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notesSlides/notesSlide11.xml" ContentType="application/vnd.openxmlformats-officedocument.presentationml.notesSlide+xml"/>
  <Override PartName="/ppt/charts/chart5.xml" ContentType="application/vnd.openxmlformats-officedocument.drawingml.chart+xml"/>
  <Override PartName="/ppt/drawings/drawing4.xml" ContentType="application/vnd.openxmlformats-officedocument.drawingml.chartshapes+xml"/>
  <Override PartName="/ppt/notesSlides/notesSlide12.xml" ContentType="application/vnd.openxmlformats-officedocument.presentationml.notesSlide+xml"/>
  <Override PartName="/ppt/charts/chart6.xml" ContentType="application/vnd.openxmlformats-officedocument.drawingml.chart+xml"/>
  <Override PartName="/ppt/drawings/drawing5.xml" ContentType="application/vnd.openxmlformats-officedocument.drawingml.chartshapes+xml"/>
  <Override PartName="/ppt/notesSlides/notesSlide13.xml" ContentType="application/vnd.openxmlformats-officedocument.presentationml.notesSlide+xml"/>
  <Override PartName="/ppt/charts/chart7.xml" ContentType="application/vnd.openxmlformats-officedocument.drawingml.chart+xml"/>
  <Override PartName="/ppt/drawings/drawing6.xml" ContentType="application/vnd.openxmlformats-officedocument.drawingml.chartshapes+xml"/>
  <Override PartName="/ppt/notesSlides/notesSlide14.xml" ContentType="application/vnd.openxmlformats-officedocument.presentationml.notesSlide+xml"/>
  <Override PartName="/ppt/charts/chart8.xml" ContentType="application/vnd.openxmlformats-officedocument.drawingml.chart+xml"/>
  <Override PartName="/ppt/drawings/drawing7.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300" r:id="rId2"/>
    <p:sldId id="964" r:id="rId3"/>
    <p:sldId id="338" r:id="rId4"/>
    <p:sldId id="346" r:id="rId5"/>
    <p:sldId id="337" r:id="rId6"/>
    <p:sldId id="334" r:id="rId7"/>
    <p:sldId id="311" r:id="rId8"/>
    <p:sldId id="286" r:id="rId9"/>
    <p:sldId id="288" r:id="rId10"/>
    <p:sldId id="289" r:id="rId11"/>
    <p:sldId id="342" r:id="rId12"/>
    <p:sldId id="343" r:id="rId13"/>
    <p:sldId id="340" r:id="rId14"/>
    <p:sldId id="290" r:id="rId15"/>
    <p:sldId id="291" r:id="rId16"/>
    <p:sldId id="292" r:id="rId17"/>
    <p:sldId id="293" r:id="rId18"/>
    <p:sldId id="294" r:id="rId19"/>
    <p:sldId id="295" r:id="rId20"/>
    <p:sldId id="335" r:id="rId21"/>
    <p:sldId id="257" r:id="rId22"/>
    <p:sldId id="280" r:id="rId23"/>
    <p:sldId id="281" r:id="rId24"/>
    <p:sldId id="258" r:id="rId25"/>
    <p:sldId id="261" r:id="rId26"/>
    <p:sldId id="282" r:id="rId27"/>
    <p:sldId id="279" r:id="rId28"/>
    <p:sldId id="260" r:id="rId29"/>
    <p:sldId id="263" r:id="rId30"/>
    <p:sldId id="347" r:id="rId31"/>
    <p:sldId id="262" r:id="rId32"/>
    <p:sldId id="283" r:id="rId33"/>
    <p:sldId id="306" r:id="rId34"/>
    <p:sldId id="284" r:id="rId35"/>
    <p:sldId id="264" r:id="rId36"/>
    <p:sldId id="344" r:id="rId37"/>
    <p:sldId id="348" r:id="rId38"/>
    <p:sldId id="349" r:id="rId39"/>
    <p:sldId id="313" r:id="rId40"/>
    <p:sldId id="314" r:id="rId41"/>
    <p:sldId id="287" r:id="rId42"/>
    <p:sldId id="345"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55555"/>
    <a:srgbClr val="888888"/>
    <a:srgbClr val="AAAAAA"/>
    <a:srgbClr val="00CC00"/>
    <a:srgbClr val="FF33CC"/>
    <a:srgbClr val="0070C0"/>
    <a:srgbClr val="9933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39" autoAdjust="0"/>
  </p:normalViewPr>
  <p:slideViewPr>
    <p:cSldViewPr snapToGrid="0">
      <p:cViewPr varScale="1">
        <p:scale>
          <a:sx n="107" d="100"/>
          <a:sy n="107" d="100"/>
        </p:scale>
        <p:origin x="169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ara\Documents\misc_work\KappaKohler.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Sara\Documents\SUNYAlbany\Teaching\Spring2020\ATM505\cloud%20parcel%20model%20result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Sara\Documents\SUNYAlbany\Teaching\Spring2020\ATM505\cloud%20parcel%20model%20results.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Sara\Documents\SUNYAlbany\Teaching\Spring2020\ATM505\cloud%20parcel%20model%20results.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Sara\Documents\SUNYAlbany\Teaching\Spring2020\ATM505\cloud%20parcel%20model%20results.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Sara\Documents\SUNYAlbany\Teaching\Spring2020\ATM505\cloud%20parcel%20model%20results.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Sara\Documents\SUNYAlbany\Teaching\Spring2020\ATM505\cloud%20parcel%20model%20results.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Users\Sara\Documents\SUNYAlbany\Teaching\Spring2020\ATM505\cloud%20parcel%20model%20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39688881369867"/>
          <c:y val="6.4102564102564097E-2"/>
          <c:w val="0.71418180161535572"/>
          <c:h val="0.76754208849495875"/>
        </c:manualLayout>
      </c:layout>
      <c:scatterChart>
        <c:scatterStyle val="lineMarker"/>
        <c:varyColors val="0"/>
        <c:ser>
          <c:idx val="0"/>
          <c:order val="0"/>
          <c:spPr>
            <a:ln w="12700">
              <a:solidFill>
                <a:srgbClr val="000080"/>
              </a:solidFill>
              <a:prstDash val="solid"/>
            </a:ln>
          </c:spPr>
          <c:marker>
            <c:symbol val="diamond"/>
            <c:size val="5"/>
            <c:spPr>
              <a:solidFill>
                <a:srgbClr val="000080"/>
              </a:solidFill>
              <a:ln>
                <a:solidFill>
                  <a:srgbClr val="000080"/>
                </a:solidFill>
                <a:prstDash val="solid"/>
              </a:ln>
            </c:spPr>
          </c:marker>
          <c:xVal>
            <c:numRef>
              <c:f>'Ambient Aerosol'!$C$17:$C$71</c:f>
              <c:numCache>
                <c:formatCode>General</c:formatCode>
                <c:ptCount val="55"/>
                <c:pt idx="0">
                  <c:v>5.3999999999999999E-2</c:v>
                </c:pt>
                <c:pt idx="1">
                  <c:v>5.9400000000000001E-2</c:v>
                </c:pt>
                <c:pt idx="2">
                  <c:v>6.5340000000000009E-2</c:v>
                </c:pt>
                <c:pt idx="3">
                  <c:v>7.1874000000000021E-2</c:v>
                </c:pt>
                <c:pt idx="4">
                  <c:v>7.9061400000000032E-2</c:v>
                </c:pt>
                <c:pt idx="5">
                  <c:v>8.6967540000000038E-2</c:v>
                </c:pt>
                <c:pt idx="6">
                  <c:v>9.5664294000000052E-2</c:v>
                </c:pt>
                <c:pt idx="7">
                  <c:v>0.10523072340000007</c:v>
                </c:pt>
                <c:pt idx="8">
                  <c:v>0.1157537957400001</c:v>
                </c:pt>
                <c:pt idx="9">
                  <c:v>0.12732917531400012</c:v>
                </c:pt>
                <c:pt idx="10">
                  <c:v>0.14006209284540014</c:v>
                </c:pt>
                <c:pt idx="11">
                  <c:v>0.15406830212994016</c:v>
                </c:pt>
                <c:pt idx="12">
                  <c:v>0.16947513234293418</c:v>
                </c:pt>
                <c:pt idx="13">
                  <c:v>0.18642264557722762</c:v>
                </c:pt>
                <c:pt idx="14">
                  <c:v>0.2050649101349504</c:v>
                </c:pt>
                <c:pt idx="15">
                  <c:v>0.22557140114844546</c:v>
                </c:pt>
                <c:pt idx="16">
                  <c:v>0.24812854126329001</c:v>
                </c:pt>
                <c:pt idx="17">
                  <c:v>0.27294139538961903</c:v>
                </c:pt>
                <c:pt idx="18">
                  <c:v>0.30023553492858096</c:v>
                </c:pt>
                <c:pt idx="19">
                  <c:v>0.33025908842143908</c:v>
                </c:pt>
                <c:pt idx="20">
                  <c:v>0.36328499726358304</c:v>
                </c:pt>
                <c:pt idx="21">
                  <c:v>0.39961349698994136</c:v>
                </c:pt>
                <c:pt idx="22">
                  <c:v>0.43957484668893554</c:v>
                </c:pt>
                <c:pt idx="23">
                  <c:v>0.48353233135782914</c:v>
                </c:pt>
                <c:pt idx="24">
                  <c:v>0.53188556449361213</c:v>
                </c:pt>
                <c:pt idx="25">
                  <c:v>0.5850741209429734</c:v>
                </c:pt>
                <c:pt idx="26">
                  <c:v>0.64358153303727084</c:v>
                </c:pt>
                <c:pt idx="27">
                  <c:v>0.70793968634099802</c:v>
                </c:pt>
                <c:pt idx="28">
                  <c:v>0.77873365497509783</c:v>
                </c:pt>
                <c:pt idx="29">
                  <c:v>0.85660702047260773</c:v>
                </c:pt>
                <c:pt idx="30">
                  <c:v>0.94226772251986857</c:v>
                </c:pt>
                <c:pt idx="31">
                  <c:v>1.0364944947718555</c:v>
                </c:pt>
                <c:pt idx="32">
                  <c:v>1.1401439442490411</c:v>
                </c:pt>
                <c:pt idx="33">
                  <c:v>1.2541583386739452</c:v>
                </c:pt>
                <c:pt idx="34">
                  <c:v>1.37957417254134</c:v>
                </c:pt>
                <c:pt idx="35">
                  <c:v>1.517531589795474</c:v>
                </c:pt>
                <c:pt idx="36">
                  <c:v>1.6692847487750215</c:v>
                </c:pt>
                <c:pt idx="37">
                  <c:v>1.8362132236525239</c:v>
                </c:pt>
                <c:pt idx="38">
                  <c:v>2.0198345460177767</c:v>
                </c:pt>
                <c:pt idx="39">
                  <c:v>2.2218180006195545</c:v>
                </c:pt>
                <c:pt idx="40">
                  <c:v>2.4439998006815102</c:v>
                </c:pt>
                <c:pt idx="41">
                  <c:v>2.6883997807496613</c:v>
                </c:pt>
                <c:pt idx="42">
                  <c:v>2.9572397588246275</c:v>
                </c:pt>
                <c:pt idx="43">
                  <c:v>3.2529637347070905</c:v>
                </c:pt>
                <c:pt idx="44">
                  <c:v>3.5782601081777998</c:v>
                </c:pt>
                <c:pt idx="45">
                  <c:v>3.93608611899558</c:v>
                </c:pt>
                <c:pt idx="46">
                  <c:v>4.3296947308951381</c:v>
                </c:pt>
                <c:pt idx="47">
                  <c:v>4.7626642039846523</c:v>
                </c:pt>
                <c:pt idx="48">
                  <c:v>5.2389306243831175</c:v>
                </c:pt>
                <c:pt idx="49">
                  <c:v>5.76282368682143</c:v>
                </c:pt>
                <c:pt idx="50">
                  <c:v>6.3391060555035734</c:v>
                </c:pt>
                <c:pt idx="51">
                  <c:v>6.973016661053931</c:v>
                </c:pt>
                <c:pt idx="52">
                  <c:v>7.6703183271593245</c:v>
                </c:pt>
                <c:pt idx="53">
                  <c:v>8.4373501598752583</c:v>
                </c:pt>
                <c:pt idx="54">
                  <c:v>9.2810851758627848</c:v>
                </c:pt>
              </c:numCache>
            </c:numRef>
          </c:xVal>
          <c:yVal>
            <c:numRef>
              <c:f>'Ambient Aerosol'!$D$17:$D$71</c:f>
              <c:numCache>
                <c:formatCode>General</c:formatCode>
                <c:ptCount val="55"/>
                <c:pt idx="0">
                  <c:v>-100</c:v>
                </c:pt>
                <c:pt idx="1">
                  <c:v>-31.667000044916882</c:v>
                </c:pt>
                <c:pt idx="2">
                  <c:v>-15.376081722856583</c:v>
                </c:pt>
                <c:pt idx="3">
                  <c:v>-8.4307201395688587</c:v>
                </c:pt>
                <c:pt idx="4">
                  <c:v>-4.7825354261696207</c:v>
                </c:pt>
                <c:pt idx="5">
                  <c:v>-2.6580423652134977</c:v>
                </c:pt>
                <c:pt idx="6">
                  <c:v>-1.3495441961761667</c:v>
                </c:pt>
                <c:pt idx="7">
                  <c:v>-0.51964728906576108</c:v>
                </c:pt>
                <c:pt idx="8">
                  <c:v>1.2371765482299679E-2</c:v>
                </c:pt>
                <c:pt idx="9">
                  <c:v>0.35152664934112732</c:v>
                </c:pt>
                <c:pt idx="10">
                  <c:v>0.562540436794845</c:v>
                </c:pt>
                <c:pt idx="11">
                  <c:v>0.68706902746014098</c:v>
                </c:pt>
                <c:pt idx="12">
                  <c:v>0.75279056922259446</c:v>
                </c:pt>
                <c:pt idx="13">
                  <c:v>0.77852703929239819</c:v>
                </c:pt>
                <c:pt idx="14">
                  <c:v>0.7772889340096345</c:v>
                </c:pt>
                <c:pt idx="15">
                  <c:v>0.7581672335139622</c:v>
                </c:pt>
                <c:pt idx="16">
                  <c:v>0.72755292430255469</c:v>
                </c:pt>
                <c:pt idx="17">
                  <c:v>0.68994710412344507</c:v>
                </c:pt>
                <c:pt idx="18">
                  <c:v>0.64851244571157984</c:v>
                </c:pt>
                <c:pt idx="19">
                  <c:v>0.6054560186217639</c:v>
                </c:pt>
                <c:pt idx="20">
                  <c:v>0.56229916302059646</c:v>
                </c:pt>
                <c:pt idx="21">
                  <c:v>0.5200700040032924</c:v>
                </c:pt>
                <c:pt idx="22">
                  <c:v>0.47944199952880684</c:v>
                </c:pt>
                <c:pt idx="23">
                  <c:v>0.44083428027157368</c:v>
                </c:pt>
                <c:pt idx="24">
                  <c:v>0.40448462044073707</c:v>
                </c:pt>
                <c:pt idx="25">
                  <c:v>0.37050262593443239</c:v>
                </c:pt>
                <c:pt idx="26">
                  <c:v>0.33890852578795094</c:v>
                </c:pt>
                <c:pt idx="27">
                  <c:v>0.30966143467854312</c:v>
                </c:pt>
                <c:pt idx="28">
                  <c:v>0.2826798891585991</c:v>
                </c:pt>
                <c:pt idx="29">
                  <c:v>0.25785670270763728</c:v>
                </c:pt>
                <c:pt idx="30">
                  <c:v>0.23506963978110473</c:v>
                </c:pt>
                <c:pt idx="31">
                  <c:v>0.21418901357463938</c:v>
                </c:pt>
                <c:pt idx="32">
                  <c:v>0.19508302321700199</c:v>
                </c:pt>
                <c:pt idx="33">
                  <c:v>0.17762143374546735</c:v>
                </c:pt>
                <c:pt idx="34">
                  <c:v>0.1616780455457878</c:v>
                </c:pt>
                <c:pt idx="35">
                  <c:v>0.14713228399436673</c:v>
                </c:pt>
                <c:pt idx="36">
                  <c:v>0.13387015405534886</c:v>
                </c:pt>
                <c:pt idx="37">
                  <c:v>0.12178474072612744</c:v>
                </c:pt>
                <c:pt idx="38">
                  <c:v>0.11077638875680584</c:v>
                </c:pt>
                <c:pt idx="39">
                  <c:v>0.10075265977789183</c:v>
                </c:pt>
                <c:pt idx="40">
                  <c:v>9.1628138734178854E-2</c:v>
                </c:pt>
                <c:pt idx="41">
                  <c:v>8.3324142033447401E-2</c:v>
                </c:pt>
                <c:pt idx="42">
                  <c:v>7.5768365356121414E-2</c:v>
                </c:pt>
                <c:pt idx="43">
                  <c:v>6.8894498358118561E-2</c:v>
                </c:pt>
                <c:pt idx="44">
                  <c:v>6.2641825581133403E-2</c:v>
                </c:pt>
                <c:pt idx="45">
                  <c:v>5.6954827048327772E-2</c:v>
                </c:pt>
                <c:pt idx="46">
                  <c:v>5.1782787740140002E-2</c:v>
                </c:pt>
                <c:pt idx="47">
                  <c:v>4.7079422015183781E-2</c:v>
                </c:pt>
                <c:pt idx="48">
                  <c:v>4.2802516770801269E-2</c:v>
                </c:pt>
                <c:pt idx="49">
                  <c:v>3.8913595503076159E-2</c:v>
                </c:pt>
                <c:pt idx="50">
                  <c:v>3.5377604262132323E-2</c:v>
                </c:pt>
                <c:pt idx="51">
                  <c:v>3.2162619683773208E-2</c:v>
                </c:pt>
                <c:pt idx="52">
                  <c:v>2.9239578717055181E-2</c:v>
                </c:pt>
                <c:pt idx="53">
                  <c:v>2.6582029295130205E-2</c:v>
                </c:pt>
                <c:pt idx="54">
                  <c:v>2.4165900958594833E-2</c:v>
                </c:pt>
              </c:numCache>
            </c:numRef>
          </c:yVal>
          <c:smooth val="0"/>
          <c:extLst>
            <c:ext xmlns:c16="http://schemas.microsoft.com/office/drawing/2014/chart" uri="{C3380CC4-5D6E-409C-BE32-E72D297353CC}">
              <c16:uniqueId val="{00000000-EFD2-4C8D-BDF2-E389960E9DBB}"/>
            </c:ext>
          </c:extLst>
        </c:ser>
        <c:dLbls>
          <c:showLegendKey val="0"/>
          <c:showVal val="0"/>
          <c:showCatName val="0"/>
          <c:showSerName val="0"/>
          <c:showPercent val="0"/>
          <c:showBubbleSize val="0"/>
        </c:dLbls>
        <c:axId val="195943912"/>
        <c:axId val="151621824"/>
      </c:scatterChart>
      <c:valAx>
        <c:axId val="195943912"/>
        <c:scaling>
          <c:logBase val="10"/>
          <c:orientation val="minMax"/>
          <c:max val="10"/>
        </c:scaling>
        <c:delete val="0"/>
        <c:axPos val="b"/>
        <c:title>
          <c:tx>
            <c:rich>
              <a:bodyPr/>
              <a:lstStyle/>
              <a:p>
                <a:pPr>
                  <a:defRPr sz="1600"/>
                </a:pPr>
                <a:r>
                  <a:rPr lang="en-US" sz="1600" dirty="0"/>
                  <a:t>Droplet</a:t>
                </a:r>
                <a:r>
                  <a:rPr lang="en-US" sz="1600" baseline="0" dirty="0"/>
                  <a:t> </a:t>
                </a:r>
                <a:r>
                  <a:rPr lang="en-US" sz="1600" dirty="0"/>
                  <a:t>Diameter (</a:t>
                </a:r>
                <a:r>
                  <a:rPr lang="en-US" sz="1600" dirty="0">
                    <a:latin typeface="Symbol" panose="05050102010706020507" pitchFamily="18" charset="2"/>
                  </a:rPr>
                  <a:t>m</a:t>
                </a:r>
                <a:r>
                  <a:rPr lang="en-US" sz="1600" dirty="0"/>
                  <a:t>m)</a:t>
                </a:r>
              </a:p>
            </c:rich>
          </c:tx>
          <c:layout>
            <c:manualLayout>
              <c:xMode val="edge"/>
              <c:yMode val="edge"/>
              <c:x val="0.33060629755724946"/>
              <c:y val="0.92303519459878791"/>
            </c:manualLayout>
          </c:layout>
          <c:overlay val="0"/>
        </c:title>
        <c:numFmt formatCode="General" sourceLinked="1"/>
        <c:majorTickMark val="out"/>
        <c:minorTickMark val="out"/>
        <c:tickLblPos val="nextTo"/>
        <c:spPr>
          <a:ln w="3175">
            <a:solidFill>
              <a:srgbClr val="000000"/>
            </a:solidFill>
            <a:prstDash val="solid"/>
          </a:ln>
        </c:spPr>
        <c:txPr>
          <a:bodyPr rot="0" vert="horz"/>
          <a:lstStyle/>
          <a:p>
            <a:pPr>
              <a:defRPr sz="1400"/>
            </a:pPr>
            <a:endParaRPr lang="en-US"/>
          </a:p>
        </c:txPr>
        <c:crossAx val="151621824"/>
        <c:crossesAt val="-0.30000000000000004"/>
        <c:crossBetween val="midCat"/>
        <c:majorUnit val="10"/>
      </c:valAx>
      <c:valAx>
        <c:axId val="151621824"/>
        <c:scaling>
          <c:orientation val="minMax"/>
          <c:min val="-0.30000000000000004"/>
        </c:scaling>
        <c:delete val="0"/>
        <c:axPos val="l"/>
        <c:majorGridlines>
          <c:spPr>
            <a:ln w="3175">
              <a:solidFill>
                <a:srgbClr val="000000"/>
              </a:solidFill>
              <a:prstDash val="solid"/>
            </a:ln>
          </c:spPr>
        </c:majorGridlines>
        <c:title>
          <c:tx>
            <c:rich>
              <a:bodyPr/>
              <a:lstStyle/>
              <a:p>
                <a:pPr>
                  <a:defRPr sz="1800"/>
                </a:pPr>
                <a:r>
                  <a:rPr lang="en-US" sz="2400" i="1" dirty="0" err="1">
                    <a:latin typeface="Times New Roman" panose="02020603050405020304" pitchFamily="18" charset="0"/>
                    <a:cs typeface="Times New Roman" panose="02020603050405020304" pitchFamily="18" charset="0"/>
                  </a:rPr>
                  <a:t>S</a:t>
                </a:r>
                <a:r>
                  <a:rPr lang="en-US" sz="2400" i="1" baseline="-25000" dirty="0" err="1">
                    <a:latin typeface="Times New Roman" panose="02020603050405020304" pitchFamily="18" charset="0"/>
                    <a:cs typeface="Times New Roman" panose="02020603050405020304" pitchFamily="18" charset="0"/>
                  </a:rPr>
                  <a:t>eq</a:t>
                </a:r>
                <a:r>
                  <a:rPr lang="en-US" sz="1800" dirty="0"/>
                  <a:t> (%)</a:t>
                </a:r>
              </a:p>
            </c:rich>
          </c:tx>
          <c:layout>
            <c:manualLayout>
              <c:xMode val="edge"/>
              <c:yMode val="edge"/>
              <c:x val="1.0580432691896086E-2"/>
              <c:y val="0.3112733248114829"/>
            </c:manualLayout>
          </c:layout>
          <c:overlay val="0"/>
        </c:title>
        <c:numFmt formatCode="General" sourceLinked="0"/>
        <c:majorTickMark val="out"/>
        <c:minorTickMark val="out"/>
        <c:tickLblPos val="nextTo"/>
        <c:spPr>
          <a:ln w="3175">
            <a:solidFill>
              <a:srgbClr val="000000"/>
            </a:solidFill>
            <a:prstDash val="solid"/>
          </a:ln>
        </c:spPr>
        <c:txPr>
          <a:bodyPr rot="0" vert="horz"/>
          <a:lstStyle/>
          <a:p>
            <a:pPr>
              <a:defRPr sz="1400"/>
            </a:pPr>
            <a:endParaRPr lang="en-US"/>
          </a:p>
        </c:txPr>
        <c:crossAx val="195943912"/>
        <c:crossesAt val="0.01"/>
        <c:crossBetween val="midCat"/>
        <c:majorUnit val="0.30000000000000004"/>
        <c:minorUnit val="0.1"/>
      </c:valAx>
      <c:spPr>
        <a:no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618404771116757"/>
          <c:y val="0.13213703099510604"/>
          <c:w val="0.68437459261815381"/>
          <c:h val="0.73481518275992097"/>
        </c:manualLayout>
      </c:layout>
      <c:scatterChart>
        <c:scatterStyle val="smoothMarker"/>
        <c:varyColors val="0"/>
        <c:ser>
          <c:idx val="0"/>
          <c:order val="0"/>
          <c:tx>
            <c:strRef>
              <c:f>marine01!$E$1</c:f>
              <c:strCache>
                <c:ptCount val="1"/>
                <c:pt idx="0">
                  <c:v>Dp(1.71153E-08) </c:v>
                </c:pt>
              </c:strCache>
            </c:strRef>
          </c:tx>
          <c:spPr>
            <a:ln w="12700">
              <a:solidFill>
                <a:srgbClr val="00008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marine01!$E$2:$E$252</c:f>
              <c:numCache>
                <c:formatCode>0.00E+00</c:formatCode>
                <c:ptCount val="251"/>
                <c:pt idx="0">
                  <c:v>2.0674200000000001E-8</c:v>
                </c:pt>
                <c:pt idx="1">
                  <c:v>2.9421380000000001E-8</c:v>
                </c:pt>
                <c:pt idx="2">
                  <c:v>2.9618510000000001E-8</c:v>
                </c:pt>
                <c:pt idx="3">
                  <c:v>2.982534E-8</c:v>
                </c:pt>
                <c:pt idx="4">
                  <c:v>3.0042079999999998E-8</c:v>
                </c:pt>
                <c:pt idx="5">
                  <c:v>3.0269349999999997E-8</c:v>
                </c:pt>
                <c:pt idx="6">
                  <c:v>3.0507970000000001E-8</c:v>
                </c:pt>
                <c:pt idx="7">
                  <c:v>3.0758930000000002E-8</c:v>
                </c:pt>
                <c:pt idx="8">
                  <c:v>3.1023349999999998E-8</c:v>
                </c:pt>
                <c:pt idx="9">
                  <c:v>3.1302539999999998E-8</c:v>
                </c:pt>
                <c:pt idx="10">
                  <c:v>3.1598000000000003E-8</c:v>
                </c:pt>
                <c:pt idx="11">
                  <c:v>3.1911480000000001E-8</c:v>
                </c:pt>
                <c:pt idx="12">
                  <c:v>3.2245029999999998E-8</c:v>
                </c:pt>
                <c:pt idx="13">
                  <c:v>3.2601009999999998E-8</c:v>
                </c:pt>
                <c:pt idx="14">
                  <c:v>3.2982249999999997E-8</c:v>
                </c:pt>
                <c:pt idx="15">
                  <c:v>3.3392070000000001E-8</c:v>
                </c:pt>
                <c:pt idx="16">
                  <c:v>3.3834390000000002E-8</c:v>
                </c:pt>
                <c:pt idx="17">
                  <c:v>3.4313760000000002E-8</c:v>
                </c:pt>
                <c:pt idx="18">
                  <c:v>3.4835119999999999E-8</c:v>
                </c:pt>
                <c:pt idx="19">
                  <c:v>3.5402529999999999E-8</c:v>
                </c:pt>
                <c:pt idx="20">
                  <c:v>3.6017229999999998E-8</c:v>
                </c:pt>
                <c:pt idx="21">
                  <c:v>3.6652100000000002E-8</c:v>
                </c:pt>
                <c:pt idx="22">
                  <c:v>3.7230660000000002E-8</c:v>
                </c:pt>
                <c:pt idx="23">
                  <c:v>3.7616930000000003E-8</c:v>
                </c:pt>
                <c:pt idx="24">
                  <c:v>3.769319E-8</c:v>
                </c:pt>
                <c:pt idx="25">
                  <c:v>3.7477180000000003E-8</c:v>
                </c:pt>
                <c:pt idx="26">
                  <c:v>3.7113499999999997E-8</c:v>
                </c:pt>
                <c:pt idx="27">
                  <c:v>3.6746019999999997E-8</c:v>
                </c:pt>
                <c:pt idx="28">
                  <c:v>3.6444329999999998E-8</c:v>
                </c:pt>
                <c:pt idx="29">
                  <c:v>3.622022E-8</c:v>
                </c:pt>
                <c:pt idx="30">
                  <c:v>3.6060710000000001E-8</c:v>
                </c:pt>
                <c:pt idx="31">
                  <c:v>3.5947950000000003E-8</c:v>
                </c:pt>
                <c:pt idx="32">
                  <c:v>3.5866479999999999E-8</c:v>
                </c:pt>
                <c:pt idx="33">
                  <c:v>3.5805399999999997E-8</c:v>
                </c:pt>
                <c:pt idx="34">
                  <c:v>3.575756E-8</c:v>
                </c:pt>
                <c:pt idx="35">
                  <c:v>3.5718430000000001E-8</c:v>
                </c:pt>
                <c:pt idx="36">
                  <c:v>3.5685249999999999E-8</c:v>
                </c:pt>
                <c:pt idx="37">
                  <c:v>3.5656320000000001E-8</c:v>
                </c:pt>
                <c:pt idx="38">
                  <c:v>3.5630580000000002E-8</c:v>
                </c:pt>
                <c:pt idx="39">
                  <c:v>3.5607330000000002E-8</c:v>
                </c:pt>
                <c:pt idx="40">
                  <c:v>3.558611E-8</c:v>
                </c:pt>
                <c:pt idx="41">
                  <c:v>3.5566580000000002E-8</c:v>
                </c:pt>
                <c:pt idx="42">
                  <c:v>3.5548460000000003E-8</c:v>
                </c:pt>
                <c:pt idx="43">
                  <c:v>3.5531560000000002E-8</c:v>
                </c:pt>
                <c:pt idx="44">
                  <c:v>3.5515740000000002E-8</c:v>
                </c:pt>
                <c:pt idx="45">
                  <c:v>3.550085E-8</c:v>
                </c:pt>
                <c:pt idx="46">
                  <c:v>3.5486789999999998E-8</c:v>
                </c:pt>
                <c:pt idx="47">
                  <c:v>3.547347E-8</c:v>
                </c:pt>
                <c:pt idx="48">
                  <c:v>3.5460819999999998E-8</c:v>
                </c:pt>
                <c:pt idx="49">
                  <c:v>3.5448770000000001E-8</c:v>
                </c:pt>
                <c:pt idx="50">
                  <c:v>3.5437259999999998E-8</c:v>
                </c:pt>
                <c:pt idx="51">
                  <c:v>3.5426239999999999E-8</c:v>
                </c:pt>
                <c:pt idx="52">
                  <c:v>3.5415669999999998E-8</c:v>
                </c:pt>
                <c:pt idx="53">
                  <c:v>3.5405510000000002E-8</c:v>
                </c:pt>
                <c:pt idx="54">
                  <c:v>3.5395730000000001E-8</c:v>
                </c:pt>
                <c:pt idx="55">
                  <c:v>3.5386290000000003E-8</c:v>
                </c:pt>
                <c:pt idx="56">
                  <c:v>3.5377179999999998E-8</c:v>
                </c:pt>
                <c:pt idx="57">
                  <c:v>3.5368370000000002E-8</c:v>
                </c:pt>
                <c:pt idx="58">
                  <c:v>3.5359840000000002E-8</c:v>
                </c:pt>
                <c:pt idx="59">
                  <c:v>3.535157E-8</c:v>
                </c:pt>
                <c:pt idx="60">
                  <c:v>3.5343529999999998E-8</c:v>
                </c:pt>
                <c:pt idx="61">
                  <c:v>3.5335720000000003E-8</c:v>
                </c:pt>
                <c:pt idx="62">
                  <c:v>3.5328129999999999E-8</c:v>
                </c:pt>
                <c:pt idx="63">
                  <c:v>3.5320730000000002E-8</c:v>
                </c:pt>
                <c:pt idx="64">
                  <c:v>3.531352E-8</c:v>
                </c:pt>
                <c:pt idx="65">
                  <c:v>3.5306490000000003E-8</c:v>
                </c:pt>
                <c:pt idx="66">
                  <c:v>3.5299620000000003E-8</c:v>
                </c:pt>
                <c:pt idx="67">
                  <c:v>3.5292899999999998E-8</c:v>
                </c:pt>
                <c:pt idx="68">
                  <c:v>3.5286339999999998E-8</c:v>
                </c:pt>
                <c:pt idx="69">
                  <c:v>3.527991E-8</c:v>
                </c:pt>
                <c:pt idx="70">
                  <c:v>3.527362E-8</c:v>
                </c:pt>
                <c:pt idx="71">
                  <c:v>3.5267449999999999E-8</c:v>
                </c:pt>
                <c:pt idx="72">
                  <c:v>3.5261400000000002E-8</c:v>
                </c:pt>
                <c:pt idx="73">
                  <c:v>3.5255469999999998E-8</c:v>
                </c:pt>
                <c:pt idx="74">
                  <c:v>3.5249639999999999E-8</c:v>
                </c:pt>
                <c:pt idx="75">
                  <c:v>3.5243920000000002E-8</c:v>
                </c:pt>
                <c:pt idx="76">
                  <c:v>3.5238290000000001E-8</c:v>
                </c:pt>
                <c:pt idx="77">
                  <c:v>3.5232759999999998E-8</c:v>
                </c:pt>
                <c:pt idx="78">
                  <c:v>3.5227319999999998E-8</c:v>
                </c:pt>
                <c:pt idx="79">
                  <c:v>3.522197E-8</c:v>
                </c:pt>
                <c:pt idx="80">
                  <c:v>3.5216700000000001E-8</c:v>
                </c:pt>
                <c:pt idx="81">
                  <c:v>3.5211499999999997E-8</c:v>
                </c:pt>
                <c:pt idx="82">
                  <c:v>3.520638E-8</c:v>
                </c:pt>
                <c:pt idx="83">
                  <c:v>3.5201340000000001E-8</c:v>
                </c:pt>
                <c:pt idx="84">
                  <c:v>3.5196360000000002E-8</c:v>
                </c:pt>
                <c:pt idx="85">
                  <c:v>3.5191449999999998E-8</c:v>
                </c:pt>
                <c:pt idx="86">
                  <c:v>3.5186600000000001E-8</c:v>
                </c:pt>
                <c:pt idx="87">
                  <c:v>3.5181819999999999E-8</c:v>
                </c:pt>
                <c:pt idx="88">
                  <c:v>3.5177099999999997E-8</c:v>
                </c:pt>
                <c:pt idx="89">
                  <c:v>3.5172429999999997E-8</c:v>
                </c:pt>
                <c:pt idx="90">
                  <c:v>3.5167820000000003E-8</c:v>
                </c:pt>
                <c:pt idx="91">
                  <c:v>3.5163259999999999E-8</c:v>
                </c:pt>
                <c:pt idx="92">
                  <c:v>3.5158749999999997E-8</c:v>
                </c:pt>
                <c:pt idx="93">
                  <c:v>3.5154300000000001E-8</c:v>
                </c:pt>
                <c:pt idx="94">
                  <c:v>3.5149889999999998E-8</c:v>
                </c:pt>
                <c:pt idx="95">
                  <c:v>3.5145529999999998E-8</c:v>
                </c:pt>
                <c:pt idx="96">
                  <c:v>3.5141209999999998E-8</c:v>
                </c:pt>
                <c:pt idx="97">
                  <c:v>3.513694E-8</c:v>
                </c:pt>
                <c:pt idx="98">
                  <c:v>3.5132710000000001E-8</c:v>
                </c:pt>
                <c:pt idx="99">
                  <c:v>3.5128509999999999E-8</c:v>
                </c:pt>
                <c:pt idx="100">
                  <c:v>3.512436E-8</c:v>
                </c:pt>
                <c:pt idx="101">
                  <c:v>3.512025E-8</c:v>
                </c:pt>
                <c:pt idx="102">
                  <c:v>3.5116170000000003E-8</c:v>
                </c:pt>
                <c:pt idx="103">
                  <c:v>3.5112129999999999E-8</c:v>
                </c:pt>
                <c:pt idx="104">
                  <c:v>3.5108119999999998E-8</c:v>
                </c:pt>
                <c:pt idx="105">
                  <c:v>3.5104150000000003E-8</c:v>
                </c:pt>
                <c:pt idx="106">
                  <c:v>3.5100209999999997E-8</c:v>
                </c:pt>
                <c:pt idx="107">
                  <c:v>3.5096300000000002E-8</c:v>
                </c:pt>
                <c:pt idx="108">
                  <c:v>3.5092429999999999E-8</c:v>
                </c:pt>
                <c:pt idx="109">
                  <c:v>3.5088580000000003E-8</c:v>
                </c:pt>
                <c:pt idx="110">
                  <c:v>3.5084769999999999E-8</c:v>
                </c:pt>
                <c:pt idx="111">
                  <c:v>3.5080980000000002E-8</c:v>
                </c:pt>
                <c:pt idx="112">
                  <c:v>3.5077220000000001E-8</c:v>
                </c:pt>
                <c:pt idx="113">
                  <c:v>3.507348E-8</c:v>
                </c:pt>
                <c:pt idx="114">
                  <c:v>3.5069770000000002E-8</c:v>
                </c:pt>
                <c:pt idx="115">
                  <c:v>3.506609E-8</c:v>
                </c:pt>
                <c:pt idx="116">
                  <c:v>3.5062429999999998E-8</c:v>
                </c:pt>
                <c:pt idx="117">
                  <c:v>3.5058799999999999E-8</c:v>
                </c:pt>
                <c:pt idx="118">
                  <c:v>3.505519E-8</c:v>
                </c:pt>
                <c:pt idx="119">
                  <c:v>3.50516E-8</c:v>
                </c:pt>
                <c:pt idx="120">
                  <c:v>3.5048039999999997E-8</c:v>
                </c:pt>
                <c:pt idx="121">
                  <c:v>3.50445E-8</c:v>
                </c:pt>
                <c:pt idx="122">
                  <c:v>3.504097E-8</c:v>
                </c:pt>
                <c:pt idx="123">
                  <c:v>3.5037470000000002E-8</c:v>
                </c:pt>
                <c:pt idx="124">
                  <c:v>3.5034000000000001E-8</c:v>
                </c:pt>
                <c:pt idx="125">
                  <c:v>3.503053E-8</c:v>
                </c:pt>
                <c:pt idx="126">
                  <c:v>3.5027090000000002E-8</c:v>
                </c:pt>
                <c:pt idx="127">
                  <c:v>3.5023669999999997E-8</c:v>
                </c:pt>
                <c:pt idx="128">
                  <c:v>3.5020269999999999E-8</c:v>
                </c:pt>
                <c:pt idx="129">
                  <c:v>3.5016880000000003E-8</c:v>
                </c:pt>
                <c:pt idx="130">
                  <c:v>3.5013519999999998E-8</c:v>
                </c:pt>
                <c:pt idx="131">
                  <c:v>3.5010170000000002E-8</c:v>
                </c:pt>
                <c:pt idx="132">
                  <c:v>3.5006830000000002E-8</c:v>
                </c:pt>
                <c:pt idx="133">
                  <c:v>3.5003519999999999E-8</c:v>
                </c:pt>
                <c:pt idx="134">
                  <c:v>3.500022E-8</c:v>
                </c:pt>
                <c:pt idx="135">
                  <c:v>3.499694E-8</c:v>
                </c:pt>
                <c:pt idx="136">
                  <c:v>3.499366E-8</c:v>
                </c:pt>
                <c:pt idx="137">
                  <c:v>3.4990410000000003E-8</c:v>
                </c:pt>
                <c:pt idx="138">
                  <c:v>3.4987170000000002E-8</c:v>
                </c:pt>
                <c:pt idx="139">
                  <c:v>3.4983950000000001E-8</c:v>
                </c:pt>
                <c:pt idx="140">
                  <c:v>3.4980739999999997E-8</c:v>
                </c:pt>
                <c:pt idx="141">
                  <c:v>3.4977540000000003E-8</c:v>
                </c:pt>
                <c:pt idx="142">
                  <c:v>3.4974360000000002E-8</c:v>
                </c:pt>
                <c:pt idx="143">
                  <c:v>3.4971189999999997E-8</c:v>
                </c:pt>
                <c:pt idx="144">
                  <c:v>3.4968030000000002E-8</c:v>
                </c:pt>
                <c:pt idx="145">
                  <c:v>3.496489E-8</c:v>
                </c:pt>
                <c:pt idx="146">
                  <c:v>3.4961760000000002E-8</c:v>
                </c:pt>
                <c:pt idx="147">
                  <c:v>3.495864E-8</c:v>
                </c:pt>
                <c:pt idx="148">
                  <c:v>3.4955539999999998E-8</c:v>
                </c:pt>
                <c:pt idx="149">
                  <c:v>3.4952449999999999E-8</c:v>
                </c:pt>
                <c:pt idx="150">
                  <c:v>3.494936E-8</c:v>
                </c:pt>
                <c:pt idx="151">
                  <c:v>3.4946290000000001E-8</c:v>
                </c:pt>
                <c:pt idx="152">
                  <c:v>3.4943229999999998E-8</c:v>
                </c:pt>
                <c:pt idx="153">
                  <c:v>3.4940190000000002E-8</c:v>
                </c:pt>
                <c:pt idx="154">
                  <c:v>3.4937149999999999E-8</c:v>
                </c:pt>
                <c:pt idx="155">
                  <c:v>3.4934119999999999E-8</c:v>
                </c:pt>
                <c:pt idx="156">
                  <c:v>3.4931109999999999E-8</c:v>
                </c:pt>
                <c:pt idx="157">
                  <c:v>3.4928099999999999E-8</c:v>
                </c:pt>
                <c:pt idx="158">
                  <c:v>3.4925100000000002E-8</c:v>
                </c:pt>
                <c:pt idx="159">
                  <c:v>3.4922119999999999E-8</c:v>
                </c:pt>
                <c:pt idx="160">
                  <c:v>3.4919140000000001E-8</c:v>
                </c:pt>
                <c:pt idx="161">
                  <c:v>3.4916179999999998E-8</c:v>
                </c:pt>
                <c:pt idx="162">
                  <c:v>3.491322E-8</c:v>
                </c:pt>
                <c:pt idx="163">
                  <c:v>3.491027E-8</c:v>
                </c:pt>
                <c:pt idx="164">
                  <c:v>3.4907330000000002E-8</c:v>
                </c:pt>
                <c:pt idx="165">
                  <c:v>3.4904400000000001E-8</c:v>
                </c:pt>
                <c:pt idx="166">
                  <c:v>3.4901479999999997E-8</c:v>
                </c:pt>
                <c:pt idx="167">
                  <c:v>3.4898570000000002E-8</c:v>
                </c:pt>
                <c:pt idx="168">
                  <c:v>3.4895660000000001E-8</c:v>
                </c:pt>
                <c:pt idx="169">
                  <c:v>3.489277E-8</c:v>
                </c:pt>
                <c:pt idx="170">
                  <c:v>3.4889879999999998E-8</c:v>
                </c:pt>
                <c:pt idx="171">
                  <c:v>3.4887010000000003E-8</c:v>
                </c:pt>
                <c:pt idx="172">
                  <c:v>3.4884129999999998E-8</c:v>
                </c:pt>
                <c:pt idx="173">
                  <c:v>3.488127E-8</c:v>
                </c:pt>
                <c:pt idx="174">
                  <c:v>3.4878410000000001E-8</c:v>
                </c:pt>
                <c:pt idx="175">
                  <c:v>3.4875570000000003E-8</c:v>
                </c:pt>
                <c:pt idx="176">
                  <c:v>3.4872729999999997E-8</c:v>
                </c:pt>
                <c:pt idx="177">
                  <c:v>3.4869889999999999E-8</c:v>
                </c:pt>
                <c:pt idx="178">
                  <c:v>3.486707E-8</c:v>
                </c:pt>
                <c:pt idx="179">
                  <c:v>3.4864250000000001E-8</c:v>
                </c:pt>
                <c:pt idx="180">
                  <c:v>3.4861439999999998E-8</c:v>
                </c:pt>
                <c:pt idx="181">
                  <c:v>3.4858630000000002E-8</c:v>
                </c:pt>
                <c:pt idx="182">
                  <c:v>3.485584E-8</c:v>
                </c:pt>
                <c:pt idx="183">
                  <c:v>3.4853049999999997E-8</c:v>
                </c:pt>
                <c:pt idx="184">
                  <c:v>3.4850260000000001E-8</c:v>
                </c:pt>
                <c:pt idx="185">
                  <c:v>3.4847480000000002E-8</c:v>
                </c:pt>
                <c:pt idx="186">
                  <c:v>3.4844709999999999E-8</c:v>
                </c:pt>
                <c:pt idx="187">
                  <c:v>3.4841949999999999E-8</c:v>
                </c:pt>
                <c:pt idx="188">
                  <c:v>3.483919E-8</c:v>
                </c:pt>
                <c:pt idx="189">
                  <c:v>3.4836440000000003E-8</c:v>
                </c:pt>
                <c:pt idx="190">
                  <c:v>3.483369E-8</c:v>
                </c:pt>
                <c:pt idx="191">
                  <c:v>3.483095E-8</c:v>
                </c:pt>
                <c:pt idx="192">
                  <c:v>3.482821E-8</c:v>
                </c:pt>
                <c:pt idx="193">
                  <c:v>3.4825480000000003E-8</c:v>
                </c:pt>
                <c:pt idx="194">
                  <c:v>3.4822760000000003E-8</c:v>
                </c:pt>
                <c:pt idx="195">
                  <c:v>3.4820040000000003E-8</c:v>
                </c:pt>
                <c:pt idx="196">
                  <c:v>3.4817329999999999E-8</c:v>
                </c:pt>
                <c:pt idx="197">
                  <c:v>3.4814629999999999E-8</c:v>
                </c:pt>
                <c:pt idx="198">
                  <c:v>3.4811929999999999E-8</c:v>
                </c:pt>
                <c:pt idx="199">
                  <c:v>3.4809229999999998E-8</c:v>
                </c:pt>
                <c:pt idx="200">
                  <c:v>3.4806540000000001E-8</c:v>
                </c:pt>
                <c:pt idx="201">
                  <c:v>3.4803849999999997E-8</c:v>
                </c:pt>
                <c:pt idx="202">
                  <c:v>3.480118E-8</c:v>
                </c:pt>
                <c:pt idx="203">
                  <c:v>3.4798499999999999E-8</c:v>
                </c:pt>
                <c:pt idx="204">
                  <c:v>3.4795830000000001E-8</c:v>
                </c:pt>
                <c:pt idx="205">
                  <c:v>3.4793170000000001E-8</c:v>
                </c:pt>
                <c:pt idx="206">
                  <c:v>3.4790500000000003E-8</c:v>
                </c:pt>
                <c:pt idx="207">
                  <c:v>3.4787849999999999E-8</c:v>
                </c:pt>
                <c:pt idx="208">
                  <c:v>3.4785200000000001E-8</c:v>
                </c:pt>
                <c:pt idx="209">
                  <c:v>3.478256E-8</c:v>
                </c:pt>
                <c:pt idx="210">
                  <c:v>3.4779910000000002E-8</c:v>
                </c:pt>
                <c:pt idx="211">
                  <c:v>3.4777279999999998E-8</c:v>
                </c:pt>
                <c:pt idx="212">
                  <c:v>3.477465E-8</c:v>
                </c:pt>
                <c:pt idx="213">
                  <c:v>3.4772020000000002E-8</c:v>
                </c:pt>
                <c:pt idx="214">
                  <c:v>3.47694E-8</c:v>
                </c:pt>
                <c:pt idx="215">
                  <c:v>3.4766779999999999E-8</c:v>
                </c:pt>
                <c:pt idx="216">
                  <c:v>3.4764159999999998E-8</c:v>
                </c:pt>
                <c:pt idx="217">
                  <c:v>3.4761549999999999E-8</c:v>
                </c:pt>
                <c:pt idx="218">
                  <c:v>3.4758949999999998E-8</c:v>
                </c:pt>
                <c:pt idx="219">
                  <c:v>3.4756350000000003E-8</c:v>
                </c:pt>
                <c:pt idx="220">
                  <c:v>3.4753750000000001E-8</c:v>
                </c:pt>
                <c:pt idx="221">
                  <c:v>3.4751149999999999E-8</c:v>
                </c:pt>
                <c:pt idx="222">
                  <c:v>3.4748560000000001E-8</c:v>
                </c:pt>
                <c:pt idx="223">
                  <c:v>3.4745979999999999E-8</c:v>
                </c:pt>
                <c:pt idx="224">
                  <c:v>3.4743399999999997E-8</c:v>
                </c:pt>
                <c:pt idx="225">
                  <c:v>3.4740820000000002E-8</c:v>
                </c:pt>
                <c:pt idx="226">
                  <c:v>3.4738249999999997E-8</c:v>
                </c:pt>
                <c:pt idx="227">
                  <c:v>3.4735670000000002E-8</c:v>
                </c:pt>
                <c:pt idx="228">
                  <c:v>3.4733109999999999E-8</c:v>
                </c:pt>
                <c:pt idx="229">
                  <c:v>3.4730549999999997E-8</c:v>
                </c:pt>
                <c:pt idx="230">
                  <c:v>3.4727990000000002E-8</c:v>
                </c:pt>
                <c:pt idx="231">
                  <c:v>3.472543E-8</c:v>
                </c:pt>
                <c:pt idx="232">
                  <c:v>3.4722880000000001E-8</c:v>
                </c:pt>
                <c:pt idx="233">
                  <c:v>3.4720330000000002E-8</c:v>
                </c:pt>
                <c:pt idx="234">
                  <c:v>3.4717780000000003E-8</c:v>
                </c:pt>
                <c:pt idx="235">
                  <c:v>3.4715240000000001E-8</c:v>
                </c:pt>
                <c:pt idx="236">
                  <c:v>3.4712699999999998E-8</c:v>
                </c:pt>
                <c:pt idx="237">
                  <c:v>3.4710169999999999E-8</c:v>
                </c:pt>
                <c:pt idx="238">
                  <c:v>3.470764E-8</c:v>
                </c:pt>
                <c:pt idx="239">
                  <c:v>3.4705110000000001E-8</c:v>
                </c:pt>
                <c:pt idx="240">
                  <c:v>3.4702589999999998E-8</c:v>
                </c:pt>
                <c:pt idx="241">
                  <c:v>3.4700059999999999E-8</c:v>
                </c:pt>
                <c:pt idx="242">
                  <c:v>3.469755E-8</c:v>
                </c:pt>
                <c:pt idx="243">
                  <c:v>3.4695029999999997E-8</c:v>
                </c:pt>
                <c:pt idx="244">
                  <c:v>3.4692519999999998E-8</c:v>
                </c:pt>
                <c:pt idx="245">
                  <c:v>3.4690009999999998E-8</c:v>
                </c:pt>
                <c:pt idx="246">
                  <c:v>3.4687499999999999E-8</c:v>
                </c:pt>
                <c:pt idx="247">
                  <c:v>3.4685000000000003E-8</c:v>
                </c:pt>
                <c:pt idx="248">
                  <c:v>3.46825E-8</c:v>
                </c:pt>
                <c:pt idx="249">
                  <c:v>3.4679999999999997E-8</c:v>
                </c:pt>
                <c:pt idx="250">
                  <c:v>3.4677509999999997E-8</c:v>
                </c:pt>
              </c:numCache>
            </c:numRef>
          </c:yVal>
          <c:smooth val="1"/>
          <c:extLst>
            <c:ext xmlns:c16="http://schemas.microsoft.com/office/drawing/2014/chart" uri="{C3380CC4-5D6E-409C-BE32-E72D297353CC}">
              <c16:uniqueId val="{00000000-4D4C-4B1C-89A4-3D3AFACA9F2D}"/>
            </c:ext>
          </c:extLst>
        </c:ser>
        <c:ser>
          <c:idx val="1"/>
          <c:order val="1"/>
          <c:tx>
            <c:strRef>
              <c:f>marine01!$F$1</c:f>
              <c:strCache>
                <c:ptCount val="1"/>
                <c:pt idx="0">
                  <c:v>Dp(1.87738E-08) </c:v>
                </c:pt>
              </c:strCache>
            </c:strRef>
          </c:tx>
          <c:spPr>
            <a:ln w="12700">
              <a:solidFill>
                <a:srgbClr val="FF00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marine01!$F$2:$F$252</c:f>
              <c:numCache>
                <c:formatCode>0.00E+00</c:formatCode>
                <c:ptCount val="251"/>
                <c:pt idx="0">
                  <c:v>2.350205E-8</c:v>
                </c:pt>
                <c:pt idx="1">
                  <c:v>3.3022609999999999E-8</c:v>
                </c:pt>
                <c:pt idx="2">
                  <c:v>3.326722E-8</c:v>
                </c:pt>
                <c:pt idx="3">
                  <c:v>3.3524720000000001E-8</c:v>
                </c:pt>
                <c:pt idx="4">
                  <c:v>3.3795530000000003E-8</c:v>
                </c:pt>
                <c:pt idx="5">
                  <c:v>3.4080619999999997E-8</c:v>
                </c:pt>
                <c:pt idx="6">
                  <c:v>3.4381219999999999E-8</c:v>
                </c:pt>
                <c:pt idx="7">
                  <c:v>3.4698800000000001E-8</c:v>
                </c:pt>
                <c:pt idx="8">
                  <c:v>3.5035100000000001E-8</c:v>
                </c:pt>
                <c:pt idx="9">
                  <c:v>3.5392129999999999E-8</c:v>
                </c:pt>
                <c:pt idx="10">
                  <c:v>3.5772249999999998E-8</c:v>
                </c:pt>
                <c:pt idx="11">
                  <c:v>3.6178270000000001E-8</c:v>
                </c:pt>
                <c:pt idx="12">
                  <c:v>3.6613490000000002E-8</c:v>
                </c:pt>
                <c:pt idx="13">
                  <c:v>3.7081900000000002E-8</c:v>
                </c:pt>
                <c:pt idx="14">
                  <c:v>3.7588309999999998E-8</c:v>
                </c:pt>
                <c:pt idx="15">
                  <c:v>3.813858E-8</c:v>
                </c:pt>
                <c:pt idx="16">
                  <c:v>3.8739960000000002E-8</c:v>
                </c:pt>
                <c:pt idx="17">
                  <c:v>3.940128E-8</c:v>
                </c:pt>
                <c:pt idx="18">
                  <c:v>4.0133079999999998E-8</c:v>
                </c:pt>
                <c:pt idx="19">
                  <c:v>4.0946199999999999E-8</c:v>
                </c:pt>
                <c:pt idx="20">
                  <c:v>4.1849630000000002E-8</c:v>
                </c:pt>
                <c:pt idx="21">
                  <c:v>4.277642E-8</c:v>
                </c:pt>
                <c:pt idx="22">
                  <c:v>4.3291799999999997E-8</c:v>
                </c:pt>
                <c:pt idx="23">
                  <c:v>4.3623599999999999E-8</c:v>
                </c:pt>
                <c:pt idx="24">
                  <c:v>4.3688320000000003E-8</c:v>
                </c:pt>
                <c:pt idx="25">
                  <c:v>4.3505249999999998E-8</c:v>
                </c:pt>
                <c:pt idx="26">
                  <c:v>4.3190849999999998E-8</c:v>
                </c:pt>
                <c:pt idx="27">
                  <c:v>4.2865650000000002E-8</c:v>
                </c:pt>
                <c:pt idx="28">
                  <c:v>4.2485739999999997E-8</c:v>
                </c:pt>
                <c:pt idx="29">
                  <c:v>4.2159119999999999E-8</c:v>
                </c:pt>
                <c:pt idx="30">
                  <c:v>4.1920250000000001E-8</c:v>
                </c:pt>
                <c:pt idx="31">
                  <c:v>4.1752640000000001E-8</c:v>
                </c:pt>
                <c:pt idx="32">
                  <c:v>4.1632220000000002E-8</c:v>
                </c:pt>
                <c:pt idx="33">
                  <c:v>4.1542359999999998E-8</c:v>
                </c:pt>
                <c:pt idx="34">
                  <c:v>4.1472250000000003E-8</c:v>
                </c:pt>
                <c:pt idx="35">
                  <c:v>4.141509E-8</c:v>
                </c:pt>
                <c:pt idx="36">
                  <c:v>4.1366770000000002E-8</c:v>
                </c:pt>
                <c:pt idx="37">
                  <c:v>4.1324759999999997E-8</c:v>
                </c:pt>
                <c:pt idx="38">
                  <c:v>4.1287470000000002E-8</c:v>
                </c:pt>
                <c:pt idx="39">
                  <c:v>4.1253869999999998E-8</c:v>
                </c:pt>
                <c:pt idx="40">
                  <c:v>4.1223260000000001E-8</c:v>
                </c:pt>
                <c:pt idx="41">
                  <c:v>4.1195150000000001E-8</c:v>
                </c:pt>
                <c:pt idx="42">
                  <c:v>4.1169120000000001E-8</c:v>
                </c:pt>
                <c:pt idx="43">
                  <c:v>4.1144899999999997E-8</c:v>
                </c:pt>
                <c:pt idx="44">
                  <c:v>4.1122250000000003E-8</c:v>
                </c:pt>
                <c:pt idx="45">
                  <c:v>4.1100979999999999E-8</c:v>
                </c:pt>
                <c:pt idx="46">
                  <c:v>4.1080940000000003E-8</c:v>
                </c:pt>
                <c:pt idx="47">
                  <c:v>4.1061980000000001E-8</c:v>
                </c:pt>
                <c:pt idx="48">
                  <c:v>4.1044E-8</c:v>
                </c:pt>
                <c:pt idx="49">
                  <c:v>4.1026900000000002E-8</c:v>
                </c:pt>
                <c:pt idx="50">
                  <c:v>4.1010589999999997E-8</c:v>
                </c:pt>
                <c:pt idx="51">
                  <c:v>4.0995010000000001E-8</c:v>
                </c:pt>
                <c:pt idx="52">
                  <c:v>4.0980079999999999E-8</c:v>
                </c:pt>
                <c:pt idx="53">
                  <c:v>4.0965760000000001E-8</c:v>
                </c:pt>
                <c:pt idx="54">
                  <c:v>4.0951980000000002E-8</c:v>
                </c:pt>
                <c:pt idx="55">
                  <c:v>4.0938719999999997E-8</c:v>
                </c:pt>
                <c:pt idx="56">
                  <c:v>4.0925930000000003E-8</c:v>
                </c:pt>
                <c:pt idx="57">
                  <c:v>4.0913579999999997E-8</c:v>
                </c:pt>
                <c:pt idx="58">
                  <c:v>4.0901640000000002E-8</c:v>
                </c:pt>
                <c:pt idx="59">
                  <c:v>4.089007E-8</c:v>
                </c:pt>
                <c:pt idx="60">
                  <c:v>4.0878849999999997E-8</c:v>
                </c:pt>
                <c:pt idx="61">
                  <c:v>4.0867970000000003E-8</c:v>
                </c:pt>
                <c:pt idx="62">
                  <c:v>4.0857400000000002E-8</c:v>
                </c:pt>
                <c:pt idx="63">
                  <c:v>4.0847109999999997E-8</c:v>
                </c:pt>
                <c:pt idx="64">
                  <c:v>4.0837089999999999E-8</c:v>
                </c:pt>
                <c:pt idx="65">
                  <c:v>4.0827340000000001E-8</c:v>
                </c:pt>
                <c:pt idx="66">
                  <c:v>4.0817819999999998E-8</c:v>
                </c:pt>
                <c:pt idx="67">
                  <c:v>4.0808539999999997E-8</c:v>
                </c:pt>
                <c:pt idx="68">
                  <c:v>4.0799460000000001E-8</c:v>
                </c:pt>
                <c:pt idx="69">
                  <c:v>4.0790589999999999E-8</c:v>
                </c:pt>
                <c:pt idx="70">
                  <c:v>4.0781920000000002E-8</c:v>
                </c:pt>
                <c:pt idx="71">
                  <c:v>4.0773419999999999E-8</c:v>
                </c:pt>
                <c:pt idx="72">
                  <c:v>4.07651E-8</c:v>
                </c:pt>
                <c:pt idx="73">
                  <c:v>4.0756950000000003E-8</c:v>
                </c:pt>
                <c:pt idx="74">
                  <c:v>4.074895E-8</c:v>
                </c:pt>
                <c:pt idx="75">
                  <c:v>4.0741110000000003E-8</c:v>
                </c:pt>
                <c:pt idx="76">
                  <c:v>4.0733410000000003E-8</c:v>
                </c:pt>
                <c:pt idx="77">
                  <c:v>4.0725839999999999E-8</c:v>
                </c:pt>
                <c:pt idx="78">
                  <c:v>4.0718409999999999E-8</c:v>
                </c:pt>
                <c:pt idx="79">
                  <c:v>4.0711099999999999E-8</c:v>
                </c:pt>
                <c:pt idx="80">
                  <c:v>4.0703910000000003E-8</c:v>
                </c:pt>
                <c:pt idx="81">
                  <c:v>4.0696830000000002E-8</c:v>
                </c:pt>
                <c:pt idx="82">
                  <c:v>4.0689859999999997E-8</c:v>
                </c:pt>
                <c:pt idx="83">
                  <c:v>4.0683000000000001E-8</c:v>
                </c:pt>
                <c:pt idx="84">
                  <c:v>4.0676239999999997E-8</c:v>
                </c:pt>
                <c:pt idx="85">
                  <c:v>4.0669579999999998E-8</c:v>
                </c:pt>
                <c:pt idx="86">
                  <c:v>4.0663010000000001E-8</c:v>
                </c:pt>
                <c:pt idx="87">
                  <c:v>4.065653E-8</c:v>
                </c:pt>
                <c:pt idx="88">
                  <c:v>4.0650140000000002E-8</c:v>
                </c:pt>
                <c:pt idx="89">
                  <c:v>4.0643830000000002E-8</c:v>
                </c:pt>
                <c:pt idx="90">
                  <c:v>4.0637600000000001E-8</c:v>
                </c:pt>
                <c:pt idx="91">
                  <c:v>4.0631440000000003E-8</c:v>
                </c:pt>
                <c:pt idx="92">
                  <c:v>4.062537E-8</c:v>
                </c:pt>
                <c:pt idx="93">
                  <c:v>4.0619359999999997E-8</c:v>
                </c:pt>
                <c:pt idx="94">
                  <c:v>4.0613429999999999E-8</c:v>
                </c:pt>
                <c:pt idx="95">
                  <c:v>4.0607560000000001E-8</c:v>
                </c:pt>
                <c:pt idx="96">
                  <c:v>4.0601759999999998E-8</c:v>
                </c:pt>
                <c:pt idx="97">
                  <c:v>4.0596020000000001E-8</c:v>
                </c:pt>
                <c:pt idx="98">
                  <c:v>4.0590339999999997E-8</c:v>
                </c:pt>
                <c:pt idx="99">
                  <c:v>4.0584719999999999E-8</c:v>
                </c:pt>
                <c:pt idx="100">
                  <c:v>4.057916E-8</c:v>
                </c:pt>
                <c:pt idx="101">
                  <c:v>4.0573649999999998E-8</c:v>
                </c:pt>
                <c:pt idx="102">
                  <c:v>4.0568200000000001E-8</c:v>
                </c:pt>
                <c:pt idx="103">
                  <c:v>4.0562790000000003E-8</c:v>
                </c:pt>
                <c:pt idx="104">
                  <c:v>4.0557439999999998E-8</c:v>
                </c:pt>
                <c:pt idx="105">
                  <c:v>4.0552140000000003E-8</c:v>
                </c:pt>
                <c:pt idx="106">
                  <c:v>4.0546880000000001E-8</c:v>
                </c:pt>
                <c:pt idx="107">
                  <c:v>4.0541670000000001E-8</c:v>
                </c:pt>
                <c:pt idx="108">
                  <c:v>4.0536509999999997E-8</c:v>
                </c:pt>
                <c:pt idx="109">
                  <c:v>4.0531389999999999E-8</c:v>
                </c:pt>
                <c:pt idx="110">
                  <c:v>4.0526310000000001E-8</c:v>
                </c:pt>
                <c:pt idx="111">
                  <c:v>4.0521270000000003E-8</c:v>
                </c:pt>
                <c:pt idx="112">
                  <c:v>4.051628E-8</c:v>
                </c:pt>
                <c:pt idx="113">
                  <c:v>4.0511320000000001E-8</c:v>
                </c:pt>
                <c:pt idx="114">
                  <c:v>4.0506400000000001E-8</c:v>
                </c:pt>
                <c:pt idx="115">
                  <c:v>4.050152E-8</c:v>
                </c:pt>
                <c:pt idx="116">
                  <c:v>4.0496670000000003E-8</c:v>
                </c:pt>
                <c:pt idx="117">
                  <c:v>4.0491859999999998E-8</c:v>
                </c:pt>
                <c:pt idx="118">
                  <c:v>4.0487080000000003E-8</c:v>
                </c:pt>
                <c:pt idx="119">
                  <c:v>4.0482340000000001E-8</c:v>
                </c:pt>
                <c:pt idx="120">
                  <c:v>4.0477630000000001E-8</c:v>
                </c:pt>
                <c:pt idx="121">
                  <c:v>4.0472949999999998E-8</c:v>
                </c:pt>
                <c:pt idx="122">
                  <c:v>4.0468299999999998E-8</c:v>
                </c:pt>
                <c:pt idx="123">
                  <c:v>4.0463680000000001E-8</c:v>
                </c:pt>
                <c:pt idx="124">
                  <c:v>4.0459090000000001E-8</c:v>
                </c:pt>
                <c:pt idx="125">
                  <c:v>4.0454530000000003E-8</c:v>
                </c:pt>
                <c:pt idx="126">
                  <c:v>4.0450000000000002E-8</c:v>
                </c:pt>
                <c:pt idx="127">
                  <c:v>4.0445500000000003E-8</c:v>
                </c:pt>
                <c:pt idx="128">
                  <c:v>4.0441019999999998E-8</c:v>
                </c:pt>
                <c:pt idx="129">
                  <c:v>4.0436559999999999E-8</c:v>
                </c:pt>
                <c:pt idx="130">
                  <c:v>4.0432139999999999E-8</c:v>
                </c:pt>
                <c:pt idx="131">
                  <c:v>4.042774E-8</c:v>
                </c:pt>
                <c:pt idx="132">
                  <c:v>4.042336E-8</c:v>
                </c:pt>
                <c:pt idx="133">
                  <c:v>4.0419010000000003E-8</c:v>
                </c:pt>
                <c:pt idx="134">
                  <c:v>4.0414679999999999E-8</c:v>
                </c:pt>
                <c:pt idx="135">
                  <c:v>4.0410379999999998E-8</c:v>
                </c:pt>
                <c:pt idx="136">
                  <c:v>4.040609E-8</c:v>
                </c:pt>
                <c:pt idx="137">
                  <c:v>4.0401829999999999E-8</c:v>
                </c:pt>
                <c:pt idx="138">
                  <c:v>4.0397589999999997E-8</c:v>
                </c:pt>
                <c:pt idx="139">
                  <c:v>4.0393370000000002E-8</c:v>
                </c:pt>
                <c:pt idx="140">
                  <c:v>4.038917E-8</c:v>
                </c:pt>
                <c:pt idx="141">
                  <c:v>4.0384989999999997E-8</c:v>
                </c:pt>
                <c:pt idx="142">
                  <c:v>4.0380830000000001E-8</c:v>
                </c:pt>
                <c:pt idx="143">
                  <c:v>4.0376700000000002E-8</c:v>
                </c:pt>
                <c:pt idx="144">
                  <c:v>4.0372570000000002E-8</c:v>
                </c:pt>
                <c:pt idx="145">
                  <c:v>4.0368469999999999E-8</c:v>
                </c:pt>
                <c:pt idx="146">
                  <c:v>4.0364390000000002E-8</c:v>
                </c:pt>
                <c:pt idx="147">
                  <c:v>4.0360329999999998E-8</c:v>
                </c:pt>
                <c:pt idx="148">
                  <c:v>4.0356279999999997E-8</c:v>
                </c:pt>
                <c:pt idx="149">
                  <c:v>4.0352250000000003E-8</c:v>
                </c:pt>
                <c:pt idx="150">
                  <c:v>4.0348229999999999E-8</c:v>
                </c:pt>
                <c:pt idx="151">
                  <c:v>4.0344239999999998E-8</c:v>
                </c:pt>
                <c:pt idx="152">
                  <c:v>4.0340259999999999E-8</c:v>
                </c:pt>
                <c:pt idx="153">
                  <c:v>4.0336289999999998E-8</c:v>
                </c:pt>
                <c:pt idx="154">
                  <c:v>4.0332340000000003E-8</c:v>
                </c:pt>
                <c:pt idx="155">
                  <c:v>4.0328410000000001E-8</c:v>
                </c:pt>
                <c:pt idx="156">
                  <c:v>4.0324490000000002E-8</c:v>
                </c:pt>
                <c:pt idx="157">
                  <c:v>4.0320590000000003E-8</c:v>
                </c:pt>
                <c:pt idx="158">
                  <c:v>4.03167E-8</c:v>
                </c:pt>
                <c:pt idx="159">
                  <c:v>4.0312820000000001E-8</c:v>
                </c:pt>
                <c:pt idx="160">
                  <c:v>4.0308969999999998E-8</c:v>
                </c:pt>
                <c:pt idx="161">
                  <c:v>4.0305120000000001E-8</c:v>
                </c:pt>
                <c:pt idx="162">
                  <c:v>4.0301289999999998E-8</c:v>
                </c:pt>
                <c:pt idx="163">
                  <c:v>4.0297469999999998E-8</c:v>
                </c:pt>
                <c:pt idx="164">
                  <c:v>4.0293660000000001E-8</c:v>
                </c:pt>
                <c:pt idx="165">
                  <c:v>4.0289869999999997E-8</c:v>
                </c:pt>
                <c:pt idx="166">
                  <c:v>4.0286090000000003E-8</c:v>
                </c:pt>
                <c:pt idx="167">
                  <c:v>4.0282319999999999E-8</c:v>
                </c:pt>
                <c:pt idx="168">
                  <c:v>4.0278559999999998E-8</c:v>
                </c:pt>
                <c:pt idx="169">
                  <c:v>4.0274819999999997E-8</c:v>
                </c:pt>
                <c:pt idx="170">
                  <c:v>4.0271089999999999E-8</c:v>
                </c:pt>
                <c:pt idx="171">
                  <c:v>4.0267369999999998E-8</c:v>
                </c:pt>
                <c:pt idx="172">
                  <c:v>4.026366E-8</c:v>
                </c:pt>
                <c:pt idx="173">
                  <c:v>4.0259959999999998E-8</c:v>
                </c:pt>
                <c:pt idx="174">
                  <c:v>4.0256280000000003E-8</c:v>
                </c:pt>
                <c:pt idx="175">
                  <c:v>4.0252600000000001E-8</c:v>
                </c:pt>
                <c:pt idx="176">
                  <c:v>4.0248939999999999E-8</c:v>
                </c:pt>
                <c:pt idx="177">
                  <c:v>4.0245279999999997E-8</c:v>
                </c:pt>
                <c:pt idx="178">
                  <c:v>4.0241640000000002E-8</c:v>
                </c:pt>
                <c:pt idx="179">
                  <c:v>4.0238010000000003E-8</c:v>
                </c:pt>
                <c:pt idx="180">
                  <c:v>4.023439E-8</c:v>
                </c:pt>
                <c:pt idx="181">
                  <c:v>4.0230780000000001E-8</c:v>
                </c:pt>
                <c:pt idx="182">
                  <c:v>4.0227170000000001E-8</c:v>
                </c:pt>
                <c:pt idx="183">
                  <c:v>4.0223580000000002E-8</c:v>
                </c:pt>
                <c:pt idx="184">
                  <c:v>4.0219999999999999E-8</c:v>
                </c:pt>
                <c:pt idx="185">
                  <c:v>4.0216420000000002E-8</c:v>
                </c:pt>
                <c:pt idx="186">
                  <c:v>4.0212859999999999E-8</c:v>
                </c:pt>
                <c:pt idx="187">
                  <c:v>4.0209300000000003E-8</c:v>
                </c:pt>
                <c:pt idx="188">
                  <c:v>4.0205759999999999E-8</c:v>
                </c:pt>
                <c:pt idx="189">
                  <c:v>4.0202220000000002E-8</c:v>
                </c:pt>
                <c:pt idx="190">
                  <c:v>4.0198690000000002E-8</c:v>
                </c:pt>
                <c:pt idx="191">
                  <c:v>4.0195169999999998E-8</c:v>
                </c:pt>
                <c:pt idx="192">
                  <c:v>4.0191659999999998E-8</c:v>
                </c:pt>
                <c:pt idx="193">
                  <c:v>4.018816E-8</c:v>
                </c:pt>
                <c:pt idx="194">
                  <c:v>4.0184660000000003E-8</c:v>
                </c:pt>
                <c:pt idx="195">
                  <c:v>4.0181170000000002E-8</c:v>
                </c:pt>
                <c:pt idx="196">
                  <c:v>4.0177700000000001E-8</c:v>
                </c:pt>
                <c:pt idx="197">
                  <c:v>4.017423E-8</c:v>
                </c:pt>
                <c:pt idx="198">
                  <c:v>4.0170759999999999E-8</c:v>
                </c:pt>
                <c:pt idx="199">
                  <c:v>4.0167309999999998E-8</c:v>
                </c:pt>
                <c:pt idx="200">
                  <c:v>4.0163860000000003E-8</c:v>
                </c:pt>
                <c:pt idx="201">
                  <c:v>4.0160419999999999E-8</c:v>
                </c:pt>
                <c:pt idx="202">
                  <c:v>4.0156989999999997E-8</c:v>
                </c:pt>
                <c:pt idx="203">
                  <c:v>4.0153569999999999E-8</c:v>
                </c:pt>
                <c:pt idx="204">
                  <c:v>4.015015E-8</c:v>
                </c:pt>
                <c:pt idx="205">
                  <c:v>4.0146739999999999E-8</c:v>
                </c:pt>
                <c:pt idx="206">
                  <c:v>4.0143329999999997E-8</c:v>
                </c:pt>
                <c:pt idx="207">
                  <c:v>4.0139940000000001E-8</c:v>
                </c:pt>
                <c:pt idx="208">
                  <c:v>4.013655E-8</c:v>
                </c:pt>
                <c:pt idx="209">
                  <c:v>4.0133170000000001E-8</c:v>
                </c:pt>
                <c:pt idx="210">
                  <c:v>4.0129790000000002E-8</c:v>
                </c:pt>
                <c:pt idx="211">
                  <c:v>4.012642E-8</c:v>
                </c:pt>
                <c:pt idx="212">
                  <c:v>4.0123060000000001E-8</c:v>
                </c:pt>
                <c:pt idx="213">
                  <c:v>4.0119700000000002E-8</c:v>
                </c:pt>
                <c:pt idx="214">
                  <c:v>4.0116349999999999E-8</c:v>
                </c:pt>
                <c:pt idx="215">
                  <c:v>4.011301E-8</c:v>
                </c:pt>
                <c:pt idx="216">
                  <c:v>4.0109670000000001E-8</c:v>
                </c:pt>
                <c:pt idx="217">
                  <c:v>4.0106339999999998E-8</c:v>
                </c:pt>
                <c:pt idx="218">
                  <c:v>4.0103010000000002E-8</c:v>
                </c:pt>
                <c:pt idx="219">
                  <c:v>4.0099690000000002E-8</c:v>
                </c:pt>
                <c:pt idx="220">
                  <c:v>4.0096379999999999E-8</c:v>
                </c:pt>
                <c:pt idx="221">
                  <c:v>4.0093070000000003E-8</c:v>
                </c:pt>
                <c:pt idx="222">
                  <c:v>4.0089770000000003E-8</c:v>
                </c:pt>
                <c:pt idx="223">
                  <c:v>4.0086469999999997E-8</c:v>
                </c:pt>
                <c:pt idx="224">
                  <c:v>4.008318E-8</c:v>
                </c:pt>
                <c:pt idx="225">
                  <c:v>4.00799E-8</c:v>
                </c:pt>
                <c:pt idx="226">
                  <c:v>4.007662E-8</c:v>
                </c:pt>
                <c:pt idx="227">
                  <c:v>4.0073350000000003E-8</c:v>
                </c:pt>
                <c:pt idx="228">
                  <c:v>4.007008E-8</c:v>
                </c:pt>
                <c:pt idx="229">
                  <c:v>4.0066810000000003E-8</c:v>
                </c:pt>
                <c:pt idx="230">
                  <c:v>4.0063559999999999E-8</c:v>
                </c:pt>
                <c:pt idx="231">
                  <c:v>4.0060299999999999E-8</c:v>
                </c:pt>
                <c:pt idx="232">
                  <c:v>4.0057059999999999E-8</c:v>
                </c:pt>
                <c:pt idx="233">
                  <c:v>4.0053810000000002E-8</c:v>
                </c:pt>
                <c:pt idx="234">
                  <c:v>4.0050579999999998E-8</c:v>
                </c:pt>
                <c:pt idx="235">
                  <c:v>4.0047339999999997E-8</c:v>
                </c:pt>
                <c:pt idx="236">
                  <c:v>4.0044120000000003E-8</c:v>
                </c:pt>
                <c:pt idx="237">
                  <c:v>4.0040889999999999E-8</c:v>
                </c:pt>
                <c:pt idx="238">
                  <c:v>4.0037680000000001E-8</c:v>
                </c:pt>
                <c:pt idx="239">
                  <c:v>4.0034460000000001E-8</c:v>
                </c:pt>
                <c:pt idx="240">
                  <c:v>4.0031250000000003E-8</c:v>
                </c:pt>
                <c:pt idx="241">
                  <c:v>4.0028050000000002E-8</c:v>
                </c:pt>
                <c:pt idx="242">
                  <c:v>4.0024850000000001E-8</c:v>
                </c:pt>
                <c:pt idx="243">
                  <c:v>4.0021659999999997E-8</c:v>
                </c:pt>
                <c:pt idx="244">
                  <c:v>4.0018469999999999E-8</c:v>
                </c:pt>
                <c:pt idx="245">
                  <c:v>4.0015280000000001E-8</c:v>
                </c:pt>
                <c:pt idx="246">
                  <c:v>4.00121E-8</c:v>
                </c:pt>
                <c:pt idx="247">
                  <c:v>4.0008919999999999E-8</c:v>
                </c:pt>
                <c:pt idx="248">
                  <c:v>4.0005750000000001E-8</c:v>
                </c:pt>
                <c:pt idx="249">
                  <c:v>4.0002580000000003E-8</c:v>
                </c:pt>
                <c:pt idx="250">
                  <c:v>3.9999420000000001E-8</c:v>
                </c:pt>
              </c:numCache>
            </c:numRef>
          </c:yVal>
          <c:smooth val="1"/>
          <c:extLst>
            <c:ext xmlns:c16="http://schemas.microsoft.com/office/drawing/2014/chart" uri="{C3380CC4-5D6E-409C-BE32-E72D297353CC}">
              <c16:uniqueId val="{00000001-4D4C-4B1C-89A4-3D3AFACA9F2D}"/>
            </c:ext>
          </c:extLst>
        </c:ser>
        <c:ser>
          <c:idx val="2"/>
          <c:order val="2"/>
          <c:tx>
            <c:strRef>
              <c:f>marine01!$G$1</c:f>
              <c:strCache>
                <c:ptCount val="1"/>
                <c:pt idx="0">
                  <c:v>Dp(2.05930E-08) </c:v>
                </c:pt>
              </c:strCache>
            </c:strRef>
          </c:tx>
          <c:spPr>
            <a:ln w="12700">
              <a:solidFill>
                <a:srgbClr val="FFFF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marine01!$G$2:$G$252</c:f>
              <c:numCache>
                <c:formatCode>0.00E+00</c:formatCode>
                <c:ptCount val="251"/>
                <c:pt idx="0">
                  <c:v>2.668801E-8</c:v>
                </c:pt>
                <c:pt idx="1">
                  <c:v>3.7047630000000003E-8</c:v>
                </c:pt>
                <c:pt idx="2">
                  <c:v>3.7349320000000002E-8</c:v>
                </c:pt>
                <c:pt idx="3">
                  <c:v>3.7667999999999997E-8</c:v>
                </c:pt>
                <c:pt idx="4">
                  <c:v>3.8004400000000002E-8</c:v>
                </c:pt>
                <c:pt idx="5">
                  <c:v>3.8359960000000001E-8</c:v>
                </c:pt>
                <c:pt idx="6">
                  <c:v>3.8736499999999997E-8</c:v>
                </c:pt>
                <c:pt idx="7">
                  <c:v>3.9136230000000001E-8</c:v>
                </c:pt>
                <c:pt idx="8">
                  <c:v>3.9561739999999997E-8</c:v>
                </c:pt>
                <c:pt idx="9">
                  <c:v>4.0016119999999998E-8</c:v>
                </c:pt>
                <c:pt idx="10">
                  <c:v>4.0503040000000002E-8</c:v>
                </c:pt>
                <c:pt idx="11">
                  <c:v>4.1026900000000002E-8</c:v>
                </c:pt>
                <c:pt idx="12">
                  <c:v>4.159304E-8</c:v>
                </c:pt>
                <c:pt idx="13">
                  <c:v>4.2208060000000002E-8</c:v>
                </c:pt>
                <c:pt idx="14">
                  <c:v>4.2880129999999999E-8</c:v>
                </c:pt>
                <c:pt idx="15">
                  <c:v>4.3619589999999998E-8</c:v>
                </c:pt>
                <c:pt idx="16">
                  <c:v>4.443973E-8</c:v>
                </c:pt>
                <c:pt idx="17">
                  <c:v>4.5357790000000001E-8</c:v>
                </c:pt>
                <c:pt idx="18">
                  <c:v>4.639606E-8</c:v>
                </c:pt>
                <c:pt idx="19">
                  <c:v>4.7216640000000003E-8</c:v>
                </c:pt>
                <c:pt idx="20">
                  <c:v>4.8064079999999998E-8</c:v>
                </c:pt>
                <c:pt idx="21">
                  <c:v>4.8835380000000002E-8</c:v>
                </c:pt>
                <c:pt idx="22">
                  <c:v>4.9520290000000003E-8</c:v>
                </c:pt>
                <c:pt idx="23">
                  <c:v>4.9967799999999997E-8</c:v>
                </c:pt>
                <c:pt idx="24">
                  <c:v>5.0055929999999999E-8</c:v>
                </c:pt>
                <c:pt idx="25">
                  <c:v>4.9809059999999999E-8</c:v>
                </c:pt>
                <c:pt idx="26">
                  <c:v>4.9386789999999997E-8</c:v>
                </c:pt>
                <c:pt idx="27">
                  <c:v>4.8952739999999998E-8</c:v>
                </c:pt>
                <c:pt idx="28">
                  <c:v>4.8591170000000003E-8</c:v>
                </c:pt>
                <c:pt idx="29">
                  <c:v>4.8319749999999998E-8</c:v>
                </c:pt>
                <c:pt idx="30">
                  <c:v>4.812524E-8</c:v>
                </c:pt>
                <c:pt idx="31">
                  <c:v>4.7987180000000003E-8</c:v>
                </c:pt>
                <c:pt idx="32">
                  <c:v>4.7887249999999998E-8</c:v>
                </c:pt>
                <c:pt idx="33">
                  <c:v>4.7812300000000001E-8</c:v>
                </c:pt>
                <c:pt idx="34">
                  <c:v>4.7753620000000003E-8</c:v>
                </c:pt>
                <c:pt idx="35">
                  <c:v>4.7705669999999998E-8</c:v>
                </c:pt>
                <c:pt idx="36">
                  <c:v>4.7665060000000003E-8</c:v>
                </c:pt>
                <c:pt idx="37">
                  <c:v>4.7629709999999997E-8</c:v>
                </c:pt>
                <c:pt idx="38">
                  <c:v>4.759829E-8</c:v>
                </c:pt>
                <c:pt idx="39">
                  <c:v>4.7569960000000002E-8</c:v>
                </c:pt>
                <c:pt idx="40">
                  <c:v>4.7544130000000001E-8</c:v>
                </c:pt>
                <c:pt idx="41">
                  <c:v>4.7520390000000003E-8</c:v>
                </c:pt>
                <c:pt idx="42">
                  <c:v>4.7498400000000001E-8</c:v>
                </c:pt>
                <c:pt idx="43">
                  <c:v>4.7477939999999997E-8</c:v>
                </c:pt>
                <c:pt idx="44">
                  <c:v>4.7458799999999997E-8</c:v>
                </c:pt>
                <c:pt idx="45">
                  <c:v>4.7440820000000003E-8</c:v>
                </c:pt>
                <c:pt idx="46">
                  <c:v>4.742387E-8</c:v>
                </c:pt>
                <c:pt idx="47">
                  <c:v>4.7407839999999999E-8</c:v>
                </c:pt>
                <c:pt idx="48">
                  <c:v>4.7392650000000001E-8</c:v>
                </c:pt>
                <c:pt idx="49">
                  <c:v>4.7378189999999997E-8</c:v>
                </c:pt>
                <c:pt idx="50">
                  <c:v>4.7364409999999998E-8</c:v>
                </c:pt>
                <c:pt idx="51">
                  <c:v>4.7351240000000002E-8</c:v>
                </c:pt>
                <c:pt idx="52">
                  <c:v>4.7338629999999999E-8</c:v>
                </c:pt>
                <c:pt idx="53">
                  <c:v>4.732653E-8</c:v>
                </c:pt>
                <c:pt idx="54">
                  <c:v>4.7314899999999998E-8</c:v>
                </c:pt>
                <c:pt idx="55">
                  <c:v>4.7303709999999998E-8</c:v>
                </c:pt>
                <c:pt idx="56">
                  <c:v>4.729292E-8</c:v>
                </c:pt>
                <c:pt idx="57">
                  <c:v>4.72825E-8</c:v>
                </c:pt>
                <c:pt idx="58">
                  <c:v>4.7272429999999999E-8</c:v>
                </c:pt>
                <c:pt idx="59">
                  <c:v>4.7262680000000002E-8</c:v>
                </c:pt>
                <c:pt idx="60">
                  <c:v>4.725323E-8</c:v>
                </c:pt>
                <c:pt idx="61">
                  <c:v>4.7244069999999999E-8</c:v>
                </c:pt>
                <c:pt idx="62">
                  <c:v>4.7235159999999997E-8</c:v>
                </c:pt>
                <c:pt idx="63">
                  <c:v>4.7226509999999999E-8</c:v>
                </c:pt>
                <c:pt idx="64">
                  <c:v>4.7218079999999999E-8</c:v>
                </c:pt>
                <c:pt idx="65">
                  <c:v>4.7209879999999999E-8</c:v>
                </c:pt>
                <c:pt idx="66">
                  <c:v>4.7201880000000003E-8</c:v>
                </c:pt>
                <c:pt idx="67">
                  <c:v>4.7194079999999998E-8</c:v>
                </c:pt>
                <c:pt idx="68">
                  <c:v>4.7186470000000001E-8</c:v>
                </c:pt>
                <c:pt idx="69">
                  <c:v>4.7179020000000002E-8</c:v>
                </c:pt>
                <c:pt idx="70">
                  <c:v>4.7171739999999997E-8</c:v>
                </c:pt>
                <c:pt idx="71">
                  <c:v>4.7164619999999997E-8</c:v>
                </c:pt>
                <c:pt idx="72">
                  <c:v>4.7157649999999999E-8</c:v>
                </c:pt>
                <c:pt idx="73">
                  <c:v>4.7150819999999999E-8</c:v>
                </c:pt>
                <c:pt idx="74">
                  <c:v>4.7144129999999997E-8</c:v>
                </c:pt>
                <c:pt idx="75">
                  <c:v>4.713756E-8</c:v>
                </c:pt>
                <c:pt idx="76">
                  <c:v>4.7131119999999999E-8</c:v>
                </c:pt>
                <c:pt idx="77">
                  <c:v>4.7124800000000003E-8</c:v>
                </c:pt>
                <c:pt idx="78">
                  <c:v>4.7118590000000002E-8</c:v>
                </c:pt>
                <c:pt idx="79">
                  <c:v>4.7112479999999999E-8</c:v>
                </c:pt>
                <c:pt idx="80">
                  <c:v>4.7106479999999999E-8</c:v>
                </c:pt>
                <c:pt idx="81">
                  <c:v>4.7100570000000001E-8</c:v>
                </c:pt>
                <c:pt idx="82">
                  <c:v>4.7094760000000002E-8</c:v>
                </c:pt>
                <c:pt idx="83">
                  <c:v>4.7089039999999999E-8</c:v>
                </c:pt>
                <c:pt idx="84">
                  <c:v>4.7083409999999997E-8</c:v>
                </c:pt>
                <c:pt idx="85">
                  <c:v>4.7077860000000001E-8</c:v>
                </c:pt>
                <c:pt idx="86">
                  <c:v>4.7072389999999998E-8</c:v>
                </c:pt>
                <c:pt idx="87">
                  <c:v>4.7067000000000001E-8</c:v>
                </c:pt>
                <c:pt idx="88">
                  <c:v>4.7061679999999999E-8</c:v>
                </c:pt>
                <c:pt idx="89">
                  <c:v>4.7056429999999999E-8</c:v>
                </c:pt>
                <c:pt idx="90">
                  <c:v>4.7051259999999999E-8</c:v>
                </c:pt>
                <c:pt idx="91">
                  <c:v>4.7046140000000001E-8</c:v>
                </c:pt>
                <c:pt idx="92">
                  <c:v>4.7041100000000003E-8</c:v>
                </c:pt>
                <c:pt idx="93">
                  <c:v>4.703611E-8</c:v>
                </c:pt>
                <c:pt idx="94">
                  <c:v>4.703119E-8</c:v>
                </c:pt>
                <c:pt idx="95">
                  <c:v>4.702633E-8</c:v>
                </c:pt>
                <c:pt idx="96">
                  <c:v>4.7021520000000002E-8</c:v>
                </c:pt>
                <c:pt idx="97">
                  <c:v>4.701676E-8</c:v>
                </c:pt>
                <c:pt idx="98">
                  <c:v>4.7012059999999997E-8</c:v>
                </c:pt>
                <c:pt idx="99">
                  <c:v>4.70074E-8</c:v>
                </c:pt>
                <c:pt idx="100">
                  <c:v>4.7002800000000003E-8</c:v>
                </c:pt>
                <c:pt idx="101">
                  <c:v>4.6998239999999999E-8</c:v>
                </c:pt>
                <c:pt idx="102">
                  <c:v>4.6993729999999997E-8</c:v>
                </c:pt>
                <c:pt idx="103">
                  <c:v>4.6989269999999998E-8</c:v>
                </c:pt>
                <c:pt idx="104">
                  <c:v>4.6984849999999999E-8</c:v>
                </c:pt>
                <c:pt idx="105">
                  <c:v>4.6980460000000002E-8</c:v>
                </c:pt>
                <c:pt idx="106">
                  <c:v>4.6976129999999998E-8</c:v>
                </c:pt>
                <c:pt idx="107">
                  <c:v>4.6971829999999997E-8</c:v>
                </c:pt>
                <c:pt idx="108">
                  <c:v>4.6967559999999999E-8</c:v>
                </c:pt>
                <c:pt idx="109">
                  <c:v>4.6963339999999998E-8</c:v>
                </c:pt>
                <c:pt idx="110">
                  <c:v>4.6959160000000002E-8</c:v>
                </c:pt>
                <c:pt idx="111">
                  <c:v>4.6954999999999999E-8</c:v>
                </c:pt>
                <c:pt idx="112">
                  <c:v>4.6950889999999999E-8</c:v>
                </c:pt>
                <c:pt idx="113">
                  <c:v>4.6946799999999999E-8</c:v>
                </c:pt>
                <c:pt idx="114">
                  <c:v>4.6942749999999999E-8</c:v>
                </c:pt>
                <c:pt idx="115">
                  <c:v>4.6938739999999997E-8</c:v>
                </c:pt>
                <c:pt idx="116">
                  <c:v>4.6934750000000003E-8</c:v>
                </c:pt>
                <c:pt idx="117">
                  <c:v>4.6930789999999998E-8</c:v>
                </c:pt>
                <c:pt idx="118">
                  <c:v>4.6926860000000002E-8</c:v>
                </c:pt>
                <c:pt idx="119">
                  <c:v>4.6922960000000003E-8</c:v>
                </c:pt>
                <c:pt idx="120">
                  <c:v>4.691909E-8</c:v>
                </c:pt>
                <c:pt idx="121">
                  <c:v>4.6915250000000001E-8</c:v>
                </c:pt>
                <c:pt idx="122">
                  <c:v>4.691143E-8</c:v>
                </c:pt>
                <c:pt idx="123">
                  <c:v>4.690763E-8</c:v>
                </c:pt>
                <c:pt idx="124">
                  <c:v>4.6903869999999999E-8</c:v>
                </c:pt>
                <c:pt idx="125">
                  <c:v>4.6900129999999998E-8</c:v>
                </c:pt>
                <c:pt idx="126">
                  <c:v>4.6896409999999997E-8</c:v>
                </c:pt>
                <c:pt idx="127">
                  <c:v>4.6892710000000002E-8</c:v>
                </c:pt>
                <c:pt idx="128">
                  <c:v>4.6889039999999997E-8</c:v>
                </c:pt>
                <c:pt idx="129">
                  <c:v>4.6885389999999998E-8</c:v>
                </c:pt>
                <c:pt idx="130">
                  <c:v>4.6881770000000002E-8</c:v>
                </c:pt>
                <c:pt idx="131">
                  <c:v>4.6878160000000003E-8</c:v>
                </c:pt>
                <c:pt idx="132">
                  <c:v>4.687458E-8</c:v>
                </c:pt>
                <c:pt idx="133">
                  <c:v>4.6869980000000002E-8</c:v>
                </c:pt>
                <c:pt idx="134">
                  <c:v>4.6863839999999997E-8</c:v>
                </c:pt>
                <c:pt idx="135">
                  <c:v>4.6858080000000001E-8</c:v>
                </c:pt>
                <c:pt idx="136">
                  <c:v>4.6852339999999997E-8</c:v>
                </c:pt>
                <c:pt idx="137">
                  <c:v>4.684664E-8</c:v>
                </c:pt>
                <c:pt idx="138">
                  <c:v>4.6840969999999999E-8</c:v>
                </c:pt>
                <c:pt idx="139">
                  <c:v>4.6835339999999998E-8</c:v>
                </c:pt>
                <c:pt idx="140">
                  <c:v>4.6829730000000003E-8</c:v>
                </c:pt>
                <c:pt idx="141">
                  <c:v>4.6824149999999998E-8</c:v>
                </c:pt>
                <c:pt idx="142">
                  <c:v>4.6818609999999999E-8</c:v>
                </c:pt>
                <c:pt idx="143">
                  <c:v>4.6813089999999999E-8</c:v>
                </c:pt>
                <c:pt idx="144">
                  <c:v>4.6807600000000003E-8</c:v>
                </c:pt>
                <c:pt idx="145">
                  <c:v>4.6802140000000003E-8</c:v>
                </c:pt>
                <c:pt idx="146">
                  <c:v>4.6796700000000002E-8</c:v>
                </c:pt>
                <c:pt idx="147">
                  <c:v>4.6791289999999998E-8</c:v>
                </c:pt>
                <c:pt idx="148">
                  <c:v>4.6785909999999997E-8</c:v>
                </c:pt>
                <c:pt idx="149">
                  <c:v>4.6780550000000003E-8</c:v>
                </c:pt>
                <c:pt idx="150">
                  <c:v>4.6775219999999998E-8</c:v>
                </c:pt>
                <c:pt idx="151">
                  <c:v>4.6769909999999999E-8</c:v>
                </c:pt>
                <c:pt idx="152">
                  <c:v>4.6764629999999997E-8</c:v>
                </c:pt>
                <c:pt idx="153">
                  <c:v>4.6759359999999998E-8</c:v>
                </c:pt>
                <c:pt idx="154">
                  <c:v>4.6754129999999998E-8</c:v>
                </c:pt>
                <c:pt idx="155">
                  <c:v>4.6748910000000002E-8</c:v>
                </c:pt>
                <c:pt idx="156">
                  <c:v>4.6743720000000002E-8</c:v>
                </c:pt>
                <c:pt idx="157">
                  <c:v>4.6738550000000001E-8</c:v>
                </c:pt>
                <c:pt idx="158">
                  <c:v>4.6733400000000001E-8</c:v>
                </c:pt>
                <c:pt idx="159">
                  <c:v>4.672827E-8</c:v>
                </c:pt>
                <c:pt idx="160">
                  <c:v>4.6723170000000002E-8</c:v>
                </c:pt>
                <c:pt idx="161">
                  <c:v>4.6718080000000001E-8</c:v>
                </c:pt>
                <c:pt idx="162">
                  <c:v>4.6713009999999999E-8</c:v>
                </c:pt>
                <c:pt idx="163">
                  <c:v>4.6707970000000001E-8</c:v>
                </c:pt>
                <c:pt idx="164">
                  <c:v>4.6702939999999999E-8</c:v>
                </c:pt>
                <c:pt idx="165">
                  <c:v>4.6697930000000003E-8</c:v>
                </c:pt>
                <c:pt idx="166">
                  <c:v>4.6692940000000001E-8</c:v>
                </c:pt>
                <c:pt idx="167">
                  <c:v>4.6687980000000001E-8</c:v>
                </c:pt>
                <c:pt idx="168">
                  <c:v>4.6683020000000002E-8</c:v>
                </c:pt>
                <c:pt idx="169">
                  <c:v>4.6678089999999998E-8</c:v>
                </c:pt>
                <c:pt idx="170">
                  <c:v>4.6673169999999998E-8</c:v>
                </c:pt>
                <c:pt idx="171">
                  <c:v>4.6668269999999998E-8</c:v>
                </c:pt>
                <c:pt idx="172">
                  <c:v>4.6663389999999998E-8</c:v>
                </c:pt>
                <c:pt idx="173">
                  <c:v>4.665852E-8</c:v>
                </c:pt>
                <c:pt idx="174">
                  <c:v>4.6653670000000003E-8</c:v>
                </c:pt>
                <c:pt idx="175">
                  <c:v>4.6648839999999998E-8</c:v>
                </c:pt>
                <c:pt idx="176">
                  <c:v>4.6644019999999997E-8</c:v>
                </c:pt>
                <c:pt idx="177">
                  <c:v>4.6639220000000002E-8</c:v>
                </c:pt>
                <c:pt idx="178">
                  <c:v>4.6634440000000001E-8</c:v>
                </c:pt>
                <c:pt idx="179">
                  <c:v>4.6629659999999999E-8</c:v>
                </c:pt>
                <c:pt idx="180">
                  <c:v>4.662491E-8</c:v>
                </c:pt>
                <c:pt idx="181">
                  <c:v>4.6620169999999998E-8</c:v>
                </c:pt>
                <c:pt idx="182">
                  <c:v>4.6615439999999999E-8</c:v>
                </c:pt>
                <c:pt idx="183">
                  <c:v>4.661073E-8</c:v>
                </c:pt>
                <c:pt idx="184">
                  <c:v>4.6606029999999997E-8</c:v>
                </c:pt>
                <c:pt idx="185">
                  <c:v>4.6601350000000001E-8</c:v>
                </c:pt>
                <c:pt idx="186">
                  <c:v>4.6596680000000001E-8</c:v>
                </c:pt>
                <c:pt idx="187">
                  <c:v>4.6592019999999998E-8</c:v>
                </c:pt>
                <c:pt idx="188">
                  <c:v>4.6587380000000001E-8</c:v>
                </c:pt>
                <c:pt idx="189">
                  <c:v>4.6582750000000001E-8</c:v>
                </c:pt>
                <c:pt idx="190">
                  <c:v>4.6578129999999997E-8</c:v>
                </c:pt>
                <c:pt idx="191">
                  <c:v>4.6573520000000003E-8</c:v>
                </c:pt>
                <c:pt idx="192">
                  <c:v>4.6568930000000002E-8</c:v>
                </c:pt>
                <c:pt idx="193">
                  <c:v>4.6564349999999998E-8</c:v>
                </c:pt>
                <c:pt idx="194">
                  <c:v>4.6559779999999997E-8</c:v>
                </c:pt>
                <c:pt idx="195">
                  <c:v>4.6555230000000003E-8</c:v>
                </c:pt>
                <c:pt idx="196">
                  <c:v>4.6550689999999998E-8</c:v>
                </c:pt>
                <c:pt idx="197">
                  <c:v>4.6546159999999997E-8</c:v>
                </c:pt>
                <c:pt idx="198">
                  <c:v>4.6541630000000002E-8</c:v>
                </c:pt>
                <c:pt idx="199">
                  <c:v>4.653712E-8</c:v>
                </c:pt>
                <c:pt idx="200">
                  <c:v>4.6532629999999998E-8</c:v>
                </c:pt>
                <c:pt idx="201">
                  <c:v>4.6528140000000003E-8</c:v>
                </c:pt>
                <c:pt idx="202">
                  <c:v>4.6523670000000001E-8</c:v>
                </c:pt>
                <c:pt idx="203">
                  <c:v>4.6519199999999999E-8</c:v>
                </c:pt>
                <c:pt idx="204">
                  <c:v>4.6514750000000003E-8</c:v>
                </c:pt>
                <c:pt idx="205">
                  <c:v>4.6510300000000001E-8</c:v>
                </c:pt>
                <c:pt idx="206">
                  <c:v>4.6505869999999998E-8</c:v>
                </c:pt>
                <c:pt idx="207">
                  <c:v>4.6501449999999998E-8</c:v>
                </c:pt>
                <c:pt idx="208">
                  <c:v>4.6497029999999999E-8</c:v>
                </c:pt>
                <c:pt idx="209">
                  <c:v>4.6492629999999999E-8</c:v>
                </c:pt>
                <c:pt idx="210">
                  <c:v>4.6488240000000003E-8</c:v>
                </c:pt>
                <c:pt idx="211">
                  <c:v>4.6483860000000003E-8</c:v>
                </c:pt>
                <c:pt idx="212">
                  <c:v>4.6479480000000003E-8</c:v>
                </c:pt>
                <c:pt idx="213">
                  <c:v>4.6475120000000003E-8</c:v>
                </c:pt>
                <c:pt idx="214">
                  <c:v>4.6470769999999999E-8</c:v>
                </c:pt>
                <c:pt idx="215">
                  <c:v>4.6466420000000002E-8</c:v>
                </c:pt>
                <c:pt idx="216">
                  <c:v>4.6462089999999998E-8</c:v>
                </c:pt>
                <c:pt idx="217">
                  <c:v>4.6457760000000001E-8</c:v>
                </c:pt>
                <c:pt idx="218">
                  <c:v>4.645344E-8</c:v>
                </c:pt>
                <c:pt idx="219">
                  <c:v>4.6449130000000003E-8</c:v>
                </c:pt>
                <c:pt idx="220">
                  <c:v>4.6444830000000002E-8</c:v>
                </c:pt>
                <c:pt idx="221">
                  <c:v>4.6440539999999998E-8</c:v>
                </c:pt>
                <c:pt idx="222">
                  <c:v>4.6436260000000003E-8</c:v>
                </c:pt>
                <c:pt idx="223">
                  <c:v>4.6431980000000002E-8</c:v>
                </c:pt>
                <c:pt idx="224">
                  <c:v>4.6427720000000001E-8</c:v>
                </c:pt>
                <c:pt idx="225">
                  <c:v>4.6423459999999999E-8</c:v>
                </c:pt>
                <c:pt idx="226">
                  <c:v>4.6419210000000001E-8</c:v>
                </c:pt>
                <c:pt idx="227">
                  <c:v>4.6414960000000003E-8</c:v>
                </c:pt>
                <c:pt idx="228">
                  <c:v>4.6410729999999998E-8</c:v>
                </c:pt>
                <c:pt idx="229">
                  <c:v>4.6406510000000003E-8</c:v>
                </c:pt>
                <c:pt idx="230">
                  <c:v>4.6402290000000001E-8</c:v>
                </c:pt>
                <c:pt idx="231">
                  <c:v>4.6398080000000002E-8</c:v>
                </c:pt>
                <c:pt idx="232">
                  <c:v>4.6393870000000003E-8</c:v>
                </c:pt>
                <c:pt idx="233">
                  <c:v>4.6389679999999998E-8</c:v>
                </c:pt>
                <c:pt idx="234">
                  <c:v>4.6385489999999999E-8</c:v>
                </c:pt>
                <c:pt idx="235">
                  <c:v>4.6381310000000003E-8</c:v>
                </c:pt>
                <c:pt idx="236">
                  <c:v>4.6377130000000001E-8</c:v>
                </c:pt>
                <c:pt idx="237">
                  <c:v>4.6372969999999998E-8</c:v>
                </c:pt>
                <c:pt idx="238">
                  <c:v>4.6368810000000002E-8</c:v>
                </c:pt>
                <c:pt idx="239">
                  <c:v>4.6364660000000003E-8</c:v>
                </c:pt>
                <c:pt idx="240">
                  <c:v>4.6360509999999997E-8</c:v>
                </c:pt>
                <c:pt idx="241">
                  <c:v>4.635637E-8</c:v>
                </c:pt>
                <c:pt idx="242">
                  <c:v>4.6352240000000001E-8</c:v>
                </c:pt>
                <c:pt idx="243">
                  <c:v>4.6348110000000001E-8</c:v>
                </c:pt>
                <c:pt idx="244">
                  <c:v>4.6344000000000001E-8</c:v>
                </c:pt>
                <c:pt idx="245">
                  <c:v>4.6339890000000001E-8</c:v>
                </c:pt>
                <c:pt idx="246">
                  <c:v>4.6335780000000001E-8</c:v>
                </c:pt>
                <c:pt idx="247">
                  <c:v>4.6331679999999998E-8</c:v>
                </c:pt>
                <c:pt idx="248">
                  <c:v>4.6327589999999998E-8</c:v>
                </c:pt>
                <c:pt idx="249">
                  <c:v>4.6323499999999998E-8</c:v>
                </c:pt>
                <c:pt idx="250">
                  <c:v>4.6319420000000001E-8</c:v>
                </c:pt>
              </c:numCache>
            </c:numRef>
          </c:yVal>
          <c:smooth val="1"/>
          <c:extLst>
            <c:ext xmlns:c16="http://schemas.microsoft.com/office/drawing/2014/chart" uri="{C3380CC4-5D6E-409C-BE32-E72D297353CC}">
              <c16:uniqueId val="{00000002-4D4C-4B1C-89A4-3D3AFACA9F2D}"/>
            </c:ext>
          </c:extLst>
        </c:ser>
        <c:ser>
          <c:idx val="3"/>
          <c:order val="3"/>
          <c:tx>
            <c:strRef>
              <c:f>marine01!$H$1</c:f>
              <c:strCache>
                <c:ptCount val="1"/>
                <c:pt idx="0">
                  <c:v>Dp(2.25885E-08) </c:v>
                </c:pt>
              </c:strCache>
            </c:strRef>
          </c:tx>
          <c:spPr>
            <a:ln w="12700">
              <a:solidFill>
                <a:srgbClr val="00FF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marine01!$H$2:$H$252</c:f>
              <c:numCache>
                <c:formatCode>0.00E+00</c:formatCode>
                <c:ptCount val="251"/>
                <c:pt idx="0">
                  <c:v>3.0271500000000001E-8</c:v>
                </c:pt>
                <c:pt idx="1">
                  <c:v>4.154E-8</c:v>
                </c:pt>
                <c:pt idx="2">
                  <c:v>4.1909839999999998E-8</c:v>
                </c:pt>
                <c:pt idx="3">
                  <c:v>4.2301859999999999E-8</c:v>
                </c:pt>
                <c:pt idx="4">
                  <c:v>4.2717229999999998E-8</c:v>
                </c:pt>
                <c:pt idx="5">
                  <c:v>4.3158049999999998E-8</c:v>
                </c:pt>
                <c:pt idx="6">
                  <c:v>4.3627010000000001E-8</c:v>
                </c:pt>
                <c:pt idx="7">
                  <c:v>4.4127310000000002E-8</c:v>
                </c:pt>
                <c:pt idx="8">
                  <c:v>4.4662820000000003E-8</c:v>
                </c:pt>
                <c:pt idx="9">
                  <c:v>4.5238180000000002E-8</c:v>
                </c:pt>
                <c:pt idx="10">
                  <c:v>4.5859000000000001E-8</c:v>
                </c:pt>
                <c:pt idx="11">
                  <c:v>4.6532149999999998E-8</c:v>
                </c:pt>
                <c:pt idx="12">
                  <c:v>4.7266159999999999E-8</c:v>
                </c:pt>
                <c:pt idx="13">
                  <c:v>4.8071810000000001E-8</c:v>
                </c:pt>
                <c:pt idx="14">
                  <c:v>4.8962929999999997E-8</c:v>
                </c:pt>
                <c:pt idx="15">
                  <c:v>4.9957669999999997E-8</c:v>
                </c:pt>
                <c:pt idx="16">
                  <c:v>5.1080519999999998E-8</c:v>
                </c:pt>
                <c:pt idx="17">
                  <c:v>5.2003900000000002E-8</c:v>
                </c:pt>
                <c:pt idx="18">
                  <c:v>5.2870390000000002E-8</c:v>
                </c:pt>
                <c:pt idx="19">
                  <c:v>5.3805640000000003E-8</c:v>
                </c:pt>
                <c:pt idx="20">
                  <c:v>5.4808600000000003E-8</c:v>
                </c:pt>
                <c:pt idx="21">
                  <c:v>5.5832E-8</c:v>
                </c:pt>
                <c:pt idx="22">
                  <c:v>5.6752530000000001E-8</c:v>
                </c:pt>
                <c:pt idx="23">
                  <c:v>5.7360740000000003E-8</c:v>
                </c:pt>
                <c:pt idx="24">
                  <c:v>5.748182E-8</c:v>
                </c:pt>
                <c:pt idx="25">
                  <c:v>5.714612E-8</c:v>
                </c:pt>
                <c:pt idx="26">
                  <c:v>5.6574879999999997E-8</c:v>
                </c:pt>
                <c:pt idx="27">
                  <c:v>5.5992140000000001E-8</c:v>
                </c:pt>
                <c:pt idx="28">
                  <c:v>5.5510110000000001E-8</c:v>
                </c:pt>
                <c:pt idx="29">
                  <c:v>5.5150259999999998E-8</c:v>
                </c:pt>
                <c:pt idx="30">
                  <c:v>5.4893480000000001E-8</c:v>
                </c:pt>
                <c:pt idx="31">
                  <c:v>5.4711809999999999E-8</c:v>
                </c:pt>
                <c:pt idx="32">
                  <c:v>5.4580640000000002E-8</c:v>
                </c:pt>
                <c:pt idx="33">
                  <c:v>5.4482490000000002E-8</c:v>
                </c:pt>
                <c:pt idx="34">
                  <c:v>5.44058E-8</c:v>
                </c:pt>
                <c:pt idx="35">
                  <c:v>5.4343249999999999E-8</c:v>
                </c:pt>
                <c:pt idx="36">
                  <c:v>5.4290360000000001E-8</c:v>
                </c:pt>
                <c:pt idx="37">
                  <c:v>5.4244380000000001E-8</c:v>
                </c:pt>
                <c:pt idx="38">
                  <c:v>5.4203570000000002E-8</c:v>
                </c:pt>
                <c:pt idx="39">
                  <c:v>5.4166830000000003E-8</c:v>
                </c:pt>
                <c:pt idx="40">
                  <c:v>5.4133369999999998E-8</c:v>
                </c:pt>
                <c:pt idx="41">
                  <c:v>5.4102669999999999E-8</c:v>
                </c:pt>
                <c:pt idx="42">
                  <c:v>5.4074249999999999E-8</c:v>
                </c:pt>
                <c:pt idx="43">
                  <c:v>5.4047839999999997E-8</c:v>
                </c:pt>
                <c:pt idx="44">
                  <c:v>5.4023159999999998E-8</c:v>
                </c:pt>
                <c:pt idx="45">
                  <c:v>5.4E-8</c:v>
                </c:pt>
                <c:pt idx="46">
                  <c:v>5.39782E-8</c:v>
                </c:pt>
                <c:pt idx="47">
                  <c:v>5.3957610000000001E-8</c:v>
                </c:pt>
                <c:pt idx="48">
                  <c:v>5.3938100000000002E-8</c:v>
                </c:pt>
                <c:pt idx="49">
                  <c:v>5.3919560000000001E-8</c:v>
                </c:pt>
                <c:pt idx="50">
                  <c:v>5.390191E-8</c:v>
                </c:pt>
                <c:pt idx="51">
                  <c:v>5.3885060000000002E-8</c:v>
                </c:pt>
                <c:pt idx="52">
                  <c:v>5.3868930000000002E-8</c:v>
                </c:pt>
                <c:pt idx="53">
                  <c:v>5.385348E-8</c:v>
                </c:pt>
                <c:pt idx="54">
                  <c:v>5.3838649999999998E-8</c:v>
                </c:pt>
                <c:pt idx="55">
                  <c:v>5.3824380000000001E-8</c:v>
                </c:pt>
                <c:pt idx="56">
                  <c:v>5.3810640000000002E-8</c:v>
                </c:pt>
                <c:pt idx="57">
                  <c:v>5.3797379999999997E-8</c:v>
                </c:pt>
                <c:pt idx="58">
                  <c:v>5.3784590000000003E-8</c:v>
                </c:pt>
                <c:pt idx="59">
                  <c:v>5.3772210000000001E-8</c:v>
                </c:pt>
                <c:pt idx="60">
                  <c:v>5.3760219999999997E-8</c:v>
                </c:pt>
                <c:pt idx="61">
                  <c:v>5.3748599999999999E-8</c:v>
                </c:pt>
                <c:pt idx="62">
                  <c:v>5.3737329999999999E-8</c:v>
                </c:pt>
                <c:pt idx="63">
                  <c:v>5.3726380000000003E-8</c:v>
                </c:pt>
                <c:pt idx="64">
                  <c:v>5.3715730000000003E-8</c:v>
                </c:pt>
                <c:pt idx="65">
                  <c:v>5.3705379999999999E-8</c:v>
                </c:pt>
                <c:pt idx="66">
                  <c:v>5.3695289999999999E-8</c:v>
                </c:pt>
                <c:pt idx="67">
                  <c:v>5.3685449999999998E-8</c:v>
                </c:pt>
                <c:pt idx="68">
                  <c:v>5.3675859999999999E-8</c:v>
                </c:pt>
                <c:pt idx="69">
                  <c:v>5.3666490000000003E-8</c:v>
                </c:pt>
                <c:pt idx="70">
                  <c:v>5.3657339999999998E-8</c:v>
                </c:pt>
                <c:pt idx="71">
                  <c:v>5.36484E-8</c:v>
                </c:pt>
                <c:pt idx="72">
                  <c:v>5.3639649999999997E-8</c:v>
                </c:pt>
                <c:pt idx="73">
                  <c:v>5.3631079999999998E-8</c:v>
                </c:pt>
                <c:pt idx="74">
                  <c:v>5.3622689999999997E-8</c:v>
                </c:pt>
                <c:pt idx="75">
                  <c:v>5.361448E-8</c:v>
                </c:pt>
                <c:pt idx="76">
                  <c:v>5.3606419999999999E-8</c:v>
                </c:pt>
                <c:pt idx="77">
                  <c:v>5.3598509999999998E-8</c:v>
                </c:pt>
                <c:pt idx="78">
                  <c:v>5.359075E-8</c:v>
                </c:pt>
                <c:pt idx="79">
                  <c:v>5.3583129999999999E-8</c:v>
                </c:pt>
                <c:pt idx="80">
                  <c:v>5.357564E-8</c:v>
                </c:pt>
                <c:pt idx="81">
                  <c:v>5.3568279999999997E-8</c:v>
                </c:pt>
                <c:pt idx="82">
                  <c:v>5.3561039999999999E-8</c:v>
                </c:pt>
                <c:pt idx="83">
                  <c:v>5.3553930000000002E-8</c:v>
                </c:pt>
                <c:pt idx="84">
                  <c:v>5.3546919999999997E-8</c:v>
                </c:pt>
                <c:pt idx="85">
                  <c:v>5.3540029999999998E-8</c:v>
                </c:pt>
                <c:pt idx="86">
                  <c:v>5.3533239999999997E-8</c:v>
                </c:pt>
                <c:pt idx="87">
                  <c:v>5.3526550000000002E-8</c:v>
                </c:pt>
                <c:pt idx="88">
                  <c:v>5.3519950000000003E-8</c:v>
                </c:pt>
                <c:pt idx="89">
                  <c:v>5.3513450000000002E-8</c:v>
                </c:pt>
                <c:pt idx="90">
                  <c:v>5.3507039999999997E-8</c:v>
                </c:pt>
                <c:pt idx="91">
                  <c:v>5.3500720000000001E-8</c:v>
                </c:pt>
                <c:pt idx="92">
                  <c:v>5.3494480000000003E-8</c:v>
                </c:pt>
                <c:pt idx="93">
                  <c:v>5.3488319999999998E-8</c:v>
                </c:pt>
                <c:pt idx="94">
                  <c:v>5.3482239999999999E-8</c:v>
                </c:pt>
                <c:pt idx="95">
                  <c:v>5.3476239999999999E-8</c:v>
                </c:pt>
                <c:pt idx="96">
                  <c:v>5.3470310000000001E-8</c:v>
                </c:pt>
                <c:pt idx="97">
                  <c:v>5.3464449999999999E-8</c:v>
                </c:pt>
                <c:pt idx="98">
                  <c:v>5.345866E-8</c:v>
                </c:pt>
                <c:pt idx="99">
                  <c:v>5.345293E-8</c:v>
                </c:pt>
                <c:pt idx="100">
                  <c:v>5.3447270000000002E-8</c:v>
                </c:pt>
                <c:pt idx="101">
                  <c:v>5.3441660000000001E-8</c:v>
                </c:pt>
                <c:pt idx="102">
                  <c:v>5.3436129999999998E-8</c:v>
                </c:pt>
                <c:pt idx="103">
                  <c:v>5.3430640000000002E-8</c:v>
                </c:pt>
                <c:pt idx="104">
                  <c:v>5.3425220000000001E-8</c:v>
                </c:pt>
                <c:pt idx="105">
                  <c:v>5.341984E-8</c:v>
                </c:pt>
                <c:pt idx="106">
                  <c:v>5.3414530000000001E-8</c:v>
                </c:pt>
                <c:pt idx="107">
                  <c:v>5.3409260000000002E-8</c:v>
                </c:pt>
                <c:pt idx="108">
                  <c:v>5.3404039999999999E-8</c:v>
                </c:pt>
                <c:pt idx="109">
                  <c:v>5.3398880000000002E-8</c:v>
                </c:pt>
                <c:pt idx="110">
                  <c:v>5.3393759999999998E-8</c:v>
                </c:pt>
                <c:pt idx="111">
                  <c:v>5.3388690000000003E-8</c:v>
                </c:pt>
                <c:pt idx="112">
                  <c:v>5.3383660000000001E-8</c:v>
                </c:pt>
                <c:pt idx="113">
                  <c:v>5.3378669999999998E-8</c:v>
                </c:pt>
                <c:pt idx="114">
                  <c:v>5.3373729999999999E-8</c:v>
                </c:pt>
                <c:pt idx="115">
                  <c:v>5.3368829999999998E-8</c:v>
                </c:pt>
                <c:pt idx="116">
                  <c:v>5.3363969999999998E-8</c:v>
                </c:pt>
                <c:pt idx="117">
                  <c:v>5.3359150000000003E-8</c:v>
                </c:pt>
                <c:pt idx="118">
                  <c:v>5.3354370000000001E-8</c:v>
                </c:pt>
                <c:pt idx="119">
                  <c:v>5.3349620000000003E-8</c:v>
                </c:pt>
                <c:pt idx="120">
                  <c:v>5.3344910000000003E-8</c:v>
                </c:pt>
                <c:pt idx="121">
                  <c:v>5.3340239999999997E-8</c:v>
                </c:pt>
                <c:pt idx="122">
                  <c:v>5.33356E-8</c:v>
                </c:pt>
                <c:pt idx="123">
                  <c:v>5.333099E-8</c:v>
                </c:pt>
                <c:pt idx="124">
                  <c:v>5.3326419999999999E-8</c:v>
                </c:pt>
                <c:pt idx="125">
                  <c:v>5.3321880000000001E-8</c:v>
                </c:pt>
                <c:pt idx="126">
                  <c:v>5.3317369999999999E-8</c:v>
                </c:pt>
                <c:pt idx="127">
                  <c:v>5.331289E-8</c:v>
                </c:pt>
                <c:pt idx="128">
                  <c:v>5.3308439999999998E-8</c:v>
                </c:pt>
                <c:pt idx="129">
                  <c:v>5.3304019999999998E-8</c:v>
                </c:pt>
                <c:pt idx="130">
                  <c:v>5.3299630000000002E-8</c:v>
                </c:pt>
                <c:pt idx="131">
                  <c:v>5.3295270000000002E-8</c:v>
                </c:pt>
                <c:pt idx="132">
                  <c:v>5.3290930000000001E-8</c:v>
                </c:pt>
                <c:pt idx="133">
                  <c:v>5.328663E-8</c:v>
                </c:pt>
                <c:pt idx="134">
                  <c:v>5.3282340000000003E-8</c:v>
                </c:pt>
                <c:pt idx="135">
                  <c:v>5.3278089999999998E-8</c:v>
                </c:pt>
                <c:pt idx="136">
                  <c:v>5.3273850000000003E-8</c:v>
                </c:pt>
                <c:pt idx="137">
                  <c:v>5.3269650000000001E-8</c:v>
                </c:pt>
                <c:pt idx="138">
                  <c:v>5.3265460000000002E-8</c:v>
                </c:pt>
                <c:pt idx="139">
                  <c:v>5.3261299999999999E-8</c:v>
                </c:pt>
                <c:pt idx="140">
                  <c:v>5.3257160000000003E-8</c:v>
                </c:pt>
                <c:pt idx="141">
                  <c:v>5.3253050000000003E-8</c:v>
                </c:pt>
                <c:pt idx="142">
                  <c:v>5.3248960000000003E-8</c:v>
                </c:pt>
                <c:pt idx="143">
                  <c:v>5.3244890000000003E-8</c:v>
                </c:pt>
                <c:pt idx="144">
                  <c:v>5.3240840000000002E-8</c:v>
                </c:pt>
                <c:pt idx="145">
                  <c:v>5.3236810000000001E-8</c:v>
                </c:pt>
                <c:pt idx="146">
                  <c:v>5.32328E-8</c:v>
                </c:pt>
                <c:pt idx="147">
                  <c:v>5.3228809999999999E-8</c:v>
                </c:pt>
                <c:pt idx="148">
                  <c:v>5.3224839999999997E-8</c:v>
                </c:pt>
                <c:pt idx="149">
                  <c:v>5.3220890000000002E-8</c:v>
                </c:pt>
                <c:pt idx="150">
                  <c:v>5.321696E-8</c:v>
                </c:pt>
                <c:pt idx="151">
                  <c:v>5.3213049999999998E-8</c:v>
                </c:pt>
                <c:pt idx="152">
                  <c:v>5.3209149999999998E-8</c:v>
                </c:pt>
                <c:pt idx="153">
                  <c:v>5.3205269999999999E-8</c:v>
                </c:pt>
                <c:pt idx="154">
                  <c:v>5.3201420000000003E-8</c:v>
                </c:pt>
                <c:pt idx="155">
                  <c:v>5.319757E-8</c:v>
                </c:pt>
                <c:pt idx="156">
                  <c:v>5.3193749999999999E-8</c:v>
                </c:pt>
                <c:pt idx="157">
                  <c:v>5.3189940000000003E-8</c:v>
                </c:pt>
                <c:pt idx="158">
                  <c:v>5.3186149999999999E-8</c:v>
                </c:pt>
                <c:pt idx="159">
                  <c:v>5.3182369999999998E-8</c:v>
                </c:pt>
                <c:pt idx="160">
                  <c:v>5.3178609999999997E-8</c:v>
                </c:pt>
                <c:pt idx="161">
                  <c:v>5.317486E-8</c:v>
                </c:pt>
                <c:pt idx="162">
                  <c:v>5.3171130000000002E-8</c:v>
                </c:pt>
                <c:pt idx="163">
                  <c:v>5.3167410000000001E-8</c:v>
                </c:pt>
                <c:pt idx="164">
                  <c:v>5.3163709999999999E-8</c:v>
                </c:pt>
                <c:pt idx="165">
                  <c:v>5.3160020000000001E-8</c:v>
                </c:pt>
                <c:pt idx="166">
                  <c:v>5.3156350000000002E-8</c:v>
                </c:pt>
                <c:pt idx="167">
                  <c:v>5.315269E-8</c:v>
                </c:pt>
                <c:pt idx="168">
                  <c:v>5.3149040000000001E-8</c:v>
                </c:pt>
                <c:pt idx="169">
                  <c:v>5.3145410000000002E-8</c:v>
                </c:pt>
                <c:pt idx="170">
                  <c:v>5.314179E-8</c:v>
                </c:pt>
                <c:pt idx="171">
                  <c:v>5.3138189999999997E-8</c:v>
                </c:pt>
                <c:pt idx="172">
                  <c:v>5.3134590000000001E-8</c:v>
                </c:pt>
                <c:pt idx="173">
                  <c:v>5.3131009999999998E-8</c:v>
                </c:pt>
                <c:pt idx="174">
                  <c:v>5.3127439999999998E-8</c:v>
                </c:pt>
                <c:pt idx="175">
                  <c:v>5.3123889999999998E-8</c:v>
                </c:pt>
                <c:pt idx="176">
                  <c:v>5.3120339999999998E-8</c:v>
                </c:pt>
                <c:pt idx="177">
                  <c:v>5.3116809999999997E-8</c:v>
                </c:pt>
                <c:pt idx="178">
                  <c:v>5.311329E-8</c:v>
                </c:pt>
                <c:pt idx="179">
                  <c:v>5.310978E-8</c:v>
                </c:pt>
                <c:pt idx="180">
                  <c:v>5.3106280000000002E-8</c:v>
                </c:pt>
                <c:pt idx="181">
                  <c:v>5.3102790000000002E-8</c:v>
                </c:pt>
                <c:pt idx="182">
                  <c:v>5.3099309999999997E-8</c:v>
                </c:pt>
                <c:pt idx="183">
                  <c:v>5.309585E-8</c:v>
                </c:pt>
                <c:pt idx="184">
                  <c:v>5.3092390000000002E-8</c:v>
                </c:pt>
                <c:pt idx="185">
                  <c:v>5.3088949999999997E-8</c:v>
                </c:pt>
                <c:pt idx="186">
                  <c:v>5.3085509999999999E-8</c:v>
                </c:pt>
                <c:pt idx="187">
                  <c:v>5.3082079999999998E-8</c:v>
                </c:pt>
                <c:pt idx="188">
                  <c:v>5.3078670000000002E-8</c:v>
                </c:pt>
                <c:pt idx="189">
                  <c:v>5.3075260000000001E-8</c:v>
                </c:pt>
                <c:pt idx="190">
                  <c:v>5.3071869999999999E-8</c:v>
                </c:pt>
                <c:pt idx="191">
                  <c:v>5.3068480000000003E-8</c:v>
                </c:pt>
                <c:pt idx="192">
                  <c:v>5.3065099999999998E-8</c:v>
                </c:pt>
                <c:pt idx="193">
                  <c:v>5.3061730000000002E-8</c:v>
                </c:pt>
                <c:pt idx="194">
                  <c:v>5.305838E-8</c:v>
                </c:pt>
                <c:pt idx="195">
                  <c:v>5.3055029999999997E-8</c:v>
                </c:pt>
                <c:pt idx="196">
                  <c:v>5.3051680000000001E-8</c:v>
                </c:pt>
                <c:pt idx="197">
                  <c:v>5.3048349999999999E-8</c:v>
                </c:pt>
                <c:pt idx="198">
                  <c:v>5.3045029999999999E-8</c:v>
                </c:pt>
                <c:pt idx="199">
                  <c:v>5.304171E-8</c:v>
                </c:pt>
                <c:pt idx="200">
                  <c:v>5.3038400000000003E-8</c:v>
                </c:pt>
                <c:pt idx="201">
                  <c:v>5.303511E-8</c:v>
                </c:pt>
                <c:pt idx="202">
                  <c:v>5.303181E-8</c:v>
                </c:pt>
                <c:pt idx="203">
                  <c:v>5.302853E-8</c:v>
                </c:pt>
                <c:pt idx="204">
                  <c:v>5.3025259999999997E-8</c:v>
                </c:pt>
                <c:pt idx="205">
                  <c:v>5.302199E-8</c:v>
                </c:pt>
                <c:pt idx="206">
                  <c:v>5.301873E-8</c:v>
                </c:pt>
                <c:pt idx="207">
                  <c:v>5.3015480000000003E-8</c:v>
                </c:pt>
                <c:pt idx="208">
                  <c:v>5.3012229999999999E-8</c:v>
                </c:pt>
                <c:pt idx="209">
                  <c:v>5.3008989999999999E-8</c:v>
                </c:pt>
                <c:pt idx="210">
                  <c:v>5.3005769999999998E-8</c:v>
                </c:pt>
                <c:pt idx="211">
                  <c:v>5.300254E-8</c:v>
                </c:pt>
                <c:pt idx="212">
                  <c:v>5.2999330000000003E-8</c:v>
                </c:pt>
                <c:pt idx="213">
                  <c:v>5.2996119999999999E-8</c:v>
                </c:pt>
                <c:pt idx="214">
                  <c:v>5.2992910000000001E-8</c:v>
                </c:pt>
                <c:pt idx="215">
                  <c:v>5.2989719999999997E-8</c:v>
                </c:pt>
                <c:pt idx="216">
                  <c:v>5.2986529999999999E-8</c:v>
                </c:pt>
                <c:pt idx="217">
                  <c:v>5.2983349999999998E-8</c:v>
                </c:pt>
                <c:pt idx="218">
                  <c:v>5.2980170000000003E-8</c:v>
                </c:pt>
                <c:pt idx="219">
                  <c:v>5.2977010000000002E-8</c:v>
                </c:pt>
                <c:pt idx="220">
                  <c:v>5.2973839999999997E-8</c:v>
                </c:pt>
                <c:pt idx="221">
                  <c:v>5.2970689999999999E-8</c:v>
                </c:pt>
                <c:pt idx="222">
                  <c:v>5.296754E-8</c:v>
                </c:pt>
                <c:pt idx="223">
                  <c:v>5.2964390000000002E-8</c:v>
                </c:pt>
                <c:pt idx="224">
                  <c:v>5.2961259999999997E-8</c:v>
                </c:pt>
                <c:pt idx="225">
                  <c:v>5.2958120000000002E-8</c:v>
                </c:pt>
                <c:pt idx="226">
                  <c:v>5.2955E-8</c:v>
                </c:pt>
                <c:pt idx="227">
                  <c:v>5.2951879999999998E-8</c:v>
                </c:pt>
                <c:pt idx="228">
                  <c:v>5.2948760000000003E-8</c:v>
                </c:pt>
                <c:pt idx="229">
                  <c:v>5.2945660000000001E-8</c:v>
                </c:pt>
                <c:pt idx="230">
                  <c:v>5.2942550000000002E-8</c:v>
                </c:pt>
                <c:pt idx="231">
                  <c:v>5.2939460000000003E-8</c:v>
                </c:pt>
                <c:pt idx="232">
                  <c:v>5.2936360000000001E-8</c:v>
                </c:pt>
                <c:pt idx="233">
                  <c:v>5.2933279999999998E-8</c:v>
                </c:pt>
                <c:pt idx="234">
                  <c:v>5.2930200000000002E-8</c:v>
                </c:pt>
                <c:pt idx="235">
                  <c:v>5.292712E-8</c:v>
                </c:pt>
                <c:pt idx="236">
                  <c:v>5.2924050000000001E-8</c:v>
                </c:pt>
                <c:pt idx="237">
                  <c:v>5.2920989999999998E-8</c:v>
                </c:pt>
                <c:pt idx="238">
                  <c:v>5.2917930000000002E-8</c:v>
                </c:pt>
                <c:pt idx="239">
                  <c:v>5.2914869999999999E-8</c:v>
                </c:pt>
                <c:pt idx="240">
                  <c:v>5.291182E-8</c:v>
                </c:pt>
                <c:pt idx="241">
                  <c:v>5.2908779999999997E-8</c:v>
                </c:pt>
                <c:pt idx="242">
                  <c:v>5.2905729999999997E-8</c:v>
                </c:pt>
                <c:pt idx="243">
                  <c:v>5.2902699999999998E-8</c:v>
                </c:pt>
                <c:pt idx="244">
                  <c:v>5.2899669999999998E-8</c:v>
                </c:pt>
                <c:pt idx="245">
                  <c:v>5.2896639999999998E-8</c:v>
                </c:pt>
                <c:pt idx="246">
                  <c:v>5.2893620000000002E-8</c:v>
                </c:pt>
                <c:pt idx="247">
                  <c:v>5.2890610000000002E-8</c:v>
                </c:pt>
                <c:pt idx="248">
                  <c:v>5.2887600000000002E-8</c:v>
                </c:pt>
                <c:pt idx="249">
                  <c:v>5.2884590000000002E-8</c:v>
                </c:pt>
                <c:pt idx="250">
                  <c:v>5.2881589999999998E-8</c:v>
                </c:pt>
              </c:numCache>
            </c:numRef>
          </c:yVal>
          <c:smooth val="1"/>
          <c:extLst>
            <c:ext xmlns:c16="http://schemas.microsoft.com/office/drawing/2014/chart" uri="{C3380CC4-5D6E-409C-BE32-E72D297353CC}">
              <c16:uniqueId val="{00000003-4D4C-4B1C-89A4-3D3AFACA9F2D}"/>
            </c:ext>
          </c:extLst>
        </c:ser>
        <c:ser>
          <c:idx val="4"/>
          <c:order val="4"/>
          <c:tx>
            <c:strRef>
              <c:f>marine01!$I$1</c:f>
              <c:strCache>
                <c:ptCount val="1"/>
                <c:pt idx="0">
                  <c:v>Dp(2.47773E-08) </c:v>
                </c:pt>
              </c:strCache>
            </c:strRef>
          </c:tx>
          <c:spPr>
            <a:ln w="12700">
              <a:solidFill>
                <a:srgbClr val="80008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marine01!$I$2:$I$252</c:f>
              <c:numCache>
                <c:formatCode>0.00E+00</c:formatCode>
                <c:ptCount val="251"/>
                <c:pt idx="0">
                  <c:v>3.4295370000000003E-8</c:v>
                </c:pt>
                <c:pt idx="1">
                  <c:v>4.6546929999999997E-8</c:v>
                </c:pt>
                <c:pt idx="2">
                  <c:v>4.6997540000000001E-8</c:v>
                </c:pt>
                <c:pt idx="3">
                  <c:v>4.7476839999999998E-8</c:v>
                </c:pt>
                <c:pt idx="4">
                  <c:v>4.7986620000000003E-8</c:v>
                </c:pt>
                <c:pt idx="5">
                  <c:v>4.8529890000000003E-8</c:v>
                </c:pt>
                <c:pt idx="6">
                  <c:v>4.9110489999999998E-8</c:v>
                </c:pt>
                <c:pt idx="7">
                  <c:v>4.9733079999999998E-8</c:v>
                </c:pt>
                <c:pt idx="8">
                  <c:v>5.0403280000000001E-8</c:v>
                </c:pt>
                <c:pt idx="9">
                  <c:v>5.112798E-8</c:v>
                </c:pt>
                <c:pt idx="10">
                  <c:v>5.1915639999999998E-8</c:v>
                </c:pt>
                <c:pt idx="11">
                  <c:v>5.2776890000000001E-8</c:v>
                </c:pt>
                <c:pt idx="12">
                  <c:v>5.3725130000000001E-8</c:v>
                </c:pt>
                <c:pt idx="13">
                  <c:v>5.4777890000000001E-8</c:v>
                </c:pt>
                <c:pt idx="14">
                  <c:v>5.5958390000000002E-8</c:v>
                </c:pt>
                <c:pt idx="15">
                  <c:v>5.6970070000000002E-8</c:v>
                </c:pt>
                <c:pt idx="16">
                  <c:v>5.7912629999999998E-8</c:v>
                </c:pt>
                <c:pt idx="17">
                  <c:v>5.8931409999999998E-8</c:v>
                </c:pt>
                <c:pt idx="18">
                  <c:v>6.0042500000000003E-8</c:v>
                </c:pt>
                <c:pt idx="19">
                  <c:v>6.1255019999999995E-8</c:v>
                </c:pt>
                <c:pt idx="20">
                  <c:v>6.2572129999999995E-8</c:v>
                </c:pt>
                <c:pt idx="21">
                  <c:v>6.3935900000000005E-8</c:v>
                </c:pt>
                <c:pt idx="22">
                  <c:v>6.5181759999999997E-8</c:v>
                </c:pt>
                <c:pt idx="23">
                  <c:v>6.601631E-8</c:v>
                </c:pt>
                <c:pt idx="24">
                  <c:v>6.6184599999999998E-8</c:v>
                </c:pt>
                <c:pt idx="25">
                  <c:v>6.5723389999999998E-8</c:v>
                </c:pt>
                <c:pt idx="26">
                  <c:v>6.494366E-8</c:v>
                </c:pt>
                <c:pt idx="27">
                  <c:v>6.4155660000000006E-8</c:v>
                </c:pt>
                <c:pt idx="28">
                  <c:v>6.3509369999999995E-8</c:v>
                </c:pt>
                <c:pt idx="29">
                  <c:v>6.3030080000000002E-8</c:v>
                </c:pt>
                <c:pt idx="30">
                  <c:v>6.2689730000000001E-8</c:v>
                </c:pt>
                <c:pt idx="31">
                  <c:v>6.2449810000000006E-8</c:v>
                </c:pt>
                <c:pt idx="32">
                  <c:v>6.2277090000000005E-8</c:v>
                </c:pt>
                <c:pt idx="33">
                  <c:v>6.2148160000000006E-8</c:v>
                </c:pt>
                <c:pt idx="34">
                  <c:v>6.2047629999999995E-8</c:v>
                </c:pt>
                <c:pt idx="35">
                  <c:v>6.1965779999999997E-8</c:v>
                </c:pt>
                <c:pt idx="36">
                  <c:v>6.1896680000000006E-8</c:v>
                </c:pt>
                <c:pt idx="37">
                  <c:v>6.1836710000000007E-8</c:v>
                </c:pt>
                <c:pt idx="38">
                  <c:v>6.1783550000000001E-8</c:v>
                </c:pt>
                <c:pt idx="39">
                  <c:v>6.1735749999999997E-8</c:v>
                </c:pt>
                <c:pt idx="40">
                  <c:v>6.1692280000000004E-8</c:v>
                </c:pt>
                <c:pt idx="41">
                  <c:v>6.165243E-8</c:v>
                </c:pt>
                <c:pt idx="42">
                  <c:v>6.1615600000000005E-8</c:v>
                </c:pt>
                <c:pt idx="43">
                  <c:v>6.1581399999999996E-8</c:v>
                </c:pt>
                <c:pt idx="44">
                  <c:v>6.1549479999999998E-8</c:v>
                </c:pt>
                <c:pt idx="45">
                  <c:v>6.1519560000000003E-8</c:v>
                </c:pt>
                <c:pt idx="46">
                  <c:v>6.1491420000000006E-8</c:v>
                </c:pt>
                <c:pt idx="47">
                  <c:v>6.1464870000000006E-8</c:v>
                </c:pt>
                <c:pt idx="48">
                  <c:v>6.1439739999999996E-8</c:v>
                </c:pt>
                <c:pt idx="49">
                  <c:v>6.1415889999999997E-8</c:v>
                </c:pt>
                <c:pt idx="50">
                  <c:v>6.1393199999999997E-8</c:v>
                </c:pt>
                <c:pt idx="51">
                  <c:v>6.1371559999999994E-8</c:v>
                </c:pt>
                <c:pt idx="52">
                  <c:v>6.1350869999999996E-8</c:v>
                </c:pt>
                <c:pt idx="53">
                  <c:v>6.1331069999999998E-8</c:v>
                </c:pt>
                <c:pt idx="54">
                  <c:v>6.1312070000000002E-8</c:v>
                </c:pt>
                <c:pt idx="55">
                  <c:v>6.1293820000000002E-8</c:v>
                </c:pt>
                <c:pt idx="56">
                  <c:v>6.1276250000000006E-8</c:v>
                </c:pt>
                <c:pt idx="57">
                  <c:v>6.1259320000000002E-8</c:v>
                </c:pt>
                <c:pt idx="58">
                  <c:v>6.1243000000000001E-8</c:v>
                </c:pt>
                <c:pt idx="59">
                  <c:v>6.1227229999999997E-8</c:v>
                </c:pt>
                <c:pt idx="60">
                  <c:v>6.1211960000000006E-8</c:v>
                </c:pt>
                <c:pt idx="61">
                  <c:v>6.1197180000000006E-8</c:v>
                </c:pt>
                <c:pt idx="62">
                  <c:v>6.1182849999999998E-8</c:v>
                </c:pt>
                <c:pt idx="63">
                  <c:v>6.1168940000000004E-8</c:v>
                </c:pt>
                <c:pt idx="64">
                  <c:v>6.1155430000000005E-8</c:v>
                </c:pt>
                <c:pt idx="65">
                  <c:v>6.1142299999999996E-8</c:v>
                </c:pt>
                <c:pt idx="66">
                  <c:v>6.1129510000000001E-8</c:v>
                </c:pt>
                <c:pt idx="67">
                  <c:v>6.1117070000000006E-8</c:v>
                </c:pt>
                <c:pt idx="68">
                  <c:v>6.1104939999999998E-8</c:v>
                </c:pt>
                <c:pt idx="69">
                  <c:v>6.1093099999999995E-8</c:v>
                </c:pt>
                <c:pt idx="70">
                  <c:v>6.1081549999999999E-8</c:v>
                </c:pt>
                <c:pt idx="71">
                  <c:v>6.1070259999999994E-8</c:v>
                </c:pt>
                <c:pt idx="72">
                  <c:v>6.1059230000000005E-8</c:v>
                </c:pt>
                <c:pt idx="73">
                  <c:v>6.104844E-8</c:v>
                </c:pt>
                <c:pt idx="74">
                  <c:v>6.1037879999999995E-8</c:v>
                </c:pt>
                <c:pt idx="75">
                  <c:v>6.1027550000000004E-8</c:v>
                </c:pt>
                <c:pt idx="76">
                  <c:v>6.1017419999999998E-8</c:v>
                </c:pt>
                <c:pt idx="77">
                  <c:v>6.1007490000000002E-8</c:v>
                </c:pt>
                <c:pt idx="78">
                  <c:v>6.0997760000000004E-8</c:v>
                </c:pt>
                <c:pt idx="79">
                  <c:v>6.0988200000000001E-8</c:v>
                </c:pt>
                <c:pt idx="80">
                  <c:v>6.0978820000000002E-8</c:v>
                </c:pt>
                <c:pt idx="81">
                  <c:v>6.0969609999999997E-8</c:v>
                </c:pt>
                <c:pt idx="82">
                  <c:v>6.0960560000000004E-8</c:v>
                </c:pt>
                <c:pt idx="83">
                  <c:v>6.095166E-8</c:v>
                </c:pt>
                <c:pt idx="84">
                  <c:v>6.0942909999999996E-8</c:v>
                </c:pt>
                <c:pt idx="85">
                  <c:v>6.0934299999999998E-8</c:v>
                </c:pt>
                <c:pt idx="86">
                  <c:v>6.0925830000000004E-8</c:v>
                </c:pt>
                <c:pt idx="87">
                  <c:v>6.0917490000000006E-8</c:v>
                </c:pt>
                <c:pt idx="88">
                  <c:v>6.0909280000000003E-8</c:v>
                </c:pt>
                <c:pt idx="89">
                  <c:v>6.0901189999999998E-8</c:v>
                </c:pt>
                <c:pt idx="90">
                  <c:v>6.0893220000000005E-8</c:v>
                </c:pt>
                <c:pt idx="91">
                  <c:v>6.0885360000000001E-8</c:v>
                </c:pt>
                <c:pt idx="92">
                  <c:v>6.0877609999999999E-8</c:v>
                </c:pt>
                <c:pt idx="93">
                  <c:v>6.0869960000000002E-8</c:v>
                </c:pt>
                <c:pt idx="94">
                  <c:v>6.0862419999999994E-8</c:v>
                </c:pt>
                <c:pt idx="95">
                  <c:v>6.0854980000000005E-8</c:v>
                </c:pt>
                <c:pt idx="96">
                  <c:v>6.0847629999999998E-8</c:v>
                </c:pt>
                <c:pt idx="97">
                  <c:v>6.084037E-8</c:v>
                </c:pt>
                <c:pt idx="98">
                  <c:v>6.0833209999999994E-8</c:v>
                </c:pt>
                <c:pt idx="99">
                  <c:v>6.0826120000000003E-8</c:v>
                </c:pt>
                <c:pt idx="100">
                  <c:v>6.0819130000000005E-8</c:v>
                </c:pt>
                <c:pt idx="101">
                  <c:v>6.0812209999999996E-8</c:v>
                </c:pt>
                <c:pt idx="102">
                  <c:v>6.080537E-8</c:v>
                </c:pt>
                <c:pt idx="103">
                  <c:v>6.0798610000000002E-8</c:v>
                </c:pt>
                <c:pt idx="104">
                  <c:v>6.0791919999999994E-8</c:v>
                </c:pt>
                <c:pt idx="105">
                  <c:v>6.0785300000000001E-8</c:v>
                </c:pt>
                <c:pt idx="106">
                  <c:v>6.0778749999999998E-8</c:v>
                </c:pt>
                <c:pt idx="107">
                  <c:v>6.0772269999999997E-8</c:v>
                </c:pt>
                <c:pt idx="108">
                  <c:v>6.0765850000000001E-8</c:v>
                </c:pt>
                <c:pt idx="109">
                  <c:v>6.0759499999999996E-8</c:v>
                </c:pt>
                <c:pt idx="110">
                  <c:v>6.0753220000000005E-8</c:v>
                </c:pt>
                <c:pt idx="111">
                  <c:v>6.0746980000000002E-8</c:v>
                </c:pt>
                <c:pt idx="112">
                  <c:v>6.074081E-8</c:v>
                </c:pt>
                <c:pt idx="113">
                  <c:v>6.0734700000000005E-8</c:v>
                </c:pt>
                <c:pt idx="114">
                  <c:v>6.0728640000000005E-8</c:v>
                </c:pt>
                <c:pt idx="115">
                  <c:v>6.0722639999999998E-8</c:v>
                </c:pt>
                <c:pt idx="116">
                  <c:v>6.0716690000000001E-8</c:v>
                </c:pt>
                <c:pt idx="117">
                  <c:v>6.0710780000000003E-8</c:v>
                </c:pt>
                <c:pt idx="118">
                  <c:v>6.0704929999999997E-8</c:v>
                </c:pt>
                <c:pt idx="119">
                  <c:v>6.0699130000000002E-8</c:v>
                </c:pt>
                <c:pt idx="120">
                  <c:v>6.0693370000000005E-8</c:v>
                </c:pt>
                <c:pt idx="121">
                  <c:v>6.0687660000000005E-8</c:v>
                </c:pt>
                <c:pt idx="122">
                  <c:v>6.0682E-8</c:v>
                </c:pt>
                <c:pt idx="123">
                  <c:v>6.0676379999999996E-8</c:v>
                </c:pt>
                <c:pt idx="124">
                  <c:v>6.0670800000000004E-8</c:v>
                </c:pt>
                <c:pt idx="125">
                  <c:v>6.0665269999999994E-8</c:v>
                </c:pt>
                <c:pt idx="126">
                  <c:v>6.0659770000000001E-8</c:v>
                </c:pt>
                <c:pt idx="127">
                  <c:v>6.0654320000000004E-8</c:v>
                </c:pt>
                <c:pt idx="128">
                  <c:v>6.0648899999999997E-8</c:v>
                </c:pt>
                <c:pt idx="129">
                  <c:v>6.0643529999999999E-8</c:v>
                </c:pt>
                <c:pt idx="130">
                  <c:v>6.0638190000000004E-8</c:v>
                </c:pt>
                <c:pt idx="131">
                  <c:v>6.0632879999999999E-8</c:v>
                </c:pt>
                <c:pt idx="132">
                  <c:v>6.0627620000000003E-8</c:v>
                </c:pt>
                <c:pt idx="133">
                  <c:v>6.0622389999999997E-8</c:v>
                </c:pt>
                <c:pt idx="134">
                  <c:v>6.0617189999999994E-8</c:v>
                </c:pt>
                <c:pt idx="135">
                  <c:v>6.0612019999999994E-8</c:v>
                </c:pt>
                <c:pt idx="136">
                  <c:v>6.0606890000000006E-8</c:v>
                </c:pt>
                <c:pt idx="137">
                  <c:v>6.0601789999999995E-8</c:v>
                </c:pt>
                <c:pt idx="138">
                  <c:v>6.059672E-8</c:v>
                </c:pt>
                <c:pt idx="139">
                  <c:v>6.0591679999999995E-8</c:v>
                </c:pt>
                <c:pt idx="140">
                  <c:v>6.0586670000000006E-8</c:v>
                </c:pt>
                <c:pt idx="141">
                  <c:v>6.0581690000000007E-8</c:v>
                </c:pt>
                <c:pt idx="142">
                  <c:v>6.0576739999999997E-8</c:v>
                </c:pt>
                <c:pt idx="143">
                  <c:v>6.0571809999999994E-8</c:v>
                </c:pt>
                <c:pt idx="144">
                  <c:v>6.0566920000000003E-8</c:v>
                </c:pt>
                <c:pt idx="145">
                  <c:v>6.0562050000000006E-8</c:v>
                </c:pt>
                <c:pt idx="146">
                  <c:v>6.0557209999999998E-8</c:v>
                </c:pt>
                <c:pt idx="147">
                  <c:v>6.0552389999999997E-8</c:v>
                </c:pt>
                <c:pt idx="148">
                  <c:v>6.0547599999999999E-8</c:v>
                </c:pt>
                <c:pt idx="149">
                  <c:v>6.0542840000000003E-8</c:v>
                </c:pt>
                <c:pt idx="150">
                  <c:v>6.0538090000000005E-8</c:v>
                </c:pt>
                <c:pt idx="151">
                  <c:v>6.0533380000000005E-8</c:v>
                </c:pt>
                <c:pt idx="152">
                  <c:v>6.0528680000000003E-8</c:v>
                </c:pt>
                <c:pt idx="153">
                  <c:v>6.0524010000000003E-8</c:v>
                </c:pt>
                <c:pt idx="154">
                  <c:v>6.0519370000000006E-8</c:v>
                </c:pt>
                <c:pt idx="155">
                  <c:v>6.0514740000000006E-8</c:v>
                </c:pt>
                <c:pt idx="156">
                  <c:v>6.0510139999999996E-8</c:v>
                </c:pt>
                <c:pt idx="157">
                  <c:v>6.0505549999999995E-8</c:v>
                </c:pt>
                <c:pt idx="158">
                  <c:v>6.0500989999999997E-8</c:v>
                </c:pt>
                <c:pt idx="159">
                  <c:v>6.0496450000000006E-8</c:v>
                </c:pt>
                <c:pt idx="160">
                  <c:v>6.0491929999999994E-8</c:v>
                </c:pt>
                <c:pt idx="161">
                  <c:v>6.0487430000000002E-8</c:v>
                </c:pt>
                <c:pt idx="162">
                  <c:v>6.0482950000000004E-8</c:v>
                </c:pt>
                <c:pt idx="163">
                  <c:v>6.0478489999999998E-8</c:v>
                </c:pt>
                <c:pt idx="164">
                  <c:v>6.0474049999999999E-8</c:v>
                </c:pt>
                <c:pt idx="165">
                  <c:v>6.0469630000000006E-8</c:v>
                </c:pt>
                <c:pt idx="166">
                  <c:v>6.0465219999999996E-8</c:v>
                </c:pt>
                <c:pt idx="167">
                  <c:v>6.0460840000000003E-8</c:v>
                </c:pt>
                <c:pt idx="168">
                  <c:v>6.0456459999999997E-8</c:v>
                </c:pt>
                <c:pt idx="169">
                  <c:v>6.0452110000000006E-8</c:v>
                </c:pt>
                <c:pt idx="170">
                  <c:v>6.0447779999999996E-8</c:v>
                </c:pt>
                <c:pt idx="171">
                  <c:v>6.0443459999999995E-8</c:v>
                </c:pt>
                <c:pt idx="172">
                  <c:v>6.0439160000000001E-8</c:v>
                </c:pt>
                <c:pt idx="173">
                  <c:v>6.0434870000000003E-8</c:v>
                </c:pt>
                <c:pt idx="174">
                  <c:v>6.0430599999999999E-8</c:v>
                </c:pt>
                <c:pt idx="175">
                  <c:v>6.042635E-8</c:v>
                </c:pt>
                <c:pt idx="176">
                  <c:v>6.0422109999999999E-8</c:v>
                </c:pt>
                <c:pt idx="177">
                  <c:v>6.0417890000000003E-8</c:v>
                </c:pt>
                <c:pt idx="178">
                  <c:v>6.0413680000000005E-8</c:v>
                </c:pt>
                <c:pt idx="179">
                  <c:v>6.0409489999999999E-8</c:v>
                </c:pt>
                <c:pt idx="180">
                  <c:v>6.0405310000000003E-8</c:v>
                </c:pt>
                <c:pt idx="181">
                  <c:v>6.0401150000000001E-8</c:v>
                </c:pt>
                <c:pt idx="182">
                  <c:v>6.0396999999999995E-8</c:v>
                </c:pt>
                <c:pt idx="183">
                  <c:v>6.0392859999999999E-8</c:v>
                </c:pt>
                <c:pt idx="184">
                  <c:v>6.0388739999999996E-8</c:v>
                </c:pt>
                <c:pt idx="185">
                  <c:v>6.0384630000000002E-8</c:v>
                </c:pt>
                <c:pt idx="186">
                  <c:v>6.0380540000000002E-8</c:v>
                </c:pt>
                <c:pt idx="187">
                  <c:v>6.0376459999999999E-8</c:v>
                </c:pt>
                <c:pt idx="188">
                  <c:v>6.0372390000000005E-8</c:v>
                </c:pt>
                <c:pt idx="189">
                  <c:v>6.0368329999999994E-8</c:v>
                </c:pt>
                <c:pt idx="190">
                  <c:v>6.0364279999999994E-8</c:v>
                </c:pt>
                <c:pt idx="191">
                  <c:v>6.0360249999999999E-8</c:v>
                </c:pt>
                <c:pt idx="192">
                  <c:v>6.0356230000000002E-8</c:v>
                </c:pt>
                <c:pt idx="193">
                  <c:v>6.0352229999999997E-8</c:v>
                </c:pt>
                <c:pt idx="194">
                  <c:v>6.0348230000000006E-8</c:v>
                </c:pt>
                <c:pt idx="195">
                  <c:v>6.0344249999999995E-8</c:v>
                </c:pt>
                <c:pt idx="196">
                  <c:v>6.0340269999999996E-8</c:v>
                </c:pt>
                <c:pt idx="197">
                  <c:v>6.0336310000000005E-8</c:v>
                </c:pt>
                <c:pt idx="198">
                  <c:v>6.0332359999999996E-8</c:v>
                </c:pt>
                <c:pt idx="199">
                  <c:v>6.0328419999999998E-8</c:v>
                </c:pt>
                <c:pt idx="200">
                  <c:v>6.0324489999999995E-8</c:v>
                </c:pt>
                <c:pt idx="201">
                  <c:v>6.032058E-8</c:v>
                </c:pt>
                <c:pt idx="202">
                  <c:v>6.0316670000000004E-8</c:v>
                </c:pt>
                <c:pt idx="203">
                  <c:v>6.0312770000000005E-8</c:v>
                </c:pt>
                <c:pt idx="204">
                  <c:v>6.0308889999999999E-8</c:v>
                </c:pt>
                <c:pt idx="205">
                  <c:v>6.0305010000000006E-8</c:v>
                </c:pt>
                <c:pt idx="206">
                  <c:v>6.0301139999999997E-8</c:v>
                </c:pt>
                <c:pt idx="207">
                  <c:v>6.0297289999999994E-8</c:v>
                </c:pt>
                <c:pt idx="208">
                  <c:v>6.0293440000000004E-8</c:v>
                </c:pt>
                <c:pt idx="209">
                  <c:v>6.0289599999999997E-8</c:v>
                </c:pt>
                <c:pt idx="210">
                  <c:v>6.0285779999999997E-8</c:v>
                </c:pt>
                <c:pt idx="211">
                  <c:v>6.0281959999999997E-8</c:v>
                </c:pt>
                <c:pt idx="212">
                  <c:v>6.0278149999999994E-8</c:v>
                </c:pt>
                <c:pt idx="213">
                  <c:v>6.027435E-8</c:v>
                </c:pt>
                <c:pt idx="214">
                  <c:v>6.0270560000000003E-8</c:v>
                </c:pt>
                <c:pt idx="215">
                  <c:v>6.0266770000000006E-8</c:v>
                </c:pt>
                <c:pt idx="216">
                  <c:v>6.0263000000000002E-8</c:v>
                </c:pt>
                <c:pt idx="217">
                  <c:v>6.0259229999999998E-8</c:v>
                </c:pt>
                <c:pt idx="218">
                  <c:v>6.025548E-8</c:v>
                </c:pt>
                <c:pt idx="219">
                  <c:v>6.0251730000000002E-8</c:v>
                </c:pt>
                <c:pt idx="220">
                  <c:v>6.0247990000000001E-8</c:v>
                </c:pt>
                <c:pt idx="221">
                  <c:v>6.0244259999999997E-8</c:v>
                </c:pt>
                <c:pt idx="222">
                  <c:v>6.0240540000000002E-8</c:v>
                </c:pt>
                <c:pt idx="223">
                  <c:v>6.0236819999999994E-8</c:v>
                </c:pt>
                <c:pt idx="224">
                  <c:v>6.0233109999999996E-8</c:v>
                </c:pt>
                <c:pt idx="225">
                  <c:v>6.0229409999999995E-8</c:v>
                </c:pt>
                <c:pt idx="226">
                  <c:v>6.0225720000000003E-8</c:v>
                </c:pt>
                <c:pt idx="227">
                  <c:v>6.0222039999999994E-8</c:v>
                </c:pt>
                <c:pt idx="228">
                  <c:v>6.0218359999999999E-8</c:v>
                </c:pt>
                <c:pt idx="229">
                  <c:v>6.0214690000000001E-8</c:v>
                </c:pt>
                <c:pt idx="230">
                  <c:v>6.0211029999999999E-8</c:v>
                </c:pt>
                <c:pt idx="231">
                  <c:v>6.0207380000000006E-8</c:v>
                </c:pt>
                <c:pt idx="232">
                  <c:v>6.0203730000000001E-8</c:v>
                </c:pt>
                <c:pt idx="233">
                  <c:v>6.0200090000000005E-8</c:v>
                </c:pt>
                <c:pt idx="234">
                  <c:v>6.0196449999999996E-8</c:v>
                </c:pt>
                <c:pt idx="235">
                  <c:v>6.0192829999999994E-8</c:v>
                </c:pt>
                <c:pt idx="236">
                  <c:v>6.0189210000000005E-8</c:v>
                </c:pt>
                <c:pt idx="237">
                  <c:v>6.0185599999999999E-8</c:v>
                </c:pt>
                <c:pt idx="238">
                  <c:v>6.0181990000000006E-8</c:v>
                </c:pt>
                <c:pt idx="239">
                  <c:v>6.0178389999999997E-8</c:v>
                </c:pt>
                <c:pt idx="240">
                  <c:v>6.0174799999999997E-8</c:v>
                </c:pt>
                <c:pt idx="241">
                  <c:v>6.0171209999999997E-8</c:v>
                </c:pt>
                <c:pt idx="242">
                  <c:v>6.0167629999999994E-8</c:v>
                </c:pt>
                <c:pt idx="243">
                  <c:v>6.0164060000000001E-8</c:v>
                </c:pt>
                <c:pt idx="244">
                  <c:v>6.0160489999999995E-8</c:v>
                </c:pt>
                <c:pt idx="245">
                  <c:v>6.0156929999999998E-8</c:v>
                </c:pt>
                <c:pt idx="246">
                  <c:v>6.0153370000000002E-8</c:v>
                </c:pt>
                <c:pt idx="247">
                  <c:v>6.0149820000000001E-8</c:v>
                </c:pt>
                <c:pt idx="248">
                  <c:v>6.0146279999999998E-8</c:v>
                </c:pt>
                <c:pt idx="249">
                  <c:v>6.0142739999999994E-8</c:v>
                </c:pt>
                <c:pt idx="250">
                  <c:v>6.0139210000000001E-8</c:v>
                </c:pt>
              </c:numCache>
            </c:numRef>
          </c:yVal>
          <c:smooth val="1"/>
          <c:extLst>
            <c:ext xmlns:c16="http://schemas.microsoft.com/office/drawing/2014/chart" uri="{C3380CC4-5D6E-409C-BE32-E72D297353CC}">
              <c16:uniqueId val="{00000004-4D4C-4B1C-89A4-3D3AFACA9F2D}"/>
            </c:ext>
          </c:extLst>
        </c:ser>
        <c:ser>
          <c:idx val="5"/>
          <c:order val="5"/>
          <c:tx>
            <c:strRef>
              <c:f>marine01!$J$1</c:f>
              <c:strCache>
                <c:ptCount val="1"/>
                <c:pt idx="0">
                  <c:v>Dp(2.71782E-08) </c:v>
                </c:pt>
              </c:strCache>
            </c:strRef>
          </c:tx>
          <c:spPr>
            <a:ln w="12700">
              <a:solidFill>
                <a:srgbClr val="8000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marine01!$J$2:$J$252</c:f>
              <c:numCache>
                <c:formatCode>0.00E+00</c:formatCode>
                <c:ptCount val="251"/>
                <c:pt idx="0">
                  <c:v>3.8806069999999999E-8</c:v>
                </c:pt>
                <c:pt idx="1">
                  <c:v>5.2119559999999998E-8</c:v>
                </c:pt>
                <c:pt idx="2">
                  <c:v>5.2665270000000002E-8</c:v>
                </c:pt>
                <c:pt idx="3">
                  <c:v>5.3247719999999998E-8</c:v>
                </c:pt>
                <c:pt idx="4">
                  <c:v>5.3869570000000001E-8</c:v>
                </c:pt>
                <c:pt idx="5">
                  <c:v>5.4535059999999998E-8</c:v>
                </c:pt>
                <c:pt idx="6">
                  <c:v>5.524958E-8</c:v>
                </c:pt>
                <c:pt idx="7">
                  <c:v>5.6019770000000001E-8</c:v>
                </c:pt>
                <c:pt idx="8">
                  <c:v>5.6853730000000001E-8</c:v>
                </c:pt>
                <c:pt idx="9">
                  <c:v>5.776153E-8</c:v>
                </c:pt>
                <c:pt idx="10">
                  <c:v>5.8755780000000003E-8</c:v>
                </c:pt>
                <c:pt idx="11">
                  <c:v>5.9852610000000001E-8</c:v>
                </c:pt>
                <c:pt idx="12">
                  <c:v>6.1072940000000001E-8</c:v>
                </c:pt>
                <c:pt idx="13">
                  <c:v>6.2251970000000004E-8</c:v>
                </c:pt>
                <c:pt idx="14">
                  <c:v>6.3244280000000004E-8</c:v>
                </c:pt>
                <c:pt idx="15">
                  <c:v>6.4324260000000004E-8</c:v>
                </c:pt>
                <c:pt idx="16">
                  <c:v>6.5502140000000005E-8</c:v>
                </c:pt>
                <c:pt idx="17">
                  <c:v>6.6793729999999996E-8</c:v>
                </c:pt>
                <c:pt idx="18">
                  <c:v>6.8217240000000005E-8</c:v>
                </c:pt>
                <c:pt idx="19">
                  <c:v>6.9790099999999997E-8</c:v>
                </c:pt>
                <c:pt idx="20">
                  <c:v>7.1524070000000002E-8</c:v>
                </c:pt>
                <c:pt idx="21">
                  <c:v>7.3350919999999994E-8</c:v>
                </c:pt>
                <c:pt idx="22">
                  <c:v>7.5051779999999999E-8</c:v>
                </c:pt>
                <c:pt idx="23">
                  <c:v>7.6211040000000006E-8</c:v>
                </c:pt>
                <c:pt idx="24">
                  <c:v>7.6448579999999997E-8</c:v>
                </c:pt>
                <c:pt idx="25">
                  <c:v>7.5806520000000004E-8</c:v>
                </c:pt>
                <c:pt idx="26">
                  <c:v>7.4730060000000001E-8</c:v>
                </c:pt>
                <c:pt idx="27">
                  <c:v>7.3654959999999994E-8</c:v>
                </c:pt>
                <c:pt idx="28">
                  <c:v>7.2782370000000002E-8</c:v>
                </c:pt>
                <c:pt idx="29">
                  <c:v>7.2140400000000005E-8</c:v>
                </c:pt>
                <c:pt idx="30">
                  <c:v>7.1687159999999997E-8</c:v>
                </c:pt>
                <c:pt idx="31">
                  <c:v>7.1368999999999995E-8</c:v>
                </c:pt>
                <c:pt idx="32">
                  <c:v>7.1140699999999999E-8</c:v>
                </c:pt>
                <c:pt idx="33">
                  <c:v>7.0970710000000001E-8</c:v>
                </c:pt>
                <c:pt idx="34">
                  <c:v>7.0838460000000003E-8</c:v>
                </c:pt>
                <c:pt idx="35">
                  <c:v>7.0730990000000003E-8</c:v>
                </c:pt>
                <c:pt idx="36">
                  <c:v>7.0640420000000004E-8</c:v>
                </c:pt>
                <c:pt idx="37">
                  <c:v>7.0561930000000004E-8</c:v>
                </c:pt>
                <c:pt idx="38">
                  <c:v>7.0492459999999995E-8</c:v>
                </c:pt>
                <c:pt idx="39">
                  <c:v>7.0430070000000005E-8</c:v>
                </c:pt>
                <c:pt idx="40">
                  <c:v>7.0373399999999999E-8</c:v>
                </c:pt>
                <c:pt idx="41">
                  <c:v>7.0321509999999995E-8</c:v>
                </c:pt>
                <c:pt idx="42">
                  <c:v>7.0273609999999999E-8</c:v>
                </c:pt>
                <c:pt idx="43">
                  <c:v>7.0229169999999994E-8</c:v>
                </c:pt>
                <c:pt idx="44">
                  <c:v>7.0187749999999999E-8</c:v>
                </c:pt>
                <c:pt idx="45">
                  <c:v>7.0148960000000002E-8</c:v>
                </c:pt>
                <c:pt idx="46">
                  <c:v>7.0112520000000006E-8</c:v>
                </c:pt>
                <c:pt idx="47">
                  <c:v>7.0078159999999999E-8</c:v>
                </c:pt>
                <c:pt idx="48">
                  <c:v>7.0045690000000004E-8</c:v>
                </c:pt>
                <c:pt idx="49">
                  <c:v>7.0014890000000007E-8</c:v>
                </c:pt>
                <c:pt idx="50">
                  <c:v>6.9985610000000004E-8</c:v>
                </c:pt>
                <c:pt idx="51">
                  <c:v>6.995772E-8</c:v>
                </c:pt>
                <c:pt idx="52">
                  <c:v>6.9931080000000005E-8</c:v>
                </c:pt>
                <c:pt idx="53">
                  <c:v>6.9905610000000005E-8</c:v>
                </c:pt>
                <c:pt idx="54">
                  <c:v>6.9881190000000003E-8</c:v>
                </c:pt>
                <c:pt idx="55">
                  <c:v>6.9857749999999996E-8</c:v>
                </c:pt>
                <c:pt idx="56">
                  <c:v>6.9835219999999994E-8</c:v>
                </c:pt>
                <c:pt idx="57">
                  <c:v>6.9813510000000002E-8</c:v>
                </c:pt>
                <c:pt idx="58">
                  <c:v>6.9792609999999996E-8</c:v>
                </c:pt>
                <c:pt idx="59">
                  <c:v>6.9772429999999996E-8</c:v>
                </c:pt>
                <c:pt idx="60">
                  <c:v>6.9752899999999997E-8</c:v>
                </c:pt>
                <c:pt idx="61">
                  <c:v>6.9734020000000001E-8</c:v>
                </c:pt>
                <c:pt idx="62">
                  <c:v>6.971573E-8</c:v>
                </c:pt>
                <c:pt idx="63">
                  <c:v>6.9698000000000006E-8</c:v>
                </c:pt>
                <c:pt idx="64">
                  <c:v>6.9680779999999996E-8</c:v>
                </c:pt>
                <c:pt idx="65">
                  <c:v>6.966406E-8</c:v>
                </c:pt>
                <c:pt idx="66">
                  <c:v>6.9647800000000005E-8</c:v>
                </c:pt>
                <c:pt idx="67">
                  <c:v>6.9631980000000005E-8</c:v>
                </c:pt>
                <c:pt idx="68">
                  <c:v>6.9616569999999996E-8</c:v>
                </c:pt>
                <c:pt idx="69">
                  <c:v>6.9601549999999999E-8</c:v>
                </c:pt>
                <c:pt idx="70">
                  <c:v>6.9586899999999994E-8</c:v>
                </c:pt>
                <c:pt idx="71">
                  <c:v>6.9572600000000002E-8</c:v>
                </c:pt>
                <c:pt idx="72">
                  <c:v>6.9558630000000002E-8</c:v>
                </c:pt>
                <c:pt idx="73">
                  <c:v>6.9544979999999999E-8</c:v>
                </c:pt>
                <c:pt idx="74">
                  <c:v>6.9531639999999995E-8</c:v>
                </c:pt>
                <c:pt idx="75">
                  <c:v>6.951858E-8</c:v>
                </c:pt>
                <c:pt idx="76">
                  <c:v>6.9505800000000003E-8</c:v>
                </c:pt>
                <c:pt idx="77">
                  <c:v>6.9493279999999996E-8</c:v>
                </c:pt>
                <c:pt idx="78">
                  <c:v>6.9481009999999995E-8</c:v>
                </c:pt>
                <c:pt idx="79">
                  <c:v>6.9468969999999995E-8</c:v>
                </c:pt>
                <c:pt idx="80">
                  <c:v>6.9457170000000006E-8</c:v>
                </c:pt>
                <c:pt idx="81">
                  <c:v>6.9445579999999997E-8</c:v>
                </c:pt>
                <c:pt idx="82">
                  <c:v>6.9434199999999996E-8</c:v>
                </c:pt>
                <c:pt idx="83">
                  <c:v>6.9423030000000002E-8</c:v>
                </c:pt>
                <c:pt idx="84">
                  <c:v>6.9412049999999996E-8</c:v>
                </c:pt>
                <c:pt idx="85">
                  <c:v>6.9401260000000004E-8</c:v>
                </c:pt>
                <c:pt idx="86">
                  <c:v>6.9390639999999994E-8</c:v>
                </c:pt>
                <c:pt idx="87">
                  <c:v>6.9380200000000001E-8</c:v>
                </c:pt>
                <c:pt idx="88">
                  <c:v>6.9369920000000006E-8</c:v>
                </c:pt>
                <c:pt idx="89">
                  <c:v>6.9359810000000006E-8</c:v>
                </c:pt>
                <c:pt idx="90">
                  <c:v>6.9349839999999998E-8</c:v>
                </c:pt>
                <c:pt idx="91">
                  <c:v>6.9340020000000004E-8</c:v>
                </c:pt>
                <c:pt idx="92">
                  <c:v>6.9330349999999999E-8</c:v>
                </c:pt>
                <c:pt idx="93">
                  <c:v>6.9320819999999998E-8</c:v>
                </c:pt>
                <c:pt idx="94">
                  <c:v>6.9311409999999996E-8</c:v>
                </c:pt>
                <c:pt idx="95">
                  <c:v>6.9302139999999999E-8</c:v>
                </c:pt>
                <c:pt idx="96">
                  <c:v>6.9292990000000001E-8</c:v>
                </c:pt>
                <c:pt idx="97">
                  <c:v>6.9283960000000001E-8</c:v>
                </c:pt>
                <c:pt idx="98">
                  <c:v>6.9275049999999999E-8</c:v>
                </c:pt>
                <c:pt idx="99">
                  <c:v>6.926625E-8</c:v>
                </c:pt>
                <c:pt idx="100">
                  <c:v>6.9257560000000003E-8</c:v>
                </c:pt>
                <c:pt idx="101">
                  <c:v>6.9248969999999997E-8</c:v>
                </c:pt>
                <c:pt idx="102">
                  <c:v>6.9240489999999994E-8</c:v>
                </c:pt>
                <c:pt idx="103">
                  <c:v>6.9232109999999996E-8</c:v>
                </c:pt>
                <c:pt idx="104">
                  <c:v>6.9223819999999994E-8</c:v>
                </c:pt>
                <c:pt idx="105">
                  <c:v>6.9215629999999997E-8</c:v>
                </c:pt>
                <c:pt idx="106">
                  <c:v>6.9207529999999996E-8</c:v>
                </c:pt>
                <c:pt idx="107">
                  <c:v>6.9199509999999994E-8</c:v>
                </c:pt>
                <c:pt idx="108">
                  <c:v>6.9191570000000004E-8</c:v>
                </c:pt>
                <c:pt idx="109">
                  <c:v>6.9183730000000006E-8</c:v>
                </c:pt>
                <c:pt idx="110">
                  <c:v>6.9175969999999994E-8</c:v>
                </c:pt>
                <c:pt idx="111">
                  <c:v>6.9168279999999998E-8</c:v>
                </c:pt>
                <c:pt idx="112">
                  <c:v>6.916067E-8</c:v>
                </c:pt>
                <c:pt idx="113">
                  <c:v>6.9153130000000006E-8</c:v>
                </c:pt>
                <c:pt idx="114">
                  <c:v>6.9145669999999997E-8</c:v>
                </c:pt>
                <c:pt idx="115">
                  <c:v>6.9138280000000003E-8</c:v>
                </c:pt>
                <c:pt idx="116">
                  <c:v>6.9130959999999999E-8</c:v>
                </c:pt>
                <c:pt idx="117">
                  <c:v>6.9123700000000001E-8</c:v>
                </c:pt>
                <c:pt idx="118">
                  <c:v>6.9116499999999996E-8</c:v>
                </c:pt>
                <c:pt idx="119">
                  <c:v>6.9109370000000006E-8</c:v>
                </c:pt>
                <c:pt idx="120">
                  <c:v>6.9102299999999995E-8</c:v>
                </c:pt>
                <c:pt idx="121">
                  <c:v>6.9095300000000001E-8</c:v>
                </c:pt>
                <c:pt idx="122">
                  <c:v>6.9088350000000002E-8</c:v>
                </c:pt>
                <c:pt idx="123">
                  <c:v>6.9081459999999996E-8</c:v>
                </c:pt>
                <c:pt idx="124">
                  <c:v>6.9074629999999996E-8</c:v>
                </c:pt>
                <c:pt idx="125">
                  <c:v>6.9067839999999995E-8</c:v>
                </c:pt>
                <c:pt idx="126">
                  <c:v>6.9061119999999997E-8</c:v>
                </c:pt>
                <c:pt idx="127">
                  <c:v>6.9054439999999999E-8</c:v>
                </c:pt>
                <c:pt idx="128">
                  <c:v>6.9047820000000006E-8</c:v>
                </c:pt>
                <c:pt idx="129">
                  <c:v>6.904124E-8</c:v>
                </c:pt>
                <c:pt idx="130">
                  <c:v>6.9034719999999999E-8</c:v>
                </c:pt>
                <c:pt idx="131">
                  <c:v>6.9028239999999998E-8</c:v>
                </c:pt>
                <c:pt idx="132">
                  <c:v>6.9021810000000007E-8</c:v>
                </c:pt>
                <c:pt idx="133">
                  <c:v>6.9015420000000001E-8</c:v>
                </c:pt>
                <c:pt idx="134">
                  <c:v>6.9009080000000005E-8</c:v>
                </c:pt>
                <c:pt idx="135">
                  <c:v>6.9002790000000005E-8</c:v>
                </c:pt>
                <c:pt idx="136">
                  <c:v>6.8996529999999995E-8</c:v>
                </c:pt>
                <c:pt idx="137">
                  <c:v>6.8990309999999997E-8</c:v>
                </c:pt>
                <c:pt idx="138">
                  <c:v>6.8984139999999996E-8</c:v>
                </c:pt>
                <c:pt idx="139">
                  <c:v>6.8978009999999994E-8</c:v>
                </c:pt>
                <c:pt idx="140">
                  <c:v>6.8971909999999995E-8</c:v>
                </c:pt>
                <c:pt idx="141">
                  <c:v>6.8965849999999995E-8</c:v>
                </c:pt>
                <c:pt idx="142">
                  <c:v>6.8959840000000005E-8</c:v>
                </c:pt>
                <c:pt idx="143">
                  <c:v>6.8953860000000005E-8</c:v>
                </c:pt>
                <c:pt idx="144">
                  <c:v>6.8947909999999994E-8</c:v>
                </c:pt>
                <c:pt idx="145">
                  <c:v>6.8941999999999996E-8</c:v>
                </c:pt>
                <c:pt idx="146">
                  <c:v>6.8936120000000001E-8</c:v>
                </c:pt>
                <c:pt idx="147">
                  <c:v>6.8930280000000006E-8</c:v>
                </c:pt>
                <c:pt idx="148">
                  <c:v>6.892447E-8</c:v>
                </c:pt>
                <c:pt idx="149">
                  <c:v>6.8918689999999997E-8</c:v>
                </c:pt>
                <c:pt idx="150">
                  <c:v>6.8912949999999994E-8</c:v>
                </c:pt>
                <c:pt idx="151">
                  <c:v>6.8907240000000007E-8</c:v>
                </c:pt>
                <c:pt idx="152">
                  <c:v>6.8901549999999999E-8</c:v>
                </c:pt>
                <c:pt idx="153">
                  <c:v>6.8895900000000005E-8</c:v>
                </c:pt>
                <c:pt idx="154">
                  <c:v>6.889028E-8</c:v>
                </c:pt>
                <c:pt idx="155">
                  <c:v>6.8884680000000002E-8</c:v>
                </c:pt>
                <c:pt idx="156">
                  <c:v>6.8879120000000003E-8</c:v>
                </c:pt>
                <c:pt idx="157">
                  <c:v>6.8873579999999997E-8</c:v>
                </c:pt>
                <c:pt idx="158">
                  <c:v>6.8868069999999994E-8</c:v>
                </c:pt>
                <c:pt idx="159">
                  <c:v>6.8862589999999994E-8</c:v>
                </c:pt>
                <c:pt idx="160">
                  <c:v>6.8857130000000001E-8</c:v>
                </c:pt>
                <c:pt idx="161">
                  <c:v>6.8851699999999997E-8</c:v>
                </c:pt>
                <c:pt idx="162">
                  <c:v>6.8846299999999996E-8</c:v>
                </c:pt>
                <c:pt idx="163">
                  <c:v>6.8840920000000002E-8</c:v>
                </c:pt>
                <c:pt idx="164">
                  <c:v>6.883556E-8</c:v>
                </c:pt>
                <c:pt idx="165">
                  <c:v>6.8830230000000002E-8</c:v>
                </c:pt>
                <c:pt idx="166">
                  <c:v>6.8824929999999993E-8</c:v>
                </c:pt>
                <c:pt idx="167">
                  <c:v>6.8819650000000004E-8</c:v>
                </c:pt>
                <c:pt idx="168">
                  <c:v>6.8814379999999999E-8</c:v>
                </c:pt>
                <c:pt idx="169">
                  <c:v>6.8809150000000006E-8</c:v>
                </c:pt>
                <c:pt idx="170">
                  <c:v>6.8803929999999996E-8</c:v>
                </c:pt>
                <c:pt idx="171">
                  <c:v>6.8798740000000003E-8</c:v>
                </c:pt>
                <c:pt idx="172">
                  <c:v>6.8793570000000002E-8</c:v>
                </c:pt>
                <c:pt idx="173">
                  <c:v>6.8788419999999995E-8</c:v>
                </c:pt>
                <c:pt idx="174">
                  <c:v>6.8783289999999994E-8</c:v>
                </c:pt>
                <c:pt idx="175">
                  <c:v>6.877818E-8</c:v>
                </c:pt>
                <c:pt idx="176">
                  <c:v>6.8773089999999999E-8</c:v>
                </c:pt>
                <c:pt idx="177">
                  <c:v>6.8768020000000004E-8</c:v>
                </c:pt>
                <c:pt idx="178">
                  <c:v>6.8762979999999999E-8</c:v>
                </c:pt>
                <c:pt idx="179">
                  <c:v>6.8757950000000003E-8</c:v>
                </c:pt>
                <c:pt idx="180">
                  <c:v>6.8752940000000001E-8</c:v>
                </c:pt>
                <c:pt idx="181">
                  <c:v>6.8747939999999995E-8</c:v>
                </c:pt>
                <c:pt idx="182">
                  <c:v>6.8742970000000006E-8</c:v>
                </c:pt>
                <c:pt idx="183">
                  <c:v>6.8738019999999996E-8</c:v>
                </c:pt>
                <c:pt idx="184">
                  <c:v>6.8733079999999996E-8</c:v>
                </c:pt>
                <c:pt idx="185">
                  <c:v>6.8728160000000003E-8</c:v>
                </c:pt>
                <c:pt idx="186">
                  <c:v>6.8723260000000003E-8</c:v>
                </c:pt>
                <c:pt idx="187">
                  <c:v>6.8718369999999999E-8</c:v>
                </c:pt>
                <c:pt idx="188">
                  <c:v>6.8713500000000002E-8</c:v>
                </c:pt>
                <c:pt idx="189">
                  <c:v>6.8708649999999998E-8</c:v>
                </c:pt>
                <c:pt idx="190">
                  <c:v>6.8703810000000003E-8</c:v>
                </c:pt>
                <c:pt idx="191">
                  <c:v>6.8698990000000002E-8</c:v>
                </c:pt>
                <c:pt idx="192">
                  <c:v>6.8694189999999994E-8</c:v>
                </c:pt>
                <c:pt idx="193">
                  <c:v>6.8689399999999996E-8</c:v>
                </c:pt>
                <c:pt idx="194">
                  <c:v>6.8684630000000004E-8</c:v>
                </c:pt>
                <c:pt idx="195">
                  <c:v>6.8679869999999995E-8</c:v>
                </c:pt>
                <c:pt idx="196">
                  <c:v>6.8675130000000006E-8</c:v>
                </c:pt>
                <c:pt idx="197">
                  <c:v>6.8670400000000001E-8</c:v>
                </c:pt>
                <c:pt idx="198">
                  <c:v>6.8665690000000001E-8</c:v>
                </c:pt>
                <c:pt idx="199">
                  <c:v>6.8660989999999999E-8</c:v>
                </c:pt>
                <c:pt idx="200">
                  <c:v>6.8656300000000006E-8</c:v>
                </c:pt>
                <c:pt idx="201">
                  <c:v>6.8651630000000006E-8</c:v>
                </c:pt>
                <c:pt idx="202">
                  <c:v>6.8646979999999999E-8</c:v>
                </c:pt>
                <c:pt idx="203">
                  <c:v>6.8642330000000006E-8</c:v>
                </c:pt>
                <c:pt idx="204">
                  <c:v>6.8637700000000006E-8</c:v>
                </c:pt>
                <c:pt idx="205">
                  <c:v>6.8633089999999999E-8</c:v>
                </c:pt>
                <c:pt idx="206">
                  <c:v>6.8628480000000005E-8</c:v>
                </c:pt>
                <c:pt idx="207">
                  <c:v>6.8623890000000004E-8</c:v>
                </c:pt>
                <c:pt idx="208">
                  <c:v>6.861931E-8</c:v>
                </c:pt>
                <c:pt idx="209">
                  <c:v>6.8614750000000002E-8</c:v>
                </c:pt>
                <c:pt idx="210">
                  <c:v>6.8610190000000005E-8</c:v>
                </c:pt>
                <c:pt idx="211">
                  <c:v>6.860565E-8</c:v>
                </c:pt>
                <c:pt idx="212">
                  <c:v>6.8601120000000005E-8</c:v>
                </c:pt>
                <c:pt idx="213">
                  <c:v>6.8596599999999994E-8</c:v>
                </c:pt>
                <c:pt idx="214">
                  <c:v>6.8592100000000002E-8</c:v>
                </c:pt>
                <c:pt idx="215">
                  <c:v>6.8587599999999997E-8</c:v>
                </c:pt>
                <c:pt idx="216">
                  <c:v>6.8583119999999998E-8</c:v>
                </c:pt>
                <c:pt idx="217">
                  <c:v>6.8578649999999996E-8</c:v>
                </c:pt>
                <c:pt idx="218">
                  <c:v>6.8574190000000003E-8</c:v>
                </c:pt>
                <c:pt idx="219">
                  <c:v>6.8569739999999994E-8</c:v>
                </c:pt>
                <c:pt idx="220">
                  <c:v>6.8565299999999995E-8</c:v>
                </c:pt>
                <c:pt idx="221">
                  <c:v>6.8560870000000006E-8</c:v>
                </c:pt>
                <c:pt idx="222">
                  <c:v>6.855645E-8</c:v>
                </c:pt>
                <c:pt idx="223">
                  <c:v>6.855205E-8</c:v>
                </c:pt>
                <c:pt idx="224">
                  <c:v>6.854765E-8</c:v>
                </c:pt>
                <c:pt idx="225">
                  <c:v>6.8543259999999997E-8</c:v>
                </c:pt>
                <c:pt idx="226">
                  <c:v>6.853889E-8</c:v>
                </c:pt>
                <c:pt idx="227">
                  <c:v>6.8534520000000004E-8</c:v>
                </c:pt>
                <c:pt idx="228">
                  <c:v>6.8530160000000004E-8</c:v>
                </c:pt>
                <c:pt idx="229">
                  <c:v>6.8525819999999997E-8</c:v>
                </c:pt>
                <c:pt idx="230">
                  <c:v>6.8521480000000003E-8</c:v>
                </c:pt>
                <c:pt idx="231">
                  <c:v>6.8517150000000005E-8</c:v>
                </c:pt>
                <c:pt idx="232">
                  <c:v>6.8512830000000005E-8</c:v>
                </c:pt>
                <c:pt idx="233">
                  <c:v>6.8508529999999997E-8</c:v>
                </c:pt>
                <c:pt idx="234">
                  <c:v>6.8504220000000006E-8</c:v>
                </c:pt>
                <c:pt idx="235">
                  <c:v>6.8499929999999995E-8</c:v>
                </c:pt>
                <c:pt idx="236">
                  <c:v>6.8495649999999994E-8</c:v>
                </c:pt>
                <c:pt idx="237">
                  <c:v>6.8491380000000003E-8</c:v>
                </c:pt>
                <c:pt idx="238">
                  <c:v>6.8487109999999998E-8</c:v>
                </c:pt>
                <c:pt idx="239">
                  <c:v>6.848286E-8</c:v>
                </c:pt>
                <c:pt idx="240">
                  <c:v>6.8478610000000002E-8</c:v>
                </c:pt>
                <c:pt idx="241">
                  <c:v>6.847437E-8</c:v>
                </c:pt>
                <c:pt idx="242">
                  <c:v>6.8470139999999995E-8</c:v>
                </c:pt>
                <c:pt idx="243">
                  <c:v>6.846592E-8</c:v>
                </c:pt>
                <c:pt idx="244">
                  <c:v>6.8461710000000001E-8</c:v>
                </c:pt>
                <c:pt idx="245">
                  <c:v>6.8457500000000003E-8</c:v>
                </c:pt>
                <c:pt idx="246">
                  <c:v>6.8453300000000001E-8</c:v>
                </c:pt>
                <c:pt idx="247">
                  <c:v>6.8449109999999995E-8</c:v>
                </c:pt>
                <c:pt idx="248">
                  <c:v>6.8444929999999999E-8</c:v>
                </c:pt>
                <c:pt idx="249">
                  <c:v>6.8440750000000004E-8</c:v>
                </c:pt>
                <c:pt idx="250">
                  <c:v>6.8436590000000001E-8</c:v>
                </c:pt>
              </c:numCache>
            </c:numRef>
          </c:yVal>
          <c:smooth val="1"/>
          <c:extLst>
            <c:ext xmlns:c16="http://schemas.microsoft.com/office/drawing/2014/chart" uri="{C3380CC4-5D6E-409C-BE32-E72D297353CC}">
              <c16:uniqueId val="{00000005-4D4C-4B1C-89A4-3D3AFACA9F2D}"/>
            </c:ext>
          </c:extLst>
        </c:ser>
        <c:ser>
          <c:idx val="6"/>
          <c:order val="6"/>
          <c:tx>
            <c:strRef>
              <c:f>marine01!$K$1</c:f>
              <c:strCache>
                <c:ptCount val="1"/>
                <c:pt idx="0">
                  <c:v>Dp(2.98118E-08) </c:v>
                </c:pt>
              </c:strCache>
            </c:strRef>
          </c:tx>
          <c:spPr>
            <a:ln w="12700">
              <a:solidFill>
                <a:srgbClr val="00808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marine01!$K$2:$K$252</c:f>
              <c:numCache>
                <c:formatCode>0.00E+00</c:formatCode>
                <c:ptCount val="251"/>
                <c:pt idx="0">
                  <c:v>4.3853950000000001E-8</c:v>
                </c:pt>
                <c:pt idx="1">
                  <c:v>5.8313360000000003E-8</c:v>
                </c:pt>
                <c:pt idx="2">
                  <c:v>5.8970289999999998E-8</c:v>
                </c:pt>
                <c:pt idx="3">
                  <c:v>5.9673839999999997E-8</c:v>
                </c:pt>
                <c:pt idx="4">
                  <c:v>6.0427800000000006E-8</c:v>
                </c:pt>
                <c:pt idx="5">
                  <c:v>6.1238060000000001E-8</c:v>
                </c:pt>
                <c:pt idx="6">
                  <c:v>6.2112109999999996E-8</c:v>
                </c:pt>
                <c:pt idx="7">
                  <c:v>6.3059200000000007E-8</c:v>
                </c:pt>
                <c:pt idx="8">
                  <c:v>6.4090870000000006E-8</c:v>
                </c:pt>
                <c:pt idx="9">
                  <c:v>6.5221610000000001E-8</c:v>
                </c:pt>
                <c:pt idx="10">
                  <c:v>6.646992E-8</c:v>
                </c:pt>
                <c:pt idx="11">
                  <c:v>6.7836650000000001E-8</c:v>
                </c:pt>
                <c:pt idx="12">
                  <c:v>6.8904310000000006E-8</c:v>
                </c:pt>
                <c:pt idx="13">
                  <c:v>7.0034000000000004E-8</c:v>
                </c:pt>
                <c:pt idx="14">
                  <c:v>7.1261860000000001E-8</c:v>
                </c:pt>
                <c:pt idx="15">
                  <c:v>7.2603810000000005E-8</c:v>
                </c:pt>
                <c:pt idx="16">
                  <c:v>7.4079640000000003E-8</c:v>
                </c:pt>
                <c:pt idx="17">
                  <c:v>7.5713790000000005E-8</c:v>
                </c:pt>
                <c:pt idx="18">
                  <c:v>7.7535859999999995E-8</c:v>
                </c:pt>
                <c:pt idx="19">
                  <c:v>7.9577450000000003E-8</c:v>
                </c:pt>
                <c:pt idx="20">
                  <c:v>8.1866979999999995E-8</c:v>
                </c:pt>
                <c:pt idx="21">
                  <c:v>8.4329739999999998E-8</c:v>
                </c:pt>
                <c:pt idx="22">
                  <c:v>8.6677359999999998E-8</c:v>
                </c:pt>
                <c:pt idx="23">
                  <c:v>8.8313719999999996E-8</c:v>
                </c:pt>
                <c:pt idx="24">
                  <c:v>8.8656149999999998E-8</c:v>
                </c:pt>
                <c:pt idx="25">
                  <c:v>8.7746699999999995E-8</c:v>
                </c:pt>
                <c:pt idx="26">
                  <c:v>8.6238630000000003E-8</c:v>
                </c:pt>
                <c:pt idx="27">
                  <c:v>8.4755120000000005E-8</c:v>
                </c:pt>
                <c:pt idx="28">
                  <c:v>8.3566759999999999E-8</c:v>
                </c:pt>
                <c:pt idx="29">
                  <c:v>8.2700970000000004E-8</c:v>
                </c:pt>
                <c:pt idx="30">
                  <c:v>8.2093949999999998E-8</c:v>
                </c:pt>
                <c:pt idx="31">
                  <c:v>8.1669939999999997E-8</c:v>
                </c:pt>
                <c:pt idx="32">
                  <c:v>8.1366789999999996E-8</c:v>
                </c:pt>
                <c:pt idx="33">
                  <c:v>8.1141739999999996E-8</c:v>
                </c:pt>
                <c:pt idx="34">
                  <c:v>8.0967060000000006E-8</c:v>
                </c:pt>
                <c:pt idx="35">
                  <c:v>8.0825400000000006E-8</c:v>
                </c:pt>
                <c:pt idx="36">
                  <c:v>8.0706229999999995E-8</c:v>
                </c:pt>
                <c:pt idx="37">
                  <c:v>8.0603119999999996E-8</c:v>
                </c:pt>
                <c:pt idx="38">
                  <c:v>8.0511990000000003E-8</c:v>
                </c:pt>
                <c:pt idx="39">
                  <c:v>8.0430250000000006E-8</c:v>
                </c:pt>
                <c:pt idx="40">
                  <c:v>8.0356109999999997E-8</c:v>
                </c:pt>
                <c:pt idx="41">
                  <c:v>8.02883E-8</c:v>
                </c:pt>
                <c:pt idx="42">
                  <c:v>8.0225770000000006E-8</c:v>
                </c:pt>
                <c:pt idx="43">
                  <c:v>8.0167829999999999E-8</c:v>
                </c:pt>
                <c:pt idx="44">
                  <c:v>8.0113870000000003E-8</c:v>
                </c:pt>
                <c:pt idx="45">
                  <c:v>8.0063400000000002E-8</c:v>
                </c:pt>
                <c:pt idx="46">
                  <c:v>8.0016029999999996E-8</c:v>
                </c:pt>
                <c:pt idx="47">
                  <c:v>7.997141E-8</c:v>
                </c:pt>
                <c:pt idx="48">
                  <c:v>7.9929270000000001E-8</c:v>
                </c:pt>
                <c:pt idx="49">
                  <c:v>7.9889360000000004E-8</c:v>
                </c:pt>
                <c:pt idx="50">
                  <c:v>7.9851439999999999E-8</c:v>
                </c:pt>
                <c:pt idx="51">
                  <c:v>7.9815359999999999E-8</c:v>
                </c:pt>
                <c:pt idx="52">
                  <c:v>7.9780920000000006E-8</c:v>
                </c:pt>
                <c:pt idx="53">
                  <c:v>7.9748029999999997E-8</c:v>
                </c:pt>
                <c:pt idx="54">
                  <c:v>7.9716520000000004E-8</c:v>
                </c:pt>
                <c:pt idx="55">
                  <c:v>7.9686310000000003E-8</c:v>
                </c:pt>
                <c:pt idx="56">
                  <c:v>7.9657280000000006E-8</c:v>
                </c:pt>
                <c:pt idx="57">
                  <c:v>7.9629350000000004E-8</c:v>
                </c:pt>
                <c:pt idx="58">
                  <c:v>7.9602469999999998E-8</c:v>
                </c:pt>
                <c:pt idx="59">
                  <c:v>7.9576539999999997E-8</c:v>
                </c:pt>
                <c:pt idx="60">
                  <c:v>7.9551470000000006E-8</c:v>
                </c:pt>
                <c:pt idx="61">
                  <c:v>7.9527259999999998E-8</c:v>
                </c:pt>
                <c:pt idx="62">
                  <c:v>7.9503809999999994E-8</c:v>
                </c:pt>
                <c:pt idx="63">
                  <c:v>7.9481100000000001E-8</c:v>
                </c:pt>
                <c:pt idx="64">
                  <c:v>7.9459069999999999E-8</c:v>
                </c:pt>
                <c:pt idx="65">
                  <c:v>7.943769E-8</c:v>
                </c:pt>
                <c:pt idx="66">
                  <c:v>7.9416920000000003E-8</c:v>
                </c:pt>
                <c:pt idx="67">
                  <c:v>7.9396730000000006E-8</c:v>
                </c:pt>
                <c:pt idx="68">
                  <c:v>7.9377069999999999E-8</c:v>
                </c:pt>
                <c:pt idx="69">
                  <c:v>7.9357920000000003E-8</c:v>
                </c:pt>
                <c:pt idx="70">
                  <c:v>7.9339259999999997E-8</c:v>
                </c:pt>
                <c:pt idx="71">
                  <c:v>7.9321060000000005E-8</c:v>
                </c:pt>
                <c:pt idx="72">
                  <c:v>7.9303299999999995E-8</c:v>
                </c:pt>
                <c:pt idx="73">
                  <c:v>7.928596E-8</c:v>
                </c:pt>
                <c:pt idx="74">
                  <c:v>7.9269010000000003E-8</c:v>
                </c:pt>
                <c:pt idx="75">
                  <c:v>7.9252450000000005E-8</c:v>
                </c:pt>
                <c:pt idx="76">
                  <c:v>7.9236240000000006E-8</c:v>
                </c:pt>
                <c:pt idx="77">
                  <c:v>7.9220369999999996E-8</c:v>
                </c:pt>
                <c:pt idx="78">
                  <c:v>7.9204830000000006E-8</c:v>
                </c:pt>
                <c:pt idx="79">
                  <c:v>7.9189600000000001E-8</c:v>
                </c:pt>
                <c:pt idx="80">
                  <c:v>7.9174679999999997E-8</c:v>
                </c:pt>
                <c:pt idx="81">
                  <c:v>7.9160040000000002E-8</c:v>
                </c:pt>
                <c:pt idx="82">
                  <c:v>7.9145669999999994E-8</c:v>
                </c:pt>
                <c:pt idx="83">
                  <c:v>7.9131579999999995E-8</c:v>
                </c:pt>
                <c:pt idx="84">
                  <c:v>7.9117729999999994E-8</c:v>
                </c:pt>
                <c:pt idx="85">
                  <c:v>7.910413E-8</c:v>
                </c:pt>
                <c:pt idx="86">
                  <c:v>7.9090760000000006E-8</c:v>
                </c:pt>
                <c:pt idx="87">
                  <c:v>7.907762E-8</c:v>
                </c:pt>
                <c:pt idx="88">
                  <c:v>7.9064699999999997E-8</c:v>
                </c:pt>
                <c:pt idx="89">
                  <c:v>7.9051980000000006E-8</c:v>
                </c:pt>
                <c:pt idx="90">
                  <c:v>7.9039469999999995E-8</c:v>
                </c:pt>
                <c:pt idx="91">
                  <c:v>7.9027149999999998E-8</c:v>
                </c:pt>
                <c:pt idx="92">
                  <c:v>7.9015010000000006E-8</c:v>
                </c:pt>
                <c:pt idx="93">
                  <c:v>7.9003060000000002E-8</c:v>
                </c:pt>
                <c:pt idx="94">
                  <c:v>7.8991280000000006E-8</c:v>
                </c:pt>
                <c:pt idx="95">
                  <c:v>7.897968E-8</c:v>
                </c:pt>
                <c:pt idx="96">
                  <c:v>7.8968229999999997E-8</c:v>
                </c:pt>
                <c:pt idx="97">
                  <c:v>7.8956940000000004E-8</c:v>
                </c:pt>
                <c:pt idx="98">
                  <c:v>7.89458E-8</c:v>
                </c:pt>
                <c:pt idx="99">
                  <c:v>7.8934809999999997E-8</c:v>
                </c:pt>
                <c:pt idx="100">
                  <c:v>7.8923969999999996E-8</c:v>
                </c:pt>
                <c:pt idx="101">
                  <c:v>7.8913260000000003E-8</c:v>
                </c:pt>
                <c:pt idx="102">
                  <c:v>7.8902690000000002E-8</c:v>
                </c:pt>
                <c:pt idx="103">
                  <c:v>7.889224E-8</c:v>
                </c:pt>
                <c:pt idx="104">
                  <c:v>7.8881920000000005E-8</c:v>
                </c:pt>
                <c:pt idx="105">
                  <c:v>7.8871719999999997E-8</c:v>
                </c:pt>
                <c:pt idx="106">
                  <c:v>7.8861649999999996E-8</c:v>
                </c:pt>
                <c:pt idx="107">
                  <c:v>7.8851680000000001E-8</c:v>
                </c:pt>
                <c:pt idx="108">
                  <c:v>7.8841830000000004E-8</c:v>
                </c:pt>
                <c:pt idx="109">
                  <c:v>7.8832089999999996E-8</c:v>
                </c:pt>
                <c:pt idx="110">
                  <c:v>7.8822460000000004E-8</c:v>
                </c:pt>
                <c:pt idx="111">
                  <c:v>7.8812919999999993E-8</c:v>
                </c:pt>
                <c:pt idx="112">
                  <c:v>7.8803489999999998E-8</c:v>
                </c:pt>
                <c:pt idx="113">
                  <c:v>7.8794149999999999E-8</c:v>
                </c:pt>
                <c:pt idx="114">
                  <c:v>7.8784910000000005E-8</c:v>
                </c:pt>
                <c:pt idx="115">
                  <c:v>7.8775760000000006E-8</c:v>
                </c:pt>
                <c:pt idx="116">
                  <c:v>7.876671E-8</c:v>
                </c:pt>
                <c:pt idx="117">
                  <c:v>7.8757729999999996E-8</c:v>
                </c:pt>
                <c:pt idx="118">
                  <c:v>7.8748840000000001E-8</c:v>
                </c:pt>
                <c:pt idx="119">
                  <c:v>7.8740040000000002E-8</c:v>
                </c:pt>
                <c:pt idx="120">
                  <c:v>7.8731310000000005E-8</c:v>
                </c:pt>
                <c:pt idx="121">
                  <c:v>7.8722670000000004E-8</c:v>
                </c:pt>
                <c:pt idx="122">
                  <c:v>7.8714100000000005E-8</c:v>
                </c:pt>
                <c:pt idx="123">
                  <c:v>7.8705610000000005E-8</c:v>
                </c:pt>
                <c:pt idx="124">
                  <c:v>7.8697189999999994E-8</c:v>
                </c:pt>
                <c:pt idx="125">
                  <c:v>7.8688839999999999E-8</c:v>
                </c:pt>
                <c:pt idx="126">
                  <c:v>7.8680559999999994E-8</c:v>
                </c:pt>
                <c:pt idx="127">
                  <c:v>7.8672350000000004E-8</c:v>
                </c:pt>
                <c:pt idx="128">
                  <c:v>7.8664200000000006E-8</c:v>
                </c:pt>
                <c:pt idx="129">
                  <c:v>7.8656119999999998E-8</c:v>
                </c:pt>
                <c:pt idx="130">
                  <c:v>7.8648110000000006E-8</c:v>
                </c:pt>
                <c:pt idx="131">
                  <c:v>7.8640160000000006E-8</c:v>
                </c:pt>
                <c:pt idx="132">
                  <c:v>7.8632269999999999E-8</c:v>
                </c:pt>
                <c:pt idx="133">
                  <c:v>7.8624439999999998E-8</c:v>
                </c:pt>
                <c:pt idx="134">
                  <c:v>7.8616660000000006E-8</c:v>
                </c:pt>
                <c:pt idx="135">
                  <c:v>7.8608950000000003E-8</c:v>
                </c:pt>
                <c:pt idx="136">
                  <c:v>7.860128E-8</c:v>
                </c:pt>
                <c:pt idx="137">
                  <c:v>7.8593670000000003E-8</c:v>
                </c:pt>
                <c:pt idx="138">
                  <c:v>7.8586119999999998E-8</c:v>
                </c:pt>
                <c:pt idx="139">
                  <c:v>7.8578610000000006E-8</c:v>
                </c:pt>
                <c:pt idx="140">
                  <c:v>7.8571159999999994E-8</c:v>
                </c:pt>
                <c:pt idx="141">
                  <c:v>7.8563760000000004E-8</c:v>
                </c:pt>
                <c:pt idx="142">
                  <c:v>7.8556409999999997E-8</c:v>
                </c:pt>
                <c:pt idx="143">
                  <c:v>7.8549100000000003E-8</c:v>
                </c:pt>
                <c:pt idx="144">
                  <c:v>7.8541840000000005E-8</c:v>
                </c:pt>
                <c:pt idx="145">
                  <c:v>7.8534630000000003E-8</c:v>
                </c:pt>
                <c:pt idx="146">
                  <c:v>7.852746E-8</c:v>
                </c:pt>
                <c:pt idx="147">
                  <c:v>7.8520339999999994E-8</c:v>
                </c:pt>
                <c:pt idx="148">
                  <c:v>7.851326E-8</c:v>
                </c:pt>
                <c:pt idx="149">
                  <c:v>7.8506220000000006E-8</c:v>
                </c:pt>
                <c:pt idx="150">
                  <c:v>7.8499229999999994E-8</c:v>
                </c:pt>
                <c:pt idx="151">
                  <c:v>7.8492269999999999E-8</c:v>
                </c:pt>
                <c:pt idx="152">
                  <c:v>7.848536E-8</c:v>
                </c:pt>
                <c:pt idx="153">
                  <c:v>7.847849E-8</c:v>
                </c:pt>
                <c:pt idx="154">
                  <c:v>7.8471650000000004E-8</c:v>
                </c:pt>
                <c:pt idx="155">
                  <c:v>7.8464849999999993E-8</c:v>
                </c:pt>
                <c:pt idx="156">
                  <c:v>7.8458089999999996E-8</c:v>
                </c:pt>
                <c:pt idx="157">
                  <c:v>7.8451369999999998E-8</c:v>
                </c:pt>
                <c:pt idx="158">
                  <c:v>7.8444680000000003E-8</c:v>
                </c:pt>
                <c:pt idx="159">
                  <c:v>7.8438019999999997E-8</c:v>
                </c:pt>
                <c:pt idx="160">
                  <c:v>7.8431410000000001E-8</c:v>
                </c:pt>
                <c:pt idx="161">
                  <c:v>7.8424819999999998E-8</c:v>
                </c:pt>
                <c:pt idx="162">
                  <c:v>7.8418269999999995E-8</c:v>
                </c:pt>
                <c:pt idx="163">
                  <c:v>7.8411749999999994E-8</c:v>
                </c:pt>
                <c:pt idx="164">
                  <c:v>7.8405270000000006E-8</c:v>
                </c:pt>
                <c:pt idx="165">
                  <c:v>7.8398809999999998E-8</c:v>
                </c:pt>
                <c:pt idx="166">
                  <c:v>7.8392390000000003E-8</c:v>
                </c:pt>
                <c:pt idx="167">
                  <c:v>7.8385999999999998E-8</c:v>
                </c:pt>
                <c:pt idx="168">
                  <c:v>7.8379629999999999E-8</c:v>
                </c:pt>
                <c:pt idx="169">
                  <c:v>7.8373299999999999E-8</c:v>
                </c:pt>
                <c:pt idx="170">
                  <c:v>7.8367000000000003E-8</c:v>
                </c:pt>
                <c:pt idx="171">
                  <c:v>7.8360729999999996E-8</c:v>
                </c:pt>
                <c:pt idx="172">
                  <c:v>7.8354479999999996E-8</c:v>
                </c:pt>
                <c:pt idx="173">
                  <c:v>7.8348259999999998E-8</c:v>
                </c:pt>
                <c:pt idx="174">
                  <c:v>7.8342070000000003E-8</c:v>
                </c:pt>
                <c:pt idx="175">
                  <c:v>7.8335900000000002E-8</c:v>
                </c:pt>
                <c:pt idx="176">
                  <c:v>7.8329760000000004E-8</c:v>
                </c:pt>
                <c:pt idx="177">
                  <c:v>7.8323649999999995E-8</c:v>
                </c:pt>
                <c:pt idx="178">
                  <c:v>7.8317570000000002E-8</c:v>
                </c:pt>
                <c:pt idx="179">
                  <c:v>7.8311500000000006E-8</c:v>
                </c:pt>
                <c:pt idx="180">
                  <c:v>7.8305469999999996E-8</c:v>
                </c:pt>
                <c:pt idx="181">
                  <c:v>7.8299460000000006E-8</c:v>
                </c:pt>
                <c:pt idx="182">
                  <c:v>7.8293469999999996E-8</c:v>
                </c:pt>
                <c:pt idx="183">
                  <c:v>7.8287500000000005E-8</c:v>
                </c:pt>
                <c:pt idx="184">
                  <c:v>7.8281560000000004E-8</c:v>
                </c:pt>
                <c:pt idx="185">
                  <c:v>7.8275650000000006E-8</c:v>
                </c:pt>
                <c:pt idx="186">
                  <c:v>7.8269750000000005E-8</c:v>
                </c:pt>
                <c:pt idx="187">
                  <c:v>7.8263879999999993E-8</c:v>
                </c:pt>
                <c:pt idx="188">
                  <c:v>7.8258020000000005E-8</c:v>
                </c:pt>
                <c:pt idx="189">
                  <c:v>7.8252190000000006E-8</c:v>
                </c:pt>
                <c:pt idx="190">
                  <c:v>7.8246389999999997E-8</c:v>
                </c:pt>
                <c:pt idx="191">
                  <c:v>7.8240599999999997E-8</c:v>
                </c:pt>
                <c:pt idx="192">
                  <c:v>7.8234830000000004E-8</c:v>
                </c:pt>
                <c:pt idx="193">
                  <c:v>7.8229080000000004E-8</c:v>
                </c:pt>
                <c:pt idx="194">
                  <c:v>7.8223359999999994E-8</c:v>
                </c:pt>
                <c:pt idx="195">
                  <c:v>7.8217649999999994E-8</c:v>
                </c:pt>
                <c:pt idx="196">
                  <c:v>7.8211969999999996E-8</c:v>
                </c:pt>
                <c:pt idx="197">
                  <c:v>7.8206299999999995E-8</c:v>
                </c:pt>
                <c:pt idx="198">
                  <c:v>7.8200650000000001E-8</c:v>
                </c:pt>
                <c:pt idx="199">
                  <c:v>7.8195019999999999E-8</c:v>
                </c:pt>
                <c:pt idx="200">
                  <c:v>7.8189410000000005E-8</c:v>
                </c:pt>
                <c:pt idx="201">
                  <c:v>7.8183810000000006E-8</c:v>
                </c:pt>
                <c:pt idx="202">
                  <c:v>7.8178239999999997E-8</c:v>
                </c:pt>
                <c:pt idx="203">
                  <c:v>7.8172679999999999E-8</c:v>
                </c:pt>
                <c:pt idx="204">
                  <c:v>7.8167140000000006E-8</c:v>
                </c:pt>
                <c:pt idx="205">
                  <c:v>7.8161619999999993E-8</c:v>
                </c:pt>
                <c:pt idx="206">
                  <c:v>7.8156110000000004E-8</c:v>
                </c:pt>
                <c:pt idx="207">
                  <c:v>7.8150619999999994E-8</c:v>
                </c:pt>
                <c:pt idx="208">
                  <c:v>7.8145150000000004E-8</c:v>
                </c:pt>
                <c:pt idx="209">
                  <c:v>7.8139689999999997E-8</c:v>
                </c:pt>
                <c:pt idx="210">
                  <c:v>7.8134249999999997E-8</c:v>
                </c:pt>
                <c:pt idx="211">
                  <c:v>7.8128830000000003E-8</c:v>
                </c:pt>
                <c:pt idx="212">
                  <c:v>7.8123420000000006E-8</c:v>
                </c:pt>
                <c:pt idx="213">
                  <c:v>7.8118030000000001E-8</c:v>
                </c:pt>
                <c:pt idx="214">
                  <c:v>7.8112649999999994E-8</c:v>
                </c:pt>
                <c:pt idx="215">
                  <c:v>7.8107290000000006E-8</c:v>
                </c:pt>
                <c:pt idx="216">
                  <c:v>7.8101940000000001E-8</c:v>
                </c:pt>
                <c:pt idx="217">
                  <c:v>7.8096600000000006E-8</c:v>
                </c:pt>
                <c:pt idx="218">
                  <c:v>7.8091290000000001E-8</c:v>
                </c:pt>
                <c:pt idx="219">
                  <c:v>7.8085979999999995E-8</c:v>
                </c:pt>
                <c:pt idx="220">
                  <c:v>7.8080689999999997E-8</c:v>
                </c:pt>
                <c:pt idx="221">
                  <c:v>7.8075420000000004E-8</c:v>
                </c:pt>
                <c:pt idx="222">
                  <c:v>7.8070149999999998E-8</c:v>
                </c:pt>
                <c:pt idx="223">
                  <c:v>7.8064899999999999E-8</c:v>
                </c:pt>
                <c:pt idx="224">
                  <c:v>7.8059670000000006E-8</c:v>
                </c:pt>
                <c:pt idx="225">
                  <c:v>7.8054449999999997E-8</c:v>
                </c:pt>
                <c:pt idx="226">
                  <c:v>7.8049239999999997E-8</c:v>
                </c:pt>
                <c:pt idx="227">
                  <c:v>7.8044039999999993E-8</c:v>
                </c:pt>
                <c:pt idx="228">
                  <c:v>7.8038859999999997E-8</c:v>
                </c:pt>
                <c:pt idx="229">
                  <c:v>7.8033689999999996E-8</c:v>
                </c:pt>
                <c:pt idx="230">
                  <c:v>7.8028530000000006E-8</c:v>
                </c:pt>
                <c:pt idx="231">
                  <c:v>7.8023389999999995E-8</c:v>
                </c:pt>
                <c:pt idx="232">
                  <c:v>7.8018249999999998E-8</c:v>
                </c:pt>
                <c:pt idx="233">
                  <c:v>7.8013129999999994E-8</c:v>
                </c:pt>
                <c:pt idx="234">
                  <c:v>7.8008019999999999E-8</c:v>
                </c:pt>
                <c:pt idx="235">
                  <c:v>7.8002929999999998E-8</c:v>
                </c:pt>
                <c:pt idx="236">
                  <c:v>7.7997839999999997E-8</c:v>
                </c:pt>
                <c:pt idx="237">
                  <c:v>7.7992770000000002E-8</c:v>
                </c:pt>
                <c:pt idx="238">
                  <c:v>7.7987699999999994E-8</c:v>
                </c:pt>
                <c:pt idx="239">
                  <c:v>7.7982650000000005E-8</c:v>
                </c:pt>
                <c:pt idx="240">
                  <c:v>7.797761E-8</c:v>
                </c:pt>
                <c:pt idx="241">
                  <c:v>7.7972580000000005E-8</c:v>
                </c:pt>
                <c:pt idx="242">
                  <c:v>7.7967560000000006E-8</c:v>
                </c:pt>
                <c:pt idx="243">
                  <c:v>7.7962550000000004E-8</c:v>
                </c:pt>
                <c:pt idx="244">
                  <c:v>7.7957559999999994E-8</c:v>
                </c:pt>
                <c:pt idx="245">
                  <c:v>7.7952569999999999E-8</c:v>
                </c:pt>
                <c:pt idx="246">
                  <c:v>7.7947599999999996E-8</c:v>
                </c:pt>
                <c:pt idx="247">
                  <c:v>7.7942630000000006E-8</c:v>
                </c:pt>
                <c:pt idx="248">
                  <c:v>7.7937679999999997E-8</c:v>
                </c:pt>
                <c:pt idx="249">
                  <c:v>7.793273E-8</c:v>
                </c:pt>
                <c:pt idx="250">
                  <c:v>7.7927790000000001E-8</c:v>
                </c:pt>
              </c:numCache>
            </c:numRef>
          </c:yVal>
          <c:smooth val="1"/>
          <c:extLst>
            <c:ext xmlns:c16="http://schemas.microsoft.com/office/drawing/2014/chart" uri="{C3380CC4-5D6E-409C-BE32-E72D297353CC}">
              <c16:uniqueId val="{00000006-4D4C-4B1C-89A4-3D3AFACA9F2D}"/>
            </c:ext>
          </c:extLst>
        </c:ser>
        <c:ser>
          <c:idx val="7"/>
          <c:order val="7"/>
          <c:tx>
            <c:strRef>
              <c:f>marine01!$L$1</c:f>
              <c:strCache>
                <c:ptCount val="1"/>
                <c:pt idx="0">
                  <c:v>Dp(3.27006E-08) </c:v>
                </c:pt>
              </c:strCache>
            </c:strRef>
          </c:tx>
          <c:spPr>
            <a:ln w="12700">
              <a:solidFill>
                <a:srgbClr val="0000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marine01!$L$2:$L$252</c:f>
              <c:numCache>
                <c:formatCode>0.00E+00</c:formatCode>
                <c:ptCount val="251"/>
                <c:pt idx="0">
                  <c:v>4.9493579999999998E-8</c:v>
                </c:pt>
                <c:pt idx="1">
                  <c:v>6.5188540000000001E-8</c:v>
                </c:pt>
                <c:pt idx="2">
                  <c:v>6.5974719999999997E-8</c:v>
                </c:pt>
                <c:pt idx="3">
                  <c:v>6.6819520000000005E-8</c:v>
                </c:pt>
                <c:pt idx="4">
                  <c:v>6.7728210000000003E-8</c:v>
                </c:pt>
                <c:pt idx="5">
                  <c:v>6.8708809999999996E-8</c:v>
                </c:pt>
                <c:pt idx="6">
                  <c:v>6.977153E-8</c:v>
                </c:pt>
                <c:pt idx="7">
                  <c:v>7.0929180000000004E-8</c:v>
                </c:pt>
                <c:pt idx="8">
                  <c:v>7.2197839999999998E-8</c:v>
                </c:pt>
                <c:pt idx="9">
                  <c:v>7.35981E-8</c:v>
                </c:pt>
                <c:pt idx="10">
                  <c:v>7.4904280000000003E-8</c:v>
                </c:pt>
                <c:pt idx="11">
                  <c:v>7.6104869999999997E-8</c:v>
                </c:pt>
                <c:pt idx="12">
                  <c:v>7.7372859999999996E-8</c:v>
                </c:pt>
                <c:pt idx="13">
                  <c:v>7.8752129999999998E-8</c:v>
                </c:pt>
                <c:pt idx="14">
                  <c:v>8.0261069999999996E-8</c:v>
                </c:pt>
                <c:pt idx="15">
                  <c:v>8.1922710000000005E-8</c:v>
                </c:pt>
                <c:pt idx="16">
                  <c:v>8.3766379999999999E-8</c:v>
                </c:pt>
                <c:pt idx="17">
                  <c:v>8.5829449999999998E-8</c:v>
                </c:pt>
                <c:pt idx="18">
                  <c:v>8.8159270000000002E-8</c:v>
                </c:pt>
                <c:pt idx="19">
                  <c:v>9.0811240000000002E-8</c:v>
                </c:pt>
                <c:pt idx="20">
                  <c:v>9.3844930000000002E-8</c:v>
                </c:pt>
                <c:pt idx="21">
                  <c:v>9.7190939999999994E-8</c:v>
                </c:pt>
                <c:pt idx="22">
                  <c:v>1.004772E-7</c:v>
                </c:pt>
                <c:pt idx="23">
                  <c:v>1.0283769999999999E-7</c:v>
                </c:pt>
                <c:pt idx="24">
                  <c:v>1.033464E-7</c:v>
                </c:pt>
                <c:pt idx="25">
                  <c:v>1.020275E-7</c:v>
                </c:pt>
                <c:pt idx="26">
                  <c:v>9.9872769999999997E-8</c:v>
                </c:pt>
                <c:pt idx="27">
                  <c:v>9.7795330000000003E-8</c:v>
                </c:pt>
                <c:pt idx="28">
                  <c:v>9.6159109999999996E-8</c:v>
                </c:pt>
                <c:pt idx="29">
                  <c:v>9.4981520000000002E-8</c:v>
                </c:pt>
                <c:pt idx="30">
                  <c:v>9.4162850000000006E-8</c:v>
                </c:pt>
                <c:pt idx="31">
                  <c:v>9.3594389999999996E-8</c:v>
                </c:pt>
                <c:pt idx="32">
                  <c:v>9.3189690000000003E-8</c:v>
                </c:pt>
                <c:pt idx="33">
                  <c:v>9.2890229999999994E-8</c:v>
                </c:pt>
                <c:pt idx="34">
                  <c:v>9.2658419999999997E-8</c:v>
                </c:pt>
                <c:pt idx="35">
                  <c:v>9.2470850000000006E-8</c:v>
                </c:pt>
                <c:pt idx="36">
                  <c:v>9.2313370000000006E-8</c:v>
                </c:pt>
                <c:pt idx="37">
                  <c:v>9.2177329999999998E-8</c:v>
                </c:pt>
                <c:pt idx="38">
                  <c:v>9.2057279999999998E-8</c:v>
                </c:pt>
                <c:pt idx="39">
                  <c:v>9.1949760000000002E-8</c:v>
                </c:pt>
                <c:pt idx="40">
                  <c:v>9.1852360000000003E-8</c:v>
                </c:pt>
                <c:pt idx="41">
                  <c:v>9.1763370000000005E-8</c:v>
                </c:pt>
                <c:pt idx="42">
                  <c:v>9.168142E-8</c:v>
                </c:pt>
                <c:pt idx="43">
                  <c:v>9.1605559999999999E-8</c:v>
                </c:pt>
                <c:pt idx="44">
                  <c:v>9.1534989999999996E-8</c:v>
                </c:pt>
                <c:pt idx="45">
                  <c:v>9.1469060000000003E-8</c:v>
                </c:pt>
                <c:pt idx="46">
                  <c:v>9.1407230000000006E-8</c:v>
                </c:pt>
                <c:pt idx="47">
                  <c:v>9.1349050000000002E-8</c:v>
                </c:pt>
                <c:pt idx="48">
                  <c:v>9.1294170000000005E-8</c:v>
                </c:pt>
                <c:pt idx="49">
                  <c:v>9.1242219999999995E-8</c:v>
                </c:pt>
                <c:pt idx="50">
                  <c:v>9.1192929999999999E-8</c:v>
                </c:pt>
                <c:pt idx="51">
                  <c:v>9.1146059999999994E-8</c:v>
                </c:pt>
                <c:pt idx="52">
                  <c:v>9.1101359999999999E-8</c:v>
                </c:pt>
                <c:pt idx="53">
                  <c:v>9.1058710000000002E-8</c:v>
                </c:pt>
                <c:pt idx="54">
                  <c:v>9.1017880000000003E-8</c:v>
                </c:pt>
                <c:pt idx="55">
                  <c:v>9.0978769999999996E-8</c:v>
                </c:pt>
                <c:pt idx="56">
                  <c:v>9.0941229999999994E-8</c:v>
                </c:pt>
                <c:pt idx="57">
                  <c:v>9.0905130000000001E-8</c:v>
                </c:pt>
                <c:pt idx="58">
                  <c:v>9.0870430000000004E-8</c:v>
                </c:pt>
                <c:pt idx="59">
                  <c:v>9.0836959999999995E-8</c:v>
                </c:pt>
                <c:pt idx="60">
                  <c:v>9.0804649999999999E-8</c:v>
                </c:pt>
                <c:pt idx="61">
                  <c:v>9.0773460000000003E-8</c:v>
                </c:pt>
                <c:pt idx="62">
                  <c:v>9.0743280000000004E-8</c:v>
                </c:pt>
                <c:pt idx="63">
                  <c:v>9.0714070000000003E-8</c:v>
                </c:pt>
                <c:pt idx="64">
                  <c:v>9.0685759999999998E-8</c:v>
                </c:pt>
                <c:pt idx="65">
                  <c:v>9.0658300000000007E-8</c:v>
                </c:pt>
                <c:pt idx="66">
                  <c:v>9.0631640000000005E-8</c:v>
                </c:pt>
                <c:pt idx="67">
                  <c:v>9.0605750000000004E-8</c:v>
                </c:pt>
                <c:pt idx="68">
                  <c:v>9.0580569999999998E-8</c:v>
                </c:pt>
                <c:pt idx="69">
                  <c:v>9.0556050000000003E-8</c:v>
                </c:pt>
                <c:pt idx="70">
                  <c:v>9.0532170000000001E-8</c:v>
                </c:pt>
                <c:pt idx="71">
                  <c:v>9.0508909999999998E-8</c:v>
                </c:pt>
                <c:pt idx="72">
                  <c:v>9.0486210000000001E-8</c:v>
                </c:pt>
                <c:pt idx="73">
                  <c:v>9.0464069999999998E-8</c:v>
                </c:pt>
                <c:pt idx="74">
                  <c:v>9.0442459999999998E-8</c:v>
                </c:pt>
                <c:pt idx="75">
                  <c:v>9.0421340000000002E-8</c:v>
                </c:pt>
                <c:pt idx="76">
                  <c:v>9.0400690000000004E-8</c:v>
                </c:pt>
                <c:pt idx="77">
                  <c:v>9.038048E-8</c:v>
                </c:pt>
                <c:pt idx="78">
                  <c:v>9.0360720000000001E-8</c:v>
                </c:pt>
                <c:pt idx="79">
                  <c:v>9.0341359999999997E-8</c:v>
                </c:pt>
                <c:pt idx="80">
                  <c:v>9.0322400000000002E-8</c:v>
                </c:pt>
                <c:pt idx="81">
                  <c:v>9.0303819999999995E-8</c:v>
                </c:pt>
                <c:pt idx="82">
                  <c:v>9.028559E-8</c:v>
                </c:pt>
                <c:pt idx="83">
                  <c:v>9.0267710000000005E-8</c:v>
                </c:pt>
                <c:pt idx="84">
                  <c:v>9.0250169999999999E-8</c:v>
                </c:pt>
                <c:pt idx="85">
                  <c:v>9.0232950000000002E-8</c:v>
                </c:pt>
                <c:pt idx="86">
                  <c:v>9.0216029999999995E-8</c:v>
                </c:pt>
                <c:pt idx="87">
                  <c:v>9.0199420000000001E-8</c:v>
                </c:pt>
                <c:pt idx="88">
                  <c:v>9.0183080000000007E-8</c:v>
                </c:pt>
                <c:pt idx="89">
                  <c:v>9.0167019999999996E-8</c:v>
                </c:pt>
                <c:pt idx="90">
                  <c:v>9.0151229999999998E-8</c:v>
                </c:pt>
                <c:pt idx="91">
                  <c:v>9.0135679999999998E-8</c:v>
                </c:pt>
                <c:pt idx="92">
                  <c:v>9.0120390000000001E-8</c:v>
                </c:pt>
                <c:pt idx="93">
                  <c:v>9.0105330000000004E-8</c:v>
                </c:pt>
                <c:pt idx="94">
                  <c:v>9.0090499999999995E-8</c:v>
                </c:pt>
                <c:pt idx="95">
                  <c:v>9.00759E-8</c:v>
                </c:pt>
                <c:pt idx="96">
                  <c:v>9.0061509999999999E-8</c:v>
                </c:pt>
                <c:pt idx="97">
                  <c:v>9.0047319999999995E-8</c:v>
                </c:pt>
                <c:pt idx="98">
                  <c:v>9.0033330000000002E-8</c:v>
                </c:pt>
                <c:pt idx="99">
                  <c:v>9.0019529999999997E-8</c:v>
                </c:pt>
                <c:pt idx="100">
                  <c:v>9.0005930000000003E-8</c:v>
                </c:pt>
                <c:pt idx="101">
                  <c:v>8.9992500000000003E-8</c:v>
                </c:pt>
                <c:pt idx="102">
                  <c:v>8.9979260000000005E-8</c:v>
                </c:pt>
                <c:pt idx="103">
                  <c:v>8.9966169999999994E-8</c:v>
                </c:pt>
                <c:pt idx="104">
                  <c:v>8.9953260000000002E-8</c:v>
                </c:pt>
                <c:pt idx="105">
                  <c:v>8.9940499999999997E-8</c:v>
                </c:pt>
                <c:pt idx="106">
                  <c:v>8.9927910000000001E-8</c:v>
                </c:pt>
                <c:pt idx="107">
                  <c:v>8.9915449999999999E-8</c:v>
                </c:pt>
                <c:pt idx="108">
                  <c:v>8.9903149999999996E-8</c:v>
                </c:pt>
                <c:pt idx="109">
                  <c:v>8.9890989999999998E-8</c:v>
                </c:pt>
                <c:pt idx="110">
                  <c:v>8.9878980000000001E-8</c:v>
                </c:pt>
                <c:pt idx="111">
                  <c:v>8.9867090000000002E-8</c:v>
                </c:pt>
                <c:pt idx="112">
                  <c:v>8.9855339999999995E-8</c:v>
                </c:pt>
                <c:pt idx="113">
                  <c:v>8.9843710000000001E-8</c:v>
                </c:pt>
                <c:pt idx="114">
                  <c:v>8.9832200000000004E-8</c:v>
                </c:pt>
                <c:pt idx="115">
                  <c:v>8.9820820000000003E-8</c:v>
                </c:pt>
                <c:pt idx="116">
                  <c:v>8.980956E-8</c:v>
                </c:pt>
                <c:pt idx="117">
                  <c:v>8.9798409999999999E-8</c:v>
                </c:pt>
                <c:pt idx="118">
                  <c:v>8.9787370000000001E-8</c:v>
                </c:pt>
                <c:pt idx="119">
                  <c:v>8.9776440000000004E-8</c:v>
                </c:pt>
                <c:pt idx="120">
                  <c:v>8.9765609999999999E-8</c:v>
                </c:pt>
                <c:pt idx="121">
                  <c:v>8.9754889999999997E-8</c:v>
                </c:pt>
                <c:pt idx="122">
                  <c:v>8.9744269999999999E-8</c:v>
                </c:pt>
                <c:pt idx="123">
                  <c:v>8.9733739999999998E-8</c:v>
                </c:pt>
                <c:pt idx="124">
                  <c:v>8.9723319999999998E-8</c:v>
                </c:pt>
                <c:pt idx="125">
                  <c:v>8.9712989999999994E-8</c:v>
                </c:pt>
                <c:pt idx="126">
                  <c:v>8.9702740000000002E-8</c:v>
                </c:pt>
                <c:pt idx="127">
                  <c:v>8.9692590000000003E-8</c:v>
                </c:pt>
                <c:pt idx="128">
                  <c:v>8.9682520000000002E-8</c:v>
                </c:pt>
                <c:pt idx="129">
                  <c:v>8.9672539999999997E-8</c:v>
                </c:pt>
                <c:pt idx="130">
                  <c:v>8.9662650000000001E-8</c:v>
                </c:pt>
                <c:pt idx="131">
                  <c:v>8.9652829999999994E-8</c:v>
                </c:pt>
                <c:pt idx="132">
                  <c:v>8.964309E-8</c:v>
                </c:pt>
                <c:pt idx="133">
                  <c:v>8.9633440000000001E-8</c:v>
                </c:pt>
                <c:pt idx="134">
                  <c:v>8.9623860000000004E-8</c:v>
                </c:pt>
                <c:pt idx="135">
                  <c:v>8.9614349999999997E-8</c:v>
                </c:pt>
                <c:pt idx="136">
                  <c:v>8.9604910000000005E-8</c:v>
                </c:pt>
                <c:pt idx="137">
                  <c:v>8.9595549999999999E-8</c:v>
                </c:pt>
                <c:pt idx="138">
                  <c:v>8.9586249999999999E-8</c:v>
                </c:pt>
                <c:pt idx="139">
                  <c:v>8.9577020000000002E-8</c:v>
                </c:pt>
                <c:pt idx="140">
                  <c:v>8.9567859999999993E-8</c:v>
                </c:pt>
                <c:pt idx="141">
                  <c:v>8.9558770000000001E-8</c:v>
                </c:pt>
                <c:pt idx="142">
                  <c:v>8.9549740000000001E-8</c:v>
                </c:pt>
                <c:pt idx="143">
                  <c:v>8.9540769999999994E-8</c:v>
                </c:pt>
                <c:pt idx="144">
                  <c:v>8.9531860000000006E-8</c:v>
                </c:pt>
                <c:pt idx="145">
                  <c:v>8.9523019999999993E-8</c:v>
                </c:pt>
                <c:pt idx="146">
                  <c:v>8.9514230000000004E-8</c:v>
                </c:pt>
                <c:pt idx="147">
                  <c:v>8.9505499999999994E-8</c:v>
                </c:pt>
                <c:pt idx="148">
                  <c:v>8.9496830000000003E-8</c:v>
                </c:pt>
                <c:pt idx="149">
                  <c:v>8.9488209999999994E-8</c:v>
                </c:pt>
                <c:pt idx="150">
                  <c:v>8.9479650000000005E-8</c:v>
                </c:pt>
                <c:pt idx="151">
                  <c:v>8.9471139999999999E-8</c:v>
                </c:pt>
                <c:pt idx="152">
                  <c:v>8.9462680000000002E-8</c:v>
                </c:pt>
                <c:pt idx="153">
                  <c:v>8.9454279999999998E-8</c:v>
                </c:pt>
                <c:pt idx="154">
                  <c:v>8.9445919999999993E-8</c:v>
                </c:pt>
                <c:pt idx="155">
                  <c:v>8.9437619999999995E-8</c:v>
                </c:pt>
                <c:pt idx="156">
                  <c:v>8.9429359999999995E-8</c:v>
                </c:pt>
                <c:pt idx="157">
                  <c:v>8.9421150000000005E-8</c:v>
                </c:pt>
                <c:pt idx="158">
                  <c:v>8.9412999999999995E-8</c:v>
                </c:pt>
                <c:pt idx="159">
                  <c:v>8.940488E-8</c:v>
                </c:pt>
                <c:pt idx="160">
                  <c:v>8.9396810000000002E-8</c:v>
                </c:pt>
                <c:pt idx="161">
                  <c:v>8.9388780000000003E-8</c:v>
                </c:pt>
                <c:pt idx="162">
                  <c:v>8.9380800000000001E-8</c:v>
                </c:pt>
                <c:pt idx="163">
                  <c:v>8.9372859999999997E-8</c:v>
                </c:pt>
                <c:pt idx="164">
                  <c:v>8.9364959999999994E-8</c:v>
                </c:pt>
                <c:pt idx="165">
                  <c:v>8.9357109999999999E-8</c:v>
                </c:pt>
                <c:pt idx="166">
                  <c:v>8.9349300000000005E-8</c:v>
                </c:pt>
                <c:pt idx="167">
                  <c:v>8.9341529999999996E-8</c:v>
                </c:pt>
                <c:pt idx="168">
                  <c:v>8.9333790000000004E-8</c:v>
                </c:pt>
                <c:pt idx="169">
                  <c:v>8.9326089999999998E-8</c:v>
                </c:pt>
                <c:pt idx="170">
                  <c:v>8.9318430000000004E-8</c:v>
                </c:pt>
                <c:pt idx="171">
                  <c:v>8.9310819999999994E-8</c:v>
                </c:pt>
                <c:pt idx="172">
                  <c:v>8.9303230000000003E-8</c:v>
                </c:pt>
                <c:pt idx="173">
                  <c:v>8.9295679999999998E-8</c:v>
                </c:pt>
                <c:pt idx="174">
                  <c:v>8.9288170000000006E-8</c:v>
                </c:pt>
                <c:pt idx="175">
                  <c:v>8.9280690000000004E-8</c:v>
                </c:pt>
                <c:pt idx="176">
                  <c:v>8.9273250000000002E-8</c:v>
                </c:pt>
                <c:pt idx="177">
                  <c:v>8.9265849999999999E-8</c:v>
                </c:pt>
                <c:pt idx="178">
                  <c:v>8.9258470000000002E-8</c:v>
                </c:pt>
                <c:pt idx="179">
                  <c:v>8.9251130000000005E-8</c:v>
                </c:pt>
                <c:pt idx="180">
                  <c:v>8.9243819999999997E-8</c:v>
                </c:pt>
                <c:pt idx="181">
                  <c:v>8.9236550000000002E-8</c:v>
                </c:pt>
                <c:pt idx="182">
                  <c:v>8.9229300000000001E-8</c:v>
                </c:pt>
                <c:pt idx="183">
                  <c:v>8.9222080000000002E-8</c:v>
                </c:pt>
                <c:pt idx="184">
                  <c:v>8.9214900000000003E-8</c:v>
                </c:pt>
                <c:pt idx="185">
                  <c:v>8.9207749999999994E-8</c:v>
                </c:pt>
                <c:pt idx="186">
                  <c:v>8.9200620000000004E-8</c:v>
                </c:pt>
                <c:pt idx="187">
                  <c:v>8.919353E-8</c:v>
                </c:pt>
                <c:pt idx="188">
                  <c:v>8.9186460000000003E-8</c:v>
                </c:pt>
                <c:pt idx="189">
                  <c:v>8.9179419999999996E-8</c:v>
                </c:pt>
                <c:pt idx="190">
                  <c:v>8.9172410000000004E-8</c:v>
                </c:pt>
                <c:pt idx="191">
                  <c:v>8.9165420000000006E-8</c:v>
                </c:pt>
                <c:pt idx="192">
                  <c:v>8.9158469999999994E-8</c:v>
                </c:pt>
                <c:pt idx="193">
                  <c:v>8.9151540000000002E-8</c:v>
                </c:pt>
                <c:pt idx="194">
                  <c:v>8.9144630000000003E-8</c:v>
                </c:pt>
                <c:pt idx="195">
                  <c:v>8.9137760000000003E-8</c:v>
                </c:pt>
                <c:pt idx="196">
                  <c:v>8.9130909999999997E-8</c:v>
                </c:pt>
                <c:pt idx="197">
                  <c:v>8.9124079999999997E-8</c:v>
                </c:pt>
                <c:pt idx="198">
                  <c:v>8.911728E-8</c:v>
                </c:pt>
                <c:pt idx="199">
                  <c:v>8.9110499999999996E-8</c:v>
                </c:pt>
                <c:pt idx="200">
                  <c:v>8.9103739999999998E-8</c:v>
                </c:pt>
                <c:pt idx="201">
                  <c:v>8.909702E-8</c:v>
                </c:pt>
                <c:pt idx="202">
                  <c:v>8.9090309999999999E-8</c:v>
                </c:pt>
                <c:pt idx="203">
                  <c:v>8.908363E-8</c:v>
                </c:pt>
                <c:pt idx="204">
                  <c:v>8.9076959999999998E-8</c:v>
                </c:pt>
                <c:pt idx="205">
                  <c:v>8.9070329999999996E-8</c:v>
                </c:pt>
                <c:pt idx="206">
                  <c:v>8.9063710000000003E-8</c:v>
                </c:pt>
                <c:pt idx="207">
                  <c:v>8.905712E-8</c:v>
                </c:pt>
                <c:pt idx="208">
                  <c:v>8.9050539999999993E-8</c:v>
                </c:pt>
                <c:pt idx="209">
                  <c:v>8.9044E-8</c:v>
                </c:pt>
                <c:pt idx="210">
                  <c:v>8.9037470000000003E-8</c:v>
                </c:pt>
                <c:pt idx="211">
                  <c:v>8.9030959999999999E-8</c:v>
                </c:pt>
                <c:pt idx="212">
                  <c:v>8.9024470000000001E-8</c:v>
                </c:pt>
                <c:pt idx="213">
                  <c:v>8.9017999999999997E-8</c:v>
                </c:pt>
                <c:pt idx="214">
                  <c:v>8.9011549999999999E-8</c:v>
                </c:pt>
                <c:pt idx="215">
                  <c:v>8.9005119999999994E-8</c:v>
                </c:pt>
                <c:pt idx="216">
                  <c:v>8.8998720000000005E-8</c:v>
                </c:pt>
                <c:pt idx="217">
                  <c:v>8.8992320000000003E-8</c:v>
                </c:pt>
                <c:pt idx="218">
                  <c:v>8.8985960000000001E-8</c:v>
                </c:pt>
                <c:pt idx="219">
                  <c:v>8.8979599999999998E-8</c:v>
                </c:pt>
                <c:pt idx="220">
                  <c:v>8.8973269999999999E-8</c:v>
                </c:pt>
                <c:pt idx="221">
                  <c:v>8.8966949999999996E-8</c:v>
                </c:pt>
                <c:pt idx="222">
                  <c:v>8.8960659999999996E-8</c:v>
                </c:pt>
                <c:pt idx="223">
                  <c:v>8.8954380000000006E-8</c:v>
                </c:pt>
                <c:pt idx="224">
                  <c:v>8.8948119999999995E-8</c:v>
                </c:pt>
                <c:pt idx="225">
                  <c:v>8.8941869999999995E-8</c:v>
                </c:pt>
                <c:pt idx="226">
                  <c:v>8.8935649999999997E-8</c:v>
                </c:pt>
                <c:pt idx="227">
                  <c:v>8.892943E-8</c:v>
                </c:pt>
                <c:pt idx="228">
                  <c:v>8.8923240000000005E-8</c:v>
                </c:pt>
                <c:pt idx="229">
                  <c:v>8.8917059999999994E-8</c:v>
                </c:pt>
                <c:pt idx="230">
                  <c:v>8.8910900000000002E-8</c:v>
                </c:pt>
                <c:pt idx="231">
                  <c:v>8.8904760000000004E-8</c:v>
                </c:pt>
                <c:pt idx="232">
                  <c:v>8.8898630000000002E-8</c:v>
                </c:pt>
                <c:pt idx="233">
                  <c:v>8.8892520000000006E-8</c:v>
                </c:pt>
                <c:pt idx="234">
                  <c:v>8.8886419999999994E-8</c:v>
                </c:pt>
                <c:pt idx="235">
                  <c:v>8.8880340000000002E-8</c:v>
                </c:pt>
                <c:pt idx="236">
                  <c:v>8.8874270000000006E-8</c:v>
                </c:pt>
                <c:pt idx="237">
                  <c:v>8.8868220000000003E-8</c:v>
                </c:pt>
                <c:pt idx="238">
                  <c:v>8.8862190000000006E-8</c:v>
                </c:pt>
                <c:pt idx="239">
                  <c:v>8.8856170000000006E-8</c:v>
                </c:pt>
                <c:pt idx="240">
                  <c:v>8.8850160000000003E-8</c:v>
                </c:pt>
                <c:pt idx="241">
                  <c:v>8.8844170000000006E-8</c:v>
                </c:pt>
                <c:pt idx="242">
                  <c:v>8.8838190000000005E-8</c:v>
                </c:pt>
                <c:pt idx="243">
                  <c:v>8.8832220000000002E-8</c:v>
                </c:pt>
                <c:pt idx="244">
                  <c:v>8.8826270000000004E-8</c:v>
                </c:pt>
                <c:pt idx="245">
                  <c:v>8.882034E-8</c:v>
                </c:pt>
                <c:pt idx="246">
                  <c:v>8.8814409999999995E-8</c:v>
                </c:pt>
                <c:pt idx="247">
                  <c:v>8.8808509999999994E-8</c:v>
                </c:pt>
                <c:pt idx="248">
                  <c:v>8.8802610000000006E-8</c:v>
                </c:pt>
                <c:pt idx="249">
                  <c:v>8.8796729999999998E-8</c:v>
                </c:pt>
                <c:pt idx="250">
                  <c:v>8.8790859999999999E-8</c:v>
                </c:pt>
              </c:numCache>
            </c:numRef>
          </c:yVal>
          <c:smooth val="1"/>
          <c:extLst>
            <c:ext xmlns:c16="http://schemas.microsoft.com/office/drawing/2014/chart" uri="{C3380CC4-5D6E-409C-BE32-E72D297353CC}">
              <c16:uniqueId val="{00000007-4D4C-4B1C-89A4-3D3AFACA9F2D}"/>
            </c:ext>
          </c:extLst>
        </c:ser>
        <c:ser>
          <c:idx val="8"/>
          <c:order val="8"/>
          <c:tx>
            <c:strRef>
              <c:f>marine01!$M$1</c:f>
              <c:strCache>
                <c:ptCount val="1"/>
                <c:pt idx="0">
                  <c:v>Dp(3.58693E-08) </c:v>
                </c:pt>
              </c:strCache>
            </c:strRef>
          </c:tx>
          <c:spPr>
            <a:ln w="12700">
              <a:solidFill>
                <a:srgbClr val="00CC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marine01!$M$2:$M$252</c:f>
              <c:numCache>
                <c:formatCode>0.00E+00</c:formatCode>
                <c:ptCount val="251"/>
                <c:pt idx="0">
                  <c:v>5.5784090000000001E-8</c:v>
                </c:pt>
                <c:pt idx="1">
                  <c:v>7.2810540000000002E-8</c:v>
                </c:pt>
                <c:pt idx="2">
                  <c:v>7.3746059999999997E-8</c:v>
                </c:pt>
                <c:pt idx="3">
                  <c:v>7.4754579999999995E-8</c:v>
                </c:pt>
                <c:pt idx="4">
                  <c:v>7.5843330000000006E-8</c:v>
                </c:pt>
                <c:pt idx="5">
                  <c:v>7.7023030000000004E-8</c:v>
                </c:pt>
                <c:pt idx="6">
                  <c:v>7.8307429999999999E-8</c:v>
                </c:pt>
                <c:pt idx="7">
                  <c:v>7.9713930000000006E-8</c:v>
                </c:pt>
                <c:pt idx="8">
                  <c:v>8.1264700000000004E-8</c:v>
                </c:pt>
                <c:pt idx="9">
                  <c:v>8.2576539999999998E-8</c:v>
                </c:pt>
                <c:pt idx="10">
                  <c:v>8.388527E-8</c:v>
                </c:pt>
                <c:pt idx="11">
                  <c:v>8.529422E-8</c:v>
                </c:pt>
                <c:pt idx="12">
                  <c:v>8.6826870000000005E-8</c:v>
                </c:pt>
                <c:pt idx="13">
                  <c:v>8.8503790000000002E-8</c:v>
                </c:pt>
                <c:pt idx="14">
                  <c:v>9.0350750000000006E-8</c:v>
                </c:pt>
                <c:pt idx="15">
                  <c:v>9.2400700000000005E-8</c:v>
                </c:pt>
                <c:pt idx="16">
                  <c:v>9.4696599999999996E-8</c:v>
                </c:pt>
                <c:pt idx="17">
                  <c:v>9.7294969999999996E-8</c:v>
                </c:pt>
                <c:pt idx="18">
                  <c:v>1.002706E-7</c:v>
                </c:pt>
                <c:pt idx="19">
                  <c:v>1.037184E-7</c:v>
                </c:pt>
                <c:pt idx="20">
                  <c:v>1.077547E-7</c:v>
                </c:pt>
                <c:pt idx="21">
                  <c:v>1.123449E-7</c:v>
                </c:pt>
                <c:pt idx="22">
                  <c:v>1.170316E-7</c:v>
                </c:pt>
                <c:pt idx="23">
                  <c:v>1.2054239999999999E-7</c:v>
                </c:pt>
                <c:pt idx="24">
                  <c:v>1.213332E-7</c:v>
                </c:pt>
                <c:pt idx="25">
                  <c:v>1.1935479999999999E-7</c:v>
                </c:pt>
                <c:pt idx="26">
                  <c:v>1.161898E-7</c:v>
                </c:pt>
                <c:pt idx="27">
                  <c:v>1.132224E-7</c:v>
                </c:pt>
                <c:pt idx="28">
                  <c:v>1.1093719999999999E-7</c:v>
                </c:pt>
                <c:pt idx="29">
                  <c:v>1.093182E-7</c:v>
                </c:pt>
                <c:pt idx="30">
                  <c:v>1.082046E-7</c:v>
                </c:pt>
                <c:pt idx="31">
                  <c:v>1.074368E-7</c:v>
                </c:pt>
                <c:pt idx="32">
                  <c:v>1.06893E-7</c:v>
                </c:pt>
                <c:pt idx="33">
                  <c:v>1.064922E-7</c:v>
                </c:pt>
                <c:pt idx="34">
                  <c:v>1.061829E-7</c:v>
                </c:pt>
                <c:pt idx="35">
                  <c:v>1.059332E-7</c:v>
                </c:pt>
                <c:pt idx="36">
                  <c:v>1.05724E-7</c:v>
                </c:pt>
                <c:pt idx="37">
                  <c:v>1.055436E-7</c:v>
                </c:pt>
                <c:pt idx="38">
                  <c:v>1.053847E-7</c:v>
                </c:pt>
                <c:pt idx="39">
                  <c:v>1.052426E-7</c:v>
                </c:pt>
                <c:pt idx="40">
                  <c:v>1.05114E-7</c:v>
                </c:pt>
                <c:pt idx="41">
                  <c:v>1.0499669999999999E-7</c:v>
                </c:pt>
                <c:pt idx="42">
                  <c:v>1.048888E-7</c:v>
                </c:pt>
                <c:pt idx="43">
                  <c:v>1.047891E-7</c:v>
                </c:pt>
                <c:pt idx="44">
                  <c:v>1.046964E-7</c:v>
                </c:pt>
                <c:pt idx="45">
                  <c:v>1.046098E-7</c:v>
                </c:pt>
                <c:pt idx="46">
                  <c:v>1.045288E-7</c:v>
                </c:pt>
                <c:pt idx="47">
                  <c:v>1.0445259999999999E-7</c:v>
                </c:pt>
                <c:pt idx="48">
                  <c:v>1.043808E-7</c:v>
                </c:pt>
                <c:pt idx="49">
                  <c:v>1.043129E-7</c:v>
                </c:pt>
                <c:pt idx="50">
                  <c:v>1.042485E-7</c:v>
                </c:pt>
                <c:pt idx="51">
                  <c:v>1.041874E-7</c:v>
                </c:pt>
                <c:pt idx="52">
                  <c:v>1.041291E-7</c:v>
                </c:pt>
                <c:pt idx="53">
                  <c:v>1.040736E-7</c:v>
                </c:pt>
                <c:pt idx="54">
                  <c:v>1.040204E-7</c:v>
                </c:pt>
                <c:pt idx="55">
                  <c:v>1.039696E-7</c:v>
                </c:pt>
                <c:pt idx="56">
                  <c:v>1.039208E-7</c:v>
                </c:pt>
                <c:pt idx="57">
                  <c:v>1.038739E-7</c:v>
                </c:pt>
                <c:pt idx="58">
                  <c:v>1.038289E-7</c:v>
                </c:pt>
                <c:pt idx="59">
                  <c:v>1.0378560000000001E-7</c:v>
                </c:pt>
                <c:pt idx="60">
                  <c:v>1.037437E-7</c:v>
                </c:pt>
                <c:pt idx="61">
                  <c:v>1.037033E-7</c:v>
                </c:pt>
                <c:pt idx="62">
                  <c:v>1.036643E-7</c:v>
                </c:pt>
                <c:pt idx="63">
                  <c:v>1.036266E-7</c:v>
                </c:pt>
                <c:pt idx="64">
                  <c:v>1.0359E-7</c:v>
                </c:pt>
                <c:pt idx="65">
                  <c:v>1.0355459999999999E-7</c:v>
                </c:pt>
                <c:pt idx="66">
                  <c:v>1.035202E-7</c:v>
                </c:pt>
                <c:pt idx="67">
                  <c:v>1.034869E-7</c:v>
                </c:pt>
                <c:pt idx="68">
                  <c:v>1.034545E-7</c:v>
                </c:pt>
                <c:pt idx="69">
                  <c:v>1.0342289999999999E-7</c:v>
                </c:pt>
                <c:pt idx="70">
                  <c:v>1.033922E-7</c:v>
                </c:pt>
                <c:pt idx="71">
                  <c:v>1.033624E-7</c:v>
                </c:pt>
                <c:pt idx="72">
                  <c:v>1.033332E-7</c:v>
                </c:pt>
                <c:pt idx="73">
                  <c:v>1.033048E-7</c:v>
                </c:pt>
                <c:pt idx="74">
                  <c:v>1.032771E-7</c:v>
                </c:pt>
                <c:pt idx="75">
                  <c:v>1.0325009999999999E-7</c:v>
                </c:pt>
                <c:pt idx="76">
                  <c:v>1.032236E-7</c:v>
                </c:pt>
                <c:pt idx="77">
                  <c:v>1.031978E-7</c:v>
                </c:pt>
                <c:pt idx="78">
                  <c:v>1.0317250000000001E-7</c:v>
                </c:pt>
                <c:pt idx="79">
                  <c:v>1.0314779999999999E-7</c:v>
                </c:pt>
                <c:pt idx="80">
                  <c:v>1.031236E-7</c:v>
                </c:pt>
                <c:pt idx="81">
                  <c:v>1.030999E-7</c:v>
                </c:pt>
                <c:pt idx="82">
                  <c:v>1.030766E-7</c:v>
                </c:pt>
                <c:pt idx="83">
                  <c:v>1.0305380000000001E-7</c:v>
                </c:pt>
                <c:pt idx="84">
                  <c:v>1.0303150000000001E-7</c:v>
                </c:pt>
                <c:pt idx="85">
                  <c:v>1.030096E-7</c:v>
                </c:pt>
                <c:pt idx="86">
                  <c:v>1.029881E-7</c:v>
                </c:pt>
                <c:pt idx="87">
                  <c:v>1.02967E-7</c:v>
                </c:pt>
                <c:pt idx="88">
                  <c:v>1.029462E-7</c:v>
                </c:pt>
                <c:pt idx="89">
                  <c:v>1.0292579999999999E-7</c:v>
                </c:pt>
                <c:pt idx="90">
                  <c:v>1.029058E-7</c:v>
                </c:pt>
                <c:pt idx="91">
                  <c:v>1.028861E-7</c:v>
                </c:pt>
                <c:pt idx="92">
                  <c:v>1.028667E-7</c:v>
                </c:pt>
                <c:pt idx="93">
                  <c:v>1.028476E-7</c:v>
                </c:pt>
                <c:pt idx="94">
                  <c:v>1.028289E-7</c:v>
                </c:pt>
                <c:pt idx="95">
                  <c:v>1.028104E-7</c:v>
                </c:pt>
                <c:pt idx="96">
                  <c:v>1.027922E-7</c:v>
                </c:pt>
                <c:pt idx="97">
                  <c:v>1.0277429999999999E-7</c:v>
                </c:pt>
                <c:pt idx="98">
                  <c:v>1.027566E-7</c:v>
                </c:pt>
                <c:pt idx="99">
                  <c:v>1.027392E-7</c:v>
                </c:pt>
                <c:pt idx="100">
                  <c:v>1.02722E-7</c:v>
                </c:pt>
                <c:pt idx="101">
                  <c:v>1.027051E-7</c:v>
                </c:pt>
                <c:pt idx="102">
                  <c:v>1.0268839999999999E-7</c:v>
                </c:pt>
                <c:pt idx="103">
                  <c:v>1.0267199999999999E-7</c:v>
                </c:pt>
                <c:pt idx="104">
                  <c:v>1.026557E-7</c:v>
                </c:pt>
                <c:pt idx="105">
                  <c:v>1.0263969999999999E-7</c:v>
                </c:pt>
                <c:pt idx="106">
                  <c:v>1.026238E-7</c:v>
                </c:pt>
                <c:pt idx="107">
                  <c:v>1.026082E-7</c:v>
                </c:pt>
                <c:pt idx="108">
                  <c:v>1.0259269999999999E-7</c:v>
                </c:pt>
                <c:pt idx="109">
                  <c:v>1.0257750000000001E-7</c:v>
                </c:pt>
                <c:pt idx="110">
                  <c:v>1.025624E-7</c:v>
                </c:pt>
                <c:pt idx="111">
                  <c:v>1.025475E-7</c:v>
                </c:pt>
                <c:pt idx="112">
                  <c:v>1.025328E-7</c:v>
                </c:pt>
                <c:pt idx="113">
                  <c:v>1.025182E-7</c:v>
                </c:pt>
                <c:pt idx="114">
                  <c:v>1.025038E-7</c:v>
                </c:pt>
                <c:pt idx="115">
                  <c:v>1.024896E-7</c:v>
                </c:pt>
                <c:pt idx="116">
                  <c:v>1.024755E-7</c:v>
                </c:pt>
                <c:pt idx="117">
                  <c:v>1.024616E-7</c:v>
                </c:pt>
                <c:pt idx="118">
                  <c:v>1.0244779999999999E-7</c:v>
                </c:pt>
                <c:pt idx="119">
                  <c:v>1.024342E-7</c:v>
                </c:pt>
                <c:pt idx="120">
                  <c:v>1.0242060000000001E-7</c:v>
                </c:pt>
                <c:pt idx="121">
                  <c:v>1.024073E-7</c:v>
                </c:pt>
                <c:pt idx="122">
                  <c:v>1.02394E-7</c:v>
                </c:pt>
                <c:pt idx="123">
                  <c:v>1.023809E-7</c:v>
                </c:pt>
                <c:pt idx="124">
                  <c:v>1.0236799999999999E-7</c:v>
                </c:pt>
                <c:pt idx="125">
                  <c:v>1.023551E-7</c:v>
                </c:pt>
                <c:pt idx="126">
                  <c:v>1.0234229999999999E-7</c:v>
                </c:pt>
                <c:pt idx="127">
                  <c:v>1.023297E-7</c:v>
                </c:pt>
                <c:pt idx="128">
                  <c:v>1.023172E-7</c:v>
                </c:pt>
                <c:pt idx="129">
                  <c:v>1.023048E-7</c:v>
                </c:pt>
                <c:pt idx="130">
                  <c:v>1.022925E-7</c:v>
                </c:pt>
                <c:pt idx="131">
                  <c:v>1.022803E-7</c:v>
                </c:pt>
                <c:pt idx="132">
                  <c:v>1.022683E-7</c:v>
                </c:pt>
                <c:pt idx="133">
                  <c:v>1.022563E-7</c:v>
                </c:pt>
                <c:pt idx="134">
                  <c:v>1.0224439999999999E-7</c:v>
                </c:pt>
                <c:pt idx="135">
                  <c:v>1.022326E-7</c:v>
                </c:pt>
                <c:pt idx="136">
                  <c:v>1.02221E-7</c:v>
                </c:pt>
                <c:pt idx="137">
                  <c:v>1.0220939999999999E-7</c:v>
                </c:pt>
                <c:pt idx="138">
                  <c:v>1.0219789999999999E-7</c:v>
                </c:pt>
                <c:pt idx="139">
                  <c:v>1.021865E-7</c:v>
                </c:pt>
                <c:pt idx="140">
                  <c:v>1.0217510000000001E-7</c:v>
                </c:pt>
                <c:pt idx="141">
                  <c:v>1.021639E-7</c:v>
                </c:pt>
                <c:pt idx="142">
                  <c:v>1.021527E-7</c:v>
                </c:pt>
                <c:pt idx="143">
                  <c:v>1.021417E-7</c:v>
                </c:pt>
                <c:pt idx="144">
                  <c:v>1.021307E-7</c:v>
                </c:pt>
                <c:pt idx="145">
                  <c:v>1.0211980000000001E-7</c:v>
                </c:pt>
                <c:pt idx="146">
                  <c:v>1.021089E-7</c:v>
                </c:pt>
                <c:pt idx="147">
                  <c:v>1.020982E-7</c:v>
                </c:pt>
                <c:pt idx="148">
                  <c:v>1.0208749999999999E-7</c:v>
                </c:pt>
                <c:pt idx="149">
                  <c:v>1.020769E-7</c:v>
                </c:pt>
                <c:pt idx="150">
                  <c:v>1.020664E-7</c:v>
                </c:pt>
                <c:pt idx="151">
                  <c:v>1.0205590000000001E-7</c:v>
                </c:pt>
                <c:pt idx="152">
                  <c:v>1.020455E-7</c:v>
                </c:pt>
                <c:pt idx="153">
                  <c:v>1.0203510000000001E-7</c:v>
                </c:pt>
                <c:pt idx="154">
                  <c:v>1.020249E-7</c:v>
                </c:pt>
                <c:pt idx="155">
                  <c:v>1.020147E-7</c:v>
                </c:pt>
                <c:pt idx="156">
                  <c:v>1.0200450000000001E-7</c:v>
                </c:pt>
                <c:pt idx="157">
                  <c:v>1.0199449999999999E-7</c:v>
                </c:pt>
                <c:pt idx="158">
                  <c:v>1.019845E-7</c:v>
                </c:pt>
                <c:pt idx="159">
                  <c:v>1.019745E-7</c:v>
                </c:pt>
                <c:pt idx="160">
                  <c:v>1.0196460000000001E-7</c:v>
                </c:pt>
                <c:pt idx="161">
                  <c:v>1.019548E-7</c:v>
                </c:pt>
                <c:pt idx="162">
                  <c:v>1.01945E-7</c:v>
                </c:pt>
                <c:pt idx="163">
                  <c:v>1.019353E-7</c:v>
                </c:pt>
                <c:pt idx="164">
                  <c:v>1.019256E-7</c:v>
                </c:pt>
                <c:pt idx="165">
                  <c:v>1.01916E-7</c:v>
                </c:pt>
                <c:pt idx="166">
                  <c:v>1.0190639999999999E-7</c:v>
                </c:pt>
                <c:pt idx="167">
                  <c:v>1.018969E-7</c:v>
                </c:pt>
                <c:pt idx="168">
                  <c:v>1.018875E-7</c:v>
                </c:pt>
                <c:pt idx="169">
                  <c:v>1.018781E-7</c:v>
                </c:pt>
                <c:pt idx="170">
                  <c:v>1.0186869999999999E-7</c:v>
                </c:pt>
                <c:pt idx="171">
                  <c:v>1.0185939999999999E-7</c:v>
                </c:pt>
                <c:pt idx="172">
                  <c:v>1.018502E-7</c:v>
                </c:pt>
                <c:pt idx="173">
                  <c:v>1.0184100000000001E-7</c:v>
                </c:pt>
                <c:pt idx="174">
                  <c:v>1.018318E-7</c:v>
                </c:pt>
                <c:pt idx="175">
                  <c:v>1.0182269999999999E-7</c:v>
                </c:pt>
                <c:pt idx="176">
                  <c:v>1.0181360000000001E-7</c:v>
                </c:pt>
                <c:pt idx="177">
                  <c:v>1.018046E-7</c:v>
                </c:pt>
                <c:pt idx="178">
                  <c:v>1.017956E-7</c:v>
                </c:pt>
                <c:pt idx="179">
                  <c:v>1.0178669999999999E-7</c:v>
                </c:pt>
                <c:pt idx="180">
                  <c:v>1.017778E-7</c:v>
                </c:pt>
                <c:pt idx="181">
                  <c:v>1.017689E-7</c:v>
                </c:pt>
                <c:pt idx="182">
                  <c:v>1.017601E-7</c:v>
                </c:pt>
                <c:pt idx="183">
                  <c:v>1.017513E-7</c:v>
                </c:pt>
                <c:pt idx="184">
                  <c:v>1.017426E-7</c:v>
                </c:pt>
                <c:pt idx="185">
                  <c:v>1.017339E-7</c:v>
                </c:pt>
                <c:pt idx="186">
                  <c:v>1.017252E-7</c:v>
                </c:pt>
                <c:pt idx="187">
                  <c:v>1.017166E-7</c:v>
                </c:pt>
                <c:pt idx="188">
                  <c:v>1.01708E-7</c:v>
                </c:pt>
                <c:pt idx="189">
                  <c:v>1.016995E-7</c:v>
                </c:pt>
                <c:pt idx="190">
                  <c:v>1.0169099999999999E-7</c:v>
                </c:pt>
                <c:pt idx="191">
                  <c:v>1.016825E-7</c:v>
                </c:pt>
                <c:pt idx="192">
                  <c:v>1.0167410000000001E-7</c:v>
                </c:pt>
                <c:pt idx="193">
                  <c:v>1.016657E-7</c:v>
                </c:pt>
                <c:pt idx="194">
                  <c:v>1.016573E-7</c:v>
                </c:pt>
                <c:pt idx="195">
                  <c:v>1.01649E-7</c:v>
                </c:pt>
                <c:pt idx="196">
                  <c:v>1.016407E-7</c:v>
                </c:pt>
                <c:pt idx="197">
                  <c:v>1.016324E-7</c:v>
                </c:pt>
                <c:pt idx="198">
                  <c:v>1.0162419999999999E-7</c:v>
                </c:pt>
                <c:pt idx="199">
                  <c:v>1.01616E-7</c:v>
                </c:pt>
                <c:pt idx="200">
                  <c:v>1.0160779999999999E-7</c:v>
                </c:pt>
                <c:pt idx="201">
                  <c:v>1.0159969999999999E-7</c:v>
                </c:pt>
                <c:pt idx="202">
                  <c:v>1.0159160000000001E-7</c:v>
                </c:pt>
                <c:pt idx="203">
                  <c:v>1.015835E-7</c:v>
                </c:pt>
                <c:pt idx="204">
                  <c:v>1.015755E-7</c:v>
                </c:pt>
                <c:pt idx="205">
                  <c:v>1.0156739999999999E-7</c:v>
                </c:pt>
                <c:pt idx="206">
                  <c:v>1.015594E-7</c:v>
                </c:pt>
                <c:pt idx="207">
                  <c:v>1.0155149999999999E-7</c:v>
                </c:pt>
                <c:pt idx="208">
                  <c:v>1.015436E-7</c:v>
                </c:pt>
                <c:pt idx="209">
                  <c:v>1.015356E-7</c:v>
                </c:pt>
                <c:pt idx="210">
                  <c:v>1.015278E-7</c:v>
                </c:pt>
                <c:pt idx="211">
                  <c:v>1.0151990000000001E-7</c:v>
                </c:pt>
                <c:pt idx="212">
                  <c:v>1.0151209999999999E-7</c:v>
                </c:pt>
                <c:pt idx="213">
                  <c:v>1.015043E-7</c:v>
                </c:pt>
                <c:pt idx="214">
                  <c:v>1.014965E-7</c:v>
                </c:pt>
                <c:pt idx="215">
                  <c:v>1.0148880000000001E-7</c:v>
                </c:pt>
                <c:pt idx="216">
                  <c:v>1.014811E-7</c:v>
                </c:pt>
                <c:pt idx="217">
                  <c:v>1.0147340000000001E-7</c:v>
                </c:pt>
                <c:pt idx="218">
                  <c:v>1.014657E-7</c:v>
                </c:pt>
                <c:pt idx="219">
                  <c:v>1.014581E-7</c:v>
                </c:pt>
                <c:pt idx="220">
                  <c:v>1.0145039999999999E-7</c:v>
                </c:pt>
                <c:pt idx="221">
                  <c:v>1.014429E-7</c:v>
                </c:pt>
                <c:pt idx="222">
                  <c:v>1.014353E-7</c:v>
                </c:pt>
                <c:pt idx="223">
                  <c:v>1.014277E-7</c:v>
                </c:pt>
                <c:pt idx="224">
                  <c:v>1.014202E-7</c:v>
                </c:pt>
                <c:pt idx="225">
                  <c:v>1.0141270000000001E-7</c:v>
                </c:pt>
                <c:pt idx="226">
                  <c:v>1.014052E-7</c:v>
                </c:pt>
                <c:pt idx="227">
                  <c:v>1.0139779999999999E-7</c:v>
                </c:pt>
                <c:pt idx="228">
                  <c:v>1.013903E-7</c:v>
                </c:pt>
                <c:pt idx="229">
                  <c:v>1.013829E-7</c:v>
                </c:pt>
                <c:pt idx="230">
                  <c:v>1.0137549999999999E-7</c:v>
                </c:pt>
                <c:pt idx="231">
                  <c:v>1.013681E-7</c:v>
                </c:pt>
                <c:pt idx="232">
                  <c:v>1.0136080000000001E-7</c:v>
                </c:pt>
                <c:pt idx="233">
                  <c:v>1.0135349999999999E-7</c:v>
                </c:pt>
                <c:pt idx="234">
                  <c:v>1.013462E-7</c:v>
                </c:pt>
                <c:pt idx="235">
                  <c:v>1.013389E-7</c:v>
                </c:pt>
                <c:pt idx="236">
                  <c:v>1.013316E-7</c:v>
                </c:pt>
                <c:pt idx="237">
                  <c:v>1.013243E-7</c:v>
                </c:pt>
                <c:pt idx="238">
                  <c:v>1.013171E-7</c:v>
                </c:pt>
                <c:pt idx="239">
                  <c:v>1.0130990000000001E-7</c:v>
                </c:pt>
                <c:pt idx="240">
                  <c:v>1.013027E-7</c:v>
                </c:pt>
                <c:pt idx="241">
                  <c:v>1.012955E-7</c:v>
                </c:pt>
                <c:pt idx="242">
                  <c:v>1.012884E-7</c:v>
                </c:pt>
                <c:pt idx="243">
                  <c:v>1.012812E-7</c:v>
                </c:pt>
                <c:pt idx="244">
                  <c:v>1.012741E-7</c:v>
                </c:pt>
                <c:pt idx="245">
                  <c:v>1.01267E-7</c:v>
                </c:pt>
                <c:pt idx="246">
                  <c:v>1.0125999999999999E-7</c:v>
                </c:pt>
                <c:pt idx="247">
                  <c:v>1.0125289999999999E-7</c:v>
                </c:pt>
                <c:pt idx="248">
                  <c:v>1.0124579999999999E-7</c:v>
                </c:pt>
                <c:pt idx="249">
                  <c:v>1.012388E-7</c:v>
                </c:pt>
                <c:pt idx="250">
                  <c:v>1.0123180000000001E-7</c:v>
                </c:pt>
              </c:numCache>
            </c:numRef>
          </c:yVal>
          <c:smooth val="1"/>
          <c:extLst>
            <c:ext xmlns:c16="http://schemas.microsoft.com/office/drawing/2014/chart" uri="{C3380CC4-5D6E-409C-BE32-E72D297353CC}">
              <c16:uniqueId val="{00000008-4D4C-4B1C-89A4-3D3AFACA9F2D}"/>
            </c:ext>
          </c:extLst>
        </c:ser>
        <c:ser>
          <c:idx val="9"/>
          <c:order val="9"/>
          <c:tx>
            <c:strRef>
              <c:f>marine01!$N$1</c:f>
              <c:strCache>
                <c:ptCount val="1"/>
                <c:pt idx="0">
                  <c:v>Dp(3.93451E-08) </c:v>
                </c:pt>
              </c:strCache>
            </c:strRef>
          </c:tx>
          <c:spPr>
            <a:ln w="12700">
              <a:solidFill>
                <a:srgbClr val="99CC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marine01!$N$2:$N$252</c:f>
              <c:numCache>
                <c:formatCode>0.00E+00</c:formatCode>
                <c:ptCount val="251"/>
                <c:pt idx="0">
                  <c:v>6.278956E-8</c:v>
                </c:pt>
                <c:pt idx="1">
                  <c:v>8.1250610000000005E-8</c:v>
                </c:pt>
                <c:pt idx="2">
                  <c:v>8.235766E-8</c:v>
                </c:pt>
                <c:pt idx="3">
                  <c:v>8.3554879999999998E-8</c:v>
                </c:pt>
                <c:pt idx="4">
                  <c:v>8.4851910000000002E-8</c:v>
                </c:pt>
                <c:pt idx="5">
                  <c:v>8.6262879999999998E-8</c:v>
                </c:pt>
                <c:pt idx="6">
                  <c:v>8.7806039999999998E-8</c:v>
                </c:pt>
                <c:pt idx="7">
                  <c:v>8.9504700000000003E-8</c:v>
                </c:pt>
                <c:pt idx="8">
                  <c:v>9.0849809999999995E-8</c:v>
                </c:pt>
                <c:pt idx="9">
                  <c:v>9.2285630000000004E-8</c:v>
                </c:pt>
                <c:pt idx="10">
                  <c:v>9.3837090000000004E-8</c:v>
                </c:pt>
                <c:pt idx="11">
                  <c:v>9.5523960000000003E-8</c:v>
                </c:pt>
                <c:pt idx="12">
                  <c:v>9.7368380000000004E-8</c:v>
                </c:pt>
                <c:pt idx="13">
                  <c:v>9.9398399999999996E-8</c:v>
                </c:pt>
                <c:pt idx="14">
                  <c:v>1.016498E-7</c:v>
                </c:pt>
                <c:pt idx="15">
                  <c:v>1.04169E-7</c:v>
                </c:pt>
                <c:pt idx="16">
                  <c:v>1.070185E-7</c:v>
                </c:pt>
                <c:pt idx="17">
                  <c:v>1.102826E-7</c:v>
                </c:pt>
                <c:pt idx="18">
                  <c:v>1.140783E-7</c:v>
                </c:pt>
                <c:pt idx="19">
                  <c:v>1.1856480000000001E-7</c:v>
                </c:pt>
                <c:pt idx="20">
                  <c:v>1.239614E-7</c:v>
                </c:pt>
                <c:pt idx="21">
                  <c:v>1.303354E-7</c:v>
                </c:pt>
                <c:pt idx="22">
                  <c:v>1.3719090000000001E-7</c:v>
                </c:pt>
                <c:pt idx="23">
                  <c:v>1.4265830000000001E-7</c:v>
                </c:pt>
                <c:pt idx="24">
                  <c:v>1.4398390000000001E-7</c:v>
                </c:pt>
                <c:pt idx="25">
                  <c:v>1.4085549999999999E-7</c:v>
                </c:pt>
                <c:pt idx="26">
                  <c:v>1.3600819999999999E-7</c:v>
                </c:pt>
                <c:pt idx="27">
                  <c:v>1.316489E-7</c:v>
                </c:pt>
                <c:pt idx="28">
                  <c:v>1.283958E-7</c:v>
                </c:pt>
                <c:pt idx="29">
                  <c:v>1.2613870000000001E-7</c:v>
                </c:pt>
                <c:pt idx="30">
                  <c:v>1.2460720000000001E-7</c:v>
                </c:pt>
                <c:pt idx="31">
                  <c:v>1.2356079999999999E-7</c:v>
                </c:pt>
                <c:pt idx="32">
                  <c:v>1.2282429999999999E-7</c:v>
                </c:pt>
                <c:pt idx="33">
                  <c:v>1.2228389999999999E-7</c:v>
                </c:pt>
                <c:pt idx="34">
                  <c:v>1.2186829999999999E-7</c:v>
                </c:pt>
                <c:pt idx="35">
                  <c:v>1.215338E-7</c:v>
                </c:pt>
                <c:pt idx="36">
                  <c:v>1.2125419999999999E-7</c:v>
                </c:pt>
                <c:pt idx="37">
                  <c:v>1.210137E-7</c:v>
                </c:pt>
                <c:pt idx="38">
                  <c:v>1.2080209999999999E-7</c:v>
                </c:pt>
                <c:pt idx="39">
                  <c:v>1.2061320000000001E-7</c:v>
                </c:pt>
                <c:pt idx="40">
                  <c:v>1.2044259999999999E-7</c:v>
                </c:pt>
                <c:pt idx="41">
                  <c:v>1.2028720000000001E-7</c:v>
                </c:pt>
                <c:pt idx="42">
                  <c:v>1.2014439999999999E-7</c:v>
                </c:pt>
                <c:pt idx="43">
                  <c:v>1.2001249999999999E-7</c:v>
                </c:pt>
                <c:pt idx="44">
                  <c:v>1.1989009999999999E-7</c:v>
                </c:pt>
                <c:pt idx="45">
                  <c:v>1.19776E-7</c:v>
                </c:pt>
                <c:pt idx="46">
                  <c:v>1.196692E-7</c:v>
                </c:pt>
                <c:pt idx="47">
                  <c:v>1.19569E-7</c:v>
                </c:pt>
                <c:pt idx="48">
                  <c:v>1.1947460000000001E-7</c:v>
                </c:pt>
                <c:pt idx="49">
                  <c:v>1.193854E-7</c:v>
                </c:pt>
                <c:pt idx="50">
                  <c:v>1.193009E-7</c:v>
                </c:pt>
                <c:pt idx="51">
                  <c:v>1.192207E-7</c:v>
                </c:pt>
                <c:pt idx="52">
                  <c:v>1.1914440000000001E-7</c:v>
                </c:pt>
                <c:pt idx="53">
                  <c:v>1.1907170000000001E-7</c:v>
                </c:pt>
                <c:pt idx="54">
                  <c:v>1.190023E-7</c:v>
                </c:pt>
                <c:pt idx="55">
                  <c:v>1.189358E-7</c:v>
                </c:pt>
                <c:pt idx="56">
                  <c:v>1.188721E-7</c:v>
                </c:pt>
                <c:pt idx="57">
                  <c:v>1.18811E-7</c:v>
                </c:pt>
                <c:pt idx="58">
                  <c:v>1.187524E-7</c:v>
                </c:pt>
                <c:pt idx="59">
                  <c:v>1.186959E-7</c:v>
                </c:pt>
                <c:pt idx="60">
                  <c:v>1.1864140000000001E-7</c:v>
                </c:pt>
                <c:pt idx="61">
                  <c:v>1.185889E-7</c:v>
                </c:pt>
                <c:pt idx="62">
                  <c:v>1.185382E-7</c:v>
                </c:pt>
                <c:pt idx="63">
                  <c:v>1.1848919999999999E-7</c:v>
                </c:pt>
                <c:pt idx="64">
                  <c:v>1.184418E-7</c:v>
                </c:pt>
                <c:pt idx="65">
                  <c:v>1.183959E-7</c:v>
                </c:pt>
                <c:pt idx="66">
                  <c:v>1.1835139999999999E-7</c:v>
                </c:pt>
                <c:pt idx="67">
                  <c:v>1.183082E-7</c:v>
                </c:pt>
                <c:pt idx="68">
                  <c:v>1.182663E-7</c:v>
                </c:pt>
                <c:pt idx="69">
                  <c:v>1.182255E-7</c:v>
                </c:pt>
                <c:pt idx="70">
                  <c:v>1.181859E-7</c:v>
                </c:pt>
                <c:pt idx="71">
                  <c:v>1.181473E-7</c:v>
                </c:pt>
                <c:pt idx="72">
                  <c:v>1.181097E-7</c:v>
                </c:pt>
                <c:pt idx="73">
                  <c:v>1.1807310000000001E-7</c:v>
                </c:pt>
                <c:pt idx="74">
                  <c:v>1.180374E-7</c:v>
                </c:pt>
                <c:pt idx="75">
                  <c:v>1.180025E-7</c:v>
                </c:pt>
                <c:pt idx="76">
                  <c:v>1.179685E-7</c:v>
                </c:pt>
                <c:pt idx="77">
                  <c:v>1.1793530000000001E-7</c:v>
                </c:pt>
                <c:pt idx="78">
                  <c:v>1.179028E-7</c:v>
                </c:pt>
                <c:pt idx="79">
                  <c:v>1.178711E-7</c:v>
                </c:pt>
                <c:pt idx="80">
                  <c:v>1.1784E-7</c:v>
                </c:pt>
                <c:pt idx="81">
                  <c:v>1.178096E-7</c:v>
                </c:pt>
                <c:pt idx="82">
                  <c:v>1.177798E-7</c:v>
                </c:pt>
                <c:pt idx="83">
                  <c:v>1.177506E-7</c:v>
                </c:pt>
                <c:pt idx="84">
                  <c:v>1.17722E-7</c:v>
                </c:pt>
                <c:pt idx="85">
                  <c:v>1.1769399999999999E-7</c:v>
                </c:pt>
                <c:pt idx="86">
                  <c:v>1.176665E-7</c:v>
                </c:pt>
                <c:pt idx="87">
                  <c:v>1.176395E-7</c:v>
                </c:pt>
                <c:pt idx="88">
                  <c:v>1.17613E-7</c:v>
                </c:pt>
                <c:pt idx="89">
                  <c:v>1.1758700000000001E-7</c:v>
                </c:pt>
                <c:pt idx="90">
                  <c:v>1.175615E-7</c:v>
                </c:pt>
                <c:pt idx="91">
                  <c:v>1.175363E-7</c:v>
                </c:pt>
                <c:pt idx="92">
                  <c:v>1.175117E-7</c:v>
                </c:pt>
                <c:pt idx="93">
                  <c:v>1.1748739999999999E-7</c:v>
                </c:pt>
                <c:pt idx="94">
                  <c:v>1.174635E-7</c:v>
                </c:pt>
                <c:pt idx="95">
                  <c:v>1.1744E-7</c:v>
                </c:pt>
                <c:pt idx="96">
                  <c:v>1.1741690000000001E-7</c:v>
                </c:pt>
                <c:pt idx="97">
                  <c:v>1.173941E-7</c:v>
                </c:pt>
                <c:pt idx="98">
                  <c:v>1.173717E-7</c:v>
                </c:pt>
                <c:pt idx="99">
                  <c:v>1.1734959999999999E-7</c:v>
                </c:pt>
                <c:pt idx="100">
                  <c:v>1.173279E-7</c:v>
                </c:pt>
                <c:pt idx="101">
                  <c:v>1.173064E-7</c:v>
                </c:pt>
                <c:pt idx="102">
                  <c:v>1.172853E-7</c:v>
                </c:pt>
                <c:pt idx="103">
                  <c:v>1.1726440000000001E-7</c:v>
                </c:pt>
                <c:pt idx="104">
                  <c:v>1.172439E-7</c:v>
                </c:pt>
                <c:pt idx="105">
                  <c:v>1.172236E-7</c:v>
                </c:pt>
                <c:pt idx="106">
                  <c:v>1.172036E-7</c:v>
                </c:pt>
                <c:pt idx="107">
                  <c:v>1.171838E-7</c:v>
                </c:pt>
                <c:pt idx="108">
                  <c:v>1.1716430000000001E-7</c:v>
                </c:pt>
                <c:pt idx="109">
                  <c:v>1.171451E-7</c:v>
                </c:pt>
                <c:pt idx="110">
                  <c:v>1.171261E-7</c:v>
                </c:pt>
                <c:pt idx="111">
                  <c:v>1.1710729999999999E-7</c:v>
                </c:pt>
                <c:pt idx="112">
                  <c:v>1.1708869999999999E-7</c:v>
                </c:pt>
                <c:pt idx="113">
                  <c:v>1.170704E-7</c:v>
                </c:pt>
                <c:pt idx="114">
                  <c:v>1.170523E-7</c:v>
                </c:pt>
                <c:pt idx="115">
                  <c:v>1.170344E-7</c:v>
                </c:pt>
                <c:pt idx="116">
                  <c:v>1.1701670000000001E-7</c:v>
                </c:pt>
                <c:pt idx="117">
                  <c:v>1.1699910000000001E-7</c:v>
                </c:pt>
                <c:pt idx="118">
                  <c:v>1.169818E-7</c:v>
                </c:pt>
                <c:pt idx="119">
                  <c:v>1.169647E-7</c:v>
                </c:pt>
                <c:pt idx="120">
                  <c:v>1.1694770000000001E-7</c:v>
                </c:pt>
                <c:pt idx="121">
                  <c:v>1.16931E-7</c:v>
                </c:pt>
                <c:pt idx="122">
                  <c:v>1.1691440000000001E-7</c:v>
                </c:pt>
                <c:pt idx="123">
                  <c:v>1.1689800000000001E-7</c:v>
                </c:pt>
                <c:pt idx="124">
                  <c:v>1.168817E-7</c:v>
                </c:pt>
                <c:pt idx="125">
                  <c:v>1.168656E-7</c:v>
                </c:pt>
                <c:pt idx="126">
                  <c:v>1.168497E-7</c:v>
                </c:pt>
                <c:pt idx="127">
                  <c:v>1.1683389999999999E-7</c:v>
                </c:pt>
                <c:pt idx="128">
                  <c:v>1.1681820000000001E-7</c:v>
                </c:pt>
                <c:pt idx="129">
                  <c:v>1.168027E-7</c:v>
                </c:pt>
                <c:pt idx="130">
                  <c:v>1.1678739999999999E-7</c:v>
                </c:pt>
                <c:pt idx="131">
                  <c:v>1.1677220000000001E-7</c:v>
                </c:pt>
                <c:pt idx="132">
                  <c:v>1.167571E-7</c:v>
                </c:pt>
                <c:pt idx="133">
                  <c:v>1.167422E-7</c:v>
                </c:pt>
                <c:pt idx="134">
                  <c:v>1.1672740000000001E-7</c:v>
                </c:pt>
                <c:pt idx="135">
                  <c:v>1.167127E-7</c:v>
                </c:pt>
                <c:pt idx="136">
                  <c:v>1.166982E-7</c:v>
                </c:pt>
                <c:pt idx="137">
                  <c:v>1.166837E-7</c:v>
                </c:pt>
                <c:pt idx="138">
                  <c:v>1.1666940000000001E-7</c:v>
                </c:pt>
                <c:pt idx="139">
                  <c:v>1.1665520000000001E-7</c:v>
                </c:pt>
                <c:pt idx="140">
                  <c:v>1.166412E-7</c:v>
                </c:pt>
                <c:pt idx="141">
                  <c:v>1.166272E-7</c:v>
                </c:pt>
                <c:pt idx="142">
                  <c:v>1.166134E-7</c:v>
                </c:pt>
                <c:pt idx="143">
                  <c:v>1.165996E-7</c:v>
                </c:pt>
                <c:pt idx="144">
                  <c:v>1.16586E-7</c:v>
                </c:pt>
                <c:pt idx="145">
                  <c:v>1.165724E-7</c:v>
                </c:pt>
                <c:pt idx="146">
                  <c:v>1.16559E-7</c:v>
                </c:pt>
                <c:pt idx="147">
                  <c:v>1.165457E-7</c:v>
                </c:pt>
                <c:pt idx="148">
                  <c:v>1.165324E-7</c:v>
                </c:pt>
                <c:pt idx="149">
                  <c:v>1.165193E-7</c:v>
                </c:pt>
                <c:pt idx="150">
                  <c:v>1.165063E-7</c:v>
                </c:pt>
                <c:pt idx="151">
                  <c:v>1.164933E-7</c:v>
                </c:pt>
                <c:pt idx="152">
                  <c:v>1.164804E-7</c:v>
                </c:pt>
                <c:pt idx="153">
                  <c:v>1.164677E-7</c:v>
                </c:pt>
                <c:pt idx="154">
                  <c:v>1.1645500000000001E-7</c:v>
                </c:pt>
                <c:pt idx="155">
                  <c:v>1.164424E-7</c:v>
                </c:pt>
                <c:pt idx="156">
                  <c:v>1.164299E-7</c:v>
                </c:pt>
                <c:pt idx="157">
                  <c:v>1.164174E-7</c:v>
                </c:pt>
                <c:pt idx="158">
                  <c:v>1.1640509999999999E-7</c:v>
                </c:pt>
                <c:pt idx="159">
                  <c:v>1.163928E-7</c:v>
                </c:pt>
                <c:pt idx="160">
                  <c:v>1.1638060000000001E-7</c:v>
                </c:pt>
                <c:pt idx="161">
                  <c:v>1.163685E-7</c:v>
                </c:pt>
                <c:pt idx="162">
                  <c:v>1.1635639999999999E-7</c:v>
                </c:pt>
                <c:pt idx="163">
                  <c:v>1.163445E-7</c:v>
                </c:pt>
                <c:pt idx="164">
                  <c:v>1.1633260000000001E-7</c:v>
                </c:pt>
                <c:pt idx="165">
                  <c:v>1.163207E-7</c:v>
                </c:pt>
                <c:pt idx="166">
                  <c:v>1.16309E-7</c:v>
                </c:pt>
                <c:pt idx="167">
                  <c:v>1.162973E-7</c:v>
                </c:pt>
                <c:pt idx="168">
                  <c:v>1.162857E-7</c:v>
                </c:pt>
                <c:pt idx="169">
                  <c:v>1.162741E-7</c:v>
                </c:pt>
                <c:pt idx="170">
                  <c:v>1.1626260000000001E-7</c:v>
                </c:pt>
                <c:pt idx="171">
                  <c:v>1.162512E-7</c:v>
                </c:pt>
                <c:pt idx="172">
                  <c:v>1.162398E-7</c:v>
                </c:pt>
                <c:pt idx="173">
                  <c:v>1.162285E-7</c:v>
                </c:pt>
                <c:pt idx="174">
                  <c:v>1.162173E-7</c:v>
                </c:pt>
                <c:pt idx="175">
                  <c:v>1.1620609999999999E-7</c:v>
                </c:pt>
                <c:pt idx="176">
                  <c:v>1.16195E-7</c:v>
                </c:pt>
                <c:pt idx="177">
                  <c:v>1.161839E-7</c:v>
                </c:pt>
                <c:pt idx="178">
                  <c:v>1.161729E-7</c:v>
                </c:pt>
                <c:pt idx="179">
                  <c:v>1.16162E-7</c:v>
                </c:pt>
                <c:pt idx="180">
                  <c:v>1.161511E-7</c:v>
                </c:pt>
                <c:pt idx="181">
                  <c:v>1.161403E-7</c:v>
                </c:pt>
                <c:pt idx="182">
                  <c:v>1.1612949999999999E-7</c:v>
                </c:pt>
                <c:pt idx="183">
                  <c:v>1.1611870000000001E-7</c:v>
                </c:pt>
                <c:pt idx="184">
                  <c:v>1.161081E-7</c:v>
                </c:pt>
                <c:pt idx="185">
                  <c:v>1.1609740000000001E-7</c:v>
                </c:pt>
                <c:pt idx="186">
                  <c:v>1.1608689999999999E-7</c:v>
                </c:pt>
                <c:pt idx="187">
                  <c:v>1.160763E-7</c:v>
                </c:pt>
                <c:pt idx="188">
                  <c:v>1.160659E-7</c:v>
                </c:pt>
                <c:pt idx="189">
                  <c:v>1.160554E-7</c:v>
                </c:pt>
                <c:pt idx="190">
                  <c:v>1.160451E-7</c:v>
                </c:pt>
                <c:pt idx="191">
                  <c:v>1.160347E-7</c:v>
                </c:pt>
                <c:pt idx="192">
                  <c:v>1.1602449999999999E-7</c:v>
                </c:pt>
                <c:pt idx="193">
                  <c:v>1.1601420000000001E-7</c:v>
                </c:pt>
                <c:pt idx="194">
                  <c:v>1.16004E-7</c:v>
                </c:pt>
                <c:pt idx="195">
                  <c:v>1.1599389999999999E-7</c:v>
                </c:pt>
                <c:pt idx="196">
                  <c:v>1.159838E-7</c:v>
                </c:pt>
                <c:pt idx="197">
                  <c:v>1.159737E-7</c:v>
                </c:pt>
                <c:pt idx="198">
                  <c:v>1.159637E-7</c:v>
                </c:pt>
                <c:pt idx="199">
                  <c:v>1.159537E-7</c:v>
                </c:pt>
                <c:pt idx="200">
                  <c:v>1.159438E-7</c:v>
                </c:pt>
                <c:pt idx="201">
                  <c:v>1.1593390000000001E-7</c:v>
                </c:pt>
                <c:pt idx="202">
                  <c:v>1.15924E-7</c:v>
                </c:pt>
                <c:pt idx="203">
                  <c:v>1.159142E-7</c:v>
                </c:pt>
                <c:pt idx="204">
                  <c:v>1.159044E-7</c:v>
                </c:pt>
                <c:pt idx="205">
                  <c:v>1.158947E-7</c:v>
                </c:pt>
                <c:pt idx="206">
                  <c:v>1.15885E-7</c:v>
                </c:pt>
                <c:pt idx="207">
                  <c:v>1.158753E-7</c:v>
                </c:pt>
                <c:pt idx="208">
                  <c:v>1.158657E-7</c:v>
                </c:pt>
                <c:pt idx="209">
                  <c:v>1.1585609999999999E-7</c:v>
                </c:pt>
                <c:pt idx="210">
                  <c:v>1.158466E-7</c:v>
                </c:pt>
                <c:pt idx="211">
                  <c:v>1.158371E-7</c:v>
                </c:pt>
                <c:pt idx="212">
                  <c:v>1.158276E-7</c:v>
                </c:pt>
                <c:pt idx="213">
                  <c:v>1.158181E-7</c:v>
                </c:pt>
                <c:pt idx="214">
                  <c:v>1.158087E-7</c:v>
                </c:pt>
                <c:pt idx="215">
                  <c:v>1.1579930000000001E-7</c:v>
                </c:pt>
                <c:pt idx="216">
                  <c:v>1.1579000000000001E-7</c:v>
                </c:pt>
                <c:pt idx="217">
                  <c:v>1.1578070000000001E-7</c:v>
                </c:pt>
                <c:pt idx="218">
                  <c:v>1.1577140000000001E-7</c:v>
                </c:pt>
                <c:pt idx="219">
                  <c:v>1.1576209999999999E-7</c:v>
                </c:pt>
                <c:pt idx="220">
                  <c:v>1.157529E-7</c:v>
                </c:pt>
                <c:pt idx="221">
                  <c:v>1.157437E-7</c:v>
                </c:pt>
                <c:pt idx="222">
                  <c:v>1.157346E-7</c:v>
                </c:pt>
                <c:pt idx="223">
                  <c:v>1.157255E-7</c:v>
                </c:pt>
                <c:pt idx="224">
                  <c:v>1.157164E-7</c:v>
                </c:pt>
                <c:pt idx="225">
                  <c:v>1.1570729999999999E-7</c:v>
                </c:pt>
                <c:pt idx="226">
                  <c:v>1.156983E-7</c:v>
                </c:pt>
                <c:pt idx="227">
                  <c:v>1.156893E-7</c:v>
                </c:pt>
                <c:pt idx="228">
                  <c:v>1.156803E-7</c:v>
                </c:pt>
                <c:pt idx="229">
                  <c:v>1.156714E-7</c:v>
                </c:pt>
                <c:pt idx="230">
                  <c:v>1.156624E-7</c:v>
                </c:pt>
                <c:pt idx="231">
                  <c:v>1.156536E-7</c:v>
                </c:pt>
                <c:pt idx="232">
                  <c:v>1.156447E-7</c:v>
                </c:pt>
                <c:pt idx="233">
                  <c:v>1.156359E-7</c:v>
                </c:pt>
                <c:pt idx="234">
                  <c:v>1.1562699999999999E-7</c:v>
                </c:pt>
                <c:pt idx="235">
                  <c:v>1.156183E-7</c:v>
                </c:pt>
                <c:pt idx="236">
                  <c:v>1.156095E-7</c:v>
                </c:pt>
                <c:pt idx="237">
                  <c:v>1.1560080000000001E-7</c:v>
                </c:pt>
                <c:pt idx="238">
                  <c:v>1.155921E-7</c:v>
                </c:pt>
                <c:pt idx="239">
                  <c:v>1.1558340000000001E-7</c:v>
                </c:pt>
                <c:pt idx="240">
                  <c:v>1.155747E-7</c:v>
                </c:pt>
                <c:pt idx="241">
                  <c:v>1.155661E-7</c:v>
                </c:pt>
                <c:pt idx="242">
                  <c:v>1.1555749999999999E-7</c:v>
                </c:pt>
                <c:pt idx="243">
                  <c:v>1.1554890000000001E-7</c:v>
                </c:pt>
                <c:pt idx="244">
                  <c:v>1.155404E-7</c:v>
                </c:pt>
                <c:pt idx="245">
                  <c:v>1.1553179999999999E-7</c:v>
                </c:pt>
                <c:pt idx="246">
                  <c:v>1.155233E-7</c:v>
                </c:pt>
                <c:pt idx="247">
                  <c:v>1.155148E-7</c:v>
                </c:pt>
                <c:pt idx="248">
                  <c:v>1.155064E-7</c:v>
                </c:pt>
                <c:pt idx="249">
                  <c:v>1.154979E-7</c:v>
                </c:pt>
                <c:pt idx="250">
                  <c:v>1.154895E-7</c:v>
                </c:pt>
              </c:numCache>
            </c:numRef>
          </c:yVal>
          <c:smooth val="1"/>
          <c:extLst>
            <c:ext xmlns:c16="http://schemas.microsoft.com/office/drawing/2014/chart" uri="{C3380CC4-5D6E-409C-BE32-E72D297353CC}">
              <c16:uniqueId val="{00000009-4D4C-4B1C-89A4-3D3AFACA9F2D}"/>
            </c:ext>
          </c:extLst>
        </c:ser>
        <c:ser>
          <c:idx val="10"/>
          <c:order val="10"/>
          <c:tx>
            <c:strRef>
              <c:f>marine01!$O$1</c:f>
              <c:strCache>
                <c:ptCount val="1"/>
                <c:pt idx="0">
                  <c:v>Dp(4.31577E-08) </c:v>
                </c:pt>
              </c:strCache>
            </c:strRef>
          </c:tx>
          <c:spPr>
            <a:ln w="12700">
              <a:solidFill>
                <a:srgbClr val="3366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marine01!$O$2:$O$252</c:f>
              <c:numCache>
                <c:formatCode>0.00E+00</c:formatCode>
                <c:ptCount val="251"/>
                <c:pt idx="0">
                  <c:v>7.0579530000000003E-8</c:v>
                </c:pt>
                <c:pt idx="1">
                  <c:v>9.0586340000000004E-8</c:v>
                </c:pt>
                <c:pt idx="2">
                  <c:v>9.1889450000000001E-8</c:v>
                </c:pt>
                <c:pt idx="3">
                  <c:v>9.3302959999999999E-8</c:v>
                </c:pt>
                <c:pt idx="4">
                  <c:v>9.4839540000000006E-8</c:v>
                </c:pt>
                <c:pt idx="5">
                  <c:v>9.6517559999999996E-8</c:v>
                </c:pt>
                <c:pt idx="6">
                  <c:v>9.8338700000000002E-8</c:v>
                </c:pt>
                <c:pt idx="7">
                  <c:v>9.9784190000000003E-8</c:v>
                </c:pt>
                <c:pt idx="8">
                  <c:v>1.013521E-7</c:v>
                </c:pt>
                <c:pt idx="9">
                  <c:v>1.03047E-7</c:v>
                </c:pt>
                <c:pt idx="10">
                  <c:v>1.0488800000000001E-7</c:v>
                </c:pt>
                <c:pt idx="11">
                  <c:v>1.068986E-7</c:v>
                </c:pt>
                <c:pt idx="12">
                  <c:v>1.091083E-7</c:v>
                </c:pt>
                <c:pt idx="13">
                  <c:v>1.11555E-7</c:v>
                </c:pt>
                <c:pt idx="14">
                  <c:v>1.142876E-7</c:v>
                </c:pt>
                <c:pt idx="15">
                  <c:v>1.173713E-7</c:v>
                </c:pt>
                <c:pt idx="16">
                  <c:v>1.2089509999999999E-7</c:v>
                </c:pt>
                <c:pt idx="17">
                  <c:v>1.2498409999999999E-7</c:v>
                </c:pt>
                <c:pt idx="18">
                  <c:v>1.298188E-7</c:v>
                </c:pt>
                <c:pt idx="19">
                  <c:v>1.3566270000000001E-7</c:v>
                </c:pt>
                <c:pt idx="20">
                  <c:v>1.4291940000000001E-7</c:v>
                </c:pt>
                <c:pt idx="21">
                  <c:v>1.519081E-7</c:v>
                </c:pt>
                <c:pt idx="22">
                  <c:v>1.6230539999999999E-7</c:v>
                </c:pt>
                <c:pt idx="23">
                  <c:v>1.714922E-7</c:v>
                </c:pt>
                <c:pt idx="24">
                  <c:v>1.740652E-7</c:v>
                </c:pt>
                <c:pt idx="25">
                  <c:v>1.6862399999999999E-7</c:v>
                </c:pt>
                <c:pt idx="26">
                  <c:v>1.6065220000000001E-7</c:v>
                </c:pt>
                <c:pt idx="27">
                  <c:v>1.539659E-7</c:v>
                </c:pt>
                <c:pt idx="28">
                  <c:v>1.4920809999999999E-7</c:v>
                </c:pt>
                <c:pt idx="29">
                  <c:v>1.4600200000000001E-7</c:v>
                </c:pt>
                <c:pt idx="30">
                  <c:v>1.438657E-7</c:v>
                </c:pt>
                <c:pt idx="31">
                  <c:v>1.42423E-7</c:v>
                </c:pt>
                <c:pt idx="32">
                  <c:v>1.414153E-7</c:v>
                </c:pt>
                <c:pt idx="33">
                  <c:v>1.406802E-7</c:v>
                </c:pt>
                <c:pt idx="34">
                  <c:v>1.4011719999999999E-7</c:v>
                </c:pt>
                <c:pt idx="35">
                  <c:v>1.396657E-7</c:v>
                </c:pt>
                <c:pt idx="36">
                  <c:v>1.3928939999999999E-7</c:v>
                </c:pt>
                <c:pt idx="37">
                  <c:v>1.389663E-7</c:v>
                </c:pt>
                <c:pt idx="38">
                  <c:v>1.3868279999999999E-7</c:v>
                </c:pt>
                <c:pt idx="39">
                  <c:v>1.3843019999999999E-7</c:v>
                </c:pt>
                <c:pt idx="40">
                  <c:v>1.3820230000000001E-7</c:v>
                </c:pt>
                <c:pt idx="41">
                  <c:v>1.379951E-7</c:v>
                </c:pt>
                <c:pt idx="42">
                  <c:v>1.3780489999999999E-7</c:v>
                </c:pt>
                <c:pt idx="43">
                  <c:v>1.376296E-7</c:v>
                </c:pt>
                <c:pt idx="44">
                  <c:v>1.37467E-7</c:v>
                </c:pt>
                <c:pt idx="45">
                  <c:v>1.3731570000000001E-7</c:v>
                </c:pt>
                <c:pt idx="46">
                  <c:v>1.3717419999999999E-7</c:v>
                </c:pt>
                <c:pt idx="47">
                  <c:v>1.370415E-7</c:v>
                </c:pt>
                <c:pt idx="48">
                  <c:v>1.369167E-7</c:v>
                </c:pt>
                <c:pt idx="49">
                  <c:v>1.3679889999999999E-7</c:v>
                </c:pt>
                <c:pt idx="50">
                  <c:v>1.366875E-7</c:v>
                </c:pt>
                <c:pt idx="51">
                  <c:v>1.3658179999999999E-7</c:v>
                </c:pt>
                <c:pt idx="52">
                  <c:v>1.3648129999999999E-7</c:v>
                </c:pt>
                <c:pt idx="53">
                  <c:v>1.3638559999999999E-7</c:v>
                </c:pt>
                <c:pt idx="54">
                  <c:v>1.3629429999999999E-7</c:v>
                </c:pt>
                <c:pt idx="55">
                  <c:v>1.3620709999999999E-7</c:v>
                </c:pt>
                <c:pt idx="56">
                  <c:v>1.3612349999999999E-7</c:v>
                </c:pt>
                <c:pt idx="57">
                  <c:v>1.3604339999999999E-7</c:v>
                </c:pt>
                <c:pt idx="58">
                  <c:v>1.359665E-7</c:v>
                </c:pt>
                <c:pt idx="59">
                  <c:v>1.358925E-7</c:v>
                </c:pt>
                <c:pt idx="60">
                  <c:v>1.3582130000000001E-7</c:v>
                </c:pt>
                <c:pt idx="61">
                  <c:v>1.3575270000000001E-7</c:v>
                </c:pt>
                <c:pt idx="62">
                  <c:v>1.356865E-7</c:v>
                </c:pt>
                <c:pt idx="63">
                  <c:v>1.3562250000000001E-7</c:v>
                </c:pt>
                <c:pt idx="64">
                  <c:v>1.355607E-7</c:v>
                </c:pt>
                <c:pt idx="65">
                  <c:v>1.355009E-7</c:v>
                </c:pt>
                <c:pt idx="66">
                  <c:v>1.3544290000000001E-7</c:v>
                </c:pt>
                <c:pt idx="67">
                  <c:v>1.3538669999999999E-7</c:v>
                </c:pt>
                <c:pt idx="68">
                  <c:v>1.353321E-7</c:v>
                </c:pt>
                <c:pt idx="69">
                  <c:v>1.3527919999999999E-7</c:v>
                </c:pt>
                <c:pt idx="70">
                  <c:v>1.352277E-7</c:v>
                </c:pt>
                <c:pt idx="71">
                  <c:v>1.351776E-7</c:v>
                </c:pt>
                <c:pt idx="72">
                  <c:v>1.351289E-7</c:v>
                </c:pt>
                <c:pt idx="73">
                  <c:v>1.3508140000000001E-7</c:v>
                </c:pt>
                <c:pt idx="74">
                  <c:v>1.350352E-7</c:v>
                </c:pt>
                <c:pt idx="75">
                  <c:v>1.3499010000000001E-7</c:v>
                </c:pt>
                <c:pt idx="76">
                  <c:v>1.3494609999999999E-7</c:v>
                </c:pt>
                <c:pt idx="77">
                  <c:v>1.3490309999999999E-7</c:v>
                </c:pt>
                <c:pt idx="78">
                  <c:v>1.3486119999999999E-7</c:v>
                </c:pt>
                <c:pt idx="79">
                  <c:v>1.348202E-7</c:v>
                </c:pt>
                <c:pt idx="80">
                  <c:v>1.3478010000000001E-7</c:v>
                </c:pt>
                <c:pt idx="81">
                  <c:v>1.3474090000000001E-7</c:v>
                </c:pt>
                <c:pt idx="82">
                  <c:v>1.347025E-7</c:v>
                </c:pt>
                <c:pt idx="83">
                  <c:v>1.34665E-7</c:v>
                </c:pt>
                <c:pt idx="84">
                  <c:v>1.3462819999999999E-7</c:v>
                </c:pt>
                <c:pt idx="85">
                  <c:v>1.3459210000000001E-7</c:v>
                </c:pt>
                <c:pt idx="86">
                  <c:v>1.345567E-7</c:v>
                </c:pt>
                <c:pt idx="87">
                  <c:v>1.3452210000000001E-7</c:v>
                </c:pt>
                <c:pt idx="88">
                  <c:v>1.344881E-7</c:v>
                </c:pt>
                <c:pt idx="89">
                  <c:v>1.3445469999999999E-7</c:v>
                </c:pt>
                <c:pt idx="90">
                  <c:v>1.3442189999999999E-7</c:v>
                </c:pt>
                <c:pt idx="91">
                  <c:v>1.343897E-7</c:v>
                </c:pt>
                <c:pt idx="92">
                  <c:v>1.3435810000000001E-7</c:v>
                </c:pt>
                <c:pt idx="93">
                  <c:v>1.3432700000000001E-7</c:v>
                </c:pt>
                <c:pt idx="94">
                  <c:v>1.342964E-7</c:v>
                </c:pt>
                <c:pt idx="95">
                  <c:v>1.3426639999999999E-7</c:v>
                </c:pt>
                <c:pt idx="96">
                  <c:v>1.3423689999999999E-7</c:v>
                </c:pt>
                <c:pt idx="97">
                  <c:v>1.342078E-7</c:v>
                </c:pt>
                <c:pt idx="98">
                  <c:v>1.3417920000000001E-7</c:v>
                </c:pt>
                <c:pt idx="99">
                  <c:v>1.3415099999999999E-7</c:v>
                </c:pt>
                <c:pt idx="100">
                  <c:v>1.341232E-7</c:v>
                </c:pt>
                <c:pt idx="101">
                  <c:v>1.3409589999999999E-7</c:v>
                </c:pt>
                <c:pt idx="102">
                  <c:v>1.3406900000000001E-7</c:v>
                </c:pt>
                <c:pt idx="103">
                  <c:v>1.340424E-7</c:v>
                </c:pt>
                <c:pt idx="104">
                  <c:v>1.3401620000000001E-7</c:v>
                </c:pt>
                <c:pt idx="105">
                  <c:v>1.3399050000000001E-7</c:v>
                </c:pt>
                <c:pt idx="106">
                  <c:v>1.33965E-7</c:v>
                </c:pt>
                <c:pt idx="107">
                  <c:v>1.339399E-7</c:v>
                </c:pt>
                <c:pt idx="108">
                  <c:v>1.3391510000000001E-7</c:v>
                </c:pt>
                <c:pt idx="109">
                  <c:v>1.3389069999999999E-7</c:v>
                </c:pt>
                <c:pt idx="110">
                  <c:v>1.338666E-7</c:v>
                </c:pt>
                <c:pt idx="111">
                  <c:v>1.3384280000000001E-7</c:v>
                </c:pt>
                <c:pt idx="112">
                  <c:v>1.3381929999999999E-7</c:v>
                </c:pt>
                <c:pt idx="113">
                  <c:v>1.3379610000000001E-7</c:v>
                </c:pt>
                <c:pt idx="114">
                  <c:v>1.3377310000000001E-7</c:v>
                </c:pt>
                <c:pt idx="115">
                  <c:v>1.337505E-7</c:v>
                </c:pt>
                <c:pt idx="116">
                  <c:v>1.3372810000000001E-7</c:v>
                </c:pt>
                <c:pt idx="117">
                  <c:v>1.3370599999999999E-7</c:v>
                </c:pt>
                <c:pt idx="118">
                  <c:v>1.3368410000000001E-7</c:v>
                </c:pt>
                <c:pt idx="119">
                  <c:v>1.3366239999999999E-7</c:v>
                </c:pt>
                <c:pt idx="120">
                  <c:v>1.3364109999999999E-7</c:v>
                </c:pt>
                <c:pt idx="121">
                  <c:v>1.3361990000000001E-7</c:v>
                </c:pt>
                <c:pt idx="122">
                  <c:v>1.33599E-7</c:v>
                </c:pt>
                <c:pt idx="123">
                  <c:v>1.3357830000000001E-7</c:v>
                </c:pt>
                <c:pt idx="124">
                  <c:v>1.335578E-7</c:v>
                </c:pt>
                <c:pt idx="125">
                  <c:v>1.335375E-7</c:v>
                </c:pt>
                <c:pt idx="126">
                  <c:v>1.335175E-7</c:v>
                </c:pt>
                <c:pt idx="127">
                  <c:v>1.334976E-7</c:v>
                </c:pt>
                <c:pt idx="128">
                  <c:v>1.3347790000000001E-7</c:v>
                </c:pt>
                <c:pt idx="129">
                  <c:v>1.3345849999999999E-7</c:v>
                </c:pt>
                <c:pt idx="130">
                  <c:v>1.3343919999999999E-7</c:v>
                </c:pt>
                <c:pt idx="131">
                  <c:v>1.3342010000000001E-7</c:v>
                </c:pt>
                <c:pt idx="132">
                  <c:v>1.334012E-7</c:v>
                </c:pt>
                <c:pt idx="133">
                  <c:v>1.3338250000000001E-7</c:v>
                </c:pt>
                <c:pt idx="134">
                  <c:v>1.3336390000000001E-7</c:v>
                </c:pt>
                <c:pt idx="135">
                  <c:v>1.3334549999999999E-7</c:v>
                </c:pt>
                <c:pt idx="136">
                  <c:v>1.3332729999999999E-7</c:v>
                </c:pt>
                <c:pt idx="137">
                  <c:v>1.333092E-7</c:v>
                </c:pt>
                <c:pt idx="138">
                  <c:v>1.332913E-7</c:v>
                </c:pt>
                <c:pt idx="139">
                  <c:v>1.3327360000000001E-7</c:v>
                </c:pt>
                <c:pt idx="140">
                  <c:v>1.3325600000000001E-7</c:v>
                </c:pt>
                <c:pt idx="141">
                  <c:v>1.3323850000000001E-7</c:v>
                </c:pt>
                <c:pt idx="142">
                  <c:v>1.3322120000000001E-7</c:v>
                </c:pt>
                <c:pt idx="143">
                  <c:v>1.3320400000000001E-7</c:v>
                </c:pt>
                <c:pt idx="144">
                  <c:v>1.3318699999999999E-7</c:v>
                </c:pt>
                <c:pt idx="145">
                  <c:v>1.3317010000000001E-7</c:v>
                </c:pt>
                <c:pt idx="146">
                  <c:v>1.331534E-7</c:v>
                </c:pt>
                <c:pt idx="147">
                  <c:v>1.3313670000000001E-7</c:v>
                </c:pt>
                <c:pt idx="148">
                  <c:v>1.331202E-7</c:v>
                </c:pt>
                <c:pt idx="149">
                  <c:v>1.3310390000000001E-7</c:v>
                </c:pt>
                <c:pt idx="150">
                  <c:v>1.3308760000000001E-7</c:v>
                </c:pt>
                <c:pt idx="151">
                  <c:v>1.330715E-7</c:v>
                </c:pt>
                <c:pt idx="152">
                  <c:v>1.3305550000000001E-7</c:v>
                </c:pt>
                <c:pt idx="153">
                  <c:v>1.3303960000000001E-7</c:v>
                </c:pt>
                <c:pt idx="154">
                  <c:v>1.330238E-7</c:v>
                </c:pt>
                <c:pt idx="155">
                  <c:v>1.3300820000000001E-7</c:v>
                </c:pt>
                <c:pt idx="156">
                  <c:v>1.3299260000000001E-7</c:v>
                </c:pt>
                <c:pt idx="157">
                  <c:v>1.329772E-7</c:v>
                </c:pt>
                <c:pt idx="158">
                  <c:v>1.3296180000000001E-7</c:v>
                </c:pt>
                <c:pt idx="159">
                  <c:v>1.3294660000000001E-7</c:v>
                </c:pt>
                <c:pt idx="160">
                  <c:v>1.329315E-7</c:v>
                </c:pt>
                <c:pt idx="161">
                  <c:v>1.3291639999999999E-7</c:v>
                </c:pt>
                <c:pt idx="162">
                  <c:v>1.3290149999999999E-7</c:v>
                </c:pt>
                <c:pt idx="163">
                  <c:v>1.3288669999999999E-7</c:v>
                </c:pt>
                <c:pt idx="164">
                  <c:v>1.3287190000000001E-7</c:v>
                </c:pt>
                <c:pt idx="165">
                  <c:v>1.3285730000000001E-7</c:v>
                </c:pt>
                <c:pt idx="166">
                  <c:v>1.3284269999999999E-7</c:v>
                </c:pt>
                <c:pt idx="167">
                  <c:v>1.3282830000000001E-7</c:v>
                </c:pt>
                <c:pt idx="168">
                  <c:v>1.328139E-7</c:v>
                </c:pt>
                <c:pt idx="169">
                  <c:v>1.327996E-7</c:v>
                </c:pt>
                <c:pt idx="170">
                  <c:v>1.327854E-7</c:v>
                </c:pt>
                <c:pt idx="171">
                  <c:v>1.3277129999999999E-7</c:v>
                </c:pt>
                <c:pt idx="172">
                  <c:v>1.3275730000000001E-7</c:v>
                </c:pt>
                <c:pt idx="173">
                  <c:v>1.3274329999999999E-7</c:v>
                </c:pt>
                <c:pt idx="174">
                  <c:v>1.3272950000000001E-7</c:v>
                </c:pt>
                <c:pt idx="175">
                  <c:v>1.3271570000000001E-7</c:v>
                </c:pt>
                <c:pt idx="176">
                  <c:v>1.3270199999999999E-7</c:v>
                </c:pt>
                <c:pt idx="177">
                  <c:v>1.3268830000000001E-7</c:v>
                </c:pt>
                <c:pt idx="178">
                  <c:v>1.326748E-7</c:v>
                </c:pt>
                <c:pt idx="179">
                  <c:v>1.326613E-7</c:v>
                </c:pt>
                <c:pt idx="180">
                  <c:v>1.3264789999999999E-7</c:v>
                </c:pt>
                <c:pt idx="181">
                  <c:v>1.326346E-7</c:v>
                </c:pt>
                <c:pt idx="182">
                  <c:v>1.3262130000000001E-7</c:v>
                </c:pt>
                <c:pt idx="183">
                  <c:v>1.3260810000000001E-7</c:v>
                </c:pt>
                <c:pt idx="184">
                  <c:v>1.32595E-7</c:v>
                </c:pt>
                <c:pt idx="185">
                  <c:v>1.325819E-7</c:v>
                </c:pt>
                <c:pt idx="186">
                  <c:v>1.3256890000000001E-7</c:v>
                </c:pt>
                <c:pt idx="187">
                  <c:v>1.3255600000000001E-7</c:v>
                </c:pt>
                <c:pt idx="188">
                  <c:v>1.3254309999999999E-7</c:v>
                </c:pt>
                <c:pt idx="189">
                  <c:v>1.3253030000000001E-7</c:v>
                </c:pt>
                <c:pt idx="190">
                  <c:v>1.325176E-7</c:v>
                </c:pt>
                <c:pt idx="191">
                  <c:v>1.3250489999999999E-7</c:v>
                </c:pt>
                <c:pt idx="192">
                  <c:v>1.324923E-7</c:v>
                </c:pt>
                <c:pt idx="193">
                  <c:v>1.324797E-7</c:v>
                </c:pt>
                <c:pt idx="194">
                  <c:v>1.324672E-7</c:v>
                </c:pt>
                <c:pt idx="195">
                  <c:v>1.3245479999999999E-7</c:v>
                </c:pt>
                <c:pt idx="196">
                  <c:v>1.3244240000000001E-7</c:v>
                </c:pt>
                <c:pt idx="197">
                  <c:v>1.3243009999999999E-7</c:v>
                </c:pt>
                <c:pt idx="198">
                  <c:v>1.324178E-7</c:v>
                </c:pt>
                <c:pt idx="199">
                  <c:v>1.3240560000000001E-7</c:v>
                </c:pt>
                <c:pt idx="200">
                  <c:v>1.323935E-7</c:v>
                </c:pt>
                <c:pt idx="201">
                  <c:v>1.3238139999999999E-7</c:v>
                </c:pt>
                <c:pt idx="202">
                  <c:v>1.3236929999999999E-7</c:v>
                </c:pt>
                <c:pt idx="203">
                  <c:v>1.323573E-7</c:v>
                </c:pt>
                <c:pt idx="204">
                  <c:v>1.3234540000000001E-7</c:v>
                </c:pt>
                <c:pt idx="205">
                  <c:v>1.3233350000000001E-7</c:v>
                </c:pt>
                <c:pt idx="206">
                  <c:v>1.3232159999999999E-7</c:v>
                </c:pt>
                <c:pt idx="207">
                  <c:v>1.3230979999999999E-7</c:v>
                </c:pt>
                <c:pt idx="208">
                  <c:v>1.322981E-7</c:v>
                </c:pt>
                <c:pt idx="209">
                  <c:v>1.3228639999999999E-7</c:v>
                </c:pt>
                <c:pt idx="210">
                  <c:v>1.322748E-7</c:v>
                </c:pt>
                <c:pt idx="211">
                  <c:v>1.3226320000000001E-7</c:v>
                </c:pt>
                <c:pt idx="212">
                  <c:v>1.3225159999999999E-7</c:v>
                </c:pt>
                <c:pt idx="213">
                  <c:v>1.3224009999999999E-7</c:v>
                </c:pt>
                <c:pt idx="214">
                  <c:v>1.3222859999999999E-7</c:v>
                </c:pt>
                <c:pt idx="215">
                  <c:v>1.3221720000000001E-7</c:v>
                </c:pt>
                <c:pt idx="216">
                  <c:v>1.322058E-7</c:v>
                </c:pt>
                <c:pt idx="217">
                  <c:v>1.3219450000000001E-7</c:v>
                </c:pt>
                <c:pt idx="218">
                  <c:v>1.321832E-7</c:v>
                </c:pt>
                <c:pt idx="219">
                  <c:v>1.3217190000000001E-7</c:v>
                </c:pt>
                <c:pt idx="220">
                  <c:v>1.3216070000000001E-7</c:v>
                </c:pt>
                <c:pt idx="221">
                  <c:v>1.3214960000000001E-7</c:v>
                </c:pt>
                <c:pt idx="222">
                  <c:v>1.3213840000000001E-7</c:v>
                </c:pt>
                <c:pt idx="223">
                  <c:v>1.3212730000000001E-7</c:v>
                </c:pt>
                <c:pt idx="224">
                  <c:v>1.3211629999999999E-7</c:v>
                </c:pt>
                <c:pt idx="225">
                  <c:v>1.3210530000000001E-7</c:v>
                </c:pt>
                <c:pt idx="226">
                  <c:v>1.3209429999999999E-7</c:v>
                </c:pt>
                <c:pt idx="227">
                  <c:v>1.320834E-7</c:v>
                </c:pt>
                <c:pt idx="228">
                  <c:v>1.3207250000000001E-7</c:v>
                </c:pt>
                <c:pt idx="229">
                  <c:v>1.3206160000000001E-7</c:v>
                </c:pt>
                <c:pt idx="230">
                  <c:v>1.3205080000000001E-7</c:v>
                </c:pt>
                <c:pt idx="231">
                  <c:v>1.3204000000000001E-7</c:v>
                </c:pt>
                <c:pt idx="232">
                  <c:v>1.320293E-7</c:v>
                </c:pt>
                <c:pt idx="233">
                  <c:v>1.3201859999999999E-7</c:v>
                </c:pt>
                <c:pt idx="234">
                  <c:v>1.3200790000000001E-7</c:v>
                </c:pt>
                <c:pt idx="235">
                  <c:v>1.3199729999999999E-7</c:v>
                </c:pt>
                <c:pt idx="236">
                  <c:v>1.319867E-7</c:v>
                </c:pt>
                <c:pt idx="237">
                  <c:v>1.3197610000000001E-7</c:v>
                </c:pt>
                <c:pt idx="238">
                  <c:v>1.3196560000000001E-7</c:v>
                </c:pt>
                <c:pt idx="239">
                  <c:v>1.3195510000000001E-7</c:v>
                </c:pt>
                <c:pt idx="240">
                  <c:v>1.3194460000000001E-7</c:v>
                </c:pt>
                <c:pt idx="241">
                  <c:v>1.3193409999999999E-7</c:v>
                </c:pt>
                <c:pt idx="242">
                  <c:v>1.3192370000000001E-7</c:v>
                </c:pt>
                <c:pt idx="243">
                  <c:v>1.3191339999999999E-7</c:v>
                </c:pt>
                <c:pt idx="244">
                  <c:v>1.3190300000000001E-7</c:v>
                </c:pt>
                <c:pt idx="245">
                  <c:v>1.318927E-7</c:v>
                </c:pt>
                <c:pt idx="246">
                  <c:v>1.3188240000000001E-7</c:v>
                </c:pt>
                <c:pt idx="247">
                  <c:v>1.3187219999999999E-7</c:v>
                </c:pt>
                <c:pt idx="248">
                  <c:v>1.3186199999999999E-7</c:v>
                </c:pt>
                <c:pt idx="249">
                  <c:v>1.318518E-7</c:v>
                </c:pt>
                <c:pt idx="250">
                  <c:v>1.318416E-7</c:v>
                </c:pt>
              </c:numCache>
            </c:numRef>
          </c:yVal>
          <c:smooth val="1"/>
          <c:extLst>
            <c:ext xmlns:c16="http://schemas.microsoft.com/office/drawing/2014/chart" uri="{C3380CC4-5D6E-409C-BE32-E72D297353CC}">
              <c16:uniqueId val="{0000000A-4D4C-4B1C-89A4-3D3AFACA9F2D}"/>
            </c:ext>
          </c:extLst>
        </c:ser>
        <c:ser>
          <c:idx val="11"/>
          <c:order val="11"/>
          <c:tx>
            <c:strRef>
              <c:f>marine01!$P$1</c:f>
              <c:strCache>
                <c:ptCount val="1"/>
                <c:pt idx="0">
                  <c:v>Dp(4.73397E-08) </c:v>
                </c:pt>
              </c:strCache>
            </c:strRef>
          </c:tx>
          <c:spPr>
            <a:ln w="12700">
              <a:solidFill>
                <a:srgbClr val="0080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marine01!$P$2:$P$252</c:f>
              <c:numCache>
                <c:formatCode>0.00E+00</c:formatCode>
                <c:ptCount val="251"/>
                <c:pt idx="0">
                  <c:v>7.9229530000000004E-8</c:v>
                </c:pt>
                <c:pt idx="1">
                  <c:v>1.0090239999999999E-7</c:v>
                </c:pt>
                <c:pt idx="2">
                  <c:v>1.024285E-7</c:v>
                </c:pt>
                <c:pt idx="3">
                  <c:v>1.040887E-7</c:v>
                </c:pt>
                <c:pt idx="4">
                  <c:v>1.058994E-7</c:v>
                </c:pt>
                <c:pt idx="5">
                  <c:v>1.078544E-7</c:v>
                </c:pt>
                <c:pt idx="6">
                  <c:v>1.094345E-7</c:v>
                </c:pt>
                <c:pt idx="7">
                  <c:v>1.111375E-7</c:v>
                </c:pt>
                <c:pt idx="8">
                  <c:v>1.129764E-7</c:v>
                </c:pt>
                <c:pt idx="9">
                  <c:v>1.149709E-7</c:v>
                </c:pt>
                <c:pt idx="10">
                  <c:v>1.171458E-7</c:v>
                </c:pt>
                <c:pt idx="11">
                  <c:v>1.1953170000000001E-7</c:v>
                </c:pt>
                <c:pt idx="12">
                  <c:v>1.2216740000000001E-7</c:v>
                </c:pt>
                <c:pt idx="13">
                  <c:v>1.2510319999999999E-7</c:v>
                </c:pt>
                <c:pt idx="14">
                  <c:v>1.284055E-7</c:v>
                </c:pt>
                <c:pt idx="15">
                  <c:v>1.3216429999999999E-7</c:v>
                </c:pt>
                <c:pt idx="16">
                  <c:v>1.3650569999999999E-7</c:v>
                </c:pt>
                <c:pt idx="17">
                  <c:v>1.4161229999999999E-7</c:v>
                </c:pt>
                <c:pt idx="18">
                  <c:v>1.4775999999999999E-7</c:v>
                </c:pt>
                <c:pt idx="19">
                  <c:v>1.5537989999999999E-7</c:v>
                </c:pt>
                <c:pt idx="20">
                  <c:v>1.6520309999999999E-7</c:v>
                </c:pt>
                <c:pt idx="21">
                  <c:v>1.781343E-7</c:v>
                </c:pt>
                <c:pt idx="22">
                  <c:v>1.9478519999999999E-7</c:v>
                </c:pt>
                <c:pt idx="23">
                  <c:v>2.1266049999999999E-7</c:v>
                </c:pt>
                <c:pt idx="24">
                  <c:v>2.200444E-7</c:v>
                </c:pt>
                <c:pt idx="25">
                  <c:v>2.0806849999999999E-7</c:v>
                </c:pt>
                <c:pt idx="26">
                  <c:v>1.9266640000000001E-7</c:v>
                </c:pt>
                <c:pt idx="27">
                  <c:v>1.8159560000000001E-7</c:v>
                </c:pt>
                <c:pt idx="28">
                  <c:v>1.7434259999999999E-7</c:v>
                </c:pt>
                <c:pt idx="29">
                  <c:v>1.6966660000000001E-7</c:v>
                </c:pt>
                <c:pt idx="30">
                  <c:v>1.666294E-7</c:v>
                </c:pt>
                <c:pt idx="31">
                  <c:v>1.646099E-7</c:v>
                </c:pt>
                <c:pt idx="32">
                  <c:v>1.6321369999999999E-7</c:v>
                </c:pt>
                <c:pt idx="33">
                  <c:v>1.622022E-7</c:v>
                </c:pt>
                <c:pt idx="34">
                  <c:v>1.614318E-7</c:v>
                </c:pt>
                <c:pt idx="35">
                  <c:v>1.6081649999999999E-7</c:v>
                </c:pt>
                <c:pt idx="36">
                  <c:v>1.6030530000000001E-7</c:v>
                </c:pt>
                <c:pt idx="37">
                  <c:v>1.598678E-7</c:v>
                </c:pt>
                <c:pt idx="38">
                  <c:v>1.5948479999999999E-7</c:v>
                </c:pt>
                <c:pt idx="39">
                  <c:v>1.591442E-7</c:v>
                </c:pt>
                <c:pt idx="40">
                  <c:v>1.5883759999999999E-7</c:v>
                </c:pt>
                <c:pt idx="41">
                  <c:v>1.5855919999999999E-7</c:v>
                </c:pt>
                <c:pt idx="42">
                  <c:v>1.583042E-7</c:v>
                </c:pt>
                <c:pt idx="43">
                  <c:v>1.5806940000000001E-7</c:v>
                </c:pt>
                <c:pt idx="44">
                  <c:v>1.578521E-7</c:v>
                </c:pt>
                <c:pt idx="45">
                  <c:v>1.5765000000000001E-7</c:v>
                </c:pt>
                <c:pt idx="46">
                  <c:v>1.5746130000000001E-7</c:v>
                </c:pt>
                <c:pt idx="47">
                  <c:v>1.572846E-7</c:v>
                </c:pt>
                <c:pt idx="48">
                  <c:v>1.571185E-7</c:v>
                </c:pt>
                <c:pt idx="49">
                  <c:v>1.56962E-7</c:v>
                </c:pt>
                <c:pt idx="50">
                  <c:v>1.5681399999999999E-7</c:v>
                </c:pt>
                <c:pt idx="51">
                  <c:v>1.566739E-7</c:v>
                </c:pt>
                <c:pt idx="52">
                  <c:v>1.565407E-7</c:v>
                </c:pt>
                <c:pt idx="53">
                  <c:v>1.5641410000000001E-7</c:v>
                </c:pt>
                <c:pt idx="54">
                  <c:v>1.5629330000000001E-7</c:v>
                </c:pt>
                <c:pt idx="55">
                  <c:v>1.5617800000000001E-7</c:v>
                </c:pt>
                <c:pt idx="56">
                  <c:v>1.5606769999999999E-7</c:v>
                </c:pt>
                <c:pt idx="57">
                  <c:v>1.55962E-7</c:v>
                </c:pt>
                <c:pt idx="58">
                  <c:v>1.5586069999999999E-7</c:v>
                </c:pt>
                <c:pt idx="59">
                  <c:v>1.5576329999999999E-7</c:v>
                </c:pt>
                <c:pt idx="60">
                  <c:v>1.556696E-7</c:v>
                </c:pt>
                <c:pt idx="61">
                  <c:v>1.5557939999999999E-7</c:v>
                </c:pt>
                <c:pt idx="62">
                  <c:v>1.554924E-7</c:v>
                </c:pt>
                <c:pt idx="63">
                  <c:v>1.554085E-7</c:v>
                </c:pt>
                <c:pt idx="64">
                  <c:v>1.553273E-7</c:v>
                </c:pt>
                <c:pt idx="65">
                  <c:v>1.552489E-7</c:v>
                </c:pt>
                <c:pt idx="66">
                  <c:v>1.5517300000000001E-7</c:v>
                </c:pt>
                <c:pt idx="67">
                  <c:v>1.550994E-7</c:v>
                </c:pt>
                <c:pt idx="68">
                  <c:v>1.550281E-7</c:v>
                </c:pt>
                <c:pt idx="69">
                  <c:v>1.5495879999999999E-7</c:v>
                </c:pt>
                <c:pt idx="70">
                  <c:v>1.5489160000000001E-7</c:v>
                </c:pt>
                <c:pt idx="71">
                  <c:v>1.548262E-7</c:v>
                </c:pt>
                <c:pt idx="72">
                  <c:v>1.5476269999999999E-7</c:v>
                </c:pt>
                <c:pt idx="73">
                  <c:v>1.5470079999999999E-7</c:v>
                </c:pt>
                <c:pt idx="74">
                  <c:v>1.5464059999999999E-7</c:v>
                </c:pt>
                <c:pt idx="75">
                  <c:v>1.5458190000000001E-7</c:v>
                </c:pt>
                <c:pt idx="76">
                  <c:v>1.5452470000000001E-7</c:v>
                </c:pt>
                <c:pt idx="77">
                  <c:v>1.5446879999999999E-7</c:v>
                </c:pt>
                <c:pt idx="78">
                  <c:v>1.544143E-7</c:v>
                </c:pt>
                <c:pt idx="79">
                  <c:v>1.5436110000000001E-7</c:v>
                </c:pt>
                <c:pt idx="80">
                  <c:v>1.543091E-7</c:v>
                </c:pt>
                <c:pt idx="81">
                  <c:v>1.5425819999999999E-7</c:v>
                </c:pt>
                <c:pt idx="82">
                  <c:v>1.5420849999999999E-7</c:v>
                </c:pt>
                <c:pt idx="83">
                  <c:v>1.5415979999999999E-7</c:v>
                </c:pt>
                <c:pt idx="84">
                  <c:v>1.5411220000000001E-7</c:v>
                </c:pt>
                <c:pt idx="85">
                  <c:v>1.5406550000000001E-7</c:v>
                </c:pt>
                <c:pt idx="86">
                  <c:v>1.5401979999999999E-7</c:v>
                </c:pt>
                <c:pt idx="87">
                  <c:v>1.53975E-7</c:v>
                </c:pt>
                <c:pt idx="88">
                  <c:v>1.539311E-7</c:v>
                </c:pt>
                <c:pt idx="89">
                  <c:v>1.5388800000000001E-7</c:v>
                </c:pt>
                <c:pt idx="90">
                  <c:v>1.5384570000000001E-7</c:v>
                </c:pt>
                <c:pt idx="91">
                  <c:v>1.538042E-7</c:v>
                </c:pt>
                <c:pt idx="92">
                  <c:v>1.5376339999999999E-7</c:v>
                </c:pt>
                <c:pt idx="93">
                  <c:v>1.537234E-7</c:v>
                </c:pt>
                <c:pt idx="94">
                  <c:v>1.5368410000000001E-7</c:v>
                </c:pt>
                <c:pt idx="95">
                  <c:v>1.5364550000000001E-7</c:v>
                </c:pt>
                <c:pt idx="96">
                  <c:v>1.5360749999999999E-7</c:v>
                </c:pt>
                <c:pt idx="97">
                  <c:v>1.5357010000000001E-7</c:v>
                </c:pt>
                <c:pt idx="98">
                  <c:v>1.5353330000000001E-7</c:v>
                </c:pt>
                <c:pt idx="99">
                  <c:v>1.534972E-7</c:v>
                </c:pt>
                <c:pt idx="100">
                  <c:v>1.5346160000000001E-7</c:v>
                </c:pt>
                <c:pt idx="101">
                  <c:v>1.534265E-7</c:v>
                </c:pt>
                <c:pt idx="102">
                  <c:v>1.53392E-7</c:v>
                </c:pt>
                <c:pt idx="103">
                  <c:v>1.5335799999999999E-7</c:v>
                </c:pt>
                <c:pt idx="104">
                  <c:v>1.5332449999999999E-7</c:v>
                </c:pt>
                <c:pt idx="105">
                  <c:v>1.5329150000000001E-7</c:v>
                </c:pt>
                <c:pt idx="106">
                  <c:v>1.5325900000000001E-7</c:v>
                </c:pt>
                <c:pt idx="107">
                  <c:v>1.5322690000000001E-7</c:v>
                </c:pt>
                <c:pt idx="108">
                  <c:v>1.531952E-7</c:v>
                </c:pt>
                <c:pt idx="109">
                  <c:v>1.531641E-7</c:v>
                </c:pt>
                <c:pt idx="110">
                  <c:v>1.531333E-7</c:v>
                </c:pt>
                <c:pt idx="111">
                  <c:v>1.531029E-7</c:v>
                </c:pt>
                <c:pt idx="112">
                  <c:v>1.5307300000000001E-7</c:v>
                </c:pt>
                <c:pt idx="113">
                  <c:v>1.530434E-7</c:v>
                </c:pt>
                <c:pt idx="114">
                  <c:v>1.5301420000000001E-7</c:v>
                </c:pt>
                <c:pt idx="115">
                  <c:v>1.5298529999999999E-7</c:v>
                </c:pt>
                <c:pt idx="116">
                  <c:v>1.529568E-7</c:v>
                </c:pt>
                <c:pt idx="117">
                  <c:v>1.529287E-7</c:v>
                </c:pt>
                <c:pt idx="118">
                  <c:v>1.5290090000000001E-7</c:v>
                </c:pt>
                <c:pt idx="119">
                  <c:v>1.5287339999999999E-7</c:v>
                </c:pt>
                <c:pt idx="120">
                  <c:v>1.528462E-7</c:v>
                </c:pt>
                <c:pt idx="121">
                  <c:v>1.5281940000000001E-7</c:v>
                </c:pt>
                <c:pt idx="122">
                  <c:v>1.527928E-7</c:v>
                </c:pt>
                <c:pt idx="123">
                  <c:v>1.5276660000000001E-7</c:v>
                </c:pt>
                <c:pt idx="124">
                  <c:v>1.5274060000000001E-7</c:v>
                </c:pt>
                <c:pt idx="125">
                  <c:v>1.5271490000000001E-7</c:v>
                </c:pt>
                <c:pt idx="126">
                  <c:v>1.5268950000000001E-7</c:v>
                </c:pt>
                <c:pt idx="127">
                  <c:v>1.5266439999999999E-7</c:v>
                </c:pt>
                <c:pt idx="128">
                  <c:v>1.5263950000000001E-7</c:v>
                </c:pt>
                <c:pt idx="129">
                  <c:v>1.526149E-7</c:v>
                </c:pt>
                <c:pt idx="130">
                  <c:v>1.5259050000000001E-7</c:v>
                </c:pt>
                <c:pt idx="131">
                  <c:v>1.5256640000000001E-7</c:v>
                </c:pt>
                <c:pt idx="132">
                  <c:v>1.525425E-7</c:v>
                </c:pt>
                <c:pt idx="133">
                  <c:v>1.525189E-7</c:v>
                </c:pt>
                <c:pt idx="134">
                  <c:v>1.524955E-7</c:v>
                </c:pt>
                <c:pt idx="135">
                  <c:v>1.5247229999999999E-7</c:v>
                </c:pt>
                <c:pt idx="136">
                  <c:v>1.5244929999999999E-7</c:v>
                </c:pt>
                <c:pt idx="137">
                  <c:v>1.5242650000000001E-7</c:v>
                </c:pt>
                <c:pt idx="138">
                  <c:v>1.5240399999999999E-7</c:v>
                </c:pt>
                <c:pt idx="139">
                  <c:v>1.523816E-7</c:v>
                </c:pt>
                <c:pt idx="140">
                  <c:v>1.5235950000000001E-7</c:v>
                </c:pt>
                <c:pt idx="141">
                  <c:v>1.5233750000000001E-7</c:v>
                </c:pt>
                <c:pt idx="142">
                  <c:v>1.5231579999999999E-7</c:v>
                </c:pt>
                <c:pt idx="143">
                  <c:v>1.5229420000000001E-7</c:v>
                </c:pt>
                <c:pt idx="144">
                  <c:v>1.5227279999999999E-7</c:v>
                </c:pt>
                <c:pt idx="145">
                  <c:v>1.5225160000000001E-7</c:v>
                </c:pt>
                <c:pt idx="146">
                  <c:v>1.5223049999999999E-7</c:v>
                </c:pt>
                <c:pt idx="147">
                  <c:v>1.5220970000000001E-7</c:v>
                </c:pt>
                <c:pt idx="148">
                  <c:v>1.5218899999999999E-7</c:v>
                </c:pt>
                <c:pt idx="149">
                  <c:v>1.521685E-7</c:v>
                </c:pt>
                <c:pt idx="150">
                  <c:v>1.5214810000000001E-7</c:v>
                </c:pt>
                <c:pt idx="151">
                  <c:v>1.5212790000000001E-7</c:v>
                </c:pt>
                <c:pt idx="152">
                  <c:v>1.5210790000000001E-7</c:v>
                </c:pt>
                <c:pt idx="153">
                  <c:v>1.5208800000000001E-7</c:v>
                </c:pt>
                <c:pt idx="154">
                  <c:v>1.5206819999999999E-7</c:v>
                </c:pt>
                <c:pt idx="155">
                  <c:v>1.5204870000000001E-7</c:v>
                </c:pt>
                <c:pt idx="156">
                  <c:v>1.520292E-7</c:v>
                </c:pt>
                <c:pt idx="157">
                  <c:v>1.520099E-7</c:v>
                </c:pt>
                <c:pt idx="158">
                  <c:v>1.5199079999999999E-7</c:v>
                </c:pt>
                <c:pt idx="159">
                  <c:v>1.519717E-7</c:v>
                </c:pt>
                <c:pt idx="160">
                  <c:v>1.519528E-7</c:v>
                </c:pt>
                <c:pt idx="161">
                  <c:v>1.5193410000000001E-7</c:v>
                </c:pt>
                <c:pt idx="162">
                  <c:v>1.5191550000000001E-7</c:v>
                </c:pt>
                <c:pt idx="163">
                  <c:v>1.51897E-7</c:v>
                </c:pt>
                <c:pt idx="164">
                  <c:v>1.5187860000000001E-7</c:v>
                </c:pt>
                <c:pt idx="165">
                  <c:v>1.5186040000000001E-7</c:v>
                </c:pt>
                <c:pt idx="166">
                  <c:v>1.518422E-7</c:v>
                </c:pt>
                <c:pt idx="167">
                  <c:v>1.5182420000000001E-7</c:v>
                </c:pt>
                <c:pt idx="168">
                  <c:v>1.5180630000000001E-7</c:v>
                </c:pt>
                <c:pt idx="169">
                  <c:v>1.5178859999999999E-7</c:v>
                </c:pt>
                <c:pt idx="170">
                  <c:v>1.517709E-7</c:v>
                </c:pt>
                <c:pt idx="171">
                  <c:v>1.5175339999999999E-7</c:v>
                </c:pt>
                <c:pt idx="172">
                  <c:v>1.5173590000000001E-7</c:v>
                </c:pt>
                <c:pt idx="173">
                  <c:v>1.5171859999999999E-7</c:v>
                </c:pt>
                <c:pt idx="174">
                  <c:v>1.5170140000000001E-7</c:v>
                </c:pt>
                <c:pt idx="175">
                  <c:v>1.516843E-7</c:v>
                </c:pt>
                <c:pt idx="176">
                  <c:v>1.5166730000000001E-7</c:v>
                </c:pt>
                <c:pt idx="177">
                  <c:v>1.5165040000000001E-7</c:v>
                </c:pt>
                <c:pt idx="178">
                  <c:v>1.516336E-7</c:v>
                </c:pt>
                <c:pt idx="179">
                  <c:v>1.5161679999999999E-7</c:v>
                </c:pt>
                <c:pt idx="180">
                  <c:v>1.5160019999999999E-7</c:v>
                </c:pt>
                <c:pt idx="181">
                  <c:v>1.5158370000000001E-7</c:v>
                </c:pt>
                <c:pt idx="182">
                  <c:v>1.515673E-7</c:v>
                </c:pt>
                <c:pt idx="183">
                  <c:v>1.5155090000000001E-7</c:v>
                </c:pt>
                <c:pt idx="184">
                  <c:v>1.5153470000000001E-7</c:v>
                </c:pt>
                <c:pt idx="185">
                  <c:v>1.5151850000000001E-7</c:v>
                </c:pt>
                <c:pt idx="186">
                  <c:v>1.5150249999999999E-7</c:v>
                </c:pt>
                <c:pt idx="187">
                  <c:v>1.514865E-7</c:v>
                </c:pt>
                <c:pt idx="188">
                  <c:v>1.514706E-7</c:v>
                </c:pt>
                <c:pt idx="189">
                  <c:v>1.5145479999999999E-7</c:v>
                </c:pt>
                <c:pt idx="190">
                  <c:v>1.514391E-7</c:v>
                </c:pt>
                <c:pt idx="191">
                  <c:v>1.5142339999999999E-7</c:v>
                </c:pt>
                <c:pt idx="192">
                  <c:v>1.5140779999999999E-7</c:v>
                </c:pt>
                <c:pt idx="193">
                  <c:v>1.5139240000000001E-7</c:v>
                </c:pt>
                <c:pt idx="194">
                  <c:v>1.513769E-7</c:v>
                </c:pt>
                <c:pt idx="195">
                  <c:v>1.5136160000000001E-7</c:v>
                </c:pt>
                <c:pt idx="196">
                  <c:v>1.5134640000000001E-7</c:v>
                </c:pt>
                <c:pt idx="197">
                  <c:v>1.513312E-7</c:v>
                </c:pt>
                <c:pt idx="198">
                  <c:v>1.513161E-7</c:v>
                </c:pt>
                <c:pt idx="199">
                  <c:v>1.5130100000000001E-7</c:v>
                </c:pt>
                <c:pt idx="200">
                  <c:v>1.5128609999999999E-7</c:v>
                </c:pt>
                <c:pt idx="201">
                  <c:v>1.5127119999999999E-7</c:v>
                </c:pt>
                <c:pt idx="202">
                  <c:v>1.5125640000000001E-7</c:v>
                </c:pt>
                <c:pt idx="203">
                  <c:v>1.512416E-7</c:v>
                </c:pt>
                <c:pt idx="204">
                  <c:v>1.5122689999999999E-7</c:v>
                </c:pt>
                <c:pt idx="205">
                  <c:v>1.5121229999999999E-7</c:v>
                </c:pt>
                <c:pt idx="206">
                  <c:v>1.511977E-7</c:v>
                </c:pt>
                <c:pt idx="207">
                  <c:v>1.5118329999999999E-7</c:v>
                </c:pt>
                <c:pt idx="208">
                  <c:v>1.5116880000000001E-7</c:v>
                </c:pt>
                <c:pt idx="209">
                  <c:v>1.5115449999999999E-7</c:v>
                </c:pt>
                <c:pt idx="210">
                  <c:v>1.511402E-7</c:v>
                </c:pt>
                <c:pt idx="211">
                  <c:v>1.5112590000000001E-7</c:v>
                </c:pt>
                <c:pt idx="212">
                  <c:v>1.511118E-7</c:v>
                </c:pt>
                <c:pt idx="213">
                  <c:v>1.5109769999999999E-7</c:v>
                </c:pt>
                <c:pt idx="214">
                  <c:v>1.5108360000000001E-7</c:v>
                </c:pt>
                <c:pt idx="215">
                  <c:v>1.5106959999999999E-7</c:v>
                </c:pt>
                <c:pt idx="216">
                  <c:v>1.510557E-7</c:v>
                </c:pt>
                <c:pt idx="217">
                  <c:v>1.510418E-7</c:v>
                </c:pt>
                <c:pt idx="218">
                  <c:v>1.5102799999999999E-7</c:v>
                </c:pt>
                <c:pt idx="219">
                  <c:v>1.5101419999999999E-7</c:v>
                </c:pt>
                <c:pt idx="220">
                  <c:v>1.510005E-7</c:v>
                </c:pt>
                <c:pt idx="221">
                  <c:v>1.5098679999999999E-7</c:v>
                </c:pt>
                <c:pt idx="222">
                  <c:v>1.509732E-7</c:v>
                </c:pt>
                <c:pt idx="223">
                  <c:v>1.509596E-7</c:v>
                </c:pt>
                <c:pt idx="224">
                  <c:v>1.509461E-7</c:v>
                </c:pt>
                <c:pt idx="225">
                  <c:v>1.5093269999999999E-7</c:v>
                </c:pt>
                <c:pt idx="226">
                  <c:v>1.5091930000000001E-7</c:v>
                </c:pt>
                <c:pt idx="227">
                  <c:v>1.509059E-7</c:v>
                </c:pt>
                <c:pt idx="228">
                  <c:v>1.508926E-7</c:v>
                </c:pt>
                <c:pt idx="229">
                  <c:v>1.5087940000000001E-7</c:v>
                </c:pt>
                <c:pt idx="230">
                  <c:v>1.5086620000000001E-7</c:v>
                </c:pt>
                <c:pt idx="231">
                  <c:v>1.5085300000000001E-7</c:v>
                </c:pt>
                <c:pt idx="232">
                  <c:v>1.508399E-7</c:v>
                </c:pt>
                <c:pt idx="233">
                  <c:v>1.5082690000000001E-7</c:v>
                </c:pt>
                <c:pt idx="234">
                  <c:v>1.508139E-7</c:v>
                </c:pt>
                <c:pt idx="235">
                  <c:v>1.5080090000000001E-7</c:v>
                </c:pt>
                <c:pt idx="236">
                  <c:v>1.5078799999999999E-7</c:v>
                </c:pt>
                <c:pt idx="237">
                  <c:v>1.5077509999999999E-7</c:v>
                </c:pt>
                <c:pt idx="238">
                  <c:v>1.5076230000000001E-7</c:v>
                </c:pt>
                <c:pt idx="239">
                  <c:v>1.5074950000000001E-7</c:v>
                </c:pt>
                <c:pt idx="240">
                  <c:v>1.5073670000000001E-7</c:v>
                </c:pt>
                <c:pt idx="241">
                  <c:v>1.5072399999999999E-7</c:v>
                </c:pt>
                <c:pt idx="242">
                  <c:v>1.507114E-7</c:v>
                </c:pt>
                <c:pt idx="243">
                  <c:v>1.5069880000000001E-7</c:v>
                </c:pt>
                <c:pt idx="244">
                  <c:v>1.5068619999999999E-7</c:v>
                </c:pt>
                <c:pt idx="245">
                  <c:v>1.5067359999999999E-7</c:v>
                </c:pt>
                <c:pt idx="246">
                  <c:v>1.5066109999999999E-7</c:v>
                </c:pt>
                <c:pt idx="247">
                  <c:v>1.5064870000000001E-7</c:v>
                </c:pt>
                <c:pt idx="248">
                  <c:v>1.506363E-7</c:v>
                </c:pt>
                <c:pt idx="249">
                  <c:v>1.5062389999999999E-7</c:v>
                </c:pt>
                <c:pt idx="250">
                  <c:v>1.506116E-7</c:v>
                </c:pt>
              </c:numCache>
            </c:numRef>
          </c:yVal>
          <c:smooth val="1"/>
          <c:extLst>
            <c:ext xmlns:c16="http://schemas.microsoft.com/office/drawing/2014/chart" uri="{C3380CC4-5D6E-409C-BE32-E72D297353CC}">
              <c16:uniqueId val="{0000000B-4D4C-4B1C-89A4-3D3AFACA9F2D}"/>
            </c:ext>
          </c:extLst>
        </c:ser>
        <c:ser>
          <c:idx val="12"/>
          <c:order val="12"/>
          <c:tx>
            <c:strRef>
              <c:f>marine01!$Q$1</c:f>
              <c:strCache>
                <c:ptCount val="1"/>
                <c:pt idx="0">
                  <c:v>Dp(5.19269E-08) </c:v>
                </c:pt>
              </c:strCache>
            </c:strRef>
          </c:tx>
          <c:spPr>
            <a:ln w="12700">
              <a:solidFill>
                <a:srgbClr val="99CC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marine01!$Q$2:$Q$252</c:f>
              <c:numCache>
                <c:formatCode>0.00E+00</c:formatCode>
                <c:ptCount val="251"/>
                <c:pt idx="0">
                  <c:v>8.882169E-8</c:v>
                </c:pt>
                <c:pt idx="1">
                  <c:v>1.122914E-7</c:v>
                </c:pt>
                <c:pt idx="2">
                  <c:v>1.1407E-7</c:v>
                </c:pt>
                <c:pt idx="3">
                  <c:v>1.1601029999999999E-7</c:v>
                </c:pt>
                <c:pt idx="4">
                  <c:v>1.181286E-7</c:v>
                </c:pt>
                <c:pt idx="5">
                  <c:v>1.1986280000000001E-7</c:v>
                </c:pt>
                <c:pt idx="6">
                  <c:v>1.2170170000000001E-7</c:v>
                </c:pt>
                <c:pt idx="7">
                  <c:v>1.2368489999999999E-7</c:v>
                </c:pt>
                <c:pt idx="8">
                  <c:v>1.258325E-7</c:v>
                </c:pt>
                <c:pt idx="9">
                  <c:v>1.281699E-7</c:v>
                </c:pt>
                <c:pt idx="10">
                  <c:v>1.3072819999999999E-7</c:v>
                </c:pt>
                <c:pt idx="11">
                  <c:v>1.33547E-7</c:v>
                </c:pt>
                <c:pt idx="12">
                  <c:v>1.3667660000000001E-7</c:v>
                </c:pt>
                <c:pt idx="13">
                  <c:v>1.4018360000000001E-7</c:v>
                </c:pt>
                <c:pt idx="14">
                  <c:v>1.4415670000000001E-7</c:v>
                </c:pt>
                <c:pt idx="15">
                  <c:v>1.4871869999999999E-7</c:v>
                </c:pt>
                <c:pt idx="16">
                  <c:v>1.5404609999999999E-7</c:v>
                </c:pt>
                <c:pt idx="17">
                  <c:v>1.604025E-7</c:v>
                </c:pt>
                <c:pt idx="18">
                  <c:v>1.6820459999999999E-7</c:v>
                </c:pt>
                <c:pt idx="19">
                  <c:v>1.7814940000000001E-7</c:v>
                </c:pt>
                <c:pt idx="20">
                  <c:v>1.9154899999999999E-7</c:v>
                </c:pt>
                <c:pt idx="21">
                  <c:v>2.1063940000000001E-7</c:v>
                </c:pt>
                <c:pt idx="22">
                  <c:v>2.3972539999999998E-7</c:v>
                </c:pt>
                <c:pt idx="23">
                  <c:v>2.8913250000000001E-7</c:v>
                </c:pt>
                <c:pt idx="24">
                  <c:v>4.1423319999999999E-7</c:v>
                </c:pt>
                <c:pt idx="25">
                  <c:v>9.1035900000000003E-7</c:v>
                </c:pt>
                <c:pt idx="26">
                  <c:v>1.7257639999999999E-6</c:v>
                </c:pt>
                <c:pt idx="27">
                  <c:v>2.4653790000000002E-6</c:v>
                </c:pt>
                <c:pt idx="28">
                  <c:v>3.0619529999999998E-6</c:v>
                </c:pt>
                <c:pt idx="29">
                  <c:v>3.5438799999999999E-6</c:v>
                </c:pt>
                <c:pt idx="30">
                  <c:v>3.9443230000000001E-6</c:v>
                </c:pt>
                <c:pt idx="31">
                  <c:v>4.2884850000000003E-6</c:v>
                </c:pt>
                <c:pt idx="32">
                  <c:v>4.593471E-6</c:v>
                </c:pt>
                <c:pt idx="33">
                  <c:v>4.8700900000000003E-6</c:v>
                </c:pt>
                <c:pt idx="34">
                  <c:v>5.1252550000000001E-6</c:v>
                </c:pt>
                <c:pt idx="35">
                  <c:v>5.3634880000000001E-6</c:v>
                </c:pt>
                <c:pt idx="36">
                  <c:v>5.5878159999999997E-6</c:v>
                </c:pt>
                <c:pt idx="37">
                  <c:v>5.8003680000000004E-6</c:v>
                </c:pt>
                <c:pt idx="38">
                  <c:v>6.0027339999999998E-6</c:v>
                </c:pt>
                <c:pt idx="39">
                  <c:v>6.1961150000000001E-6</c:v>
                </c:pt>
                <c:pt idx="40">
                  <c:v>6.3814770000000002E-6</c:v>
                </c:pt>
                <c:pt idx="41">
                  <c:v>6.5595779999999997E-6</c:v>
                </c:pt>
                <c:pt idx="42">
                  <c:v>6.7311849999999998E-6</c:v>
                </c:pt>
                <c:pt idx="43">
                  <c:v>6.8968209999999997E-6</c:v>
                </c:pt>
                <c:pt idx="44">
                  <c:v>7.0569759999999997E-6</c:v>
                </c:pt>
                <c:pt idx="45">
                  <c:v>7.2120870000000002E-6</c:v>
                </c:pt>
                <c:pt idx="46">
                  <c:v>7.3625250000000003E-6</c:v>
                </c:pt>
                <c:pt idx="47">
                  <c:v>7.5086270000000001E-6</c:v>
                </c:pt>
                <c:pt idx="48">
                  <c:v>7.6506469999999995E-6</c:v>
                </c:pt>
                <c:pt idx="49">
                  <c:v>7.7888810000000006E-6</c:v>
                </c:pt>
                <c:pt idx="50">
                  <c:v>7.9235889999999997E-6</c:v>
                </c:pt>
                <c:pt idx="51">
                  <c:v>8.0549630000000004E-6</c:v>
                </c:pt>
                <c:pt idx="52">
                  <c:v>8.1832559999999997E-6</c:v>
                </c:pt>
                <c:pt idx="53">
                  <c:v>8.308556E-6</c:v>
                </c:pt>
                <c:pt idx="54">
                  <c:v>8.4311139999999996E-6</c:v>
                </c:pt>
                <c:pt idx="55">
                  <c:v>8.5509949999999996E-6</c:v>
                </c:pt>
                <c:pt idx="56">
                  <c:v>8.6683960000000006E-6</c:v>
                </c:pt>
                <c:pt idx="57">
                  <c:v>8.7834339999999993E-6</c:v>
                </c:pt>
                <c:pt idx="58">
                  <c:v>8.8961290000000004E-6</c:v>
                </c:pt>
                <c:pt idx="59">
                  <c:v>9.0066839999999992E-6</c:v>
                </c:pt>
                <c:pt idx="60">
                  <c:v>9.1152200000000001E-6</c:v>
                </c:pt>
                <c:pt idx="61">
                  <c:v>9.2217449999999999E-6</c:v>
                </c:pt>
                <c:pt idx="62">
                  <c:v>9.3264040000000003E-6</c:v>
                </c:pt>
                <c:pt idx="63">
                  <c:v>9.4292279999999994E-6</c:v>
                </c:pt>
                <c:pt idx="64">
                  <c:v>9.5303409999999997E-6</c:v>
                </c:pt>
                <c:pt idx="65">
                  <c:v>9.629773E-6</c:v>
                </c:pt>
                <c:pt idx="66">
                  <c:v>9.7276119999999993E-6</c:v>
                </c:pt>
                <c:pt idx="67">
                  <c:v>9.8238900000000002E-6</c:v>
                </c:pt>
                <c:pt idx="68">
                  <c:v>9.9186860000000005E-6</c:v>
                </c:pt>
                <c:pt idx="69">
                  <c:v>1.0012080000000001E-5</c:v>
                </c:pt>
                <c:pt idx="70">
                  <c:v>1.0104109999999999E-5</c:v>
                </c:pt>
                <c:pt idx="71">
                  <c:v>1.0194820000000001E-5</c:v>
                </c:pt>
                <c:pt idx="72">
                  <c:v>1.0284229999999999E-5</c:v>
                </c:pt>
                <c:pt idx="73">
                  <c:v>1.0372400000000001E-5</c:v>
                </c:pt>
                <c:pt idx="74">
                  <c:v>1.045937E-5</c:v>
                </c:pt>
                <c:pt idx="75">
                  <c:v>1.0545180000000001E-5</c:v>
                </c:pt>
                <c:pt idx="76">
                  <c:v>1.0629869999999999E-5</c:v>
                </c:pt>
                <c:pt idx="77">
                  <c:v>1.0713489999999999E-5</c:v>
                </c:pt>
                <c:pt idx="78">
                  <c:v>1.0796040000000001E-5</c:v>
                </c:pt>
                <c:pt idx="79">
                  <c:v>1.087759E-5</c:v>
                </c:pt>
                <c:pt idx="80">
                  <c:v>1.095816E-5</c:v>
                </c:pt>
                <c:pt idx="81">
                  <c:v>1.103774E-5</c:v>
                </c:pt>
                <c:pt idx="82">
                  <c:v>1.1116420000000001E-5</c:v>
                </c:pt>
                <c:pt idx="83">
                  <c:v>1.119419E-5</c:v>
                </c:pt>
                <c:pt idx="84">
                  <c:v>1.1271070000000001E-5</c:v>
                </c:pt>
                <c:pt idx="85">
                  <c:v>1.1347089999999999E-5</c:v>
                </c:pt>
                <c:pt idx="86">
                  <c:v>1.1422279999999999E-5</c:v>
                </c:pt>
                <c:pt idx="87">
                  <c:v>1.149664E-5</c:v>
                </c:pt>
                <c:pt idx="88">
                  <c:v>1.1570219999999999E-5</c:v>
                </c:pt>
                <c:pt idx="89">
                  <c:v>1.164302E-5</c:v>
                </c:pt>
                <c:pt idx="90">
                  <c:v>1.1715079999999999E-5</c:v>
                </c:pt>
                <c:pt idx="91">
                  <c:v>1.178639E-5</c:v>
                </c:pt>
                <c:pt idx="92">
                  <c:v>1.1856989999999999E-5</c:v>
                </c:pt>
                <c:pt idx="93">
                  <c:v>1.192688E-5</c:v>
                </c:pt>
                <c:pt idx="94">
                  <c:v>1.199609E-5</c:v>
                </c:pt>
                <c:pt idx="95">
                  <c:v>1.2064619999999999E-5</c:v>
                </c:pt>
                <c:pt idx="96">
                  <c:v>1.213251E-5</c:v>
                </c:pt>
                <c:pt idx="97">
                  <c:v>1.219978E-5</c:v>
                </c:pt>
                <c:pt idx="98">
                  <c:v>1.22664E-5</c:v>
                </c:pt>
                <c:pt idx="99">
                  <c:v>1.2332429999999999E-5</c:v>
                </c:pt>
                <c:pt idx="100">
                  <c:v>1.239784E-5</c:v>
                </c:pt>
                <c:pt idx="101">
                  <c:v>1.2462689999999999E-5</c:v>
                </c:pt>
                <c:pt idx="102">
                  <c:v>1.2526959999999999E-5</c:v>
                </c:pt>
                <c:pt idx="103">
                  <c:v>1.2590690000000001E-5</c:v>
                </c:pt>
                <c:pt idx="104">
                  <c:v>1.265386E-5</c:v>
                </c:pt>
                <c:pt idx="105">
                  <c:v>1.2716499999999999E-5</c:v>
                </c:pt>
                <c:pt idx="106">
                  <c:v>1.27786E-5</c:v>
                </c:pt>
                <c:pt idx="107">
                  <c:v>1.284021E-5</c:v>
                </c:pt>
                <c:pt idx="108">
                  <c:v>1.290133E-5</c:v>
                </c:pt>
                <c:pt idx="109">
                  <c:v>1.2961909999999999E-5</c:v>
                </c:pt>
                <c:pt idx="110">
                  <c:v>1.3022E-5</c:v>
                </c:pt>
                <c:pt idx="111">
                  <c:v>1.308165E-5</c:v>
                </c:pt>
                <c:pt idx="112">
                  <c:v>1.314081E-5</c:v>
                </c:pt>
                <c:pt idx="113">
                  <c:v>1.319953E-5</c:v>
                </c:pt>
                <c:pt idx="114">
                  <c:v>1.32578E-5</c:v>
                </c:pt>
                <c:pt idx="115">
                  <c:v>1.33156E-5</c:v>
                </c:pt>
                <c:pt idx="116">
                  <c:v>1.337297E-5</c:v>
                </c:pt>
                <c:pt idx="117">
                  <c:v>1.3429939999999999E-5</c:v>
                </c:pt>
                <c:pt idx="118">
                  <c:v>1.348649E-5</c:v>
                </c:pt>
                <c:pt idx="119">
                  <c:v>1.3542640000000001E-5</c:v>
                </c:pt>
                <c:pt idx="120">
                  <c:v>1.359838E-5</c:v>
                </c:pt>
                <c:pt idx="121">
                  <c:v>1.365373E-5</c:v>
                </c:pt>
                <c:pt idx="122">
                  <c:v>1.3708669999999999E-5</c:v>
                </c:pt>
                <c:pt idx="123">
                  <c:v>1.3763250000000001E-5</c:v>
                </c:pt>
                <c:pt idx="124">
                  <c:v>1.3817420000000001E-5</c:v>
                </c:pt>
                <c:pt idx="125">
                  <c:v>1.3871259999999999E-5</c:v>
                </c:pt>
                <c:pt idx="126">
                  <c:v>1.392472E-5</c:v>
                </c:pt>
                <c:pt idx="127">
                  <c:v>1.3977830000000001E-5</c:v>
                </c:pt>
                <c:pt idx="128">
                  <c:v>1.4030579999999999E-5</c:v>
                </c:pt>
                <c:pt idx="129">
                  <c:v>1.408299E-5</c:v>
                </c:pt>
                <c:pt idx="130">
                  <c:v>1.4135020000000001E-5</c:v>
                </c:pt>
                <c:pt idx="131">
                  <c:v>1.4186749999999999E-5</c:v>
                </c:pt>
                <c:pt idx="132">
                  <c:v>1.4238130000000001E-5</c:v>
                </c:pt>
                <c:pt idx="133">
                  <c:v>1.4289180000000001E-5</c:v>
                </c:pt>
                <c:pt idx="134">
                  <c:v>1.43399E-5</c:v>
                </c:pt>
                <c:pt idx="135">
                  <c:v>1.439032E-5</c:v>
                </c:pt>
                <c:pt idx="136">
                  <c:v>1.444045E-5</c:v>
                </c:pt>
                <c:pt idx="137">
                  <c:v>1.4490279999999999E-5</c:v>
                </c:pt>
                <c:pt idx="138">
                  <c:v>1.453978E-5</c:v>
                </c:pt>
                <c:pt idx="139">
                  <c:v>1.4589E-5</c:v>
                </c:pt>
                <c:pt idx="140">
                  <c:v>1.4637920000000001E-5</c:v>
                </c:pt>
                <c:pt idx="141">
                  <c:v>1.468656E-5</c:v>
                </c:pt>
                <c:pt idx="142">
                  <c:v>1.473488E-5</c:v>
                </c:pt>
                <c:pt idx="143">
                  <c:v>1.4782959999999999E-5</c:v>
                </c:pt>
                <c:pt idx="144">
                  <c:v>1.483075E-5</c:v>
                </c:pt>
                <c:pt idx="145">
                  <c:v>1.487826E-5</c:v>
                </c:pt>
                <c:pt idx="146">
                  <c:v>1.49255E-5</c:v>
                </c:pt>
                <c:pt idx="147">
                  <c:v>1.497248E-5</c:v>
                </c:pt>
                <c:pt idx="148">
                  <c:v>1.501918E-5</c:v>
                </c:pt>
                <c:pt idx="149">
                  <c:v>1.506565E-5</c:v>
                </c:pt>
                <c:pt idx="150">
                  <c:v>1.5111839999999999E-5</c:v>
                </c:pt>
                <c:pt idx="151">
                  <c:v>1.5157800000000001E-5</c:v>
                </c:pt>
                <c:pt idx="152">
                  <c:v>1.520351E-5</c:v>
                </c:pt>
                <c:pt idx="153">
                  <c:v>1.524896E-5</c:v>
                </c:pt>
                <c:pt idx="154">
                  <c:v>1.5294160000000001E-5</c:v>
                </c:pt>
                <c:pt idx="155">
                  <c:v>1.5339120000000002E-5</c:v>
                </c:pt>
                <c:pt idx="156">
                  <c:v>1.5383870000000002E-5</c:v>
                </c:pt>
                <c:pt idx="157">
                  <c:v>1.5428380000000002E-5</c:v>
                </c:pt>
                <c:pt idx="158">
                  <c:v>1.5472650000000002E-5</c:v>
                </c:pt>
                <c:pt idx="159">
                  <c:v>1.55167E-5</c:v>
                </c:pt>
                <c:pt idx="160">
                  <c:v>1.5560519999999999E-5</c:v>
                </c:pt>
                <c:pt idx="161">
                  <c:v>1.5604109999999999E-5</c:v>
                </c:pt>
                <c:pt idx="162">
                  <c:v>1.5647499999999999E-5</c:v>
                </c:pt>
                <c:pt idx="163">
                  <c:v>1.5690659999999999E-5</c:v>
                </c:pt>
                <c:pt idx="164">
                  <c:v>1.5733609999999999E-5</c:v>
                </c:pt>
                <c:pt idx="165">
                  <c:v>1.5776329999999999E-5</c:v>
                </c:pt>
                <c:pt idx="166">
                  <c:v>1.5818849999999998E-5</c:v>
                </c:pt>
                <c:pt idx="167">
                  <c:v>1.586116E-5</c:v>
                </c:pt>
                <c:pt idx="168">
                  <c:v>1.5903279999999999E-5</c:v>
                </c:pt>
                <c:pt idx="169">
                  <c:v>1.594519E-5</c:v>
                </c:pt>
                <c:pt idx="170">
                  <c:v>1.5986900000000001E-5</c:v>
                </c:pt>
                <c:pt idx="171">
                  <c:v>1.6028419999999999E-5</c:v>
                </c:pt>
                <c:pt idx="172">
                  <c:v>1.6069729999999998E-5</c:v>
                </c:pt>
                <c:pt idx="173">
                  <c:v>1.6110849999999998E-5</c:v>
                </c:pt>
                <c:pt idx="174">
                  <c:v>1.6151779999999999E-5</c:v>
                </c:pt>
                <c:pt idx="175">
                  <c:v>1.619253E-5</c:v>
                </c:pt>
                <c:pt idx="176">
                  <c:v>1.6233080000000001E-5</c:v>
                </c:pt>
                <c:pt idx="177">
                  <c:v>1.6273449999999999E-5</c:v>
                </c:pt>
                <c:pt idx="178">
                  <c:v>1.6313639999999999E-5</c:v>
                </c:pt>
                <c:pt idx="179">
                  <c:v>1.6353649999999999E-5</c:v>
                </c:pt>
                <c:pt idx="180">
                  <c:v>1.6393490000000001E-5</c:v>
                </c:pt>
                <c:pt idx="181">
                  <c:v>1.6433129999999999E-5</c:v>
                </c:pt>
                <c:pt idx="182">
                  <c:v>1.647262E-5</c:v>
                </c:pt>
                <c:pt idx="183">
                  <c:v>1.6511910000000001E-5</c:v>
                </c:pt>
                <c:pt idx="184">
                  <c:v>1.6551050000000001E-5</c:v>
                </c:pt>
                <c:pt idx="185">
                  <c:v>1.6590009999999999E-5</c:v>
                </c:pt>
                <c:pt idx="186">
                  <c:v>1.6628799999999999E-5</c:v>
                </c:pt>
                <c:pt idx="187">
                  <c:v>1.6667430000000001E-5</c:v>
                </c:pt>
                <c:pt idx="188">
                  <c:v>1.6705890000000001E-5</c:v>
                </c:pt>
                <c:pt idx="189">
                  <c:v>1.6744190000000001E-5</c:v>
                </c:pt>
                <c:pt idx="190">
                  <c:v>1.6782329999999999E-5</c:v>
                </c:pt>
                <c:pt idx="191">
                  <c:v>1.682031E-5</c:v>
                </c:pt>
                <c:pt idx="192">
                  <c:v>1.6858119999999998E-5</c:v>
                </c:pt>
                <c:pt idx="193">
                  <c:v>1.6895790000000001E-5</c:v>
                </c:pt>
                <c:pt idx="194">
                  <c:v>1.6933299999999999E-5</c:v>
                </c:pt>
                <c:pt idx="195">
                  <c:v>1.697065E-5</c:v>
                </c:pt>
                <c:pt idx="196">
                  <c:v>1.700785E-5</c:v>
                </c:pt>
                <c:pt idx="197">
                  <c:v>1.70449E-5</c:v>
                </c:pt>
                <c:pt idx="198">
                  <c:v>1.70818E-5</c:v>
                </c:pt>
                <c:pt idx="199">
                  <c:v>1.711857E-5</c:v>
                </c:pt>
                <c:pt idx="200">
                  <c:v>1.715518E-5</c:v>
                </c:pt>
                <c:pt idx="201">
                  <c:v>1.7191639999999999E-5</c:v>
                </c:pt>
                <c:pt idx="202">
                  <c:v>1.7227959999999999E-5</c:v>
                </c:pt>
                <c:pt idx="203">
                  <c:v>1.7264139999999999E-5</c:v>
                </c:pt>
                <c:pt idx="204">
                  <c:v>1.7300169999999999E-5</c:v>
                </c:pt>
                <c:pt idx="205">
                  <c:v>1.733607E-5</c:v>
                </c:pt>
                <c:pt idx="206">
                  <c:v>1.7371830000000001E-5</c:v>
                </c:pt>
                <c:pt idx="207">
                  <c:v>1.7407449999999999E-5</c:v>
                </c:pt>
                <c:pt idx="208">
                  <c:v>1.7442930000000001E-5</c:v>
                </c:pt>
                <c:pt idx="209">
                  <c:v>1.7478290000000001E-5</c:v>
                </c:pt>
                <c:pt idx="210">
                  <c:v>1.7513500000000001E-5</c:v>
                </c:pt>
                <c:pt idx="211">
                  <c:v>1.7548579999999999E-5</c:v>
                </c:pt>
                <c:pt idx="212">
                  <c:v>1.7583540000000001E-5</c:v>
                </c:pt>
                <c:pt idx="213">
                  <c:v>1.7618360000000001E-5</c:v>
                </c:pt>
                <c:pt idx="214">
                  <c:v>1.765307E-5</c:v>
                </c:pt>
                <c:pt idx="215">
                  <c:v>1.7687629999999999E-5</c:v>
                </c:pt>
                <c:pt idx="216">
                  <c:v>1.772208E-5</c:v>
                </c:pt>
                <c:pt idx="217">
                  <c:v>1.7756390000000001E-5</c:v>
                </c:pt>
                <c:pt idx="218">
                  <c:v>1.7790580000000001E-5</c:v>
                </c:pt>
                <c:pt idx="219">
                  <c:v>1.7824649999999999E-5</c:v>
                </c:pt>
                <c:pt idx="220">
                  <c:v>1.7858609999999999E-5</c:v>
                </c:pt>
                <c:pt idx="221">
                  <c:v>1.7892440000000001E-5</c:v>
                </c:pt>
                <c:pt idx="222">
                  <c:v>1.792614E-5</c:v>
                </c:pt>
                <c:pt idx="223">
                  <c:v>1.7959729999999999E-5</c:v>
                </c:pt>
                <c:pt idx="224">
                  <c:v>1.7993199999999999E-5</c:v>
                </c:pt>
                <c:pt idx="225">
                  <c:v>1.8026550000000001E-5</c:v>
                </c:pt>
                <c:pt idx="226">
                  <c:v>1.8059780000000001E-5</c:v>
                </c:pt>
                <c:pt idx="227">
                  <c:v>1.8092900000000001E-5</c:v>
                </c:pt>
                <c:pt idx="228">
                  <c:v>1.812592E-5</c:v>
                </c:pt>
                <c:pt idx="229">
                  <c:v>1.81588E-5</c:v>
                </c:pt>
                <c:pt idx="230">
                  <c:v>1.8191569999999998E-5</c:v>
                </c:pt>
                <c:pt idx="231">
                  <c:v>1.822424E-5</c:v>
                </c:pt>
                <c:pt idx="232">
                  <c:v>1.825679E-5</c:v>
                </c:pt>
                <c:pt idx="233">
                  <c:v>1.828923E-5</c:v>
                </c:pt>
                <c:pt idx="234">
                  <c:v>1.8321569999999999E-5</c:v>
                </c:pt>
                <c:pt idx="235">
                  <c:v>1.8353810000000001E-5</c:v>
                </c:pt>
                <c:pt idx="236">
                  <c:v>1.8385930000000002E-5</c:v>
                </c:pt>
                <c:pt idx="237">
                  <c:v>1.8417949999999999E-5</c:v>
                </c:pt>
                <c:pt idx="238">
                  <c:v>1.8449860000000002E-5</c:v>
                </c:pt>
                <c:pt idx="239">
                  <c:v>1.848166E-5</c:v>
                </c:pt>
                <c:pt idx="240">
                  <c:v>1.8513369999999999E-5</c:v>
                </c:pt>
                <c:pt idx="241">
                  <c:v>1.8544980000000001E-5</c:v>
                </c:pt>
                <c:pt idx="242">
                  <c:v>1.8576479999999999E-5</c:v>
                </c:pt>
                <c:pt idx="243">
                  <c:v>1.860787E-5</c:v>
                </c:pt>
                <c:pt idx="244">
                  <c:v>1.863916E-5</c:v>
                </c:pt>
                <c:pt idx="245">
                  <c:v>1.8670360000000001E-5</c:v>
                </c:pt>
                <c:pt idx="246">
                  <c:v>1.870145E-5</c:v>
                </c:pt>
                <c:pt idx="247">
                  <c:v>1.873244E-5</c:v>
                </c:pt>
                <c:pt idx="248">
                  <c:v>1.8763329999999999E-5</c:v>
                </c:pt>
                <c:pt idx="249">
                  <c:v>1.879414E-5</c:v>
                </c:pt>
                <c:pt idx="250">
                  <c:v>1.8824839999999999E-5</c:v>
                </c:pt>
              </c:numCache>
            </c:numRef>
          </c:yVal>
          <c:smooth val="1"/>
          <c:extLst>
            <c:ext xmlns:c16="http://schemas.microsoft.com/office/drawing/2014/chart" uri="{C3380CC4-5D6E-409C-BE32-E72D297353CC}">
              <c16:uniqueId val="{0000000C-4D4C-4B1C-89A4-3D3AFACA9F2D}"/>
            </c:ext>
          </c:extLst>
        </c:ser>
        <c:ser>
          <c:idx val="13"/>
          <c:order val="13"/>
          <c:tx>
            <c:strRef>
              <c:f>marine01!$R$1</c:f>
              <c:strCache>
                <c:ptCount val="1"/>
                <c:pt idx="0">
                  <c:v>Dp(5.69587E-08) </c:v>
                </c:pt>
              </c:strCache>
            </c:strRef>
          </c:tx>
          <c:spPr>
            <a:ln w="12700">
              <a:solidFill>
                <a:srgbClr val="FF99CC"/>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marine01!$R$2:$R$252</c:f>
              <c:numCache>
                <c:formatCode>0.00E+00</c:formatCode>
                <c:ptCount val="251"/>
                <c:pt idx="0">
                  <c:v>9.9445469999999999E-8</c:v>
                </c:pt>
                <c:pt idx="1">
                  <c:v>1.2485440000000001E-7</c:v>
                </c:pt>
                <c:pt idx="2">
                  <c:v>1.2691779999999999E-7</c:v>
                </c:pt>
                <c:pt idx="3">
                  <c:v>1.2917469999999999E-7</c:v>
                </c:pt>
                <c:pt idx="4">
                  <c:v>1.3112760000000001E-7</c:v>
                </c:pt>
                <c:pt idx="5">
                  <c:v>1.3311219999999999E-7</c:v>
                </c:pt>
                <c:pt idx="6">
                  <c:v>1.352401E-7</c:v>
                </c:pt>
                <c:pt idx="7">
                  <c:v>1.3754039999999999E-7</c:v>
                </c:pt>
                <c:pt idx="8">
                  <c:v>1.400387E-7</c:v>
                </c:pt>
                <c:pt idx="9">
                  <c:v>1.4276639999999999E-7</c:v>
                </c:pt>
                <c:pt idx="10">
                  <c:v>1.4576300000000001E-7</c:v>
                </c:pt>
                <c:pt idx="11">
                  <c:v>1.4907889999999999E-7</c:v>
                </c:pt>
                <c:pt idx="12">
                  <c:v>1.5277880000000001E-7</c:v>
                </c:pt>
                <c:pt idx="13">
                  <c:v>1.5694929999999999E-7</c:v>
                </c:pt>
                <c:pt idx="14">
                  <c:v>1.6170789999999999E-7</c:v>
                </c:pt>
                <c:pt idx="15">
                  <c:v>1.6722029999999999E-7</c:v>
                </c:pt>
                <c:pt idx="16">
                  <c:v>1.7373030000000001E-7</c:v>
                </c:pt>
                <c:pt idx="17">
                  <c:v>1.81614E-7</c:v>
                </c:pt>
                <c:pt idx="18">
                  <c:v>1.9149289999999999E-7</c:v>
                </c:pt>
                <c:pt idx="19">
                  <c:v>2.044812E-7</c:v>
                </c:pt>
                <c:pt idx="20">
                  <c:v>2.229147E-7</c:v>
                </c:pt>
                <c:pt idx="21">
                  <c:v>2.5204210000000002E-7</c:v>
                </c:pt>
                <c:pt idx="22">
                  <c:v>3.102427E-7</c:v>
                </c:pt>
                <c:pt idx="23">
                  <c:v>5.3614430000000002E-7</c:v>
                </c:pt>
                <c:pt idx="24">
                  <c:v>1.351688E-6</c:v>
                </c:pt>
                <c:pt idx="25">
                  <c:v>2.365721E-6</c:v>
                </c:pt>
                <c:pt idx="26">
                  <c:v>3.230522E-6</c:v>
                </c:pt>
                <c:pt idx="27">
                  <c:v>3.9172929999999998E-6</c:v>
                </c:pt>
                <c:pt idx="28">
                  <c:v>4.4609220000000001E-6</c:v>
                </c:pt>
                <c:pt idx="29">
                  <c:v>4.900886E-6</c:v>
                </c:pt>
                <c:pt idx="30">
                  <c:v>5.2683629999999999E-6</c:v>
                </c:pt>
                <c:pt idx="31">
                  <c:v>5.5857289999999999E-6</c:v>
                </c:pt>
                <c:pt idx="32">
                  <c:v>5.8680280000000003E-6</c:v>
                </c:pt>
                <c:pt idx="33">
                  <c:v>6.1247970000000003E-6</c:v>
                </c:pt>
                <c:pt idx="34">
                  <c:v>6.3621730000000001E-6</c:v>
                </c:pt>
                <c:pt idx="35">
                  <c:v>6.5841939999999998E-6</c:v>
                </c:pt>
                <c:pt idx="36">
                  <c:v>6.7935810000000002E-6</c:v>
                </c:pt>
                <c:pt idx="37">
                  <c:v>6.992254E-6</c:v>
                </c:pt>
                <c:pt idx="38">
                  <c:v>7.181653E-6</c:v>
                </c:pt>
                <c:pt idx="39">
                  <c:v>7.3628629999999999E-6</c:v>
                </c:pt>
                <c:pt idx="40">
                  <c:v>7.5367610000000004E-6</c:v>
                </c:pt>
                <c:pt idx="41">
                  <c:v>7.7040340000000008E-6</c:v>
                </c:pt>
                <c:pt idx="42">
                  <c:v>7.8653760000000003E-6</c:v>
                </c:pt>
                <c:pt idx="43">
                  <c:v>8.021262E-6</c:v>
                </c:pt>
                <c:pt idx="44">
                  <c:v>8.1721359999999994E-6</c:v>
                </c:pt>
                <c:pt idx="45">
                  <c:v>8.3183940000000001E-6</c:v>
                </c:pt>
                <c:pt idx="46">
                  <c:v>8.4603719999999996E-6</c:v>
                </c:pt>
                <c:pt idx="47">
                  <c:v>8.5983759999999999E-6</c:v>
                </c:pt>
                <c:pt idx="48">
                  <c:v>8.7326350000000008E-6</c:v>
                </c:pt>
                <c:pt idx="49">
                  <c:v>8.8634179999999998E-6</c:v>
                </c:pt>
                <c:pt idx="50">
                  <c:v>8.9909610000000008E-6</c:v>
                </c:pt>
                <c:pt idx="51">
                  <c:v>9.1154389999999992E-6</c:v>
                </c:pt>
                <c:pt idx="52">
                  <c:v>9.2370820000000008E-6</c:v>
                </c:pt>
                <c:pt idx="53">
                  <c:v>9.3559690000000001E-6</c:v>
                </c:pt>
                <c:pt idx="54">
                  <c:v>9.4723290000000001E-6</c:v>
                </c:pt>
                <c:pt idx="55">
                  <c:v>9.5862199999999995E-6</c:v>
                </c:pt>
                <c:pt idx="56">
                  <c:v>9.6978220000000007E-6</c:v>
                </c:pt>
                <c:pt idx="57">
                  <c:v>9.8072410000000004E-6</c:v>
                </c:pt>
                <c:pt idx="58">
                  <c:v>9.9144949999999993E-6</c:v>
                </c:pt>
                <c:pt idx="59">
                  <c:v>1.001977E-5</c:v>
                </c:pt>
                <c:pt idx="60">
                  <c:v>1.012318E-5</c:v>
                </c:pt>
                <c:pt idx="61">
                  <c:v>1.022472E-5</c:v>
                </c:pt>
                <c:pt idx="62">
                  <c:v>1.032453E-5</c:v>
                </c:pt>
                <c:pt idx="63">
                  <c:v>1.0422649999999999E-5</c:v>
                </c:pt>
                <c:pt idx="64">
                  <c:v>1.051917E-5</c:v>
                </c:pt>
                <c:pt idx="65">
                  <c:v>1.061414E-5</c:v>
                </c:pt>
                <c:pt idx="66">
                  <c:v>1.070762E-5</c:v>
                </c:pt>
                <c:pt idx="67">
                  <c:v>1.079966E-5</c:v>
                </c:pt>
                <c:pt idx="68">
                  <c:v>1.089031E-5</c:v>
                </c:pt>
                <c:pt idx="69">
                  <c:v>1.0979670000000001E-5</c:v>
                </c:pt>
                <c:pt idx="70">
                  <c:v>1.1067749999999999E-5</c:v>
                </c:pt>
                <c:pt idx="71">
                  <c:v>1.1154589999999999E-5</c:v>
                </c:pt>
                <c:pt idx="72">
                  <c:v>1.1240240000000001E-5</c:v>
                </c:pt>
                <c:pt idx="73">
                  <c:v>1.132472E-5</c:v>
                </c:pt>
                <c:pt idx="74">
                  <c:v>1.140808E-5</c:v>
                </c:pt>
                <c:pt idx="75">
                  <c:v>1.149036E-5</c:v>
                </c:pt>
                <c:pt idx="76">
                  <c:v>1.1571599999999999E-5</c:v>
                </c:pt>
                <c:pt idx="77">
                  <c:v>1.165184E-5</c:v>
                </c:pt>
                <c:pt idx="78">
                  <c:v>1.173107E-5</c:v>
                </c:pt>
                <c:pt idx="79">
                  <c:v>1.180937E-5</c:v>
                </c:pt>
                <c:pt idx="80">
                  <c:v>1.1886749999999999E-5</c:v>
                </c:pt>
                <c:pt idx="81">
                  <c:v>1.1963199999999999E-5</c:v>
                </c:pt>
                <c:pt idx="82">
                  <c:v>1.203882E-5</c:v>
                </c:pt>
                <c:pt idx="83">
                  <c:v>1.2113580000000001E-5</c:v>
                </c:pt>
                <c:pt idx="84">
                  <c:v>1.21875E-5</c:v>
                </c:pt>
                <c:pt idx="85">
                  <c:v>1.2260620000000001E-5</c:v>
                </c:pt>
                <c:pt idx="86">
                  <c:v>1.233297E-5</c:v>
                </c:pt>
                <c:pt idx="87">
                  <c:v>1.240453E-5</c:v>
                </c:pt>
                <c:pt idx="88">
                  <c:v>1.2475350000000001E-5</c:v>
                </c:pt>
                <c:pt idx="89">
                  <c:v>1.254545E-5</c:v>
                </c:pt>
                <c:pt idx="90">
                  <c:v>1.261485E-5</c:v>
                </c:pt>
                <c:pt idx="91">
                  <c:v>1.2683560000000001E-5</c:v>
                </c:pt>
                <c:pt idx="92">
                  <c:v>1.275158E-5</c:v>
                </c:pt>
                <c:pt idx="93">
                  <c:v>1.281894E-5</c:v>
                </c:pt>
                <c:pt idx="94">
                  <c:v>1.2885670000000001E-5</c:v>
                </c:pt>
                <c:pt idx="95">
                  <c:v>1.295175E-5</c:v>
                </c:pt>
                <c:pt idx="96">
                  <c:v>1.301723E-5</c:v>
                </c:pt>
                <c:pt idx="97">
                  <c:v>1.3082119999999999E-5</c:v>
                </c:pt>
                <c:pt idx="98">
                  <c:v>1.31464E-5</c:v>
                </c:pt>
                <c:pt idx="99">
                  <c:v>1.321013E-5</c:v>
                </c:pt>
                <c:pt idx="100">
                  <c:v>1.327327E-5</c:v>
                </c:pt>
                <c:pt idx="101">
                  <c:v>1.333589E-5</c:v>
                </c:pt>
                <c:pt idx="102">
                  <c:v>1.3397949999999999E-5</c:v>
                </c:pt>
                <c:pt idx="103">
                  <c:v>1.3459509999999999E-5</c:v>
                </c:pt>
                <c:pt idx="104">
                  <c:v>1.352054E-5</c:v>
                </c:pt>
                <c:pt idx="105">
                  <c:v>1.3581070000000001E-5</c:v>
                </c:pt>
                <c:pt idx="106">
                  <c:v>1.364109E-5</c:v>
                </c:pt>
                <c:pt idx="107">
                  <c:v>1.370064E-5</c:v>
                </c:pt>
                <c:pt idx="108">
                  <c:v>1.3759740000000001E-5</c:v>
                </c:pt>
                <c:pt idx="109">
                  <c:v>1.3818319999999999E-5</c:v>
                </c:pt>
                <c:pt idx="110">
                  <c:v>1.3876439999999999E-5</c:v>
                </c:pt>
                <c:pt idx="111">
                  <c:v>1.393413E-5</c:v>
                </c:pt>
                <c:pt idx="112">
                  <c:v>1.3991369999999999E-5</c:v>
                </c:pt>
                <c:pt idx="113">
                  <c:v>1.404819E-5</c:v>
                </c:pt>
                <c:pt idx="114">
                  <c:v>1.410459E-5</c:v>
                </c:pt>
                <c:pt idx="115">
                  <c:v>1.416054E-5</c:v>
                </c:pt>
                <c:pt idx="116">
                  <c:v>1.421609E-5</c:v>
                </c:pt>
                <c:pt idx="117">
                  <c:v>1.4271260000000001E-5</c:v>
                </c:pt>
                <c:pt idx="118">
                  <c:v>1.432603E-5</c:v>
                </c:pt>
                <c:pt idx="119">
                  <c:v>1.4380409999999999E-5</c:v>
                </c:pt>
                <c:pt idx="120">
                  <c:v>1.4434409999999999E-5</c:v>
                </c:pt>
                <c:pt idx="121">
                  <c:v>1.448804E-5</c:v>
                </c:pt>
                <c:pt idx="122">
                  <c:v>1.4541279999999999E-5</c:v>
                </c:pt>
                <c:pt idx="123">
                  <c:v>1.459418E-5</c:v>
                </c:pt>
                <c:pt idx="124">
                  <c:v>1.4646689999999999E-5</c:v>
                </c:pt>
                <c:pt idx="125">
                  <c:v>1.4698879999999999E-5</c:v>
                </c:pt>
                <c:pt idx="126">
                  <c:v>1.4750720000000001E-5</c:v>
                </c:pt>
                <c:pt idx="127">
                  <c:v>1.480222E-5</c:v>
                </c:pt>
                <c:pt idx="128">
                  <c:v>1.485339E-5</c:v>
                </c:pt>
                <c:pt idx="129">
                  <c:v>1.490422E-5</c:v>
                </c:pt>
                <c:pt idx="130">
                  <c:v>1.4954699999999999E-5</c:v>
                </c:pt>
                <c:pt idx="131">
                  <c:v>1.500489E-5</c:v>
                </c:pt>
                <c:pt idx="132">
                  <c:v>1.5054759999999999E-5</c:v>
                </c:pt>
                <c:pt idx="133">
                  <c:v>1.51043E-5</c:v>
                </c:pt>
                <c:pt idx="134">
                  <c:v>1.5153539999999999E-5</c:v>
                </c:pt>
                <c:pt idx="135">
                  <c:v>1.5202479999999999E-5</c:v>
                </c:pt>
                <c:pt idx="136">
                  <c:v>1.5251150000000001E-5</c:v>
                </c:pt>
                <c:pt idx="137">
                  <c:v>1.5299540000000001E-5</c:v>
                </c:pt>
                <c:pt idx="138">
                  <c:v>1.5347609999999999E-5</c:v>
                </c:pt>
                <c:pt idx="139">
                  <c:v>1.539542E-5</c:v>
                </c:pt>
                <c:pt idx="140">
                  <c:v>1.544293E-5</c:v>
                </c:pt>
                <c:pt idx="141">
                  <c:v>1.5490180000000002E-5</c:v>
                </c:pt>
                <c:pt idx="142">
                  <c:v>1.5537129999999999E-5</c:v>
                </c:pt>
                <c:pt idx="143">
                  <c:v>1.5583859999999999E-5</c:v>
                </c:pt>
                <c:pt idx="144">
                  <c:v>1.5630290000000001E-5</c:v>
                </c:pt>
                <c:pt idx="145">
                  <c:v>1.5676469999999999E-5</c:v>
                </c:pt>
                <c:pt idx="146">
                  <c:v>1.572239E-5</c:v>
                </c:pt>
                <c:pt idx="147">
                  <c:v>1.576806E-5</c:v>
                </c:pt>
                <c:pt idx="148">
                  <c:v>1.5813460000000001E-5</c:v>
                </c:pt>
                <c:pt idx="149">
                  <c:v>1.5858650000000001E-5</c:v>
                </c:pt>
                <c:pt idx="150">
                  <c:v>1.5903569999999999E-5</c:v>
                </c:pt>
                <c:pt idx="151">
                  <c:v>1.5948269999999999E-5</c:v>
                </c:pt>
                <c:pt idx="152">
                  <c:v>1.5992720000000002E-5</c:v>
                </c:pt>
                <c:pt idx="153">
                  <c:v>1.6036940000000002E-5</c:v>
                </c:pt>
                <c:pt idx="154">
                  <c:v>1.6080910000000001E-5</c:v>
                </c:pt>
                <c:pt idx="155">
                  <c:v>1.6124659999999999E-5</c:v>
                </c:pt>
                <c:pt idx="156">
                  <c:v>1.6168199999999999E-5</c:v>
                </c:pt>
                <c:pt idx="157">
                  <c:v>1.621151E-5</c:v>
                </c:pt>
                <c:pt idx="158">
                  <c:v>1.6254590000000001E-5</c:v>
                </c:pt>
                <c:pt idx="159">
                  <c:v>1.6297469999999999E-5</c:v>
                </c:pt>
                <c:pt idx="160">
                  <c:v>1.6340129999999998E-5</c:v>
                </c:pt>
                <c:pt idx="161">
                  <c:v>1.6382559999999999E-5</c:v>
                </c:pt>
                <c:pt idx="162">
                  <c:v>1.6424799999999999E-5</c:v>
                </c:pt>
                <c:pt idx="163">
                  <c:v>1.6466829999999998E-5</c:v>
                </c:pt>
                <c:pt idx="164">
                  <c:v>1.650865E-5</c:v>
                </c:pt>
                <c:pt idx="165">
                  <c:v>1.655026E-5</c:v>
                </c:pt>
                <c:pt idx="166">
                  <c:v>1.659167E-5</c:v>
                </c:pt>
                <c:pt idx="167">
                  <c:v>1.663288E-5</c:v>
                </c:pt>
                <c:pt idx="168">
                  <c:v>1.667391E-5</c:v>
                </c:pt>
                <c:pt idx="169">
                  <c:v>1.671474E-5</c:v>
                </c:pt>
                <c:pt idx="170">
                  <c:v>1.675537E-5</c:v>
                </c:pt>
                <c:pt idx="171">
                  <c:v>1.6795830000000001E-5</c:v>
                </c:pt>
                <c:pt idx="172">
                  <c:v>1.6836089999999999E-5</c:v>
                </c:pt>
                <c:pt idx="173">
                  <c:v>1.687616E-5</c:v>
                </c:pt>
                <c:pt idx="174">
                  <c:v>1.6916049999999999E-5</c:v>
                </c:pt>
                <c:pt idx="175">
                  <c:v>1.6955769999999999E-5</c:v>
                </c:pt>
                <c:pt idx="176">
                  <c:v>1.69953E-5</c:v>
                </c:pt>
                <c:pt idx="177">
                  <c:v>1.7034650000000001E-5</c:v>
                </c:pt>
                <c:pt idx="178">
                  <c:v>1.7073830000000001E-5</c:v>
                </c:pt>
                <c:pt idx="179">
                  <c:v>1.7112839999999999E-5</c:v>
                </c:pt>
                <c:pt idx="180">
                  <c:v>1.715169E-5</c:v>
                </c:pt>
                <c:pt idx="181">
                  <c:v>1.7190350000000001E-5</c:v>
                </c:pt>
                <c:pt idx="182">
                  <c:v>1.722885E-5</c:v>
                </c:pt>
                <c:pt idx="183">
                  <c:v>1.7267180000000002E-5</c:v>
                </c:pt>
                <c:pt idx="184">
                  <c:v>1.7305349999999999E-5</c:v>
                </c:pt>
                <c:pt idx="185">
                  <c:v>1.7343360000000001E-5</c:v>
                </c:pt>
                <c:pt idx="186">
                  <c:v>1.7381199999999999E-5</c:v>
                </c:pt>
                <c:pt idx="187">
                  <c:v>1.7418879999999999E-5</c:v>
                </c:pt>
                <c:pt idx="188">
                  <c:v>1.7456409999999998E-5</c:v>
                </c:pt>
                <c:pt idx="189">
                  <c:v>1.749378E-5</c:v>
                </c:pt>
                <c:pt idx="190">
                  <c:v>1.7530999999999999E-5</c:v>
                </c:pt>
                <c:pt idx="191">
                  <c:v>1.7568059999999999E-5</c:v>
                </c:pt>
                <c:pt idx="192">
                  <c:v>1.760497E-5</c:v>
                </c:pt>
                <c:pt idx="193">
                  <c:v>1.764173E-5</c:v>
                </c:pt>
                <c:pt idx="194">
                  <c:v>1.7678339999999999E-5</c:v>
                </c:pt>
                <c:pt idx="195">
                  <c:v>1.7714799999999999E-5</c:v>
                </c:pt>
                <c:pt idx="196">
                  <c:v>1.7751110000000001E-5</c:v>
                </c:pt>
                <c:pt idx="197">
                  <c:v>1.7787290000000001E-5</c:v>
                </c:pt>
                <c:pt idx="198">
                  <c:v>1.7823320000000001E-5</c:v>
                </c:pt>
                <c:pt idx="199">
                  <c:v>1.7859210000000001E-5</c:v>
                </c:pt>
                <c:pt idx="200">
                  <c:v>1.7894969999999999E-5</c:v>
                </c:pt>
                <c:pt idx="201">
                  <c:v>1.7930569999999999E-5</c:v>
                </c:pt>
                <c:pt idx="202">
                  <c:v>1.796604E-5</c:v>
                </c:pt>
                <c:pt idx="203">
                  <c:v>1.8001370000000001E-5</c:v>
                </c:pt>
                <c:pt idx="204">
                  <c:v>1.8036570000000001E-5</c:v>
                </c:pt>
                <c:pt idx="205">
                  <c:v>1.8071640000000001E-5</c:v>
                </c:pt>
                <c:pt idx="206">
                  <c:v>1.8106569999999998E-5</c:v>
                </c:pt>
                <c:pt idx="207">
                  <c:v>1.814137E-5</c:v>
                </c:pt>
                <c:pt idx="208">
                  <c:v>1.8176029999999999E-5</c:v>
                </c:pt>
                <c:pt idx="209">
                  <c:v>1.8210569999999999E-5</c:v>
                </c:pt>
                <c:pt idx="210">
                  <c:v>1.8244980000000001E-5</c:v>
                </c:pt>
                <c:pt idx="211">
                  <c:v>1.827926E-5</c:v>
                </c:pt>
                <c:pt idx="212">
                  <c:v>1.8313420000000001E-5</c:v>
                </c:pt>
                <c:pt idx="213">
                  <c:v>1.834745E-5</c:v>
                </c:pt>
                <c:pt idx="214">
                  <c:v>1.8381370000000001E-5</c:v>
                </c:pt>
                <c:pt idx="215">
                  <c:v>1.8415149999999999E-5</c:v>
                </c:pt>
                <c:pt idx="216">
                  <c:v>1.844882E-5</c:v>
                </c:pt>
                <c:pt idx="217">
                  <c:v>1.8482359999999998E-5</c:v>
                </c:pt>
                <c:pt idx="218">
                  <c:v>1.8515789999999999E-5</c:v>
                </c:pt>
                <c:pt idx="219">
                  <c:v>1.8549090000000001E-5</c:v>
                </c:pt>
                <c:pt idx="220">
                  <c:v>1.8582289999999999E-5</c:v>
                </c:pt>
                <c:pt idx="221">
                  <c:v>1.8615369999999999E-5</c:v>
                </c:pt>
                <c:pt idx="222">
                  <c:v>1.864832E-5</c:v>
                </c:pt>
                <c:pt idx="223">
                  <c:v>1.8681160000000001E-5</c:v>
                </c:pt>
                <c:pt idx="224">
                  <c:v>1.871389E-5</c:v>
                </c:pt>
                <c:pt idx="225">
                  <c:v>1.8746510000000002E-5</c:v>
                </c:pt>
                <c:pt idx="226">
                  <c:v>1.8779000000000001E-5</c:v>
                </c:pt>
                <c:pt idx="227">
                  <c:v>1.8811400000000001E-5</c:v>
                </c:pt>
                <c:pt idx="228">
                  <c:v>1.884369E-5</c:v>
                </c:pt>
                <c:pt idx="229">
                  <c:v>1.887585E-5</c:v>
                </c:pt>
                <c:pt idx="230">
                  <c:v>1.890791E-5</c:v>
                </c:pt>
                <c:pt idx="231">
                  <c:v>1.8939869999999999E-5</c:v>
                </c:pt>
                <c:pt idx="232">
                  <c:v>1.8971710000000001E-5</c:v>
                </c:pt>
                <c:pt idx="233">
                  <c:v>1.9003449999999998E-5</c:v>
                </c:pt>
                <c:pt idx="234">
                  <c:v>1.9035089999999999E-5</c:v>
                </c:pt>
                <c:pt idx="235">
                  <c:v>1.906663E-5</c:v>
                </c:pt>
                <c:pt idx="236">
                  <c:v>1.9098070000000001E-5</c:v>
                </c:pt>
                <c:pt idx="237">
                  <c:v>1.9129389999999999E-5</c:v>
                </c:pt>
                <c:pt idx="238">
                  <c:v>1.9160619999999999E-5</c:v>
                </c:pt>
                <c:pt idx="239">
                  <c:v>1.9191750000000001E-5</c:v>
                </c:pt>
                <c:pt idx="240">
                  <c:v>1.922278E-5</c:v>
                </c:pt>
                <c:pt idx="241">
                  <c:v>1.9253709999999999E-5</c:v>
                </c:pt>
                <c:pt idx="242">
                  <c:v>1.9284540000000001E-5</c:v>
                </c:pt>
                <c:pt idx="243">
                  <c:v>1.931528E-5</c:v>
                </c:pt>
                <c:pt idx="244">
                  <c:v>1.9345900000000001E-5</c:v>
                </c:pt>
                <c:pt idx="245">
                  <c:v>1.9376439999999999E-5</c:v>
                </c:pt>
                <c:pt idx="246">
                  <c:v>1.9406880000000001E-5</c:v>
                </c:pt>
                <c:pt idx="247">
                  <c:v>1.9437219999999999E-5</c:v>
                </c:pt>
                <c:pt idx="248">
                  <c:v>1.946746E-5</c:v>
                </c:pt>
                <c:pt idx="249">
                  <c:v>1.949763E-5</c:v>
                </c:pt>
                <c:pt idx="250">
                  <c:v>1.9527680000000001E-5</c:v>
                </c:pt>
              </c:numCache>
            </c:numRef>
          </c:yVal>
          <c:smooth val="1"/>
          <c:extLst>
            <c:ext xmlns:c16="http://schemas.microsoft.com/office/drawing/2014/chart" uri="{C3380CC4-5D6E-409C-BE32-E72D297353CC}">
              <c16:uniqueId val="{0000000D-4D4C-4B1C-89A4-3D3AFACA9F2D}"/>
            </c:ext>
          </c:extLst>
        </c:ser>
        <c:ser>
          <c:idx val="14"/>
          <c:order val="14"/>
          <c:tx>
            <c:strRef>
              <c:f>marine01!$S$1</c:f>
              <c:strCache>
                <c:ptCount val="1"/>
                <c:pt idx="0">
                  <c:v>Dp(6.24780E-08) </c:v>
                </c:pt>
              </c:strCache>
            </c:strRef>
          </c:tx>
          <c:spPr>
            <a:ln w="12700">
              <a:solidFill>
                <a:srgbClr val="CC99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marine01!$S$2:$S$252</c:f>
              <c:numCache>
                <c:formatCode>0.00E+00</c:formatCode>
                <c:ptCount val="251"/>
                <c:pt idx="0">
                  <c:v>1.111984E-7</c:v>
                </c:pt>
                <c:pt idx="1">
                  <c:v>1.387022E-7</c:v>
                </c:pt>
                <c:pt idx="2">
                  <c:v>1.4108569999999999E-7</c:v>
                </c:pt>
                <c:pt idx="3">
                  <c:v>1.433287E-7</c:v>
                </c:pt>
                <c:pt idx="4">
                  <c:v>1.4544440000000001E-7</c:v>
                </c:pt>
                <c:pt idx="5">
                  <c:v>1.477177E-7</c:v>
                </c:pt>
                <c:pt idx="6">
                  <c:v>1.501707E-7</c:v>
                </c:pt>
                <c:pt idx="7">
                  <c:v>1.5282890000000001E-7</c:v>
                </c:pt>
                <c:pt idx="8">
                  <c:v>1.557237E-7</c:v>
                </c:pt>
                <c:pt idx="9">
                  <c:v>1.588943E-7</c:v>
                </c:pt>
                <c:pt idx="10">
                  <c:v>1.6238999999999999E-7</c:v>
                </c:pt>
                <c:pt idx="11">
                  <c:v>1.66274E-7</c:v>
                </c:pt>
                <c:pt idx="12">
                  <c:v>1.7062900000000001E-7</c:v>
                </c:pt>
                <c:pt idx="13">
                  <c:v>1.7556639999999999E-7</c:v>
                </c:pt>
                <c:pt idx="14">
                  <c:v>1.8124009999999999E-7</c:v>
                </c:pt>
                <c:pt idx="15">
                  <c:v>1.878707E-7</c:v>
                </c:pt>
                <c:pt idx="16">
                  <c:v>1.957911E-7</c:v>
                </c:pt>
                <c:pt idx="17">
                  <c:v>2.055308E-7</c:v>
                </c:pt>
                <c:pt idx="18">
                  <c:v>2.1800520000000001E-7</c:v>
                </c:pt>
                <c:pt idx="19">
                  <c:v>2.349726E-7</c:v>
                </c:pt>
                <c:pt idx="20">
                  <c:v>2.6055269999999999E-7</c:v>
                </c:pt>
                <c:pt idx="21">
                  <c:v>3.0672199999999999E-7</c:v>
                </c:pt>
                <c:pt idx="22">
                  <c:v>4.3902319999999998E-7</c:v>
                </c:pt>
                <c:pt idx="23">
                  <c:v>1.015582E-6</c:v>
                </c:pt>
                <c:pt idx="24">
                  <c:v>2.043047E-6</c:v>
                </c:pt>
                <c:pt idx="25">
                  <c:v>3.033046E-6</c:v>
                </c:pt>
                <c:pt idx="26">
                  <c:v>3.8518729999999998E-6</c:v>
                </c:pt>
                <c:pt idx="27">
                  <c:v>4.5030449999999997E-6</c:v>
                </c:pt>
                <c:pt idx="28">
                  <c:v>5.0211159999999997E-6</c:v>
                </c:pt>
                <c:pt idx="29">
                  <c:v>5.4423740000000003E-6</c:v>
                </c:pt>
                <c:pt idx="30">
                  <c:v>5.7955699999999996E-6</c:v>
                </c:pt>
                <c:pt idx="31">
                  <c:v>6.1014970000000001E-6</c:v>
                </c:pt>
                <c:pt idx="32">
                  <c:v>6.3742220000000001E-6</c:v>
                </c:pt>
                <c:pt idx="33">
                  <c:v>6.6227049999999996E-6</c:v>
                </c:pt>
                <c:pt idx="34">
                  <c:v>6.8527319999999997E-6</c:v>
                </c:pt>
                <c:pt idx="35">
                  <c:v>7.0681180000000002E-6</c:v>
                </c:pt>
                <c:pt idx="36">
                  <c:v>7.2714399999999998E-6</c:v>
                </c:pt>
                <c:pt idx="37">
                  <c:v>7.4645189999999997E-6</c:v>
                </c:pt>
                <c:pt idx="38">
                  <c:v>7.6487209999999992E-6</c:v>
                </c:pt>
                <c:pt idx="39">
                  <c:v>7.8250780000000005E-6</c:v>
                </c:pt>
                <c:pt idx="40">
                  <c:v>7.9944260000000004E-6</c:v>
                </c:pt>
                <c:pt idx="41">
                  <c:v>8.1574150000000002E-6</c:v>
                </c:pt>
                <c:pt idx="42">
                  <c:v>8.3147099999999992E-6</c:v>
                </c:pt>
                <c:pt idx="43">
                  <c:v>8.4667619999999994E-6</c:v>
                </c:pt>
                <c:pt idx="44">
                  <c:v>8.6139939999999994E-6</c:v>
                </c:pt>
                <c:pt idx="45">
                  <c:v>8.7567849999999995E-6</c:v>
                </c:pt>
                <c:pt idx="46">
                  <c:v>8.8954559999999994E-6</c:v>
                </c:pt>
                <c:pt idx="47">
                  <c:v>9.0302980000000001E-6</c:v>
                </c:pt>
                <c:pt idx="48">
                  <c:v>9.1615319999999995E-6</c:v>
                </c:pt>
                <c:pt idx="49">
                  <c:v>9.2894130000000001E-6</c:v>
                </c:pt>
                <c:pt idx="50">
                  <c:v>9.4141679999999995E-6</c:v>
                </c:pt>
                <c:pt idx="51">
                  <c:v>9.5359660000000002E-6</c:v>
                </c:pt>
                <c:pt idx="52">
                  <c:v>9.6550249999999999E-6</c:v>
                </c:pt>
                <c:pt idx="53">
                  <c:v>9.7714230000000006E-6</c:v>
                </c:pt>
                <c:pt idx="54">
                  <c:v>9.8853770000000007E-6</c:v>
                </c:pt>
                <c:pt idx="55">
                  <c:v>9.9969450000000006E-6</c:v>
                </c:pt>
                <c:pt idx="56">
                  <c:v>1.01063E-5</c:v>
                </c:pt>
                <c:pt idx="57">
                  <c:v>1.0213540000000001E-5</c:v>
                </c:pt>
                <c:pt idx="58">
                  <c:v>1.0318689999999999E-5</c:v>
                </c:pt>
                <c:pt idx="59">
                  <c:v>1.0421920000000001E-5</c:v>
                </c:pt>
                <c:pt idx="60">
                  <c:v>1.0523340000000001E-5</c:v>
                </c:pt>
                <c:pt idx="61">
                  <c:v>1.062295E-5</c:v>
                </c:pt>
                <c:pt idx="62">
                  <c:v>1.072089E-5</c:v>
                </c:pt>
                <c:pt idx="63">
                  <c:v>1.0817180000000001E-5</c:v>
                </c:pt>
                <c:pt idx="64">
                  <c:v>1.091193E-5</c:v>
                </c:pt>
                <c:pt idx="65">
                  <c:v>1.1005170000000001E-5</c:v>
                </c:pt>
                <c:pt idx="66">
                  <c:v>1.109697E-5</c:v>
                </c:pt>
                <c:pt idx="67">
                  <c:v>1.118736E-5</c:v>
                </c:pt>
                <c:pt idx="68">
                  <c:v>1.127641E-5</c:v>
                </c:pt>
                <c:pt idx="69">
                  <c:v>1.1364209999999999E-5</c:v>
                </c:pt>
                <c:pt idx="70">
                  <c:v>1.1450759999999999E-5</c:v>
                </c:pt>
                <c:pt idx="71">
                  <c:v>1.153611E-5</c:v>
                </c:pt>
                <c:pt idx="72">
                  <c:v>1.16203E-5</c:v>
                </c:pt>
                <c:pt idx="73">
                  <c:v>1.170335E-5</c:v>
                </c:pt>
                <c:pt idx="74">
                  <c:v>1.178532E-5</c:v>
                </c:pt>
                <c:pt idx="75">
                  <c:v>1.186623E-5</c:v>
                </c:pt>
                <c:pt idx="76">
                  <c:v>1.1946129999999999E-5</c:v>
                </c:pt>
                <c:pt idx="77">
                  <c:v>1.202506E-5</c:v>
                </c:pt>
                <c:pt idx="78">
                  <c:v>1.210301E-5</c:v>
                </c:pt>
                <c:pt idx="79">
                  <c:v>1.218005E-5</c:v>
                </c:pt>
                <c:pt idx="80">
                  <c:v>1.2256190000000001E-5</c:v>
                </c:pt>
                <c:pt idx="81">
                  <c:v>1.233144E-5</c:v>
                </c:pt>
                <c:pt idx="82">
                  <c:v>1.2405870000000001E-5</c:v>
                </c:pt>
                <c:pt idx="83">
                  <c:v>1.2479469999999999E-5</c:v>
                </c:pt>
                <c:pt idx="84">
                  <c:v>1.255225E-5</c:v>
                </c:pt>
                <c:pt idx="85">
                  <c:v>1.262424E-5</c:v>
                </c:pt>
                <c:pt idx="86">
                  <c:v>1.2695479999999999E-5</c:v>
                </c:pt>
                <c:pt idx="87">
                  <c:v>1.276596E-5</c:v>
                </c:pt>
                <c:pt idx="88">
                  <c:v>1.2835719999999999E-5</c:v>
                </c:pt>
                <c:pt idx="89">
                  <c:v>1.290477E-5</c:v>
                </c:pt>
                <c:pt idx="90">
                  <c:v>1.2973140000000001E-5</c:v>
                </c:pt>
                <c:pt idx="91">
                  <c:v>1.3040829999999999E-5</c:v>
                </c:pt>
                <c:pt idx="92">
                  <c:v>1.3107859999999999E-5</c:v>
                </c:pt>
                <c:pt idx="93">
                  <c:v>1.317425E-5</c:v>
                </c:pt>
                <c:pt idx="94">
                  <c:v>1.3240009999999999E-5</c:v>
                </c:pt>
                <c:pt idx="95">
                  <c:v>1.330514E-5</c:v>
                </c:pt>
                <c:pt idx="96">
                  <c:v>1.336968E-5</c:v>
                </c:pt>
                <c:pt idx="97">
                  <c:v>1.343365E-5</c:v>
                </c:pt>
                <c:pt idx="98">
                  <c:v>1.349703E-5</c:v>
                </c:pt>
                <c:pt idx="99">
                  <c:v>1.355987E-5</c:v>
                </c:pt>
                <c:pt idx="100">
                  <c:v>1.3622119999999999E-5</c:v>
                </c:pt>
                <c:pt idx="101">
                  <c:v>1.3683870000000001E-5</c:v>
                </c:pt>
                <c:pt idx="102">
                  <c:v>1.374508E-5</c:v>
                </c:pt>
                <c:pt idx="103">
                  <c:v>1.3805799999999999E-5</c:v>
                </c:pt>
                <c:pt idx="104">
                  <c:v>1.3866000000000001E-5</c:v>
                </c:pt>
                <c:pt idx="105">
                  <c:v>1.392571E-5</c:v>
                </c:pt>
                <c:pt idx="106">
                  <c:v>1.398492E-5</c:v>
                </c:pt>
                <c:pt idx="107">
                  <c:v>1.404367E-5</c:v>
                </c:pt>
                <c:pt idx="108">
                  <c:v>1.410198E-5</c:v>
                </c:pt>
                <c:pt idx="109">
                  <c:v>1.4159790000000001E-5</c:v>
                </c:pt>
                <c:pt idx="110">
                  <c:v>1.4217139999999999E-5</c:v>
                </c:pt>
                <c:pt idx="111">
                  <c:v>1.427408E-5</c:v>
                </c:pt>
                <c:pt idx="112">
                  <c:v>1.433058E-5</c:v>
                </c:pt>
                <c:pt idx="113">
                  <c:v>1.438666E-5</c:v>
                </c:pt>
                <c:pt idx="114">
                  <c:v>1.4442329999999999E-5</c:v>
                </c:pt>
                <c:pt idx="115">
                  <c:v>1.449756E-5</c:v>
                </c:pt>
                <c:pt idx="116">
                  <c:v>1.45524E-5</c:v>
                </c:pt>
                <c:pt idx="117">
                  <c:v>1.460687E-5</c:v>
                </c:pt>
                <c:pt idx="118">
                  <c:v>1.466094E-5</c:v>
                </c:pt>
                <c:pt idx="119">
                  <c:v>1.4714640000000001E-5</c:v>
                </c:pt>
                <c:pt idx="120">
                  <c:v>1.4767969999999999E-5</c:v>
                </c:pt>
                <c:pt idx="121">
                  <c:v>1.4820929999999999E-5</c:v>
                </c:pt>
                <c:pt idx="122">
                  <c:v>1.4873500000000001E-5</c:v>
                </c:pt>
                <c:pt idx="123">
                  <c:v>1.492575E-5</c:v>
                </c:pt>
                <c:pt idx="124">
                  <c:v>1.4977609999999999E-5</c:v>
                </c:pt>
                <c:pt idx="125">
                  <c:v>1.502917E-5</c:v>
                </c:pt>
                <c:pt idx="126">
                  <c:v>1.508037E-5</c:v>
                </c:pt>
                <c:pt idx="127">
                  <c:v>1.513125E-5</c:v>
                </c:pt>
                <c:pt idx="128">
                  <c:v>1.5181799999999999E-5</c:v>
                </c:pt>
                <c:pt idx="129">
                  <c:v>1.5232020000000001E-5</c:v>
                </c:pt>
                <c:pt idx="130">
                  <c:v>1.52819E-5</c:v>
                </c:pt>
                <c:pt idx="131">
                  <c:v>1.533149E-5</c:v>
                </c:pt>
                <c:pt idx="132">
                  <c:v>1.5380760000000001E-5</c:v>
                </c:pt>
                <c:pt idx="133">
                  <c:v>1.542972E-5</c:v>
                </c:pt>
                <c:pt idx="134">
                  <c:v>1.5478379999999999E-5</c:v>
                </c:pt>
                <c:pt idx="135">
                  <c:v>1.5526749999999998E-5</c:v>
                </c:pt>
                <c:pt idx="136">
                  <c:v>1.5574849999999999E-5</c:v>
                </c:pt>
                <c:pt idx="137">
                  <c:v>1.562267E-5</c:v>
                </c:pt>
                <c:pt idx="138">
                  <c:v>1.567019E-5</c:v>
                </c:pt>
                <c:pt idx="139">
                  <c:v>1.5717439999999999E-5</c:v>
                </c:pt>
                <c:pt idx="140">
                  <c:v>1.5764409999999998E-5</c:v>
                </c:pt>
                <c:pt idx="141">
                  <c:v>1.5811130000000001E-5</c:v>
                </c:pt>
                <c:pt idx="142">
                  <c:v>1.5857540000000001E-5</c:v>
                </c:pt>
                <c:pt idx="143">
                  <c:v>1.590373E-5</c:v>
                </c:pt>
                <c:pt idx="144">
                  <c:v>1.594964E-5</c:v>
                </c:pt>
                <c:pt idx="145">
                  <c:v>1.5995299999999999E-5</c:v>
                </c:pt>
                <c:pt idx="146">
                  <c:v>1.6040710000000001E-5</c:v>
                </c:pt>
                <c:pt idx="147">
                  <c:v>1.6085869999999999E-5</c:v>
                </c:pt>
                <c:pt idx="148">
                  <c:v>1.6130759999999999E-5</c:v>
                </c:pt>
                <c:pt idx="149">
                  <c:v>1.6175450000000001E-5</c:v>
                </c:pt>
                <c:pt idx="150">
                  <c:v>1.6219870000000002E-5</c:v>
                </c:pt>
                <c:pt idx="151">
                  <c:v>1.6264080000000001E-5</c:v>
                </c:pt>
                <c:pt idx="152">
                  <c:v>1.6308050000000001E-5</c:v>
                </c:pt>
                <c:pt idx="153">
                  <c:v>1.635178E-5</c:v>
                </c:pt>
                <c:pt idx="154">
                  <c:v>1.639527E-5</c:v>
                </c:pt>
                <c:pt idx="155">
                  <c:v>1.6438549999999999E-5</c:v>
                </c:pt>
                <c:pt idx="156">
                  <c:v>1.648162E-5</c:v>
                </c:pt>
                <c:pt idx="157">
                  <c:v>1.6524460000000001E-5</c:v>
                </c:pt>
                <c:pt idx="158">
                  <c:v>1.6567080000000001E-5</c:v>
                </c:pt>
                <c:pt idx="159">
                  <c:v>1.6609500000000001E-5</c:v>
                </c:pt>
                <c:pt idx="160">
                  <c:v>1.6651709999999999E-5</c:v>
                </c:pt>
                <c:pt idx="161">
                  <c:v>1.6693689999999998E-5</c:v>
                </c:pt>
                <c:pt idx="162">
                  <c:v>1.6735480000000001E-5</c:v>
                </c:pt>
                <c:pt idx="163">
                  <c:v>1.677706E-5</c:v>
                </c:pt>
                <c:pt idx="164">
                  <c:v>1.6818440000000001E-5</c:v>
                </c:pt>
                <c:pt idx="165">
                  <c:v>1.6859619999999998E-5</c:v>
                </c:pt>
                <c:pt idx="166">
                  <c:v>1.6900599999999999E-5</c:v>
                </c:pt>
                <c:pt idx="167">
                  <c:v>1.6941379999999999E-5</c:v>
                </c:pt>
                <c:pt idx="168">
                  <c:v>1.698198E-5</c:v>
                </c:pt>
                <c:pt idx="169">
                  <c:v>1.7022390000000001E-5</c:v>
                </c:pt>
                <c:pt idx="170">
                  <c:v>1.7062600000000002E-5</c:v>
                </c:pt>
                <c:pt idx="171">
                  <c:v>1.7102650000000001E-5</c:v>
                </c:pt>
                <c:pt idx="172">
                  <c:v>1.714249E-5</c:v>
                </c:pt>
                <c:pt idx="173">
                  <c:v>1.7182149999999999E-5</c:v>
                </c:pt>
                <c:pt idx="174">
                  <c:v>1.7221640000000001E-5</c:v>
                </c:pt>
                <c:pt idx="175">
                  <c:v>1.726096E-5</c:v>
                </c:pt>
                <c:pt idx="176">
                  <c:v>1.7300079999999999E-5</c:v>
                </c:pt>
                <c:pt idx="177">
                  <c:v>1.7339040000000001E-5</c:v>
                </c:pt>
                <c:pt idx="178">
                  <c:v>1.737783E-5</c:v>
                </c:pt>
                <c:pt idx="179">
                  <c:v>1.7416450000000002E-5</c:v>
                </c:pt>
                <c:pt idx="180">
                  <c:v>1.7454900000000001E-5</c:v>
                </c:pt>
                <c:pt idx="181">
                  <c:v>1.7493179999999999E-5</c:v>
                </c:pt>
                <c:pt idx="182">
                  <c:v>1.7531299999999999E-5</c:v>
                </c:pt>
                <c:pt idx="183">
                  <c:v>1.7569250000000001E-5</c:v>
                </c:pt>
                <c:pt idx="184">
                  <c:v>1.7607049999999999E-5</c:v>
                </c:pt>
                <c:pt idx="185">
                  <c:v>1.7644669999999999E-5</c:v>
                </c:pt>
                <c:pt idx="186">
                  <c:v>1.7682140000000001E-5</c:v>
                </c:pt>
                <c:pt idx="187">
                  <c:v>1.7719459999999999E-5</c:v>
                </c:pt>
                <c:pt idx="188">
                  <c:v>1.7756630000000001E-5</c:v>
                </c:pt>
                <c:pt idx="189">
                  <c:v>1.7793630000000001E-5</c:v>
                </c:pt>
                <c:pt idx="190">
                  <c:v>1.783048E-5</c:v>
                </c:pt>
                <c:pt idx="191">
                  <c:v>1.786719E-5</c:v>
                </c:pt>
                <c:pt idx="192">
                  <c:v>1.7903739999999999E-5</c:v>
                </c:pt>
                <c:pt idx="193">
                  <c:v>1.7940150000000001E-5</c:v>
                </c:pt>
                <c:pt idx="194">
                  <c:v>1.797641E-5</c:v>
                </c:pt>
                <c:pt idx="195">
                  <c:v>1.8012519999999999E-5</c:v>
                </c:pt>
                <c:pt idx="196">
                  <c:v>1.8048490000000001E-5</c:v>
                </c:pt>
                <c:pt idx="197">
                  <c:v>1.808432E-5</c:v>
                </c:pt>
                <c:pt idx="198">
                  <c:v>1.812001E-5</c:v>
                </c:pt>
                <c:pt idx="199">
                  <c:v>1.815556E-5</c:v>
                </c:pt>
                <c:pt idx="200">
                  <c:v>1.8190980000000001E-5</c:v>
                </c:pt>
                <c:pt idx="201">
                  <c:v>1.8226249999999999E-5</c:v>
                </c:pt>
                <c:pt idx="202">
                  <c:v>1.826139E-5</c:v>
                </c:pt>
                <c:pt idx="203">
                  <c:v>1.8296389999999999E-5</c:v>
                </c:pt>
                <c:pt idx="204">
                  <c:v>1.8331259999999999E-5</c:v>
                </c:pt>
                <c:pt idx="205">
                  <c:v>1.8366E-5</c:v>
                </c:pt>
                <c:pt idx="206">
                  <c:v>1.8400600000000001E-5</c:v>
                </c:pt>
                <c:pt idx="207">
                  <c:v>1.8435080000000001E-5</c:v>
                </c:pt>
                <c:pt idx="208">
                  <c:v>1.8469420000000001E-5</c:v>
                </c:pt>
                <c:pt idx="209">
                  <c:v>1.850365E-5</c:v>
                </c:pt>
                <c:pt idx="210">
                  <c:v>1.853774E-5</c:v>
                </c:pt>
                <c:pt idx="211">
                  <c:v>1.85717E-5</c:v>
                </c:pt>
                <c:pt idx="212">
                  <c:v>1.8605560000000001E-5</c:v>
                </c:pt>
                <c:pt idx="213">
                  <c:v>1.8639280000000002E-5</c:v>
                </c:pt>
                <c:pt idx="214">
                  <c:v>1.8672880000000001E-5</c:v>
                </c:pt>
                <c:pt idx="215">
                  <c:v>1.8706360000000002E-5</c:v>
                </c:pt>
                <c:pt idx="216">
                  <c:v>1.8739720000000001E-5</c:v>
                </c:pt>
                <c:pt idx="217">
                  <c:v>1.8772959999999999E-5</c:v>
                </c:pt>
                <c:pt idx="218">
                  <c:v>1.8806089999999999E-5</c:v>
                </c:pt>
                <c:pt idx="219">
                  <c:v>1.883909E-5</c:v>
                </c:pt>
                <c:pt idx="220">
                  <c:v>1.8871990000000001E-5</c:v>
                </c:pt>
                <c:pt idx="221">
                  <c:v>1.890477E-5</c:v>
                </c:pt>
                <c:pt idx="222">
                  <c:v>1.8937430000000001E-5</c:v>
                </c:pt>
                <c:pt idx="223">
                  <c:v>1.8969980000000002E-5</c:v>
                </c:pt>
                <c:pt idx="224">
                  <c:v>1.9002430000000002E-5</c:v>
                </c:pt>
                <c:pt idx="225">
                  <c:v>1.9034749999999999E-5</c:v>
                </c:pt>
                <c:pt idx="226">
                  <c:v>1.9066959999999999E-5</c:v>
                </c:pt>
                <c:pt idx="227">
                  <c:v>1.9099069999999999E-5</c:v>
                </c:pt>
                <c:pt idx="228">
                  <c:v>1.9131079999999999E-5</c:v>
                </c:pt>
                <c:pt idx="229">
                  <c:v>1.916296E-5</c:v>
                </c:pt>
                <c:pt idx="230">
                  <c:v>1.919474E-5</c:v>
                </c:pt>
                <c:pt idx="231">
                  <c:v>1.9226420000000001E-5</c:v>
                </c:pt>
                <c:pt idx="232">
                  <c:v>1.925798E-5</c:v>
                </c:pt>
                <c:pt idx="233">
                  <c:v>1.9289440000000001E-5</c:v>
                </c:pt>
                <c:pt idx="234">
                  <c:v>1.932081E-5</c:v>
                </c:pt>
                <c:pt idx="235">
                  <c:v>1.9352079999999999E-5</c:v>
                </c:pt>
                <c:pt idx="236">
                  <c:v>1.938324E-5</c:v>
                </c:pt>
                <c:pt idx="237">
                  <c:v>1.9414300000000001E-5</c:v>
                </c:pt>
                <c:pt idx="238">
                  <c:v>1.9445259999999999E-5</c:v>
                </c:pt>
                <c:pt idx="239">
                  <c:v>1.9476119999999999E-5</c:v>
                </c:pt>
                <c:pt idx="240">
                  <c:v>1.9506890000000001E-5</c:v>
                </c:pt>
                <c:pt idx="241">
                  <c:v>1.9537560000000001E-5</c:v>
                </c:pt>
                <c:pt idx="242">
                  <c:v>1.9568129999999999E-5</c:v>
                </c:pt>
                <c:pt idx="243">
                  <c:v>1.9598599999999999E-5</c:v>
                </c:pt>
                <c:pt idx="244">
                  <c:v>1.9628959999999998E-5</c:v>
                </c:pt>
                <c:pt idx="245">
                  <c:v>1.9659239999999999E-5</c:v>
                </c:pt>
                <c:pt idx="246">
                  <c:v>1.968942E-5</c:v>
                </c:pt>
                <c:pt idx="247">
                  <c:v>1.9719510000000001E-5</c:v>
                </c:pt>
                <c:pt idx="248">
                  <c:v>1.9749500000000001E-5</c:v>
                </c:pt>
                <c:pt idx="249">
                  <c:v>1.977941E-5</c:v>
                </c:pt>
                <c:pt idx="250">
                  <c:v>1.9809220000000001E-5</c:v>
                </c:pt>
              </c:numCache>
            </c:numRef>
          </c:yVal>
          <c:smooth val="1"/>
          <c:extLst>
            <c:ext xmlns:c16="http://schemas.microsoft.com/office/drawing/2014/chart" uri="{C3380CC4-5D6E-409C-BE32-E72D297353CC}">
              <c16:uniqueId val="{0000000E-4D4C-4B1C-89A4-3D3AFACA9F2D}"/>
            </c:ext>
          </c:extLst>
        </c:ser>
        <c:ser>
          <c:idx val="15"/>
          <c:order val="15"/>
          <c:tx>
            <c:strRef>
              <c:f>marine01!$T$1</c:f>
              <c:strCache>
                <c:ptCount val="1"/>
                <c:pt idx="0">
                  <c:v>Dp(6.85322E-08) </c:v>
                </c:pt>
              </c:strCache>
            </c:strRef>
          </c:tx>
          <c:spPr>
            <a:ln w="12700">
              <a:solidFill>
                <a:srgbClr val="FFCC99"/>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marine01!$T$2:$T$252</c:f>
              <c:numCache>
                <c:formatCode>0.00E+00</c:formatCode>
                <c:ptCount val="251"/>
                <c:pt idx="0">
                  <c:v>1.2418690000000001E-7</c:v>
                </c:pt>
                <c:pt idx="1">
                  <c:v>1.5395589999999999E-7</c:v>
                </c:pt>
                <c:pt idx="2">
                  <c:v>1.5654519999999999E-7</c:v>
                </c:pt>
                <c:pt idx="3">
                  <c:v>1.587826E-7</c:v>
                </c:pt>
                <c:pt idx="4">
                  <c:v>1.612019E-7</c:v>
                </c:pt>
                <c:pt idx="5">
                  <c:v>1.6380789999999999E-7</c:v>
                </c:pt>
                <c:pt idx="6">
                  <c:v>1.6662579999999999E-7</c:v>
                </c:pt>
                <c:pt idx="7">
                  <c:v>1.6968660000000001E-7</c:v>
                </c:pt>
                <c:pt idx="8">
                  <c:v>1.7302849999999999E-7</c:v>
                </c:pt>
                <c:pt idx="9">
                  <c:v>1.7669970000000001E-7</c:v>
                </c:pt>
                <c:pt idx="10">
                  <c:v>1.807612E-7</c:v>
                </c:pt>
                <c:pt idx="11">
                  <c:v>1.852919E-7</c:v>
                </c:pt>
                <c:pt idx="12">
                  <c:v>1.9039600000000001E-7</c:v>
                </c:pt>
                <c:pt idx="13">
                  <c:v>1.9621559999999999E-7</c:v>
                </c:pt>
                <c:pt idx="14">
                  <c:v>2.0294960000000001E-7</c:v>
                </c:pt>
                <c:pt idx="15">
                  <c:v>2.1088860000000001E-7</c:v>
                </c:pt>
                <c:pt idx="16">
                  <c:v>2.2048109999999999E-7</c:v>
                </c:pt>
                <c:pt idx="17">
                  <c:v>2.324628E-7</c:v>
                </c:pt>
                <c:pt idx="18">
                  <c:v>2.481629E-7</c:v>
                </c:pt>
                <c:pt idx="19">
                  <c:v>2.7031500000000002E-7</c:v>
                </c:pt>
                <c:pt idx="20">
                  <c:v>3.0607920000000001E-7</c:v>
                </c:pt>
                <c:pt idx="21">
                  <c:v>3.815753E-7</c:v>
                </c:pt>
                <c:pt idx="22">
                  <c:v>6.5589509999999995E-7</c:v>
                </c:pt>
                <c:pt idx="23">
                  <c:v>1.471421E-6</c:v>
                </c:pt>
                <c:pt idx="24">
                  <c:v>2.5188159999999999E-6</c:v>
                </c:pt>
                <c:pt idx="25">
                  <c:v>3.472637E-6</c:v>
                </c:pt>
                <c:pt idx="26">
                  <c:v>4.2593890000000002E-6</c:v>
                </c:pt>
                <c:pt idx="27">
                  <c:v>4.8874540000000002E-6</c:v>
                </c:pt>
                <c:pt idx="28">
                  <c:v>5.3891160000000002E-6</c:v>
                </c:pt>
                <c:pt idx="29">
                  <c:v>5.7983449999999998E-6</c:v>
                </c:pt>
                <c:pt idx="30">
                  <c:v>6.1423240000000003E-6</c:v>
                </c:pt>
                <c:pt idx="31">
                  <c:v>6.440845E-6</c:v>
                </c:pt>
                <c:pt idx="32">
                  <c:v>6.7073589999999999E-6</c:v>
                </c:pt>
                <c:pt idx="33">
                  <c:v>6.950462E-6</c:v>
                </c:pt>
                <c:pt idx="34">
                  <c:v>7.1757139999999997E-6</c:v>
                </c:pt>
                <c:pt idx="35">
                  <c:v>7.3867909999999997E-6</c:v>
                </c:pt>
                <c:pt idx="36">
                  <c:v>7.5861750000000003E-6</c:v>
                </c:pt>
                <c:pt idx="37">
                  <c:v>7.7756220000000008E-6</c:v>
                </c:pt>
                <c:pt idx="38">
                  <c:v>7.9564519999999995E-6</c:v>
                </c:pt>
                <c:pt idx="39">
                  <c:v>8.1296609999999994E-6</c:v>
                </c:pt>
                <c:pt idx="40">
                  <c:v>8.2960559999999997E-6</c:v>
                </c:pt>
                <c:pt idx="41">
                  <c:v>8.4562679999999998E-6</c:v>
                </c:pt>
                <c:pt idx="42">
                  <c:v>8.6109379999999998E-6</c:v>
                </c:pt>
                <c:pt idx="43">
                  <c:v>8.7605030000000001E-6</c:v>
                </c:pt>
                <c:pt idx="44">
                  <c:v>8.905374E-6</c:v>
                </c:pt>
                <c:pt idx="45">
                  <c:v>9.0459159999999997E-6</c:v>
                </c:pt>
                <c:pt idx="46">
                  <c:v>9.1824420000000003E-6</c:v>
                </c:pt>
                <c:pt idx="47">
                  <c:v>9.3152339999999999E-6</c:v>
                </c:pt>
                <c:pt idx="48">
                  <c:v>9.4445049999999995E-6</c:v>
                </c:pt>
                <c:pt idx="49">
                  <c:v>9.5705040000000002E-6</c:v>
                </c:pt>
                <c:pt idx="50">
                  <c:v>9.693452E-6</c:v>
                </c:pt>
                <c:pt idx="51">
                  <c:v>9.8135100000000008E-6</c:v>
                </c:pt>
                <c:pt idx="52">
                  <c:v>9.9308940000000003E-6</c:v>
                </c:pt>
                <c:pt idx="53">
                  <c:v>1.004568E-5</c:v>
                </c:pt>
                <c:pt idx="54">
                  <c:v>1.015807E-5</c:v>
                </c:pt>
                <c:pt idx="55">
                  <c:v>1.026813E-5</c:v>
                </c:pt>
                <c:pt idx="56">
                  <c:v>1.037602E-5</c:v>
                </c:pt>
                <c:pt idx="57">
                  <c:v>1.048185E-5</c:v>
                </c:pt>
                <c:pt idx="58">
                  <c:v>1.0585629999999999E-5</c:v>
                </c:pt>
                <c:pt idx="59">
                  <c:v>1.0687529999999999E-5</c:v>
                </c:pt>
                <c:pt idx="60">
                  <c:v>1.0787660000000001E-5</c:v>
                </c:pt>
                <c:pt idx="61">
                  <c:v>1.0886029999999999E-5</c:v>
                </c:pt>
                <c:pt idx="62">
                  <c:v>1.0982749999999999E-5</c:v>
                </c:pt>
                <c:pt idx="63">
                  <c:v>1.1077849999999999E-5</c:v>
                </c:pt>
                <c:pt idx="64">
                  <c:v>1.117145E-5</c:v>
                </c:pt>
                <c:pt idx="65">
                  <c:v>1.1263560000000001E-5</c:v>
                </c:pt>
                <c:pt idx="66">
                  <c:v>1.135427E-5</c:v>
                </c:pt>
                <c:pt idx="67">
                  <c:v>1.1443589999999999E-5</c:v>
                </c:pt>
                <c:pt idx="68">
                  <c:v>1.1531610000000001E-5</c:v>
                </c:pt>
                <c:pt idx="69">
                  <c:v>1.1618380000000001E-5</c:v>
                </c:pt>
                <c:pt idx="70">
                  <c:v>1.1703939999999999E-5</c:v>
                </c:pt>
                <c:pt idx="71">
                  <c:v>1.178832E-5</c:v>
                </c:pt>
                <c:pt idx="72">
                  <c:v>1.1871560000000001E-5</c:v>
                </c:pt>
                <c:pt idx="73">
                  <c:v>1.195369E-5</c:v>
                </c:pt>
                <c:pt idx="74">
                  <c:v>1.203474E-5</c:v>
                </c:pt>
                <c:pt idx="75">
                  <c:v>1.2114769999999999E-5</c:v>
                </c:pt>
                <c:pt idx="76">
                  <c:v>1.21938E-5</c:v>
                </c:pt>
                <c:pt idx="77">
                  <c:v>1.227188E-5</c:v>
                </c:pt>
                <c:pt idx="78">
                  <c:v>1.2348990000000001E-5</c:v>
                </c:pt>
                <c:pt idx="79">
                  <c:v>1.242521E-5</c:v>
                </c:pt>
                <c:pt idx="80">
                  <c:v>1.250055E-5</c:v>
                </c:pt>
                <c:pt idx="81">
                  <c:v>1.257501E-5</c:v>
                </c:pt>
                <c:pt idx="82">
                  <c:v>1.2648669999999999E-5</c:v>
                </c:pt>
                <c:pt idx="83">
                  <c:v>1.2721510000000001E-5</c:v>
                </c:pt>
                <c:pt idx="84">
                  <c:v>1.279354E-5</c:v>
                </c:pt>
                <c:pt idx="85">
                  <c:v>1.286481E-5</c:v>
                </c:pt>
                <c:pt idx="86">
                  <c:v>1.293533E-5</c:v>
                </c:pt>
                <c:pt idx="87">
                  <c:v>1.30051E-5</c:v>
                </c:pt>
                <c:pt idx="88">
                  <c:v>1.307416E-5</c:v>
                </c:pt>
                <c:pt idx="89">
                  <c:v>1.314253E-5</c:v>
                </c:pt>
                <c:pt idx="90">
                  <c:v>1.321023E-5</c:v>
                </c:pt>
                <c:pt idx="91">
                  <c:v>1.327726E-5</c:v>
                </c:pt>
                <c:pt idx="92">
                  <c:v>1.3343650000000001E-5</c:v>
                </c:pt>
                <c:pt idx="93">
                  <c:v>1.340939E-5</c:v>
                </c:pt>
                <c:pt idx="94">
                  <c:v>1.3474519999999999E-5</c:v>
                </c:pt>
                <c:pt idx="95">
                  <c:v>1.3539030000000001E-5</c:v>
                </c:pt>
                <c:pt idx="96">
                  <c:v>1.360297E-5</c:v>
                </c:pt>
                <c:pt idx="97">
                  <c:v>1.3666339999999999E-5</c:v>
                </c:pt>
                <c:pt idx="98">
                  <c:v>1.372912E-5</c:v>
                </c:pt>
                <c:pt idx="99">
                  <c:v>1.379138E-5</c:v>
                </c:pt>
                <c:pt idx="100">
                  <c:v>1.385306E-5</c:v>
                </c:pt>
                <c:pt idx="101">
                  <c:v>1.391425E-5</c:v>
                </c:pt>
                <c:pt idx="102">
                  <c:v>1.3974900000000001E-5</c:v>
                </c:pt>
                <c:pt idx="103">
                  <c:v>1.4035059999999999E-5</c:v>
                </c:pt>
                <c:pt idx="104">
                  <c:v>1.409472E-5</c:v>
                </c:pt>
                <c:pt idx="105">
                  <c:v>1.41539E-5</c:v>
                </c:pt>
                <c:pt idx="106">
                  <c:v>1.421258E-5</c:v>
                </c:pt>
                <c:pt idx="107">
                  <c:v>1.427081E-5</c:v>
                </c:pt>
                <c:pt idx="108">
                  <c:v>1.4328609999999999E-5</c:v>
                </c:pt>
                <c:pt idx="109">
                  <c:v>1.438591E-5</c:v>
                </c:pt>
                <c:pt idx="110">
                  <c:v>1.4442760000000001E-5</c:v>
                </c:pt>
                <c:pt idx="111">
                  <c:v>1.4499210000000001E-5</c:v>
                </c:pt>
                <c:pt idx="112">
                  <c:v>1.455521E-5</c:v>
                </c:pt>
                <c:pt idx="113">
                  <c:v>1.461082E-5</c:v>
                </c:pt>
                <c:pt idx="114">
                  <c:v>1.4666010000000001E-5</c:v>
                </c:pt>
                <c:pt idx="115">
                  <c:v>1.472078E-5</c:v>
                </c:pt>
                <c:pt idx="116">
                  <c:v>1.477515E-5</c:v>
                </c:pt>
                <c:pt idx="117">
                  <c:v>1.4829160000000001E-5</c:v>
                </c:pt>
                <c:pt idx="118">
                  <c:v>1.4882779999999999E-5</c:v>
                </c:pt>
                <c:pt idx="119">
                  <c:v>1.4936029999999999E-5</c:v>
                </c:pt>
                <c:pt idx="120">
                  <c:v>1.4988919999999999E-5</c:v>
                </c:pt>
                <c:pt idx="121">
                  <c:v>1.5041440000000001E-5</c:v>
                </c:pt>
                <c:pt idx="122">
                  <c:v>1.5093579999999999E-5</c:v>
                </c:pt>
                <c:pt idx="123">
                  <c:v>1.5145400000000001E-5</c:v>
                </c:pt>
                <c:pt idx="124">
                  <c:v>1.5196839999999999E-5</c:v>
                </c:pt>
                <c:pt idx="125">
                  <c:v>1.5247980000000001E-5</c:v>
                </c:pt>
                <c:pt idx="126">
                  <c:v>1.5298770000000001E-5</c:v>
                </c:pt>
                <c:pt idx="127">
                  <c:v>1.5349240000000001E-5</c:v>
                </c:pt>
                <c:pt idx="128">
                  <c:v>1.539939E-5</c:v>
                </c:pt>
                <c:pt idx="129">
                  <c:v>1.5449209999999998E-5</c:v>
                </c:pt>
                <c:pt idx="130">
                  <c:v>1.5498690000000001E-5</c:v>
                </c:pt>
                <c:pt idx="131">
                  <c:v>1.554789E-5</c:v>
                </c:pt>
                <c:pt idx="132">
                  <c:v>1.5596780000000001E-5</c:v>
                </c:pt>
                <c:pt idx="133">
                  <c:v>1.5645350000000001E-5</c:v>
                </c:pt>
                <c:pt idx="134">
                  <c:v>1.569363E-5</c:v>
                </c:pt>
                <c:pt idx="135">
                  <c:v>1.5741630000000001E-5</c:v>
                </c:pt>
                <c:pt idx="136">
                  <c:v>1.5789350000000002E-5</c:v>
                </c:pt>
                <c:pt idx="137">
                  <c:v>1.5836810000000001E-5</c:v>
                </c:pt>
                <c:pt idx="138">
                  <c:v>1.588397E-5</c:v>
                </c:pt>
                <c:pt idx="139">
                  <c:v>1.5930860000000001E-5</c:v>
                </c:pt>
                <c:pt idx="140">
                  <c:v>1.5977469999999999E-5</c:v>
                </c:pt>
                <c:pt idx="141">
                  <c:v>1.6023829999999999E-5</c:v>
                </c:pt>
                <c:pt idx="142">
                  <c:v>1.60699E-5</c:v>
                </c:pt>
                <c:pt idx="143">
                  <c:v>1.6115740000000002E-5</c:v>
                </c:pt>
                <c:pt idx="144">
                  <c:v>1.6161310000000001E-5</c:v>
                </c:pt>
                <c:pt idx="145">
                  <c:v>1.620663E-5</c:v>
                </c:pt>
                <c:pt idx="146">
                  <c:v>1.6251699999999999E-5</c:v>
                </c:pt>
                <c:pt idx="147">
                  <c:v>1.629652E-5</c:v>
                </c:pt>
                <c:pt idx="148">
                  <c:v>1.6341090000000001E-5</c:v>
                </c:pt>
                <c:pt idx="149">
                  <c:v>1.638544E-5</c:v>
                </c:pt>
                <c:pt idx="150">
                  <c:v>1.6429539999999999E-5</c:v>
                </c:pt>
                <c:pt idx="151">
                  <c:v>1.6473429999999999E-5</c:v>
                </c:pt>
                <c:pt idx="152">
                  <c:v>1.651708E-5</c:v>
                </c:pt>
                <c:pt idx="153">
                  <c:v>1.6560490000000001E-5</c:v>
                </c:pt>
                <c:pt idx="154">
                  <c:v>1.660367E-5</c:v>
                </c:pt>
                <c:pt idx="155">
                  <c:v>1.664664E-5</c:v>
                </c:pt>
                <c:pt idx="156">
                  <c:v>1.66894E-5</c:v>
                </c:pt>
                <c:pt idx="157">
                  <c:v>1.6731940000000001E-5</c:v>
                </c:pt>
                <c:pt idx="158">
                  <c:v>1.677425E-5</c:v>
                </c:pt>
                <c:pt idx="159">
                  <c:v>1.6816369999999998E-5</c:v>
                </c:pt>
                <c:pt idx="160">
                  <c:v>1.6858279999999999E-5</c:v>
                </c:pt>
                <c:pt idx="161">
                  <c:v>1.6899969999999999E-5</c:v>
                </c:pt>
                <c:pt idx="162">
                  <c:v>1.6941460000000001E-5</c:v>
                </c:pt>
                <c:pt idx="163">
                  <c:v>1.698276E-5</c:v>
                </c:pt>
                <c:pt idx="164">
                  <c:v>1.7023850000000001E-5</c:v>
                </c:pt>
                <c:pt idx="165">
                  <c:v>1.7064739999999999E-5</c:v>
                </c:pt>
                <c:pt idx="166">
                  <c:v>1.710544E-5</c:v>
                </c:pt>
                <c:pt idx="167">
                  <c:v>1.714593E-5</c:v>
                </c:pt>
                <c:pt idx="168">
                  <c:v>1.7186259999999999E-5</c:v>
                </c:pt>
                <c:pt idx="169">
                  <c:v>1.7226390000000001E-5</c:v>
                </c:pt>
                <c:pt idx="170">
                  <c:v>1.726633E-5</c:v>
                </c:pt>
                <c:pt idx="171">
                  <c:v>1.73061E-5</c:v>
                </c:pt>
                <c:pt idx="172">
                  <c:v>1.7345680000000001E-5</c:v>
                </c:pt>
                <c:pt idx="173">
                  <c:v>1.7385069999999999E-5</c:v>
                </c:pt>
                <c:pt idx="174">
                  <c:v>1.7424290000000001E-5</c:v>
                </c:pt>
                <c:pt idx="175">
                  <c:v>1.7463339999999999E-5</c:v>
                </c:pt>
                <c:pt idx="176">
                  <c:v>1.7502210000000001E-5</c:v>
                </c:pt>
                <c:pt idx="177">
                  <c:v>1.7540910000000001E-5</c:v>
                </c:pt>
                <c:pt idx="178">
                  <c:v>1.7579429999999998E-5</c:v>
                </c:pt>
                <c:pt idx="179">
                  <c:v>1.7617799999999999E-5</c:v>
                </c:pt>
                <c:pt idx="180">
                  <c:v>1.7655999999999998E-5</c:v>
                </c:pt>
                <c:pt idx="181">
                  <c:v>1.7694019999999998E-5</c:v>
                </c:pt>
                <c:pt idx="182">
                  <c:v>1.7731899999999999E-5</c:v>
                </c:pt>
                <c:pt idx="183">
                  <c:v>1.77696E-5</c:v>
                </c:pt>
                <c:pt idx="184">
                  <c:v>1.780714E-5</c:v>
                </c:pt>
                <c:pt idx="185">
                  <c:v>1.784453E-5</c:v>
                </c:pt>
                <c:pt idx="186">
                  <c:v>1.7881749999999999E-5</c:v>
                </c:pt>
                <c:pt idx="187">
                  <c:v>1.7918830000000001E-5</c:v>
                </c:pt>
                <c:pt idx="188">
                  <c:v>1.7955750000000002E-5</c:v>
                </c:pt>
                <c:pt idx="189">
                  <c:v>1.7992519999999999E-5</c:v>
                </c:pt>
                <c:pt idx="190">
                  <c:v>1.8029139999999999E-5</c:v>
                </c:pt>
                <c:pt idx="191">
                  <c:v>1.8065609999999999E-5</c:v>
                </c:pt>
                <c:pt idx="192">
                  <c:v>1.8101920000000002E-5</c:v>
                </c:pt>
                <c:pt idx="193">
                  <c:v>1.8138109999999999E-5</c:v>
                </c:pt>
                <c:pt idx="194">
                  <c:v>1.8174130000000001E-5</c:v>
                </c:pt>
                <c:pt idx="195">
                  <c:v>1.8210020000000002E-5</c:v>
                </c:pt>
                <c:pt idx="196">
                  <c:v>1.8245750000000001E-5</c:v>
                </c:pt>
                <c:pt idx="197">
                  <c:v>1.8281360000000001E-5</c:v>
                </c:pt>
                <c:pt idx="198">
                  <c:v>1.8316819999999999E-5</c:v>
                </c:pt>
                <c:pt idx="199">
                  <c:v>1.8352160000000001E-5</c:v>
                </c:pt>
                <c:pt idx="200">
                  <c:v>1.8387349999999999E-5</c:v>
                </c:pt>
                <c:pt idx="201">
                  <c:v>1.8422399999999998E-5</c:v>
                </c:pt>
                <c:pt idx="202">
                  <c:v>1.8457319999999998E-5</c:v>
                </c:pt>
                <c:pt idx="203">
                  <c:v>1.8492109999999999E-5</c:v>
                </c:pt>
                <c:pt idx="204">
                  <c:v>1.8526760000000001E-5</c:v>
                </c:pt>
                <c:pt idx="205">
                  <c:v>1.8561290000000001E-5</c:v>
                </c:pt>
                <c:pt idx="206">
                  <c:v>1.8595680000000001E-5</c:v>
                </c:pt>
                <c:pt idx="207">
                  <c:v>1.8629949999999999E-5</c:v>
                </c:pt>
                <c:pt idx="208">
                  <c:v>1.8664079999999998E-5</c:v>
                </c:pt>
                <c:pt idx="209">
                  <c:v>1.8698089999999999E-5</c:v>
                </c:pt>
                <c:pt idx="210">
                  <c:v>1.8731980000000002E-5</c:v>
                </c:pt>
                <c:pt idx="211">
                  <c:v>1.8765739999999998E-5</c:v>
                </c:pt>
                <c:pt idx="212">
                  <c:v>1.879938E-5</c:v>
                </c:pt>
                <c:pt idx="213">
                  <c:v>1.8832900000000001E-5</c:v>
                </c:pt>
                <c:pt idx="214">
                  <c:v>1.8866299999999999E-5</c:v>
                </c:pt>
                <c:pt idx="215">
                  <c:v>1.889958E-5</c:v>
                </c:pt>
                <c:pt idx="216">
                  <c:v>1.8932739999999999E-5</c:v>
                </c:pt>
                <c:pt idx="217">
                  <c:v>1.8965779999999999E-5</c:v>
                </c:pt>
                <c:pt idx="218">
                  <c:v>1.8998709999999999E-5</c:v>
                </c:pt>
                <c:pt idx="219">
                  <c:v>1.903152E-5</c:v>
                </c:pt>
                <c:pt idx="220">
                  <c:v>1.9064220000000001E-5</c:v>
                </c:pt>
                <c:pt idx="221">
                  <c:v>1.9096810000000001E-5</c:v>
                </c:pt>
                <c:pt idx="222">
                  <c:v>1.9129279999999999E-5</c:v>
                </c:pt>
                <c:pt idx="223">
                  <c:v>1.9161639999999999E-5</c:v>
                </c:pt>
                <c:pt idx="224">
                  <c:v>1.9193889999999999E-5</c:v>
                </c:pt>
                <c:pt idx="225">
                  <c:v>1.9226030000000001E-5</c:v>
                </c:pt>
                <c:pt idx="226">
                  <c:v>1.9258050000000001E-5</c:v>
                </c:pt>
                <c:pt idx="227">
                  <c:v>1.9289970000000001E-5</c:v>
                </c:pt>
                <c:pt idx="228">
                  <c:v>1.9321790000000001E-5</c:v>
                </c:pt>
                <c:pt idx="229">
                  <c:v>1.935349E-5</c:v>
                </c:pt>
                <c:pt idx="230">
                  <c:v>1.938508E-5</c:v>
                </c:pt>
                <c:pt idx="231">
                  <c:v>1.9416579999999998E-5</c:v>
                </c:pt>
                <c:pt idx="232">
                  <c:v>1.9447960000000001E-5</c:v>
                </c:pt>
                <c:pt idx="233">
                  <c:v>1.9479240000000001E-5</c:v>
                </c:pt>
                <c:pt idx="234">
                  <c:v>1.9510430000000001E-5</c:v>
                </c:pt>
                <c:pt idx="235">
                  <c:v>1.9541520000000001E-5</c:v>
                </c:pt>
                <c:pt idx="236">
                  <c:v>1.9572499999999999E-5</c:v>
                </c:pt>
                <c:pt idx="237">
                  <c:v>1.9603380000000001E-5</c:v>
                </c:pt>
                <c:pt idx="238">
                  <c:v>1.963417E-5</c:v>
                </c:pt>
                <c:pt idx="239">
                  <c:v>1.9664849999999999E-5</c:v>
                </c:pt>
                <c:pt idx="240">
                  <c:v>1.9695440000000001E-5</c:v>
                </c:pt>
                <c:pt idx="241">
                  <c:v>1.972594E-5</c:v>
                </c:pt>
                <c:pt idx="242">
                  <c:v>1.9756339999999999E-5</c:v>
                </c:pt>
                <c:pt idx="243">
                  <c:v>1.9786640000000001E-5</c:v>
                </c:pt>
                <c:pt idx="244">
                  <c:v>1.9816829999999998E-5</c:v>
                </c:pt>
                <c:pt idx="245">
                  <c:v>1.9846950000000001E-5</c:v>
                </c:pt>
                <c:pt idx="246">
                  <c:v>1.987696E-5</c:v>
                </c:pt>
                <c:pt idx="247">
                  <c:v>1.9906869999999999E-5</c:v>
                </c:pt>
                <c:pt idx="248">
                  <c:v>1.9936699999999998E-5</c:v>
                </c:pt>
                <c:pt idx="249">
                  <c:v>1.9966439999999999E-5</c:v>
                </c:pt>
                <c:pt idx="250">
                  <c:v>1.9996079999999998E-5</c:v>
                </c:pt>
              </c:numCache>
            </c:numRef>
          </c:yVal>
          <c:smooth val="1"/>
          <c:extLst>
            <c:ext xmlns:c16="http://schemas.microsoft.com/office/drawing/2014/chart" uri="{C3380CC4-5D6E-409C-BE32-E72D297353CC}">
              <c16:uniqueId val="{0000000F-4D4C-4B1C-89A4-3D3AFACA9F2D}"/>
            </c:ext>
          </c:extLst>
        </c:ser>
        <c:ser>
          <c:idx val="16"/>
          <c:order val="16"/>
          <c:tx>
            <c:strRef>
              <c:f>marine01!$U$1</c:f>
              <c:strCache>
                <c:ptCount val="1"/>
                <c:pt idx="0">
                  <c:v>Dp(7.51730E-08) </c:v>
                </c:pt>
              </c:strCache>
            </c:strRef>
          </c:tx>
          <c:spPr>
            <a:ln w="12700">
              <a:solidFill>
                <a:srgbClr val="3366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marine01!$U$2:$U$252</c:f>
              <c:numCache>
                <c:formatCode>0.00E+00</c:formatCode>
                <c:ptCount val="251"/>
                <c:pt idx="0">
                  <c:v>1.385274E-7</c:v>
                </c:pt>
                <c:pt idx="1">
                  <c:v>1.707485E-7</c:v>
                </c:pt>
                <c:pt idx="2">
                  <c:v>1.7322140000000001E-7</c:v>
                </c:pt>
                <c:pt idx="3">
                  <c:v>1.7578659999999999E-7</c:v>
                </c:pt>
                <c:pt idx="4">
                  <c:v>1.785462E-7</c:v>
                </c:pt>
                <c:pt idx="5">
                  <c:v>1.8152419999999999E-7</c:v>
                </c:pt>
                <c:pt idx="6">
                  <c:v>1.847505E-7</c:v>
                </c:pt>
                <c:pt idx="7">
                  <c:v>1.882626E-7</c:v>
                </c:pt>
                <c:pt idx="8">
                  <c:v>1.9210699999999999E-7</c:v>
                </c:pt>
                <c:pt idx="9">
                  <c:v>1.9634209999999999E-7</c:v>
                </c:pt>
                <c:pt idx="10">
                  <c:v>2.0104270000000001E-7</c:v>
                </c:pt>
                <c:pt idx="11">
                  <c:v>2.0630669999999999E-7</c:v>
                </c:pt>
                <c:pt idx="12">
                  <c:v>2.122637E-7</c:v>
                </c:pt>
                <c:pt idx="13">
                  <c:v>2.190932E-7</c:v>
                </c:pt>
                <c:pt idx="14">
                  <c:v>2.2704959999999999E-7</c:v>
                </c:pt>
                <c:pt idx="15">
                  <c:v>2.3651080000000001E-7</c:v>
                </c:pt>
                <c:pt idx="16">
                  <c:v>2.4807329999999998E-7</c:v>
                </c:pt>
                <c:pt idx="17">
                  <c:v>2.6274529999999999E-7</c:v>
                </c:pt>
                <c:pt idx="18">
                  <c:v>2.824269E-7</c:v>
                </c:pt>
                <c:pt idx="19">
                  <c:v>3.1129160000000001E-7</c:v>
                </c:pt>
                <c:pt idx="20">
                  <c:v>3.6147010000000001E-7</c:v>
                </c:pt>
                <c:pt idx="21">
                  <c:v>4.8452330000000001E-7</c:v>
                </c:pt>
                <c:pt idx="22">
                  <c:v>9.2438679999999997E-7</c:v>
                </c:pt>
                <c:pt idx="23">
                  <c:v>1.844143E-6</c:v>
                </c:pt>
                <c:pt idx="24">
                  <c:v>2.8759400000000001E-6</c:v>
                </c:pt>
                <c:pt idx="25">
                  <c:v>3.7997740000000002E-6</c:v>
                </c:pt>
                <c:pt idx="26">
                  <c:v>4.5629430000000001E-6</c:v>
                </c:pt>
                <c:pt idx="27">
                  <c:v>5.1742649999999998E-6</c:v>
                </c:pt>
                <c:pt idx="28">
                  <c:v>5.6640219999999997E-6</c:v>
                </c:pt>
                <c:pt idx="29">
                  <c:v>6.064489E-6</c:v>
                </c:pt>
                <c:pt idx="30">
                  <c:v>6.4017269999999997E-6</c:v>
                </c:pt>
                <c:pt idx="31">
                  <c:v>6.6948139999999998E-6</c:v>
                </c:pt>
                <c:pt idx="32">
                  <c:v>6.956761E-6</c:v>
                </c:pt>
                <c:pt idx="33">
                  <c:v>7.1959019999999996E-6</c:v>
                </c:pt>
                <c:pt idx="34">
                  <c:v>7.4176360000000001E-6</c:v>
                </c:pt>
                <c:pt idx="35">
                  <c:v>7.625535E-6</c:v>
                </c:pt>
                <c:pt idx="36">
                  <c:v>7.8220129999999995E-6</c:v>
                </c:pt>
                <c:pt idx="37">
                  <c:v>8.0087800000000006E-6</c:v>
                </c:pt>
                <c:pt idx="38">
                  <c:v>8.1871210000000007E-6</c:v>
                </c:pt>
                <c:pt idx="39">
                  <c:v>8.358006E-6</c:v>
                </c:pt>
                <c:pt idx="40">
                  <c:v>8.5222210000000003E-6</c:v>
                </c:pt>
                <c:pt idx="41">
                  <c:v>8.6803810000000005E-6</c:v>
                </c:pt>
                <c:pt idx="42">
                  <c:v>8.8331110000000003E-6</c:v>
                </c:pt>
                <c:pt idx="43">
                  <c:v>8.9808390000000005E-6</c:v>
                </c:pt>
                <c:pt idx="44">
                  <c:v>9.1239650000000003E-6</c:v>
                </c:pt>
                <c:pt idx="45">
                  <c:v>9.2628450000000002E-6</c:v>
                </c:pt>
                <c:pt idx="46">
                  <c:v>9.3977850000000007E-6</c:v>
                </c:pt>
                <c:pt idx="47">
                  <c:v>9.5290609999999999E-6</c:v>
                </c:pt>
                <c:pt idx="48">
                  <c:v>9.6568810000000004E-6</c:v>
                </c:pt>
                <c:pt idx="49">
                  <c:v>9.7814870000000006E-6</c:v>
                </c:pt>
                <c:pt idx="50">
                  <c:v>9.9030970000000002E-6</c:v>
                </c:pt>
                <c:pt idx="51">
                  <c:v>1.0021869999999999E-5</c:v>
                </c:pt>
                <c:pt idx="52">
                  <c:v>1.0138009999999999E-5</c:v>
                </c:pt>
                <c:pt idx="53">
                  <c:v>1.02516E-5</c:v>
                </c:pt>
                <c:pt idx="54">
                  <c:v>1.036284E-5</c:v>
                </c:pt>
                <c:pt idx="55">
                  <c:v>1.0471780000000001E-5</c:v>
                </c:pt>
                <c:pt idx="56">
                  <c:v>1.057859E-5</c:v>
                </c:pt>
                <c:pt idx="57">
                  <c:v>1.068338E-5</c:v>
                </c:pt>
                <c:pt idx="58">
                  <c:v>1.0786139999999999E-5</c:v>
                </c:pt>
                <c:pt idx="59">
                  <c:v>1.088706E-5</c:v>
                </c:pt>
                <c:pt idx="60">
                  <c:v>1.098623E-5</c:v>
                </c:pt>
                <c:pt idx="61">
                  <c:v>1.108367E-5</c:v>
                </c:pt>
                <c:pt idx="62">
                  <c:v>1.117949E-5</c:v>
                </c:pt>
                <c:pt idx="63">
                  <c:v>1.1273709999999999E-5</c:v>
                </c:pt>
                <c:pt idx="64">
                  <c:v>1.1366459999999999E-5</c:v>
                </c:pt>
                <c:pt idx="65">
                  <c:v>1.145774E-5</c:v>
                </c:pt>
                <c:pt idx="66">
                  <c:v>1.154763E-5</c:v>
                </c:pt>
                <c:pt idx="67">
                  <c:v>1.1636159999999999E-5</c:v>
                </c:pt>
                <c:pt idx="68">
                  <c:v>1.17234E-5</c:v>
                </c:pt>
                <c:pt idx="69">
                  <c:v>1.1809420000000001E-5</c:v>
                </c:pt>
                <c:pt idx="70">
                  <c:v>1.1894250000000001E-5</c:v>
                </c:pt>
                <c:pt idx="71">
                  <c:v>1.197791E-5</c:v>
                </c:pt>
                <c:pt idx="72">
                  <c:v>1.206044E-5</c:v>
                </c:pt>
                <c:pt idx="73">
                  <c:v>1.214188E-5</c:v>
                </c:pt>
                <c:pt idx="74">
                  <c:v>1.222226E-5</c:v>
                </c:pt>
                <c:pt idx="75">
                  <c:v>1.230163E-5</c:v>
                </c:pt>
                <c:pt idx="76">
                  <c:v>1.2380010000000001E-5</c:v>
                </c:pt>
                <c:pt idx="77">
                  <c:v>1.2457459999999999E-5</c:v>
                </c:pt>
                <c:pt idx="78">
                  <c:v>1.2533950000000001E-5</c:v>
                </c:pt>
                <c:pt idx="79">
                  <c:v>1.2609559999999999E-5</c:v>
                </c:pt>
                <c:pt idx="80">
                  <c:v>1.2684310000000001E-5</c:v>
                </c:pt>
                <c:pt idx="81">
                  <c:v>1.275819E-5</c:v>
                </c:pt>
                <c:pt idx="82">
                  <c:v>1.283127E-5</c:v>
                </c:pt>
                <c:pt idx="83">
                  <c:v>1.290354E-5</c:v>
                </c:pt>
                <c:pt idx="84">
                  <c:v>1.297502E-5</c:v>
                </c:pt>
                <c:pt idx="85">
                  <c:v>1.3045740000000001E-5</c:v>
                </c:pt>
                <c:pt idx="86">
                  <c:v>1.3115729999999999E-5</c:v>
                </c:pt>
                <c:pt idx="87">
                  <c:v>1.318497E-5</c:v>
                </c:pt>
                <c:pt idx="88">
                  <c:v>1.325353E-5</c:v>
                </c:pt>
                <c:pt idx="89">
                  <c:v>1.332139E-5</c:v>
                </c:pt>
                <c:pt idx="90">
                  <c:v>1.338859E-5</c:v>
                </c:pt>
                <c:pt idx="91">
                  <c:v>1.345513E-5</c:v>
                </c:pt>
                <c:pt idx="92">
                  <c:v>1.352103E-5</c:v>
                </c:pt>
                <c:pt idx="93">
                  <c:v>1.3586300000000001E-5</c:v>
                </c:pt>
                <c:pt idx="94">
                  <c:v>1.3650960000000001E-5</c:v>
                </c:pt>
                <c:pt idx="95">
                  <c:v>1.3715010000000001E-5</c:v>
                </c:pt>
                <c:pt idx="96">
                  <c:v>1.37785E-5</c:v>
                </c:pt>
                <c:pt idx="97">
                  <c:v>1.3841420000000001E-5</c:v>
                </c:pt>
                <c:pt idx="98">
                  <c:v>1.390376E-5</c:v>
                </c:pt>
                <c:pt idx="99">
                  <c:v>1.3965579999999999E-5</c:v>
                </c:pt>
                <c:pt idx="100">
                  <c:v>1.402684E-5</c:v>
                </c:pt>
                <c:pt idx="101">
                  <c:v>1.40876E-5</c:v>
                </c:pt>
                <c:pt idx="102">
                  <c:v>1.414784E-5</c:v>
                </c:pt>
                <c:pt idx="103">
                  <c:v>1.420759E-5</c:v>
                </c:pt>
                <c:pt idx="104">
                  <c:v>1.4266859999999999E-5</c:v>
                </c:pt>
                <c:pt idx="105">
                  <c:v>1.4325629999999999E-5</c:v>
                </c:pt>
                <c:pt idx="106">
                  <c:v>1.4383919999999999E-5</c:v>
                </c:pt>
                <c:pt idx="107">
                  <c:v>1.444176E-5</c:v>
                </c:pt>
                <c:pt idx="108">
                  <c:v>1.449918E-5</c:v>
                </c:pt>
                <c:pt idx="109">
                  <c:v>1.4556099999999999E-5</c:v>
                </c:pt>
                <c:pt idx="110">
                  <c:v>1.461258E-5</c:v>
                </c:pt>
                <c:pt idx="111">
                  <c:v>1.466866E-5</c:v>
                </c:pt>
                <c:pt idx="112">
                  <c:v>1.4724300000000001E-5</c:v>
                </c:pt>
                <c:pt idx="113">
                  <c:v>1.477955E-5</c:v>
                </c:pt>
                <c:pt idx="114">
                  <c:v>1.4834390000000001E-5</c:v>
                </c:pt>
                <c:pt idx="115">
                  <c:v>1.48888E-5</c:v>
                </c:pt>
                <c:pt idx="116">
                  <c:v>1.4942830000000001E-5</c:v>
                </c:pt>
                <c:pt idx="117">
                  <c:v>1.4996499999999999E-5</c:v>
                </c:pt>
                <c:pt idx="118">
                  <c:v>1.504978E-5</c:v>
                </c:pt>
                <c:pt idx="119">
                  <c:v>1.51027E-5</c:v>
                </c:pt>
                <c:pt idx="120">
                  <c:v>1.5155259999999999E-5</c:v>
                </c:pt>
                <c:pt idx="121">
                  <c:v>1.520746E-5</c:v>
                </c:pt>
                <c:pt idx="122">
                  <c:v>1.525928E-5</c:v>
                </c:pt>
                <c:pt idx="123">
                  <c:v>1.5310780000000001E-5</c:v>
                </c:pt>
                <c:pt idx="124">
                  <c:v>1.536191E-5</c:v>
                </c:pt>
                <c:pt idx="125">
                  <c:v>1.5412730000000001E-5</c:v>
                </c:pt>
                <c:pt idx="126">
                  <c:v>1.5463209999999999E-5</c:v>
                </c:pt>
                <c:pt idx="127">
                  <c:v>1.5513380000000002E-5</c:v>
                </c:pt>
                <c:pt idx="128">
                  <c:v>1.5563229999999999E-5</c:v>
                </c:pt>
                <c:pt idx="129">
                  <c:v>1.5612750000000001E-5</c:v>
                </c:pt>
                <c:pt idx="130">
                  <c:v>1.5661939999999999E-5</c:v>
                </c:pt>
                <c:pt idx="131">
                  <c:v>1.5710849999999999E-5</c:v>
                </c:pt>
                <c:pt idx="132">
                  <c:v>1.575944E-5</c:v>
                </c:pt>
                <c:pt idx="133">
                  <c:v>1.5807740000000001E-5</c:v>
                </c:pt>
                <c:pt idx="134">
                  <c:v>1.585573E-5</c:v>
                </c:pt>
                <c:pt idx="135">
                  <c:v>1.5903450000000001E-5</c:v>
                </c:pt>
                <c:pt idx="136">
                  <c:v>1.5950889999999999E-5</c:v>
                </c:pt>
                <c:pt idx="137">
                  <c:v>1.599808E-5</c:v>
                </c:pt>
                <c:pt idx="138">
                  <c:v>1.604496E-5</c:v>
                </c:pt>
                <c:pt idx="139">
                  <c:v>1.609159E-5</c:v>
                </c:pt>
                <c:pt idx="140">
                  <c:v>1.6137929999999999E-5</c:v>
                </c:pt>
                <c:pt idx="141">
                  <c:v>1.6184030000000002E-5</c:v>
                </c:pt>
                <c:pt idx="142">
                  <c:v>1.622983E-5</c:v>
                </c:pt>
                <c:pt idx="143">
                  <c:v>1.6275420000000001E-5</c:v>
                </c:pt>
                <c:pt idx="144">
                  <c:v>1.632073E-5</c:v>
                </c:pt>
                <c:pt idx="145">
                  <c:v>1.6365790000000001E-5</c:v>
                </c:pt>
                <c:pt idx="146">
                  <c:v>1.6410609999999999E-5</c:v>
                </c:pt>
                <c:pt idx="147">
                  <c:v>1.6455190000000001E-5</c:v>
                </c:pt>
                <c:pt idx="148">
                  <c:v>1.6499510000000001E-5</c:v>
                </c:pt>
                <c:pt idx="149">
                  <c:v>1.654362E-5</c:v>
                </c:pt>
                <c:pt idx="150">
                  <c:v>1.6587470000000001E-5</c:v>
                </c:pt>
                <c:pt idx="151">
                  <c:v>1.6631119999999999E-5</c:v>
                </c:pt>
                <c:pt idx="152">
                  <c:v>1.667453E-5</c:v>
                </c:pt>
                <c:pt idx="153">
                  <c:v>1.6717710000000002E-5</c:v>
                </c:pt>
                <c:pt idx="154">
                  <c:v>1.6760660000000001E-5</c:v>
                </c:pt>
                <c:pt idx="155">
                  <c:v>1.6803389999999998E-5</c:v>
                </c:pt>
                <c:pt idx="156">
                  <c:v>1.6845919999999999E-5</c:v>
                </c:pt>
                <c:pt idx="157">
                  <c:v>1.6888230000000001E-5</c:v>
                </c:pt>
                <c:pt idx="158">
                  <c:v>1.6930320000000001E-5</c:v>
                </c:pt>
                <c:pt idx="159">
                  <c:v>1.6972210000000001E-5</c:v>
                </c:pt>
                <c:pt idx="160">
                  <c:v>1.70139E-5</c:v>
                </c:pt>
                <c:pt idx="161">
                  <c:v>1.7055370000000001E-5</c:v>
                </c:pt>
                <c:pt idx="162">
                  <c:v>1.7096649999999998E-5</c:v>
                </c:pt>
                <c:pt idx="163">
                  <c:v>1.7137729999999999E-5</c:v>
                </c:pt>
                <c:pt idx="164">
                  <c:v>1.7178599999999998E-5</c:v>
                </c:pt>
                <c:pt idx="165">
                  <c:v>1.7219280000000002E-5</c:v>
                </c:pt>
                <c:pt idx="166">
                  <c:v>1.7259760000000001E-5</c:v>
                </c:pt>
                <c:pt idx="167">
                  <c:v>1.730005E-5</c:v>
                </c:pt>
                <c:pt idx="168">
                  <c:v>1.7340169999999998E-5</c:v>
                </c:pt>
                <c:pt idx="169">
                  <c:v>1.7380089999999999E-5</c:v>
                </c:pt>
                <c:pt idx="170">
                  <c:v>1.7419830000000001E-5</c:v>
                </c:pt>
                <c:pt idx="171">
                  <c:v>1.7459400000000001E-5</c:v>
                </c:pt>
                <c:pt idx="172">
                  <c:v>1.7498770000000001E-5</c:v>
                </c:pt>
                <c:pt idx="173">
                  <c:v>1.7537969999999998E-5</c:v>
                </c:pt>
                <c:pt idx="174">
                  <c:v>1.757698E-5</c:v>
                </c:pt>
                <c:pt idx="175">
                  <c:v>1.7615840000000001E-5</c:v>
                </c:pt>
                <c:pt idx="176">
                  <c:v>1.7654509999999999E-5</c:v>
                </c:pt>
                <c:pt idx="177">
                  <c:v>1.769302E-5</c:v>
                </c:pt>
                <c:pt idx="178">
                  <c:v>1.7731350000000001E-5</c:v>
                </c:pt>
                <c:pt idx="179">
                  <c:v>1.7769520000000001E-5</c:v>
                </c:pt>
                <c:pt idx="180">
                  <c:v>1.7807530000000001E-5</c:v>
                </c:pt>
                <c:pt idx="181">
                  <c:v>1.7845370000000002E-5</c:v>
                </c:pt>
                <c:pt idx="182">
                  <c:v>1.7883050000000002E-5</c:v>
                </c:pt>
                <c:pt idx="183">
                  <c:v>1.792057E-5</c:v>
                </c:pt>
                <c:pt idx="184">
                  <c:v>1.7957929999999998E-5</c:v>
                </c:pt>
                <c:pt idx="185">
                  <c:v>1.7995129999999999E-5</c:v>
                </c:pt>
                <c:pt idx="186">
                  <c:v>1.8032170000000001E-5</c:v>
                </c:pt>
                <c:pt idx="187">
                  <c:v>1.8069070000000001E-5</c:v>
                </c:pt>
                <c:pt idx="188">
                  <c:v>1.810582E-5</c:v>
                </c:pt>
                <c:pt idx="189">
                  <c:v>1.8142410000000002E-5</c:v>
                </c:pt>
                <c:pt idx="190">
                  <c:v>1.8178839999999999E-5</c:v>
                </c:pt>
                <c:pt idx="191">
                  <c:v>1.8215140000000001E-5</c:v>
                </c:pt>
                <c:pt idx="192">
                  <c:v>1.8251280000000001E-5</c:v>
                </c:pt>
                <c:pt idx="193">
                  <c:v>1.828729E-5</c:v>
                </c:pt>
                <c:pt idx="194">
                  <c:v>1.8323150000000001E-5</c:v>
                </c:pt>
                <c:pt idx="195">
                  <c:v>1.8358859999999999E-5</c:v>
                </c:pt>
                <c:pt idx="196">
                  <c:v>1.839443E-5</c:v>
                </c:pt>
                <c:pt idx="197">
                  <c:v>1.8429859999999998E-5</c:v>
                </c:pt>
                <c:pt idx="198">
                  <c:v>1.8465160000000001E-5</c:v>
                </c:pt>
                <c:pt idx="199">
                  <c:v>1.8500329999999998E-5</c:v>
                </c:pt>
                <c:pt idx="200">
                  <c:v>1.8535359999999999E-5</c:v>
                </c:pt>
                <c:pt idx="201">
                  <c:v>1.857024E-5</c:v>
                </c:pt>
                <c:pt idx="202">
                  <c:v>1.8604999999999999E-5</c:v>
                </c:pt>
                <c:pt idx="203">
                  <c:v>1.8639620000000002E-5</c:v>
                </c:pt>
                <c:pt idx="204">
                  <c:v>1.8674109999999999E-5</c:v>
                </c:pt>
                <c:pt idx="205">
                  <c:v>1.8708480000000001E-5</c:v>
                </c:pt>
                <c:pt idx="206">
                  <c:v>1.874271E-5</c:v>
                </c:pt>
                <c:pt idx="207">
                  <c:v>1.8776820000000001E-5</c:v>
                </c:pt>
                <c:pt idx="208">
                  <c:v>1.88108E-5</c:v>
                </c:pt>
                <c:pt idx="209">
                  <c:v>1.884466E-5</c:v>
                </c:pt>
                <c:pt idx="210">
                  <c:v>1.8878390000000001E-5</c:v>
                </c:pt>
                <c:pt idx="211">
                  <c:v>1.8911990000000001E-5</c:v>
                </c:pt>
                <c:pt idx="212">
                  <c:v>1.8945489999999999E-5</c:v>
                </c:pt>
                <c:pt idx="213">
                  <c:v>1.8978849999999999E-5</c:v>
                </c:pt>
                <c:pt idx="214">
                  <c:v>1.90121E-5</c:v>
                </c:pt>
                <c:pt idx="215">
                  <c:v>1.9045230000000001E-5</c:v>
                </c:pt>
                <c:pt idx="216">
                  <c:v>1.9078239999999999E-5</c:v>
                </c:pt>
                <c:pt idx="217">
                  <c:v>1.9111129999999999E-5</c:v>
                </c:pt>
                <c:pt idx="218">
                  <c:v>1.9143909999999999E-5</c:v>
                </c:pt>
                <c:pt idx="219">
                  <c:v>1.9176580000000001E-5</c:v>
                </c:pt>
                <c:pt idx="220">
                  <c:v>1.9209130000000001E-5</c:v>
                </c:pt>
                <c:pt idx="221">
                  <c:v>1.9241580000000001E-5</c:v>
                </c:pt>
                <c:pt idx="222">
                  <c:v>1.9273899999999999E-5</c:v>
                </c:pt>
                <c:pt idx="223">
                  <c:v>1.9306119999999999E-5</c:v>
                </c:pt>
                <c:pt idx="224">
                  <c:v>1.9338219999999999E-5</c:v>
                </c:pt>
                <c:pt idx="225">
                  <c:v>1.9370220000000001E-5</c:v>
                </c:pt>
                <c:pt idx="226">
                  <c:v>1.9402099999999998E-5</c:v>
                </c:pt>
                <c:pt idx="227">
                  <c:v>1.9433879999999999E-5</c:v>
                </c:pt>
                <c:pt idx="228">
                  <c:v>1.9465559999999999E-5</c:v>
                </c:pt>
                <c:pt idx="229">
                  <c:v>1.9497120000000001E-5</c:v>
                </c:pt>
                <c:pt idx="230">
                  <c:v>1.952858E-5</c:v>
                </c:pt>
                <c:pt idx="231">
                  <c:v>1.9559940000000002E-5</c:v>
                </c:pt>
                <c:pt idx="232">
                  <c:v>1.9591189999999999E-5</c:v>
                </c:pt>
                <c:pt idx="233">
                  <c:v>1.9622329999999999E-5</c:v>
                </c:pt>
                <c:pt idx="234">
                  <c:v>1.965339E-5</c:v>
                </c:pt>
                <c:pt idx="235">
                  <c:v>1.968434E-5</c:v>
                </c:pt>
                <c:pt idx="236">
                  <c:v>1.971519E-5</c:v>
                </c:pt>
                <c:pt idx="237">
                  <c:v>1.974594E-5</c:v>
                </c:pt>
                <c:pt idx="238">
                  <c:v>1.9776589999999999E-5</c:v>
                </c:pt>
                <c:pt idx="239">
                  <c:v>1.9807140000000002E-5</c:v>
                </c:pt>
                <c:pt idx="240">
                  <c:v>1.9837609999999999E-5</c:v>
                </c:pt>
                <c:pt idx="241">
                  <c:v>1.9867970000000001E-5</c:v>
                </c:pt>
                <c:pt idx="242">
                  <c:v>1.9898240000000001E-5</c:v>
                </c:pt>
                <c:pt idx="243">
                  <c:v>1.9928410000000001E-5</c:v>
                </c:pt>
                <c:pt idx="244">
                  <c:v>1.9958480000000001E-5</c:v>
                </c:pt>
                <c:pt idx="245">
                  <c:v>1.9988470000000001E-5</c:v>
                </c:pt>
                <c:pt idx="246">
                  <c:v>2.0018350000000001E-5</c:v>
                </c:pt>
                <c:pt idx="247">
                  <c:v>2.0048140000000001E-5</c:v>
                </c:pt>
                <c:pt idx="248">
                  <c:v>2.0077839999999999E-5</c:v>
                </c:pt>
                <c:pt idx="249">
                  <c:v>2.0107460000000001E-5</c:v>
                </c:pt>
                <c:pt idx="250">
                  <c:v>2.0136979999999999E-5</c:v>
                </c:pt>
              </c:numCache>
            </c:numRef>
          </c:yVal>
          <c:smooth val="1"/>
          <c:extLst>
            <c:ext xmlns:c16="http://schemas.microsoft.com/office/drawing/2014/chart" uri="{C3380CC4-5D6E-409C-BE32-E72D297353CC}">
              <c16:uniqueId val="{00000010-4D4C-4B1C-89A4-3D3AFACA9F2D}"/>
            </c:ext>
          </c:extLst>
        </c:ser>
        <c:ser>
          <c:idx val="17"/>
          <c:order val="17"/>
          <c:tx>
            <c:strRef>
              <c:f>marine01!$V$1</c:f>
              <c:strCache>
                <c:ptCount val="1"/>
                <c:pt idx="0">
                  <c:v>Dp(8.24573E-08) </c:v>
                </c:pt>
              </c:strCache>
            </c:strRef>
          </c:tx>
          <c:spPr>
            <a:ln w="12700">
              <a:solidFill>
                <a:srgbClr val="33CCCC"/>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marine01!$V$2:$V$252</c:f>
              <c:numCache>
                <c:formatCode>0.00E+00</c:formatCode>
                <c:ptCount val="251"/>
                <c:pt idx="0">
                  <c:v>1.5434720000000001E-7</c:v>
                </c:pt>
                <c:pt idx="1">
                  <c:v>1.8891099999999999E-7</c:v>
                </c:pt>
                <c:pt idx="2">
                  <c:v>1.915766E-7</c:v>
                </c:pt>
                <c:pt idx="3">
                  <c:v>1.9448980000000001E-7</c:v>
                </c:pt>
                <c:pt idx="4">
                  <c:v>1.9762849999999999E-7</c:v>
                </c:pt>
                <c:pt idx="5">
                  <c:v>2.010211E-7</c:v>
                </c:pt>
                <c:pt idx="6">
                  <c:v>2.0470349999999999E-7</c:v>
                </c:pt>
                <c:pt idx="7">
                  <c:v>2.087204E-7</c:v>
                </c:pt>
                <c:pt idx="8">
                  <c:v>2.1312760000000001E-7</c:v>
                </c:pt>
                <c:pt idx="9">
                  <c:v>2.179959E-7</c:v>
                </c:pt>
                <c:pt idx="10">
                  <c:v>2.234162E-7</c:v>
                </c:pt>
                <c:pt idx="11">
                  <c:v>2.295083E-7</c:v>
                </c:pt>
                <c:pt idx="12">
                  <c:v>2.364324E-7</c:v>
                </c:pt>
                <c:pt idx="13">
                  <c:v>2.4441289999999999E-7</c:v>
                </c:pt>
                <c:pt idx="14">
                  <c:v>2.5377129999999998E-7</c:v>
                </c:pt>
                <c:pt idx="15">
                  <c:v>2.6499339999999999E-7</c:v>
                </c:pt>
                <c:pt idx="16">
                  <c:v>2.7886240000000002E-7</c:v>
                </c:pt>
                <c:pt idx="17">
                  <c:v>2.9673920000000001E-7</c:v>
                </c:pt>
                <c:pt idx="18">
                  <c:v>3.212939E-7</c:v>
                </c:pt>
                <c:pt idx="19">
                  <c:v>3.587548E-7</c:v>
                </c:pt>
                <c:pt idx="20">
                  <c:v>4.2884150000000001E-7</c:v>
                </c:pt>
                <c:pt idx="21">
                  <c:v>6.1829839999999999E-7</c:v>
                </c:pt>
                <c:pt idx="22">
                  <c:v>1.194487E-6</c:v>
                </c:pt>
                <c:pt idx="23">
                  <c:v>2.151445E-6</c:v>
                </c:pt>
                <c:pt idx="24">
                  <c:v>3.161864E-6</c:v>
                </c:pt>
                <c:pt idx="25">
                  <c:v>4.06133E-6</c:v>
                </c:pt>
                <c:pt idx="26">
                  <c:v>4.8060820000000004E-6</c:v>
                </c:pt>
                <c:pt idx="27">
                  <c:v>5.4043659999999998E-6</c:v>
                </c:pt>
                <c:pt idx="28">
                  <c:v>5.8848230000000004E-6</c:v>
                </c:pt>
                <c:pt idx="29">
                  <c:v>6.278418E-6</c:v>
                </c:pt>
                <c:pt idx="30">
                  <c:v>6.6103510000000004E-6</c:v>
                </c:pt>
                <c:pt idx="31">
                  <c:v>6.8991489999999996E-6</c:v>
                </c:pt>
                <c:pt idx="32">
                  <c:v>7.1574850000000003E-6</c:v>
                </c:pt>
                <c:pt idx="33">
                  <c:v>7.3934890000000004E-6</c:v>
                </c:pt>
                <c:pt idx="34">
                  <c:v>7.6124339999999998E-6</c:v>
                </c:pt>
                <c:pt idx="35">
                  <c:v>7.8178119999999994E-6</c:v>
                </c:pt>
                <c:pt idx="36">
                  <c:v>8.0119849999999995E-6</c:v>
                </c:pt>
                <c:pt idx="37">
                  <c:v>8.1966250000000005E-6</c:v>
                </c:pt>
                <c:pt idx="38">
                  <c:v>8.3729879999999998E-6</c:v>
                </c:pt>
                <c:pt idx="39">
                  <c:v>8.5420269999999994E-6</c:v>
                </c:pt>
                <c:pt idx="40">
                  <c:v>8.7045100000000001E-6</c:v>
                </c:pt>
                <c:pt idx="41">
                  <c:v>8.8610390000000004E-6</c:v>
                </c:pt>
                <c:pt idx="42">
                  <c:v>9.0122270000000004E-6</c:v>
                </c:pt>
                <c:pt idx="43">
                  <c:v>9.1584940000000007E-6</c:v>
                </c:pt>
                <c:pt idx="44">
                  <c:v>9.3002309999999993E-6</c:v>
                </c:pt>
                <c:pt idx="45">
                  <c:v>9.4377900000000007E-6</c:v>
                </c:pt>
                <c:pt idx="46">
                  <c:v>9.5714680000000006E-6</c:v>
                </c:pt>
                <c:pt idx="47">
                  <c:v>9.7015360000000003E-6</c:v>
                </c:pt>
                <c:pt idx="48">
                  <c:v>9.8282009999999996E-6</c:v>
                </c:pt>
                <c:pt idx="49">
                  <c:v>9.9516990000000005E-6</c:v>
                </c:pt>
                <c:pt idx="50">
                  <c:v>1.0072239999999999E-5</c:v>
                </c:pt>
                <c:pt idx="51">
                  <c:v>1.018999E-5</c:v>
                </c:pt>
                <c:pt idx="52">
                  <c:v>1.030514E-5</c:v>
                </c:pt>
                <c:pt idx="53">
                  <c:v>1.0417780000000001E-5</c:v>
                </c:pt>
                <c:pt idx="54">
                  <c:v>1.05281E-5</c:v>
                </c:pt>
                <c:pt idx="55">
                  <c:v>1.063615E-5</c:v>
                </c:pt>
                <c:pt idx="56">
                  <c:v>1.07421E-5</c:v>
                </c:pt>
                <c:pt idx="57">
                  <c:v>1.0846049999999999E-5</c:v>
                </c:pt>
                <c:pt idx="58">
                  <c:v>1.0947999999999999E-5</c:v>
                </c:pt>
                <c:pt idx="59">
                  <c:v>1.104814E-5</c:v>
                </c:pt>
                <c:pt idx="60">
                  <c:v>1.1146549999999999E-5</c:v>
                </c:pt>
                <c:pt idx="61">
                  <c:v>1.124324E-5</c:v>
                </c:pt>
                <c:pt idx="62">
                  <c:v>1.1338340000000001E-5</c:v>
                </c:pt>
                <c:pt idx="63">
                  <c:v>1.1431869999999999E-5</c:v>
                </c:pt>
                <c:pt idx="64">
                  <c:v>1.152393E-5</c:v>
                </c:pt>
                <c:pt idx="65">
                  <c:v>1.161454E-5</c:v>
                </c:pt>
                <c:pt idx="66">
                  <c:v>1.1703790000000001E-5</c:v>
                </c:pt>
                <c:pt idx="67">
                  <c:v>1.179169E-5</c:v>
                </c:pt>
                <c:pt idx="68">
                  <c:v>1.187831E-5</c:v>
                </c:pt>
                <c:pt idx="69">
                  <c:v>1.1963730000000001E-5</c:v>
                </c:pt>
                <c:pt idx="70">
                  <c:v>1.204797E-5</c:v>
                </c:pt>
                <c:pt idx="71">
                  <c:v>1.213105E-5</c:v>
                </c:pt>
                <c:pt idx="72">
                  <c:v>1.2213019999999999E-5</c:v>
                </c:pt>
                <c:pt idx="73">
                  <c:v>1.229391E-5</c:v>
                </c:pt>
                <c:pt idx="74">
                  <c:v>1.2373760000000001E-5</c:v>
                </c:pt>
                <c:pt idx="75">
                  <c:v>1.24526E-5</c:v>
                </c:pt>
                <c:pt idx="76">
                  <c:v>1.253046E-5</c:v>
                </c:pt>
                <c:pt idx="77">
                  <c:v>1.2607400000000001E-5</c:v>
                </c:pt>
                <c:pt idx="78">
                  <c:v>1.26834E-5</c:v>
                </c:pt>
                <c:pt idx="79">
                  <c:v>1.275853E-5</c:v>
                </c:pt>
                <c:pt idx="80">
                  <c:v>1.2832789999999999E-5</c:v>
                </c:pt>
                <c:pt idx="81">
                  <c:v>1.29062E-5</c:v>
                </c:pt>
                <c:pt idx="82">
                  <c:v>1.2978830000000001E-5</c:v>
                </c:pt>
                <c:pt idx="83">
                  <c:v>1.305065E-5</c:v>
                </c:pt>
                <c:pt idx="84">
                  <c:v>1.3121689999999999E-5</c:v>
                </c:pt>
                <c:pt idx="85">
                  <c:v>1.319197E-5</c:v>
                </c:pt>
                <c:pt idx="86">
                  <c:v>1.326153E-5</c:v>
                </c:pt>
                <c:pt idx="87">
                  <c:v>1.3330359999999999E-5</c:v>
                </c:pt>
                <c:pt idx="88">
                  <c:v>1.3398500000000001E-5</c:v>
                </c:pt>
                <c:pt idx="89">
                  <c:v>1.3465949999999999E-5</c:v>
                </c:pt>
                <c:pt idx="90">
                  <c:v>1.353275E-5</c:v>
                </c:pt>
                <c:pt idx="91">
                  <c:v>1.35989E-5</c:v>
                </c:pt>
                <c:pt idx="92">
                  <c:v>1.366441E-5</c:v>
                </c:pt>
                <c:pt idx="93">
                  <c:v>1.3729300000000001E-5</c:v>
                </c:pt>
                <c:pt idx="94">
                  <c:v>1.3793590000000001E-5</c:v>
                </c:pt>
                <c:pt idx="95">
                  <c:v>1.3857280000000001E-5</c:v>
                </c:pt>
                <c:pt idx="96">
                  <c:v>1.39204E-5</c:v>
                </c:pt>
                <c:pt idx="97">
                  <c:v>1.398296E-5</c:v>
                </c:pt>
                <c:pt idx="98">
                  <c:v>1.4044960000000001E-5</c:v>
                </c:pt>
                <c:pt idx="99">
                  <c:v>1.410643E-5</c:v>
                </c:pt>
                <c:pt idx="100">
                  <c:v>1.4167350000000001E-5</c:v>
                </c:pt>
                <c:pt idx="101">
                  <c:v>1.4227770000000001E-5</c:v>
                </c:pt>
                <c:pt idx="102">
                  <c:v>1.4287680000000001E-5</c:v>
                </c:pt>
                <c:pt idx="103">
                  <c:v>1.43471E-5</c:v>
                </c:pt>
                <c:pt idx="104">
                  <c:v>1.440604E-5</c:v>
                </c:pt>
                <c:pt idx="105">
                  <c:v>1.4464489999999999E-5</c:v>
                </c:pt>
                <c:pt idx="106">
                  <c:v>1.452247E-5</c:v>
                </c:pt>
                <c:pt idx="107">
                  <c:v>1.4579999999999999E-5</c:v>
                </c:pt>
                <c:pt idx="108">
                  <c:v>1.463711E-5</c:v>
                </c:pt>
                <c:pt idx="109">
                  <c:v>1.469373E-5</c:v>
                </c:pt>
                <c:pt idx="110">
                  <c:v>1.4749920000000001E-5</c:v>
                </c:pt>
                <c:pt idx="111">
                  <c:v>1.48057E-5</c:v>
                </c:pt>
                <c:pt idx="112">
                  <c:v>1.4861050000000001E-5</c:v>
                </c:pt>
                <c:pt idx="113">
                  <c:v>1.491601E-5</c:v>
                </c:pt>
                <c:pt idx="114">
                  <c:v>1.4970559999999999E-5</c:v>
                </c:pt>
                <c:pt idx="115">
                  <c:v>1.50247E-5</c:v>
                </c:pt>
                <c:pt idx="116">
                  <c:v>1.507845E-5</c:v>
                </c:pt>
                <c:pt idx="117">
                  <c:v>1.513185E-5</c:v>
                </c:pt>
                <c:pt idx="118">
                  <c:v>1.518486E-5</c:v>
                </c:pt>
                <c:pt idx="119">
                  <c:v>1.523751E-5</c:v>
                </c:pt>
                <c:pt idx="120">
                  <c:v>1.5289800000000001E-5</c:v>
                </c:pt>
                <c:pt idx="121">
                  <c:v>1.5341739999999999E-5</c:v>
                </c:pt>
                <c:pt idx="122">
                  <c:v>1.53933E-5</c:v>
                </c:pt>
                <c:pt idx="123">
                  <c:v>1.5444550000000001E-5</c:v>
                </c:pt>
                <c:pt idx="124">
                  <c:v>1.5495429999999999E-5</c:v>
                </c:pt>
                <c:pt idx="125">
                  <c:v>1.5546E-5</c:v>
                </c:pt>
                <c:pt idx="126">
                  <c:v>1.5596240000000001E-5</c:v>
                </c:pt>
                <c:pt idx="127">
                  <c:v>1.564616E-5</c:v>
                </c:pt>
                <c:pt idx="128">
                  <c:v>1.5695770000000001E-5</c:v>
                </c:pt>
                <c:pt idx="129">
                  <c:v>1.5745049999999999E-5</c:v>
                </c:pt>
                <c:pt idx="130">
                  <c:v>1.5794000000000002E-5</c:v>
                </c:pt>
                <c:pt idx="131">
                  <c:v>1.5842679999999999E-5</c:v>
                </c:pt>
                <c:pt idx="132">
                  <c:v>1.589104E-5</c:v>
                </c:pt>
                <c:pt idx="133">
                  <c:v>1.5939100000000001E-5</c:v>
                </c:pt>
                <c:pt idx="134">
                  <c:v>1.5986869999999999E-5</c:v>
                </c:pt>
                <c:pt idx="135">
                  <c:v>1.6034370000000001E-5</c:v>
                </c:pt>
                <c:pt idx="136">
                  <c:v>1.6081590000000001E-5</c:v>
                </c:pt>
                <c:pt idx="137">
                  <c:v>1.6128560000000001E-5</c:v>
                </c:pt>
                <c:pt idx="138">
                  <c:v>1.6175219999999999E-5</c:v>
                </c:pt>
                <c:pt idx="139">
                  <c:v>1.6221629999999999E-5</c:v>
                </c:pt>
                <c:pt idx="140">
                  <c:v>1.6267760000000001E-5</c:v>
                </c:pt>
                <c:pt idx="141">
                  <c:v>1.6313639999999999E-5</c:v>
                </c:pt>
                <c:pt idx="142">
                  <c:v>1.635924E-5</c:v>
                </c:pt>
                <c:pt idx="143">
                  <c:v>1.640462E-5</c:v>
                </c:pt>
                <c:pt idx="144">
                  <c:v>1.6449730000000001E-5</c:v>
                </c:pt>
                <c:pt idx="145">
                  <c:v>1.6494580000000002E-5</c:v>
                </c:pt>
                <c:pt idx="146">
                  <c:v>1.6539199999999999E-5</c:v>
                </c:pt>
                <c:pt idx="147">
                  <c:v>1.658358E-5</c:v>
                </c:pt>
                <c:pt idx="148">
                  <c:v>1.66277E-5</c:v>
                </c:pt>
                <c:pt idx="149">
                  <c:v>1.6671619999999999E-5</c:v>
                </c:pt>
                <c:pt idx="150">
                  <c:v>1.6715280000000001E-5</c:v>
                </c:pt>
                <c:pt idx="151">
                  <c:v>1.6758730000000001E-5</c:v>
                </c:pt>
                <c:pt idx="152">
                  <c:v>1.6801949999999999E-5</c:v>
                </c:pt>
                <c:pt idx="153">
                  <c:v>1.6844940000000001E-5</c:v>
                </c:pt>
                <c:pt idx="154">
                  <c:v>1.6887700000000001E-5</c:v>
                </c:pt>
                <c:pt idx="155">
                  <c:v>1.6930239999999999E-5</c:v>
                </c:pt>
                <c:pt idx="156">
                  <c:v>1.697259E-5</c:v>
                </c:pt>
                <c:pt idx="157">
                  <c:v>1.701472E-5</c:v>
                </c:pt>
                <c:pt idx="158">
                  <c:v>1.7056630000000001E-5</c:v>
                </c:pt>
                <c:pt idx="159">
                  <c:v>1.7098340000000001E-5</c:v>
                </c:pt>
                <c:pt idx="160">
                  <c:v>1.7139850000000002E-5</c:v>
                </c:pt>
                <c:pt idx="161">
                  <c:v>1.718114E-5</c:v>
                </c:pt>
                <c:pt idx="162">
                  <c:v>1.7222239999999999E-5</c:v>
                </c:pt>
                <c:pt idx="163">
                  <c:v>1.7263150000000001E-5</c:v>
                </c:pt>
                <c:pt idx="164">
                  <c:v>1.7303849999999999E-5</c:v>
                </c:pt>
                <c:pt idx="165">
                  <c:v>1.734436E-5</c:v>
                </c:pt>
                <c:pt idx="166">
                  <c:v>1.7384670000000001E-5</c:v>
                </c:pt>
                <c:pt idx="167">
                  <c:v>1.7424789999999999E-5</c:v>
                </c:pt>
                <c:pt idx="168">
                  <c:v>1.7464739999999998E-5</c:v>
                </c:pt>
                <c:pt idx="169">
                  <c:v>1.7504500000000002E-5</c:v>
                </c:pt>
                <c:pt idx="170">
                  <c:v>1.7544070000000002E-5</c:v>
                </c:pt>
                <c:pt idx="171">
                  <c:v>1.758347E-5</c:v>
                </c:pt>
                <c:pt idx="172">
                  <c:v>1.7622689999999999E-5</c:v>
                </c:pt>
                <c:pt idx="173">
                  <c:v>1.7661719999999999E-5</c:v>
                </c:pt>
                <c:pt idx="174">
                  <c:v>1.770058E-5</c:v>
                </c:pt>
                <c:pt idx="175">
                  <c:v>1.773928E-5</c:v>
                </c:pt>
                <c:pt idx="176">
                  <c:v>1.777779E-5</c:v>
                </c:pt>
                <c:pt idx="177">
                  <c:v>1.781614E-5</c:v>
                </c:pt>
                <c:pt idx="178">
                  <c:v>1.7854320000000001E-5</c:v>
                </c:pt>
                <c:pt idx="179">
                  <c:v>1.7892340000000001E-5</c:v>
                </c:pt>
                <c:pt idx="180">
                  <c:v>1.79302E-5</c:v>
                </c:pt>
                <c:pt idx="181">
                  <c:v>1.796788E-5</c:v>
                </c:pt>
                <c:pt idx="182">
                  <c:v>1.800542E-5</c:v>
                </c:pt>
                <c:pt idx="183">
                  <c:v>1.8042780000000001E-5</c:v>
                </c:pt>
                <c:pt idx="184">
                  <c:v>1.808E-5</c:v>
                </c:pt>
                <c:pt idx="185">
                  <c:v>1.811705E-5</c:v>
                </c:pt>
                <c:pt idx="186">
                  <c:v>1.8153939999999999E-5</c:v>
                </c:pt>
                <c:pt idx="187">
                  <c:v>1.8190699999999998E-5</c:v>
                </c:pt>
                <c:pt idx="188">
                  <c:v>1.8227300000000001E-5</c:v>
                </c:pt>
                <c:pt idx="189">
                  <c:v>1.8263739999999999E-5</c:v>
                </c:pt>
                <c:pt idx="190">
                  <c:v>1.830004E-5</c:v>
                </c:pt>
                <c:pt idx="191">
                  <c:v>1.8336189999999998E-5</c:v>
                </c:pt>
                <c:pt idx="192">
                  <c:v>1.83722E-5</c:v>
                </c:pt>
                <c:pt idx="193">
                  <c:v>1.8408069999999999E-5</c:v>
                </c:pt>
                <c:pt idx="194">
                  <c:v>1.844378E-5</c:v>
                </c:pt>
                <c:pt idx="195">
                  <c:v>1.8479359999999999E-5</c:v>
                </c:pt>
                <c:pt idx="196">
                  <c:v>1.851479E-5</c:v>
                </c:pt>
                <c:pt idx="197">
                  <c:v>1.855009E-5</c:v>
                </c:pt>
                <c:pt idx="198">
                  <c:v>1.858525E-5</c:v>
                </c:pt>
                <c:pt idx="199">
                  <c:v>1.8620290000000001E-5</c:v>
                </c:pt>
                <c:pt idx="200">
                  <c:v>1.865519E-5</c:v>
                </c:pt>
                <c:pt idx="201">
                  <c:v>1.8689940000000002E-5</c:v>
                </c:pt>
                <c:pt idx="202">
                  <c:v>1.8724560000000001E-5</c:v>
                </c:pt>
                <c:pt idx="203">
                  <c:v>1.8759059999999999E-5</c:v>
                </c:pt>
                <c:pt idx="204">
                  <c:v>1.879342E-5</c:v>
                </c:pt>
                <c:pt idx="205">
                  <c:v>1.882766E-5</c:v>
                </c:pt>
                <c:pt idx="206">
                  <c:v>1.886176E-5</c:v>
                </c:pt>
                <c:pt idx="207">
                  <c:v>1.8895739999999999E-5</c:v>
                </c:pt>
                <c:pt idx="208">
                  <c:v>1.8929599999999999E-5</c:v>
                </c:pt>
                <c:pt idx="209">
                  <c:v>1.8963330000000001E-5</c:v>
                </c:pt>
                <c:pt idx="210">
                  <c:v>1.899693E-5</c:v>
                </c:pt>
                <c:pt idx="211">
                  <c:v>1.9030410000000001E-5</c:v>
                </c:pt>
                <c:pt idx="212">
                  <c:v>1.9063780000000001E-5</c:v>
                </c:pt>
                <c:pt idx="213">
                  <c:v>1.9097029999999999E-5</c:v>
                </c:pt>
                <c:pt idx="214">
                  <c:v>1.9130159999999999E-5</c:v>
                </c:pt>
                <c:pt idx="215">
                  <c:v>1.916316E-5</c:v>
                </c:pt>
                <c:pt idx="216">
                  <c:v>1.9196060000000001E-5</c:v>
                </c:pt>
                <c:pt idx="217">
                  <c:v>1.922883E-5</c:v>
                </c:pt>
                <c:pt idx="218">
                  <c:v>1.9261490000000001E-5</c:v>
                </c:pt>
                <c:pt idx="219">
                  <c:v>1.9294040000000001E-5</c:v>
                </c:pt>
                <c:pt idx="220">
                  <c:v>1.932647E-5</c:v>
                </c:pt>
                <c:pt idx="221">
                  <c:v>1.9358799999999998E-5</c:v>
                </c:pt>
                <c:pt idx="222">
                  <c:v>1.9391009999999999E-5</c:v>
                </c:pt>
                <c:pt idx="223">
                  <c:v>1.9423110000000001E-5</c:v>
                </c:pt>
                <c:pt idx="224">
                  <c:v>1.9455099999999999E-5</c:v>
                </c:pt>
                <c:pt idx="225">
                  <c:v>1.948698E-5</c:v>
                </c:pt>
                <c:pt idx="226">
                  <c:v>1.951875E-5</c:v>
                </c:pt>
                <c:pt idx="227">
                  <c:v>1.955042E-5</c:v>
                </c:pt>
                <c:pt idx="228">
                  <c:v>1.9581989999999999E-5</c:v>
                </c:pt>
                <c:pt idx="229">
                  <c:v>1.961344E-5</c:v>
                </c:pt>
                <c:pt idx="230">
                  <c:v>1.9644780000000001E-5</c:v>
                </c:pt>
                <c:pt idx="231">
                  <c:v>1.9676030000000001E-5</c:v>
                </c:pt>
                <c:pt idx="232">
                  <c:v>1.9707170000000001E-5</c:v>
                </c:pt>
                <c:pt idx="233">
                  <c:v>1.9738210000000001E-5</c:v>
                </c:pt>
                <c:pt idx="234">
                  <c:v>1.976915E-5</c:v>
                </c:pt>
                <c:pt idx="235">
                  <c:v>1.98E-5</c:v>
                </c:pt>
                <c:pt idx="236">
                  <c:v>1.9830739999999999E-5</c:v>
                </c:pt>
                <c:pt idx="237">
                  <c:v>1.9861380000000001E-5</c:v>
                </c:pt>
                <c:pt idx="238">
                  <c:v>1.989193E-5</c:v>
                </c:pt>
                <c:pt idx="239">
                  <c:v>1.9922379999999999E-5</c:v>
                </c:pt>
                <c:pt idx="240">
                  <c:v>1.9952739999999999E-5</c:v>
                </c:pt>
                <c:pt idx="241">
                  <c:v>1.9983000000000002E-5</c:v>
                </c:pt>
                <c:pt idx="242">
                  <c:v>2.0013160000000001E-5</c:v>
                </c:pt>
                <c:pt idx="243">
                  <c:v>2.004323E-5</c:v>
                </c:pt>
                <c:pt idx="244">
                  <c:v>2.00732E-5</c:v>
                </c:pt>
                <c:pt idx="245">
                  <c:v>2.0103079999999999E-5</c:v>
                </c:pt>
                <c:pt idx="246">
                  <c:v>2.0132859999999999E-5</c:v>
                </c:pt>
                <c:pt idx="247">
                  <c:v>2.0162549999999999E-5</c:v>
                </c:pt>
                <c:pt idx="248">
                  <c:v>2.0192149999999999E-5</c:v>
                </c:pt>
                <c:pt idx="249">
                  <c:v>2.0221670000000001E-5</c:v>
                </c:pt>
                <c:pt idx="250">
                  <c:v>2.0251089999999999E-5</c:v>
                </c:pt>
              </c:numCache>
            </c:numRef>
          </c:yVal>
          <c:smooth val="1"/>
          <c:extLst>
            <c:ext xmlns:c16="http://schemas.microsoft.com/office/drawing/2014/chart" uri="{C3380CC4-5D6E-409C-BE32-E72D297353CC}">
              <c16:uniqueId val="{00000011-4D4C-4B1C-89A4-3D3AFACA9F2D}"/>
            </c:ext>
          </c:extLst>
        </c:ser>
        <c:ser>
          <c:idx val="18"/>
          <c:order val="18"/>
          <c:tx>
            <c:strRef>
              <c:f>marine01!$W$1</c:f>
              <c:strCache>
                <c:ptCount val="1"/>
                <c:pt idx="0">
                  <c:v>Dp(9.04475E-08) </c:v>
                </c:pt>
              </c:strCache>
            </c:strRef>
          </c:tx>
          <c:spPr>
            <a:ln w="12700">
              <a:solidFill>
                <a:srgbClr val="99CC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marine01!$W$2:$W$252</c:f>
              <c:numCache>
                <c:formatCode>0.00E+00</c:formatCode>
                <c:ptCount val="251"/>
                <c:pt idx="0">
                  <c:v>1.7178560000000001E-7</c:v>
                </c:pt>
                <c:pt idx="1">
                  <c:v>2.0869309999999999E-7</c:v>
                </c:pt>
                <c:pt idx="2">
                  <c:v>2.117547E-7</c:v>
                </c:pt>
                <c:pt idx="3">
                  <c:v>2.1505429999999999E-7</c:v>
                </c:pt>
                <c:pt idx="4">
                  <c:v>2.186143E-7</c:v>
                </c:pt>
                <c:pt idx="5">
                  <c:v>2.2246819999999999E-7</c:v>
                </c:pt>
                <c:pt idx="6">
                  <c:v>2.266586E-7</c:v>
                </c:pt>
                <c:pt idx="7">
                  <c:v>2.312386E-7</c:v>
                </c:pt>
                <c:pt idx="8">
                  <c:v>2.3627469999999999E-7</c:v>
                </c:pt>
                <c:pt idx="9">
                  <c:v>2.4185190000000002E-7</c:v>
                </c:pt>
                <c:pt idx="10">
                  <c:v>2.4807989999999999E-7</c:v>
                </c:pt>
                <c:pt idx="11">
                  <c:v>2.5510400000000001E-7</c:v>
                </c:pt>
                <c:pt idx="12">
                  <c:v>2.6312069999999999E-7</c:v>
                </c:pt>
                <c:pt idx="13">
                  <c:v>2.7240700000000001E-7</c:v>
                </c:pt>
                <c:pt idx="14">
                  <c:v>2.8336569999999999E-7</c:v>
                </c:pt>
                <c:pt idx="15">
                  <c:v>2.9661359999999999E-7</c:v>
                </c:pt>
                <c:pt idx="16">
                  <c:v>3.131651E-7</c:v>
                </c:pt>
                <c:pt idx="17">
                  <c:v>3.3482970000000001E-7</c:v>
                </c:pt>
                <c:pt idx="18">
                  <c:v>3.6528759999999999E-7</c:v>
                </c:pt>
                <c:pt idx="19">
                  <c:v>4.135756E-7</c:v>
                </c:pt>
                <c:pt idx="20">
                  <c:v>5.098963E-7</c:v>
                </c:pt>
                <c:pt idx="21">
                  <c:v>7.7617120000000001E-7</c:v>
                </c:pt>
                <c:pt idx="22">
                  <c:v>1.4458049999999999E-6</c:v>
                </c:pt>
                <c:pt idx="23">
                  <c:v>2.4117920000000001E-6</c:v>
                </c:pt>
                <c:pt idx="24">
                  <c:v>3.4012679999999999E-6</c:v>
                </c:pt>
                <c:pt idx="25">
                  <c:v>4.2805029999999998E-6</c:v>
                </c:pt>
                <c:pt idx="26">
                  <c:v>5.0102120000000002E-6</c:v>
                </c:pt>
                <c:pt idx="27">
                  <c:v>5.5978379999999998E-6</c:v>
                </c:pt>
                <c:pt idx="28">
                  <c:v>6.0706650000000003E-6</c:v>
                </c:pt>
                <c:pt idx="29">
                  <c:v>6.4586030000000002E-6</c:v>
                </c:pt>
                <c:pt idx="30">
                  <c:v>6.7861549999999997E-6</c:v>
                </c:pt>
                <c:pt idx="31">
                  <c:v>7.0714039999999999E-6</c:v>
                </c:pt>
                <c:pt idx="32">
                  <c:v>7.3267469999999999E-6</c:v>
                </c:pt>
                <c:pt idx="33">
                  <c:v>7.5601470000000001E-6</c:v>
                </c:pt>
                <c:pt idx="34">
                  <c:v>7.7767760000000008E-6</c:v>
                </c:pt>
                <c:pt idx="35">
                  <c:v>7.9800589999999996E-6</c:v>
                </c:pt>
                <c:pt idx="36">
                  <c:v>8.1723139999999996E-6</c:v>
                </c:pt>
                <c:pt idx="37">
                  <c:v>8.3551829999999994E-6</c:v>
                </c:pt>
                <c:pt idx="38">
                  <c:v>8.5299019999999999E-6</c:v>
                </c:pt>
                <c:pt idx="39">
                  <c:v>8.6974030000000007E-6</c:v>
                </c:pt>
                <c:pt idx="40">
                  <c:v>8.8584430000000007E-6</c:v>
                </c:pt>
                <c:pt idx="41">
                  <c:v>9.0136130000000001E-6</c:v>
                </c:pt>
                <c:pt idx="42">
                  <c:v>9.163516E-6</c:v>
                </c:pt>
                <c:pt idx="43">
                  <c:v>9.3085650000000002E-6</c:v>
                </c:pt>
                <c:pt idx="44">
                  <c:v>9.4491439999999994E-6</c:v>
                </c:pt>
                <c:pt idx="45">
                  <c:v>9.5856000000000002E-6</c:v>
                </c:pt>
                <c:pt idx="46">
                  <c:v>9.7182249999999996E-6</c:v>
                </c:pt>
                <c:pt idx="47">
                  <c:v>9.8472870000000008E-6</c:v>
                </c:pt>
                <c:pt idx="48">
                  <c:v>9.9729870000000003E-6</c:v>
                </c:pt>
                <c:pt idx="49">
                  <c:v>1.0095559999999999E-5</c:v>
                </c:pt>
                <c:pt idx="50">
                  <c:v>1.0215210000000001E-5</c:v>
                </c:pt>
                <c:pt idx="51">
                  <c:v>1.0332100000000001E-5</c:v>
                </c:pt>
                <c:pt idx="52">
                  <c:v>1.0446429999999999E-5</c:v>
                </c:pt>
                <c:pt idx="53">
                  <c:v>1.055827E-5</c:v>
                </c:pt>
                <c:pt idx="54">
                  <c:v>1.0667819999999999E-5</c:v>
                </c:pt>
                <c:pt idx="55">
                  <c:v>1.077513E-5</c:v>
                </c:pt>
                <c:pt idx="56">
                  <c:v>1.0880360000000001E-5</c:v>
                </c:pt>
                <c:pt idx="57">
                  <c:v>1.098361E-5</c:v>
                </c:pt>
                <c:pt idx="58">
                  <c:v>1.1084890000000001E-5</c:v>
                </c:pt>
                <c:pt idx="59">
                  <c:v>1.118437E-5</c:v>
                </c:pt>
                <c:pt idx="60">
                  <c:v>1.1282139999999999E-5</c:v>
                </c:pt>
                <c:pt idx="61">
                  <c:v>1.137822E-5</c:v>
                </c:pt>
                <c:pt idx="62">
                  <c:v>1.147271E-5</c:v>
                </c:pt>
                <c:pt idx="63">
                  <c:v>1.156565E-5</c:v>
                </c:pt>
                <c:pt idx="64">
                  <c:v>1.165714E-5</c:v>
                </c:pt>
                <c:pt idx="65">
                  <c:v>1.17472E-5</c:v>
                </c:pt>
                <c:pt idx="66">
                  <c:v>1.18359E-5</c:v>
                </c:pt>
                <c:pt idx="67">
                  <c:v>1.192328E-5</c:v>
                </c:pt>
                <c:pt idx="68">
                  <c:v>1.2009379999999999E-5</c:v>
                </c:pt>
                <c:pt idx="69">
                  <c:v>1.20943E-5</c:v>
                </c:pt>
                <c:pt idx="70">
                  <c:v>1.217804E-5</c:v>
                </c:pt>
                <c:pt idx="71">
                  <c:v>1.226064E-5</c:v>
                </c:pt>
                <c:pt idx="72">
                  <c:v>1.2342139999999999E-5</c:v>
                </c:pt>
                <c:pt idx="73">
                  <c:v>1.242257E-5</c:v>
                </c:pt>
                <c:pt idx="74">
                  <c:v>1.2501969999999999E-5</c:v>
                </c:pt>
                <c:pt idx="75">
                  <c:v>1.258036E-5</c:v>
                </c:pt>
                <c:pt idx="76">
                  <c:v>1.2657799999999999E-5</c:v>
                </c:pt>
                <c:pt idx="77">
                  <c:v>1.273431E-5</c:v>
                </c:pt>
                <c:pt idx="78">
                  <c:v>1.2809900000000001E-5</c:v>
                </c:pt>
                <c:pt idx="79">
                  <c:v>1.2884609999999999E-5</c:v>
                </c:pt>
                <c:pt idx="80">
                  <c:v>1.295848E-5</c:v>
                </c:pt>
                <c:pt idx="81">
                  <c:v>1.3031500000000001E-5</c:v>
                </c:pt>
                <c:pt idx="82">
                  <c:v>1.3103740000000001E-5</c:v>
                </c:pt>
                <c:pt idx="83">
                  <c:v>1.3175180000000001E-5</c:v>
                </c:pt>
                <c:pt idx="84">
                  <c:v>1.324585E-5</c:v>
                </c:pt>
                <c:pt idx="85">
                  <c:v>1.331577E-5</c:v>
                </c:pt>
                <c:pt idx="86">
                  <c:v>1.3384969999999999E-5</c:v>
                </c:pt>
                <c:pt idx="87">
                  <c:v>1.345344E-5</c:v>
                </c:pt>
                <c:pt idx="88">
                  <c:v>1.352124E-5</c:v>
                </c:pt>
                <c:pt idx="89">
                  <c:v>1.358835E-5</c:v>
                </c:pt>
                <c:pt idx="90">
                  <c:v>1.365482E-5</c:v>
                </c:pt>
                <c:pt idx="91">
                  <c:v>1.372064E-5</c:v>
                </c:pt>
                <c:pt idx="92">
                  <c:v>1.378583E-5</c:v>
                </c:pt>
                <c:pt idx="93">
                  <c:v>1.38504E-5</c:v>
                </c:pt>
                <c:pt idx="94">
                  <c:v>1.391437E-5</c:v>
                </c:pt>
                <c:pt idx="95">
                  <c:v>1.397775E-5</c:v>
                </c:pt>
                <c:pt idx="96">
                  <c:v>1.404056E-5</c:v>
                </c:pt>
                <c:pt idx="97">
                  <c:v>1.410283E-5</c:v>
                </c:pt>
                <c:pt idx="98">
                  <c:v>1.416453E-5</c:v>
                </c:pt>
                <c:pt idx="99">
                  <c:v>1.4225710000000001E-5</c:v>
                </c:pt>
                <c:pt idx="100">
                  <c:v>1.428634E-5</c:v>
                </c:pt>
                <c:pt idx="101">
                  <c:v>1.4346479999999999E-5</c:v>
                </c:pt>
                <c:pt idx="102">
                  <c:v>1.440611E-5</c:v>
                </c:pt>
                <c:pt idx="103">
                  <c:v>1.4465260000000001E-5</c:v>
                </c:pt>
                <c:pt idx="104">
                  <c:v>1.452392E-5</c:v>
                </c:pt>
                <c:pt idx="105">
                  <c:v>1.458211E-5</c:v>
                </c:pt>
                <c:pt idx="106">
                  <c:v>1.463982E-5</c:v>
                </c:pt>
                <c:pt idx="107">
                  <c:v>1.46971E-5</c:v>
                </c:pt>
                <c:pt idx="108">
                  <c:v>1.475395E-5</c:v>
                </c:pt>
                <c:pt idx="109">
                  <c:v>1.481031E-5</c:v>
                </c:pt>
                <c:pt idx="110">
                  <c:v>1.486625E-5</c:v>
                </c:pt>
                <c:pt idx="111">
                  <c:v>1.492178E-5</c:v>
                </c:pt>
                <c:pt idx="112">
                  <c:v>1.497689E-5</c:v>
                </c:pt>
                <c:pt idx="113">
                  <c:v>1.5031609999999999E-5</c:v>
                </c:pt>
                <c:pt idx="114">
                  <c:v>1.5085929999999999E-5</c:v>
                </c:pt>
                <c:pt idx="115">
                  <c:v>1.5139830000000001E-5</c:v>
                </c:pt>
                <c:pt idx="116">
                  <c:v>1.519334E-5</c:v>
                </c:pt>
                <c:pt idx="117">
                  <c:v>1.5246509999999999E-5</c:v>
                </c:pt>
                <c:pt idx="118">
                  <c:v>1.5299300000000001E-5</c:v>
                </c:pt>
                <c:pt idx="119">
                  <c:v>1.5351719999999999E-5</c:v>
                </c:pt>
                <c:pt idx="120">
                  <c:v>1.5403789999999999E-5</c:v>
                </c:pt>
                <c:pt idx="121">
                  <c:v>1.5455509999999999E-5</c:v>
                </c:pt>
                <c:pt idx="122">
                  <c:v>1.5506859999999999E-5</c:v>
                </c:pt>
                <c:pt idx="123">
                  <c:v>1.5557890000000002E-5</c:v>
                </c:pt>
                <c:pt idx="124">
                  <c:v>1.5608550000000002E-5</c:v>
                </c:pt>
                <c:pt idx="125">
                  <c:v>1.5658920000000002E-5</c:v>
                </c:pt>
                <c:pt idx="126">
                  <c:v>1.5708950000000001E-5</c:v>
                </c:pt>
                <c:pt idx="127">
                  <c:v>1.575867E-5</c:v>
                </c:pt>
                <c:pt idx="128">
                  <c:v>1.580807E-5</c:v>
                </c:pt>
                <c:pt idx="129">
                  <c:v>1.5857150000000001E-5</c:v>
                </c:pt>
                <c:pt idx="130">
                  <c:v>1.59059E-5</c:v>
                </c:pt>
                <c:pt idx="131">
                  <c:v>1.595438E-5</c:v>
                </c:pt>
                <c:pt idx="132">
                  <c:v>1.6002550000000001E-5</c:v>
                </c:pt>
                <c:pt idx="133">
                  <c:v>1.6050419999999999E-5</c:v>
                </c:pt>
                <c:pt idx="134">
                  <c:v>1.6098000000000001E-5</c:v>
                </c:pt>
                <c:pt idx="135">
                  <c:v>1.614531E-5</c:v>
                </c:pt>
                <c:pt idx="136">
                  <c:v>1.6192350000000001E-5</c:v>
                </c:pt>
                <c:pt idx="137">
                  <c:v>1.623913E-5</c:v>
                </c:pt>
                <c:pt idx="138">
                  <c:v>1.6285609999999999E-5</c:v>
                </c:pt>
                <c:pt idx="139">
                  <c:v>1.633183E-5</c:v>
                </c:pt>
                <c:pt idx="140">
                  <c:v>1.637779E-5</c:v>
                </c:pt>
                <c:pt idx="141">
                  <c:v>1.6423489999999999E-5</c:v>
                </c:pt>
                <c:pt idx="142">
                  <c:v>1.6468910000000002E-5</c:v>
                </c:pt>
                <c:pt idx="143">
                  <c:v>1.651412E-5</c:v>
                </c:pt>
                <c:pt idx="144">
                  <c:v>1.6559049999999999E-5</c:v>
                </c:pt>
                <c:pt idx="145">
                  <c:v>1.6603740000000001E-5</c:v>
                </c:pt>
                <c:pt idx="146">
                  <c:v>1.664819E-5</c:v>
                </c:pt>
                <c:pt idx="147">
                  <c:v>1.6692389999999999E-5</c:v>
                </c:pt>
                <c:pt idx="148">
                  <c:v>1.6736350000000001E-5</c:v>
                </c:pt>
                <c:pt idx="149">
                  <c:v>1.6780099999999999E-5</c:v>
                </c:pt>
                <c:pt idx="150">
                  <c:v>1.6823599999999999E-5</c:v>
                </c:pt>
                <c:pt idx="151">
                  <c:v>1.6866889999999999E-5</c:v>
                </c:pt>
                <c:pt idx="152">
                  <c:v>1.6909949999999999E-5</c:v>
                </c:pt>
                <c:pt idx="153">
                  <c:v>1.695278E-5</c:v>
                </c:pt>
                <c:pt idx="154">
                  <c:v>1.6995379999999999E-5</c:v>
                </c:pt>
                <c:pt idx="155">
                  <c:v>1.7037769999999999E-5</c:v>
                </c:pt>
                <c:pt idx="156">
                  <c:v>1.707996E-5</c:v>
                </c:pt>
                <c:pt idx="157">
                  <c:v>1.7121939999999999E-5</c:v>
                </c:pt>
                <c:pt idx="158">
                  <c:v>1.7163689999999999E-5</c:v>
                </c:pt>
                <c:pt idx="159">
                  <c:v>1.7205249999999999E-5</c:v>
                </c:pt>
                <c:pt idx="160">
                  <c:v>1.7246609999999999E-5</c:v>
                </c:pt>
                <c:pt idx="161">
                  <c:v>1.7287750000000001E-5</c:v>
                </c:pt>
                <c:pt idx="162">
                  <c:v>1.732871E-5</c:v>
                </c:pt>
                <c:pt idx="163">
                  <c:v>1.7369460000000001E-5</c:v>
                </c:pt>
                <c:pt idx="164">
                  <c:v>1.7410019999999999E-5</c:v>
                </c:pt>
                <c:pt idx="165">
                  <c:v>1.745038E-5</c:v>
                </c:pt>
                <c:pt idx="166">
                  <c:v>1.7490559999999999E-5</c:v>
                </c:pt>
                <c:pt idx="167">
                  <c:v>1.753053E-5</c:v>
                </c:pt>
                <c:pt idx="168">
                  <c:v>1.757034E-5</c:v>
                </c:pt>
                <c:pt idx="169">
                  <c:v>1.760996E-5</c:v>
                </c:pt>
                <c:pt idx="170">
                  <c:v>1.7649400000000001E-5</c:v>
                </c:pt>
                <c:pt idx="171">
                  <c:v>1.7688659999999999E-5</c:v>
                </c:pt>
                <c:pt idx="172">
                  <c:v>1.7727739999999999E-5</c:v>
                </c:pt>
                <c:pt idx="173">
                  <c:v>1.776664E-5</c:v>
                </c:pt>
                <c:pt idx="174">
                  <c:v>1.7805360000000001E-5</c:v>
                </c:pt>
                <c:pt idx="175">
                  <c:v>1.7843929999999999E-5</c:v>
                </c:pt>
                <c:pt idx="176">
                  <c:v>1.7882310000000001E-5</c:v>
                </c:pt>
                <c:pt idx="177">
                  <c:v>1.792052E-5</c:v>
                </c:pt>
                <c:pt idx="178">
                  <c:v>1.7958569999999999E-5</c:v>
                </c:pt>
                <c:pt idx="179">
                  <c:v>1.799646E-5</c:v>
                </c:pt>
                <c:pt idx="180">
                  <c:v>1.803419E-5</c:v>
                </c:pt>
                <c:pt idx="181">
                  <c:v>1.8071749999999999E-5</c:v>
                </c:pt>
                <c:pt idx="182">
                  <c:v>1.810916E-5</c:v>
                </c:pt>
                <c:pt idx="183">
                  <c:v>1.81464E-5</c:v>
                </c:pt>
                <c:pt idx="184">
                  <c:v>1.8183489999999999E-5</c:v>
                </c:pt>
                <c:pt idx="185">
                  <c:v>1.8220420000000001E-5</c:v>
                </c:pt>
                <c:pt idx="186">
                  <c:v>1.8257190000000001E-5</c:v>
                </c:pt>
                <c:pt idx="187">
                  <c:v>1.8293819999999999E-5</c:v>
                </c:pt>
                <c:pt idx="188">
                  <c:v>1.83303E-5</c:v>
                </c:pt>
                <c:pt idx="189">
                  <c:v>1.836663E-5</c:v>
                </c:pt>
                <c:pt idx="190">
                  <c:v>1.8402799999999999E-5</c:v>
                </c:pt>
                <c:pt idx="191">
                  <c:v>1.843884E-5</c:v>
                </c:pt>
                <c:pt idx="192">
                  <c:v>1.8474719999999999E-5</c:v>
                </c:pt>
                <c:pt idx="193">
                  <c:v>1.851047E-5</c:v>
                </c:pt>
                <c:pt idx="194">
                  <c:v>1.854608E-5</c:v>
                </c:pt>
                <c:pt idx="195">
                  <c:v>1.8581540000000001E-5</c:v>
                </c:pt>
                <c:pt idx="196">
                  <c:v>1.8616850000000001E-5</c:v>
                </c:pt>
                <c:pt idx="197">
                  <c:v>1.865204E-5</c:v>
                </c:pt>
                <c:pt idx="198">
                  <c:v>1.8687089999999999E-5</c:v>
                </c:pt>
                <c:pt idx="199">
                  <c:v>1.8722009999999999E-5</c:v>
                </c:pt>
                <c:pt idx="200">
                  <c:v>1.87568E-5</c:v>
                </c:pt>
                <c:pt idx="201">
                  <c:v>1.879144E-5</c:v>
                </c:pt>
                <c:pt idx="202">
                  <c:v>1.8825949999999999E-5</c:v>
                </c:pt>
                <c:pt idx="203">
                  <c:v>1.8860329999999998E-5</c:v>
                </c:pt>
                <c:pt idx="204">
                  <c:v>1.889459E-5</c:v>
                </c:pt>
                <c:pt idx="205">
                  <c:v>1.8928719999999999E-5</c:v>
                </c:pt>
                <c:pt idx="206">
                  <c:v>1.8962719999999999E-5</c:v>
                </c:pt>
                <c:pt idx="207">
                  <c:v>1.899659E-5</c:v>
                </c:pt>
                <c:pt idx="208">
                  <c:v>1.9030339999999999E-5</c:v>
                </c:pt>
                <c:pt idx="209">
                  <c:v>1.906396E-5</c:v>
                </c:pt>
                <c:pt idx="210">
                  <c:v>1.9097459999999999E-5</c:v>
                </c:pt>
                <c:pt idx="211">
                  <c:v>1.9130839999999999E-5</c:v>
                </c:pt>
                <c:pt idx="212">
                  <c:v>1.9164109999999999E-5</c:v>
                </c:pt>
                <c:pt idx="213">
                  <c:v>1.9197239999999999E-5</c:v>
                </c:pt>
                <c:pt idx="214">
                  <c:v>1.9230269999999999E-5</c:v>
                </c:pt>
                <c:pt idx="215">
                  <c:v>1.926317E-5</c:v>
                </c:pt>
                <c:pt idx="216">
                  <c:v>1.9295970000000001E-5</c:v>
                </c:pt>
                <c:pt idx="217">
                  <c:v>1.9328639999999999E-5</c:v>
                </c:pt>
                <c:pt idx="218">
                  <c:v>1.93612E-5</c:v>
                </c:pt>
                <c:pt idx="219">
                  <c:v>1.939365E-5</c:v>
                </c:pt>
                <c:pt idx="220">
                  <c:v>1.9425989999999999E-5</c:v>
                </c:pt>
                <c:pt idx="221">
                  <c:v>1.9458220000000001E-5</c:v>
                </c:pt>
                <c:pt idx="222">
                  <c:v>1.9490330000000001E-5</c:v>
                </c:pt>
                <c:pt idx="223">
                  <c:v>1.952233E-5</c:v>
                </c:pt>
                <c:pt idx="224">
                  <c:v>1.9554229999999999E-5</c:v>
                </c:pt>
                <c:pt idx="225">
                  <c:v>1.9586009999999999E-5</c:v>
                </c:pt>
                <c:pt idx="226">
                  <c:v>1.9617679999999999E-5</c:v>
                </c:pt>
                <c:pt idx="227">
                  <c:v>1.9649259999999999E-5</c:v>
                </c:pt>
                <c:pt idx="228">
                  <c:v>1.9680730000000002E-5</c:v>
                </c:pt>
                <c:pt idx="229">
                  <c:v>1.971209E-5</c:v>
                </c:pt>
                <c:pt idx="230">
                  <c:v>1.9743340000000001E-5</c:v>
                </c:pt>
                <c:pt idx="231">
                  <c:v>1.9774499999999998E-5</c:v>
                </c:pt>
                <c:pt idx="232">
                  <c:v>1.9805540000000001E-5</c:v>
                </c:pt>
                <c:pt idx="233">
                  <c:v>1.9836490000000002E-5</c:v>
                </c:pt>
                <c:pt idx="234">
                  <c:v>1.9867340000000001E-5</c:v>
                </c:pt>
                <c:pt idx="235">
                  <c:v>1.9898099999999998E-5</c:v>
                </c:pt>
                <c:pt idx="236">
                  <c:v>1.9928750000000001E-5</c:v>
                </c:pt>
                <c:pt idx="237">
                  <c:v>1.99593E-5</c:v>
                </c:pt>
                <c:pt idx="238">
                  <c:v>1.998976E-5</c:v>
                </c:pt>
                <c:pt idx="239">
                  <c:v>2.002012E-5</c:v>
                </c:pt>
                <c:pt idx="240">
                  <c:v>2.005039E-5</c:v>
                </c:pt>
                <c:pt idx="241">
                  <c:v>2.0080559999999999E-5</c:v>
                </c:pt>
                <c:pt idx="242">
                  <c:v>2.011064E-5</c:v>
                </c:pt>
                <c:pt idx="243">
                  <c:v>2.014062E-5</c:v>
                </c:pt>
                <c:pt idx="244">
                  <c:v>2.0170499999999999E-5</c:v>
                </c:pt>
                <c:pt idx="245">
                  <c:v>2.02003E-5</c:v>
                </c:pt>
                <c:pt idx="246">
                  <c:v>2.0230000000000001E-5</c:v>
                </c:pt>
                <c:pt idx="247">
                  <c:v>2.0259600000000002E-5</c:v>
                </c:pt>
                <c:pt idx="248">
                  <c:v>2.028912E-5</c:v>
                </c:pt>
                <c:pt idx="249">
                  <c:v>2.0318549999999999E-5</c:v>
                </c:pt>
                <c:pt idx="250">
                  <c:v>2.0347890000000001E-5</c:v>
                </c:pt>
              </c:numCache>
            </c:numRef>
          </c:yVal>
          <c:smooth val="1"/>
          <c:extLst>
            <c:ext xmlns:c16="http://schemas.microsoft.com/office/drawing/2014/chart" uri="{C3380CC4-5D6E-409C-BE32-E72D297353CC}">
              <c16:uniqueId val="{00000012-4D4C-4B1C-89A4-3D3AFACA9F2D}"/>
            </c:ext>
          </c:extLst>
        </c:ser>
        <c:ser>
          <c:idx val="19"/>
          <c:order val="19"/>
          <c:tx>
            <c:strRef>
              <c:f>marine01!$X$1</c:f>
              <c:strCache>
                <c:ptCount val="1"/>
                <c:pt idx="0">
                  <c:v>Dp(9.92119E-08) </c:v>
                </c:pt>
              </c:strCache>
            </c:strRef>
          </c:tx>
          <c:spPr>
            <a:ln w="12700">
              <a:solidFill>
                <a:srgbClr val="FFCC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marine01!$X$2:$X$252</c:f>
              <c:numCache>
                <c:formatCode>0.00E+00</c:formatCode>
                <c:ptCount val="251"/>
                <c:pt idx="0">
                  <c:v>1.909953E-7</c:v>
                </c:pt>
                <c:pt idx="1">
                  <c:v>2.3047479999999999E-7</c:v>
                </c:pt>
                <c:pt idx="2">
                  <c:v>2.339297E-7</c:v>
                </c:pt>
                <c:pt idx="3">
                  <c:v>2.376576E-7</c:v>
                </c:pt>
                <c:pt idx="4">
                  <c:v>2.4168500000000001E-7</c:v>
                </c:pt>
                <c:pt idx="5">
                  <c:v>2.4605120000000002E-7</c:v>
                </c:pt>
                <c:pt idx="6">
                  <c:v>2.5080629999999998E-7</c:v>
                </c:pt>
                <c:pt idx="7">
                  <c:v>2.56013E-7</c:v>
                </c:pt>
                <c:pt idx="8">
                  <c:v>2.617503E-7</c:v>
                </c:pt>
                <c:pt idx="9">
                  <c:v>2.6811900000000002E-7</c:v>
                </c:pt>
                <c:pt idx="10">
                  <c:v>2.7525080000000002E-7</c:v>
                </c:pt>
                <c:pt idx="11">
                  <c:v>2.8332049999999999E-7</c:v>
                </c:pt>
                <c:pt idx="12">
                  <c:v>2.9256670000000003E-7</c:v>
                </c:pt>
                <c:pt idx="13">
                  <c:v>3.033287E-7</c:v>
                </c:pt>
                <c:pt idx="14">
                  <c:v>3.1610529999999999E-7</c:v>
                </c:pt>
                <c:pt idx="15">
                  <c:v>3.316707E-7</c:v>
                </c:pt>
                <c:pt idx="16">
                  <c:v>3.513213E-7</c:v>
                </c:pt>
                <c:pt idx="17">
                  <c:v>3.7742419999999999E-7</c:v>
                </c:pt>
                <c:pt idx="18">
                  <c:v>4.149452E-7</c:v>
                </c:pt>
                <c:pt idx="19">
                  <c:v>4.7655979999999999E-7</c:v>
                </c:pt>
                <c:pt idx="20">
                  <c:v>6.0520790000000001E-7</c:v>
                </c:pt>
                <c:pt idx="21">
                  <c:v>9.4713810000000004E-7</c:v>
                </c:pt>
                <c:pt idx="22">
                  <c:v>1.6753709999999999E-6</c:v>
                </c:pt>
                <c:pt idx="23">
                  <c:v>2.6385269999999999E-6</c:v>
                </c:pt>
                <c:pt idx="24">
                  <c:v>3.6087599999999998E-6</c:v>
                </c:pt>
                <c:pt idx="25">
                  <c:v>4.4707600000000002E-6</c:v>
                </c:pt>
                <c:pt idx="26">
                  <c:v>5.1877429999999996E-6</c:v>
                </c:pt>
                <c:pt idx="27">
                  <c:v>5.7663299999999997E-6</c:v>
                </c:pt>
                <c:pt idx="28">
                  <c:v>6.2326649999999997E-6</c:v>
                </c:pt>
                <c:pt idx="29">
                  <c:v>6.615774E-6</c:v>
                </c:pt>
                <c:pt idx="30">
                  <c:v>6.939577E-6</c:v>
                </c:pt>
                <c:pt idx="31">
                  <c:v>7.2217830000000002E-6</c:v>
                </c:pt>
                <c:pt idx="32">
                  <c:v>7.4745549999999998E-6</c:v>
                </c:pt>
                <c:pt idx="33">
                  <c:v>7.7057169999999996E-6</c:v>
                </c:pt>
                <c:pt idx="34">
                  <c:v>7.9203529999999993E-6</c:v>
                </c:pt>
                <c:pt idx="35">
                  <c:v>8.1218329999999993E-6</c:v>
                </c:pt>
                <c:pt idx="36">
                  <c:v>8.3124369999999998E-6</c:v>
                </c:pt>
                <c:pt idx="37">
                  <c:v>8.4937809999999996E-6</c:v>
                </c:pt>
                <c:pt idx="38">
                  <c:v>8.6670810000000001E-6</c:v>
                </c:pt>
                <c:pt idx="39">
                  <c:v>8.8332560000000003E-6</c:v>
                </c:pt>
                <c:pt idx="40">
                  <c:v>8.9930509999999996E-6</c:v>
                </c:pt>
                <c:pt idx="41">
                  <c:v>9.1470480000000003E-6</c:v>
                </c:pt>
                <c:pt idx="42">
                  <c:v>9.2958429999999993E-6</c:v>
                </c:pt>
                <c:pt idx="43">
                  <c:v>9.4398400000000001E-6</c:v>
                </c:pt>
                <c:pt idx="44">
                  <c:v>9.5794199999999998E-6</c:v>
                </c:pt>
                <c:pt idx="45">
                  <c:v>9.7149219999999993E-6</c:v>
                </c:pt>
                <c:pt idx="46">
                  <c:v>9.8466380000000005E-6</c:v>
                </c:pt>
                <c:pt idx="47">
                  <c:v>9.9748300000000002E-6</c:v>
                </c:pt>
                <c:pt idx="48">
                  <c:v>1.0099699999999999E-5</c:v>
                </c:pt>
                <c:pt idx="49">
                  <c:v>1.022147E-5</c:v>
                </c:pt>
                <c:pt idx="50">
                  <c:v>1.034035E-5</c:v>
                </c:pt>
                <c:pt idx="51">
                  <c:v>1.0456500000000001E-5</c:v>
                </c:pt>
                <c:pt idx="52">
                  <c:v>1.057012E-5</c:v>
                </c:pt>
                <c:pt idx="53">
                  <c:v>1.068127E-5</c:v>
                </c:pt>
                <c:pt idx="54">
                  <c:v>1.079015E-5</c:v>
                </c:pt>
                <c:pt idx="55">
                  <c:v>1.089682E-5</c:v>
                </c:pt>
                <c:pt idx="56">
                  <c:v>1.100143E-5</c:v>
                </c:pt>
                <c:pt idx="57">
                  <c:v>1.1104070000000001E-5</c:v>
                </c:pt>
                <c:pt idx="58">
                  <c:v>1.1204769999999999E-5</c:v>
                </c:pt>
                <c:pt idx="59">
                  <c:v>1.1303669999999999E-5</c:v>
                </c:pt>
                <c:pt idx="60">
                  <c:v>1.14009E-5</c:v>
                </c:pt>
                <c:pt idx="61">
                  <c:v>1.149644E-5</c:v>
                </c:pt>
                <c:pt idx="62">
                  <c:v>1.1590410000000001E-5</c:v>
                </c:pt>
                <c:pt idx="63">
                  <c:v>1.168284E-5</c:v>
                </c:pt>
                <c:pt idx="64">
                  <c:v>1.177384E-5</c:v>
                </c:pt>
                <c:pt idx="65">
                  <c:v>1.186341E-5</c:v>
                </c:pt>
                <c:pt idx="66">
                  <c:v>1.1951649999999999E-5</c:v>
                </c:pt>
                <c:pt idx="67">
                  <c:v>1.2038560000000001E-5</c:v>
                </c:pt>
                <c:pt idx="68">
                  <c:v>1.212422E-5</c:v>
                </c:pt>
                <c:pt idx="69">
                  <c:v>1.220869E-5</c:v>
                </c:pt>
                <c:pt idx="70">
                  <c:v>1.2292009999999999E-5</c:v>
                </c:pt>
                <c:pt idx="71">
                  <c:v>1.237419E-5</c:v>
                </c:pt>
                <c:pt idx="72">
                  <c:v>1.2455279999999999E-5</c:v>
                </c:pt>
                <c:pt idx="73">
                  <c:v>1.253532E-5</c:v>
                </c:pt>
                <c:pt idx="74">
                  <c:v>1.261432E-5</c:v>
                </c:pt>
                <c:pt idx="75">
                  <c:v>1.2692330000000001E-5</c:v>
                </c:pt>
                <c:pt idx="76">
                  <c:v>1.2769389999999999E-5</c:v>
                </c:pt>
                <c:pt idx="77">
                  <c:v>1.284554E-5</c:v>
                </c:pt>
                <c:pt idx="78">
                  <c:v>1.2920760000000001E-5</c:v>
                </c:pt>
                <c:pt idx="79">
                  <c:v>1.2995130000000001E-5</c:v>
                </c:pt>
                <c:pt idx="80">
                  <c:v>1.3068650000000001E-5</c:v>
                </c:pt>
                <c:pt idx="81">
                  <c:v>1.3141329999999999E-5</c:v>
                </c:pt>
                <c:pt idx="82">
                  <c:v>1.321323E-5</c:v>
                </c:pt>
                <c:pt idx="83">
                  <c:v>1.328434E-5</c:v>
                </c:pt>
                <c:pt idx="84">
                  <c:v>1.335469E-5</c:v>
                </c:pt>
                <c:pt idx="85">
                  <c:v>1.34243E-5</c:v>
                </c:pt>
                <c:pt idx="86">
                  <c:v>1.349318E-5</c:v>
                </c:pt>
                <c:pt idx="87">
                  <c:v>1.356135E-5</c:v>
                </c:pt>
                <c:pt idx="88">
                  <c:v>1.3628850000000001E-5</c:v>
                </c:pt>
                <c:pt idx="89">
                  <c:v>1.369567E-5</c:v>
                </c:pt>
                <c:pt idx="90">
                  <c:v>1.376184E-5</c:v>
                </c:pt>
                <c:pt idx="91">
                  <c:v>1.3827379999999999E-5</c:v>
                </c:pt>
                <c:pt idx="92">
                  <c:v>1.3892279999999999E-5</c:v>
                </c:pt>
                <c:pt idx="93">
                  <c:v>1.3956570000000001E-5</c:v>
                </c:pt>
                <c:pt idx="94">
                  <c:v>1.4020280000000001E-5</c:v>
                </c:pt>
                <c:pt idx="95">
                  <c:v>1.408338E-5</c:v>
                </c:pt>
                <c:pt idx="96">
                  <c:v>1.4145940000000001E-5</c:v>
                </c:pt>
                <c:pt idx="97">
                  <c:v>1.4207939999999999E-5</c:v>
                </c:pt>
                <c:pt idx="98">
                  <c:v>1.426938E-5</c:v>
                </c:pt>
                <c:pt idx="99">
                  <c:v>1.433031E-5</c:v>
                </c:pt>
                <c:pt idx="100">
                  <c:v>1.439069E-5</c:v>
                </c:pt>
                <c:pt idx="101">
                  <c:v>1.4450589999999999E-5</c:v>
                </c:pt>
                <c:pt idx="102">
                  <c:v>1.450997E-5</c:v>
                </c:pt>
                <c:pt idx="103">
                  <c:v>1.4568880000000001E-5</c:v>
                </c:pt>
                <c:pt idx="104">
                  <c:v>1.462731E-5</c:v>
                </c:pt>
                <c:pt idx="105">
                  <c:v>1.4685269999999999E-5</c:v>
                </c:pt>
                <c:pt idx="106">
                  <c:v>1.474275E-5</c:v>
                </c:pt>
                <c:pt idx="107">
                  <c:v>1.47998E-5</c:v>
                </c:pt>
                <c:pt idx="108">
                  <c:v>1.485642E-5</c:v>
                </c:pt>
                <c:pt idx="109">
                  <c:v>1.491257E-5</c:v>
                </c:pt>
                <c:pt idx="110">
                  <c:v>1.496829E-5</c:v>
                </c:pt>
                <c:pt idx="111">
                  <c:v>1.502361E-5</c:v>
                </c:pt>
                <c:pt idx="112">
                  <c:v>1.50785E-5</c:v>
                </c:pt>
                <c:pt idx="113">
                  <c:v>1.513301E-5</c:v>
                </c:pt>
                <c:pt idx="114">
                  <c:v>1.518712E-5</c:v>
                </c:pt>
                <c:pt idx="115">
                  <c:v>1.524082E-5</c:v>
                </c:pt>
                <c:pt idx="116">
                  <c:v>1.5294129999999999E-5</c:v>
                </c:pt>
                <c:pt idx="117">
                  <c:v>1.5347100000000001E-5</c:v>
                </c:pt>
                <c:pt idx="118">
                  <c:v>1.539969E-5</c:v>
                </c:pt>
                <c:pt idx="119">
                  <c:v>1.5451920000000002E-5</c:v>
                </c:pt>
                <c:pt idx="120">
                  <c:v>1.5503799999999999E-5</c:v>
                </c:pt>
                <c:pt idx="121">
                  <c:v>1.5555320000000001E-5</c:v>
                </c:pt>
                <c:pt idx="122">
                  <c:v>1.5606479999999999E-5</c:v>
                </c:pt>
                <c:pt idx="123">
                  <c:v>1.5657329999999999E-5</c:v>
                </c:pt>
                <c:pt idx="124">
                  <c:v>1.570781E-5</c:v>
                </c:pt>
                <c:pt idx="125">
                  <c:v>1.575799E-5</c:v>
                </c:pt>
                <c:pt idx="126">
                  <c:v>1.5807840000000001E-5</c:v>
                </c:pt>
                <c:pt idx="127">
                  <c:v>1.585738E-5</c:v>
                </c:pt>
                <c:pt idx="128">
                  <c:v>1.5906600000000001E-5</c:v>
                </c:pt>
                <c:pt idx="129">
                  <c:v>1.5955510000000001E-5</c:v>
                </c:pt>
                <c:pt idx="130">
                  <c:v>1.6004090000000001E-5</c:v>
                </c:pt>
                <c:pt idx="131">
                  <c:v>1.6052399999999999E-5</c:v>
                </c:pt>
                <c:pt idx="132">
                  <c:v>1.6100399999999999E-5</c:v>
                </c:pt>
                <c:pt idx="133">
                  <c:v>1.6148099999999999E-5</c:v>
                </c:pt>
                <c:pt idx="134">
                  <c:v>1.6195519999999999E-5</c:v>
                </c:pt>
                <c:pt idx="135">
                  <c:v>1.624266E-5</c:v>
                </c:pt>
                <c:pt idx="136">
                  <c:v>1.6289529999999999E-5</c:v>
                </c:pt>
                <c:pt idx="137">
                  <c:v>1.6336150000000001E-5</c:v>
                </c:pt>
                <c:pt idx="138">
                  <c:v>1.6382469999999999E-5</c:v>
                </c:pt>
                <c:pt idx="139">
                  <c:v>1.642854E-5</c:v>
                </c:pt>
                <c:pt idx="140">
                  <c:v>1.6474339999999999E-5</c:v>
                </c:pt>
                <c:pt idx="141">
                  <c:v>1.651989E-5</c:v>
                </c:pt>
                <c:pt idx="142">
                  <c:v>1.6565159999999999E-5</c:v>
                </c:pt>
                <c:pt idx="143">
                  <c:v>1.661021E-5</c:v>
                </c:pt>
                <c:pt idx="144">
                  <c:v>1.6654990000000002E-5</c:v>
                </c:pt>
                <c:pt idx="145">
                  <c:v>1.669953E-5</c:v>
                </c:pt>
                <c:pt idx="146">
                  <c:v>1.6743829999999999E-5</c:v>
                </c:pt>
                <c:pt idx="147">
                  <c:v>1.6787890000000002E-5</c:v>
                </c:pt>
                <c:pt idx="148">
                  <c:v>1.68317E-5</c:v>
                </c:pt>
                <c:pt idx="149">
                  <c:v>1.6875310000000002E-5</c:v>
                </c:pt>
                <c:pt idx="150">
                  <c:v>1.6918659999999998E-5</c:v>
                </c:pt>
                <c:pt idx="151">
                  <c:v>1.6961819999999999E-5</c:v>
                </c:pt>
                <c:pt idx="152">
                  <c:v>1.7004729999999999E-5</c:v>
                </c:pt>
                <c:pt idx="153">
                  <c:v>1.704742E-5</c:v>
                </c:pt>
                <c:pt idx="154">
                  <c:v>1.708989E-5</c:v>
                </c:pt>
                <c:pt idx="155">
                  <c:v>1.7132140000000001E-5</c:v>
                </c:pt>
                <c:pt idx="156">
                  <c:v>1.7174199999999999E-5</c:v>
                </c:pt>
                <c:pt idx="157">
                  <c:v>1.7216039999999999E-5</c:v>
                </c:pt>
                <c:pt idx="158">
                  <c:v>1.725766E-5</c:v>
                </c:pt>
                <c:pt idx="159">
                  <c:v>1.7299090000000001E-5</c:v>
                </c:pt>
                <c:pt idx="160">
                  <c:v>1.7340319999999999E-5</c:v>
                </c:pt>
                <c:pt idx="161">
                  <c:v>1.7381330000000001E-5</c:v>
                </c:pt>
                <c:pt idx="162">
                  <c:v>1.7422160000000001E-5</c:v>
                </c:pt>
                <c:pt idx="163">
                  <c:v>1.7462790000000001E-5</c:v>
                </c:pt>
                <c:pt idx="164">
                  <c:v>1.750322E-5</c:v>
                </c:pt>
                <c:pt idx="165">
                  <c:v>1.754346E-5</c:v>
                </c:pt>
                <c:pt idx="166">
                  <c:v>1.7583499999999999E-5</c:v>
                </c:pt>
                <c:pt idx="167">
                  <c:v>1.7623359999999999E-5</c:v>
                </c:pt>
                <c:pt idx="168">
                  <c:v>1.766304E-5</c:v>
                </c:pt>
                <c:pt idx="169">
                  <c:v>1.7702540000000001E-5</c:v>
                </c:pt>
                <c:pt idx="170">
                  <c:v>1.7741860000000001E-5</c:v>
                </c:pt>
                <c:pt idx="171">
                  <c:v>1.7781000000000001E-5</c:v>
                </c:pt>
                <c:pt idx="172">
                  <c:v>1.7819959999999999E-5</c:v>
                </c:pt>
                <c:pt idx="173">
                  <c:v>1.7858739999999998E-5</c:v>
                </c:pt>
                <c:pt idx="174">
                  <c:v>1.7897349999999999E-5</c:v>
                </c:pt>
                <c:pt idx="175">
                  <c:v>1.7935799999999999E-5</c:v>
                </c:pt>
                <c:pt idx="176">
                  <c:v>1.7974059999999998E-5</c:v>
                </c:pt>
                <c:pt idx="177">
                  <c:v>1.8012160000000001E-5</c:v>
                </c:pt>
                <c:pt idx="178">
                  <c:v>1.8050099999999999E-5</c:v>
                </c:pt>
                <c:pt idx="179">
                  <c:v>1.8087870000000001E-5</c:v>
                </c:pt>
                <c:pt idx="180">
                  <c:v>1.8125490000000001E-5</c:v>
                </c:pt>
                <c:pt idx="181">
                  <c:v>1.8162940000000001E-5</c:v>
                </c:pt>
                <c:pt idx="182">
                  <c:v>1.8200239999999998E-5</c:v>
                </c:pt>
                <c:pt idx="183">
                  <c:v>1.8237370000000001E-5</c:v>
                </c:pt>
                <c:pt idx="184">
                  <c:v>1.8274349999999999E-5</c:v>
                </c:pt>
                <c:pt idx="185">
                  <c:v>1.831117E-5</c:v>
                </c:pt>
                <c:pt idx="186">
                  <c:v>1.834784E-5</c:v>
                </c:pt>
                <c:pt idx="187">
                  <c:v>1.838436E-5</c:v>
                </c:pt>
                <c:pt idx="188">
                  <c:v>1.842073E-5</c:v>
                </c:pt>
                <c:pt idx="189">
                  <c:v>1.845695E-5</c:v>
                </c:pt>
                <c:pt idx="190">
                  <c:v>1.8493029999999999E-5</c:v>
                </c:pt>
                <c:pt idx="191">
                  <c:v>1.8528959999999999E-5</c:v>
                </c:pt>
                <c:pt idx="192">
                  <c:v>1.8564740000000001E-5</c:v>
                </c:pt>
                <c:pt idx="193">
                  <c:v>1.8600390000000002E-5</c:v>
                </c:pt>
                <c:pt idx="194">
                  <c:v>1.8635890000000002E-5</c:v>
                </c:pt>
                <c:pt idx="195">
                  <c:v>1.8671249999999998E-5</c:v>
                </c:pt>
                <c:pt idx="196">
                  <c:v>1.8706469999999999E-5</c:v>
                </c:pt>
                <c:pt idx="197">
                  <c:v>1.874155E-5</c:v>
                </c:pt>
                <c:pt idx="198">
                  <c:v>1.8776499999999999E-5</c:v>
                </c:pt>
                <c:pt idx="199">
                  <c:v>1.8811329999999999E-5</c:v>
                </c:pt>
                <c:pt idx="200">
                  <c:v>1.884602E-5</c:v>
                </c:pt>
                <c:pt idx="201">
                  <c:v>1.8880560000000001E-5</c:v>
                </c:pt>
                <c:pt idx="202">
                  <c:v>1.891498E-5</c:v>
                </c:pt>
                <c:pt idx="203">
                  <c:v>1.8949259999999999E-5</c:v>
                </c:pt>
                <c:pt idx="204">
                  <c:v>1.898342E-5</c:v>
                </c:pt>
                <c:pt idx="205">
                  <c:v>1.9017459999999999E-5</c:v>
                </c:pt>
                <c:pt idx="206">
                  <c:v>1.9051359999999999E-5</c:v>
                </c:pt>
                <c:pt idx="207">
                  <c:v>1.9085150000000001E-5</c:v>
                </c:pt>
                <c:pt idx="208">
                  <c:v>1.9118800000000001E-5</c:v>
                </c:pt>
                <c:pt idx="209">
                  <c:v>1.9152330000000002E-5</c:v>
                </c:pt>
                <c:pt idx="210">
                  <c:v>1.9185740000000001E-5</c:v>
                </c:pt>
                <c:pt idx="211">
                  <c:v>1.9219029999999999E-5</c:v>
                </c:pt>
                <c:pt idx="212">
                  <c:v>1.9252199999999998E-5</c:v>
                </c:pt>
                <c:pt idx="213">
                  <c:v>1.928525E-5</c:v>
                </c:pt>
                <c:pt idx="214">
                  <c:v>1.931819E-5</c:v>
                </c:pt>
                <c:pt idx="215">
                  <c:v>1.9351000000000002E-5</c:v>
                </c:pt>
                <c:pt idx="216">
                  <c:v>1.9383709999999999E-5</c:v>
                </c:pt>
                <c:pt idx="217">
                  <c:v>1.9416289999999998E-5</c:v>
                </c:pt>
                <c:pt idx="218">
                  <c:v>1.944877E-5</c:v>
                </c:pt>
                <c:pt idx="219">
                  <c:v>1.9481130000000001E-5</c:v>
                </c:pt>
                <c:pt idx="220">
                  <c:v>1.9513380000000001E-5</c:v>
                </c:pt>
                <c:pt idx="221">
                  <c:v>1.954553E-5</c:v>
                </c:pt>
                <c:pt idx="222">
                  <c:v>1.957755E-5</c:v>
                </c:pt>
                <c:pt idx="223">
                  <c:v>1.960947E-5</c:v>
                </c:pt>
                <c:pt idx="224">
                  <c:v>1.964128E-5</c:v>
                </c:pt>
                <c:pt idx="225">
                  <c:v>1.9672980000000002E-5</c:v>
                </c:pt>
                <c:pt idx="226">
                  <c:v>1.9704569999999999E-5</c:v>
                </c:pt>
                <c:pt idx="227">
                  <c:v>1.973606E-5</c:v>
                </c:pt>
                <c:pt idx="228">
                  <c:v>1.976745E-5</c:v>
                </c:pt>
                <c:pt idx="229">
                  <c:v>1.9798719999999999E-5</c:v>
                </c:pt>
                <c:pt idx="230">
                  <c:v>1.9829900000000001E-5</c:v>
                </c:pt>
                <c:pt idx="231">
                  <c:v>1.986097E-5</c:v>
                </c:pt>
                <c:pt idx="232">
                  <c:v>1.9891940000000001E-5</c:v>
                </c:pt>
                <c:pt idx="233">
                  <c:v>1.9922799999999998E-5</c:v>
                </c:pt>
                <c:pt idx="234">
                  <c:v>1.995358E-5</c:v>
                </c:pt>
                <c:pt idx="235">
                  <c:v>1.9984250000000001E-5</c:v>
                </c:pt>
                <c:pt idx="236">
                  <c:v>2.0014829999999999E-5</c:v>
                </c:pt>
                <c:pt idx="237">
                  <c:v>2.0045299999999999E-5</c:v>
                </c:pt>
                <c:pt idx="238">
                  <c:v>2.007568E-5</c:v>
                </c:pt>
                <c:pt idx="239">
                  <c:v>2.0105960000000001E-5</c:v>
                </c:pt>
                <c:pt idx="240">
                  <c:v>2.0136159999999999E-5</c:v>
                </c:pt>
                <c:pt idx="241">
                  <c:v>2.016625E-5</c:v>
                </c:pt>
                <c:pt idx="242">
                  <c:v>2.0196250000000002E-5</c:v>
                </c:pt>
                <c:pt idx="243">
                  <c:v>2.022616E-5</c:v>
                </c:pt>
                <c:pt idx="244">
                  <c:v>2.0255960000000001E-5</c:v>
                </c:pt>
                <c:pt idx="245">
                  <c:v>2.0285690000000001E-5</c:v>
                </c:pt>
                <c:pt idx="246">
                  <c:v>2.0315309999999999E-5</c:v>
                </c:pt>
                <c:pt idx="247">
                  <c:v>2.0344840000000002E-5</c:v>
                </c:pt>
                <c:pt idx="248">
                  <c:v>2.0374280000000001E-5</c:v>
                </c:pt>
                <c:pt idx="249">
                  <c:v>2.0403639999999998E-5</c:v>
                </c:pt>
                <c:pt idx="250">
                  <c:v>2.0432899999999999E-5</c:v>
                </c:pt>
              </c:numCache>
            </c:numRef>
          </c:yVal>
          <c:smooth val="1"/>
          <c:extLst>
            <c:ext xmlns:c16="http://schemas.microsoft.com/office/drawing/2014/chart" uri="{C3380CC4-5D6E-409C-BE32-E72D297353CC}">
              <c16:uniqueId val="{00000013-4D4C-4B1C-89A4-3D3AFACA9F2D}"/>
            </c:ext>
          </c:extLst>
        </c:ser>
        <c:ser>
          <c:idx val="20"/>
          <c:order val="20"/>
          <c:tx>
            <c:strRef>
              <c:f>marine01!$Y$1</c:f>
              <c:strCache>
                <c:ptCount val="1"/>
                <c:pt idx="0">
                  <c:v>Dp(1.08826E-07) </c:v>
                </c:pt>
              </c:strCache>
            </c:strRef>
          </c:tx>
          <c:spPr>
            <a:ln w="12700">
              <a:solidFill>
                <a:srgbClr val="FF99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marine01!$Y$2:$Y$252</c:f>
              <c:numCache>
                <c:formatCode>0.00E+00</c:formatCode>
                <c:ptCount val="251"/>
                <c:pt idx="0">
                  <c:v>2.1214380000000001E-7</c:v>
                </c:pt>
                <c:pt idx="1">
                  <c:v>2.5440260000000001E-7</c:v>
                </c:pt>
                <c:pt idx="2">
                  <c:v>2.5829270000000002E-7</c:v>
                </c:pt>
                <c:pt idx="3">
                  <c:v>2.6249459999999997E-7</c:v>
                </c:pt>
                <c:pt idx="4">
                  <c:v>2.6703970000000001E-7</c:v>
                </c:pt>
                <c:pt idx="5">
                  <c:v>2.7197379999999999E-7</c:v>
                </c:pt>
                <c:pt idx="6">
                  <c:v>2.7735550000000002E-7</c:v>
                </c:pt>
                <c:pt idx="7">
                  <c:v>2.8325829999999998E-7</c:v>
                </c:pt>
                <c:pt idx="8">
                  <c:v>2.8977529999999999E-7</c:v>
                </c:pt>
                <c:pt idx="9">
                  <c:v>2.9702590000000001E-7</c:v>
                </c:pt>
                <c:pt idx="10">
                  <c:v>3.0516620000000001E-7</c:v>
                </c:pt>
                <c:pt idx="11">
                  <c:v>3.144055E-7</c:v>
                </c:pt>
                <c:pt idx="12">
                  <c:v>3.2503069999999999E-7</c:v>
                </c:pt>
                <c:pt idx="13">
                  <c:v>3.3745380000000001E-7</c:v>
                </c:pt>
                <c:pt idx="14">
                  <c:v>3.5228589999999999E-7</c:v>
                </c:pt>
                <c:pt idx="15">
                  <c:v>3.7048799999999998E-7</c:v>
                </c:pt>
                <c:pt idx="16">
                  <c:v>3.9369430000000001E-7</c:v>
                </c:pt>
                <c:pt idx="17">
                  <c:v>4.2494959999999998E-7</c:v>
                </c:pt>
                <c:pt idx="18">
                  <c:v>4.7080099999999998E-7</c:v>
                </c:pt>
                <c:pt idx="19">
                  <c:v>5.4834700000000003E-7</c:v>
                </c:pt>
                <c:pt idx="20">
                  <c:v>7.1389270000000005E-7</c:v>
                </c:pt>
                <c:pt idx="21">
                  <c:v>1.122489E-6</c:v>
                </c:pt>
                <c:pt idx="22">
                  <c:v>1.8859250000000001E-6</c:v>
                </c:pt>
                <c:pt idx="23">
                  <c:v>2.8411289999999999E-6</c:v>
                </c:pt>
                <c:pt idx="24">
                  <c:v>3.793869E-6</c:v>
                </c:pt>
                <c:pt idx="25">
                  <c:v>4.6408139999999996E-6</c:v>
                </c:pt>
                <c:pt idx="26">
                  <c:v>5.3467059999999997E-6</c:v>
                </c:pt>
                <c:pt idx="27">
                  <c:v>5.9173939999999997E-6</c:v>
                </c:pt>
                <c:pt idx="28">
                  <c:v>6.3780370000000001E-6</c:v>
                </c:pt>
                <c:pt idx="29">
                  <c:v>6.7569009999999999E-6</c:v>
                </c:pt>
                <c:pt idx="30">
                  <c:v>7.0774009999999996E-6</c:v>
                </c:pt>
                <c:pt idx="31">
                  <c:v>7.3569209999999998E-6</c:v>
                </c:pt>
                <c:pt idx="32">
                  <c:v>7.6074220000000004E-6</c:v>
                </c:pt>
                <c:pt idx="33">
                  <c:v>7.8366050000000008E-6</c:v>
                </c:pt>
                <c:pt idx="34">
                  <c:v>8.0494770000000002E-6</c:v>
                </c:pt>
                <c:pt idx="35">
                  <c:v>8.2493590000000005E-6</c:v>
                </c:pt>
                <c:pt idx="36">
                  <c:v>8.4384989999999995E-6</c:v>
                </c:pt>
                <c:pt idx="37">
                  <c:v>8.6184909999999993E-6</c:v>
                </c:pt>
                <c:pt idx="38">
                  <c:v>8.7905330000000002E-6</c:v>
                </c:pt>
                <c:pt idx="39">
                  <c:v>8.9555320000000001E-6</c:v>
                </c:pt>
                <c:pt idx="40">
                  <c:v>9.1142229999999995E-6</c:v>
                </c:pt>
                <c:pt idx="41">
                  <c:v>9.2671789999999992E-6</c:v>
                </c:pt>
                <c:pt idx="42">
                  <c:v>9.4149879999999993E-6</c:v>
                </c:pt>
                <c:pt idx="43">
                  <c:v>9.5580510000000001E-6</c:v>
                </c:pt>
                <c:pt idx="44">
                  <c:v>9.6967419999999997E-6</c:v>
                </c:pt>
                <c:pt idx="45">
                  <c:v>9.831398E-6</c:v>
                </c:pt>
                <c:pt idx="46">
                  <c:v>9.9623059999999992E-6</c:v>
                </c:pt>
                <c:pt idx="47">
                  <c:v>1.0089720000000001E-5</c:v>
                </c:pt>
                <c:pt idx="48">
                  <c:v>1.021385E-5</c:v>
                </c:pt>
                <c:pt idx="49">
                  <c:v>1.0334910000000001E-5</c:v>
                </c:pt>
                <c:pt idx="50">
                  <c:v>1.0453110000000001E-5</c:v>
                </c:pt>
                <c:pt idx="51">
                  <c:v>1.0568600000000001E-5</c:v>
                </c:pt>
                <c:pt idx="52">
                  <c:v>1.068158E-5</c:v>
                </c:pt>
                <c:pt idx="53">
                  <c:v>1.0792119999999999E-5</c:v>
                </c:pt>
                <c:pt idx="54">
                  <c:v>1.0900410000000001E-5</c:v>
                </c:pt>
                <c:pt idx="55">
                  <c:v>1.10065E-5</c:v>
                </c:pt>
                <c:pt idx="56">
                  <c:v>1.111055E-5</c:v>
                </c:pt>
                <c:pt idx="57">
                  <c:v>1.1212660000000001E-5</c:v>
                </c:pt>
                <c:pt idx="58">
                  <c:v>1.131283E-5</c:v>
                </c:pt>
                <c:pt idx="59">
                  <c:v>1.141124E-5</c:v>
                </c:pt>
                <c:pt idx="60">
                  <c:v>1.150797E-5</c:v>
                </c:pt>
                <c:pt idx="61">
                  <c:v>1.1603029999999999E-5</c:v>
                </c:pt>
                <c:pt idx="62">
                  <c:v>1.169654E-5</c:v>
                </c:pt>
                <c:pt idx="63">
                  <c:v>1.178852E-5</c:v>
                </c:pt>
                <c:pt idx="64">
                  <c:v>1.1879070000000001E-5</c:v>
                </c:pt>
                <c:pt idx="65">
                  <c:v>1.196822E-5</c:v>
                </c:pt>
                <c:pt idx="66">
                  <c:v>1.205603E-5</c:v>
                </c:pt>
                <c:pt idx="67">
                  <c:v>1.214253E-5</c:v>
                </c:pt>
                <c:pt idx="68">
                  <c:v>1.2227789999999999E-5</c:v>
                </c:pt>
                <c:pt idx="69">
                  <c:v>1.231188E-5</c:v>
                </c:pt>
                <c:pt idx="70">
                  <c:v>1.2394809999999999E-5</c:v>
                </c:pt>
                <c:pt idx="71">
                  <c:v>1.2476630000000001E-5</c:v>
                </c:pt>
                <c:pt idx="72">
                  <c:v>1.2557349999999999E-5</c:v>
                </c:pt>
                <c:pt idx="73">
                  <c:v>1.263703E-5</c:v>
                </c:pt>
                <c:pt idx="74">
                  <c:v>1.271568E-5</c:v>
                </c:pt>
                <c:pt idx="75">
                  <c:v>1.279335E-5</c:v>
                </c:pt>
                <c:pt idx="76">
                  <c:v>1.2870079999999999E-5</c:v>
                </c:pt>
                <c:pt idx="77">
                  <c:v>1.294589E-5</c:v>
                </c:pt>
                <c:pt idx="78">
                  <c:v>1.3020800000000001E-5</c:v>
                </c:pt>
                <c:pt idx="79">
                  <c:v>1.3094850000000001E-5</c:v>
                </c:pt>
                <c:pt idx="80">
                  <c:v>1.3168060000000001E-5</c:v>
                </c:pt>
                <c:pt idx="81">
                  <c:v>1.324043E-5</c:v>
                </c:pt>
                <c:pt idx="82">
                  <c:v>1.331204E-5</c:v>
                </c:pt>
                <c:pt idx="83">
                  <c:v>1.3382860000000001E-5</c:v>
                </c:pt>
                <c:pt idx="84">
                  <c:v>1.345291E-5</c:v>
                </c:pt>
                <c:pt idx="85">
                  <c:v>1.352224E-5</c:v>
                </c:pt>
                <c:pt idx="86">
                  <c:v>1.359085E-5</c:v>
                </c:pt>
                <c:pt idx="87">
                  <c:v>1.365874E-5</c:v>
                </c:pt>
                <c:pt idx="88">
                  <c:v>1.372597E-5</c:v>
                </c:pt>
                <c:pt idx="89">
                  <c:v>1.3792529999999999E-5</c:v>
                </c:pt>
                <c:pt idx="90">
                  <c:v>1.385844E-5</c:v>
                </c:pt>
                <c:pt idx="91">
                  <c:v>1.392372E-5</c:v>
                </c:pt>
                <c:pt idx="92">
                  <c:v>1.3988369999999999E-5</c:v>
                </c:pt>
                <c:pt idx="93">
                  <c:v>1.4052419999999999E-5</c:v>
                </c:pt>
                <c:pt idx="94">
                  <c:v>1.411588E-5</c:v>
                </c:pt>
                <c:pt idx="95">
                  <c:v>1.417874E-5</c:v>
                </c:pt>
                <c:pt idx="96">
                  <c:v>1.424106E-5</c:v>
                </c:pt>
                <c:pt idx="97">
                  <c:v>1.430283E-5</c:v>
                </c:pt>
                <c:pt idx="98">
                  <c:v>1.4364039999999999E-5</c:v>
                </c:pt>
                <c:pt idx="99">
                  <c:v>1.4424749999999999E-5</c:v>
                </c:pt>
                <c:pt idx="100">
                  <c:v>1.4484899999999999E-5</c:v>
                </c:pt>
                <c:pt idx="101">
                  <c:v>1.454458E-5</c:v>
                </c:pt>
                <c:pt idx="102">
                  <c:v>1.4603750000000001E-5</c:v>
                </c:pt>
                <c:pt idx="103">
                  <c:v>1.4662450000000001E-5</c:v>
                </c:pt>
                <c:pt idx="104">
                  <c:v>1.472066E-5</c:v>
                </c:pt>
                <c:pt idx="105">
                  <c:v>1.477841E-5</c:v>
                </c:pt>
                <c:pt idx="106">
                  <c:v>1.483569E-5</c:v>
                </c:pt>
                <c:pt idx="107">
                  <c:v>1.4892530000000001E-5</c:v>
                </c:pt>
                <c:pt idx="108">
                  <c:v>1.4948959999999999E-5</c:v>
                </c:pt>
                <c:pt idx="109">
                  <c:v>1.500491E-5</c:v>
                </c:pt>
                <c:pt idx="110">
                  <c:v>1.5060429999999999E-5</c:v>
                </c:pt>
                <c:pt idx="111">
                  <c:v>1.511556E-5</c:v>
                </c:pt>
                <c:pt idx="112">
                  <c:v>1.5170270000000001E-5</c:v>
                </c:pt>
                <c:pt idx="113">
                  <c:v>1.522458E-5</c:v>
                </c:pt>
                <c:pt idx="114">
                  <c:v>1.527851E-5</c:v>
                </c:pt>
                <c:pt idx="115">
                  <c:v>1.533202E-5</c:v>
                </c:pt>
                <c:pt idx="116">
                  <c:v>1.538516E-5</c:v>
                </c:pt>
                <c:pt idx="117">
                  <c:v>1.5437939999999999E-5</c:v>
                </c:pt>
                <c:pt idx="118">
                  <c:v>1.5490360000000001E-5</c:v>
                </c:pt>
                <c:pt idx="119">
                  <c:v>1.5542409999999999E-5</c:v>
                </c:pt>
                <c:pt idx="120">
                  <c:v>1.5594119999999998E-5</c:v>
                </c:pt>
                <c:pt idx="121">
                  <c:v>1.5645469999999999E-5</c:v>
                </c:pt>
                <c:pt idx="122">
                  <c:v>1.5696459999999998E-5</c:v>
                </c:pt>
                <c:pt idx="123">
                  <c:v>1.574714E-5</c:v>
                </c:pt>
                <c:pt idx="124">
                  <c:v>1.579746E-5</c:v>
                </c:pt>
                <c:pt idx="125">
                  <c:v>1.5847479999999999E-5</c:v>
                </c:pt>
                <c:pt idx="126">
                  <c:v>1.5897160000000001E-5</c:v>
                </c:pt>
                <c:pt idx="127">
                  <c:v>1.594654E-5</c:v>
                </c:pt>
                <c:pt idx="128">
                  <c:v>1.599561E-5</c:v>
                </c:pt>
                <c:pt idx="129">
                  <c:v>1.6044359999999999E-5</c:v>
                </c:pt>
                <c:pt idx="130">
                  <c:v>1.6092789999999999E-5</c:v>
                </c:pt>
                <c:pt idx="131">
                  <c:v>1.6140939999999999E-5</c:v>
                </c:pt>
                <c:pt idx="132">
                  <c:v>1.6188789999999999E-5</c:v>
                </c:pt>
                <c:pt idx="133">
                  <c:v>1.6236349999999999E-5</c:v>
                </c:pt>
                <c:pt idx="134">
                  <c:v>1.6283609999999998E-5</c:v>
                </c:pt>
                <c:pt idx="135">
                  <c:v>1.6330599999999999E-5</c:v>
                </c:pt>
                <c:pt idx="136">
                  <c:v>1.6377329999999999E-5</c:v>
                </c:pt>
                <c:pt idx="137">
                  <c:v>1.6423810000000001E-5</c:v>
                </c:pt>
                <c:pt idx="138">
                  <c:v>1.6469989999999999E-5</c:v>
                </c:pt>
                <c:pt idx="139">
                  <c:v>1.651592E-5</c:v>
                </c:pt>
                <c:pt idx="140">
                  <c:v>1.6561569999999999E-5</c:v>
                </c:pt>
                <c:pt idx="141">
                  <c:v>1.6606980000000001E-5</c:v>
                </c:pt>
                <c:pt idx="142">
                  <c:v>1.665211E-5</c:v>
                </c:pt>
                <c:pt idx="143">
                  <c:v>1.6697030000000002E-5</c:v>
                </c:pt>
                <c:pt idx="144">
                  <c:v>1.6741680000000001E-5</c:v>
                </c:pt>
                <c:pt idx="145">
                  <c:v>1.678608E-5</c:v>
                </c:pt>
                <c:pt idx="146">
                  <c:v>1.683025E-5</c:v>
                </c:pt>
                <c:pt idx="147">
                  <c:v>1.687418E-5</c:v>
                </c:pt>
                <c:pt idx="148">
                  <c:v>1.691786E-5</c:v>
                </c:pt>
                <c:pt idx="149">
                  <c:v>1.6961339999999999E-5</c:v>
                </c:pt>
                <c:pt idx="150">
                  <c:v>1.7004570000000001E-5</c:v>
                </c:pt>
                <c:pt idx="151">
                  <c:v>1.7047589999999999E-5</c:v>
                </c:pt>
                <c:pt idx="152">
                  <c:v>1.709038E-5</c:v>
                </c:pt>
                <c:pt idx="153">
                  <c:v>1.713295E-5</c:v>
                </c:pt>
                <c:pt idx="154">
                  <c:v>1.7175290000000001E-5</c:v>
                </c:pt>
                <c:pt idx="155">
                  <c:v>1.721742E-5</c:v>
                </c:pt>
                <c:pt idx="156">
                  <c:v>1.725936E-5</c:v>
                </c:pt>
                <c:pt idx="157">
                  <c:v>1.7301080000000001E-5</c:v>
                </c:pt>
                <c:pt idx="158">
                  <c:v>1.7342580000000001E-5</c:v>
                </c:pt>
                <c:pt idx="159">
                  <c:v>1.7383890000000001E-5</c:v>
                </c:pt>
                <c:pt idx="160">
                  <c:v>1.7425E-5</c:v>
                </c:pt>
                <c:pt idx="161">
                  <c:v>1.7465900000000002E-5</c:v>
                </c:pt>
                <c:pt idx="162">
                  <c:v>1.750661E-5</c:v>
                </c:pt>
                <c:pt idx="163">
                  <c:v>1.7547129999999999E-5</c:v>
                </c:pt>
                <c:pt idx="164">
                  <c:v>1.758745E-5</c:v>
                </c:pt>
                <c:pt idx="165">
                  <c:v>1.7627569999999998E-5</c:v>
                </c:pt>
                <c:pt idx="166">
                  <c:v>1.76675E-5</c:v>
                </c:pt>
                <c:pt idx="167">
                  <c:v>1.7707249999999999E-5</c:v>
                </c:pt>
                <c:pt idx="168">
                  <c:v>1.7746819999999999E-5</c:v>
                </c:pt>
                <c:pt idx="169">
                  <c:v>1.778621E-5</c:v>
                </c:pt>
                <c:pt idx="170">
                  <c:v>1.7825419999999998E-5</c:v>
                </c:pt>
                <c:pt idx="171">
                  <c:v>1.7864459999999999E-5</c:v>
                </c:pt>
                <c:pt idx="172">
                  <c:v>1.7903309999999999E-5</c:v>
                </c:pt>
                <c:pt idx="173">
                  <c:v>1.7941980000000001E-5</c:v>
                </c:pt>
                <c:pt idx="174">
                  <c:v>1.798048E-5</c:v>
                </c:pt>
                <c:pt idx="175">
                  <c:v>1.801883E-5</c:v>
                </c:pt>
                <c:pt idx="176">
                  <c:v>1.8056989999999999E-5</c:v>
                </c:pt>
                <c:pt idx="177">
                  <c:v>1.8094990000000001E-5</c:v>
                </c:pt>
                <c:pt idx="178">
                  <c:v>1.8132820000000002E-5</c:v>
                </c:pt>
                <c:pt idx="179">
                  <c:v>1.8170500000000002E-5</c:v>
                </c:pt>
                <c:pt idx="180">
                  <c:v>1.8208020000000001E-5</c:v>
                </c:pt>
                <c:pt idx="181">
                  <c:v>1.824536E-5</c:v>
                </c:pt>
                <c:pt idx="182">
                  <c:v>1.8282560000000001E-5</c:v>
                </c:pt>
                <c:pt idx="183">
                  <c:v>1.83196E-5</c:v>
                </c:pt>
                <c:pt idx="184">
                  <c:v>1.8356480000000001E-5</c:v>
                </c:pt>
                <c:pt idx="185">
                  <c:v>1.8393199999999999E-5</c:v>
                </c:pt>
                <c:pt idx="186">
                  <c:v>1.8429769999999999E-5</c:v>
                </c:pt>
                <c:pt idx="187">
                  <c:v>1.8466199999999999E-5</c:v>
                </c:pt>
                <c:pt idx="188">
                  <c:v>1.850248E-5</c:v>
                </c:pt>
                <c:pt idx="189">
                  <c:v>1.853861E-5</c:v>
                </c:pt>
                <c:pt idx="190">
                  <c:v>1.8574589999999999E-5</c:v>
                </c:pt>
                <c:pt idx="191">
                  <c:v>1.8610419999999999E-5</c:v>
                </c:pt>
                <c:pt idx="192">
                  <c:v>1.8646119999999999E-5</c:v>
                </c:pt>
                <c:pt idx="193">
                  <c:v>1.8681669999999999E-5</c:v>
                </c:pt>
                <c:pt idx="194">
                  <c:v>1.8717079999999999E-5</c:v>
                </c:pt>
                <c:pt idx="195">
                  <c:v>1.875235E-5</c:v>
                </c:pt>
                <c:pt idx="196">
                  <c:v>1.8787480000000001E-5</c:v>
                </c:pt>
                <c:pt idx="197">
                  <c:v>1.8822469999999999E-5</c:v>
                </c:pt>
                <c:pt idx="198">
                  <c:v>1.8857339999999999E-5</c:v>
                </c:pt>
                <c:pt idx="199">
                  <c:v>1.889207E-5</c:v>
                </c:pt>
                <c:pt idx="200">
                  <c:v>1.8926670000000001E-5</c:v>
                </c:pt>
                <c:pt idx="201">
                  <c:v>1.8961129999999999E-5</c:v>
                </c:pt>
                <c:pt idx="202">
                  <c:v>1.8995459999999999E-5</c:v>
                </c:pt>
                <c:pt idx="203">
                  <c:v>1.9029659999999999E-5</c:v>
                </c:pt>
                <c:pt idx="204">
                  <c:v>1.9063740000000001E-5</c:v>
                </c:pt>
                <c:pt idx="205">
                  <c:v>1.9097690000000001E-5</c:v>
                </c:pt>
                <c:pt idx="206">
                  <c:v>1.9131509999999999E-5</c:v>
                </c:pt>
                <c:pt idx="207">
                  <c:v>1.9165210000000001E-5</c:v>
                </c:pt>
                <c:pt idx="208">
                  <c:v>1.9198770000000001E-5</c:v>
                </c:pt>
                <c:pt idx="209">
                  <c:v>1.9232230000000001E-5</c:v>
                </c:pt>
                <c:pt idx="210">
                  <c:v>1.9265550000000001E-5</c:v>
                </c:pt>
                <c:pt idx="211">
                  <c:v>1.929876E-5</c:v>
                </c:pt>
                <c:pt idx="212">
                  <c:v>1.933185E-5</c:v>
                </c:pt>
                <c:pt idx="213">
                  <c:v>1.9364819999999999E-5</c:v>
                </c:pt>
                <c:pt idx="214">
                  <c:v>1.9397680000000001E-5</c:v>
                </c:pt>
                <c:pt idx="215">
                  <c:v>1.943041E-5</c:v>
                </c:pt>
                <c:pt idx="216">
                  <c:v>1.9463039999999999E-5</c:v>
                </c:pt>
                <c:pt idx="217">
                  <c:v>1.9495539999999999E-5</c:v>
                </c:pt>
                <c:pt idx="218">
                  <c:v>1.9527939999999999E-5</c:v>
                </c:pt>
                <c:pt idx="219">
                  <c:v>1.9560220000000001E-5</c:v>
                </c:pt>
                <c:pt idx="220">
                  <c:v>1.9592399999999999E-5</c:v>
                </c:pt>
                <c:pt idx="221">
                  <c:v>1.9624469999999999E-5</c:v>
                </c:pt>
                <c:pt idx="222">
                  <c:v>1.9656410000000001E-5</c:v>
                </c:pt>
                <c:pt idx="223">
                  <c:v>1.9688249999999999E-5</c:v>
                </c:pt>
                <c:pt idx="224">
                  <c:v>1.971999E-5</c:v>
                </c:pt>
                <c:pt idx="225">
                  <c:v>1.975162E-5</c:v>
                </c:pt>
                <c:pt idx="226">
                  <c:v>1.9783129999999999E-5</c:v>
                </c:pt>
                <c:pt idx="227">
                  <c:v>1.9814550000000002E-5</c:v>
                </c:pt>
                <c:pt idx="228">
                  <c:v>1.984587E-5</c:v>
                </c:pt>
                <c:pt idx="229">
                  <c:v>1.9877070000000001E-5</c:v>
                </c:pt>
                <c:pt idx="230">
                  <c:v>1.9908170000000002E-5</c:v>
                </c:pt>
                <c:pt idx="231">
                  <c:v>1.9939169999999998E-5</c:v>
                </c:pt>
                <c:pt idx="232">
                  <c:v>1.9970060000000001E-5</c:v>
                </c:pt>
                <c:pt idx="233">
                  <c:v>2.000085E-5</c:v>
                </c:pt>
                <c:pt idx="234">
                  <c:v>2.003156E-5</c:v>
                </c:pt>
                <c:pt idx="235">
                  <c:v>2.006216E-5</c:v>
                </c:pt>
                <c:pt idx="236">
                  <c:v>2.009267E-5</c:v>
                </c:pt>
                <c:pt idx="237">
                  <c:v>2.0123069999999998E-5</c:v>
                </c:pt>
                <c:pt idx="238">
                  <c:v>2.0153380000000001E-5</c:v>
                </c:pt>
                <c:pt idx="239">
                  <c:v>2.018359E-5</c:v>
                </c:pt>
                <c:pt idx="240">
                  <c:v>2.021371E-5</c:v>
                </c:pt>
                <c:pt idx="241">
                  <c:v>2.024374E-5</c:v>
                </c:pt>
                <c:pt idx="242">
                  <c:v>2.0273680000000001E-5</c:v>
                </c:pt>
                <c:pt idx="243">
                  <c:v>2.030351E-5</c:v>
                </c:pt>
                <c:pt idx="244">
                  <c:v>2.0333250000000001E-5</c:v>
                </c:pt>
                <c:pt idx="245">
                  <c:v>2.0362900000000001E-5</c:v>
                </c:pt>
                <c:pt idx="246">
                  <c:v>2.0392459999999999E-5</c:v>
                </c:pt>
                <c:pt idx="247">
                  <c:v>2.042192E-5</c:v>
                </c:pt>
                <c:pt idx="248">
                  <c:v>2.0451299999999998E-5</c:v>
                </c:pt>
                <c:pt idx="249">
                  <c:v>2.0480590000000001E-5</c:v>
                </c:pt>
                <c:pt idx="250">
                  <c:v>2.0509790000000001E-5</c:v>
                </c:pt>
              </c:numCache>
            </c:numRef>
          </c:yVal>
          <c:smooth val="1"/>
          <c:extLst>
            <c:ext xmlns:c16="http://schemas.microsoft.com/office/drawing/2014/chart" uri="{C3380CC4-5D6E-409C-BE32-E72D297353CC}">
              <c16:uniqueId val="{00000014-4D4C-4B1C-89A4-3D3AFACA9F2D}"/>
            </c:ext>
          </c:extLst>
        </c:ser>
        <c:ser>
          <c:idx val="21"/>
          <c:order val="21"/>
          <c:tx>
            <c:strRef>
              <c:f>marine01!$Z$1</c:f>
              <c:strCache>
                <c:ptCount val="1"/>
                <c:pt idx="0">
                  <c:v>Dp(1.19371E-07) </c:v>
                </c:pt>
              </c:strCache>
            </c:strRef>
          </c:tx>
          <c:spPr>
            <a:ln w="12700">
              <a:solidFill>
                <a:srgbClr val="FF66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marine01!$Z$2:$Z$252</c:f>
              <c:numCache>
                <c:formatCode>0.00E+00</c:formatCode>
                <c:ptCount val="251"/>
                <c:pt idx="0">
                  <c:v>2.3541469999999999E-7</c:v>
                </c:pt>
                <c:pt idx="1">
                  <c:v>2.8068229999999997E-7</c:v>
                </c:pt>
                <c:pt idx="2">
                  <c:v>2.85053E-7</c:v>
                </c:pt>
                <c:pt idx="3">
                  <c:v>2.8977900000000002E-7</c:v>
                </c:pt>
                <c:pt idx="4">
                  <c:v>2.9489659999999998E-7</c:v>
                </c:pt>
                <c:pt idx="5">
                  <c:v>3.0045929999999998E-7</c:v>
                </c:pt>
                <c:pt idx="6">
                  <c:v>3.0653500000000001E-7</c:v>
                </c:pt>
                <c:pt idx="7">
                  <c:v>3.1320970000000001E-7</c:v>
                </c:pt>
                <c:pt idx="8">
                  <c:v>3.2059230000000002E-7</c:v>
                </c:pt>
                <c:pt idx="9">
                  <c:v>3.2882279999999999E-7</c:v>
                </c:pt>
                <c:pt idx="10">
                  <c:v>3.3808589999999998E-7</c:v>
                </c:pt>
                <c:pt idx="11">
                  <c:v>3.4862969999999999E-7</c:v>
                </c:pt>
                <c:pt idx="12">
                  <c:v>3.6079679999999999E-7</c:v>
                </c:pt>
                <c:pt idx="13">
                  <c:v>3.750826E-7</c:v>
                </c:pt>
                <c:pt idx="14">
                  <c:v>3.9222889999999999E-7</c:v>
                </c:pt>
                <c:pt idx="15">
                  <c:v>4.134147E-7</c:v>
                </c:pt>
                <c:pt idx="16">
                  <c:v>4.4067199999999999E-7</c:v>
                </c:pt>
                <c:pt idx="17">
                  <c:v>4.7785000000000001E-7</c:v>
                </c:pt>
                <c:pt idx="18">
                  <c:v>5.3336710000000003E-7</c:v>
                </c:pt>
                <c:pt idx="19">
                  <c:v>6.2932699999999995E-7</c:v>
                </c:pt>
                <c:pt idx="20">
                  <c:v>8.3400119999999999E-7</c:v>
                </c:pt>
                <c:pt idx="21">
                  <c:v>1.2974399999999999E-6</c:v>
                </c:pt>
                <c:pt idx="22">
                  <c:v>2.0813139999999998E-6</c:v>
                </c:pt>
                <c:pt idx="23">
                  <c:v>3.026347E-6</c:v>
                </c:pt>
                <c:pt idx="24">
                  <c:v>3.9631030000000001E-6</c:v>
                </c:pt>
                <c:pt idx="25">
                  <c:v>4.7966029999999998E-6</c:v>
                </c:pt>
                <c:pt idx="26">
                  <c:v>5.492587E-6</c:v>
                </c:pt>
                <c:pt idx="27">
                  <c:v>6.0561969999999998E-6</c:v>
                </c:pt>
                <c:pt idx="28">
                  <c:v>6.5117239999999997E-6</c:v>
                </c:pt>
                <c:pt idx="29">
                  <c:v>6.8867639999999997E-6</c:v>
                </c:pt>
                <c:pt idx="30">
                  <c:v>7.204283E-6</c:v>
                </c:pt>
                <c:pt idx="31">
                  <c:v>7.4813760000000002E-6</c:v>
                </c:pt>
                <c:pt idx="32">
                  <c:v>7.7298209999999992E-6</c:v>
                </c:pt>
                <c:pt idx="33">
                  <c:v>7.9572110000000007E-6</c:v>
                </c:pt>
                <c:pt idx="34">
                  <c:v>8.1684850000000004E-6</c:v>
                </c:pt>
                <c:pt idx="35">
                  <c:v>8.3669180000000004E-6</c:v>
                </c:pt>
                <c:pt idx="36">
                  <c:v>8.5547309999999994E-6</c:v>
                </c:pt>
                <c:pt idx="37">
                  <c:v>8.7334959999999994E-6</c:v>
                </c:pt>
                <c:pt idx="38">
                  <c:v>8.9043959999999997E-6</c:v>
                </c:pt>
                <c:pt idx="39">
                  <c:v>9.0683260000000004E-6</c:v>
                </c:pt>
                <c:pt idx="40">
                  <c:v>9.2260120000000006E-6</c:v>
                </c:pt>
                <c:pt idx="41">
                  <c:v>9.3780219999999992E-6</c:v>
                </c:pt>
                <c:pt idx="42">
                  <c:v>9.5249359999999994E-6</c:v>
                </c:pt>
                <c:pt idx="43">
                  <c:v>9.667149E-6</c:v>
                </c:pt>
                <c:pt idx="44">
                  <c:v>9.8050330000000004E-6</c:v>
                </c:pt>
                <c:pt idx="45">
                  <c:v>9.9389179999999999E-6</c:v>
                </c:pt>
                <c:pt idx="46">
                  <c:v>1.0069089999999999E-5</c:v>
                </c:pt>
                <c:pt idx="47">
                  <c:v>1.01958E-5</c:v>
                </c:pt>
                <c:pt idx="48">
                  <c:v>1.0319249999999999E-5</c:v>
                </c:pt>
                <c:pt idx="49">
                  <c:v>1.0439670000000001E-5</c:v>
                </c:pt>
                <c:pt idx="50">
                  <c:v>1.0557240000000001E-5</c:v>
                </c:pt>
                <c:pt idx="51">
                  <c:v>1.0672129999999999E-5</c:v>
                </c:pt>
                <c:pt idx="52">
                  <c:v>1.078453E-5</c:v>
                </c:pt>
                <c:pt idx="53">
                  <c:v>1.0894509999999999E-5</c:v>
                </c:pt>
                <c:pt idx="54">
                  <c:v>1.100226E-5</c:v>
                </c:pt>
                <c:pt idx="55">
                  <c:v>1.1107829999999999E-5</c:v>
                </c:pt>
                <c:pt idx="56">
                  <c:v>1.1211379999999999E-5</c:v>
                </c:pt>
                <c:pt idx="57">
                  <c:v>1.1313E-5</c:v>
                </c:pt>
                <c:pt idx="58">
                  <c:v>1.1412689999999999E-5</c:v>
                </c:pt>
                <c:pt idx="59">
                  <c:v>1.151063E-5</c:v>
                </c:pt>
                <c:pt idx="60">
                  <c:v>1.160691E-5</c:v>
                </c:pt>
                <c:pt idx="61">
                  <c:v>1.1701540000000001E-5</c:v>
                </c:pt>
                <c:pt idx="62">
                  <c:v>1.179462E-5</c:v>
                </c:pt>
                <c:pt idx="63">
                  <c:v>1.1886190000000001E-5</c:v>
                </c:pt>
                <c:pt idx="64">
                  <c:v>1.197634E-5</c:v>
                </c:pt>
                <c:pt idx="65">
                  <c:v>1.206509E-5</c:v>
                </c:pt>
                <c:pt idx="66">
                  <c:v>1.2152520000000001E-5</c:v>
                </c:pt>
                <c:pt idx="67">
                  <c:v>1.2238660000000001E-5</c:v>
                </c:pt>
                <c:pt idx="68">
                  <c:v>1.232355E-5</c:v>
                </c:pt>
                <c:pt idx="69">
                  <c:v>1.2407279999999999E-5</c:v>
                </c:pt>
                <c:pt idx="70">
                  <c:v>1.248987E-5</c:v>
                </c:pt>
                <c:pt idx="71">
                  <c:v>1.257134E-5</c:v>
                </c:pt>
                <c:pt idx="72">
                  <c:v>1.265173E-5</c:v>
                </c:pt>
                <c:pt idx="73">
                  <c:v>1.2731079999999999E-5</c:v>
                </c:pt>
                <c:pt idx="74">
                  <c:v>1.280941E-5</c:v>
                </c:pt>
                <c:pt idx="75">
                  <c:v>1.288677E-5</c:v>
                </c:pt>
                <c:pt idx="76">
                  <c:v>1.2963190000000001E-5</c:v>
                </c:pt>
                <c:pt idx="77">
                  <c:v>1.303871E-5</c:v>
                </c:pt>
                <c:pt idx="78">
                  <c:v>1.311332E-5</c:v>
                </c:pt>
                <c:pt idx="79">
                  <c:v>1.318708E-5</c:v>
                </c:pt>
                <c:pt idx="80">
                  <c:v>1.3260010000000001E-5</c:v>
                </c:pt>
                <c:pt idx="81">
                  <c:v>1.3332100000000001E-5</c:v>
                </c:pt>
                <c:pt idx="82">
                  <c:v>1.340343E-5</c:v>
                </c:pt>
                <c:pt idx="83">
                  <c:v>1.3473989999999999E-5</c:v>
                </c:pt>
                <c:pt idx="84">
                  <c:v>1.3543779999999999E-5</c:v>
                </c:pt>
                <c:pt idx="85">
                  <c:v>1.361285E-5</c:v>
                </c:pt>
                <c:pt idx="86">
                  <c:v>1.36812E-5</c:v>
                </c:pt>
                <c:pt idx="87">
                  <c:v>1.374885E-5</c:v>
                </c:pt>
                <c:pt idx="88">
                  <c:v>1.3815829999999999E-5</c:v>
                </c:pt>
                <c:pt idx="89">
                  <c:v>1.388214E-5</c:v>
                </c:pt>
                <c:pt idx="90">
                  <c:v>1.394782E-5</c:v>
                </c:pt>
                <c:pt idx="91">
                  <c:v>1.401286E-5</c:v>
                </c:pt>
                <c:pt idx="92">
                  <c:v>1.4077289999999999E-5</c:v>
                </c:pt>
                <c:pt idx="93">
                  <c:v>1.414111E-5</c:v>
                </c:pt>
                <c:pt idx="94">
                  <c:v>1.420434E-5</c:v>
                </c:pt>
                <c:pt idx="95">
                  <c:v>1.426699E-5</c:v>
                </c:pt>
                <c:pt idx="96">
                  <c:v>1.4329090000000001E-5</c:v>
                </c:pt>
                <c:pt idx="97">
                  <c:v>1.4390649999999999E-5</c:v>
                </c:pt>
                <c:pt idx="98">
                  <c:v>1.4451650000000001E-5</c:v>
                </c:pt>
                <c:pt idx="99">
                  <c:v>1.451215E-5</c:v>
                </c:pt>
                <c:pt idx="100">
                  <c:v>1.4572100000000001E-5</c:v>
                </c:pt>
                <c:pt idx="101">
                  <c:v>1.463157E-5</c:v>
                </c:pt>
                <c:pt idx="102">
                  <c:v>1.469054E-5</c:v>
                </c:pt>
                <c:pt idx="103">
                  <c:v>1.474904E-5</c:v>
                </c:pt>
                <c:pt idx="104">
                  <c:v>1.4807070000000001E-5</c:v>
                </c:pt>
                <c:pt idx="105">
                  <c:v>1.486462E-5</c:v>
                </c:pt>
                <c:pt idx="106">
                  <c:v>1.492171E-5</c:v>
                </c:pt>
                <c:pt idx="107">
                  <c:v>1.497837E-5</c:v>
                </c:pt>
                <c:pt idx="108">
                  <c:v>1.503462E-5</c:v>
                </c:pt>
                <c:pt idx="109">
                  <c:v>1.5090380000000001E-5</c:v>
                </c:pt>
                <c:pt idx="110">
                  <c:v>1.514573E-5</c:v>
                </c:pt>
                <c:pt idx="111">
                  <c:v>1.520068E-5</c:v>
                </c:pt>
                <c:pt idx="112">
                  <c:v>1.525521E-5</c:v>
                </c:pt>
                <c:pt idx="113">
                  <c:v>1.530936E-5</c:v>
                </c:pt>
                <c:pt idx="114">
                  <c:v>1.5363109999999999E-5</c:v>
                </c:pt>
                <c:pt idx="115">
                  <c:v>1.5416460000000001E-5</c:v>
                </c:pt>
                <c:pt idx="116">
                  <c:v>1.546943E-5</c:v>
                </c:pt>
                <c:pt idx="117">
                  <c:v>1.5522050000000002E-5</c:v>
                </c:pt>
                <c:pt idx="118">
                  <c:v>1.5574300000000001E-5</c:v>
                </c:pt>
                <c:pt idx="119">
                  <c:v>1.56262E-5</c:v>
                </c:pt>
                <c:pt idx="120">
                  <c:v>1.5677750000000001E-5</c:v>
                </c:pt>
                <c:pt idx="121">
                  <c:v>1.5728950000000001E-5</c:v>
                </c:pt>
                <c:pt idx="122">
                  <c:v>1.577978E-5</c:v>
                </c:pt>
                <c:pt idx="123">
                  <c:v>1.5830310000000001E-5</c:v>
                </c:pt>
                <c:pt idx="124">
                  <c:v>1.5880469999999999E-5</c:v>
                </c:pt>
                <c:pt idx="125">
                  <c:v>1.5930339999999998E-5</c:v>
                </c:pt>
                <c:pt idx="126">
                  <c:v>1.5979880000000001E-5</c:v>
                </c:pt>
                <c:pt idx="127">
                  <c:v>1.6029109999999999E-5</c:v>
                </c:pt>
                <c:pt idx="128">
                  <c:v>1.607803E-5</c:v>
                </c:pt>
                <c:pt idx="129">
                  <c:v>1.6126639999999998E-5</c:v>
                </c:pt>
                <c:pt idx="130">
                  <c:v>1.6174929999999999E-5</c:v>
                </c:pt>
                <c:pt idx="131">
                  <c:v>1.622294E-5</c:v>
                </c:pt>
                <c:pt idx="132">
                  <c:v>1.627065E-5</c:v>
                </c:pt>
                <c:pt idx="133">
                  <c:v>1.631807E-5</c:v>
                </c:pt>
                <c:pt idx="134">
                  <c:v>1.636519E-5</c:v>
                </c:pt>
                <c:pt idx="135">
                  <c:v>1.6412050000000002E-5</c:v>
                </c:pt>
                <c:pt idx="136">
                  <c:v>1.6458649999999999E-5</c:v>
                </c:pt>
                <c:pt idx="137">
                  <c:v>1.6504990000000001E-5</c:v>
                </c:pt>
                <c:pt idx="138">
                  <c:v>1.6551040000000001E-5</c:v>
                </c:pt>
                <c:pt idx="139">
                  <c:v>1.6596839999999999E-5</c:v>
                </c:pt>
                <c:pt idx="140">
                  <c:v>1.664237E-5</c:v>
                </c:pt>
                <c:pt idx="141">
                  <c:v>1.6687649999999999E-5</c:v>
                </c:pt>
                <c:pt idx="142">
                  <c:v>1.673266E-5</c:v>
                </c:pt>
                <c:pt idx="143">
                  <c:v>1.677745E-5</c:v>
                </c:pt>
                <c:pt idx="144">
                  <c:v>1.682197E-5</c:v>
                </c:pt>
                <c:pt idx="145">
                  <c:v>1.6866250000000001E-5</c:v>
                </c:pt>
                <c:pt idx="146">
                  <c:v>1.69103E-5</c:v>
                </c:pt>
                <c:pt idx="147">
                  <c:v>1.6954110000000002E-5</c:v>
                </c:pt>
                <c:pt idx="148">
                  <c:v>1.699767E-5</c:v>
                </c:pt>
                <c:pt idx="149">
                  <c:v>1.704103E-5</c:v>
                </c:pt>
                <c:pt idx="150">
                  <c:v>1.7084140000000001E-5</c:v>
                </c:pt>
                <c:pt idx="151">
                  <c:v>1.7127050000000001E-5</c:v>
                </c:pt>
                <c:pt idx="152">
                  <c:v>1.7169730000000001E-5</c:v>
                </c:pt>
                <c:pt idx="153">
                  <c:v>1.721218E-5</c:v>
                </c:pt>
                <c:pt idx="154">
                  <c:v>1.7254409999999999E-5</c:v>
                </c:pt>
                <c:pt idx="155">
                  <c:v>1.7296420000000001E-5</c:v>
                </c:pt>
                <c:pt idx="156">
                  <c:v>1.733825E-5</c:v>
                </c:pt>
                <c:pt idx="157">
                  <c:v>1.737986E-5</c:v>
                </c:pt>
                <c:pt idx="158">
                  <c:v>1.7421249999999999E-5</c:v>
                </c:pt>
                <c:pt idx="159">
                  <c:v>1.7462460000000002E-5</c:v>
                </c:pt>
                <c:pt idx="160">
                  <c:v>1.750346E-5</c:v>
                </c:pt>
                <c:pt idx="161">
                  <c:v>1.7544250000000001E-5</c:v>
                </c:pt>
                <c:pt idx="162">
                  <c:v>1.7584850000000002E-5</c:v>
                </c:pt>
                <c:pt idx="163">
                  <c:v>1.7625259999999999E-5</c:v>
                </c:pt>
                <c:pt idx="164">
                  <c:v>1.7665480000000001E-5</c:v>
                </c:pt>
                <c:pt idx="165">
                  <c:v>1.7705499999999998E-5</c:v>
                </c:pt>
                <c:pt idx="166">
                  <c:v>1.774533E-5</c:v>
                </c:pt>
                <c:pt idx="167">
                  <c:v>1.7784970000000001E-5</c:v>
                </c:pt>
                <c:pt idx="168">
                  <c:v>1.7824449999999998E-5</c:v>
                </c:pt>
                <c:pt idx="169">
                  <c:v>1.7863739999999999E-5</c:v>
                </c:pt>
                <c:pt idx="170">
                  <c:v>1.790284E-5</c:v>
                </c:pt>
                <c:pt idx="171">
                  <c:v>1.794178E-5</c:v>
                </c:pt>
                <c:pt idx="172">
                  <c:v>1.7980540000000001E-5</c:v>
                </c:pt>
                <c:pt idx="173">
                  <c:v>1.8019109999999999E-5</c:v>
                </c:pt>
                <c:pt idx="174">
                  <c:v>1.8057519999999999E-5</c:v>
                </c:pt>
                <c:pt idx="175">
                  <c:v>1.8095769999999998E-5</c:v>
                </c:pt>
                <c:pt idx="176">
                  <c:v>1.8133839999999998E-5</c:v>
                </c:pt>
                <c:pt idx="177">
                  <c:v>1.817174E-5</c:v>
                </c:pt>
                <c:pt idx="178">
                  <c:v>1.8209480000000001E-5</c:v>
                </c:pt>
                <c:pt idx="179">
                  <c:v>1.8247060000000001E-5</c:v>
                </c:pt>
                <c:pt idx="180">
                  <c:v>1.828449E-5</c:v>
                </c:pt>
                <c:pt idx="181">
                  <c:v>1.8321750000000001E-5</c:v>
                </c:pt>
                <c:pt idx="182">
                  <c:v>1.8358850000000001E-5</c:v>
                </c:pt>
                <c:pt idx="183">
                  <c:v>1.8395800000000001E-5</c:v>
                </c:pt>
                <c:pt idx="184">
                  <c:v>1.843259E-5</c:v>
                </c:pt>
                <c:pt idx="185">
                  <c:v>1.8469230000000001E-5</c:v>
                </c:pt>
                <c:pt idx="186">
                  <c:v>1.8505709999999999E-5</c:v>
                </c:pt>
                <c:pt idx="187">
                  <c:v>1.854205E-5</c:v>
                </c:pt>
                <c:pt idx="188">
                  <c:v>1.8578240000000001E-5</c:v>
                </c:pt>
                <c:pt idx="189">
                  <c:v>1.8614280000000001E-5</c:v>
                </c:pt>
                <c:pt idx="190">
                  <c:v>1.8650170000000001E-5</c:v>
                </c:pt>
                <c:pt idx="191">
                  <c:v>1.8685929999999999E-5</c:v>
                </c:pt>
                <c:pt idx="192">
                  <c:v>1.8721529999999999E-5</c:v>
                </c:pt>
                <c:pt idx="193">
                  <c:v>1.8757010000000001E-5</c:v>
                </c:pt>
                <c:pt idx="194">
                  <c:v>1.8792329999999998E-5</c:v>
                </c:pt>
                <c:pt idx="195">
                  <c:v>1.882752E-5</c:v>
                </c:pt>
                <c:pt idx="196">
                  <c:v>1.8862559999999999E-5</c:v>
                </c:pt>
                <c:pt idx="197">
                  <c:v>1.8897470000000001E-5</c:v>
                </c:pt>
                <c:pt idx="198">
                  <c:v>1.8932259999999999E-5</c:v>
                </c:pt>
                <c:pt idx="199">
                  <c:v>1.896691E-5</c:v>
                </c:pt>
                <c:pt idx="200">
                  <c:v>1.9001429999999999E-5</c:v>
                </c:pt>
                <c:pt idx="201">
                  <c:v>1.9035809999999999E-5</c:v>
                </c:pt>
                <c:pt idx="202">
                  <c:v>1.9070059999999999E-5</c:v>
                </c:pt>
                <c:pt idx="203">
                  <c:v>1.9104180000000001E-5</c:v>
                </c:pt>
                <c:pt idx="204">
                  <c:v>1.9138180000000001E-5</c:v>
                </c:pt>
                <c:pt idx="205">
                  <c:v>1.9172049999999999E-5</c:v>
                </c:pt>
                <c:pt idx="206">
                  <c:v>1.9205790000000001E-5</c:v>
                </c:pt>
                <c:pt idx="207">
                  <c:v>1.9239410000000002E-5</c:v>
                </c:pt>
                <c:pt idx="208">
                  <c:v>1.927291E-5</c:v>
                </c:pt>
                <c:pt idx="209">
                  <c:v>1.930628E-5</c:v>
                </c:pt>
                <c:pt idx="210">
                  <c:v>1.9339529999999999E-5</c:v>
                </c:pt>
                <c:pt idx="211">
                  <c:v>1.9372659999999999E-5</c:v>
                </c:pt>
                <c:pt idx="212">
                  <c:v>1.9405680000000002E-5</c:v>
                </c:pt>
                <c:pt idx="213">
                  <c:v>1.9438579999999999E-5</c:v>
                </c:pt>
                <c:pt idx="214">
                  <c:v>1.9471359999999999E-5</c:v>
                </c:pt>
                <c:pt idx="215">
                  <c:v>1.950402E-5</c:v>
                </c:pt>
                <c:pt idx="216">
                  <c:v>1.9536580000000001E-5</c:v>
                </c:pt>
                <c:pt idx="217">
                  <c:v>1.9569009999999999E-5</c:v>
                </c:pt>
                <c:pt idx="218">
                  <c:v>1.960133E-5</c:v>
                </c:pt>
                <c:pt idx="219">
                  <c:v>1.963354E-5</c:v>
                </c:pt>
                <c:pt idx="220">
                  <c:v>1.966565E-5</c:v>
                </c:pt>
                <c:pt idx="221">
                  <c:v>1.9697639999999999E-5</c:v>
                </c:pt>
                <c:pt idx="222">
                  <c:v>1.9729519999999999E-5</c:v>
                </c:pt>
                <c:pt idx="223">
                  <c:v>1.9761289999999999E-5</c:v>
                </c:pt>
                <c:pt idx="224">
                  <c:v>1.9792959999999999E-5</c:v>
                </c:pt>
                <c:pt idx="225">
                  <c:v>1.9824520000000001E-5</c:v>
                </c:pt>
                <c:pt idx="226">
                  <c:v>1.9855960000000002E-5</c:v>
                </c:pt>
                <c:pt idx="227">
                  <c:v>1.9887309999999999E-5</c:v>
                </c:pt>
                <c:pt idx="228">
                  <c:v>1.991856E-5</c:v>
                </c:pt>
                <c:pt idx="229">
                  <c:v>1.9949689999999999E-5</c:v>
                </c:pt>
                <c:pt idx="230">
                  <c:v>1.9980729999999999E-5</c:v>
                </c:pt>
                <c:pt idx="231">
                  <c:v>2.0011660000000001E-5</c:v>
                </c:pt>
                <c:pt idx="232">
                  <c:v>2.0042489999999999E-5</c:v>
                </c:pt>
                <c:pt idx="233">
                  <c:v>2.007321E-5</c:v>
                </c:pt>
                <c:pt idx="234">
                  <c:v>2.0103849999999999E-5</c:v>
                </c:pt>
                <c:pt idx="235">
                  <c:v>2.0134390000000001E-5</c:v>
                </c:pt>
                <c:pt idx="236">
                  <c:v>2.0164829999999999E-5</c:v>
                </c:pt>
                <c:pt idx="237">
                  <c:v>2.0195170000000001E-5</c:v>
                </c:pt>
                <c:pt idx="238">
                  <c:v>2.0225419999999999E-5</c:v>
                </c:pt>
                <c:pt idx="239">
                  <c:v>2.025556E-5</c:v>
                </c:pt>
                <c:pt idx="240">
                  <c:v>2.0285619999999999E-5</c:v>
                </c:pt>
                <c:pt idx="241">
                  <c:v>2.0315589999999998E-5</c:v>
                </c:pt>
                <c:pt idx="242">
                  <c:v>2.0345460000000001E-5</c:v>
                </c:pt>
                <c:pt idx="243">
                  <c:v>2.037523E-5</c:v>
                </c:pt>
                <c:pt idx="244">
                  <c:v>2.0404909999999999E-5</c:v>
                </c:pt>
                <c:pt idx="245">
                  <c:v>2.0434499999999999E-5</c:v>
                </c:pt>
                <c:pt idx="246">
                  <c:v>2.0463989999999999E-5</c:v>
                </c:pt>
                <c:pt idx="247">
                  <c:v>2.0493389999999999E-5</c:v>
                </c:pt>
                <c:pt idx="248">
                  <c:v>2.052271E-5</c:v>
                </c:pt>
                <c:pt idx="249">
                  <c:v>2.0551940000000002E-5</c:v>
                </c:pt>
                <c:pt idx="250">
                  <c:v>2.058108E-5</c:v>
                </c:pt>
              </c:numCache>
            </c:numRef>
          </c:yVal>
          <c:smooth val="1"/>
          <c:extLst>
            <c:ext xmlns:c16="http://schemas.microsoft.com/office/drawing/2014/chart" uri="{C3380CC4-5D6E-409C-BE32-E72D297353CC}">
              <c16:uniqueId val="{00000015-4D4C-4B1C-89A4-3D3AFACA9F2D}"/>
            </c:ext>
          </c:extLst>
        </c:ser>
        <c:ser>
          <c:idx val="22"/>
          <c:order val="22"/>
          <c:tx>
            <c:strRef>
              <c:f>marine01!$AA$1</c:f>
              <c:strCache>
                <c:ptCount val="1"/>
                <c:pt idx="0">
                  <c:v>Dp(1.30938E-07) </c:v>
                </c:pt>
              </c:strCache>
            </c:strRef>
          </c:tx>
          <c:spPr>
            <a:ln w="12700">
              <a:solidFill>
                <a:srgbClr val="666699"/>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marine01!$AA$2:$AA$252</c:f>
              <c:numCache>
                <c:formatCode>0.00E+00</c:formatCode>
                <c:ptCount val="251"/>
                <c:pt idx="0">
                  <c:v>2.6100919999999999E-7</c:v>
                </c:pt>
                <c:pt idx="1">
                  <c:v>3.0953930000000001E-7</c:v>
                </c:pt>
                <c:pt idx="2">
                  <c:v>3.1444050000000002E-7</c:v>
                </c:pt>
                <c:pt idx="3">
                  <c:v>3.1974500000000001E-7</c:v>
                </c:pt>
                <c:pt idx="4">
                  <c:v>3.2549510000000001E-7</c:v>
                </c:pt>
                <c:pt idx="5">
                  <c:v>3.3175250000000001E-7</c:v>
                </c:pt>
                <c:pt idx="6">
                  <c:v>3.3859589999999998E-7</c:v>
                </c:pt>
                <c:pt idx="7">
                  <c:v>3.461251E-7</c:v>
                </c:pt>
                <c:pt idx="8">
                  <c:v>3.5446660000000002E-7</c:v>
                </c:pt>
                <c:pt idx="9">
                  <c:v>3.6378430000000003E-7</c:v>
                </c:pt>
                <c:pt idx="10">
                  <c:v>3.7429429999999998E-7</c:v>
                </c:pt>
                <c:pt idx="11">
                  <c:v>3.8628939999999999E-7</c:v>
                </c:pt>
                <c:pt idx="12">
                  <c:v>4.0017519999999998E-7</c:v>
                </c:pt>
                <c:pt idx="13">
                  <c:v>4.165427E-7</c:v>
                </c:pt>
                <c:pt idx="14">
                  <c:v>4.3628339999999999E-7</c:v>
                </c:pt>
                <c:pt idx="15">
                  <c:v>4.608277E-7</c:v>
                </c:pt>
                <c:pt idx="16">
                  <c:v>4.926677E-7</c:v>
                </c:pt>
                <c:pt idx="17">
                  <c:v>5.365827E-7</c:v>
                </c:pt>
                <c:pt idx="18">
                  <c:v>6.0311679999999995E-7</c:v>
                </c:pt>
                <c:pt idx="19">
                  <c:v>7.1961359999999995E-7</c:v>
                </c:pt>
                <c:pt idx="20">
                  <c:v>9.6329089999999997E-7</c:v>
                </c:pt>
                <c:pt idx="21">
                  <c:v>1.470105E-6</c:v>
                </c:pt>
                <c:pt idx="22">
                  <c:v>2.2651690000000001E-6</c:v>
                </c:pt>
                <c:pt idx="23">
                  <c:v>3.1991180000000001E-6</c:v>
                </c:pt>
                <c:pt idx="24">
                  <c:v>4.1211240000000001E-6</c:v>
                </c:pt>
                <c:pt idx="25">
                  <c:v>4.9423780000000001E-6</c:v>
                </c:pt>
                <c:pt idx="26">
                  <c:v>5.6293249999999997E-6</c:v>
                </c:pt>
                <c:pt idx="27">
                  <c:v>6.1864590000000003E-6</c:v>
                </c:pt>
                <c:pt idx="28">
                  <c:v>6.6372919999999997E-6</c:v>
                </c:pt>
                <c:pt idx="29">
                  <c:v>7.0088149999999999E-6</c:v>
                </c:pt>
                <c:pt idx="30">
                  <c:v>7.3235890000000004E-6</c:v>
                </c:pt>
                <c:pt idx="31">
                  <c:v>7.5984430000000001E-6</c:v>
                </c:pt>
                <c:pt idx="32">
                  <c:v>7.8449920000000001E-6</c:v>
                </c:pt>
                <c:pt idx="33">
                  <c:v>8.0707250000000006E-6</c:v>
                </c:pt>
                <c:pt idx="34">
                  <c:v>8.2805210000000005E-6</c:v>
                </c:pt>
                <c:pt idx="35">
                  <c:v>8.4776149999999993E-6</c:v>
                </c:pt>
                <c:pt idx="36">
                  <c:v>8.6641989999999997E-6</c:v>
                </c:pt>
                <c:pt idx="37">
                  <c:v>8.8418280000000006E-6</c:v>
                </c:pt>
                <c:pt idx="38">
                  <c:v>9.0116700000000001E-6</c:v>
                </c:pt>
                <c:pt idx="39">
                  <c:v>9.1746099999999992E-6</c:v>
                </c:pt>
                <c:pt idx="40">
                  <c:v>9.3313660000000005E-6</c:v>
                </c:pt>
                <c:pt idx="41">
                  <c:v>9.482499E-6</c:v>
                </c:pt>
                <c:pt idx="42">
                  <c:v>9.6285820000000004E-6</c:v>
                </c:pt>
                <c:pt idx="43">
                  <c:v>9.7700070000000005E-6</c:v>
                </c:pt>
                <c:pt idx="44">
                  <c:v>9.9071409999999992E-6</c:v>
                </c:pt>
                <c:pt idx="45">
                  <c:v>1.004031E-5</c:v>
                </c:pt>
                <c:pt idx="46">
                  <c:v>1.01698E-5</c:v>
                </c:pt>
                <c:pt idx="47">
                  <c:v>1.029586E-5</c:v>
                </c:pt>
                <c:pt idx="48">
                  <c:v>1.0418679999999999E-5</c:v>
                </c:pt>
                <c:pt idx="49">
                  <c:v>1.053849E-5</c:v>
                </c:pt>
                <c:pt idx="50">
                  <c:v>1.0655489999999999E-5</c:v>
                </c:pt>
                <c:pt idx="51">
                  <c:v>1.0769819999999999E-5</c:v>
                </c:pt>
                <c:pt idx="52">
                  <c:v>1.088168E-5</c:v>
                </c:pt>
                <c:pt idx="53">
                  <c:v>1.099114E-5</c:v>
                </c:pt>
                <c:pt idx="54">
                  <c:v>1.109839E-5</c:v>
                </c:pt>
                <c:pt idx="55">
                  <c:v>1.120347E-5</c:v>
                </c:pt>
                <c:pt idx="56">
                  <c:v>1.1306549999999999E-5</c:v>
                </c:pt>
                <c:pt idx="57">
                  <c:v>1.140771E-5</c:v>
                </c:pt>
                <c:pt idx="58">
                  <c:v>1.1506960000000001E-5</c:v>
                </c:pt>
                <c:pt idx="59">
                  <c:v>1.1604480000000001E-5</c:v>
                </c:pt>
                <c:pt idx="60">
                  <c:v>1.170034E-5</c:v>
                </c:pt>
                <c:pt idx="61">
                  <c:v>1.1794559999999999E-5</c:v>
                </c:pt>
                <c:pt idx="62">
                  <c:v>1.188725E-5</c:v>
                </c:pt>
                <c:pt idx="63">
                  <c:v>1.1978430000000001E-5</c:v>
                </c:pt>
                <c:pt idx="64">
                  <c:v>1.2068200000000001E-5</c:v>
                </c:pt>
                <c:pt idx="65">
                  <c:v>1.2156590000000001E-5</c:v>
                </c:pt>
                <c:pt idx="66">
                  <c:v>1.224366E-5</c:v>
                </c:pt>
                <c:pt idx="67">
                  <c:v>1.2329449999999999E-5</c:v>
                </c:pt>
                <c:pt idx="68">
                  <c:v>1.2414E-5</c:v>
                </c:pt>
                <c:pt idx="69">
                  <c:v>1.24974E-5</c:v>
                </c:pt>
                <c:pt idx="70">
                  <c:v>1.257966E-5</c:v>
                </c:pt>
                <c:pt idx="71">
                  <c:v>1.2660820000000001E-5</c:v>
                </c:pt>
                <c:pt idx="72">
                  <c:v>1.27409E-5</c:v>
                </c:pt>
                <c:pt idx="73">
                  <c:v>1.281994E-5</c:v>
                </c:pt>
                <c:pt idx="74">
                  <c:v>1.2897979999999999E-5</c:v>
                </c:pt>
                <c:pt idx="75">
                  <c:v>1.297505E-5</c:v>
                </c:pt>
                <c:pt idx="76">
                  <c:v>1.305118E-5</c:v>
                </c:pt>
                <c:pt idx="77">
                  <c:v>1.312642E-5</c:v>
                </c:pt>
                <c:pt idx="78">
                  <c:v>1.3200750000000001E-5</c:v>
                </c:pt>
                <c:pt idx="79">
                  <c:v>1.327424E-5</c:v>
                </c:pt>
                <c:pt idx="80">
                  <c:v>1.334691E-5</c:v>
                </c:pt>
                <c:pt idx="81">
                  <c:v>1.341874E-5</c:v>
                </c:pt>
                <c:pt idx="82">
                  <c:v>1.3489820000000001E-5</c:v>
                </c:pt>
                <c:pt idx="83">
                  <c:v>1.356013E-5</c:v>
                </c:pt>
                <c:pt idx="84">
                  <c:v>1.3629670000000001E-5</c:v>
                </c:pt>
                <c:pt idx="85">
                  <c:v>1.3698499999999999E-5</c:v>
                </c:pt>
                <c:pt idx="86">
                  <c:v>1.3766619999999999E-5</c:v>
                </c:pt>
                <c:pt idx="87">
                  <c:v>1.383403E-5</c:v>
                </c:pt>
                <c:pt idx="88">
                  <c:v>1.3900779999999999E-5</c:v>
                </c:pt>
                <c:pt idx="89">
                  <c:v>1.396687E-5</c:v>
                </c:pt>
                <c:pt idx="90">
                  <c:v>1.4032319999999999E-5</c:v>
                </c:pt>
                <c:pt idx="91">
                  <c:v>1.4097149999999999E-5</c:v>
                </c:pt>
                <c:pt idx="92">
                  <c:v>1.416136E-5</c:v>
                </c:pt>
                <c:pt idx="93">
                  <c:v>1.422497E-5</c:v>
                </c:pt>
                <c:pt idx="94">
                  <c:v>1.428799E-5</c:v>
                </c:pt>
                <c:pt idx="95">
                  <c:v>1.4350429999999999E-5</c:v>
                </c:pt>
                <c:pt idx="96">
                  <c:v>1.441233E-5</c:v>
                </c:pt>
                <c:pt idx="97">
                  <c:v>1.4473689999999999E-5</c:v>
                </c:pt>
                <c:pt idx="98">
                  <c:v>1.45345E-5</c:v>
                </c:pt>
                <c:pt idx="99">
                  <c:v>1.45948E-5</c:v>
                </c:pt>
                <c:pt idx="100">
                  <c:v>1.4654559999999999E-5</c:v>
                </c:pt>
                <c:pt idx="101">
                  <c:v>1.471385E-5</c:v>
                </c:pt>
                <c:pt idx="102">
                  <c:v>1.477263E-5</c:v>
                </c:pt>
                <c:pt idx="103">
                  <c:v>1.4830950000000001E-5</c:v>
                </c:pt>
                <c:pt idx="104">
                  <c:v>1.488879E-5</c:v>
                </c:pt>
                <c:pt idx="105">
                  <c:v>1.4946170000000001E-5</c:v>
                </c:pt>
                <c:pt idx="106">
                  <c:v>1.5003080000000001E-5</c:v>
                </c:pt>
                <c:pt idx="107">
                  <c:v>1.505957E-5</c:v>
                </c:pt>
                <c:pt idx="108">
                  <c:v>1.5115639999999999E-5</c:v>
                </c:pt>
                <c:pt idx="109">
                  <c:v>1.5171240000000001E-5</c:v>
                </c:pt>
                <c:pt idx="110">
                  <c:v>1.522642E-5</c:v>
                </c:pt>
                <c:pt idx="111">
                  <c:v>1.5281209999999999E-5</c:v>
                </c:pt>
                <c:pt idx="112">
                  <c:v>1.5335580000000001E-5</c:v>
                </c:pt>
                <c:pt idx="113">
                  <c:v>1.538956E-5</c:v>
                </c:pt>
                <c:pt idx="114">
                  <c:v>1.5443159999999999E-5</c:v>
                </c:pt>
                <c:pt idx="115">
                  <c:v>1.5496349999999999E-5</c:v>
                </c:pt>
                <c:pt idx="116">
                  <c:v>1.5549160000000001E-5</c:v>
                </c:pt>
                <c:pt idx="117">
                  <c:v>1.5601629999999999E-5</c:v>
                </c:pt>
                <c:pt idx="118">
                  <c:v>1.5653730000000001E-5</c:v>
                </c:pt>
                <c:pt idx="119">
                  <c:v>1.5705479999999999E-5</c:v>
                </c:pt>
                <c:pt idx="120">
                  <c:v>1.5756869999999999E-5</c:v>
                </c:pt>
                <c:pt idx="121">
                  <c:v>1.580793E-5</c:v>
                </c:pt>
                <c:pt idx="122">
                  <c:v>1.5858619999999999E-5</c:v>
                </c:pt>
                <c:pt idx="123">
                  <c:v>1.5909E-5</c:v>
                </c:pt>
                <c:pt idx="124">
                  <c:v>1.5959019999999999E-5</c:v>
                </c:pt>
                <c:pt idx="125">
                  <c:v>1.6008750000000002E-5</c:v>
                </c:pt>
                <c:pt idx="126">
                  <c:v>1.6058150000000001E-5</c:v>
                </c:pt>
                <c:pt idx="127">
                  <c:v>1.6107250000000001E-5</c:v>
                </c:pt>
                <c:pt idx="128">
                  <c:v>1.6156030000000001E-5</c:v>
                </c:pt>
                <c:pt idx="129">
                  <c:v>1.6204510000000001E-5</c:v>
                </c:pt>
                <c:pt idx="130">
                  <c:v>1.6252659999999998E-5</c:v>
                </c:pt>
                <c:pt idx="131">
                  <c:v>1.630054E-5</c:v>
                </c:pt>
                <c:pt idx="132">
                  <c:v>1.6348120000000002E-5</c:v>
                </c:pt>
                <c:pt idx="133">
                  <c:v>1.639541E-5</c:v>
                </c:pt>
                <c:pt idx="134">
                  <c:v>1.6442410000000001E-5</c:v>
                </c:pt>
                <c:pt idx="135">
                  <c:v>1.648914E-5</c:v>
                </c:pt>
                <c:pt idx="136">
                  <c:v>1.6535609999999999E-5</c:v>
                </c:pt>
                <c:pt idx="137">
                  <c:v>1.658183E-5</c:v>
                </c:pt>
                <c:pt idx="138">
                  <c:v>1.6627760000000001E-5</c:v>
                </c:pt>
                <c:pt idx="139">
                  <c:v>1.6673430000000001E-5</c:v>
                </c:pt>
                <c:pt idx="140">
                  <c:v>1.6718839999999999E-5</c:v>
                </c:pt>
                <c:pt idx="141">
                  <c:v>1.6764010000000001E-5</c:v>
                </c:pt>
                <c:pt idx="142">
                  <c:v>1.680889E-5</c:v>
                </c:pt>
                <c:pt idx="143">
                  <c:v>1.6853569999999999E-5</c:v>
                </c:pt>
                <c:pt idx="144">
                  <c:v>1.6897979999999998E-5</c:v>
                </c:pt>
                <c:pt idx="145">
                  <c:v>1.6942140000000001E-5</c:v>
                </c:pt>
                <c:pt idx="146">
                  <c:v>1.6986079999999998E-5</c:v>
                </c:pt>
                <c:pt idx="147">
                  <c:v>1.7029769999999999E-5</c:v>
                </c:pt>
                <c:pt idx="148">
                  <c:v>1.7073219999999999E-5</c:v>
                </c:pt>
                <c:pt idx="149">
                  <c:v>1.7116469999999999E-5</c:v>
                </c:pt>
                <c:pt idx="150">
                  <c:v>1.7159469999999999E-5</c:v>
                </c:pt>
                <c:pt idx="151">
                  <c:v>1.7202270000000001E-5</c:v>
                </c:pt>
                <c:pt idx="152">
                  <c:v>1.7244840000000001E-5</c:v>
                </c:pt>
                <c:pt idx="153">
                  <c:v>1.7287189999999999E-5</c:v>
                </c:pt>
                <c:pt idx="154">
                  <c:v>1.7329310000000001E-5</c:v>
                </c:pt>
                <c:pt idx="155">
                  <c:v>1.7371219999999999E-5</c:v>
                </c:pt>
                <c:pt idx="156">
                  <c:v>1.741294E-5</c:v>
                </c:pt>
                <c:pt idx="157">
                  <c:v>1.745445E-5</c:v>
                </c:pt>
                <c:pt idx="158">
                  <c:v>1.7495739999999999E-5</c:v>
                </c:pt>
                <c:pt idx="159">
                  <c:v>1.7536840000000001E-5</c:v>
                </c:pt>
                <c:pt idx="160">
                  <c:v>1.7577739999999999E-5</c:v>
                </c:pt>
                <c:pt idx="161">
                  <c:v>1.7618429999999999E-5</c:v>
                </c:pt>
                <c:pt idx="162">
                  <c:v>1.7658940000000001E-5</c:v>
                </c:pt>
                <c:pt idx="163">
                  <c:v>1.7699250000000002E-5</c:v>
                </c:pt>
                <c:pt idx="164">
                  <c:v>1.773937E-5</c:v>
                </c:pt>
                <c:pt idx="165">
                  <c:v>1.777929E-5</c:v>
                </c:pt>
                <c:pt idx="166">
                  <c:v>1.7819029999999999E-5</c:v>
                </c:pt>
                <c:pt idx="167">
                  <c:v>1.7858580000000001E-5</c:v>
                </c:pt>
                <c:pt idx="168">
                  <c:v>1.7897960000000001E-5</c:v>
                </c:pt>
                <c:pt idx="169">
                  <c:v>1.7937150000000002E-5</c:v>
                </c:pt>
                <c:pt idx="170">
                  <c:v>1.797616E-5</c:v>
                </c:pt>
                <c:pt idx="171">
                  <c:v>1.801501E-5</c:v>
                </c:pt>
                <c:pt idx="172">
                  <c:v>1.8053670000000001E-5</c:v>
                </c:pt>
                <c:pt idx="173">
                  <c:v>1.809216E-5</c:v>
                </c:pt>
                <c:pt idx="174">
                  <c:v>1.813047E-5</c:v>
                </c:pt>
                <c:pt idx="175">
                  <c:v>1.816863E-5</c:v>
                </c:pt>
                <c:pt idx="176">
                  <c:v>1.820661E-5</c:v>
                </c:pt>
                <c:pt idx="177">
                  <c:v>1.824443E-5</c:v>
                </c:pt>
                <c:pt idx="178">
                  <c:v>1.8282080000000001E-5</c:v>
                </c:pt>
                <c:pt idx="179">
                  <c:v>1.8319579999999999E-5</c:v>
                </c:pt>
                <c:pt idx="180">
                  <c:v>1.8356919999999998E-5</c:v>
                </c:pt>
                <c:pt idx="181">
                  <c:v>1.839409E-5</c:v>
                </c:pt>
                <c:pt idx="182">
                  <c:v>1.8431110000000001E-5</c:v>
                </c:pt>
                <c:pt idx="183">
                  <c:v>1.8467970000000001E-5</c:v>
                </c:pt>
                <c:pt idx="184">
                  <c:v>1.8504680000000001E-5</c:v>
                </c:pt>
                <c:pt idx="185">
                  <c:v>1.854123E-5</c:v>
                </c:pt>
                <c:pt idx="186">
                  <c:v>1.8577629999999999E-5</c:v>
                </c:pt>
                <c:pt idx="187">
                  <c:v>1.861388E-5</c:v>
                </c:pt>
                <c:pt idx="188">
                  <c:v>1.8649989999999999E-5</c:v>
                </c:pt>
                <c:pt idx="189">
                  <c:v>1.868595E-5</c:v>
                </c:pt>
                <c:pt idx="190">
                  <c:v>1.8721769999999999E-5</c:v>
                </c:pt>
                <c:pt idx="191">
                  <c:v>1.875744E-5</c:v>
                </c:pt>
                <c:pt idx="192">
                  <c:v>1.8792969999999999E-5</c:v>
                </c:pt>
                <c:pt idx="193">
                  <c:v>1.8828360000000001E-5</c:v>
                </c:pt>
                <c:pt idx="194">
                  <c:v>1.8863610000000001E-5</c:v>
                </c:pt>
                <c:pt idx="195">
                  <c:v>1.8898720000000001E-5</c:v>
                </c:pt>
                <c:pt idx="196">
                  <c:v>1.893368E-5</c:v>
                </c:pt>
                <c:pt idx="197">
                  <c:v>1.8968520000000001E-5</c:v>
                </c:pt>
                <c:pt idx="198">
                  <c:v>1.9003219999999999E-5</c:v>
                </c:pt>
                <c:pt idx="199">
                  <c:v>1.9037799999999999E-5</c:v>
                </c:pt>
                <c:pt idx="200">
                  <c:v>1.907225E-5</c:v>
                </c:pt>
                <c:pt idx="201">
                  <c:v>1.9106550000000001E-5</c:v>
                </c:pt>
                <c:pt idx="202">
                  <c:v>1.914073E-5</c:v>
                </c:pt>
                <c:pt idx="203">
                  <c:v>1.917478E-5</c:v>
                </c:pt>
                <c:pt idx="204">
                  <c:v>1.9208700000000001E-5</c:v>
                </c:pt>
                <c:pt idx="205">
                  <c:v>1.9242500000000001E-5</c:v>
                </c:pt>
                <c:pt idx="206">
                  <c:v>1.9276170000000001E-5</c:v>
                </c:pt>
                <c:pt idx="207">
                  <c:v>1.9309720000000001E-5</c:v>
                </c:pt>
                <c:pt idx="208">
                  <c:v>1.9343140000000001E-5</c:v>
                </c:pt>
                <c:pt idx="209">
                  <c:v>1.9376439999999999E-5</c:v>
                </c:pt>
                <c:pt idx="210">
                  <c:v>1.9409619999999999E-5</c:v>
                </c:pt>
                <c:pt idx="211">
                  <c:v>1.9442680000000001E-5</c:v>
                </c:pt>
                <c:pt idx="212">
                  <c:v>1.9475629999999999E-5</c:v>
                </c:pt>
                <c:pt idx="213">
                  <c:v>1.9508450000000001E-5</c:v>
                </c:pt>
                <c:pt idx="214">
                  <c:v>1.954117E-5</c:v>
                </c:pt>
                <c:pt idx="215">
                  <c:v>1.9573759999999999E-5</c:v>
                </c:pt>
                <c:pt idx="216">
                  <c:v>1.9606249999999999E-5</c:v>
                </c:pt>
                <c:pt idx="217">
                  <c:v>1.9638609999999999E-5</c:v>
                </c:pt>
                <c:pt idx="218">
                  <c:v>1.967087E-5</c:v>
                </c:pt>
                <c:pt idx="219">
                  <c:v>1.9703010000000002E-5</c:v>
                </c:pt>
                <c:pt idx="220">
                  <c:v>1.973505E-5</c:v>
                </c:pt>
                <c:pt idx="221">
                  <c:v>1.9766980000000001E-5</c:v>
                </c:pt>
                <c:pt idx="222">
                  <c:v>1.979879E-5</c:v>
                </c:pt>
                <c:pt idx="223">
                  <c:v>1.9830499999999999E-5</c:v>
                </c:pt>
                <c:pt idx="224">
                  <c:v>1.9862100000000001E-5</c:v>
                </c:pt>
                <c:pt idx="225">
                  <c:v>1.9893590000000001E-5</c:v>
                </c:pt>
                <c:pt idx="226">
                  <c:v>1.9924970000000001E-5</c:v>
                </c:pt>
                <c:pt idx="227">
                  <c:v>1.9956260000000001E-5</c:v>
                </c:pt>
                <c:pt idx="228">
                  <c:v>1.9987440000000001E-5</c:v>
                </c:pt>
                <c:pt idx="229">
                  <c:v>2.0018509999999999E-5</c:v>
                </c:pt>
                <c:pt idx="230">
                  <c:v>2.004948E-5</c:v>
                </c:pt>
                <c:pt idx="231">
                  <c:v>2.0080359999999999E-5</c:v>
                </c:pt>
                <c:pt idx="232">
                  <c:v>2.0111119999999999E-5</c:v>
                </c:pt>
                <c:pt idx="233">
                  <c:v>2.0141779999999999E-5</c:v>
                </c:pt>
                <c:pt idx="234">
                  <c:v>2.0172360000000001E-5</c:v>
                </c:pt>
                <c:pt idx="235">
                  <c:v>2.0202839999999998E-5</c:v>
                </c:pt>
                <c:pt idx="236">
                  <c:v>2.0233219999999999E-5</c:v>
                </c:pt>
                <c:pt idx="237">
                  <c:v>2.0263489999999999E-5</c:v>
                </c:pt>
                <c:pt idx="238">
                  <c:v>2.029368E-5</c:v>
                </c:pt>
                <c:pt idx="239">
                  <c:v>2.0323760000000001E-5</c:v>
                </c:pt>
                <c:pt idx="240">
                  <c:v>2.0353759999999999E-5</c:v>
                </c:pt>
                <c:pt idx="241">
                  <c:v>2.0383670000000001E-5</c:v>
                </c:pt>
                <c:pt idx="242">
                  <c:v>2.0413479999999999E-5</c:v>
                </c:pt>
                <c:pt idx="243">
                  <c:v>2.0443200000000001E-5</c:v>
                </c:pt>
                <c:pt idx="244">
                  <c:v>2.0472809999999999E-5</c:v>
                </c:pt>
                <c:pt idx="245">
                  <c:v>2.0502349999999999E-5</c:v>
                </c:pt>
                <c:pt idx="246">
                  <c:v>2.0531780000000001E-5</c:v>
                </c:pt>
                <c:pt idx="247">
                  <c:v>2.0561130000000001E-5</c:v>
                </c:pt>
                <c:pt idx="248">
                  <c:v>2.0590390000000001E-5</c:v>
                </c:pt>
                <c:pt idx="249">
                  <c:v>2.0619559999999999E-5</c:v>
                </c:pt>
                <c:pt idx="250">
                  <c:v>2.064864E-5</c:v>
                </c:pt>
              </c:numCache>
            </c:numRef>
          </c:yVal>
          <c:smooth val="1"/>
          <c:extLst>
            <c:ext xmlns:c16="http://schemas.microsoft.com/office/drawing/2014/chart" uri="{C3380CC4-5D6E-409C-BE32-E72D297353CC}">
              <c16:uniqueId val="{00000016-4D4C-4B1C-89A4-3D3AFACA9F2D}"/>
            </c:ext>
          </c:extLst>
        </c:ser>
        <c:ser>
          <c:idx val="23"/>
          <c:order val="23"/>
          <c:tx>
            <c:strRef>
              <c:f>marine01!$AB$1</c:f>
              <c:strCache>
                <c:ptCount val="1"/>
                <c:pt idx="0">
                  <c:v>Dp(1.43626E-07) </c:v>
                </c:pt>
              </c:strCache>
            </c:strRef>
          </c:tx>
          <c:spPr>
            <a:ln w="12700">
              <a:solidFill>
                <a:srgbClr val="969696"/>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marine01!$AB$2:$AB$252</c:f>
              <c:numCache>
                <c:formatCode>0.00E+00</c:formatCode>
                <c:ptCount val="251"/>
                <c:pt idx="0">
                  <c:v>2.8914829999999999E-7</c:v>
                </c:pt>
                <c:pt idx="1">
                  <c:v>3.412211E-7</c:v>
                </c:pt>
                <c:pt idx="2">
                  <c:v>3.4670699999999998E-7</c:v>
                </c:pt>
                <c:pt idx="3">
                  <c:v>3.526496E-7</c:v>
                </c:pt>
                <c:pt idx="4">
                  <c:v>3.5909760000000001E-7</c:v>
                </c:pt>
                <c:pt idx="5">
                  <c:v>3.6612190000000001E-7</c:v>
                </c:pt>
                <c:pt idx="6">
                  <c:v>3.7381339999999998E-7</c:v>
                </c:pt>
                <c:pt idx="7">
                  <c:v>3.8228699999999999E-7</c:v>
                </c:pt>
                <c:pt idx="8">
                  <c:v>3.9168929999999998E-7</c:v>
                </c:pt>
                <c:pt idx="9">
                  <c:v>4.0221060000000001E-7</c:v>
                </c:pt>
                <c:pt idx="10">
                  <c:v>4.1410290000000002E-7</c:v>
                </c:pt>
                <c:pt idx="11">
                  <c:v>4.2770870000000001E-7</c:v>
                </c:pt>
                <c:pt idx="12">
                  <c:v>4.4350519999999998E-7</c:v>
                </c:pt>
                <c:pt idx="13">
                  <c:v>4.6219129999999999E-7</c:v>
                </c:pt>
                <c:pt idx="14">
                  <c:v>4.8482879999999997E-7</c:v>
                </c:pt>
                <c:pt idx="15">
                  <c:v>5.1313360000000003E-7</c:v>
                </c:pt>
                <c:pt idx="16">
                  <c:v>5.5012060000000001E-7</c:v>
                </c:pt>
                <c:pt idx="17">
                  <c:v>6.0161610000000005E-7</c:v>
                </c:pt>
                <c:pt idx="18">
                  <c:v>6.8047439999999998E-7</c:v>
                </c:pt>
                <c:pt idx="19">
                  <c:v>8.1908870000000001E-7</c:v>
                </c:pt>
                <c:pt idx="20">
                  <c:v>1.0998390000000001E-6</c:v>
                </c:pt>
                <c:pt idx="21">
                  <c:v>1.6402500000000001E-6</c:v>
                </c:pt>
                <c:pt idx="22">
                  <c:v>2.440623E-6</c:v>
                </c:pt>
                <c:pt idx="23">
                  <c:v>3.3631719999999999E-6</c:v>
                </c:pt>
                <c:pt idx="24">
                  <c:v>4.2714159999999999E-6</c:v>
                </c:pt>
                <c:pt idx="25">
                  <c:v>5.0813269999999996E-6</c:v>
                </c:pt>
                <c:pt idx="26">
                  <c:v>5.7598829999999999E-6</c:v>
                </c:pt>
                <c:pt idx="27">
                  <c:v>6.3109839999999998E-6</c:v>
                </c:pt>
                <c:pt idx="28">
                  <c:v>6.7574340000000004E-6</c:v>
                </c:pt>
                <c:pt idx="29">
                  <c:v>7.1256659999999997E-6</c:v>
                </c:pt>
                <c:pt idx="30">
                  <c:v>7.4378670000000001E-6</c:v>
                </c:pt>
                <c:pt idx="31">
                  <c:v>7.7106220000000005E-6</c:v>
                </c:pt>
                <c:pt idx="32">
                  <c:v>7.9553899999999994E-6</c:v>
                </c:pt>
                <c:pt idx="33">
                  <c:v>8.1795679999999995E-6</c:v>
                </c:pt>
                <c:pt idx="34">
                  <c:v>8.3879749999999999E-6</c:v>
                </c:pt>
                <c:pt idx="35">
                  <c:v>8.5838090000000003E-6</c:v>
                </c:pt>
                <c:pt idx="36">
                  <c:v>8.7692379999999996E-6</c:v>
                </c:pt>
                <c:pt idx="37">
                  <c:v>8.9457970000000001E-6</c:v>
                </c:pt>
                <c:pt idx="38">
                  <c:v>9.1146420000000007E-6</c:v>
                </c:pt>
                <c:pt idx="39">
                  <c:v>9.2766500000000004E-6</c:v>
                </c:pt>
                <c:pt idx="40">
                  <c:v>9.4325300000000003E-6</c:v>
                </c:pt>
                <c:pt idx="41">
                  <c:v>9.5828349999999999E-6</c:v>
                </c:pt>
                <c:pt idx="42">
                  <c:v>9.7281359999999994E-6</c:v>
                </c:pt>
                <c:pt idx="43">
                  <c:v>9.8688169999999993E-6</c:v>
                </c:pt>
                <c:pt idx="44">
                  <c:v>1.000524E-5</c:v>
                </c:pt>
                <c:pt idx="45">
                  <c:v>1.0137740000000001E-5</c:v>
                </c:pt>
                <c:pt idx="46">
                  <c:v>1.026658E-5</c:v>
                </c:pt>
                <c:pt idx="47">
                  <c:v>1.0392019999999999E-5</c:v>
                </c:pt>
                <c:pt idx="48">
                  <c:v>1.051425E-5</c:v>
                </c:pt>
                <c:pt idx="49">
                  <c:v>1.063349E-5</c:v>
                </c:pt>
                <c:pt idx="50">
                  <c:v>1.074995E-5</c:v>
                </c:pt>
                <c:pt idx="51">
                  <c:v>1.0863750000000001E-5</c:v>
                </c:pt>
                <c:pt idx="52">
                  <c:v>1.0975099999999999E-5</c:v>
                </c:pt>
                <c:pt idx="53">
                  <c:v>1.1084070000000001E-5</c:v>
                </c:pt>
                <c:pt idx="54">
                  <c:v>1.1190840000000001E-5</c:v>
                </c:pt>
                <c:pt idx="55">
                  <c:v>1.129547E-5</c:v>
                </c:pt>
                <c:pt idx="56">
                  <c:v>1.13981E-5</c:v>
                </c:pt>
                <c:pt idx="57">
                  <c:v>1.1498829999999999E-5</c:v>
                </c:pt>
                <c:pt idx="58">
                  <c:v>1.159766E-5</c:v>
                </c:pt>
                <c:pt idx="59">
                  <c:v>1.169477E-5</c:v>
                </c:pt>
                <c:pt idx="60">
                  <c:v>1.179023E-5</c:v>
                </c:pt>
                <c:pt idx="61">
                  <c:v>1.188407E-5</c:v>
                </c:pt>
                <c:pt idx="62">
                  <c:v>1.197638E-5</c:v>
                </c:pt>
                <c:pt idx="63">
                  <c:v>1.20672E-5</c:v>
                </c:pt>
                <c:pt idx="64">
                  <c:v>1.2156619999999999E-5</c:v>
                </c:pt>
                <c:pt idx="65">
                  <c:v>1.224466E-5</c:v>
                </c:pt>
                <c:pt idx="66">
                  <c:v>1.23314E-5</c:v>
                </c:pt>
                <c:pt idx="67">
                  <c:v>1.241685E-5</c:v>
                </c:pt>
                <c:pt idx="68">
                  <c:v>1.250108E-5</c:v>
                </c:pt>
                <c:pt idx="69">
                  <c:v>1.258417E-5</c:v>
                </c:pt>
                <c:pt idx="70">
                  <c:v>1.266612E-5</c:v>
                </c:pt>
                <c:pt idx="71">
                  <c:v>1.274697E-5</c:v>
                </c:pt>
                <c:pt idx="72">
                  <c:v>1.2826759999999999E-5</c:v>
                </c:pt>
                <c:pt idx="73">
                  <c:v>1.290552E-5</c:v>
                </c:pt>
                <c:pt idx="74">
                  <c:v>1.2983269999999999E-5</c:v>
                </c:pt>
                <c:pt idx="75">
                  <c:v>1.3060059999999999E-5</c:v>
                </c:pt>
                <c:pt idx="76">
                  <c:v>1.3135929999999999E-5</c:v>
                </c:pt>
                <c:pt idx="77">
                  <c:v>1.3210899999999999E-5</c:v>
                </c:pt>
                <c:pt idx="78">
                  <c:v>1.328497E-5</c:v>
                </c:pt>
                <c:pt idx="79">
                  <c:v>1.3358209999999999E-5</c:v>
                </c:pt>
                <c:pt idx="80">
                  <c:v>1.3430619999999999E-5</c:v>
                </c:pt>
                <c:pt idx="81">
                  <c:v>1.350221E-5</c:v>
                </c:pt>
                <c:pt idx="82">
                  <c:v>1.357305E-5</c:v>
                </c:pt>
                <c:pt idx="83">
                  <c:v>1.3643110000000001E-5</c:v>
                </c:pt>
                <c:pt idx="84">
                  <c:v>1.371243E-5</c:v>
                </c:pt>
                <c:pt idx="85">
                  <c:v>1.378102E-5</c:v>
                </c:pt>
                <c:pt idx="86">
                  <c:v>1.384892E-5</c:v>
                </c:pt>
                <c:pt idx="87">
                  <c:v>1.3916109999999999E-5</c:v>
                </c:pt>
                <c:pt idx="88">
                  <c:v>1.398264E-5</c:v>
                </c:pt>
                <c:pt idx="89">
                  <c:v>1.404851E-5</c:v>
                </c:pt>
                <c:pt idx="90">
                  <c:v>1.4113759999999999E-5</c:v>
                </c:pt>
                <c:pt idx="91">
                  <c:v>1.4178369999999999E-5</c:v>
                </c:pt>
                <c:pt idx="92">
                  <c:v>1.424238E-5</c:v>
                </c:pt>
                <c:pt idx="93">
                  <c:v>1.430579E-5</c:v>
                </c:pt>
                <c:pt idx="94">
                  <c:v>1.436862E-5</c:v>
                </c:pt>
                <c:pt idx="95">
                  <c:v>1.443086E-5</c:v>
                </c:pt>
                <c:pt idx="96">
                  <c:v>1.449257E-5</c:v>
                </c:pt>
                <c:pt idx="97">
                  <c:v>1.455373E-5</c:v>
                </c:pt>
                <c:pt idx="98">
                  <c:v>1.461435E-5</c:v>
                </c:pt>
                <c:pt idx="99">
                  <c:v>1.4674469999999999E-5</c:v>
                </c:pt>
                <c:pt idx="100">
                  <c:v>1.473405E-5</c:v>
                </c:pt>
                <c:pt idx="101">
                  <c:v>1.479316E-5</c:v>
                </c:pt>
                <c:pt idx="102">
                  <c:v>1.485177E-5</c:v>
                </c:pt>
                <c:pt idx="103">
                  <c:v>1.490991E-5</c:v>
                </c:pt>
                <c:pt idx="104">
                  <c:v>1.496759E-5</c:v>
                </c:pt>
                <c:pt idx="105">
                  <c:v>1.502479E-5</c:v>
                </c:pt>
                <c:pt idx="106">
                  <c:v>1.5081540000000001E-5</c:v>
                </c:pt>
                <c:pt idx="107">
                  <c:v>1.513786E-5</c:v>
                </c:pt>
                <c:pt idx="108">
                  <c:v>1.519377E-5</c:v>
                </c:pt>
                <c:pt idx="109">
                  <c:v>1.524921E-5</c:v>
                </c:pt>
                <c:pt idx="110">
                  <c:v>1.530423E-5</c:v>
                </c:pt>
                <c:pt idx="111">
                  <c:v>1.535886E-5</c:v>
                </c:pt>
                <c:pt idx="112">
                  <c:v>1.5413070000000001E-5</c:v>
                </c:pt>
                <c:pt idx="113">
                  <c:v>1.5466899999999999E-5</c:v>
                </c:pt>
                <c:pt idx="114">
                  <c:v>1.5520350000000001E-5</c:v>
                </c:pt>
                <c:pt idx="115">
                  <c:v>1.5573390000000002E-5</c:v>
                </c:pt>
                <c:pt idx="116">
                  <c:v>1.5626049999999999E-5</c:v>
                </c:pt>
                <c:pt idx="117">
                  <c:v>1.5678380000000001E-5</c:v>
                </c:pt>
                <c:pt idx="118">
                  <c:v>1.573033E-5</c:v>
                </c:pt>
                <c:pt idx="119">
                  <c:v>1.5781940000000002E-5</c:v>
                </c:pt>
                <c:pt idx="120">
                  <c:v>1.5833189999999999E-5</c:v>
                </c:pt>
                <c:pt idx="121">
                  <c:v>1.588411E-5</c:v>
                </c:pt>
                <c:pt idx="122">
                  <c:v>1.5934659999999999E-5</c:v>
                </c:pt>
                <c:pt idx="123">
                  <c:v>1.5984910000000001E-5</c:v>
                </c:pt>
                <c:pt idx="124">
                  <c:v>1.603479E-5</c:v>
                </c:pt>
                <c:pt idx="125">
                  <c:v>1.6084390000000001E-5</c:v>
                </c:pt>
                <c:pt idx="126">
                  <c:v>1.6133660000000002E-5</c:v>
                </c:pt>
                <c:pt idx="127">
                  <c:v>1.6182620000000001E-5</c:v>
                </c:pt>
                <c:pt idx="128">
                  <c:v>1.623128E-5</c:v>
                </c:pt>
                <c:pt idx="129">
                  <c:v>1.6279630000000001E-5</c:v>
                </c:pt>
                <c:pt idx="130">
                  <c:v>1.6327649999999999E-5</c:v>
                </c:pt>
                <c:pt idx="131">
                  <c:v>1.637541E-5</c:v>
                </c:pt>
                <c:pt idx="132">
                  <c:v>1.642287E-5</c:v>
                </c:pt>
                <c:pt idx="133">
                  <c:v>1.6470029999999999E-5</c:v>
                </c:pt>
                <c:pt idx="134">
                  <c:v>1.6516909999999998E-5</c:v>
                </c:pt>
                <c:pt idx="135">
                  <c:v>1.656352E-5</c:v>
                </c:pt>
                <c:pt idx="136">
                  <c:v>1.660987E-5</c:v>
                </c:pt>
                <c:pt idx="137">
                  <c:v>1.665598E-5</c:v>
                </c:pt>
                <c:pt idx="138">
                  <c:v>1.6701779999999999E-5</c:v>
                </c:pt>
                <c:pt idx="139">
                  <c:v>1.6747340000000001E-5</c:v>
                </c:pt>
                <c:pt idx="140">
                  <c:v>1.6792639999999999E-5</c:v>
                </c:pt>
                <c:pt idx="141">
                  <c:v>1.6837689999999999E-5</c:v>
                </c:pt>
                <c:pt idx="142">
                  <c:v>1.688246E-5</c:v>
                </c:pt>
                <c:pt idx="143">
                  <c:v>1.6927030000000001E-5</c:v>
                </c:pt>
                <c:pt idx="144">
                  <c:v>1.6971319999999999E-5</c:v>
                </c:pt>
                <c:pt idx="145">
                  <c:v>1.7015379999999998E-5</c:v>
                </c:pt>
                <c:pt idx="146">
                  <c:v>1.7059210000000002E-5</c:v>
                </c:pt>
                <c:pt idx="147">
                  <c:v>1.7102800000000002E-5</c:v>
                </c:pt>
                <c:pt idx="148">
                  <c:v>1.7146140000000001E-5</c:v>
                </c:pt>
                <c:pt idx="149">
                  <c:v>1.718928E-5</c:v>
                </c:pt>
                <c:pt idx="150">
                  <c:v>1.7232179999999999E-5</c:v>
                </c:pt>
                <c:pt idx="151">
                  <c:v>1.7274870000000001E-5</c:v>
                </c:pt>
                <c:pt idx="152">
                  <c:v>1.731734E-5</c:v>
                </c:pt>
                <c:pt idx="153">
                  <c:v>1.7359580000000001E-5</c:v>
                </c:pt>
                <c:pt idx="154">
                  <c:v>1.74016E-5</c:v>
                </c:pt>
                <c:pt idx="155">
                  <c:v>1.7443420000000001E-5</c:v>
                </c:pt>
                <c:pt idx="156">
                  <c:v>1.7485039999999999E-5</c:v>
                </c:pt>
                <c:pt idx="157">
                  <c:v>1.7526449999999999E-5</c:v>
                </c:pt>
                <c:pt idx="158">
                  <c:v>1.756764E-5</c:v>
                </c:pt>
                <c:pt idx="159">
                  <c:v>1.7608639999999999E-5</c:v>
                </c:pt>
                <c:pt idx="160">
                  <c:v>1.7649450000000001E-5</c:v>
                </c:pt>
                <c:pt idx="161">
                  <c:v>1.7690049999999998E-5</c:v>
                </c:pt>
                <c:pt idx="162">
                  <c:v>1.773046E-5</c:v>
                </c:pt>
                <c:pt idx="163">
                  <c:v>1.777067E-5</c:v>
                </c:pt>
                <c:pt idx="164">
                  <c:v>1.7810699999999999E-5</c:v>
                </c:pt>
                <c:pt idx="165">
                  <c:v>1.785053E-5</c:v>
                </c:pt>
                <c:pt idx="166">
                  <c:v>1.7890170000000002E-5</c:v>
                </c:pt>
                <c:pt idx="167">
                  <c:v>1.7929630000000001E-5</c:v>
                </c:pt>
                <c:pt idx="168">
                  <c:v>1.7968920000000001E-5</c:v>
                </c:pt>
                <c:pt idx="169">
                  <c:v>1.8008019999999999E-5</c:v>
                </c:pt>
                <c:pt idx="170">
                  <c:v>1.8046949999999998E-5</c:v>
                </c:pt>
                <c:pt idx="171">
                  <c:v>1.8085709999999999E-5</c:v>
                </c:pt>
                <c:pt idx="172">
                  <c:v>1.8124280000000001E-5</c:v>
                </c:pt>
                <c:pt idx="173">
                  <c:v>1.816268E-5</c:v>
                </c:pt>
                <c:pt idx="174">
                  <c:v>1.8200910000000001E-5</c:v>
                </c:pt>
                <c:pt idx="175">
                  <c:v>1.8238989999999999E-5</c:v>
                </c:pt>
                <c:pt idx="176">
                  <c:v>1.827688E-5</c:v>
                </c:pt>
                <c:pt idx="177">
                  <c:v>1.831461E-5</c:v>
                </c:pt>
                <c:pt idx="178">
                  <c:v>1.8352179999999999E-5</c:v>
                </c:pt>
                <c:pt idx="179">
                  <c:v>1.838959E-5</c:v>
                </c:pt>
                <c:pt idx="180">
                  <c:v>1.8426850000000001E-5</c:v>
                </c:pt>
                <c:pt idx="181">
                  <c:v>1.8463940000000001E-5</c:v>
                </c:pt>
                <c:pt idx="182">
                  <c:v>1.850088E-5</c:v>
                </c:pt>
                <c:pt idx="183">
                  <c:v>1.8537660000000001E-5</c:v>
                </c:pt>
                <c:pt idx="184">
                  <c:v>1.8574289999999999E-5</c:v>
                </c:pt>
                <c:pt idx="185">
                  <c:v>1.8610759999999999E-5</c:v>
                </c:pt>
                <c:pt idx="186">
                  <c:v>1.8647079999999998E-5</c:v>
                </c:pt>
                <c:pt idx="187">
                  <c:v>1.8683259999999998E-5</c:v>
                </c:pt>
                <c:pt idx="188">
                  <c:v>1.8719290000000001E-5</c:v>
                </c:pt>
                <c:pt idx="189">
                  <c:v>1.8755170000000001E-5</c:v>
                </c:pt>
                <c:pt idx="190">
                  <c:v>1.8790910000000001E-5</c:v>
                </c:pt>
                <c:pt idx="191">
                  <c:v>1.88265E-5</c:v>
                </c:pt>
                <c:pt idx="192">
                  <c:v>1.886195E-5</c:v>
                </c:pt>
                <c:pt idx="193">
                  <c:v>1.8897270000000001E-5</c:v>
                </c:pt>
                <c:pt idx="194">
                  <c:v>1.8932440000000001E-5</c:v>
                </c:pt>
                <c:pt idx="195">
                  <c:v>1.896748E-5</c:v>
                </c:pt>
                <c:pt idx="196">
                  <c:v>1.9002370000000001E-5</c:v>
                </c:pt>
                <c:pt idx="197">
                  <c:v>1.903713E-5</c:v>
                </c:pt>
                <c:pt idx="198">
                  <c:v>1.9071770000000001E-5</c:v>
                </c:pt>
                <c:pt idx="199">
                  <c:v>1.9106270000000002E-5</c:v>
                </c:pt>
                <c:pt idx="200">
                  <c:v>1.914064E-5</c:v>
                </c:pt>
                <c:pt idx="201">
                  <c:v>1.917488E-5</c:v>
                </c:pt>
                <c:pt idx="202">
                  <c:v>1.9208980000000001E-5</c:v>
                </c:pt>
                <c:pt idx="203">
                  <c:v>1.9242959999999999E-5</c:v>
                </c:pt>
                <c:pt idx="204">
                  <c:v>1.9276809999999999E-5</c:v>
                </c:pt>
                <c:pt idx="205">
                  <c:v>1.931054E-5</c:v>
                </c:pt>
                <c:pt idx="206">
                  <c:v>1.9344139999999999E-5</c:v>
                </c:pt>
                <c:pt idx="207">
                  <c:v>1.937762E-5</c:v>
                </c:pt>
                <c:pt idx="208">
                  <c:v>1.9410969999999999E-5</c:v>
                </c:pt>
                <c:pt idx="209">
                  <c:v>1.944421E-5</c:v>
                </c:pt>
                <c:pt idx="210">
                  <c:v>1.9477319999999999E-5</c:v>
                </c:pt>
                <c:pt idx="211">
                  <c:v>1.9510309999999999E-5</c:v>
                </c:pt>
                <c:pt idx="212">
                  <c:v>1.95432E-5</c:v>
                </c:pt>
                <c:pt idx="213">
                  <c:v>1.9575960000000001E-5</c:v>
                </c:pt>
                <c:pt idx="214">
                  <c:v>1.9608610000000001E-5</c:v>
                </c:pt>
                <c:pt idx="215">
                  <c:v>1.9641129999999999E-5</c:v>
                </c:pt>
                <c:pt idx="216">
                  <c:v>1.9673550000000001E-5</c:v>
                </c:pt>
                <c:pt idx="217">
                  <c:v>1.970585E-5</c:v>
                </c:pt>
                <c:pt idx="218">
                  <c:v>1.9738039999999999E-5</c:v>
                </c:pt>
                <c:pt idx="219">
                  <c:v>1.977012E-5</c:v>
                </c:pt>
                <c:pt idx="220">
                  <c:v>1.9802100000000001E-5</c:v>
                </c:pt>
                <c:pt idx="221">
                  <c:v>1.9833960000000001E-5</c:v>
                </c:pt>
                <c:pt idx="222">
                  <c:v>1.9865709999999999E-5</c:v>
                </c:pt>
                <c:pt idx="223">
                  <c:v>1.989735E-5</c:v>
                </c:pt>
                <c:pt idx="224">
                  <c:v>1.9928890000000001E-5</c:v>
                </c:pt>
                <c:pt idx="225">
                  <c:v>1.9960330000000001E-5</c:v>
                </c:pt>
                <c:pt idx="226">
                  <c:v>1.999164E-5</c:v>
                </c:pt>
                <c:pt idx="227">
                  <c:v>2.0022869999999999E-5</c:v>
                </c:pt>
                <c:pt idx="228">
                  <c:v>2.0053990000000001E-5</c:v>
                </c:pt>
                <c:pt idx="229">
                  <c:v>2.0085000000000002E-5</c:v>
                </c:pt>
                <c:pt idx="230">
                  <c:v>2.0115909999999999E-5</c:v>
                </c:pt>
                <c:pt idx="231">
                  <c:v>2.0146719999999999E-5</c:v>
                </c:pt>
                <c:pt idx="232">
                  <c:v>2.017743E-5</c:v>
                </c:pt>
                <c:pt idx="233">
                  <c:v>2.0208029999999999E-5</c:v>
                </c:pt>
                <c:pt idx="234">
                  <c:v>2.023855E-5</c:v>
                </c:pt>
                <c:pt idx="235">
                  <c:v>2.026897E-5</c:v>
                </c:pt>
                <c:pt idx="236">
                  <c:v>2.029929E-5</c:v>
                </c:pt>
                <c:pt idx="237">
                  <c:v>2.032951E-5</c:v>
                </c:pt>
                <c:pt idx="238">
                  <c:v>2.035964E-5</c:v>
                </c:pt>
                <c:pt idx="239">
                  <c:v>2.038966E-5</c:v>
                </c:pt>
                <c:pt idx="240">
                  <c:v>2.0419610000000001E-5</c:v>
                </c:pt>
                <c:pt idx="241">
                  <c:v>2.0449459999999999E-5</c:v>
                </c:pt>
                <c:pt idx="242">
                  <c:v>2.0479209999999999E-5</c:v>
                </c:pt>
                <c:pt idx="243">
                  <c:v>2.0508870000000001E-5</c:v>
                </c:pt>
                <c:pt idx="244">
                  <c:v>2.0538429999999998E-5</c:v>
                </c:pt>
                <c:pt idx="245">
                  <c:v>2.0567910000000001E-5</c:v>
                </c:pt>
                <c:pt idx="246">
                  <c:v>2.0597289999999999E-5</c:v>
                </c:pt>
                <c:pt idx="247">
                  <c:v>2.0626579999999999E-5</c:v>
                </c:pt>
                <c:pt idx="248">
                  <c:v>2.0655780000000002E-5</c:v>
                </c:pt>
                <c:pt idx="249">
                  <c:v>2.0684899999999999E-5</c:v>
                </c:pt>
                <c:pt idx="250">
                  <c:v>2.071393E-5</c:v>
                </c:pt>
              </c:numCache>
            </c:numRef>
          </c:yVal>
          <c:smooth val="1"/>
          <c:extLst>
            <c:ext xmlns:c16="http://schemas.microsoft.com/office/drawing/2014/chart" uri="{C3380CC4-5D6E-409C-BE32-E72D297353CC}">
              <c16:uniqueId val="{00000017-4D4C-4B1C-89A4-3D3AFACA9F2D}"/>
            </c:ext>
          </c:extLst>
        </c:ser>
        <c:ser>
          <c:idx val="24"/>
          <c:order val="24"/>
          <c:tx>
            <c:strRef>
              <c:f>marine01!$AC$1</c:f>
              <c:strCache>
                <c:ptCount val="1"/>
                <c:pt idx="0">
                  <c:v>Dp(1.57543E-07) </c:v>
                </c:pt>
              </c:strCache>
            </c:strRef>
          </c:tx>
          <c:spPr>
            <a:ln w="12700">
              <a:solidFill>
                <a:srgbClr val="003366"/>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marine01!$AC$2:$AC$252</c:f>
              <c:numCache>
                <c:formatCode>0.00E+00</c:formatCode>
                <c:ptCount val="251"/>
                <c:pt idx="0">
                  <c:v>3.2007459999999999E-7</c:v>
                </c:pt>
                <c:pt idx="1">
                  <c:v>3.75999E-7</c:v>
                </c:pt>
                <c:pt idx="2">
                  <c:v>3.821292E-7</c:v>
                </c:pt>
                <c:pt idx="3">
                  <c:v>3.8877489999999999E-7</c:v>
                </c:pt>
                <c:pt idx="4">
                  <c:v>3.9599209999999998E-7</c:v>
                </c:pt>
                <c:pt idx="5">
                  <c:v>4.038622E-7</c:v>
                </c:pt>
                <c:pt idx="6">
                  <c:v>4.1248920000000002E-7</c:v>
                </c:pt>
                <c:pt idx="7">
                  <c:v>4.220053E-7</c:v>
                </c:pt>
                <c:pt idx="8">
                  <c:v>4.3257940000000002E-7</c:v>
                </c:pt>
                <c:pt idx="9">
                  <c:v>4.4443109999999998E-7</c:v>
                </c:pt>
                <c:pt idx="10">
                  <c:v>4.578526E-7</c:v>
                </c:pt>
                <c:pt idx="11">
                  <c:v>4.7324220000000001E-7</c:v>
                </c:pt>
                <c:pt idx="12">
                  <c:v>4.9115720000000002E-7</c:v>
                </c:pt>
                <c:pt idx="13">
                  <c:v>5.1241800000000003E-7</c:v>
                </c:pt>
                <c:pt idx="14">
                  <c:v>5.3827719999999998E-7</c:v>
                </c:pt>
                <c:pt idx="15">
                  <c:v>5.7077120000000003E-7</c:v>
                </c:pt>
                <c:pt idx="16">
                  <c:v>6.1349740000000003E-7</c:v>
                </c:pt>
                <c:pt idx="17">
                  <c:v>6.7342839999999998E-7</c:v>
                </c:pt>
                <c:pt idx="18">
                  <c:v>7.65814E-7</c:v>
                </c:pt>
                <c:pt idx="19">
                  <c:v>9.2749759999999999E-7</c:v>
                </c:pt>
                <c:pt idx="20">
                  <c:v>1.242302E-6</c:v>
                </c:pt>
                <c:pt idx="21">
                  <c:v>1.8084619999999999E-6</c:v>
                </c:pt>
                <c:pt idx="22">
                  <c:v>2.6103100000000001E-6</c:v>
                </c:pt>
                <c:pt idx="23">
                  <c:v>3.5214209999999998E-6</c:v>
                </c:pt>
                <c:pt idx="24">
                  <c:v>4.4166820000000003E-6</c:v>
                </c:pt>
                <c:pt idx="25">
                  <c:v>5.2159329999999998E-6</c:v>
                </c:pt>
                <c:pt idx="26">
                  <c:v>5.8865789999999997E-6</c:v>
                </c:pt>
                <c:pt idx="27">
                  <c:v>6.4319740000000001E-6</c:v>
                </c:pt>
                <c:pt idx="28">
                  <c:v>6.8742689999999998E-6</c:v>
                </c:pt>
                <c:pt idx="29">
                  <c:v>7.2393770000000001E-6</c:v>
                </c:pt>
                <c:pt idx="30">
                  <c:v>7.5491329999999997E-6</c:v>
                </c:pt>
                <c:pt idx="31">
                  <c:v>7.8198909999999998E-6</c:v>
                </c:pt>
                <c:pt idx="32">
                  <c:v>8.0629629999999993E-6</c:v>
                </c:pt>
                <c:pt idx="33">
                  <c:v>8.2856590000000005E-6</c:v>
                </c:pt>
                <c:pt idx="34">
                  <c:v>8.4927420000000008E-6</c:v>
                </c:pt>
                <c:pt idx="35">
                  <c:v>8.6873750000000008E-6</c:v>
                </c:pt>
                <c:pt idx="36">
                  <c:v>8.8717009999999995E-6</c:v>
                </c:pt>
                <c:pt idx="37">
                  <c:v>9.0472390000000004E-6</c:v>
                </c:pt>
                <c:pt idx="38">
                  <c:v>9.2151340000000006E-6</c:v>
                </c:pt>
                <c:pt idx="39">
                  <c:v>9.3762509999999996E-6</c:v>
                </c:pt>
                <c:pt idx="40">
                  <c:v>9.5312930000000006E-6</c:v>
                </c:pt>
                <c:pt idx="41">
                  <c:v>9.6808080000000008E-6</c:v>
                </c:pt>
                <c:pt idx="42">
                  <c:v>9.8253599999999997E-6</c:v>
                </c:pt>
                <c:pt idx="43">
                  <c:v>9.9653299999999997E-6</c:v>
                </c:pt>
                <c:pt idx="44">
                  <c:v>1.0101079999999999E-5</c:v>
                </c:pt>
                <c:pt idx="45">
                  <c:v>1.023293E-5</c:v>
                </c:pt>
                <c:pt idx="46">
                  <c:v>1.036115E-5</c:v>
                </c:pt>
                <c:pt idx="47">
                  <c:v>1.0485999999999999E-5</c:v>
                </c:pt>
                <c:pt idx="48">
                  <c:v>1.060767E-5</c:v>
                </c:pt>
                <c:pt idx="49">
                  <c:v>1.072636E-5</c:v>
                </c:pt>
                <c:pt idx="50">
                  <c:v>1.0842290000000001E-5</c:v>
                </c:pt>
                <c:pt idx="51">
                  <c:v>1.095559E-5</c:v>
                </c:pt>
                <c:pt idx="52">
                  <c:v>1.106645E-5</c:v>
                </c:pt>
                <c:pt idx="53">
                  <c:v>1.117495E-5</c:v>
                </c:pt>
                <c:pt idx="54">
                  <c:v>1.128126E-5</c:v>
                </c:pt>
                <c:pt idx="55">
                  <c:v>1.138545E-5</c:v>
                </c:pt>
                <c:pt idx="56">
                  <c:v>1.148765E-5</c:v>
                </c:pt>
                <c:pt idx="57">
                  <c:v>1.1587969999999999E-5</c:v>
                </c:pt>
                <c:pt idx="58">
                  <c:v>1.16864E-5</c:v>
                </c:pt>
                <c:pt idx="59">
                  <c:v>1.178311E-5</c:v>
                </c:pt>
                <c:pt idx="60">
                  <c:v>1.1878199999999999E-5</c:v>
                </c:pt>
                <c:pt idx="61">
                  <c:v>1.1971670000000001E-5</c:v>
                </c:pt>
                <c:pt idx="62">
                  <c:v>1.2063620000000001E-5</c:v>
                </c:pt>
                <c:pt idx="63">
                  <c:v>1.215409E-5</c:v>
                </c:pt>
                <c:pt idx="64">
                  <c:v>1.2243160000000001E-5</c:v>
                </c:pt>
                <c:pt idx="65">
                  <c:v>1.233087E-5</c:v>
                </c:pt>
                <c:pt idx="66">
                  <c:v>1.2417280000000001E-5</c:v>
                </c:pt>
                <c:pt idx="67">
                  <c:v>1.250242E-5</c:v>
                </c:pt>
                <c:pt idx="68">
                  <c:v>1.258635E-5</c:v>
                </c:pt>
                <c:pt idx="69">
                  <c:v>1.2669130000000001E-5</c:v>
                </c:pt>
                <c:pt idx="70">
                  <c:v>1.275078E-5</c:v>
                </c:pt>
                <c:pt idx="71">
                  <c:v>1.283135E-5</c:v>
                </c:pt>
                <c:pt idx="72">
                  <c:v>1.291085E-5</c:v>
                </c:pt>
                <c:pt idx="73">
                  <c:v>1.298933E-5</c:v>
                </c:pt>
                <c:pt idx="74">
                  <c:v>1.3066810000000001E-5</c:v>
                </c:pt>
                <c:pt idx="75">
                  <c:v>1.3143339999999999E-5</c:v>
                </c:pt>
                <c:pt idx="76">
                  <c:v>1.3218939999999999E-5</c:v>
                </c:pt>
                <c:pt idx="77">
                  <c:v>1.329366E-5</c:v>
                </c:pt>
                <c:pt idx="78">
                  <c:v>1.3367480000000001E-5</c:v>
                </c:pt>
                <c:pt idx="79">
                  <c:v>1.3440470000000001E-5</c:v>
                </c:pt>
                <c:pt idx="80">
                  <c:v>1.3512639999999999E-5</c:v>
                </c:pt>
                <c:pt idx="81">
                  <c:v>1.358399E-5</c:v>
                </c:pt>
                <c:pt idx="82">
                  <c:v>1.36546E-5</c:v>
                </c:pt>
                <c:pt idx="83">
                  <c:v>1.3724430000000001E-5</c:v>
                </c:pt>
                <c:pt idx="84">
                  <c:v>1.3793520000000001E-5</c:v>
                </c:pt>
                <c:pt idx="85">
                  <c:v>1.38619E-5</c:v>
                </c:pt>
                <c:pt idx="86">
                  <c:v>1.3929569999999999E-5</c:v>
                </c:pt>
                <c:pt idx="87">
                  <c:v>1.3996550000000001E-5</c:v>
                </c:pt>
                <c:pt idx="88">
                  <c:v>1.406287E-5</c:v>
                </c:pt>
                <c:pt idx="89">
                  <c:v>1.412854E-5</c:v>
                </c:pt>
                <c:pt idx="90">
                  <c:v>1.4193579999999999E-5</c:v>
                </c:pt>
                <c:pt idx="91">
                  <c:v>1.4258E-5</c:v>
                </c:pt>
                <c:pt idx="92">
                  <c:v>1.432181E-5</c:v>
                </c:pt>
                <c:pt idx="93">
                  <c:v>1.438502E-5</c:v>
                </c:pt>
                <c:pt idx="94">
                  <c:v>1.4447659999999999E-5</c:v>
                </c:pt>
                <c:pt idx="95">
                  <c:v>1.4509720000000001E-5</c:v>
                </c:pt>
                <c:pt idx="96">
                  <c:v>1.457124E-5</c:v>
                </c:pt>
                <c:pt idx="97">
                  <c:v>1.463222E-5</c:v>
                </c:pt>
                <c:pt idx="98">
                  <c:v>1.469266E-5</c:v>
                </c:pt>
                <c:pt idx="99">
                  <c:v>1.47526E-5</c:v>
                </c:pt>
                <c:pt idx="100">
                  <c:v>1.4812010000000001E-5</c:v>
                </c:pt>
                <c:pt idx="101">
                  <c:v>1.487094E-5</c:v>
                </c:pt>
                <c:pt idx="102">
                  <c:v>1.492938E-5</c:v>
                </c:pt>
                <c:pt idx="103">
                  <c:v>1.498736E-5</c:v>
                </c:pt>
                <c:pt idx="104">
                  <c:v>1.5044859999999999E-5</c:v>
                </c:pt>
                <c:pt idx="105">
                  <c:v>1.5101909999999999E-5</c:v>
                </c:pt>
                <c:pt idx="106">
                  <c:v>1.515849E-5</c:v>
                </c:pt>
                <c:pt idx="107">
                  <c:v>1.5214660000000001E-5</c:v>
                </c:pt>
                <c:pt idx="108">
                  <c:v>1.5270409999999999E-5</c:v>
                </c:pt>
                <c:pt idx="109">
                  <c:v>1.5325690000000001E-5</c:v>
                </c:pt>
                <c:pt idx="110">
                  <c:v>1.538055E-5</c:v>
                </c:pt>
                <c:pt idx="111">
                  <c:v>1.5435029999999999E-5</c:v>
                </c:pt>
                <c:pt idx="112">
                  <c:v>1.54891E-5</c:v>
                </c:pt>
                <c:pt idx="113">
                  <c:v>1.5542780000000002E-5</c:v>
                </c:pt>
                <c:pt idx="114">
                  <c:v>1.559608E-5</c:v>
                </c:pt>
                <c:pt idx="115">
                  <c:v>1.5648980000000001E-5</c:v>
                </c:pt>
                <c:pt idx="116">
                  <c:v>1.5701499999999999E-5</c:v>
                </c:pt>
                <c:pt idx="117">
                  <c:v>1.575368E-5</c:v>
                </c:pt>
                <c:pt idx="118">
                  <c:v>1.58055E-5</c:v>
                </c:pt>
                <c:pt idx="119">
                  <c:v>1.5856969999999999E-5</c:v>
                </c:pt>
                <c:pt idx="120">
                  <c:v>1.590809E-5</c:v>
                </c:pt>
                <c:pt idx="121">
                  <c:v>1.5958869999999999E-5</c:v>
                </c:pt>
                <c:pt idx="122">
                  <c:v>1.6009280000000001E-5</c:v>
                </c:pt>
                <c:pt idx="123">
                  <c:v>1.6059400000000001E-5</c:v>
                </c:pt>
                <c:pt idx="124">
                  <c:v>1.6109159999999999E-5</c:v>
                </c:pt>
                <c:pt idx="125">
                  <c:v>1.615863E-5</c:v>
                </c:pt>
                <c:pt idx="126">
                  <c:v>1.6207760000000002E-5</c:v>
                </c:pt>
                <c:pt idx="127">
                  <c:v>1.6256599999999999E-5</c:v>
                </c:pt>
                <c:pt idx="128">
                  <c:v>1.630514E-5</c:v>
                </c:pt>
                <c:pt idx="129">
                  <c:v>1.6353359999999999E-5</c:v>
                </c:pt>
                <c:pt idx="130">
                  <c:v>1.6401259999999999E-5</c:v>
                </c:pt>
                <c:pt idx="131">
                  <c:v>1.6448900000000001E-5</c:v>
                </c:pt>
                <c:pt idx="132">
                  <c:v>1.6496229999999998E-5</c:v>
                </c:pt>
                <c:pt idx="133">
                  <c:v>1.654328E-5</c:v>
                </c:pt>
                <c:pt idx="134">
                  <c:v>1.6590040000000002E-5</c:v>
                </c:pt>
                <c:pt idx="135">
                  <c:v>1.6636539999999998E-5</c:v>
                </c:pt>
                <c:pt idx="136">
                  <c:v>1.668277E-5</c:v>
                </c:pt>
                <c:pt idx="137">
                  <c:v>1.6728759999999999E-5</c:v>
                </c:pt>
                <c:pt idx="138">
                  <c:v>1.6774460000000001E-5</c:v>
                </c:pt>
                <c:pt idx="139">
                  <c:v>1.6819909999999999E-5</c:v>
                </c:pt>
                <c:pt idx="140">
                  <c:v>1.6865090000000002E-5</c:v>
                </c:pt>
                <c:pt idx="141">
                  <c:v>1.6910030000000001E-5</c:v>
                </c:pt>
                <c:pt idx="142">
                  <c:v>1.6954699999999999E-5</c:v>
                </c:pt>
                <c:pt idx="143">
                  <c:v>1.6999150000000001E-5</c:v>
                </c:pt>
                <c:pt idx="144">
                  <c:v>1.7043339999999999E-5</c:v>
                </c:pt>
                <c:pt idx="145">
                  <c:v>1.7087290000000001E-5</c:v>
                </c:pt>
                <c:pt idx="146">
                  <c:v>1.713101E-5</c:v>
                </c:pt>
                <c:pt idx="147">
                  <c:v>1.71745E-5</c:v>
                </c:pt>
                <c:pt idx="148">
                  <c:v>1.7217739999999999E-5</c:v>
                </c:pt>
                <c:pt idx="149">
                  <c:v>1.7260780000000001E-5</c:v>
                </c:pt>
                <c:pt idx="150">
                  <c:v>1.7303569999999999E-5</c:v>
                </c:pt>
                <c:pt idx="151">
                  <c:v>1.7346170000000001E-5</c:v>
                </c:pt>
                <c:pt idx="152">
                  <c:v>1.7388540000000001E-5</c:v>
                </c:pt>
                <c:pt idx="153">
                  <c:v>1.7430680000000001E-5</c:v>
                </c:pt>
                <c:pt idx="154">
                  <c:v>1.7472599999999999E-5</c:v>
                </c:pt>
                <c:pt idx="155">
                  <c:v>1.7514320000000001E-5</c:v>
                </c:pt>
                <c:pt idx="156">
                  <c:v>1.7555840000000002E-5</c:v>
                </c:pt>
                <c:pt idx="157">
                  <c:v>1.7597159999999999E-5</c:v>
                </c:pt>
                <c:pt idx="158">
                  <c:v>1.7638260000000001E-5</c:v>
                </c:pt>
                <c:pt idx="159">
                  <c:v>1.767917E-5</c:v>
                </c:pt>
                <c:pt idx="160">
                  <c:v>1.7719880000000002E-5</c:v>
                </c:pt>
                <c:pt idx="161">
                  <c:v>1.7760379999999999E-5</c:v>
                </c:pt>
                <c:pt idx="162">
                  <c:v>1.7800700000000001E-5</c:v>
                </c:pt>
                <c:pt idx="163">
                  <c:v>1.7840829999999999E-5</c:v>
                </c:pt>
                <c:pt idx="164">
                  <c:v>1.7880760000000001E-5</c:v>
                </c:pt>
                <c:pt idx="165">
                  <c:v>1.7920499999999999E-5</c:v>
                </c:pt>
                <c:pt idx="166">
                  <c:v>1.7960060000000002E-5</c:v>
                </c:pt>
                <c:pt idx="167">
                  <c:v>1.7999430000000001E-5</c:v>
                </c:pt>
                <c:pt idx="168">
                  <c:v>1.8038629999999999E-5</c:v>
                </c:pt>
                <c:pt idx="169">
                  <c:v>1.8077650000000001E-5</c:v>
                </c:pt>
                <c:pt idx="170">
                  <c:v>1.8116490000000001E-5</c:v>
                </c:pt>
                <c:pt idx="171">
                  <c:v>1.8155159999999999E-5</c:v>
                </c:pt>
                <c:pt idx="172">
                  <c:v>1.8193650000000002E-5</c:v>
                </c:pt>
                <c:pt idx="173">
                  <c:v>1.8231969999999999E-5</c:v>
                </c:pt>
                <c:pt idx="174">
                  <c:v>1.827011E-5</c:v>
                </c:pt>
                <c:pt idx="175">
                  <c:v>1.8308099999999998E-5</c:v>
                </c:pt>
                <c:pt idx="176">
                  <c:v>1.8345920000000001E-5</c:v>
                </c:pt>
                <c:pt idx="177">
                  <c:v>1.8383569999999999E-5</c:v>
                </c:pt>
                <c:pt idx="178">
                  <c:v>1.8421049999999999E-5</c:v>
                </c:pt>
                <c:pt idx="179">
                  <c:v>1.8458380000000001E-5</c:v>
                </c:pt>
                <c:pt idx="180">
                  <c:v>1.849556E-5</c:v>
                </c:pt>
                <c:pt idx="181">
                  <c:v>1.8532570000000001E-5</c:v>
                </c:pt>
                <c:pt idx="182">
                  <c:v>1.8569430000000001E-5</c:v>
                </c:pt>
                <c:pt idx="183">
                  <c:v>1.860613E-5</c:v>
                </c:pt>
                <c:pt idx="184">
                  <c:v>1.8642679999999999E-5</c:v>
                </c:pt>
                <c:pt idx="185">
                  <c:v>1.8679080000000001E-5</c:v>
                </c:pt>
                <c:pt idx="186">
                  <c:v>1.8715320000000002E-5</c:v>
                </c:pt>
                <c:pt idx="187">
                  <c:v>1.8751419999999999E-5</c:v>
                </c:pt>
                <c:pt idx="188">
                  <c:v>1.8787380000000001E-5</c:v>
                </c:pt>
                <c:pt idx="189">
                  <c:v>1.8823189999999999E-5</c:v>
                </c:pt>
                <c:pt idx="190">
                  <c:v>1.885885E-5</c:v>
                </c:pt>
                <c:pt idx="191">
                  <c:v>1.8894370000000001E-5</c:v>
                </c:pt>
                <c:pt idx="192">
                  <c:v>1.8929749999999999E-5</c:v>
                </c:pt>
                <c:pt idx="193">
                  <c:v>1.8964990000000002E-5</c:v>
                </c:pt>
                <c:pt idx="194">
                  <c:v>1.9000090000000001E-5</c:v>
                </c:pt>
                <c:pt idx="195">
                  <c:v>1.903505E-5</c:v>
                </c:pt>
                <c:pt idx="196">
                  <c:v>1.906987E-5</c:v>
                </c:pt>
                <c:pt idx="197">
                  <c:v>1.9104570000000001E-5</c:v>
                </c:pt>
                <c:pt idx="198">
                  <c:v>1.913913E-5</c:v>
                </c:pt>
                <c:pt idx="199">
                  <c:v>1.9173559999999999E-5</c:v>
                </c:pt>
                <c:pt idx="200">
                  <c:v>1.9207870000000001E-5</c:v>
                </c:pt>
                <c:pt idx="201">
                  <c:v>1.9242029999999998E-5</c:v>
                </c:pt>
                <c:pt idx="202">
                  <c:v>1.9276070000000001E-5</c:v>
                </c:pt>
                <c:pt idx="203">
                  <c:v>1.9309979999999998E-5</c:v>
                </c:pt>
                <c:pt idx="204">
                  <c:v>1.934376E-5</c:v>
                </c:pt>
                <c:pt idx="205">
                  <c:v>1.937742E-5</c:v>
                </c:pt>
                <c:pt idx="206">
                  <c:v>1.9410950000000001E-5</c:v>
                </c:pt>
                <c:pt idx="207">
                  <c:v>1.9444370000000001E-5</c:v>
                </c:pt>
                <c:pt idx="208">
                  <c:v>1.9477650000000001E-5</c:v>
                </c:pt>
                <c:pt idx="209">
                  <c:v>1.9510829999999998E-5</c:v>
                </c:pt>
                <c:pt idx="210">
                  <c:v>1.9543869999999999E-5</c:v>
                </c:pt>
                <c:pt idx="211">
                  <c:v>1.9576799999999999E-5</c:v>
                </c:pt>
                <c:pt idx="212">
                  <c:v>1.9609620000000001E-5</c:v>
                </c:pt>
                <c:pt idx="213">
                  <c:v>1.9642310000000001E-5</c:v>
                </c:pt>
                <c:pt idx="214">
                  <c:v>1.96749E-5</c:v>
                </c:pt>
                <c:pt idx="215">
                  <c:v>1.9707360000000001E-5</c:v>
                </c:pt>
                <c:pt idx="216">
                  <c:v>1.9739710000000001E-5</c:v>
                </c:pt>
                <c:pt idx="217">
                  <c:v>1.977195E-5</c:v>
                </c:pt>
                <c:pt idx="218">
                  <c:v>1.9804080000000001E-5</c:v>
                </c:pt>
                <c:pt idx="219">
                  <c:v>1.9836100000000001E-5</c:v>
                </c:pt>
                <c:pt idx="220">
                  <c:v>1.9868010000000001E-5</c:v>
                </c:pt>
                <c:pt idx="221">
                  <c:v>1.9899809999999999E-5</c:v>
                </c:pt>
                <c:pt idx="222">
                  <c:v>1.9931500000000001E-5</c:v>
                </c:pt>
                <c:pt idx="223">
                  <c:v>1.9963080000000001E-5</c:v>
                </c:pt>
                <c:pt idx="224">
                  <c:v>1.9994560000000001E-5</c:v>
                </c:pt>
                <c:pt idx="225">
                  <c:v>2.002593E-5</c:v>
                </c:pt>
                <c:pt idx="226">
                  <c:v>2.0057190000000001E-5</c:v>
                </c:pt>
                <c:pt idx="227">
                  <c:v>2.008836E-5</c:v>
                </c:pt>
                <c:pt idx="228">
                  <c:v>2.0119420000000001E-5</c:v>
                </c:pt>
                <c:pt idx="229">
                  <c:v>2.0150370000000001E-5</c:v>
                </c:pt>
                <c:pt idx="230">
                  <c:v>2.0181220000000001E-5</c:v>
                </c:pt>
                <c:pt idx="231">
                  <c:v>2.0211980000000001E-5</c:v>
                </c:pt>
                <c:pt idx="232">
                  <c:v>2.024262E-5</c:v>
                </c:pt>
                <c:pt idx="233">
                  <c:v>2.0273169999999999E-5</c:v>
                </c:pt>
                <c:pt idx="234">
                  <c:v>2.0303629999999999E-5</c:v>
                </c:pt>
                <c:pt idx="235">
                  <c:v>2.0333990000000001E-5</c:v>
                </c:pt>
                <c:pt idx="236">
                  <c:v>2.0364260000000001E-5</c:v>
                </c:pt>
                <c:pt idx="237">
                  <c:v>2.039442E-5</c:v>
                </c:pt>
                <c:pt idx="238">
                  <c:v>2.042449E-5</c:v>
                </c:pt>
                <c:pt idx="239">
                  <c:v>2.0454459999999999E-5</c:v>
                </c:pt>
                <c:pt idx="240">
                  <c:v>2.048435E-5</c:v>
                </c:pt>
                <c:pt idx="241">
                  <c:v>2.0514150000000001E-5</c:v>
                </c:pt>
                <c:pt idx="242">
                  <c:v>2.0543850000000002E-5</c:v>
                </c:pt>
                <c:pt idx="243">
                  <c:v>2.0573449999999999E-5</c:v>
                </c:pt>
                <c:pt idx="244">
                  <c:v>2.060296E-5</c:v>
                </c:pt>
                <c:pt idx="245">
                  <c:v>2.0632380000000001E-5</c:v>
                </c:pt>
                <c:pt idx="246">
                  <c:v>2.066171E-5</c:v>
                </c:pt>
                <c:pt idx="247">
                  <c:v>2.0690940000000001E-5</c:v>
                </c:pt>
                <c:pt idx="248">
                  <c:v>2.0720090000000001E-5</c:v>
                </c:pt>
                <c:pt idx="249">
                  <c:v>2.0749159999999998E-5</c:v>
                </c:pt>
                <c:pt idx="250">
                  <c:v>2.077814E-5</c:v>
                </c:pt>
              </c:numCache>
            </c:numRef>
          </c:yVal>
          <c:smooth val="1"/>
          <c:extLst>
            <c:ext xmlns:c16="http://schemas.microsoft.com/office/drawing/2014/chart" uri="{C3380CC4-5D6E-409C-BE32-E72D297353CC}">
              <c16:uniqueId val="{00000018-4D4C-4B1C-89A4-3D3AFACA9F2D}"/>
            </c:ext>
          </c:extLst>
        </c:ser>
        <c:ser>
          <c:idx val="25"/>
          <c:order val="25"/>
          <c:tx>
            <c:strRef>
              <c:f>marine01!$AD$1</c:f>
              <c:strCache>
                <c:ptCount val="1"/>
                <c:pt idx="0">
                  <c:v>Dp(1.72809E-07) </c:v>
                </c:pt>
              </c:strCache>
            </c:strRef>
          </c:tx>
          <c:spPr>
            <a:ln w="12700">
              <a:solidFill>
                <a:srgbClr val="339966"/>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marine01!$AD$2:$AD$252</c:f>
              <c:numCache>
                <c:formatCode>0.00E+00</c:formatCode>
                <c:ptCount val="251"/>
                <c:pt idx="0">
                  <c:v>3.5405389999999998E-7</c:v>
                </c:pt>
                <c:pt idx="1">
                  <c:v>4.1417089999999999E-7</c:v>
                </c:pt>
                <c:pt idx="2">
                  <c:v>4.2101009999999997E-7</c:v>
                </c:pt>
                <c:pt idx="3">
                  <c:v>4.2842989999999999E-7</c:v>
                </c:pt>
                <c:pt idx="4">
                  <c:v>4.3649439999999999E-7</c:v>
                </c:pt>
                <c:pt idx="5">
                  <c:v>4.4529619999999998E-7</c:v>
                </c:pt>
                <c:pt idx="6">
                  <c:v>4.5495420000000002E-7</c:v>
                </c:pt>
                <c:pt idx="7">
                  <c:v>4.6561980000000003E-7</c:v>
                </c:pt>
                <c:pt idx="8">
                  <c:v>4.7748639999999999E-7</c:v>
                </c:pt>
                <c:pt idx="9">
                  <c:v>4.908065E-7</c:v>
                </c:pt>
                <c:pt idx="10">
                  <c:v>5.059169E-7</c:v>
                </c:pt>
                <c:pt idx="11">
                  <c:v>5.2327799999999996E-7</c:v>
                </c:pt>
                <c:pt idx="12">
                  <c:v>5.4353630000000003E-7</c:v>
                </c:pt>
                <c:pt idx="13">
                  <c:v>5.6764739999999997E-7</c:v>
                </c:pt>
                <c:pt idx="14">
                  <c:v>5.9707609999999998E-7</c:v>
                </c:pt>
                <c:pt idx="15">
                  <c:v>6.3421340000000001E-7</c:v>
                </c:pt>
                <c:pt idx="16">
                  <c:v>6.8329319999999999E-7</c:v>
                </c:pt>
                <c:pt idx="17">
                  <c:v>7.5250640000000002E-7</c:v>
                </c:pt>
                <c:pt idx="18">
                  <c:v>8.5946840000000003E-7</c:v>
                </c:pt>
                <c:pt idx="19">
                  <c:v>1.044556E-6</c:v>
                </c:pt>
                <c:pt idx="20">
                  <c:v>1.3899180000000001E-6</c:v>
                </c:pt>
                <c:pt idx="21">
                  <c:v>1.9756990000000002E-6</c:v>
                </c:pt>
                <c:pt idx="22">
                  <c:v>2.7764560000000001E-6</c:v>
                </c:pt>
                <c:pt idx="23">
                  <c:v>3.6762090000000001E-6</c:v>
                </c:pt>
                <c:pt idx="24">
                  <c:v>4.5590989999999999E-6</c:v>
                </c:pt>
                <c:pt idx="25">
                  <c:v>5.3482059999999996E-6</c:v>
                </c:pt>
                <c:pt idx="26">
                  <c:v>6.0112979999999999E-6</c:v>
                </c:pt>
                <c:pt idx="27">
                  <c:v>6.5512269999999997E-6</c:v>
                </c:pt>
                <c:pt idx="28">
                  <c:v>6.989533E-6</c:v>
                </c:pt>
                <c:pt idx="29">
                  <c:v>7.3516379999999998E-6</c:v>
                </c:pt>
                <c:pt idx="30">
                  <c:v>7.6590409999999995E-6</c:v>
                </c:pt>
                <c:pt idx="31">
                  <c:v>7.9278760000000001E-6</c:v>
                </c:pt>
                <c:pt idx="32">
                  <c:v>8.1693149999999992E-6</c:v>
                </c:pt>
                <c:pt idx="33">
                  <c:v>8.3905830000000008E-6</c:v>
                </c:pt>
                <c:pt idx="34">
                  <c:v>8.5963909999999999E-6</c:v>
                </c:pt>
                <c:pt idx="35">
                  <c:v>8.7898649999999996E-6</c:v>
                </c:pt>
                <c:pt idx="36">
                  <c:v>8.973126E-6</c:v>
                </c:pt>
                <c:pt idx="37">
                  <c:v>9.1476789999999997E-6</c:v>
                </c:pt>
                <c:pt idx="38">
                  <c:v>9.3146549999999993E-6</c:v>
                </c:pt>
                <c:pt idx="39">
                  <c:v>9.4749119999999992E-6</c:v>
                </c:pt>
                <c:pt idx="40">
                  <c:v>9.6291439999999994E-6</c:v>
                </c:pt>
                <c:pt idx="41">
                  <c:v>9.7778949999999997E-6</c:v>
                </c:pt>
                <c:pt idx="42">
                  <c:v>9.9217220000000004E-6</c:v>
                </c:pt>
                <c:pt idx="43">
                  <c:v>1.0061000000000001E-5</c:v>
                </c:pt>
                <c:pt idx="44">
                  <c:v>1.0196100000000001E-5</c:v>
                </c:pt>
                <c:pt idx="45">
                  <c:v>1.032732E-5</c:v>
                </c:pt>
                <c:pt idx="46">
                  <c:v>1.0454950000000001E-5</c:v>
                </c:pt>
                <c:pt idx="47">
                  <c:v>1.0579230000000001E-5</c:v>
                </c:pt>
                <c:pt idx="48">
                  <c:v>1.0700339999999999E-5</c:v>
                </c:pt>
                <c:pt idx="49">
                  <c:v>1.0818510000000001E-5</c:v>
                </c:pt>
                <c:pt idx="50">
                  <c:v>1.0933929999999999E-5</c:v>
                </c:pt>
                <c:pt idx="51">
                  <c:v>1.1046729999999999E-5</c:v>
                </c:pt>
                <c:pt idx="52">
                  <c:v>1.1157130000000001E-5</c:v>
                </c:pt>
                <c:pt idx="53">
                  <c:v>1.1265160000000001E-5</c:v>
                </c:pt>
                <c:pt idx="54">
                  <c:v>1.1371039999999999E-5</c:v>
                </c:pt>
                <c:pt idx="55">
                  <c:v>1.147479E-5</c:v>
                </c:pt>
                <c:pt idx="56">
                  <c:v>1.1576580000000001E-5</c:v>
                </c:pt>
                <c:pt idx="57">
                  <c:v>1.167649E-5</c:v>
                </c:pt>
                <c:pt idx="58">
                  <c:v>1.177454E-5</c:v>
                </c:pt>
                <c:pt idx="59">
                  <c:v>1.187087E-5</c:v>
                </c:pt>
                <c:pt idx="60">
                  <c:v>1.196559E-5</c:v>
                </c:pt>
                <c:pt idx="61">
                  <c:v>1.205869E-5</c:v>
                </c:pt>
                <c:pt idx="62">
                  <c:v>1.21503E-5</c:v>
                </c:pt>
                <c:pt idx="63">
                  <c:v>1.224042E-5</c:v>
                </c:pt>
                <c:pt idx="64">
                  <c:v>1.232917E-5</c:v>
                </c:pt>
                <c:pt idx="65">
                  <c:v>1.241656E-5</c:v>
                </c:pt>
                <c:pt idx="66">
                  <c:v>1.250265E-5</c:v>
                </c:pt>
                <c:pt idx="67">
                  <c:v>1.258748E-5</c:v>
                </c:pt>
                <c:pt idx="68">
                  <c:v>1.26711E-5</c:v>
                </c:pt>
                <c:pt idx="69">
                  <c:v>1.275359E-5</c:v>
                </c:pt>
                <c:pt idx="70">
                  <c:v>1.283495E-5</c:v>
                </c:pt>
                <c:pt idx="71">
                  <c:v>1.2915240000000001E-5</c:v>
                </c:pt>
                <c:pt idx="72">
                  <c:v>1.299447E-5</c:v>
                </c:pt>
                <c:pt idx="73">
                  <c:v>1.3072670000000001E-5</c:v>
                </c:pt>
                <c:pt idx="74">
                  <c:v>1.314989E-5</c:v>
                </c:pt>
                <c:pt idx="75">
                  <c:v>1.3226159999999999E-5</c:v>
                </c:pt>
                <c:pt idx="76">
                  <c:v>1.330151E-5</c:v>
                </c:pt>
                <c:pt idx="77">
                  <c:v>1.337597E-5</c:v>
                </c:pt>
                <c:pt idx="78">
                  <c:v>1.3449550000000001E-5</c:v>
                </c:pt>
                <c:pt idx="79">
                  <c:v>1.3522299999999999E-5</c:v>
                </c:pt>
                <c:pt idx="80">
                  <c:v>1.359424E-5</c:v>
                </c:pt>
                <c:pt idx="81">
                  <c:v>1.366536E-5</c:v>
                </c:pt>
                <c:pt idx="82">
                  <c:v>1.3735740000000001E-5</c:v>
                </c:pt>
                <c:pt idx="83">
                  <c:v>1.380535E-5</c:v>
                </c:pt>
                <c:pt idx="84">
                  <c:v>1.387422E-5</c:v>
                </c:pt>
                <c:pt idx="85">
                  <c:v>1.3942380000000001E-5</c:v>
                </c:pt>
                <c:pt idx="86">
                  <c:v>1.4009849999999999E-5</c:v>
                </c:pt>
                <c:pt idx="87">
                  <c:v>1.4076610000000001E-5</c:v>
                </c:pt>
                <c:pt idx="88">
                  <c:v>1.414273E-5</c:v>
                </c:pt>
                <c:pt idx="89">
                  <c:v>1.4208200000000001E-5</c:v>
                </c:pt>
                <c:pt idx="90">
                  <c:v>1.427304E-5</c:v>
                </c:pt>
                <c:pt idx="91">
                  <c:v>1.433726E-5</c:v>
                </c:pt>
                <c:pt idx="92">
                  <c:v>1.440088E-5</c:v>
                </c:pt>
                <c:pt idx="93">
                  <c:v>1.4463900000000001E-5</c:v>
                </c:pt>
                <c:pt idx="94">
                  <c:v>1.452635E-5</c:v>
                </c:pt>
                <c:pt idx="95">
                  <c:v>1.4588230000000001E-5</c:v>
                </c:pt>
                <c:pt idx="96">
                  <c:v>1.4649570000000001E-5</c:v>
                </c:pt>
                <c:pt idx="97">
                  <c:v>1.471037E-5</c:v>
                </c:pt>
                <c:pt idx="98">
                  <c:v>1.477064E-5</c:v>
                </c:pt>
                <c:pt idx="99">
                  <c:v>1.483041E-5</c:v>
                </c:pt>
                <c:pt idx="100">
                  <c:v>1.488964E-5</c:v>
                </c:pt>
                <c:pt idx="101">
                  <c:v>1.494841E-5</c:v>
                </c:pt>
                <c:pt idx="102">
                  <c:v>1.500668E-5</c:v>
                </c:pt>
                <c:pt idx="103">
                  <c:v>1.5064490000000001E-5</c:v>
                </c:pt>
                <c:pt idx="104">
                  <c:v>1.5121839999999999E-5</c:v>
                </c:pt>
                <c:pt idx="105">
                  <c:v>1.5178720000000001E-5</c:v>
                </c:pt>
                <c:pt idx="106">
                  <c:v>1.5235149999999999E-5</c:v>
                </c:pt>
                <c:pt idx="107">
                  <c:v>1.529115E-5</c:v>
                </c:pt>
                <c:pt idx="108">
                  <c:v>1.534675E-5</c:v>
                </c:pt>
                <c:pt idx="109">
                  <c:v>1.5401880000000001E-5</c:v>
                </c:pt>
                <c:pt idx="110">
                  <c:v>1.54566E-5</c:v>
                </c:pt>
                <c:pt idx="111">
                  <c:v>1.551093E-5</c:v>
                </c:pt>
                <c:pt idx="112">
                  <c:v>1.5564850000000001E-5</c:v>
                </c:pt>
                <c:pt idx="113">
                  <c:v>1.5618389999999999E-5</c:v>
                </c:pt>
                <c:pt idx="114">
                  <c:v>1.567154E-5</c:v>
                </c:pt>
                <c:pt idx="115">
                  <c:v>1.5724300000000001E-5</c:v>
                </c:pt>
                <c:pt idx="116">
                  <c:v>1.577668E-5</c:v>
                </c:pt>
                <c:pt idx="117">
                  <c:v>1.5828729999999998E-5</c:v>
                </c:pt>
                <c:pt idx="118">
                  <c:v>1.5880409999999999E-5</c:v>
                </c:pt>
                <c:pt idx="119">
                  <c:v>1.5931740000000001E-5</c:v>
                </c:pt>
                <c:pt idx="120">
                  <c:v>1.598272E-5</c:v>
                </c:pt>
                <c:pt idx="121">
                  <c:v>1.6033369999999999E-5</c:v>
                </c:pt>
                <c:pt idx="122">
                  <c:v>1.608366E-5</c:v>
                </c:pt>
                <c:pt idx="123">
                  <c:v>1.6133650000000001E-5</c:v>
                </c:pt>
                <c:pt idx="124">
                  <c:v>1.618328E-5</c:v>
                </c:pt>
                <c:pt idx="125">
                  <c:v>1.6232619999999999E-5</c:v>
                </c:pt>
                <c:pt idx="126">
                  <c:v>1.6281629999999999E-5</c:v>
                </c:pt>
                <c:pt idx="127">
                  <c:v>1.6330349999999999E-5</c:v>
                </c:pt>
                <c:pt idx="128">
                  <c:v>1.637876E-5</c:v>
                </c:pt>
                <c:pt idx="129">
                  <c:v>1.6426860000000001E-5</c:v>
                </c:pt>
                <c:pt idx="130">
                  <c:v>1.6474639999999999E-5</c:v>
                </c:pt>
                <c:pt idx="131">
                  <c:v>1.652216E-5</c:v>
                </c:pt>
                <c:pt idx="132">
                  <c:v>1.656938E-5</c:v>
                </c:pt>
                <c:pt idx="133">
                  <c:v>1.6616309999999999E-5</c:v>
                </c:pt>
                <c:pt idx="134">
                  <c:v>1.666296E-5</c:v>
                </c:pt>
                <c:pt idx="135">
                  <c:v>1.6709339999999999E-5</c:v>
                </c:pt>
                <c:pt idx="136">
                  <c:v>1.675546E-5</c:v>
                </c:pt>
                <c:pt idx="137">
                  <c:v>1.6801340000000001E-5</c:v>
                </c:pt>
                <c:pt idx="138">
                  <c:v>1.6846920000000001E-5</c:v>
                </c:pt>
                <c:pt idx="139">
                  <c:v>1.6892260000000001E-5</c:v>
                </c:pt>
                <c:pt idx="140">
                  <c:v>1.6937340000000001E-5</c:v>
                </c:pt>
                <c:pt idx="141">
                  <c:v>1.6982169999999999E-5</c:v>
                </c:pt>
                <c:pt idx="142">
                  <c:v>1.702673E-5</c:v>
                </c:pt>
                <c:pt idx="143">
                  <c:v>1.7071079999999999E-5</c:v>
                </c:pt>
                <c:pt idx="144">
                  <c:v>1.7115159999999999E-5</c:v>
                </c:pt>
                <c:pt idx="145">
                  <c:v>1.715901E-5</c:v>
                </c:pt>
                <c:pt idx="146">
                  <c:v>1.7202629999999999E-5</c:v>
                </c:pt>
                <c:pt idx="147">
                  <c:v>1.7246010000000001E-5</c:v>
                </c:pt>
                <c:pt idx="148">
                  <c:v>1.728915E-5</c:v>
                </c:pt>
                <c:pt idx="149">
                  <c:v>1.7332089999999999E-5</c:v>
                </c:pt>
                <c:pt idx="150">
                  <c:v>1.7374790000000001E-5</c:v>
                </c:pt>
                <c:pt idx="151">
                  <c:v>1.7417289999999999E-5</c:v>
                </c:pt>
                <c:pt idx="152">
                  <c:v>1.7459550000000001E-5</c:v>
                </c:pt>
                <c:pt idx="153">
                  <c:v>1.7501599999999999E-5</c:v>
                </c:pt>
                <c:pt idx="154">
                  <c:v>1.7543430000000001E-5</c:v>
                </c:pt>
                <c:pt idx="155">
                  <c:v>1.7585049999999999E-5</c:v>
                </c:pt>
                <c:pt idx="156">
                  <c:v>1.762648E-5</c:v>
                </c:pt>
                <c:pt idx="157">
                  <c:v>1.76677E-5</c:v>
                </c:pt>
                <c:pt idx="158">
                  <c:v>1.7708709999999999E-5</c:v>
                </c:pt>
                <c:pt idx="159">
                  <c:v>1.7749520000000001E-5</c:v>
                </c:pt>
                <c:pt idx="160">
                  <c:v>1.7790150000000001E-5</c:v>
                </c:pt>
                <c:pt idx="161">
                  <c:v>1.7830559999999999E-5</c:v>
                </c:pt>
                <c:pt idx="162">
                  <c:v>1.7870790000000001E-5</c:v>
                </c:pt>
                <c:pt idx="163">
                  <c:v>1.7910819999999999E-5</c:v>
                </c:pt>
                <c:pt idx="164">
                  <c:v>1.7950669999999999E-5</c:v>
                </c:pt>
                <c:pt idx="165">
                  <c:v>1.7990320000000001E-5</c:v>
                </c:pt>
                <c:pt idx="166">
                  <c:v>1.8029790000000001E-5</c:v>
                </c:pt>
                <c:pt idx="167">
                  <c:v>1.8069080000000001E-5</c:v>
                </c:pt>
                <c:pt idx="168">
                  <c:v>1.810819E-5</c:v>
                </c:pt>
                <c:pt idx="169">
                  <c:v>1.814713E-5</c:v>
                </c:pt>
                <c:pt idx="170">
                  <c:v>1.818588E-5</c:v>
                </c:pt>
                <c:pt idx="171">
                  <c:v>1.8224469999999999E-5</c:v>
                </c:pt>
                <c:pt idx="172">
                  <c:v>1.826288E-5</c:v>
                </c:pt>
                <c:pt idx="173">
                  <c:v>1.8301110000000001E-5</c:v>
                </c:pt>
                <c:pt idx="174">
                  <c:v>1.833917E-5</c:v>
                </c:pt>
                <c:pt idx="175">
                  <c:v>1.8377079999999999E-5</c:v>
                </c:pt>
                <c:pt idx="176">
                  <c:v>1.8414809999999999E-5</c:v>
                </c:pt>
                <c:pt idx="177">
                  <c:v>1.8452379999999998E-5</c:v>
                </c:pt>
                <c:pt idx="178">
                  <c:v>1.848979E-5</c:v>
                </c:pt>
                <c:pt idx="179">
                  <c:v>1.852704E-5</c:v>
                </c:pt>
                <c:pt idx="180">
                  <c:v>1.856414E-5</c:v>
                </c:pt>
                <c:pt idx="181">
                  <c:v>1.8601069999999998E-5</c:v>
                </c:pt>
                <c:pt idx="182">
                  <c:v>1.863786E-5</c:v>
                </c:pt>
                <c:pt idx="183">
                  <c:v>1.8674480000000001E-5</c:v>
                </c:pt>
                <c:pt idx="184">
                  <c:v>1.8710960000000002E-5</c:v>
                </c:pt>
                <c:pt idx="185">
                  <c:v>1.8747280000000001E-5</c:v>
                </c:pt>
                <c:pt idx="186">
                  <c:v>1.878344E-5</c:v>
                </c:pt>
                <c:pt idx="187">
                  <c:v>1.881947E-5</c:v>
                </c:pt>
                <c:pt idx="188">
                  <c:v>1.8855349999999999E-5</c:v>
                </c:pt>
                <c:pt idx="189">
                  <c:v>1.8891089999999999E-5</c:v>
                </c:pt>
                <c:pt idx="190">
                  <c:v>1.8926670000000001E-5</c:v>
                </c:pt>
                <c:pt idx="191">
                  <c:v>1.8962120000000001E-5</c:v>
                </c:pt>
                <c:pt idx="192">
                  <c:v>1.8997430000000001E-5</c:v>
                </c:pt>
                <c:pt idx="193">
                  <c:v>1.9032600000000001E-5</c:v>
                </c:pt>
                <c:pt idx="194">
                  <c:v>1.9067629999999999E-5</c:v>
                </c:pt>
                <c:pt idx="195">
                  <c:v>1.910252E-5</c:v>
                </c:pt>
                <c:pt idx="196">
                  <c:v>1.9137269999999998E-5</c:v>
                </c:pt>
                <c:pt idx="197">
                  <c:v>1.9171890000000001E-5</c:v>
                </c:pt>
                <c:pt idx="198">
                  <c:v>1.9206389999999999E-5</c:v>
                </c:pt>
                <c:pt idx="199">
                  <c:v>1.924075E-5</c:v>
                </c:pt>
                <c:pt idx="200">
                  <c:v>1.927499E-5</c:v>
                </c:pt>
                <c:pt idx="201">
                  <c:v>1.930908E-5</c:v>
                </c:pt>
                <c:pt idx="202">
                  <c:v>1.9343050000000001E-5</c:v>
                </c:pt>
                <c:pt idx="203">
                  <c:v>1.937689E-5</c:v>
                </c:pt>
                <c:pt idx="204">
                  <c:v>1.9410610000000001E-5</c:v>
                </c:pt>
                <c:pt idx="205">
                  <c:v>1.9444199999999999E-5</c:v>
                </c:pt>
                <c:pt idx="206">
                  <c:v>1.9477669999999999E-5</c:v>
                </c:pt>
                <c:pt idx="207">
                  <c:v>1.9511020000000001E-5</c:v>
                </c:pt>
                <c:pt idx="208">
                  <c:v>1.9544240000000001E-5</c:v>
                </c:pt>
                <c:pt idx="209">
                  <c:v>1.957735E-5</c:v>
                </c:pt>
                <c:pt idx="210">
                  <c:v>1.961033E-5</c:v>
                </c:pt>
                <c:pt idx="211">
                  <c:v>1.9643190000000001E-5</c:v>
                </c:pt>
                <c:pt idx="212">
                  <c:v>1.9675939999999999E-5</c:v>
                </c:pt>
                <c:pt idx="213">
                  <c:v>1.9708570000000001E-5</c:v>
                </c:pt>
                <c:pt idx="214">
                  <c:v>1.97411E-5</c:v>
                </c:pt>
                <c:pt idx="215">
                  <c:v>1.9773489999999999E-5</c:v>
                </c:pt>
                <c:pt idx="216">
                  <c:v>1.9805789999999999E-5</c:v>
                </c:pt>
                <c:pt idx="217">
                  <c:v>1.983797E-5</c:v>
                </c:pt>
                <c:pt idx="218">
                  <c:v>1.987003E-5</c:v>
                </c:pt>
                <c:pt idx="219">
                  <c:v>1.990199E-5</c:v>
                </c:pt>
                <c:pt idx="220">
                  <c:v>1.9933840000000002E-5</c:v>
                </c:pt>
                <c:pt idx="221">
                  <c:v>1.996559E-5</c:v>
                </c:pt>
                <c:pt idx="222">
                  <c:v>1.999721E-5</c:v>
                </c:pt>
                <c:pt idx="223">
                  <c:v>2.0028729999999999E-5</c:v>
                </c:pt>
                <c:pt idx="224">
                  <c:v>2.0060150000000001E-5</c:v>
                </c:pt>
                <c:pt idx="225">
                  <c:v>2.009147E-5</c:v>
                </c:pt>
                <c:pt idx="226">
                  <c:v>2.0122670000000001E-5</c:v>
                </c:pt>
                <c:pt idx="227">
                  <c:v>2.0153770000000001E-5</c:v>
                </c:pt>
                <c:pt idx="228">
                  <c:v>2.0184779999999999E-5</c:v>
                </c:pt>
                <c:pt idx="229">
                  <c:v>2.0215670000000002E-5</c:v>
                </c:pt>
                <c:pt idx="230">
                  <c:v>2.0246460000000001E-5</c:v>
                </c:pt>
                <c:pt idx="231">
                  <c:v>2.027716E-5</c:v>
                </c:pt>
                <c:pt idx="232">
                  <c:v>2.0307749999999999E-5</c:v>
                </c:pt>
                <c:pt idx="233">
                  <c:v>2.0338240000000001E-5</c:v>
                </c:pt>
                <c:pt idx="234">
                  <c:v>2.036865E-5</c:v>
                </c:pt>
                <c:pt idx="235">
                  <c:v>2.0398949999999999E-5</c:v>
                </c:pt>
                <c:pt idx="236">
                  <c:v>2.0429160000000001E-5</c:v>
                </c:pt>
                <c:pt idx="237">
                  <c:v>2.045927E-5</c:v>
                </c:pt>
                <c:pt idx="238">
                  <c:v>2.048929E-5</c:v>
                </c:pt>
                <c:pt idx="239">
                  <c:v>2.0519200000000002E-5</c:v>
                </c:pt>
                <c:pt idx="240">
                  <c:v>2.0549039999999999E-5</c:v>
                </c:pt>
                <c:pt idx="241">
                  <c:v>2.0578770000000002E-5</c:v>
                </c:pt>
                <c:pt idx="242">
                  <c:v>2.0608419999999999E-5</c:v>
                </c:pt>
                <c:pt idx="243">
                  <c:v>2.0637969999999999E-5</c:v>
                </c:pt>
                <c:pt idx="244">
                  <c:v>2.0667419999999999E-5</c:v>
                </c:pt>
                <c:pt idx="245">
                  <c:v>2.0696790000000001E-5</c:v>
                </c:pt>
                <c:pt idx="246">
                  <c:v>2.0726069999999999E-5</c:v>
                </c:pt>
                <c:pt idx="247">
                  <c:v>2.0755250000000001E-5</c:v>
                </c:pt>
                <c:pt idx="248">
                  <c:v>2.078435E-5</c:v>
                </c:pt>
                <c:pt idx="249">
                  <c:v>2.0813370000000001E-5</c:v>
                </c:pt>
                <c:pt idx="250">
                  <c:v>2.0842290000000001E-5</c:v>
                </c:pt>
              </c:numCache>
            </c:numRef>
          </c:yVal>
          <c:smooth val="1"/>
          <c:extLst>
            <c:ext xmlns:c16="http://schemas.microsoft.com/office/drawing/2014/chart" uri="{C3380CC4-5D6E-409C-BE32-E72D297353CC}">
              <c16:uniqueId val="{00000019-4D4C-4B1C-89A4-3D3AFACA9F2D}"/>
            </c:ext>
          </c:extLst>
        </c:ser>
        <c:ser>
          <c:idx val="26"/>
          <c:order val="26"/>
          <c:tx>
            <c:strRef>
              <c:f>marine01!$AE$1</c:f>
              <c:strCache>
                <c:ptCount val="1"/>
                <c:pt idx="0">
                  <c:v>Dp(1.89555E-07) </c:v>
                </c:pt>
              </c:strCache>
            </c:strRef>
          </c:tx>
          <c:spPr>
            <a:ln w="12700">
              <a:solidFill>
                <a:srgbClr val="0033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marine01!$AE$2:$AE$252</c:f>
              <c:numCache>
                <c:formatCode>0.00E+00</c:formatCode>
                <c:ptCount val="251"/>
                <c:pt idx="0">
                  <c:v>3.9137840000000002E-7</c:v>
                </c:pt>
                <c:pt idx="1">
                  <c:v>4.5606309999999999E-7</c:v>
                </c:pt>
                <c:pt idx="2">
                  <c:v>4.6368230000000001E-7</c:v>
                </c:pt>
                <c:pt idx="3">
                  <c:v>4.7195380000000001E-7</c:v>
                </c:pt>
                <c:pt idx="4">
                  <c:v>4.8095059999999998E-7</c:v>
                </c:pt>
                <c:pt idx="5">
                  <c:v>4.9077799999999995E-7</c:v>
                </c:pt>
                <c:pt idx="6">
                  <c:v>5.0157129999999996E-7</c:v>
                </c:pt>
                <c:pt idx="7">
                  <c:v>5.1350269999999999E-7</c:v>
                </c:pt>
                <c:pt idx="8">
                  <c:v>5.2679339999999997E-7</c:v>
                </c:pt>
                <c:pt idx="9">
                  <c:v>5.4173199999999997E-7</c:v>
                </c:pt>
                <c:pt idx="10">
                  <c:v>5.587046E-7</c:v>
                </c:pt>
                <c:pt idx="11">
                  <c:v>5.7824040000000004E-7</c:v>
                </c:pt>
                <c:pt idx="12">
                  <c:v>6.0108479999999997E-7</c:v>
                </c:pt>
                <c:pt idx="13">
                  <c:v>6.2834260000000004E-7</c:v>
                </c:pt>
                <c:pt idx="14">
                  <c:v>6.6171179999999998E-7</c:v>
                </c:pt>
                <c:pt idx="15">
                  <c:v>7.0397010000000002E-7</c:v>
                </c:pt>
                <c:pt idx="16">
                  <c:v>7.6003330000000002E-7</c:v>
                </c:pt>
                <c:pt idx="17">
                  <c:v>8.3934800000000001E-7</c:v>
                </c:pt>
                <c:pt idx="18">
                  <c:v>9.6174560000000007E-7</c:v>
                </c:pt>
                <c:pt idx="19">
                  <c:v>1.170039E-6</c:v>
                </c:pt>
                <c:pt idx="20">
                  <c:v>1.5424080000000001E-6</c:v>
                </c:pt>
                <c:pt idx="21">
                  <c:v>2.1430679999999998E-6</c:v>
                </c:pt>
                <c:pt idx="22">
                  <c:v>2.9409679999999998E-6</c:v>
                </c:pt>
                <c:pt idx="23">
                  <c:v>3.8294839999999999E-6</c:v>
                </c:pt>
                <c:pt idx="24">
                  <c:v>4.7004799999999996E-6</c:v>
                </c:pt>
                <c:pt idx="25">
                  <c:v>5.4798289999999998E-6</c:v>
                </c:pt>
                <c:pt idx="26">
                  <c:v>6.1356290000000003E-6</c:v>
                </c:pt>
                <c:pt idx="27">
                  <c:v>6.670267E-6</c:v>
                </c:pt>
                <c:pt idx="28">
                  <c:v>7.1047029999999998E-6</c:v>
                </c:pt>
                <c:pt idx="29">
                  <c:v>7.4638919999999996E-6</c:v>
                </c:pt>
                <c:pt idx="30">
                  <c:v>7.7690079999999999E-6</c:v>
                </c:pt>
                <c:pt idx="31">
                  <c:v>8.0359730000000001E-6</c:v>
                </c:pt>
                <c:pt idx="32">
                  <c:v>8.2758249999999997E-6</c:v>
                </c:pt>
                <c:pt idx="33">
                  <c:v>8.4957039999999999E-6</c:v>
                </c:pt>
                <c:pt idx="34">
                  <c:v>8.7002690000000006E-6</c:v>
                </c:pt>
                <c:pt idx="35">
                  <c:v>8.8926149999999996E-6</c:v>
                </c:pt>
                <c:pt idx="36">
                  <c:v>9.0748399999999993E-6</c:v>
                </c:pt>
                <c:pt idx="37">
                  <c:v>9.2484329999999997E-6</c:v>
                </c:pt>
                <c:pt idx="38">
                  <c:v>9.4145139999999994E-6</c:v>
                </c:pt>
                <c:pt idx="39">
                  <c:v>9.5739309999999997E-6</c:v>
                </c:pt>
                <c:pt idx="40">
                  <c:v>9.7273730000000006E-6</c:v>
                </c:pt>
                <c:pt idx="41">
                  <c:v>9.8753780000000002E-6</c:v>
                </c:pt>
                <c:pt idx="42">
                  <c:v>1.0018500000000001E-5</c:v>
                </c:pt>
                <c:pt idx="43">
                  <c:v>1.015711E-5</c:v>
                </c:pt>
                <c:pt idx="44">
                  <c:v>1.029156E-5</c:v>
                </c:pt>
                <c:pt idx="45">
                  <c:v>1.042217E-5</c:v>
                </c:pt>
                <c:pt idx="46">
                  <c:v>1.054922E-5</c:v>
                </c:pt>
                <c:pt idx="47">
                  <c:v>1.0672929999999999E-5</c:v>
                </c:pt>
                <c:pt idx="48">
                  <c:v>1.079351E-5</c:v>
                </c:pt>
                <c:pt idx="49">
                  <c:v>1.091116E-5</c:v>
                </c:pt>
                <c:pt idx="50">
                  <c:v>1.102608E-5</c:v>
                </c:pt>
                <c:pt idx="51">
                  <c:v>1.1138410000000001E-5</c:v>
                </c:pt>
                <c:pt idx="52">
                  <c:v>1.124834E-5</c:v>
                </c:pt>
                <c:pt idx="53">
                  <c:v>1.135593E-5</c:v>
                </c:pt>
                <c:pt idx="54">
                  <c:v>1.146137E-5</c:v>
                </c:pt>
                <c:pt idx="55">
                  <c:v>1.15647E-5</c:v>
                </c:pt>
                <c:pt idx="56">
                  <c:v>1.1666089999999999E-5</c:v>
                </c:pt>
                <c:pt idx="57">
                  <c:v>1.17656E-5</c:v>
                </c:pt>
                <c:pt idx="58">
                  <c:v>1.1863259999999999E-5</c:v>
                </c:pt>
                <c:pt idx="59">
                  <c:v>1.195922E-5</c:v>
                </c:pt>
                <c:pt idx="60">
                  <c:v>1.205358E-5</c:v>
                </c:pt>
                <c:pt idx="61">
                  <c:v>1.214633E-5</c:v>
                </c:pt>
                <c:pt idx="62">
                  <c:v>1.2237590000000001E-5</c:v>
                </c:pt>
                <c:pt idx="63">
                  <c:v>1.2327389999999999E-5</c:v>
                </c:pt>
                <c:pt idx="64">
                  <c:v>1.2415800000000001E-5</c:v>
                </c:pt>
                <c:pt idx="65">
                  <c:v>1.250287E-5</c:v>
                </c:pt>
                <c:pt idx="66">
                  <c:v>1.2588659999999999E-5</c:v>
                </c:pt>
                <c:pt idx="67">
                  <c:v>1.267318E-5</c:v>
                </c:pt>
                <c:pt idx="68">
                  <c:v>1.275651E-5</c:v>
                </c:pt>
                <c:pt idx="69">
                  <c:v>1.28387E-5</c:v>
                </c:pt>
                <c:pt idx="70">
                  <c:v>1.2919790000000001E-5</c:v>
                </c:pt>
                <c:pt idx="71">
                  <c:v>1.29998E-5</c:v>
                </c:pt>
                <c:pt idx="72">
                  <c:v>1.3078750000000001E-5</c:v>
                </c:pt>
                <c:pt idx="73">
                  <c:v>1.3156700000000001E-5</c:v>
                </c:pt>
                <c:pt idx="74">
                  <c:v>1.323365E-5</c:v>
                </c:pt>
                <c:pt idx="75">
                  <c:v>1.330967E-5</c:v>
                </c:pt>
                <c:pt idx="76">
                  <c:v>1.338476E-5</c:v>
                </c:pt>
                <c:pt idx="77">
                  <c:v>1.345899E-5</c:v>
                </c:pt>
                <c:pt idx="78">
                  <c:v>1.3532320000000001E-5</c:v>
                </c:pt>
                <c:pt idx="79">
                  <c:v>1.360484E-5</c:v>
                </c:pt>
                <c:pt idx="80">
                  <c:v>1.367654E-5</c:v>
                </c:pt>
                <c:pt idx="81">
                  <c:v>1.3747439999999999E-5</c:v>
                </c:pt>
                <c:pt idx="82">
                  <c:v>1.3817590000000001E-5</c:v>
                </c:pt>
                <c:pt idx="83">
                  <c:v>1.388698E-5</c:v>
                </c:pt>
                <c:pt idx="84">
                  <c:v>1.395564E-5</c:v>
                </c:pt>
                <c:pt idx="85">
                  <c:v>1.4023579999999999E-5</c:v>
                </c:pt>
                <c:pt idx="86">
                  <c:v>1.409084E-5</c:v>
                </c:pt>
                <c:pt idx="87">
                  <c:v>1.4157399999999999E-5</c:v>
                </c:pt>
                <c:pt idx="88">
                  <c:v>1.422332E-5</c:v>
                </c:pt>
                <c:pt idx="89">
                  <c:v>1.428859E-5</c:v>
                </c:pt>
                <c:pt idx="90">
                  <c:v>1.435323E-5</c:v>
                </c:pt>
                <c:pt idx="91">
                  <c:v>1.4417260000000001E-5</c:v>
                </c:pt>
                <c:pt idx="92">
                  <c:v>1.4480689999999999E-5</c:v>
                </c:pt>
                <c:pt idx="93">
                  <c:v>1.4543529999999999E-5</c:v>
                </c:pt>
                <c:pt idx="94">
                  <c:v>1.4605789999999999E-5</c:v>
                </c:pt>
                <c:pt idx="95">
                  <c:v>1.4667490000000001E-5</c:v>
                </c:pt>
                <c:pt idx="96">
                  <c:v>1.472865E-5</c:v>
                </c:pt>
                <c:pt idx="97">
                  <c:v>1.4789279999999999E-5</c:v>
                </c:pt>
                <c:pt idx="98">
                  <c:v>1.484937E-5</c:v>
                </c:pt>
                <c:pt idx="99">
                  <c:v>1.490897E-5</c:v>
                </c:pt>
                <c:pt idx="100">
                  <c:v>1.496803E-5</c:v>
                </c:pt>
                <c:pt idx="101">
                  <c:v>1.502663E-5</c:v>
                </c:pt>
                <c:pt idx="102">
                  <c:v>1.5084739999999999E-5</c:v>
                </c:pt>
                <c:pt idx="103">
                  <c:v>1.514239E-5</c:v>
                </c:pt>
                <c:pt idx="104">
                  <c:v>1.5199570000000001E-5</c:v>
                </c:pt>
                <c:pt idx="105">
                  <c:v>1.52563E-5</c:v>
                </c:pt>
                <c:pt idx="106">
                  <c:v>1.5312570000000001E-5</c:v>
                </c:pt>
                <c:pt idx="107">
                  <c:v>1.5368429999999999E-5</c:v>
                </c:pt>
                <c:pt idx="108">
                  <c:v>1.5423870000000001E-5</c:v>
                </c:pt>
                <c:pt idx="109">
                  <c:v>1.5478849999999998E-5</c:v>
                </c:pt>
                <c:pt idx="110">
                  <c:v>1.5533420000000001E-5</c:v>
                </c:pt>
                <c:pt idx="111">
                  <c:v>1.55876E-5</c:v>
                </c:pt>
                <c:pt idx="112">
                  <c:v>1.5641380000000001E-5</c:v>
                </c:pt>
                <c:pt idx="113">
                  <c:v>1.5694769999999999E-5</c:v>
                </c:pt>
                <c:pt idx="114">
                  <c:v>1.5747790000000001E-5</c:v>
                </c:pt>
                <c:pt idx="115">
                  <c:v>1.5800399999999999E-5</c:v>
                </c:pt>
                <c:pt idx="116">
                  <c:v>1.5852650000000001E-5</c:v>
                </c:pt>
                <c:pt idx="117">
                  <c:v>1.5904560000000001E-5</c:v>
                </c:pt>
                <c:pt idx="118">
                  <c:v>1.5956100000000001E-5</c:v>
                </c:pt>
                <c:pt idx="119">
                  <c:v>1.6007299999999998E-5</c:v>
                </c:pt>
                <c:pt idx="120">
                  <c:v>1.6058159999999999E-5</c:v>
                </c:pt>
                <c:pt idx="121">
                  <c:v>1.6108669999999998E-5</c:v>
                </c:pt>
                <c:pt idx="122">
                  <c:v>1.6158830000000001E-5</c:v>
                </c:pt>
                <c:pt idx="123">
                  <c:v>1.6208689999999999E-5</c:v>
                </c:pt>
                <c:pt idx="124">
                  <c:v>1.62582E-5</c:v>
                </c:pt>
                <c:pt idx="125">
                  <c:v>1.630741E-5</c:v>
                </c:pt>
                <c:pt idx="126">
                  <c:v>1.6356300000000001E-5</c:v>
                </c:pt>
                <c:pt idx="127">
                  <c:v>1.6404899999999999E-5</c:v>
                </c:pt>
                <c:pt idx="128">
                  <c:v>1.645319E-5</c:v>
                </c:pt>
                <c:pt idx="129">
                  <c:v>1.6501169999999998E-5</c:v>
                </c:pt>
                <c:pt idx="130">
                  <c:v>1.6548829999999999E-5</c:v>
                </c:pt>
                <c:pt idx="131">
                  <c:v>1.6596230000000001E-5</c:v>
                </c:pt>
                <c:pt idx="132">
                  <c:v>1.664334E-5</c:v>
                </c:pt>
                <c:pt idx="133">
                  <c:v>1.6690150000000001E-5</c:v>
                </c:pt>
                <c:pt idx="134">
                  <c:v>1.6736690000000001E-5</c:v>
                </c:pt>
                <c:pt idx="135">
                  <c:v>1.6782950000000002E-5</c:v>
                </c:pt>
                <c:pt idx="136">
                  <c:v>1.6828969999999999E-5</c:v>
                </c:pt>
                <c:pt idx="137">
                  <c:v>1.6874730000000002E-5</c:v>
                </c:pt>
                <c:pt idx="138">
                  <c:v>1.6920209999999998E-5</c:v>
                </c:pt>
                <c:pt idx="139">
                  <c:v>1.6965440000000001E-5</c:v>
                </c:pt>
                <c:pt idx="140">
                  <c:v>1.7010399999999999E-5</c:v>
                </c:pt>
                <c:pt idx="141">
                  <c:v>1.7055130000000001E-5</c:v>
                </c:pt>
                <c:pt idx="142">
                  <c:v>1.709958E-5</c:v>
                </c:pt>
                <c:pt idx="143">
                  <c:v>1.7143829999999999E-5</c:v>
                </c:pt>
                <c:pt idx="144">
                  <c:v>1.7187809999999999E-5</c:v>
                </c:pt>
                <c:pt idx="145">
                  <c:v>1.723156E-5</c:v>
                </c:pt>
                <c:pt idx="146">
                  <c:v>1.7275070000000001E-5</c:v>
                </c:pt>
                <c:pt idx="147">
                  <c:v>1.7318360000000001E-5</c:v>
                </c:pt>
                <c:pt idx="148">
                  <c:v>1.7361389999999999E-5</c:v>
                </c:pt>
                <c:pt idx="149">
                  <c:v>1.7404240000000001E-5</c:v>
                </c:pt>
                <c:pt idx="150">
                  <c:v>1.7446829999999999E-5</c:v>
                </c:pt>
                <c:pt idx="151">
                  <c:v>1.7489230000000001E-5</c:v>
                </c:pt>
                <c:pt idx="152">
                  <c:v>1.75314E-5</c:v>
                </c:pt>
                <c:pt idx="153">
                  <c:v>1.7573360000000001E-5</c:v>
                </c:pt>
                <c:pt idx="154">
                  <c:v>1.7615089999999999E-5</c:v>
                </c:pt>
                <c:pt idx="155">
                  <c:v>1.7656620000000001E-5</c:v>
                </c:pt>
                <c:pt idx="156">
                  <c:v>1.7697949999999999E-5</c:v>
                </c:pt>
                <c:pt idx="157">
                  <c:v>1.773908E-5</c:v>
                </c:pt>
                <c:pt idx="158">
                  <c:v>1.7779989999999998E-5</c:v>
                </c:pt>
                <c:pt idx="159">
                  <c:v>1.7820719999999998E-5</c:v>
                </c:pt>
                <c:pt idx="160">
                  <c:v>1.7861250000000001E-5</c:v>
                </c:pt>
                <c:pt idx="161">
                  <c:v>1.7901569999999999E-5</c:v>
                </c:pt>
                <c:pt idx="162">
                  <c:v>1.7941709999999999E-5</c:v>
                </c:pt>
                <c:pt idx="163">
                  <c:v>1.7981660000000002E-5</c:v>
                </c:pt>
                <c:pt idx="164">
                  <c:v>1.8021420000000001E-5</c:v>
                </c:pt>
                <c:pt idx="165">
                  <c:v>1.8060990000000001E-5</c:v>
                </c:pt>
                <c:pt idx="166">
                  <c:v>1.8100370000000002E-5</c:v>
                </c:pt>
                <c:pt idx="167">
                  <c:v>1.813957E-5</c:v>
                </c:pt>
                <c:pt idx="168">
                  <c:v>1.8178599999999999E-5</c:v>
                </c:pt>
                <c:pt idx="169">
                  <c:v>1.821745E-5</c:v>
                </c:pt>
                <c:pt idx="170">
                  <c:v>1.8256120000000001E-5</c:v>
                </c:pt>
                <c:pt idx="171">
                  <c:v>1.8294630000000001E-5</c:v>
                </c:pt>
                <c:pt idx="172">
                  <c:v>1.8332949999999999E-5</c:v>
                </c:pt>
                <c:pt idx="173">
                  <c:v>1.8371100000000001E-5</c:v>
                </c:pt>
                <c:pt idx="174">
                  <c:v>1.8409080000000002E-5</c:v>
                </c:pt>
                <c:pt idx="175">
                  <c:v>1.8446909999999999E-5</c:v>
                </c:pt>
                <c:pt idx="176">
                  <c:v>1.848456E-5</c:v>
                </c:pt>
                <c:pt idx="177">
                  <c:v>1.852205E-5</c:v>
                </c:pt>
                <c:pt idx="178">
                  <c:v>1.8559379999999999E-5</c:v>
                </c:pt>
                <c:pt idx="179">
                  <c:v>1.8596560000000001E-5</c:v>
                </c:pt>
                <c:pt idx="180">
                  <c:v>1.8633579999999999E-5</c:v>
                </c:pt>
                <c:pt idx="181">
                  <c:v>1.8670429999999999E-5</c:v>
                </c:pt>
                <c:pt idx="182">
                  <c:v>1.8707139999999999E-5</c:v>
                </c:pt>
                <c:pt idx="183">
                  <c:v>1.874368E-5</c:v>
                </c:pt>
                <c:pt idx="184">
                  <c:v>1.8780079999999999E-5</c:v>
                </c:pt>
                <c:pt idx="185">
                  <c:v>1.881633E-5</c:v>
                </c:pt>
                <c:pt idx="186">
                  <c:v>1.8852420000000001E-5</c:v>
                </c:pt>
                <c:pt idx="187">
                  <c:v>1.8888370000000002E-5</c:v>
                </c:pt>
                <c:pt idx="188">
                  <c:v>1.8924179999999999E-5</c:v>
                </c:pt>
                <c:pt idx="189">
                  <c:v>1.895984E-5</c:v>
                </c:pt>
                <c:pt idx="190">
                  <c:v>1.8995359999999998E-5</c:v>
                </c:pt>
                <c:pt idx="191">
                  <c:v>1.903074E-5</c:v>
                </c:pt>
                <c:pt idx="192">
                  <c:v>1.9065970000000001E-5</c:v>
                </c:pt>
                <c:pt idx="193">
                  <c:v>1.910107E-5</c:v>
                </c:pt>
                <c:pt idx="194">
                  <c:v>1.913603E-5</c:v>
                </c:pt>
                <c:pt idx="195">
                  <c:v>1.917085E-5</c:v>
                </c:pt>
                <c:pt idx="196">
                  <c:v>1.920553E-5</c:v>
                </c:pt>
                <c:pt idx="197">
                  <c:v>1.9240080000000001E-5</c:v>
                </c:pt>
                <c:pt idx="198">
                  <c:v>1.9274510000000001E-5</c:v>
                </c:pt>
                <c:pt idx="199">
                  <c:v>1.9308800000000001E-5</c:v>
                </c:pt>
                <c:pt idx="200">
                  <c:v>1.9342969999999999E-5</c:v>
                </c:pt>
                <c:pt idx="201">
                  <c:v>1.9377000000000001E-5</c:v>
                </c:pt>
                <c:pt idx="202">
                  <c:v>1.9410900000000001E-5</c:v>
                </c:pt>
                <c:pt idx="203">
                  <c:v>1.9444670000000002E-5</c:v>
                </c:pt>
                <c:pt idx="204">
                  <c:v>1.9478320000000001E-5</c:v>
                </c:pt>
                <c:pt idx="205">
                  <c:v>1.9511849999999999E-5</c:v>
                </c:pt>
                <c:pt idx="206">
                  <c:v>1.9545250000000001E-5</c:v>
                </c:pt>
                <c:pt idx="207">
                  <c:v>1.9578539999999998E-5</c:v>
                </c:pt>
                <c:pt idx="208">
                  <c:v>1.961169E-5</c:v>
                </c:pt>
                <c:pt idx="209">
                  <c:v>1.9644730000000001E-5</c:v>
                </c:pt>
                <c:pt idx="210">
                  <c:v>1.967765E-5</c:v>
                </c:pt>
                <c:pt idx="211">
                  <c:v>1.971045E-5</c:v>
                </c:pt>
                <c:pt idx="212">
                  <c:v>1.974314E-5</c:v>
                </c:pt>
                <c:pt idx="213">
                  <c:v>1.9775709999999998E-5</c:v>
                </c:pt>
                <c:pt idx="214">
                  <c:v>1.9808169999999999E-5</c:v>
                </c:pt>
                <c:pt idx="215">
                  <c:v>1.9840500000000001E-5</c:v>
                </c:pt>
                <c:pt idx="216">
                  <c:v>1.987274E-5</c:v>
                </c:pt>
                <c:pt idx="217">
                  <c:v>1.990485E-5</c:v>
                </c:pt>
                <c:pt idx="218">
                  <c:v>1.9936859999999999E-5</c:v>
                </c:pt>
                <c:pt idx="219">
                  <c:v>1.9968750000000001E-5</c:v>
                </c:pt>
                <c:pt idx="220">
                  <c:v>2.0000539999999999E-5</c:v>
                </c:pt>
                <c:pt idx="221">
                  <c:v>2.003223E-5</c:v>
                </c:pt>
                <c:pt idx="222">
                  <c:v>2.0063789999999999E-5</c:v>
                </c:pt>
                <c:pt idx="223">
                  <c:v>2.0095260000000001E-5</c:v>
                </c:pt>
                <c:pt idx="224">
                  <c:v>2.0126619999999999E-5</c:v>
                </c:pt>
                <c:pt idx="225">
                  <c:v>2.015787E-5</c:v>
                </c:pt>
                <c:pt idx="226">
                  <c:v>2.018901E-5</c:v>
                </c:pt>
                <c:pt idx="227">
                  <c:v>2.022006E-5</c:v>
                </c:pt>
                <c:pt idx="228">
                  <c:v>2.025101E-5</c:v>
                </c:pt>
                <c:pt idx="229">
                  <c:v>2.0281839999999999E-5</c:v>
                </c:pt>
                <c:pt idx="230">
                  <c:v>2.0312580000000001E-5</c:v>
                </c:pt>
                <c:pt idx="231">
                  <c:v>2.034322E-5</c:v>
                </c:pt>
                <c:pt idx="232">
                  <c:v>2.0373750000000001E-5</c:v>
                </c:pt>
                <c:pt idx="233">
                  <c:v>2.040419E-5</c:v>
                </c:pt>
                <c:pt idx="234">
                  <c:v>2.0434539999999998E-5</c:v>
                </c:pt>
                <c:pt idx="235">
                  <c:v>2.046479E-5</c:v>
                </c:pt>
                <c:pt idx="236">
                  <c:v>2.0494939999999999E-5</c:v>
                </c:pt>
                <c:pt idx="237">
                  <c:v>2.052499E-5</c:v>
                </c:pt>
                <c:pt idx="238">
                  <c:v>2.0554949999999999E-5</c:v>
                </c:pt>
                <c:pt idx="239">
                  <c:v>2.0584820000000001E-5</c:v>
                </c:pt>
                <c:pt idx="240">
                  <c:v>2.0614600000000001E-5</c:v>
                </c:pt>
                <c:pt idx="241">
                  <c:v>2.064428E-5</c:v>
                </c:pt>
                <c:pt idx="242">
                  <c:v>2.067387E-5</c:v>
                </c:pt>
                <c:pt idx="243">
                  <c:v>2.070337E-5</c:v>
                </c:pt>
                <c:pt idx="244">
                  <c:v>2.073277E-5</c:v>
                </c:pt>
                <c:pt idx="245">
                  <c:v>2.0762090000000002E-5</c:v>
                </c:pt>
                <c:pt idx="246">
                  <c:v>2.0791309999999999E-5</c:v>
                </c:pt>
                <c:pt idx="247">
                  <c:v>2.0820440000000001E-5</c:v>
                </c:pt>
                <c:pt idx="248">
                  <c:v>2.084949E-5</c:v>
                </c:pt>
                <c:pt idx="249">
                  <c:v>2.087845E-5</c:v>
                </c:pt>
                <c:pt idx="250">
                  <c:v>2.090732E-5</c:v>
                </c:pt>
              </c:numCache>
            </c:numRef>
          </c:yVal>
          <c:smooth val="1"/>
          <c:extLst>
            <c:ext xmlns:c16="http://schemas.microsoft.com/office/drawing/2014/chart" uri="{C3380CC4-5D6E-409C-BE32-E72D297353CC}">
              <c16:uniqueId val="{0000001A-4D4C-4B1C-89A4-3D3AFACA9F2D}"/>
            </c:ext>
          </c:extLst>
        </c:ser>
        <c:ser>
          <c:idx val="27"/>
          <c:order val="27"/>
          <c:tx>
            <c:strRef>
              <c:f>marine01!$AF$1</c:f>
              <c:strCache>
                <c:ptCount val="1"/>
                <c:pt idx="0">
                  <c:v>Dp(2.07923E-07) </c:v>
                </c:pt>
              </c:strCache>
            </c:strRef>
          </c:tx>
          <c:spPr>
            <a:ln w="12700">
              <a:solidFill>
                <a:srgbClr val="3333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marine01!$AF$2:$AF$252</c:f>
              <c:numCache>
                <c:formatCode>0.00E+00</c:formatCode>
                <c:ptCount val="251"/>
                <c:pt idx="0">
                  <c:v>4.3236840000000002E-7</c:v>
                </c:pt>
                <c:pt idx="1">
                  <c:v>5.0203400000000001E-7</c:v>
                </c:pt>
                <c:pt idx="2">
                  <c:v>5.1051060000000004E-7</c:v>
                </c:pt>
                <c:pt idx="3">
                  <c:v>5.1971849999999996E-7</c:v>
                </c:pt>
                <c:pt idx="4">
                  <c:v>5.2974050000000004E-7</c:v>
                </c:pt>
                <c:pt idx="5">
                  <c:v>5.4069590000000002E-7</c:v>
                </c:pt>
                <c:pt idx="6">
                  <c:v>5.5273809999999995E-7</c:v>
                </c:pt>
                <c:pt idx="7">
                  <c:v>5.6606240000000005E-7</c:v>
                </c:pt>
                <c:pt idx="8">
                  <c:v>5.8092029999999997E-7</c:v>
                </c:pt>
                <c:pt idx="9">
                  <c:v>5.9764040000000002E-7</c:v>
                </c:pt>
                <c:pt idx="10">
                  <c:v>6.1666319999999998E-7</c:v>
                </c:pt>
                <c:pt idx="11">
                  <c:v>6.3859379999999997E-7</c:v>
                </c:pt>
                <c:pt idx="12">
                  <c:v>6.6428599999999997E-7</c:v>
                </c:pt>
                <c:pt idx="13">
                  <c:v>6.9500800000000003E-7</c:v>
                </c:pt>
                <c:pt idx="14">
                  <c:v>7.3271169999999997E-7</c:v>
                </c:pt>
                <c:pt idx="15">
                  <c:v>7.8059029999999995E-7</c:v>
                </c:pt>
                <c:pt idx="16">
                  <c:v>8.4427490000000002E-7</c:v>
                </c:pt>
                <c:pt idx="17">
                  <c:v>9.3446480000000001E-7</c:v>
                </c:pt>
                <c:pt idx="18">
                  <c:v>1.072949E-6</c:v>
                </c:pt>
                <c:pt idx="19">
                  <c:v>1.303833E-6</c:v>
                </c:pt>
                <c:pt idx="20">
                  <c:v>1.6998490000000001E-6</c:v>
                </c:pt>
                <c:pt idx="21">
                  <c:v>2.3117159999999998E-6</c:v>
                </c:pt>
                <c:pt idx="22">
                  <c:v>3.1055140000000001E-6</c:v>
                </c:pt>
                <c:pt idx="23">
                  <c:v>3.9829210000000004E-6</c:v>
                </c:pt>
                <c:pt idx="24">
                  <c:v>4.8423899999999997E-6</c:v>
                </c:pt>
                <c:pt idx="25">
                  <c:v>5.6122689999999998E-6</c:v>
                </c:pt>
                <c:pt idx="26">
                  <c:v>6.2609639999999997E-6</c:v>
                </c:pt>
                <c:pt idx="27">
                  <c:v>6.790431E-6</c:v>
                </c:pt>
                <c:pt idx="28">
                  <c:v>7.2210809999999999E-6</c:v>
                </c:pt>
                <c:pt idx="29">
                  <c:v>7.5774130000000002E-6</c:v>
                </c:pt>
                <c:pt idx="30">
                  <c:v>7.8802900000000007E-6</c:v>
                </c:pt>
                <c:pt idx="31">
                  <c:v>8.1454240000000006E-6</c:v>
                </c:pt>
                <c:pt idx="32">
                  <c:v>8.3837200000000004E-6</c:v>
                </c:pt>
                <c:pt idx="33">
                  <c:v>8.6022379999999993E-6</c:v>
                </c:pt>
                <c:pt idx="34">
                  <c:v>8.8055859999999992E-6</c:v>
                </c:pt>
                <c:pt idx="35">
                  <c:v>8.9968259999999994E-6</c:v>
                </c:pt>
                <c:pt idx="36">
                  <c:v>9.1780340000000006E-6</c:v>
                </c:pt>
                <c:pt idx="37">
                  <c:v>9.3506850000000008E-6</c:v>
                </c:pt>
                <c:pt idx="38">
                  <c:v>9.5158859999999998E-6</c:v>
                </c:pt>
                <c:pt idx="39">
                  <c:v>9.6744789999999995E-6</c:v>
                </c:pt>
                <c:pt idx="40">
                  <c:v>9.8271449999999992E-6</c:v>
                </c:pt>
                <c:pt idx="41">
                  <c:v>9.9744170000000004E-6</c:v>
                </c:pt>
                <c:pt idx="42">
                  <c:v>1.0116840000000001E-5</c:v>
                </c:pt>
                <c:pt idx="43">
                  <c:v>1.025479E-5</c:v>
                </c:pt>
                <c:pt idx="44">
                  <c:v>1.038861E-5</c:v>
                </c:pt>
                <c:pt idx="45">
                  <c:v>1.051863E-5</c:v>
                </c:pt>
                <c:pt idx="46">
                  <c:v>1.064509E-5</c:v>
                </c:pt>
                <c:pt idx="47">
                  <c:v>1.076826E-5</c:v>
                </c:pt>
                <c:pt idx="48">
                  <c:v>1.08883E-5</c:v>
                </c:pt>
                <c:pt idx="49">
                  <c:v>1.1005440000000001E-5</c:v>
                </c:pt>
                <c:pt idx="50">
                  <c:v>1.111987E-5</c:v>
                </c:pt>
                <c:pt idx="51">
                  <c:v>1.123173E-5</c:v>
                </c:pt>
                <c:pt idx="52">
                  <c:v>1.1341200000000001E-5</c:v>
                </c:pt>
                <c:pt idx="53">
                  <c:v>1.144835E-5</c:v>
                </c:pt>
                <c:pt idx="54">
                  <c:v>1.1553360000000001E-5</c:v>
                </c:pt>
                <c:pt idx="55">
                  <c:v>1.1656280000000001E-5</c:v>
                </c:pt>
                <c:pt idx="56">
                  <c:v>1.1757260000000001E-5</c:v>
                </c:pt>
                <c:pt idx="57">
                  <c:v>1.185639E-5</c:v>
                </c:pt>
                <c:pt idx="58">
                  <c:v>1.195367E-5</c:v>
                </c:pt>
                <c:pt idx="59">
                  <c:v>1.2049260000000001E-5</c:v>
                </c:pt>
                <c:pt idx="60">
                  <c:v>1.214326E-5</c:v>
                </c:pt>
                <c:pt idx="61">
                  <c:v>1.223567E-5</c:v>
                </c:pt>
                <c:pt idx="62">
                  <c:v>1.2326589999999999E-5</c:v>
                </c:pt>
                <c:pt idx="63">
                  <c:v>1.2416049999999999E-5</c:v>
                </c:pt>
                <c:pt idx="64">
                  <c:v>1.250415E-5</c:v>
                </c:pt>
                <c:pt idx="65">
                  <c:v>1.25909E-5</c:v>
                </c:pt>
                <c:pt idx="66">
                  <c:v>1.267638E-5</c:v>
                </c:pt>
                <c:pt idx="67">
                  <c:v>1.2760599999999999E-5</c:v>
                </c:pt>
                <c:pt idx="68">
                  <c:v>1.284364E-5</c:v>
                </c:pt>
                <c:pt idx="69">
                  <c:v>1.292554E-5</c:v>
                </c:pt>
                <c:pt idx="70">
                  <c:v>1.300635E-5</c:v>
                </c:pt>
                <c:pt idx="71">
                  <c:v>1.308608E-5</c:v>
                </c:pt>
                <c:pt idx="72">
                  <c:v>1.3164769999999999E-5</c:v>
                </c:pt>
                <c:pt idx="73">
                  <c:v>1.3242450000000001E-5</c:v>
                </c:pt>
                <c:pt idx="74">
                  <c:v>1.3319149999999999E-5</c:v>
                </c:pt>
                <c:pt idx="75">
                  <c:v>1.339491E-5</c:v>
                </c:pt>
                <c:pt idx="76">
                  <c:v>1.346976E-5</c:v>
                </c:pt>
                <c:pt idx="77">
                  <c:v>1.3543729999999999E-5</c:v>
                </c:pt>
                <c:pt idx="78">
                  <c:v>1.361683E-5</c:v>
                </c:pt>
                <c:pt idx="79">
                  <c:v>1.368911E-5</c:v>
                </c:pt>
                <c:pt idx="80">
                  <c:v>1.3760589999999999E-5</c:v>
                </c:pt>
                <c:pt idx="81">
                  <c:v>1.383126E-5</c:v>
                </c:pt>
                <c:pt idx="82">
                  <c:v>1.3901189999999999E-5</c:v>
                </c:pt>
                <c:pt idx="83">
                  <c:v>1.397036E-5</c:v>
                </c:pt>
                <c:pt idx="84">
                  <c:v>1.40388E-5</c:v>
                </c:pt>
                <c:pt idx="85">
                  <c:v>1.4106540000000001E-5</c:v>
                </c:pt>
                <c:pt idx="86">
                  <c:v>1.417359E-5</c:v>
                </c:pt>
                <c:pt idx="87">
                  <c:v>1.4239950000000001E-5</c:v>
                </c:pt>
                <c:pt idx="88">
                  <c:v>1.430566E-5</c:v>
                </c:pt>
                <c:pt idx="89">
                  <c:v>1.437073E-5</c:v>
                </c:pt>
                <c:pt idx="90">
                  <c:v>1.443519E-5</c:v>
                </c:pt>
                <c:pt idx="91">
                  <c:v>1.4499019999999999E-5</c:v>
                </c:pt>
                <c:pt idx="92">
                  <c:v>1.456226E-5</c:v>
                </c:pt>
                <c:pt idx="93">
                  <c:v>1.462491E-5</c:v>
                </c:pt>
                <c:pt idx="94">
                  <c:v>1.4687E-5</c:v>
                </c:pt>
                <c:pt idx="95">
                  <c:v>1.474851E-5</c:v>
                </c:pt>
                <c:pt idx="96">
                  <c:v>1.480949E-5</c:v>
                </c:pt>
                <c:pt idx="97">
                  <c:v>1.486995E-5</c:v>
                </c:pt>
                <c:pt idx="98">
                  <c:v>1.492987E-5</c:v>
                </c:pt>
                <c:pt idx="99">
                  <c:v>1.498929E-5</c:v>
                </c:pt>
                <c:pt idx="100">
                  <c:v>1.504819E-5</c:v>
                </c:pt>
                <c:pt idx="101">
                  <c:v>1.5106630000000001E-5</c:v>
                </c:pt>
                <c:pt idx="102">
                  <c:v>1.516457E-5</c:v>
                </c:pt>
                <c:pt idx="103">
                  <c:v>1.522206E-5</c:v>
                </c:pt>
                <c:pt idx="104">
                  <c:v>1.5279079999999999E-5</c:v>
                </c:pt>
                <c:pt idx="105">
                  <c:v>1.5335649999999999E-5</c:v>
                </c:pt>
                <c:pt idx="106">
                  <c:v>1.5391769999999998E-5</c:v>
                </c:pt>
                <c:pt idx="107">
                  <c:v>1.5447469999999999E-5</c:v>
                </c:pt>
                <c:pt idx="108">
                  <c:v>1.5502760000000001E-5</c:v>
                </c:pt>
                <c:pt idx="109">
                  <c:v>1.5557600000000002E-5</c:v>
                </c:pt>
                <c:pt idx="110">
                  <c:v>1.561201E-5</c:v>
                </c:pt>
                <c:pt idx="111">
                  <c:v>1.566606E-5</c:v>
                </c:pt>
                <c:pt idx="112">
                  <c:v>1.571968E-5</c:v>
                </c:pt>
                <c:pt idx="113">
                  <c:v>1.5772939999999999E-5</c:v>
                </c:pt>
                <c:pt idx="114">
                  <c:v>1.5825810000000001E-5</c:v>
                </c:pt>
                <c:pt idx="115">
                  <c:v>1.5878289999999999E-5</c:v>
                </c:pt>
                <c:pt idx="116">
                  <c:v>1.5930399999999999E-5</c:v>
                </c:pt>
                <c:pt idx="117">
                  <c:v>1.5982169999999999E-5</c:v>
                </c:pt>
                <c:pt idx="118">
                  <c:v>1.603358E-5</c:v>
                </c:pt>
                <c:pt idx="119">
                  <c:v>1.6084649999999999E-5</c:v>
                </c:pt>
                <c:pt idx="120">
                  <c:v>1.6135369999999999E-5</c:v>
                </c:pt>
                <c:pt idx="121">
                  <c:v>1.6185760000000001E-5</c:v>
                </c:pt>
                <c:pt idx="122">
                  <c:v>1.6235790000000001E-5</c:v>
                </c:pt>
                <c:pt idx="123">
                  <c:v>1.628552E-5</c:v>
                </c:pt>
                <c:pt idx="124">
                  <c:v>1.6334899999999998E-5</c:v>
                </c:pt>
                <c:pt idx="125">
                  <c:v>1.638399E-5</c:v>
                </c:pt>
                <c:pt idx="126">
                  <c:v>1.643276E-5</c:v>
                </c:pt>
                <c:pt idx="127">
                  <c:v>1.6481229999999999E-5</c:v>
                </c:pt>
                <c:pt idx="128">
                  <c:v>1.6529400000000001E-5</c:v>
                </c:pt>
                <c:pt idx="129">
                  <c:v>1.6577259999999999E-5</c:v>
                </c:pt>
                <c:pt idx="130">
                  <c:v>1.6624810000000001E-5</c:v>
                </c:pt>
                <c:pt idx="131">
                  <c:v>1.6672089999999998E-5</c:v>
                </c:pt>
                <c:pt idx="132">
                  <c:v>1.6719079999999999E-5</c:v>
                </c:pt>
                <c:pt idx="133">
                  <c:v>1.676578E-5</c:v>
                </c:pt>
                <c:pt idx="134">
                  <c:v>1.6812200000000001E-5</c:v>
                </c:pt>
                <c:pt idx="135">
                  <c:v>1.6858360000000002E-5</c:v>
                </c:pt>
                <c:pt idx="136">
                  <c:v>1.6904260000000001E-5</c:v>
                </c:pt>
                <c:pt idx="137">
                  <c:v>1.6949909999999999E-5</c:v>
                </c:pt>
                <c:pt idx="138">
                  <c:v>1.6995279999999998E-5</c:v>
                </c:pt>
                <c:pt idx="139">
                  <c:v>1.70404E-5</c:v>
                </c:pt>
                <c:pt idx="140">
                  <c:v>1.7085260000000001E-5</c:v>
                </c:pt>
                <c:pt idx="141">
                  <c:v>1.7129879999999999E-5</c:v>
                </c:pt>
                <c:pt idx="142">
                  <c:v>1.7174230000000001E-5</c:v>
                </c:pt>
                <c:pt idx="143">
                  <c:v>1.7218360000000002E-5</c:v>
                </c:pt>
                <c:pt idx="144">
                  <c:v>1.7262240000000002E-5</c:v>
                </c:pt>
                <c:pt idx="145">
                  <c:v>1.7305889999999999E-5</c:v>
                </c:pt>
                <c:pt idx="146">
                  <c:v>1.73493E-5</c:v>
                </c:pt>
                <c:pt idx="147">
                  <c:v>1.7392479999999999E-5</c:v>
                </c:pt>
                <c:pt idx="148">
                  <c:v>1.7435420000000001E-5</c:v>
                </c:pt>
                <c:pt idx="149">
                  <c:v>1.7478169999999999E-5</c:v>
                </c:pt>
                <c:pt idx="150">
                  <c:v>1.752066E-5</c:v>
                </c:pt>
                <c:pt idx="151">
                  <c:v>1.7562969999999999E-5</c:v>
                </c:pt>
                <c:pt idx="152">
                  <c:v>1.7605040000000001E-5</c:v>
                </c:pt>
                <c:pt idx="153">
                  <c:v>1.7646899999999999E-5</c:v>
                </c:pt>
                <c:pt idx="154">
                  <c:v>1.7688530000000001E-5</c:v>
                </c:pt>
                <c:pt idx="155">
                  <c:v>1.7729969999999999E-5</c:v>
                </c:pt>
                <c:pt idx="156">
                  <c:v>1.7771210000000001E-5</c:v>
                </c:pt>
                <c:pt idx="157">
                  <c:v>1.7812240000000001E-5</c:v>
                </c:pt>
                <c:pt idx="158">
                  <c:v>1.7853070000000002E-5</c:v>
                </c:pt>
                <c:pt idx="159">
                  <c:v>1.7893700000000001E-5</c:v>
                </c:pt>
                <c:pt idx="160">
                  <c:v>1.7934140000000001E-5</c:v>
                </c:pt>
                <c:pt idx="161">
                  <c:v>1.7974380000000001E-5</c:v>
                </c:pt>
                <c:pt idx="162">
                  <c:v>1.801443E-5</c:v>
                </c:pt>
                <c:pt idx="163">
                  <c:v>1.805429E-5</c:v>
                </c:pt>
                <c:pt idx="164">
                  <c:v>1.809396E-5</c:v>
                </c:pt>
                <c:pt idx="165">
                  <c:v>1.8133440000000001E-5</c:v>
                </c:pt>
                <c:pt idx="166">
                  <c:v>1.8172729999999998E-5</c:v>
                </c:pt>
                <c:pt idx="167">
                  <c:v>1.821184E-5</c:v>
                </c:pt>
                <c:pt idx="168">
                  <c:v>1.8250790000000001E-5</c:v>
                </c:pt>
                <c:pt idx="169">
                  <c:v>1.8289549999999998E-5</c:v>
                </c:pt>
                <c:pt idx="170">
                  <c:v>1.8328140000000001E-5</c:v>
                </c:pt>
                <c:pt idx="171">
                  <c:v>1.8366569999999999E-5</c:v>
                </c:pt>
                <c:pt idx="172">
                  <c:v>1.8404810000000001E-5</c:v>
                </c:pt>
                <c:pt idx="173">
                  <c:v>1.8442880000000001E-5</c:v>
                </c:pt>
                <c:pt idx="174">
                  <c:v>1.848078E-5</c:v>
                </c:pt>
                <c:pt idx="175">
                  <c:v>1.851852E-5</c:v>
                </c:pt>
                <c:pt idx="176">
                  <c:v>1.85561E-5</c:v>
                </c:pt>
                <c:pt idx="177">
                  <c:v>1.8593510000000001E-5</c:v>
                </c:pt>
                <c:pt idx="178">
                  <c:v>1.8630759999999998E-5</c:v>
                </c:pt>
                <c:pt idx="179">
                  <c:v>1.8667850000000001E-5</c:v>
                </c:pt>
                <c:pt idx="180">
                  <c:v>1.8704800000000001E-5</c:v>
                </c:pt>
                <c:pt idx="181">
                  <c:v>1.8741570000000002E-5</c:v>
                </c:pt>
                <c:pt idx="182">
                  <c:v>1.8778199999999999E-5</c:v>
                </c:pt>
                <c:pt idx="183">
                  <c:v>1.8814669999999999E-5</c:v>
                </c:pt>
                <c:pt idx="184">
                  <c:v>1.8850989999999999E-5</c:v>
                </c:pt>
                <c:pt idx="185">
                  <c:v>1.8887160000000002E-5</c:v>
                </c:pt>
                <c:pt idx="186">
                  <c:v>1.8923180000000001E-5</c:v>
                </c:pt>
                <c:pt idx="187">
                  <c:v>1.895906E-5</c:v>
                </c:pt>
                <c:pt idx="188">
                  <c:v>1.89948E-5</c:v>
                </c:pt>
                <c:pt idx="189">
                  <c:v>1.9030379999999999E-5</c:v>
                </c:pt>
                <c:pt idx="190">
                  <c:v>1.9065820000000001E-5</c:v>
                </c:pt>
                <c:pt idx="191">
                  <c:v>1.9101130000000001E-5</c:v>
                </c:pt>
                <c:pt idx="192">
                  <c:v>1.9136290000000001E-5</c:v>
                </c:pt>
                <c:pt idx="193">
                  <c:v>1.9171319999999999E-5</c:v>
                </c:pt>
                <c:pt idx="194">
                  <c:v>1.920621E-5</c:v>
                </c:pt>
                <c:pt idx="195">
                  <c:v>1.9240960000000002E-5</c:v>
                </c:pt>
                <c:pt idx="196">
                  <c:v>1.927557E-5</c:v>
                </c:pt>
                <c:pt idx="197">
                  <c:v>1.931005E-5</c:v>
                </c:pt>
                <c:pt idx="198">
                  <c:v>1.9344410000000001E-5</c:v>
                </c:pt>
                <c:pt idx="199">
                  <c:v>1.937863E-5</c:v>
                </c:pt>
                <c:pt idx="200">
                  <c:v>1.941273E-5</c:v>
                </c:pt>
                <c:pt idx="201">
                  <c:v>1.9446690000000001E-5</c:v>
                </c:pt>
                <c:pt idx="202">
                  <c:v>1.9480519999999999E-5</c:v>
                </c:pt>
                <c:pt idx="203">
                  <c:v>1.9514229999999999E-5</c:v>
                </c:pt>
                <c:pt idx="204">
                  <c:v>1.9547820000000001E-5</c:v>
                </c:pt>
                <c:pt idx="205">
                  <c:v>1.958128E-5</c:v>
                </c:pt>
                <c:pt idx="206">
                  <c:v>1.9614610000000001E-5</c:v>
                </c:pt>
                <c:pt idx="207">
                  <c:v>1.9647830000000001E-5</c:v>
                </c:pt>
                <c:pt idx="208">
                  <c:v>1.9680920000000001E-5</c:v>
                </c:pt>
                <c:pt idx="209">
                  <c:v>1.9713900000000001E-5</c:v>
                </c:pt>
                <c:pt idx="210">
                  <c:v>1.9746749999999999E-5</c:v>
                </c:pt>
                <c:pt idx="211">
                  <c:v>1.9779489999999999E-5</c:v>
                </c:pt>
                <c:pt idx="212">
                  <c:v>1.981211E-5</c:v>
                </c:pt>
                <c:pt idx="213">
                  <c:v>1.9844620000000001E-5</c:v>
                </c:pt>
                <c:pt idx="214">
                  <c:v>1.9877020000000001E-5</c:v>
                </c:pt>
                <c:pt idx="215">
                  <c:v>1.9909289999999999E-5</c:v>
                </c:pt>
                <c:pt idx="216">
                  <c:v>1.9941459999999999E-5</c:v>
                </c:pt>
                <c:pt idx="217">
                  <c:v>1.9973509999999998E-5</c:v>
                </c:pt>
                <c:pt idx="218">
                  <c:v>2.0005460000000001E-5</c:v>
                </c:pt>
                <c:pt idx="219">
                  <c:v>2.0037290000000001E-5</c:v>
                </c:pt>
                <c:pt idx="220">
                  <c:v>2.0069019999999998E-5</c:v>
                </c:pt>
                <c:pt idx="221">
                  <c:v>2.0100649999999999E-5</c:v>
                </c:pt>
                <c:pt idx="222">
                  <c:v>2.013215E-5</c:v>
                </c:pt>
                <c:pt idx="223">
                  <c:v>2.0163559999999998E-5</c:v>
                </c:pt>
                <c:pt idx="224">
                  <c:v>2.0194859999999999E-5</c:v>
                </c:pt>
                <c:pt idx="225">
                  <c:v>2.0226049999999999E-5</c:v>
                </c:pt>
                <c:pt idx="226">
                  <c:v>2.0257139999999999E-5</c:v>
                </c:pt>
                <c:pt idx="227">
                  <c:v>2.0288129999999998E-5</c:v>
                </c:pt>
                <c:pt idx="228">
                  <c:v>2.0319020000000001E-5</c:v>
                </c:pt>
                <c:pt idx="229">
                  <c:v>2.0349789999999999E-5</c:v>
                </c:pt>
                <c:pt idx="230">
                  <c:v>2.038047E-5</c:v>
                </c:pt>
                <c:pt idx="231">
                  <c:v>2.0411049999999998E-5</c:v>
                </c:pt>
                <c:pt idx="232">
                  <c:v>2.0441529999999999E-5</c:v>
                </c:pt>
                <c:pt idx="233">
                  <c:v>2.047191E-5</c:v>
                </c:pt>
                <c:pt idx="234">
                  <c:v>2.0502200000000002E-5</c:v>
                </c:pt>
                <c:pt idx="235">
                  <c:v>2.0532389999999999E-5</c:v>
                </c:pt>
                <c:pt idx="236">
                  <c:v>2.0562490000000001E-5</c:v>
                </c:pt>
                <c:pt idx="237">
                  <c:v>2.0592489999999999E-5</c:v>
                </c:pt>
                <c:pt idx="238">
                  <c:v>2.0622400000000001E-5</c:v>
                </c:pt>
                <c:pt idx="239">
                  <c:v>2.0652199999999999E-5</c:v>
                </c:pt>
                <c:pt idx="240">
                  <c:v>2.0681930000000001E-5</c:v>
                </c:pt>
                <c:pt idx="241">
                  <c:v>2.0711560000000001E-5</c:v>
                </c:pt>
                <c:pt idx="242">
                  <c:v>2.07411E-5</c:v>
                </c:pt>
                <c:pt idx="243">
                  <c:v>2.077054E-5</c:v>
                </c:pt>
                <c:pt idx="244">
                  <c:v>2.079989E-5</c:v>
                </c:pt>
                <c:pt idx="245">
                  <c:v>2.082915E-5</c:v>
                </c:pt>
                <c:pt idx="246">
                  <c:v>2.0858320000000001E-5</c:v>
                </c:pt>
                <c:pt idx="247">
                  <c:v>2.0887399999999999E-5</c:v>
                </c:pt>
                <c:pt idx="248">
                  <c:v>2.0916390000000001E-5</c:v>
                </c:pt>
                <c:pt idx="249">
                  <c:v>2.0945310000000002E-5</c:v>
                </c:pt>
                <c:pt idx="250">
                  <c:v>2.0974120000000001E-5</c:v>
                </c:pt>
              </c:numCache>
            </c:numRef>
          </c:yVal>
          <c:smooth val="1"/>
          <c:extLst>
            <c:ext xmlns:c16="http://schemas.microsoft.com/office/drawing/2014/chart" uri="{C3380CC4-5D6E-409C-BE32-E72D297353CC}">
              <c16:uniqueId val="{0000001B-4D4C-4B1C-89A4-3D3AFACA9F2D}"/>
            </c:ext>
          </c:extLst>
        </c:ser>
        <c:ser>
          <c:idx val="28"/>
          <c:order val="28"/>
          <c:tx>
            <c:strRef>
              <c:f>marine01!$AG$1</c:f>
              <c:strCache>
                <c:ptCount val="1"/>
                <c:pt idx="0">
                  <c:v>Dp(2.28071E-07) </c:v>
                </c:pt>
              </c:strCache>
            </c:strRef>
          </c:tx>
          <c:spPr>
            <a:ln w="12700">
              <a:solidFill>
                <a:srgbClr val="9933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marine01!$AG$2:$AG$252</c:f>
              <c:numCache>
                <c:formatCode>0.00E+00</c:formatCode>
                <c:ptCount val="251"/>
                <c:pt idx="0">
                  <c:v>4.7737559999999998E-7</c:v>
                </c:pt>
                <c:pt idx="1">
                  <c:v>5.5247619999999996E-7</c:v>
                </c:pt>
                <c:pt idx="2">
                  <c:v>5.618949E-7</c:v>
                </c:pt>
                <c:pt idx="3">
                  <c:v>5.7213180000000005E-7</c:v>
                </c:pt>
                <c:pt idx="4">
                  <c:v>5.8328060000000002E-7</c:v>
                </c:pt>
                <c:pt idx="5">
                  <c:v>5.954757E-7</c:v>
                </c:pt>
                <c:pt idx="6">
                  <c:v>6.0889049999999996E-7</c:v>
                </c:pt>
                <c:pt idx="7">
                  <c:v>6.237461E-7</c:v>
                </c:pt>
                <c:pt idx="8">
                  <c:v>6.4032689999999999E-7</c:v>
                </c:pt>
                <c:pt idx="9">
                  <c:v>6.5900569999999999E-7</c:v>
                </c:pt>
                <c:pt idx="10">
                  <c:v>6.8028259999999996E-7</c:v>
                </c:pt>
                <c:pt idx="11">
                  <c:v>7.0484580000000003E-7</c:v>
                </c:pt>
                <c:pt idx="12">
                  <c:v>7.3366730000000003E-7</c:v>
                </c:pt>
                <c:pt idx="13">
                  <c:v>7.6819320000000001E-7</c:v>
                </c:pt>
                <c:pt idx="14">
                  <c:v>8.1064810000000001E-7</c:v>
                </c:pt>
                <c:pt idx="15">
                  <c:v>8.6466520000000003E-7</c:v>
                </c:pt>
                <c:pt idx="16">
                  <c:v>9.3660919999999998E-7</c:v>
                </c:pt>
                <c:pt idx="17">
                  <c:v>1.0383869999999999E-6</c:v>
                </c:pt>
                <c:pt idx="18">
                  <c:v>1.1933990000000001E-6</c:v>
                </c:pt>
                <c:pt idx="19">
                  <c:v>1.4459650000000001E-6</c:v>
                </c:pt>
                <c:pt idx="20">
                  <c:v>1.862577E-6</c:v>
                </c:pt>
                <c:pt idx="21">
                  <c:v>2.4827930000000002E-6</c:v>
                </c:pt>
                <c:pt idx="22">
                  <c:v>3.2715840000000001E-6</c:v>
                </c:pt>
                <c:pt idx="23">
                  <c:v>4.1379989999999998E-6</c:v>
                </c:pt>
                <c:pt idx="24">
                  <c:v>4.9862230000000002E-6</c:v>
                </c:pt>
                <c:pt idx="25">
                  <c:v>5.74684E-6</c:v>
                </c:pt>
                <c:pt idx="26">
                  <c:v>6.3885610000000001E-6</c:v>
                </c:pt>
                <c:pt idx="27">
                  <c:v>6.9129399999999997E-6</c:v>
                </c:pt>
                <c:pt idx="28">
                  <c:v>7.3398569999999997E-6</c:v>
                </c:pt>
                <c:pt idx="29">
                  <c:v>7.6933729999999994E-6</c:v>
                </c:pt>
                <c:pt idx="30">
                  <c:v>7.9940429999999993E-6</c:v>
                </c:pt>
                <c:pt idx="31">
                  <c:v>8.257372E-6</c:v>
                </c:pt>
                <c:pt idx="32">
                  <c:v>8.4941349999999996E-6</c:v>
                </c:pt>
                <c:pt idx="33">
                  <c:v>8.7113120000000003E-6</c:v>
                </c:pt>
                <c:pt idx="34">
                  <c:v>8.9134599999999992E-6</c:v>
                </c:pt>
                <c:pt idx="35">
                  <c:v>9.1036099999999994E-6</c:v>
                </c:pt>
                <c:pt idx="36">
                  <c:v>9.2838159999999995E-6</c:v>
                </c:pt>
                <c:pt idx="37">
                  <c:v>9.4555370000000007E-6</c:v>
                </c:pt>
                <c:pt idx="38">
                  <c:v>9.6198709999999998E-6</c:v>
                </c:pt>
                <c:pt idx="39">
                  <c:v>9.7776510000000006E-6</c:v>
                </c:pt>
                <c:pt idx="40">
                  <c:v>9.9295500000000005E-6</c:v>
                </c:pt>
                <c:pt idx="41">
                  <c:v>1.00761E-5</c:v>
                </c:pt>
                <c:pt idx="42">
                  <c:v>1.021784E-5</c:v>
                </c:pt>
                <c:pt idx="43">
                  <c:v>1.0355130000000001E-5</c:v>
                </c:pt>
                <c:pt idx="44">
                  <c:v>1.048833E-5</c:v>
                </c:pt>
                <c:pt idx="45">
                  <c:v>1.061775E-5</c:v>
                </c:pt>
                <c:pt idx="46">
                  <c:v>1.0743639999999999E-5</c:v>
                </c:pt>
                <c:pt idx="47">
                  <c:v>1.086626E-5</c:v>
                </c:pt>
                <c:pt idx="48">
                  <c:v>1.0985779999999999E-5</c:v>
                </c:pt>
                <c:pt idx="49">
                  <c:v>1.110242E-5</c:v>
                </c:pt>
                <c:pt idx="50">
                  <c:v>1.121636E-5</c:v>
                </c:pt>
                <c:pt idx="51">
                  <c:v>1.132775E-5</c:v>
                </c:pt>
                <c:pt idx="52">
                  <c:v>1.143677E-5</c:v>
                </c:pt>
                <c:pt idx="53">
                  <c:v>1.1543480000000001E-5</c:v>
                </c:pt>
                <c:pt idx="54">
                  <c:v>1.164806E-5</c:v>
                </c:pt>
                <c:pt idx="55">
                  <c:v>1.175057E-5</c:v>
                </c:pt>
                <c:pt idx="56">
                  <c:v>1.185116E-5</c:v>
                </c:pt>
                <c:pt idx="57">
                  <c:v>1.194989E-5</c:v>
                </c:pt>
                <c:pt idx="58">
                  <c:v>1.20468E-5</c:v>
                </c:pt>
                <c:pt idx="59">
                  <c:v>1.214203E-5</c:v>
                </c:pt>
                <c:pt idx="60">
                  <c:v>1.223567E-5</c:v>
                </c:pt>
                <c:pt idx="61">
                  <c:v>1.2327729999999999E-5</c:v>
                </c:pt>
                <c:pt idx="62">
                  <c:v>1.241831E-5</c:v>
                </c:pt>
                <c:pt idx="63">
                  <c:v>1.2507439999999999E-5</c:v>
                </c:pt>
                <c:pt idx="64">
                  <c:v>1.2595220000000001E-5</c:v>
                </c:pt>
                <c:pt idx="65">
                  <c:v>1.268166E-5</c:v>
                </c:pt>
                <c:pt idx="66">
                  <c:v>1.276683E-5</c:v>
                </c:pt>
                <c:pt idx="67">
                  <c:v>1.285076E-5</c:v>
                </c:pt>
                <c:pt idx="68">
                  <c:v>1.2933500000000001E-5</c:v>
                </c:pt>
                <c:pt idx="69">
                  <c:v>1.301512E-5</c:v>
                </c:pt>
                <c:pt idx="70">
                  <c:v>1.3095650000000001E-5</c:v>
                </c:pt>
                <c:pt idx="71">
                  <c:v>1.31751E-5</c:v>
                </c:pt>
                <c:pt idx="72">
                  <c:v>1.325353E-5</c:v>
                </c:pt>
                <c:pt idx="73">
                  <c:v>1.3330940000000001E-5</c:v>
                </c:pt>
                <c:pt idx="74">
                  <c:v>1.3407390000000001E-5</c:v>
                </c:pt>
                <c:pt idx="75">
                  <c:v>1.348289E-5</c:v>
                </c:pt>
                <c:pt idx="76">
                  <c:v>1.35575E-5</c:v>
                </c:pt>
                <c:pt idx="77">
                  <c:v>1.363123E-5</c:v>
                </c:pt>
                <c:pt idx="78">
                  <c:v>1.3704090000000001E-5</c:v>
                </c:pt>
                <c:pt idx="79">
                  <c:v>1.377614E-5</c:v>
                </c:pt>
                <c:pt idx="80">
                  <c:v>1.3847379999999999E-5</c:v>
                </c:pt>
                <c:pt idx="81">
                  <c:v>1.391783E-5</c:v>
                </c:pt>
                <c:pt idx="82">
                  <c:v>1.3987540000000001E-5</c:v>
                </c:pt>
                <c:pt idx="83">
                  <c:v>1.4056489999999999E-5</c:v>
                </c:pt>
                <c:pt idx="84">
                  <c:v>1.412472E-5</c:v>
                </c:pt>
                <c:pt idx="85">
                  <c:v>1.419225E-5</c:v>
                </c:pt>
                <c:pt idx="86">
                  <c:v>1.425909E-5</c:v>
                </c:pt>
                <c:pt idx="87">
                  <c:v>1.4325240000000001E-5</c:v>
                </c:pt>
                <c:pt idx="88">
                  <c:v>1.439076E-5</c:v>
                </c:pt>
                <c:pt idx="89">
                  <c:v>1.445563E-5</c:v>
                </c:pt>
                <c:pt idx="90">
                  <c:v>1.4519890000000001E-5</c:v>
                </c:pt>
                <c:pt idx="91">
                  <c:v>1.458354E-5</c:v>
                </c:pt>
                <c:pt idx="92">
                  <c:v>1.4646590000000001E-5</c:v>
                </c:pt>
                <c:pt idx="93">
                  <c:v>1.4709049999999999E-5</c:v>
                </c:pt>
                <c:pt idx="94">
                  <c:v>1.477095E-5</c:v>
                </c:pt>
                <c:pt idx="95">
                  <c:v>1.4832280000000001E-5</c:v>
                </c:pt>
                <c:pt idx="96">
                  <c:v>1.4893090000000001E-5</c:v>
                </c:pt>
                <c:pt idx="97">
                  <c:v>1.4953369999999999E-5</c:v>
                </c:pt>
                <c:pt idx="98">
                  <c:v>1.501312E-5</c:v>
                </c:pt>
                <c:pt idx="99">
                  <c:v>1.5072369999999999E-5</c:v>
                </c:pt>
                <c:pt idx="100">
                  <c:v>1.51311E-5</c:v>
                </c:pt>
                <c:pt idx="101">
                  <c:v>1.518937E-5</c:v>
                </c:pt>
                <c:pt idx="102">
                  <c:v>1.524715E-5</c:v>
                </c:pt>
                <c:pt idx="103">
                  <c:v>1.5304480000000001E-5</c:v>
                </c:pt>
                <c:pt idx="104">
                  <c:v>1.5361340000000001E-5</c:v>
                </c:pt>
                <c:pt idx="105">
                  <c:v>1.5417760000000001E-5</c:v>
                </c:pt>
                <c:pt idx="106">
                  <c:v>1.5473719999999999E-5</c:v>
                </c:pt>
                <c:pt idx="107">
                  <c:v>1.5529260000000001E-5</c:v>
                </c:pt>
                <c:pt idx="108">
                  <c:v>1.558441E-5</c:v>
                </c:pt>
                <c:pt idx="109">
                  <c:v>1.563909E-5</c:v>
                </c:pt>
                <c:pt idx="110">
                  <c:v>1.5693359999999998E-5</c:v>
                </c:pt>
                <c:pt idx="111">
                  <c:v>1.5747250000000001E-5</c:v>
                </c:pt>
                <c:pt idx="112">
                  <c:v>1.5800739999999999E-5</c:v>
                </c:pt>
                <c:pt idx="113">
                  <c:v>1.5853850000000001E-5</c:v>
                </c:pt>
                <c:pt idx="114">
                  <c:v>1.590658E-5</c:v>
                </c:pt>
                <c:pt idx="115">
                  <c:v>1.5958919999999999E-5</c:v>
                </c:pt>
                <c:pt idx="116">
                  <c:v>1.6010889999999999E-5</c:v>
                </c:pt>
                <c:pt idx="117">
                  <c:v>1.606253E-5</c:v>
                </c:pt>
                <c:pt idx="118">
                  <c:v>1.6113800000000001E-5</c:v>
                </c:pt>
                <c:pt idx="119">
                  <c:v>1.6164740000000001E-5</c:v>
                </c:pt>
                <c:pt idx="120">
                  <c:v>1.6215329999999999E-5</c:v>
                </c:pt>
                <c:pt idx="121">
                  <c:v>1.6265580000000001E-5</c:v>
                </c:pt>
                <c:pt idx="122">
                  <c:v>1.6315489999999999E-5</c:v>
                </c:pt>
                <c:pt idx="123">
                  <c:v>1.636509E-5</c:v>
                </c:pt>
                <c:pt idx="124">
                  <c:v>1.6414339999999999E-5</c:v>
                </c:pt>
                <c:pt idx="125">
                  <c:v>1.6463309999999999E-5</c:v>
                </c:pt>
                <c:pt idx="126">
                  <c:v>1.651195E-5</c:v>
                </c:pt>
                <c:pt idx="127">
                  <c:v>1.6560300000000001E-5</c:v>
                </c:pt>
                <c:pt idx="128">
                  <c:v>1.6608350000000002E-5</c:v>
                </c:pt>
                <c:pt idx="129">
                  <c:v>1.6656090000000001E-5</c:v>
                </c:pt>
                <c:pt idx="130">
                  <c:v>1.6703520000000002E-5</c:v>
                </c:pt>
                <c:pt idx="131">
                  <c:v>1.6750680000000001E-5</c:v>
                </c:pt>
                <c:pt idx="132">
                  <c:v>1.679756E-5</c:v>
                </c:pt>
                <c:pt idx="133">
                  <c:v>1.684414E-5</c:v>
                </c:pt>
                <c:pt idx="134">
                  <c:v>1.689045E-5</c:v>
                </c:pt>
                <c:pt idx="135">
                  <c:v>1.6936489999999999E-5</c:v>
                </c:pt>
                <c:pt idx="136">
                  <c:v>1.698228E-5</c:v>
                </c:pt>
                <c:pt idx="137">
                  <c:v>1.7027820000000001E-5</c:v>
                </c:pt>
                <c:pt idx="138">
                  <c:v>1.707308E-5</c:v>
                </c:pt>
                <c:pt idx="139">
                  <c:v>1.7118090000000001E-5</c:v>
                </c:pt>
                <c:pt idx="140">
                  <c:v>1.716284E-5</c:v>
                </c:pt>
                <c:pt idx="141">
                  <c:v>1.7207350000000001E-5</c:v>
                </c:pt>
                <c:pt idx="142">
                  <c:v>1.7251599999999999E-5</c:v>
                </c:pt>
                <c:pt idx="143">
                  <c:v>1.729563E-5</c:v>
                </c:pt>
                <c:pt idx="144">
                  <c:v>1.7339409999999999E-5</c:v>
                </c:pt>
                <c:pt idx="145">
                  <c:v>1.7382949999999999E-5</c:v>
                </c:pt>
                <c:pt idx="146">
                  <c:v>1.742626E-5</c:v>
                </c:pt>
                <c:pt idx="147">
                  <c:v>1.7469339999999998E-5</c:v>
                </c:pt>
                <c:pt idx="148">
                  <c:v>1.751218E-5</c:v>
                </c:pt>
                <c:pt idx="149">
                  <c:v>1.7554820000000001E-5</c:v>
                </c:pt>
                <c:pt idx="150">
                  <c:v>1.759722E-5</c:v>
                </c:pt>
                <c:pt idx="151">
                  <c:v>1.7639420000000001E-5</c:v>
                </c:pt>
                <c:pt idx="152">
                  <c:v>1.76814E-5</c:v>
                </c:pt>
                <c:pt idx="153">
                  <c:v>1.7723160000000001E-5</c:v>
                </c:pt>
                <c:pt idx="154">
                  <c:v>1.77647E-5</c:v>
                </c:pt>
                <c:pt idx="155">
                  <c:v>1.7806040000000001E-5</c:v>
                </c:pt>
                <c:pt idx="156">
                  <c:v>1.784719E-5</c:v>
                </c:pt>
                <c:pt idx="157">
                  <c:v>1.7888130000000001E-5</c:v>
                </c:pt>
                <c:pt idx="158">
                  <c:v>1.7928860000000001E-5</c:v>
                </c:pt>
                <c:pt idx="159">
                  <c:v>1.7969400000000001E-5</c:v>
                </c:pt>
                <c:pt idx="160">
                  <c:v>1.8009750000000002E-5</c:v>
                </c:pt>
                <c:pt idx="161">
                  <c:v>1.8049890000000001E-5</c:v>
                </c:pt>
                <c:pt idx="162">
                  <c:v>1.8089850000000001E-5</c:v>
                </c:pt>
                <c:pt idx="163">
                  <c:v>1.8129629999999999E-5</c:v>
                </c:pt>
                <c:pt idx="164">
                  <c:v>1.8169209999999999E-5</c:v>
                </c:pt>
                <c:pt idx="165">
                  <c:v>1.82086E-5</c:v>
                </c:pt>
                <c:pt idx="166">
                  <c:v>1.8247809999999999E-5</c:v>
                </c:pt>
                <c:pt idx="167">
                  <c:v>1.8286830000000001E-5</c:v>
                </c:pt>
                <c:pt idx="168">
                  <c:v>1.83257E-5</c:v>
                </c:pt>
                <c:pt idx="169">
                  <c:v>1.8364370000000001E-5</c:v>
                </c:pt>
                <c:pt idx="170">
                  <c:v>1.8402880000000002E-5</c:v>
                </c:pt>
                <c:pt idx="171">
                  <c:v>1.844122E-5</c:v>
                </c:pt>
                <c:pt idx="172">
                  <c:v>1.8479369999999999E-5</c:v>
                </c:pt>
                <c:pt idx="173">
                  <c:v>1.8517360000000001E-5</c:v>
                </c:pt>
                <c:pt idx="174">
                  <c:v>1.855518E-5</c:v>
                </c:pt>
                <c:pt idx="175">
                  <c:v>1.8592849999999999E-5</c:v>
                </c:pt>
                <c:pt idx="176">
                  <c:v>1.863034E-5</c:v>
                </c:pt>
                <c:pt idx="177">
                  <c:v>1.8667669999999999E-5</c:v>
                </c:pt>
                <c:pt idx="178">
                  <c:v>1.870484E-5</c:v>
                </c:pt>
                <c:pt idx="179">
                  <c:v>1.8741850000000001E-5</c:v>
                </c:pt>
                <c:pt idx="180">
                  <c:v>1.8778719999999998E-5</c:v>
                </c:pt>
                <c:pt idx="181">
                  <c:v>1.881541E-5</c:v>
                </c:pt>
                <c:pt idx="182">
                  <c:v>1.885197E-5</c:v>
                </c:pt>
                <c:pt idx="183">
                  <c:v>1.8888360000000001E-5</c:v>
                </c:pt>
                <c:pt idx="184">
                  <c:v>1.8924609999999999E-5</c:v>
                </c:pt>
                <c:pt idx="185">
                  <c:v>1.89607E-5</c:v>
                </c:pt>
                <c:pt idx="186">
                  <c:v>1.899664E-5</c:v>
                </c:pt>
                <c:pt idx="187">
                  <c:v>1.9032450000000001E-5</c:v>
                </c:pt>
                <c:pt idx="188">
                  <c:v>1.9068109999999999E-5</c:v>
                </c:pt>
                <c:pt idx="189">
                  <c:v>1.9103619999999999E-5</c:v>
                </c:pt>
                <c:pt idx="190">
                  <c:v>1.913899E-5</c:v>
                </c:pt>
                <c:pt idx="191">
                  <c:v>1.9174220000000002E-5</c:v>
                </c:pt>
                <c:pt idx="192">
                  <c:v>1.920931E-5</c:v>
                </c:pt>
                <c:pt idx="193">
                  <c:v>1.9244269999999999E-5</c:v>
                </c:pt>
                <c:pt idx="194">
                  <c:v>1.9279079999999998E-5</c:v>
                </c:pt>
                <c:pt idx="195">
                  <c:v>1.9313759999999999E-5</c:v>
                </c:pt>
                <c:pt idx="196">
                  <c:v>1.9348299999999999E-5</c:v>
                </c:pt>
                <c:pt idx="197">
                  <c:v>1.9382710000000001E-5</c:v>
                </c:pt>
                <c:pt idx="198">
                  <c:v>1.9417000000000001E-5</c:v>
                </c:pt>
                <c:pt idx="199">
                  <c:v>1.9451150000000001E-5</c:v>
                </c:pt>
                <c:pt idx="200">
                  <c:v>1.948519E-5</c:v>
                </c:pt>
                <c:pt idx="201">
                  <c:v>1.9519079999999999E-5</c:v>
                </c:pt>
                <c:pt idx="202">
                  <c:v>1.955284E-5</c:v>
                </c:pt>
                <c:pt idx="203">
                  <c:v>1.9586480000000002E-5</c:v>
                </c:pt>
                <c:pt idx="204">
                  <c:v>1.9619999999999998E-5</c:v>
                </c:pt>
                <c:pt idx="205">
                  <c:v>1.965339E-5</c:v>
                </c:pt>
                <c:pt idx="206">
                  <c:v>1.968666E-5</c:v>
                </c:pt>
                <c:pt idx="207">
                  <c:v>1.9719810000000001E-5</c:v>
                </c:pt>
                <c:pt idx="208">
                  <c:v>1.9752840000000001E-5</c:v>
                </c:pt>
                <c:pt idx="209">
                  <c:v>1.9785749999999999E-5</c:v>
                </c:pt>
                <c:pt idx="210">
                  <c:v>1.9818539999999999E-5</c:v>
                </c:pt>
                <c:pt idx="211">
                  <c:v>1.9851210000000001E-5</c:v>
                </c:pt>
                <c:pt idx="212">
                  <c:v>1.9883769999999999E-5</c:v>
                </c:pt>
                <c:pt idx="213">
                  <c:v>1.9916210000000002E-5</c:v>
                </c:pt>
                <c:pt idx="214">
                  <c:v>1.9948550000000001E-5</c:v>
                </c:pt>
                <c:pt idx="215">
                  <c:v>1.9980760000000001E-5</c:v>
                </c:pt>
                <c:pt idx="216">
                  <c:v>2.001286E-5</c:v>
                </c:pt>
                <c:pt idx="217">
                  <c:v>2.0044849999999998E-5</c:v>
                </c:pt>
                <c:pt idx="218">
                  <c:v>2.007674E-5</c:v>
                </c:pt>
                <c:pt idx="219">
                  <c:v>2.010851E-5</c:v>
                </c:pt>
                <c:pt idx="220">
                  <c:v>2.0140179999999999E-5</c:v>
                </c:pt>
                <c:pt idx="221">
                  <c:v>2.0171740000000001E-5</c:v>
                </c:pt>
                <c:pt idx="222">
                  <c:v>2.0203189999999999E-5</c:v>
                </c:pt>
                <c:pt idx="223">
                  <c:v>2.023453E-5</c:v>
                </c:pt>
                <c:pt idx="224">
                  <c:v>2.026577E-5</c:v>
                </c:pt>
                <c:pt idx="225">
                  <c:v>2.0296909999999999E-5</c:v>
                </c:pt>
                <c:pt idx="226">
                  <c:v>2.0327930000000001E-5</c:v>
                </c:pt>
                <c:pt idx="227">
                  <c:v>2.035886E-5</c:v>
                </c:pt>
                <c:pt idx="228">
                  <c:v>2.0389690000000002E-5</c:v>
                </c:pt>
                <c:pt idx="229">
                  <c:v>2.0420409999999999E-5</c:v>
                </c:pt>
                <c:pt idx="230">
                  <c:v>2.045103E-5</c:v>
                </c:pt>
                <c:pt idx="231">
                  <c:v>2.0481560000000001E-5</c:v>
                </c:pt>
                <c:pt idx="232">
                  <c:v>2.0511970000000001E-5</c:v>
                </c:pt>
                <c:pt idx="233">
                  <c:v>2.0542300000000002E-5</c:v>
                </c:pt>
                <c:pt idx="234">
                  <c:v>2.0572529999999999E-5</c:v>
                </c:pt>
                <c:pt idx="235">
                  <c:v>2.060267E-5</c:v>
                </c:pt>
                <c:pt idx="236">
                  <c:v>2.0632710000000001E-5</c:v>
                </c:pt>
                <c:pt idx="237">
                  <c:v>2.0662650000000001E-5</c:v>
                </c:pt>
                <c:pt idx="238">
                  <c:v>2.0692499999999999E-5</c:v>
                </c:pt>
                <c:pt idx="239">
                  <c:v>2.072225E-5</c:v>
                </c:pt>
                <c:pt idx="240">
                  <c:v>2.0751919999999998E-5</c:v>
                </c:pt>
                <c:pt idx="241">
                  <c:v>2.0781500000000001E-5</c:v>
                </c:pt>
                <c:pt idx="242">
                  <c:v>2.081098E-5</c:v>
                </c:pt>
                <c:pt idx="243">
                  <c:v>2.0840369999999999E-5</c:v>
                </c:pt>
                <c:pt idx="244">
                  <c:v>2.0869669999999999E-5</c:v>
                </c:pt>
                <c:pt idx="245">
                  <c:v>2.0898879999999999E-5</c:v>
                </c:pt>
                <c:pt idx="246">
                  <c:v>2.092799E-5</c:v>
                </c:pt>
                <c:pt idx="247">
                  <c:v>2.0957020000000001E-5</c:v>
                </c:pt>
                <c:pt idx="248">
                  <c:v>2.0985959999999999E-5</c:v>
                </c:pt>
                <c:pt idx="249">
                  <c:v>2.1014819999999999E-5</c:v>
                </c:pt>
                <c:pt idx="250">
                  <c:v>2.1043580000000002E-5</c:v>
                </c:pt>
              </c:numCache>
            </c:numRef>
          </c:yVal>
          <c:smooth val="1"/>
          <c:extLst>
            <c:ext xmlns:c16="http://schemas.microsoft.com/office/drawing/2014/chart" uri="{C3380CC4-5D6E-409C-BE32-E72D297353CC}">
              <c16:uniqueId val="{0000001C-4D4C-4B1C-89A4-3D3AFACA9F2D}"/>
            </c:ext>
          </c:extLst>
        </c:ser>
        <c:ser>
          <c:idx val="29"/>
          <c:order val="29"/>
          <c:tx>
            <c:strRef>
              <c:f>marine01!$AH$1</c:f>
              <c:strCache>
                <c:ptCount val="1"/>
                <c:pt idx="0">
                  <c:v>Dp(2.50171E-07) </c:v>
                </c:pt>
              </c:strCache>
            </c:strRef>
          </c:tx>
          <c:spPr>
            <a:ln w="12700">
              <a:solidFill>
                <a:srgbClr val="993366"/>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marine01!$AH$2:$AH$252</c:f>
              <c:numCache>
                <c:formatCode>0.00E+00</c:formatCode>
                <c:ptCount val="251"/>
                <c:pt idx="0">
                  <c:v>5.2678600000000002E-7</c:v>
                </c:pt>
                <c:pt idx="1">
                  <c:v>6.0782060000000001E-7</c:v>
                </c:pt>
                <c:pt idx="2">
                  <c:v>6.1827380000000001E-7</c:v>
                </c:pt>
                <c:pt idx="3">
                  <c:v>6.296409E-7</c:v>
                </c:pt>
                <c:pt idx="4">
                  <c:v>6.420271E-7</c:v>
                </c:pt>
                <c:pt idx="5">
                  <c:v>6.55584E-7</c:v>
                </c:pt>
                <c:pt idx="6">
                  <c:v>6.7050659999999999E-7</c:v>
                </c:pt>
                <c:pt idx="7">
                  <c:v>6.8704399999999999E-7</c:v>
                </c:pt>
                <c:pt idx="8">
                  <c:v>7.0551719999999999E-7</c:v>
                </c:pt>
                <c:pt idx="9">
                  <c:v>7.2634699999999996E-7</c:v>
                </c:pt>
                <c:pt idx="10">
                  <c:v>7.5009880000000001E-7</c:v>
                </c:pt>
                <c:pt idx="11">
                  <c:v>7.7755119999999998E-7</c:v>
                </c:pt>
                <c:pt idx="12">
                  <c:v>8.0980460000000002E-7</c:v>
                </c:pt>
                <c:pt idx="13">
                  <c:v>8.4849619999999999E-7</c:v>
                </c:pt>
                <c:pt idx="14">
                  <c:v>8.9614090000000001E-7</c:v>
                </c:pt>
                <c:pt idx="15">
                  <c:v>9.568302999999999E-7</c:v>
                </c:pt>
                <c:pt idx="16">
                  <c:v>1.0376640000000001E-6</c:v>
                </c:pt>
                <c:pt idx="17">
                  <c:v>1.1516680000000001E-6</c:v>
                </c:pt>
                <c:pt idx="18">
                  <c:v>1.3234520000000001E-6</c:v>
                </c:pt>
                <c:pt idx="19">
                  <c:v>1.596606E-6</c:v>
                </c:pt>
                <c:pt idx="20">
                  <c:v>2.0311100000000002E-6</c:v>
                </c:pt>
                <c:pt idx="21">
                  <c:v>2.6574289999999999E-6</c:v>
                </c:pt>
                <c:pt idx="22">
                  <c:v>3.4405470000000002E-6</c:v>
                </c:pt>
                <c:pt idx="23">
                  <c:v>4.2960689999999996E-6</c:v>
                </c:pt>
                <c:pt idx="24">
                  <c:v>5.1332579999999997E-6</c:v>
                </c:pt>
                <c:pt idx="25">
                  <c:v>5.8847609999999999E-6</c:v>
                </c:pt>
                <c:pt idx="26">
                  <c:v>6.5195930000000002E-6</c:v>
                </c:pt>
                <c:pt idx="27">
                  <c:v>7.0389340000000002E-6</c:v>
                </c:pt>
                <c:pt idx="28">
                  <c:v>7.4621530000000001E-6</c:v>
                </c:pt>
                <c:pt idx="29">
                  <c:v>7.8128790000000002E-6</c:v>
                </c:pt>
                <c:pt idx="30">
                  <c:v>8.1113630000000004E-6</c:v>
                </c:pt>
                <c:pt idx="31">
                  <c:v>8.3729069999999999E-6</c:v>
                </c:pt>
                <c:pt idx="32">
                  <c:v>8.6081529999999998E-6</c:v>
                </c:pt>
                <c:pt idx="33">
                  <c:v>8.8240039999999998E-6</c:v>
                </c:pt>
                <c:pt idx="34">
                  <c:v>9.0249659999999995E-6</c:v>
                </c:pt>
                <c:pt idx="35">
                  <c:v>9.2140380000000008E-6</c:v>
                </c:pt>
                <c:pt idx="36">
                  <c:v>9.3932520000000007E-6</c:v>
                </c:pt>
                <c:pt idx="37">
                  <c:v>9.5640539999999996E-6</c:v>
                </c:pt>
                <c:pt idx="38">
                  <c:v>9.72753E-6</c:v>
                </c:pt>
                <c:pt idx="39">
                  <c:v>9.8845029999999998E-6</c:v>
                </c:pt>
                <c:pt idx="40">
                  <c:v>1.003564E-5</c:v>
                </c:pt>
                <c:pt idx="41">
                  <c:v>1.018147E-5</c:v>
                </c:pt>
                <c:pt idx="42">
                  <c:v>1.032253E-5</c:v>
                </c:pt>
                <c:pt idx="43">
                  <c:v>1.045918E-5</c:v>
                </c:pt>
                <c:pt idx="44">
                  <c:v>1.059176E-5</c:v>
                </c:pt>
                <c:pt idx="45">
                  <c:v>1.0720580000000001E-5</c:v>
                </c:pt>
                <c:pt idx="46">
                  <c:v>1.084592E-5</c:v>
                </c:pt>
                <c:pt idx="47">
                  <c:v>1.096799E-5</c:v>
                </c:pt>
                <c:pt idx="48">
                  <c:v>1.108699E-5</c:v>
                </c:pt>
                <c:pt idx="49">
                  <c:v>1.120313E-5</c:v>
                </c:pt>
                <c:pt idx="50">
                  <c:v>1.131658E-5</c:v>
                </c:pt>
                <c:pt idx="51">
                  <c:v>1.14275E-5</c:v>
                </c:pt>
                <c:pt idx="52">
                  <c:v>1.1536070000000001E-5</c:v>
                </c:pt>
                <c:pt idx="53">
                  <c:v>1.164234E-5</c:v>
                </c:pt>
                <c:pt idx="54">
                  <c:v>1.1746510000000001E-5</c:v>
                </c:pt>
                <c:pt idx="55">
                  <c:v>1.1848609999999999E-5</c:v>
                </c:pt>
                <c:pt idx="56">
                  <c:v>1.1948790000000001E-5</c:v>
                </c:pt>
                <c:pt idx="57">
                  <c:v>1.204715E-5</c:v>
                </c:pt>
                <c:pt idx="58">
                  <c:v>1.2143680000000001E-5</c:v>
                </c:pt>
                <c:pt idx="59">
                  <c:v>1.2238539999999999E-5</c:v>
                </c:pt>
                <c:pt idx="60">
                  <c:v>1.233183E-5</c:v>
                </c:pt>
                <c:pt idx="61">
                  <c:v>1.242354E-5</c:v>
                </c:pt>
                <c:pt idx="62">
                  <c:v>1.251379E-5</c:v>
                </c:pt>
                <c:pt idx="63">
                  <c:v>1.260259E-5</c:v>
                </c:pt>
                <c:pt idx="64">
                  <c:v>1.2690050000000001E-5</c:v>
                </c:pt>
                <c:pt idx="65">
                  <c:v>1.277618E-5</c:v>
                </c:pt>
                <c:pt idx="66">
                  <c:v>1.286104E-5</c:v>
                </c:pt>
                <c:pt idx="67">
                  <c:v>1.294467E-5</c:v>
                </c:pt>
                <c:pt idx="68">
                  <c:v>1.3027120000000001E-5</c:v>
                </c:pt>
                <c:pt idx="69">
                  <c:v>1.3108460000000001E-5</c:v>
                </c:pt>
                <c:pt idx="70">
                  <c:v>1.31887E-5</c:v>
                </c:pt>
                <c:pt idx="71">
                  <c:v>1.326789E-5</c:v>
                </c:pt>
                <c:pt idx="72">
                  <c:v>1.334604E-5</c:v>
                </c:pt>
                <c:pt idx="73">
                  <c:v>1.342319E-5</c:v>
                </c:pt>
                <c:pt idx="74">
                  <c:v>1.349938E-5</c:v>
                </c:pt>
                <c:pt idx="75">
                  <c:v>1.3574630000000001E-5</c:v>
                </c:pt>
                <c:pt idx="76">
                  <c:v>1.364899E-5</c:v>
                </c:pt>
                <c:pt idx="77">
                  <c:v>1.372248E-5</c:v>
                </c:pt>
                <c:pt idx="78">
                  <c:v>1.3795099999999999E-5</c:v>
                </c:pt>
                <c:pt idx="79">
                  <c:v>1.3866920000000001E-5</c:v>
                </c:pt>
                <c:pt idx="80">
                  <c:v>1.393793E-5</c:v>
                </c:pt>
                <c:pt idx="81">
                  <c:v>1.4008150000000001E-5</c:v>
                </c:pt>
                <c:pt idx="82">
                  <c:v>1.4077629999999999E-5</c:v>
                </c:pt>
                <c:pt idx="83">
                  <c:v>1.414637E-5</c:v>
                </c:pt>
                <c:pt idx="84">
                  <c:v>1.421439E-5</c:v>
                </c:pt>
                <c:pt idx="85">
                  <c:v>1.4281700000000001E-5</c:v>
                </c:pt>
                <c:pt idx="86">
                  <c:v>1.434833E-5</c:v>
                </c:pt>
                <c:pt idx="87">
                  <c:v>1.441429E-5</c:v>
                </c:pt>
                <c:pt idx="88">
                  <c:v>1.4479599999999999E-5</c:v>
                </c:pt>
                <c:pt idx="89">
                  <c:v>1.454427E-5</c:v>
                </c:pt>
                <c:pt idx="90">
                  <c:v>1.460834E-5</c:v>
                </c:pt>
                <c:pt idx="91">
                  <c:v>1.467179E-5</c:v>
                </c:pt>
                <c:pt idx="92">
                  <c:v>1.473465E-5</c:v>
                </c:pt>
                <c:pt idx="93">
                  <c:v>1.4796929999999999E-5</c:v>
                </c:pt>
                <c:pt idx="94">
                  <c:v>1.485865E-5</c:v>
                </c:pt>
                <c:pt idx="95">
                  <c:v>1.4919800000000001E-5</c:v>
                </c:pt>
                <c:pt idx="96">
                  <c:v>1.498043E-5</c:v>
                </c:pt>
                <c:pt idx="97">
                  <c:v>1.504053E-5</c:v>
                </c:pt>
                <c:pt idx="98">
                  <c:v>1.51001E-5</c:v>
                </c:pt>
                <c:pt idx="99">
                  <c:v>1.515919E-5</c:v>
                </c:pt>
                <c:pt idx="100">
                  <c:v>1.521775E-5</c:v>
                </c:pt>
                <c:pt idx="101">
                  <c:v>1.527585E-5</c:v>
                </c:pt>
                <c:pt idx="102">
                  <c:v>1.5333459999999999E-5</c:v>
                </c:pt>
                <c:pt idx="103">
                  <c:v>1.539063E-5</c:v>
                </c:pt>
                <c:pt idx="104">
                  <c:v>1.544734E-5</c:v>
                </c:pt>
                <c:pt idx="105">
                  <c:v>1.5503590000000001E-5</c:v>
                </c:pt>
                <c:pt idx="106">
                  <c:v>1.5559390000000001E-5</c:v>
                </c:pt>
                <c:pt idx="107">
                  <c:v>1.5614790000000001E-5</c:v>
                </c:pt>
                <c:pt idx="108">
                  <c:v>1.5669779999999999E-5</c:v>
                </c:pt>
                <c:pt idx="109">
                  <c:v>1.5724309999999999E-5</c:v>
                </c:pt>
                <c:pt idx="110">
                  <c:v>1.577843E-5</c:v>
                </c:pt>
                <c:pt idx="111">
                  <c:v>1.5832179999999999E-5</c:v>
                </c:pt>
                <c:pt idx="112">
                  <c:v>1.588552E-5</c:v>
                </c:pt>
                <c:pt idx="113">
                  <c:v>1.5938479999999999E-5</c:v>
                </c:pt>
                <c:pt idx="114">
                  <c:v>1.5991070000000001E-5</c:v>
                </c:pt>
                <c:pt idx="115">
                  <c:v>1.6043270000000001E-5</c:v>
                </c:pt>
                <c:pt idx="116">
                  <c:v>1.6095100000000001E-5</c:v>
                </c:pt>
                <c:pt idx="117">
                  <c:v>1.6146599999999999E-5</c:v>
                </c:pt>
                <c:pt idx="118">
                  <c:v>1.6197739999999999E-5</c:v>
                </c:pt>
                <c:pt idx="119">
                  <c:v>1.6248540000000001E-5</c:v>
                </c:pt>
                <c:pt idx="120">
                  <c:v>1.6299000000000001E-5</c:v>
                </c:pt>
                <c:pt idx="121">
                  <c:v>1.634912E-5</c:v>
                </c:pt>
                <c:pt idx="122">
                  <c:v>1.63989E-5</c:v>
                </c:pt>
                <c:pt idx="123">
                  <c:v>1.6448370000000001E-5</c:v>
                </c:pt>
                <c:pt idx="124">
                  <c:v>1.6497489999999998E-5</c:v>
                </c:pt>
                <c:pt idx="125">
                  <c:v>1.6546340000000001E-5</c:v>
                </c:pt>
                <c:pt idx="126">
                  <c:v>1.659486E-5</c:v>
                </c:pt>
                <c:pt idx="127">
                  <c:v>1.6643079999999999E-5</c:v>
                </c:pt>
                <c:pt idx="128">
                  <c:v>1.6691E-5</c:v>
                </c:pt>
                <c:pt idx="129">
                  <c:v>1.6738630000000001E-5</c:v>
                </c:pt>
                <c:pt idx="130">
                  <c:v>1.678593E-5</c:v>
                </c:pt>
                <c:pt idx="131">
                  <c:v>1.6832980000000002E-5</c:v>
                </c:pt>
                <c:pt idx="132">
                  <c:v>1.6879729999999999E-5</c:v>
                </c:pt>
                <c:pt idx="133">
                  <c:v>1.6926200000000001E-5</c:v>
                </c:pt>
                <c:pt idx="134">
                  <c:v>1.697239E-5</c:v>
                </c:pt>
                <c:pt idx="135">
                  <c:v>1.7018320000000001E-5</c:v>
                </c:pt>
                <c:pt idx="136">
                  <c:v>1.7064000000000001E-5</c:v>
                </c:pt>
                <c:pt idx="137">
                  <c:v>1.7109430000000001E-5</c:v>
                </c:pt>
                <c:pt idx="138">
                  <c:v>1.7154570000000001E-5</c:v>
                </c:pt>
                <c:pt idx="139">
                  <c:v>1.7199479999999999E-5</c:v>
                </c:pt>
                <c:pt idx="140">
                  <c:v>1.7244120000000001E-5</c:v>
                </c:pt>
                <c:pt idx="141">
                  <c:v>1.728852E-5</c:v>
                </c:pt>
                <c:pt idx="142">
                  <c:v>1.7332660000000002E-5</c:v>
                </c:pt>
                <c:pt idx="143">
                  <c:v>1.7376590000000002E-5</c:v>
                </c:pt>
                <c:pt idx="144">
                  <c:v>1.742026E-5</c:v>
                </c:pt>
                <c:pt idx="145">
                  <c:v>1.7463689999999999E-5</c:v>
                </c:pt>
                <c:pt idx="146">
                  <c:v>1.75069E-5</c:v>
                </c:pt>
                <c:pt idx="147">
                  <c:v>1.7549880000000001E-5</c:v>
                </c:pt>
                <c:pt idx="148">
                  <c:v>1.7592609999999999E-5</c:v>
                </c:pt>
                <c:pt idx="149">
                  <c:v>1.763515E-5</c:v>
                </c:pt>
                <c:pt idx="150">
                  <c:v>1.7677450000000001E-5</c:v>
                </c:pt>
                <c:pt idx="151">
                  <c:v>1.7719559999999999E-5</c:v>
                </c:pt>
                <c:pt idx="152">
                  <c:v>1.7761439999999998E-5</c:v>
                </c:pt>
                <c:pt idx="153">
                  <c:v>1.7803099999999999E-5</c:v>
                </c:pt>
                <c:pt idx="154">
                  <c:v>1.7844549999999998E-5</c:v>
                </c:pt>
                <c:pt idx="155">
                  <c:v>1.788579E-5</c:v>
                </c:pt>
                <c:pt idx="156">
                  <c:v>1.7926839999999999E-5</c:v>
                </c:pt>
                <c:pt idx="157">
                  <c:v>1.796769E-5</c:v>
                </c:pt>
                <c:pt idx="158">
                  <c:v>1.800832E-5</c:v>
                </c:pt>
                <c:pt idx="159">
                  <c:v>1.804877E-5</c:v>
                </c:pt>
                <c:pt idx="160">
                  <c:v>1.8089030000000001E-5</c:v>
                </c:pt>
                <c:pt idx="161">
                  <c:v>1.8129080000000001E-5</c:v>
                </c:pt>
                <c:pt idx="162">
                  <c:v>1.8168950000000002E-5</c:v>
                </c:pt>
                <c:pt idx="163">
                  <c:v>1.8208629999999999E-5</c:v>
                </c:pt>
                <c:pt idx="164">
                  <c:v>1.8248130000000001E-5</c:v>
                </c:pt>
                <c:pt idx="165">
                  <c:v>1.8287429999999999E-5</c:v>
                </c:pt>
                <c:pt idx="166">
                  <c:v>1.8326550000000002E-5</c:v>
                </c:pt>
                <c:pt idx="167">
                  <c:v>1.8365490000000002E-5</c:v>
                </c:pt>
                <c:pt idx="168">
                  <c:v>1.840426E-5</c:v>
                </c:pt>
                <c:pt idx="169">
                  <c:v>1.8442849999999999E-5</c:v>
                </c:pt>
                <c:pt idx="170">
                  <c:v>1.848127E-5</c:v>
                </c:pt>
                <c:pt idx="171">
                  <c:v>1.8519519999999999E-5</c:v>
                </c:pt>
                <c:pt idx="172">
                  <c:v>1.85576E-5</c:v>
                </c:pt>
                <c:pt idx="173">
                  <c:v>1.8595499999999998E-5</c:v>
                </c:pt>
                <c:pt idx="174">
                  <c:v>1.8633239999999999E-5</c:v>
                </c:pt>
                <c:pt idx="175">
                  <c:v>1.8670819999999999E-5</c:v>
                </c:pt>
                <c:pt idx="176">
                  <c:v>1.870823E-5</c:v>
                </c:pt>
                <c:pt idx="177">
                  <c:v>1.8745480000000001E-5</c:v>
                </c:pt>
                <c:pt idx="178">
                  <c:v>1.878257E-5</c:v>
                </c:pt>
                <c:pt idx="179">
                  <c:v>1.8819500000000002E-5</c:v>
                </c:pt>
                <c:pt idx="180">
                  <c:v>1.885629E-5</c:v>
                </c:pt>
                <c:pt idx="181">
                  <c:v>1.88929E-5</c:v>
                </c:pt>
                <c:pt idx="182">
                  <c:v>1.8929380000000001E-5</c:v>
                </c:pt>
                <c:pt idx="183">
                  <c:v>1.896569E-5</c:v>
                </c:pt>
                <c:pt idx="184">
                  <c:v>1.9001859999999999E-5</c:v>
                </c:pt>
                <c:pt idx="185">
                  <c:v>1.9037880000000001E-5</c:v>
                </c:pt>
                <c:pt idx="186">
                  <c:v>1.9073739999999999E-5</c:v>
                </c:pt>
                <c:pt idx="187">
                  <c:v>1.9109469999999998E-5</c:v>
                </c:pt>
                <c:pt idx="188">
                  <c:v>1.9145060000000001E-5</c:v>
                </c:pt>
                <c:pt idx="189">
                  <c:v>1.918049E-5</c:v>
                </c:pt>
                <c:pt idx="190">
                  <c:v>1.9215789999999999E-5</c:v>
                </c:pt>
                <c:pt idx="191">
                  <c:v>1.9250949999999999E-5</c:v>
                </c:pt>
                <c:pt idx="192">
                  <c:v>1.9285959999999999E-5</c:v>
                </c:pt>
                <c:pt idx="193">
                  <c:v>1.932085E-5</c:v>
                </c:pt>
                <c:pt idx="194">
                  <c:v>1.9355590000000001E-5</c:v>
                </c:pt>
                <c:pt idx="195">
                  <c:v>1.9390189999999999E-5</c:v>
                </c:pt>
                <c:pt idx="196">
                  <c:v>1.9424660000000001E-5</c:v>
                </c:pt>
                <c:pt idx="197">
                  <c:v>1.9459000000000001E-5</c:v>
                </c:pt>
                <c:pt idx="198">
                  <c:v>1.949322E-5</c:v>
                </c:pt>
                <c:pt idx="199">
                  <c:v>1.9527299999999999E-5</c:v>
                </c:pt>
                <c:pt idx="200">
                  <c:v>1.9561259999999999E-5</c:v>
                </c:pt>
                <c:pt idx="201">
                  <c:v>1.9595090000000001E-5</c:v>
                </c:pt>
                <c:pt idx="202">
                  <c:v>1.9628779999999999E-5</c:v>
                </c:pt>
                <c:pt idx="203">
                  <c:v>1.966235E-5</c:v>
                </c:pt>
                <c:pt idx="204">
                  <c:v>1.9695799999999999E-5</c:v>
                </c:pt>
                <c:pt idx="205">
                  <c:v>1.9729129999999999E-5</c:v>
                </c:pt>
                <c:pt idx="206">
                  <c:v>1.9762330000000001E-5</c:v>
                </c:pt>
                <c:pt idx="207">
                  <c:v>1.9795410000000001E-5</c:v>
                </c:pt>
                <c:pt idx="208">
                  <c:v>1.9828369999999999E-5</c:v>
                </c:pt>
                <c:pt idx="209">
                  <c:v>1.986122E-5</c:v>
                </c:pt>
                <c:pt idx="210">
                  <c:v>1.9893939999999999E-5</c:v>
                </c:pt>
                <c:pt idx="211">
                  <c:v>1.9926539999999999E-5</c:v>
                </c:pt>
                <c:pt idx="212">
                  <c:v>1.9959039999999999E-5</c:v>
                </c:pt>
                <c:pt idx="213">
                  <c:v>1.9991420000000001E-5</c:v>
                </c:pt>
                <c:pt idx="214">
                  <c:v>2.0023689999999999E-5</c:v>
                </c:pt>
                <c:pt idx="215">
                  <c:v>2.0055830000000001E-5</c:v>
                </c:pt>
                <c:pt idx="216">
                  <c:v>2.008788E-5</c:v>
                </c:pt>
                <c:pt idx="217">
                  <c:v>2.01198E-5</c:v>
                </c:pt>
                <c:pt idx="218">
                  <c:v>2.015162E-5</c:v>
                </c:pt>
                <c:pt idx="219">
                  <c:v>2.0183329999999999E-5</c:v>
                </c:pt>
                <c:pt idx="220">
                  <c:v>2.0214940000000001E-5</c:v>
                </c:pt>
                <c:pt idx="221">
                  <c:v>2.0246439999999999E-5</c:v>
                </c:pt>
                <c:pt idx="222">
                  <c:v>2.0277819999999999E-5</c:v>
                </c:pt>
                <c:pt idx="223">
                  <c:v>2.0309099999999998E-5</c:v>
                </c:pt>
                <c:pt idx="224">
                  <c:v>2.0340289999999998E-5</c:v>
                </c:pt>
                <c:pt idx="225">
                  <c:v>2.037136E-5</c:v>
                </c:pt>
                <c:pt idx="226">
                  <c:v>2.0402320000000001E-5</c:v>
                </c:pt>
                <c:pt idx="227">
                  <c:v>2.0433189999999999E-5</c:v>
                </c:pt>
                <c:pt idx="228">
                  <c:v>2.0463970000000001E-5</c:v>
                </c:pt>
                <c:pt idx="229">
                  <c:v>2.049462E-5</c:v>
                </c:pt>
                <c:pt idx="230">
                  <c:v>2.052518E-5</c:v>
                </c:pt>
                <c:pt idx="231">
                  <c:v>2.055565E-5</c:v>
                </c:pt>
                <c:pt idx="232">
                  <c:v>2.058601E-5</c:v>
                </c:pt>
                <c:pt idx="233">
                  <c:v>2.0616269999999999E-5</c:v>
                </c:pt>
                <c:pt idx="234">
                  <c:v>2.0646449999999999E-5</c:v>
                </c:pt>
                <c:pt idx="235">
                  <c:v>2.067653E-5</c:v>
                </c:pt>
                <c:pt idx="236">
                  <c:v>2.070651E-5</c:v>
                </c:pt>
                <c:pt idx="237">
                  <c:v>2.07364E-5</c:v>
                </c:pt>
                <c:pt idx="238">
                  <c:v>2.076619E-5</c:v>
                </c:pt>
                <c:pt idx="239">
                  <c:v>2.0795890000000001E-5</c:v>
                </c:pt>
                <c:pt idx="240">
                  <c:v>2.0825499999999999E-5</c:v>
                </c:pt>
                <c:pt idx="241">
                  <c:v>2.0855020000000001E-5</c:v>
                </c:pt>
                <c:pt idx="242">
                  <c:v>2.088445E-5</c:v>
                </c:pt>
                <c:pt idx="243">
                  <c:v>2.0913789999999999E-5</c:v>
                </c:pt>
                <c:pt idx="244">
                  <c:v>2.0943020000000001E-5</c:v>
                </c:pt>
                <c:pt idx="245">
                  <c:v>2.0972180000000001E-5</c:v>
                </c:pt>
                <c:pt idx="246">
                  <c:v>2.1001240000000001E-5</c:v>
                </c:pt>
                <c:pt idx="247">
                  <c:v>2.1030210000000001E-5</c:v>
                </c:pt>
                <c:pt idx="248">
                  <c:v>2.10591E-5</c:v>
                </c:pt>
                <c:pt idx="249">
                  <c:v>2.1087899999999998E-5</c:v>
                </c:pt>
                <c:pt idx="250">
                  <c:v>2.1116619999999998E-5</c:v>
                </c:pt>
              </c:numCache>
            </c:numRef>
          </c:yVal>
          <c:smooth val="1"/>
          <c:extLst>
            <c:ext xmlns:c16="http://schemas.microsoft.com/office/drawing/2014/chart" uri="{C3380CC4-5D6E-409C-BE32-E72D297353CC}">
              <c16:uniqueId val="{0000001D-4D4C-4B1C-89A4-3D3AFACA9F2D}"/>
            </c:ext>
          </c:extLst>
        </c:ser>
        <c:ser>
          <c:idx val="30"/>
          <c:order val="30"/>
          <c:tx>
            <c:strRef>
              <c:f>marine01!$AI$1</c:f>
              <c:strCache>
                <c:ptCount val="1"/>
                <c:pt idx="0">
                  <c:v>Dp(2.74413E-07) </c:v>
                </c:pt>
              </c:strCache>
            </c:strRef>
          </c:tx>
          <c:spPr>
            <a:ln w="12700">
              <a:solidFill>
                <a:srgbClr val="333399"/>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marine01!$AI$2:$AI$252</c:f>
              <c:numCache>
                <c:formatCode>0.00E+00</c:formatCode>
                <c:ptCount val="251"/>
                <c:pt idx="0">
                  <c:v>5.8102309999999997E-7</c:v>
                </c:pt>
                <c:pt idx="1">
                  <c:v>6.6853949999999996E-7</c:v>
                </c:pt>
                <c:pt idx="2">
                  <c:v>6.8012839999999996E-7</c:v>
                </c:pt>
                <c:pt idx="3">
                  <c:v>6.9273610000000004E-7</c:v>
                </c:pt>
                <c:pt idx="4">
                  <c:v>7.0648070000000001E-7</c:v>
                </c:pt>
                <c:pt idx="5">
                  <c:v>7.2153229999999996E-7</c:v>
                </c:pt>
                <c:pt idx="6">
                  <c:v>7.3810980000000005E-7</c:v>
                </c:pt>
                <c:pt idx="7">
                  <c:v>7.5649310000000004E-7</c:v>
                </c:pt>
                <c:pt idx="8">
                  <c:v>7.7704270000000003E-7</c:v>
                </c:pt>
                <c:pt idx="9">
                  <c:v>8.002322E-7</c:v>
                </c:pt>
                <c:pt idx="10">
                  <c:v>8.2669789999999996E-7</c:v>
                </c:pt>
                <c:pt idx="11">
                  <c:v>8.5731620000000004E-7</c:v>
                </c:pt>
                <c:pt idx="12">
                  <c:v>8.9332559999999999E-7</c:v>
                </c:pt>
                <c:pt idx="13">
                  <c:v>9.3656750000000001E-7</c:v>
                </c:pt>
                <c:pt idx="14">
                  <c:v>9.8986149999999993E-7</c:v>
                </c:pt>
                <c:pt idx="15">
                  <c:v>1.0577690000000001E-6</c:v>
                </c:pt>
                <c:pt idx="16">
                  <c:v>1.148106E-6</c:v>
                </c:pt>
                <c:pt idx="17">
                  <c:v>1.2748930000000001E-6</c:v>
                </c:pt>
                <c:pt idx="18">
                  <c:v>1.463514E-6</c:v>
                </c:pt>
                <c:pt idx="19">
                  <c:v>1.756061E-6</c:v>
                </c:pt>
                <c:pt idx="20">
                  <c:v>2.2060959999999998E-6</c:v>
                </c:pt>
                <c:pt idx="21">
                  <c:v>2.836741E-6</c:v>
                </c:pt>
                <c:pt idx="22">
                  <c:v>3.6136839999999998E-6</c:v>
                </c:pt>
                <c:pt idx="23">
                  <c:v>4.4583969999999997E-6</c:v>
                </c:pt>
                <c:pt idx="24">
                  <c:v>5.2847070000000004E-6</c:v>
                </c:pt>
                <c:pt idx="25">
                  <c:v>6.0271939999999999E-6</c:v>
                </c:pt>
                <c:pt idx="26">
                  <c:v>6.6551869999999997E-6</c:v>
                </c:pt>
                <c:pt idx="27">
                  <c:v>7.1695160000000002E-6</c:v>
                </c:pt>
                <c:pt idx="28">
                  <c:v>7.5890550000000001E-6</c:v>
                </c:pt>
                <c:pt idx="29">
                  <c:v>7.9370069999999995E-6</c:v>
                </c:pt>
                <c:pt idx="30">
                  <c:v>8.2333199999999993E-6</c:v>
                </c:pt>
                <c:pt idx="31">
                  <c:v>8.4930910000000004E-6</c:v>
                </c:pt>
                <c:pt idx="32">
                  <c:v>8.7268349999999999E-6</c:v>
                </c:pt>
                <c:pt idx="33">
                  <c:v>8.9413720000000006E-6</c:v>
                </c:pt>
                <c:pt idx="34">
                  <c:v>9.1411600000000004E-6</c:v>
                </c:pt>
                <c:pt idx="35">
                  <c:v>9.3291640000000002E-6</c:v>
                </c:pt>
                <c:pt idx="36">
                  <c:v>9.5073969999999999E-6</c:v>
                </c:pt>
                <c:pt idx="37">
                  <c:v>9.6772870000000008E-6</c:v>
                </c:pt>
                <c:pt idx="38">
                  <c:v>9.8399119999999999E-6</c:v>
                </c:pt>
                <c:pt idx="39">
                  <c:v>9.9960870000000002E-6</c:v>
                </c:pt>
                <c:pt idx="40">
                  <c:v>1.014647E-5</c:v>
                </c:pt>
                <c:pt idx="41">
                  <c:v>1.0291589999999999E-5</c:v>
                </c:pt>
                <c:pt idx="42">
                  <c:v>1.0431970000000001E-5</c:v>
                </c:pt>
                <c:pt idx="43">
                  <c:v>1.056798E-5</c:v>
                </c:pt>
                <c:pt idx="44">
                  <c:v>1.0699950000000001E-5</c:v>
                </c:pt>
                <c:pt idx="45">
                  <c:v>1.0828179999999999E-5</c:v>
                </c:pt>
                <c:pt idx="46">
                  <c:v>1.095295E-5</c:v>
                </c:pt>
                <c:pt idx="47">
                  <c:v>1.107449E-5</c:v>
                </c:pt>
                <c:pt idx="48">
                  <c:v>1.1192970000000001E-5</c:v>
                </c:pt>
                <c:pt idx="49">
                  <c:v>1.1308609999999999E-5</c:v>
                </c:pt>
                <c:pt idx="50">
                  <c:v>1.1421579999999999E-5</c:v>
                </c:pt>
                <c:pt idx="51">
                  <c:v>1.153204E-5</c:v>
                </c:pt>
                <c:pt idx="52">
                  <c:v>1.164016E-5</c:v>
                </c:pt>
                <c:pt idx="53">
                  <c:v>1.174599E-5</c:v>
                </c:pt>
                <c:pt idx="54">
                  <c:v>1.184974E-5</c:v>
                </c:pt>
                <c:pt idx="55">
                  <c:v>1.1951429999999999E-5</c:v>
                </c:pt>
                <c:pt idx="56">
                  <c:v>1.205122E-5</c:v>
                </c:pt>
                <c:pt idx="57">
                  <c:v>1.214919E-5</c:v>
                </c:pt>
                <c:pt idx="58">
                  <c:v>1.2245340000000001E-5</c:v>
                </c:pt>
                <c:pt idx="59">
                  <c:v>1.2339839999999999E-5</c:v>
                </c:pt>
                <c:pt idx="60">
                  <c:v>1.2432779999999999E-5</c:v>
                </c:pt>
                <c:pt idx="61">
                  <c:v>1.252414E-5</c:v>
                </c:pt>
                <c:pt idx="62">
                  <c:v>1.2614060000000001E-5</c:v>
                </c:pt>
                <c:pt idx="63">
                  <c:v>1.2702529999999999E-5</c:v>
                </c:pt>
                <c:pt idx="64">
                  <c:v>1.278967E-5</c:v>
                </c:pt>
                <c:pt idx="65">
                  <c:v>1.2875479999999999E-5</c:v>
                </c:pt>
                <c:pt idx="66">
                  <c:v>1.2960040000000001E-5</c:v>
                </c:pt>
                <c:pt idx="67">
                  <c:v>1.3043370000000001E-5</c:v>
                </c:pt>
                <c:pt idx="68">
                  <c:v>1.312553E-5</c:v>
                </c:pt>
                <c:pt idx="69">
                  <c:v>1.320658E-5</c:v>
                </c:pt>
                <c:pt idx="70">
                  <c:v>1.3286550000000001E-5</c:v>
                </c:pt>
                <c:pt idx="71">
                  <c:v>1.336546E-5</c:v>
                </c:pt>
                <c:pt idx="72">
                  <c:v>1.344334E-5</c:v>
                </c:pt>
                <c:pt idx="73">
                  <c:v>1.352023E-5</c:v>
                </c:pt>
                <c:pt idx="74">
                  <c:v>1.3596159999999999E-5</c:v>
                </c:pt>
                <c:pt idx="75">
                  <c:v>1.3671159999999999E-5</c:v>
                </c:pt>
                <c:pt idx="76">
                  <c:v>1.374527E-5</c:v>
                </c:pt>
                <c:pt idx="77">
                  <c:v>1.381852E-5</c:v>
                </c:pt>
                <c:pt idx="78">
                  <c:v>1.3890899999999999E-5</c:v>
                </c:pt>
                <c:pt idx="79">
                  <c:v>1.3962479999999999E-5</c:v>
                </c:pt>
                <c:pt idx="80">
                  <c:v>1.4033260000000001E-5</c:v>
                </c:pt>
                <c:pt idx="81">
                  <c:v>1.4103249999999999E-5</c:v>
                </c:pt>
                <c:pt idx="82">
                  <c:v>1.417252E-5</c:v>
                </c:pt>
                <c:pt idx="83">
                  <c:v>1.4241040000000001E-5</c:v>
                </c:pt>
                <c:pt idx="84">
                  <c:v>1.430883E-5</c:v>
                </c:pt>
                <c:pt idx="85">
                  <c:v>1.4375929999999999E-5</c:v>
                </c:pt>
                <c:pt idx="86">
                  <c:v>1.444236E-5</c:v>
                </c:pt>
                <c:pt idx="87">
                  <c:v>1.4508099999999999E-5</c:v>
                </c:pt>
                <c:pt idx="88">
                  <c:v>1.4573219999999999E-5</c:v>
                </c:pt>
                <c:pt idx="89">
                  <c:v>1.463769E-5</c:v>
                </c:pt>
                <c:pt idx="90">
                  <c:v>1.4701560000000001E-5</c:v>
                </c:pt>
                <c:pt idx="91">
                  <c:v>1.4764819999999999E-5</c:v>
                </c:pt>
                <c:pt idx="92">
                  <c:v>1.4827489999999999E-5</c:v>
                </c:pt>
                <c:pt idx="93">
                  <c:v>1.4889579999999999E-5</c:v>
                </c:pt>
                <c:pt idx="94">
                  <c:v>1.4951110000000001E-5</c:v>
                </c:pt>
                <c:pt idx="95">
                  <c:v>1.501208E-5</c:v>
                </c:pt>
                <c:pt idx="96">
                  <c:v>1.5072530000000001E-5</c:v>
                </c:pt>
                <c:pt idx="97">
                  <c:v>1.513246E-5</c:v>
                </c:pt>
                <c:pt idx="98">
                  <c:v>1.5191849999999999E-5</c:v>
                </c:pt>
                <c:pt idx="99">
                  <c:v>1.525076E-5</c:v>
                </c:pt>
                <c:pt idx="100">
                  <c:v>1.5309149999999999E-5</c:v>
                </c:pt>
                <c:pt idx="101">
                  <c:v>1.536709E-5</c:v>
                </c:pt>
                <c:pt idx="102">
                  <c:v>1.5424540000000001E-5</c:v>
                </c:pt>
                <c:pt idx="103">
                  <c:v>1.548154E-5</c:v>
                </c:pt>
                <c:pt idx="104">
                  <c:v>1.5538080000000002E-5</c:v>
                </c:pt>
                <c:pt idx="105">
                  <c:v>1.5594179999999999E-5</c:v>
                </c:pt>
                <c:pt idx="106">
                  <c:v>1.5649819999999999E-5</c:v>
                </c:pt>
                <c:pt idx="107">
                  <c:v>1.570506E-5</c:v>
                </c:pt>
                <c:pt idx="108">
                  <c:v>1.5759890000000001E-5</c:v>
                </c:pt>
                <c:pt idx="109">
                  <c:v>1.581427E-5</c:v>
                </c:pt>
                <c:pt idx="110">
                  <c:v>1.5868249999999998E-5</c:v>
                </c:pt>
                <c:pt idx="111">
                  <c:v>1.592184E-5</c:v>
                </c:pt>
                <c:pt idx="112">
                  <c:v>1.5975040000000001E-5</c:v>
                </c:pt>
                <c:pt idx="113">
                  <c:v>1.602786E-5</c:v>
                </c:pt>
                <c:pt idx="114">
                  <c:v>1.608031E-5</c:v>
                </c:pt>
                <c:pt idx="115">
                  <c:v>1.6132359999999999E-5</c:v>
                </c:pt>
                <c:pt idx="116">
                  <c:v>1.618405E-5</c:v>
                </c:pt>
                <c:pt idx="117">
                  <c:v>1.6235410000000001E-5</c:v>
                </c:pt>
                <c:pt idx="118">
                  <c:v>1.6286419999999998E-5</c:v>
                </c:pt>
                <c:pt idx="119">
                  <c:v>1.6337079999999998E-5</c:v>
                </c:pt>
                <c:pt idx="120">
                  <c:v>1.6387399999999998E-5</c:v>
                </c:pt>
                <c:pt idx="121">
                  <c:v>1.6437389999999999E-5</c:v>
                </c:pt>
                <c:pt idx="122">
                  <c:v>1.6487029999999999E-5</c:v>
                </c:pt>
                <c:pt idx="123">
                  <c:v>1.6536379999999998E-5</c:v>
                </c:pt>
                <c:pt idx="124">
                  <c:v>1.658537E-5</c:v>
                </c:pt>
                <c:pt idx="125">
                  <c:v>1.663409E-5</c:v>
                </c:pt>
                <c:pt idx="126">
                  <c:v>1.668248E-5</c:v>
                </c:pt>
                <c:pt idx="127">
                  <c:v>1.6730580000000001E-5</c:v>
                </c:pt>
                <c:pt idx="128">
                  <c:v>1.677838E-5</c:v>
                </c:pt>
                <c:pt idx="129">
                  <c:v>1.682588E-5</c:v>
                </c:pt>
                <c:pt idx="130">
                  <c:v>1.6873070000000001E-5</c:v>
                </c:pt>
                <c:pt idx="131">
                  <c:v>1.691999E-5</c:v>
                </c:pt>
                <c:pt idx="132">
                  <c:v>1.696663E-5</c:v>
                </c:pt>
                <c:pt idx="133">
                  <c:v>1.701298E-5</c:v>
                </c:pt>
                <c:pt idx="134">
                  <c:v>1.7059050000000001E-5</c:v>
                </c:pt>
                <c:pt idx="135">
                  <c:v>1.710486E-5</c:v>
                </c:pt>
                <c:pt idx="136">
                  <c:v>1.715043E-5</c:v>
                </c:pt>
                <c:pt idx="137">
                  <c:v>1.7195740000000001E-5</c:v>
                </c:pt>
                <c:pt idx="138">
                  <c:v>1.7240770000000001E-5</c:v>
                </c:pt>
                <c:pt idx="139">
                  <c:v>1.728556E-5</c:v>
                </c:pt>
                <c:pt idx="140">
                  <c:v>1.7330099999999999E-5</c:v>
                </c:pt>
                <c:pt idx="141">
                  <c:v>1.737439E-5</c:v>
                </c:pt>
                <c:pt idx="142">
                  <c:v>1.7418420000000001E-5</c:v>
                </c:pt>
                <c:pt idx="143">
                  <c:v>1.746224E-5</c:v>
                </c:pt>
                <c:pt idx="144">
                  <c:v>1.7505800000000001E-5</c:v>
                </c:pt>
                <c:pt idx="145">
                  <c:v>1.754913E-5</c:v>
                </c:pt>
                <c:pt idx="146">
                  <c:v>1.7592229999999999E-5</c:v>
                </c:pt>
                <c:pt idx="147">
                  <c:v>1.7635110000000001E-5</c:v>
                </c:pt>
                <c:pt idx="148">
                  <c:v>1.7677740000000001E-5</c:v>
                </c:pt>
                <c:pt idx="149">
                  <c:v>1.7720179999999999E-5</c:v>
                </c:pt>
                <c:pt idx="150">
                  <c:v>1.776238E-5</c:v>
                </c:pt>
                <c:pt idx="151">
                  <c:v>1.780438E-5</c:v>
                </c:pt>
                <c:pt idx="152">
                  <c:v>1.7846159999999999E-5</c:v>
                </c:pt>
                <c:pt idx="153">
                  <c:v>1.788772E-5</c:v>
                </c:pt>
                <c:pt idx="154">
                  <c:v>1.7929069999999999E-5</c:v>
                </c:pt>
                <c:pt idx="155">
                  <c:v>1.797021E-5</c:v>
                </c:pt>
                <c:pt idx="156">
                  <c:v>1.8011169999999999E-5</c:v>
                </c:pt>
                <c:pt idx="157">
                  <c:v>1.805192E-5</c:v>
                </c:pt>
                <c:pt idx="158">
                  <c:v>1.8092460000000001E-5</c:v>
                </c:pt>
                <c:pt idx="159">
                  <c:v>1.8132820000000002E-5</c:v>
                </c:pt>
                <c:pt idx="160">
                  <c:v>1.8172979999999999E-5</c:v>
                </c:pt>
                <c:pt idx="161">
                  <c:v>1.8212939999999999E-5</c:v>
                </c:pt>
                <c:pt idx="162">
                  <c:v>1.825272E-5</c:v>
                </c:pt>
                <c:pt idx="163">
                  <c:v>1.8292309999999998E-5</c:v>
                </c:pt>
                <c:pt idx="164">
                  <c:v>1.833171E-5</c:v>
                </c:pt>
                <c:pt idx="165">
                  <c:v>1.8370919999999999E-5</c:v>
                </c:pt>
                <c:pt idx="166">
                  <c:v>1.8409950000000002E-5</c:v>
                </c:pt>
                <c:pt idx="167">
                  <c:v>1.8448799999999999E-5</c:v>
                </c:pt>
                <c:pt idx="168">
                  <c:v>1.8487490000000001E-5</c:v>
                </c:pt>
                <c:pt idx="169">
                  <c:v>1.8525990000000001E-5</c:v>
                </c:pt>
                <c:pt idx="170">
                  <c:v>1.8564319999999999E-5</c:v>
                </c:pt>
                <c:pt idx="171">
                  <c:v>1.8602489999999999E-5</c:v>
                </c:pt>
                <c:pt idx="172">
                  <c:v>1.864047E-5</c:v>
                </c:pt>
                <c:pt idx="173">
                  <c:v>1.867829E-5</c:v>
                </c:pt>
                <c:pt idx="174">
                  <c:v>1.8715940000000001E-5</c:v>
                </c:pt>
                <c:pt idx="175">
                  <c:v>1.8753439999999998E-5</c:v>
                </c:pt>
                <c:pt idx="176">
                  <c:v>1.8790770000000001E-5</c:v>
                </c:pt>
                <c:pt idx="177">
                  <c:v>1.8827929999999998E-5</c:v>
                </c:pt>
                <c:pt idx="178">
                  <c:v>1.8864939999999999E-5</c:v>
                </c:pt>
                <c:pt idx="179">
                  <c:v>1.8901789999999998E-5</c:v>
                </c:pt>
                <c:pt idx="180">
                  <c:v>1.8938499999999998E-5</c:v>
                </c:pt>
                <c:pt idx="181">
                  <c:v>1.8975029999999999E-5</c:v>
                </c:pt>
                <c:pt idx="182">
                  <c:v>1.9011430000000001E-5</c:v>
                </c:pt>
                <c:pt idx="183">
                  <c:v>1.9047660000000001E-5</c:v>
                </c:pt>
                <c:pt idx="184">
                  <c:v>1.9083749999999998E-5</c:v>
                </c:pt>
                <c:pt idx="185">
                  <c:v>1.9119689999999999E-5</c:v>
                </c:pt>
                <c:pt idx="186">
                  <c:v>1.9155479999999998E-5</c:v>
                </c:pt>
                <c:pt idx="187">
                  <c:v>1.9191129999999999E-5</c:v>
                </c:pt>
                <c:pt idx="188">
                  <c:v>1.9226639999999999E-5</c:v>
                </c:pt>
                <c:pt idx="189">
                  <c:v>1.9262E-5</c:v>
                </c:pt>
                <c:pt idx="190">
                  <c:v>1.929722E-5</c:v>
                </c:pt>
                <c:pt idx="191">
                  <c:v>1.9332300000000001E-5</c:v>
                </c:pt>
                <c:pt idx="192">
                  <c:v>1.9367239999999999E-5</c:v>
                </c:pt>
                <c:pt idx="193">
                  <c:v>1.9402049999999998E-5</c:v>
                </c:pt>
                <c:pt idx="194">
                  <c:v>1.9436720000000001E-5</c:v>
                </c:pt>
                <c:pt idx="195">
                  <c:v>1.9471250000000001E-5</c:v>
                </c:pt>
                <c:pt idx="196">
                  <c:v>1.9505640000000001E-5</c:v>
                </c:pt>
                <c:pt idx="197">
                  <c:v>1.953991E-5</c:v>
                </c:pt>
                <c:pt idx="198">
                  <c:v>1.9574049999999999E-5</c:v>
                </c:pt>
                <c:pt idx="199">
                  <c:v>1.9608070000000001E-5</c:v>
                </c:pt>
                <c:pt idx="200">
                  <c:v>1.964196E-5</c:v>
                </c:pt>
                <c:pt idx="201">
                  <c:v>1.9675709999999999E-5</c:v>
                </c:pt>
                <c:pt idx="202">
                  <c:v>1.970933E-5</c:v>
                </c:pt>
                <c:pt idx="203">
                  <c:v>1.9742829999999999E-5</c:v>
                </c:pt>
                <c:pt idx="204">
                  <c:v>1.9776209999999999E-5</c:v>
                </c:pt>
                <c:pt idx="205">
                  <c:v>1.9809469999999999E-5</c:v>
                </c:pt>
                <c:pt idx="206">
                  <c:v>1.9842599999999999E-5</c:v>
                </c:pt>
                <c:pt idx="207">
                  <c:v>1.9875620000000001E-5</c:v>
                </c:pt>
                <c:pt idx="208">
                  <c:v>1.9908510000000002E-5</c:v>
                </c:pt>
                <c:pt idx="209">
                  <c:v>1.9941290000000001E-5</c:v>
                </c:pt>
                <c:pt idx="210">
                  <c:v>1.9973940000000001E-5</c:v>
                </c:pt>
                <c:pt idx="211">
                  <c:v>2.0006480000000001E-5</c:v>
                </c:pt>
                <c:pt idx="212">
                  <c:v>2.003891E-5</c:v>
                </c:pt>
                <c:pt idx="213">
                  <c:v>2.007122E-5</c:v>
                </c:pt>
                <c:pt idx="214">
                  <c:v>2.0103419999999999E-5</c:v>
                </c:pt>
                <c:pt idx="215">
                  <c:v>2.0135500000000001E-5</c:v>
                </c:pt>
                <c:pt idx="216">
                  <c:v>2.0167480000000002E-5</c:v>
                </c:pt>
                <c:pt idx="217">
                  <c:v>2.0199340000000001E-5</c:v>
                </c:pt>
                <c:pt idx="218">
                  <c:v>2.02311E-5</c:v>
                </c:pt>
                <c:pt idx="219">
                  <c:v>2.0262740000000001E-5</c:v>
                </c:pt>
                <c:pt idx="220">
                  <c:v>2.0294289999999999E-5</c:v>
                </c:pt>
                <c:pt idx="221">
                  <c:v>2.0325719999999999E-5</c:v>
                </c:pt>
                <c:pt idx="222">
                  <c:v>2.0357040000000001E-5</c:v>
                </c:pt>
                <c:pt idx="223">
                  <c:v>2.038826E-5</c:v>
                </c:pt>
                <c:pt idx="224">
                  <c:v>2.0419380000000002E-5</c:v>
                </c:pt>
                <c:pt idx="225">
                  <c:v>2.0450389999999999E-5</c:v>
                </c:pt>
                <c:pt idx="226">
                  <c:v>2.0481289999999999E-5</c:v>
                </c:pt>
                <c:pt idx="227">
                  <c:v>2.05121E-5</c:v>
                </c:pt>
                <c:pt idx="228">
                  <c:v>2.0542820000000001E-5</c:v>
                </c:pt>
                <c:pt idx="229">
                  <c:v>2.0573409999999999E-5</c:v>
                </c:pt>
                <c:pt idx="230">
                  <c:v>2.0603909999999998E-5</c:v>
                </c:pt>
                <c:pt idx="231">
                  <c:v>2.0634320000000001E-5</c:v>
                </c:pt>
                <c:pt idx="232">
                  <c:v>2.066462E-5</c:v>
                </c:pt>
                <c:pt idx="233">
                  <c:v>2.0694819999999998E-5</c:v>
                </c:pt>
                <c:pt idx="234">
                  <c:v>2.0724940000000002E-5</c:v>
                </c:pt>
                <c:pt idx="235">
                  <c:v>2.0754960000000001E-5</c:v>
                </c:pt>
                <c:pt idx="236">
                  <c:v>2.0784890000000001E-5</c:v>
                </c:pt>
                <c:pt idx="237">
                  <c:v>2.081471E-5</c:v>
                </c:pt>
                <c:pt idx="238">
                  <c:v>2.084445E-5</c:v>
                </c:pt>
                <c:pt idx="239">
                  <c:v>2.087409E-5</c:v>
                </c:pt>
                <c:pt idx="240">
                  <c:v>2.090364E-5</c:v>
                </c:pt>
                <c:pt idx="241">
                  <c:v>2.0933109999999999E-5</c:v>
                </c:pt>
                <c:pt idx="242">
                  <c:v>2.096248E-5</c:v>
                </c:pt>
                <c:pt idx="243">
                  <c:v>2.0991759999999998E-5</c:v>
                </c:pt>
                <c:pt idx="244">
                  <c:v>2.102094E-5</c:v>
                </c:pt>
                <c:pt idx="245">
                  <c:v>2.1050039999999999E-5</c:v>
                </c:pt>
                <c:pt idx="246">
                  <c:v>2.1079039999999999E-5</c:v>
                </c:pt>
                <c:pt idx="247">
                  <c:v>2.1107959999999999E-5</c:v>
                </c:pt>
                <c:pt idx="248">
                  <c:v>2.113679E-5</c:v>
                </c:pt>
                <c:pt idx="249">
                  <c:v>2.1165539999999999E-5</c:v>
                </c:pt>
                <c:pt idx="250">
                  <c:v>2.1194200000000001E-5</c:v>
                </c:pt>
              </c:numCache>
            </c:numRef>
          </c:yVal>
          <c:smooth val="1"/>
          <c:extLst>
            <c:ext xmlns:c16="http://schemas.microsoft.com/office/drawing/2014/chart" uri="{C3380CC4-5D6E-409C-BE32-E72D297353CC}">
              <c16:uniqueId val="{0000001E-4D4C-4B1C-89A4-3D3AFACA9F2D}"/>
            </c:ext>
          </c:extLst>
        </c:ser>
        <c:ser>
          <c:idx val="31"/>
          <c:order val="31"/>
          <c:tx>
            <c:strRef>
              <c:f>marine01!$AJ$1</c:f>
              <c:strCache>
                <c:ptCount val="1"/>
                <c:pt idx="0">
                  <c:v>Dp(3.01003E-07) </c:v>
                </c:pt>
              </c:strCache>
            </c:strRef>
          </c:tx>
          <c:spPr>
            <a:ln w="12700">
              <a:solidFill>
                <a:srgbClr val="0000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marine01!$AJ$2:$AJ$252</c:f>
              <c:numCache>
                <c:formatCode>0.00E+00</c:formatCode>
                <c:ptCount val="251"/>
                <c:pt idx="0">
                  <c:v>6.4055160000000004E-7</c:v>
                </c:pt>
                <c:pt idx="1">
                  <c:v>7.3515090000000005E-7</c:v>
                </c:pt>
                <c:pt idx="2">
                  <c:v>7.4798580000000003E-7</c:v>
                </c:pt>
                <c:pt idx="3">
                  <c:v>7.6195460000000003E-7</c:v>
                </c:pt>
                <c:pt idx="4">
                  <c:v>7.7718960000000002E-7</c:v>
                </c:pt>
                <c:pt idx="5">
                  <c:v>7.9388100000000004E-7</c:v>
                </c:pt>
                <c:pt idx="6">
                  <c:v>8.1227379999999997E-7</c:v>
                </c:pt>
                <c:pt idx="7">
                  <c:v>8.3268130000000002E-7</c:v>
                </c:pt>
                <c:pt idx="8">
                  <c:v>8.5550760000000004E-7</c:v>
                </c:pt>
                <c:pt idx="9">
                  <c:v>8.8128290000000005E-7</c:v>
                </c:pt>
                <c:pt idx="10">
                  <c:v>9.107206E-7</c:v>
                </c:pt>
                <c:pt idx="11">
                  <c:v>9.4480230000000002E-7</c:v>
                </c:pt>
                <c:pt idx="12">
                  <c:v>9.8491440000000002E-7</c:v>
                </c:pt>
                <c:pt idx="13">
                  <c:v>1.0331140000000001E-6</c:v>
                </c:pt>
                <c:pt idx="14">
                  <c:v>1.0925360000000001E-6</c:v>
                </c:pt>
                <c:pt idx="15">
                  <c:v>1.1682140000000001E-6</c:v>
                </c:pt>
                <c:pt idx="16">
                  <c:v>1.268646E-6</c:v>
                </c:pt>
                <c:pt idx="17">
                  <c:v>1.4086829999999999E-6</c:v>
                </c:pt>
                <c:pt idx="18">
                  <c:v>1.6140520000000001E-6</c:v>
                </c:pt>
                <c:pt idx="19">
                  <c:v>1.9247660000000001E-6</c:v>
                </c:pt>
                <c:pt idx="20">
                  <c:v>2.3882860000000001E-6</c:v>
                </c:pt>
                <c:pt idx="21">
                  <c:v>3.0218349999999999E-6</c:v>
                </c:pt>
                <c:pt idx="22">
                  <c:v>3.7922220000000001E-6</c:v>
                </c:pt>
                <c:pt idx="23">
                  <c:v>4.6261950000000004E-6</c:v>
                </c:pt>
                <c:pt idx="24">
                  <c:v>5.4417379999999997E-6</c:v>
                </c:pt>
                <c:pt idx="25">
                  <c:v>6.1752699999999996E-6</c:v>
                </c:pt>
                <c:pt idx="26">
                  <c:v>6.7964489999999997E-6</c:v>
                </c:pt>
                <c:pt idx="27">
                  <c:v>7.3057750000000004E-6</c:v>
                </c:pt>
                <c:pt idx="28">
                  <c:v>7.7216409999999995E-6</c:v>
                </c:pt>
                <c:pt idx="29">
                  <c:v>8.0668269999999993E-6</c:v>
                </c:pt>
                <c:pt idx="30">
                  <c:v>8.3609789999999993E-6</c:v>
                </c:pt>
                <c:pt idx="31">
                  <c:v>8.6189919999999998E-6</c:v>
                </c:pt>
                <c:pt idx="32">
                  <c:v>8.8512450000000007E-6</c:v>
                </c:pt>
                <c:pt idx="33">
                  <c:v>9.0644810000000007E-6</c:v>
                </c:pt>
                <c:pt idx="34">
                  <c:v>9.2631059999999992E-6</c:v>
                </c:pt>
                <c:pt idx="35">
                  <c:v>9.4500529999999993E-6</c:v>
                </c:pt>
                <c:pt idx="36">
                  <c:v>9.6273140000000001E-6</c:v>
                </c:pt>
                <c:pt idx="37">
                  <c:v>9.7963029999999996E-6</c:v>
                </c:pt>
                <c:pt idx="38">
                  <c:v>9.9580860000000005E-6</c:v>
                </c:pt>
                <c:pt idx="39">
                  <c:v>1.011347E-5</c:v>
                </c:pt>
                <c:pt idx="40">
                  <c:v>1.0263110000000001E-5</c:v>
                </c:pt>
                <c:pt idx="41">
                  <c:v>1.040753E-5</c:v>
                </c:pt>
                <c:pt idx="42">
                  <c:v>1.0547240000000001E-5</c:v>
                </c:pt>
                <c:pt idx="43">
                  <c:v>1.06826E-5</c:v>
                </c:pt>
                <c:pt idx="44">
                  <c:v>1.0813960000000001E-5</c:v>
                </c:pt>
                <c:pt idx="45">
                  <c:v>1.094162E-5</c:v>
                </c:pt>
                <c:pt idx="46">
                  <c:v>1.106583E-5</c:v>
                </c:pt>
                <c:pt idx="47">
                  <c:v>1.118683E-5</c:v>
                </c:pt>
                <c:pt idx="48">
                  <c:v>1.1304800000000001E-5</c:v>
                </c:pt>
                <c:pt idx="49">
                  <c:v>1.141994E-5</c:v>
                </c:pt>
                <c:pt idx="50">
                  <c:v>1.1532439999999999E-5</c:v>
                </c:pt>
                <c:pt idx="51">
                  <c:v>1.1642429999999999E-5</c:v>
                </c:pt>
                <c:pt idx="52">
                  <c:v>1.17501E-5</c:v>
                </c:pt>
                <c:pt idx="53">
                  <c:v>1.1855509999999999E-5</c:v>
                </c:pt>
                <c:pt idx="54">
                  <c:v>1.195883E-5</c:v>
                </c:pt>
                <c:pt idx="55">
                  <c:v>1.206012E-5</c:v>
                </c:pt>
                <c:pt idx="56">
                  <c:v>1.215951E-5</c:v>
                </c:pt>
                <c:pt idx="57">
                  <c:v>1.2257089999999999E-5</c:v>
                </c:pt>
                <c:pt idx="58">
                  <c:v>1.235288E-5</c:v>
                </c:pt>
                <c:pt idx="59">
                  <c:v>1.2447019999999999E-5</c:v>
                </c:pt>
                <c:pt idx="60">
                  <c:v>1.253959E-5</c:v>
                </c:pt>
                <c:pt idx="61">
                  <c:v>1.263062E-5</c:v>
                </c:pt>
                <c:pt idx="62">
                  <c:v>1.272019E-5</c:v>
                </c:pt>
                <c:pt idx="63">
                  <c:v>1.280834E-5</c:v>
                </c:pt>
                <c:pt idx="64">
                  <c:v>1.289516E-5</c:v>
                </c:pt>
                <c:pt idx="65">
                  <c:v>1.298066E-5</c:v>
                </c:pt>
                <c:pt idx="66">
                  <c:v>1.306491E-5</c:v>
                </c:pt>
                <c:pt idx="67">
                  <c:v>1.314795E-5</c:v>
                </c:pt>
                <c:pt idx="68">
                  <c:v>1.3229810000000001E-5</c:v>
                </c:pt>
                <c:pt idx="69">
                  <c:v>1.331058E-5</c:v>
                </c:pt>
                <c:pt idx="70">
                  <c:v>1.339026E-5</c:v>
                </c:pt>
                <c:pt idx="71">
                  <c:v>1.3468900000000001E-5</c:v>
                </c:pt>
                <c:pt idx="72">
                  <c:v>1.3546510000000001E-5</c:v>
                </c:pt>
                <c:pt idx="73">
                  <c:v>1.3623139999999999E-5</c:v>
                </c:pt>
                <c:pt idx="74">
                  <c:v>1.3698810000000001E-5</c:v>
                </c:pt>
                <c:pt idx="75">
                  <c:v>1.377356E-5</c:v>
                </c:pt>
                <c:pt idx="76">
                  <c:v>1.384742E-5</c:v>
                </c:pt>
                <c:pt idx="77">
                  <c:v>1.3920419999999999E-5</c:v>
                </c:pt>
                <c:pt idx="78">
                  <c:v>1.399257E-5</c:v>
                </c:pt>
                <c:pt idx="79">
                  <c:v>1.406391E-5</c:v>
                </c:pt>
                <c:pt idx="80">
                  <c:v>1.4134460000000001E-5</c:v>
                </c:pt>
                <c:pt idx="81">
                  <c:v>1.420422E-5</c:v>
                </c:pt>
                <c:pt idx="82">
                  <c:v>1.427326E-5</c:v>
                </c:pt>
                <c:pt idx="83">
                  <c:v>1.4341560000000001E-5</c:v>
                </c:pt>
                <c:pt idx="84">
                  <c:v>1.440914E-5</c:v>
                </c:pt>
                <c:pt idx="85">
                  <c:v>1.447603E-5</c:v>
                </c:pt>
                <c:pt idx="86">
                  <c:v>1.454225E-5</c:v>
                </c:pt>
                <c:pt idx="87">
                  <c:v>1.460778E-5</c:v>
                </c:pt>
                <c:pt idx="88">
                  <c:v>1.467269E-5</c:v>
                </c:pt>
                <c:pt idx="89">
                  <c:v>1.4736969999999999E-5</c:v>
                </c:pt>
                <c:pt idx="90">
                  <c:v>1.480064E-5</c:v>
                </c:pt>
                <c:pt idx="91">
                  <c:v>1.48637E-5</c:v>
                </c:pt>
                <c:pt idx="92">
                  <c:v>1.492618E-5</c:v>
                </c:pt>
                <c:pt idx="93">
                  <c:v>1.498808E-5</c:v>
                </c:pt>
                <c:pt idx="94">
                  <c:v>1.5049430000000001E-5</c:v>
                </c:pt>
                <c:pt idx="95">
                  <c:v>1.5110219999999999E-5</c:v>
                </c:pt>
                <c:pt idx="96">
                  <c:v>1.517048E-5</c:v>
                </c:pt>
                <c:pt idx="97">
                  <c:v>1.5230230000000001E-5</c:v>
                </c:pt>
                <c:pt idx="98">
                  <c:v>1.528945E-5</c:v>
                </c:pt>
                <c:pt idx="99">
                  <c:v>1.5348189999999999E-5</c:v>
                </c:pt>
                <c:pt idx="100">
                  <c:v>1.5406409999999999E-5</c:v>
                </c:pt>
                <c:pt idx="101">
                  <c:v>1.5464170000000001E-5</c:v>
                </c:pt>
                <c:pt idx="102">
                  <c:v>1.552145E-5</c:v>
                </c:pt>
                <c:pt idx="103">
                  <c:v>1.5578289999999999E-5</c:v>
                </c:pt>
                <c:pt idx="104">
                  <c:v>1.5634669999999999E-5</c:v>
                </c:pt>
                <c:pt idx="105">
                  <c:v>1.5690599999999998E-5</c:v>
                </c:pt>
                <c:pt idx="106">
                  <c:v>1.5746090000000001E-5</c:v>
                </c:pt>
                <c:pt idx="107">
                  <c:v>1.5801169999999998E-5</c:v>
                </c:pt>
                <c:pt idx="108">
                  <c:v>1.5855850000000002E-5</c:v>
                </c:pt>
                <c:pt idx="109">
                  <c:v>1.591007E-5</c:v>
                </c:pt>
                <c:pt idx="110">
                  <c:v>1.5963890000000001E-5</c:v>
                </c:pt>
                <c:pt idx="111">
                  <c:v>1.6017339999999999E-5</c:v>
                </c:pt>
                <c:pt idx="112">
                  <c:v>1.607039E-5</c:v>
                </c:pt>
                <c:pt idx="113">
                  <c:v>1.6123059999999999E-5</c:v>
                </c:pt>
                <c:pt idx="114">
                  <c:v>1.6175360000000002E-5</c:v>
                </c:pt>
                <c:pt idx="115">
                  <c:v>1.6227280000000002E-5</c:v>
                </c:pt>
                <c:pt idx="116">
                  <c:v>1.6278829999999999E-5</c:v>
                </c:pt>
                <c:pt idx="117">
                  <c:v>1.6330050000000001E-5</c:v>
                </c:pt>
                <c:pt idx="118">
                  <c:v>1.6380909999999998E-5</c:v>
                </c:pt>
                <c:pt idx="119">
                  <c:v>1.6431429999999999E-5</c:v>
                </c:pt>
                <c:pt idx="120">
                  <c:v>1.648162E-5</c:v>
                </c:pt>
                <c:pt idx="121">
                  <c:v>1.6531480000000001E-5</c:v>
                </c:pt>
                <c:pt idx="122">
                  <c:v>1.6580989999999999E-5</c:v>
                </c:pt>
                <c:pt idx="123">
                  <c:v>1.6630199999999999E-5</c:v>
                </c:pt>
                <c:pt idx="124">
                  <c:v>1.6679060000000002E-5</c:v>
                </c:pt>
                <c:pt idx="125">
                  <c:v>1.6727649999999999E-5</c:v>
                </c:pt>
                <c:pt idx="126">
                  <c:v>1.677591E-5</c:v>
                </c:pt>
                <c:pt idx="127">
                  <c:v>1.6823889999999999E-5</c:v>
                </c:pt>
                <c:pt idx="128">
                  <c:v>1.687156E-5</c:v>
                </c:pt>
                <c:pt idx="129">
                  <c:v>1.6918940000000001E-5</c:v>
                </c:pt>
                <c:pt idx="130">
                  <c:v>1.6966E-5</c:v>
                </c:pt>
                <c:pt idx="131">
                  <c:v>1.7012800000000001E-5</c:v>
                </c:pt>
                <c:pt idx="132">
                  <c:v>1.7059319999999999E-5</c:v>
                </c:pt>
                <c:pt idx="133">
                  <c:v>1.7105550000000001E-5</c:v>
                </c:pt>
                <c:pt idx="134">
                  <c:v>1.71515E-5</c:v>
                </c:pt>
                <c:pt idx="135">
                  <c:v>1.7197199999999999E-5</c:v>
                </c:pt>
                <c:pt idx="136">
                  <c:v>1.7242639999999999E-5</c:v>
                </c:pt>
                <c:pt idx="137">
                  <c:v>1.7287850000000001E-5</c:v>
                </c:pt>
                <c:pt idx="138">
                  <c:v>1.7332759999999998E-5</c:v>
                </c:pt>
                <c:pt idx="139">
                  <c:v>1.737744E-5</c:v>
                </c:pt>
                <c:pt idx="140">
                  <c:v>1.7421860000000001E-5</c:v>
                </c:pt>
                <c:pt idx="141">
                  <c:v>1.7466040000000001E-5</c:v>
                </c:pt>
                <c:pt idx="142">
                  <c:v>1.7509960000000001E-5</c:v>
                </c:pt>
                <c:pt idx="143">
                  <c:v>1.7553669999999999E-5</c:v>
                </c:pt>
                <c:pt idx="144">
                  <c:v>1.7597119999999999E-5</c:v>
                </c:pt>
                <c:pt idx="145">
                  <c:v>1.7640350000000001E-5</c:v>
                </c:pt>
                <c:pt idx="146">
                  <c:v>1.768334E-5</c:v>
                </c:pt>
                <c:pt idx="147">
                  <c:v>1.772611E-5</c:v>
                </c:pt>
                <c:pt idx="148">
                  <c:v>1.7768640000000001E-5</c:v>
                </c:pt>
                <c:pt idx="149">
                  <c:v>1.7810970000000001E-5</c:v>
                </c:pt>
                <c:pt idx="150">
                  <c:v>1.7853070000000002E-5</c:v>
                </c:pt>
                <c:pt idx="151">
                  <c:v>1.7894969999999999E-5</c:v>
                </c:pt>
                <c:pt idx="152">
                  <c:v>1.793665E-5</c:v>
                </c:pt>
                <c:pt idx="153">
                  <c:v>1.7978110000000001E-5</c:v>
                </c:pt>
                <c:pt idx="154">
                  <c:v>1.801936E-5</c:v>
                </c:pt>
                <c:pt idx="155">
                  <c:v>1.8060400000000001E-5</c:v>
                </c:pt>
                <c:pt idx="156">
                  <c:v>1.810126E-5</c:v>
                </c:pt>
                <c:pt idx="157">
                  <c:v>1.8141910000000001E-5</c:v>
                </c:pt>
                <c:pt idx="158">
                  <c:v>1.8182360000000001E-5</c:v>
                </c:pt>
                <c:pt idx="159">
                  <c:v>1.8222610000000001E-5</c:v>
                </c:pt>
                <c:pt idx="160">
                  <c:v>1.8262679999999999E-5</c:v>
                </c:pt>
                <c:pt idx="161">
                  <c:v>1.830255E-5</c:v>
                </c:pt>
                <c:pt idx="162">
                  <c:v>1.8342230000000001E-5</c:v>
                </c:pt>
                <c:pt idx="163">
                  <c:v>1.8381729999999999E-5</c:v>
                </c:pt>
                <c:pt idx="164">
                  <c:v>1.8421040000000001E-5</c:v>
                </c:pt>
                <c:pt idx="165">
                  <c:v>1.846016E-5</c:v>
                </c:pt>
                <c:pt idx="166">
                  <c:v>1.84991E-5</c:v>
                </c:pt>
                <c:pt idx="167">
                  <c:v>1.8537850000000001E-5</c:v>
                </c:pt>
                <c:pt idx="168">
                  <c:v>1.8576450000000001E-5</c:v>
                </c:pt>
                <c:pt idx="169">
                  <c:v>1.8614860000000001E-5</c:v>
                </c:pt>
                <c:pt idx="170">
                  <c:v>1.865311E-5</c:v>
                </c:pt>
                <c:pt idx="171">
                  <c:v>1.8691190000000001E-5</c:v>
                </c:pt>
                <c:pt idx="172">
                  <c:v>1.8729079999999999E-5</c:v>
                </c:pt>
                <c:pt idx="173">
                  <c:v>1.8766819999999999E-5</c:v>
                </c:pt>
                <c:pt idx="174">
                  <c:v>1.8804380000000001E-5</c:v>
                </c:pt>
                <c:pt idx="175">
                  <c:v>1.8841789999999999E-5</c:v>
                </c:pt>
                <c:pt idx="176">
                  <c:v>1.8879029999999999E-5</c:v>
                </c:pt>
                <c:pt idx="177">
                  <c:v>1.8916120000000001E-5</c:v>
                </c:pt>
                <c:pt idx="178">
                  <c:v>1.8953039999999999E-5</c:v>
                </c:pt>
                <c:pt idx="179">
                  <c:v>1.898981E-5</c:v>
                </c:pt>
                <c:pt idx="180">
                  <c:v>1.902643E-5</c:v>
                </c:pt>
                <c:pt idx="181">
                  <c:v>1.9062879999999999E-5</c:v>
                </c:pt>
                <c:pt idx="182">
                  <c:v>1.9099199999999998E-5</c:v>
                </c:pt>
                <c:pt idx="183">
                  <c:v>1.913535E-5</c:v>
                </c:pt>
                <c:pt idx="184">
                  <c:v>1.9171360000000001E-5</c:v>
                </c:pt>
                <c:pt idx="185">
                  <c:v>1.9207219999999999E-5</c:v>
                </c:pt>
                <c:pt idx="186">
                  <c:v>1.924293E-5</c:v>
                </c:pt>
                <c:pt idx="187">
                  <c:v>1.9278499999999998E-5</c:v>
                </c:pt>
                <c:pt idx="188">
                  <c:v>1.931393E-5</c:v>
                </c:pt>
                <c:pt idx="189">
                  <c:v>1.9349209999999998E-5</c:v>
                </c:pt>
                <c:pt idx="190">
                  <c:v>1.938435E-5</c:v>
                </c:pt>
                <c:pt idx="191">
                  <c:v>1.9419349999999999E-5</c:v>
                </c:pt>
                <c:pt idx="192">
                  <c:v>1.9454219999999999E-5</c:v>
                </c:pt>
                <c:pt idx="193">
                  <c:v>1.9488949999999999E-5</c:v>
                </c:pt>
                <c:pt idx="194">
                  <c:v>1.952354E-5</c:v>
                </c:pt>
                <c:pt idx="195">
                  <c:v>1.9558000000000001E-5</c:v>
                </c:pt>
                <c:pt idx="196">
                  <c:v>1.959232E-5</c:v>
                </c:pt>
                <c:pt idx="197">
                  <c:v>1.962651E-5</c:v>
                </c:pt>
                <c:pt idx="198">
                  <c:v>1.9660580000000001E-5</c:v>
                </c:pt>
                <c:pt idx="199">
                  <c:v>1.9694520000000001E-5</c:v>
                </c:pt>
                <c:pt idx="200">
                  <c:v>1.9728340000000002E-5</c:v>
                </c:pt>
                <c:pt idx="201">
                  <c:v>1.976202E-5</c:v>
                </c:pt>
                <c:pt idx="202">
                  <c:v>1.9795569999999999E-5</c:v>
                </c:pt>
                <c:pt idx="203">
                  <c:v>1.9828999999999999E-5</c:v>
                </c:pt>
                <c:pt idx="204">
                  <c:v>1.9862300000000001E-5</c:v>
                </c:pt>
                <c:pt idx="205">
                  <c:v>1.9895489999999999E-5</c:v>
                </c:pt>
                <c:pt idx="206">
                  <c:v>1.9928560000000002E-5</c:v>
                </c:pt>
                <c:pt idx="207">
                  <c:v>1.9961499999999999E-5</c:v>
                </c:pt>
                <c:pt idx="208">
                  <c:v>1.9994320000000001E-5</c:v>
                </c:pt>
                <c:pt idx="209">
                  <c:v>2.0027029999999999E-5</c:v>
                </c:pt>
                <c:pt idx="210">
                  <c:v>2.0059610000000001E-5</c:v>
                </c:pt>
                <c:pt idx="211">
                  <c:v>2.0092079999999999E-5</c:v>
                </c:pt>
                <c:pt idx="212">
                  <c:v>2.012445E-5</c:v>
                </c:pt>
                <c:pt idx="213">
                  <c:v>2.0156689999999999E-5</c:v>
                </c:pt>
                <c:pt idx="214">
                  <c:v>2.018882E-5</c:v>
                </c:pt>
                <c:pt idx="215">
                  <c:v>2.0220840000000001E-5</c:v>
                </c:pt>
                <c:pt idx="216">
                  <c:v>2.025275E-5</c:v>
                </c:pt>
                <c:pt idx="217">
                  <c:v>2.0284540000000001E-5</c:v>
                </c:pt>
                <c:pt idx="218">
                  <c:v>2.0316229999999999E-5</c:v>
                </c:pt>
                <c:pt idx="219">
                  <c:v>2.0347809999999999E-5</c:v>
                </c:pt>
                <c:pt idx="220">
                  <c:v>2.0379289999999999E-5</c:v>
                </c:pt>
                <c:pt idx="221">
                  <c:v>2.0410660000000002E-5</c:v>
                </c:pt>
                <c:pt idx="222">
                  <c:v>2.044192E-5</c:v>
                </c:pt>
                <c:pt idx="223">
                  <c:v>2.047307E-5</c:v>
                </c:pt>
                <c:pt idx="224">
                  <c:v>2.0504130000000001E-5</c:v>
                </c:pt>
                <c:pt idx="225">
                  <c:v>2.0535080000000001E-5</c:v>
                </c:pt>
                <c:pt idx="226">
                  <c:v>2.056592E-5</c:v>
                </c:pt>
                <c:pt idx="227">
                  <c:v>2.0596659999999999E-5</c:v>
                </c:pt>
                <c:pt idx="228">
                  <c:v>2.0627309999999999E-5</c:v>
                </c:pt>
                <c:pt idx="229">
                  <c:v>2.065784E-5</c:v>
                </c:pt>
                <c:pt idx="230">
                  <c:v>2.0688279999999998E-5</c:v>
                </c:pt>
                <c:pt idx="231">
                  <c:v>2.0718630000000001E-5</c:v>
                </c:pt>
                <c:pt idx="232">
                  <c:v>2.0748869999999998E-5</c:v>
                </c:pt>
                <c:pt idx="233">
                  <c:v>2.0779009999999999E-5</c:v>
                </c:pt>
                <c:pt idx="234">
                  <c:v>2.0809070000000002E-5</c:v>
                </c:pt>
                <c:pt idx="235">
                  <c:v>2.083903E-5</c:v>
                </c:pt>
                <c:pt idx="236">
                  <c:v>2.0868889999999999E-5</c:v>
                </c:pt>
                <c:pt idx="237">
                  <c:v>2.0898660000000001E-5</c:v>
                </c:pt>
                <c:pt idx="238">
                  <c:v>2.092834E-5</c:v>
                </c:pt>
                <c:pt idx="239">
                  <c:v>2.0957919999999999E-5</c:v>
                </c:pt>
                <c:pt idx="240">
                  <c:v>2.0987409999999999E-5</c:v>
                </c:pt>
                <c:pt idx="241">
                  <c:v>2.101682E-5</c:v>
                </c:pt>
                <c:pt idx="242">
                  <c:v>2.104613E-5</c:v>
                </c:pt>
                <c:pt idx="243">
                  <c:v>2.1075350000000001E-5</c:v>
                </c:pt>
                <c:pt idx="244">
                  <c:v>2.1104469999999999E-5</c:v>
                </c:pt>
                <c:pt idx="245">
                  <c:v>2.1133520000000002E-5</c:v>
                </c:pt>
                <c:pt idx="246">
                  <c:v>2.116246E-5</c:v>
                </c:pt>
                <c:pt idx="247">
                  <c:v>2.119132E-5</c:v>
                </c:pt>
                <c:pt idx="248">
                  <c:v>2.12201E-5</c:v>
                </c:pt>
                <c:pt idx="249">
                  <c:v>2.1248790000000002E-5</c:v>
                </c:pt>
                <c:pt idx="250">
                  <c:v>2.127739E-5</c:v>
                </c:pt>
              </c:numCache>
            </c:numRef>
          </c:yVal>
          <c:smooth val="1"/>
          <c:extLst>
            <c:ext xmlns:c16="http://schemas.microsoft.com/office/drawing/2014/chart" uri="{C3380CC4-5D6E-409C-BE32-E72D297353CC}">
              <c16:uniqueId val="{0000001F-4D4C-4B1C-89A4-3D3AFACA9F2D}"/>
            </c:ext>
          </c:extLst>
        </c:ser>
        <c:ser>
          <c:idx val="32"/>
          <c:order val="32"/>
          <c:tx>
            <c:strRef>
              <c:f>marine01!$AK$1</c:f>
              <c:strCache>
                <c:ptCount val="1"/>
                <c:pt idx="0">
                  <c:v>Dp(3.30171E-07) </c:v>
                </c:pt>
              </c:strCache>
            </c:strRef>
          </c:tx>
          <c:spPr>
            <a:ln w="12700">
              <a:solidFill>
                <a:srgbClr val="FFFF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marine01!$AK$2:$AK$252</c:f>
              <c:numCache>
                <c:formatCode>0.00E+00</c:formatCode>
                <c:ptCount val="251"/>
                <c:pt idx="0">
                  <c:v>7.0588150000000001E-7</c:v>
                </c:pt>
                <c:pt idx="1">
                  <c:v>8.0822239999999999E-7</c:v>
                </c:pt>
                <c:pt idx="2">
                  <c:v>8.2242399999999998E-7</c:v>
                </c:pt>
                <c:pt idx="3">
                  <c:v>8.3788569999999996E-7</c:v>
                </c:pt>
                <c:pt idx="4">
                  <c:v>8.5475499999999998E-7</c:v>
                </c:pt>
                <c:pt idx="5">
                  <c:v>8.7324430000000004E-7</c:v>
                </c:pt>
                <c:pt idx="6">
                  <c:v>8.9362700000000001E-7</c:v>
                </c:pt>
                <c:pt idx="7">
                  <c:v>9.1625280000000001E-7</c:v>
                </c:pt>
                <c:pt idx="8">
                  <c:v>9.4157269999999998E-7</c:v>
                </c:pt>
                <c:pt idx="9">
                  <c:v>9.7017880000000001E-7</c:v>
                </c:pt>
                <c:pt idx="10">
                  <c:v>1.0028669999999999E-6</c:v>
                </c:pt>
                <c:pt idx="11">
                  <c:v>1.0407320000000001E-6</c:v>
                </c:pt>
                <c:pt idx="12">
                  <c:v>1.085316E-6</c:v>
                </c:pt>
                <c:pt idx="13">
                  <c:v>1.1389020000000001E-6</c:v>
                </c:pt>
                <c:pt idx="14">
                  <c:v>1.2049479999999999E-6</c:v>
                </c:pt>
                <c:pt idx="15">
                  <c:v>1.288952E-6</c:v>
                </c:pt>
                <c:pt idx="16">
                  <c:v>1.4000369999999999E-6</c:v>
                </c:pt>
                <c:pt idx="17">
                  <c:v>1.5537020000000001E-6</c:v>
                </c:pt>
                <c:pt idx="18">
                  <c:v>1.7756049999999999E-6</c:v>
                </c:pt>
                <c:pt idx="19">
                  <c:v>2.103269E-6</c:v>
                </c:pt>
                <c:pt idx="20">
                  <c:v>2.5785069999999999E-6</c:v>
                </c:pt>
                <c:pt idx="21">
                  <c:v>3.2138160000000001E-6</c:v>
                </c:pt>
                <c:pt idx="22">
                  <c:v>3.9773570000000001E-6</c:v>
                </c:pt>
                <c:pt idx="23">
                  <c:v>4.8006500000000004E-6</c:v>
                </c:pt>
                <c:pt idx="24">
                  <c:v>5.6055069999999999E-6</c:v>
                </c:pt>
                <c:pt idx="25">
                  <c:v>6.3301179999999998E-6</c:v>
                </c:pt>
                <c:pt idx="26">
                  <c:v>6.9444839999999997E-6</c:v>
                </c:pt>
                <c:pt idx="27">
                  <c:v>7.4488050000000001E-6</c:v>
                </c:pt>
                <c:pt idx="28">
                  <c:v>7.8609979999999993E-6</c:v>
                </c:pt>
                <c:pt idx="29">
                  <c:v>8.2034250000000002E-6</c:v>
                </c:pt>
                <c:pt idx="30">
                  <c:v>8.4954270000000005E-6</c:v>
                </c:pt>
                <c:pt idx="31">
                  <c:v>8.7516930000000004E-6</c:v>
                </c:pt>
                <c:pt idx="32">
                  <c:v>8.9824700000000004E-6</c:v>
                </c:pt>
                <c:pt idx="33">
                  <c:v>9.1944189999999999E-6</c:v>
                </c:pt>
                <c:pt idx="34">
                  <c:v>9.3918950000000003E-6</c:v>
                </c:pt>
                <c:pt idx="35">
                  <c:v>9.5777990000000006E-6</c:v>
                </c:pt>
                <c:pt idx="36">
                  <c:v>9.7541009999999997E-6</c:v>
                </c:pt>
                <c:pt idx="37">
                  <c:v>9.9221999999999996E-6</c:v>
                </c:pt>
                <c:pt idx="38">
                  <c:v>1.008315E-5</c:v>
                </c:pt>
                <c:pt idx="39">
                  <c:v>1.0237759999999999E-5</c:v>
                </c:pt>
                <c:pt idx="40">
                  <c:v>1.0386660000000001E-5</c:v>
                </c:pt>
                <c:pt idx="41">
                  <c:v>1.053038E-5</c:v>
                </c:pt>
                <c:pt idx="42">
                  <c:v>1.066943E-5</c:v>
                </c:pt>
                <c:pt idx="43">
                  <c:v>1.080416E-5</c:v>
                </c:pt>
                <c:pt idx="44">
                  <c:v>1.0934920000000001E-5</c:v>
                </c:pt>
                <c:pt idx="45">
                  <c:v>1.1062E-5</c:v>
                </c:pt>
                <c:pt idx="46">
                  <c:v>1.1185659999999999E-5</c:v>
                </c:pt>
                <c:pt idx="47">
                  <c:v>1.130613E-5</c:v>
                </c:pt>
                <c:pt idx="48">
                  <c:v>1.1423589999999999E-5</c:v>
                </c:pt>
                <c:pt idx="49">
                  <c:v>1.153824E-5</c:v>
                </c:pt>
                <c:pt idx="50">
                  <c:v>1.165026E-5</c:v>
                </c:pt>
                <c:pt idx="51">
                  <c:v>1.17598E-5</c:v>
                </c:pt>
                <c:pt idx="52">
                  <c:v>1.186703E-5</c:v>
                </c:pt>
                <c:pt idx="53">
                  <c:v>1.1972010000000001E-5</c:v>
                </c:pt>
                <c:pt idx="54">
                  <c:v>1.2074909999999999E-5</c:v>
                </c:pt>
                <c:pt idx="55">
                  <c:v>1.21758E-5</c:v>
                </c:pt>
                <c:pt idx="56">
                  <c:v>1.22748E-5</c:v>
                </c:pt>
                <c:pt idx="57">
                  <c:v>1.2371999999999999E-5</c:v>
                </c:pt>
                <c:pt idx="58">
                  <c:v>1.246742E-5</c:v>
                </c:pt>
                <c:pt idx="59">
                  <c:v>1.256119E-5</c:v>
                </c:pt>
                <c:pt idx="60">
                  <c:v>1.265342E-5</c:v>
                </c:pt>
                <c:pt idx="61">
                  <c:v>1.2744100000000001E-5</c:v>
                </c:pt>
                <c:pt idx="62">
                  <c:v>1.2833340000000001E-5</c:v>
                </c:pt>
                <c:pt idx="63">
                  <c:v>1.292117E-5</c:v>
                </c:pt>
                <c:pt idx="64">
                  <c:v>1.300766E-5</c:v>
                </c:pt>
                <c:pt idx="65">
                  <c:v>1.309286E-5</c:v>
                </c:pt>
                <c:pt idx="66">
                  <c:v>1.317681E-5</c:v>
                </c:pt>
                <c:pt idx="67">
                  <c:v>1.325954E-5</c:v>
                </c:pt>
                <c:pt idx="68">
                  <c:v>1.334112E-5</c:v>
                </c:pt>
                <c:pt idx="69">
                  <c:v>1.34216E-5</c:v>
                </c:pt>
                <c:pt idx="70">
                  <c:v>1.3501E-5</c:v>
                </c:pt>
                <c:pt idx="71">
                  <c:v>1.357936E-5</c:v>
                </c:pt>
                <c:pt idx="72">
                  <c:v>1.365671E-5</c:v>
                </c:pt>
                <c:pt idx="73">
                  <c:v>1.3733079999999999E-5</c:v>
                </c:pt>
                <c:pt idx="74">
                  <c:v>1.3808489999999999E-5</c:v>
                </c:pt>
                <c:pt idx="75">
                  <c:v>1.3882979999999999E-5</c:v>
                </c:pt>
                <c:pt idx="76">
                  <c:v>1.395659E-5</c:v>
                </c:pt>
                <c:pt idx="77">
                  <c:v>1.402935E-5</c:v>
                </c:pt>
                <c:pt idx="78">
                  <c:v>1.4101260000000001E-5</c:v>
                </c:pt>
                <c:pt idx="79">
                  <c:v>1.4172360000000001E-5</c:v>
                </c:pt>
                <c:pt idx="80">
                  <c:v>1.424268E-5</c:v>
                </c:pt>
                <c:pt idx="81">
                  <c:v>1.431222E-5</c:v>
                </c:pt>
                <c:pt idx="82">
                  <c:v>1.438103E-5</c:v>
                </c:pt>
                <c:pt idx="83">
                  <c:v>1.4449109999999999E-5</c:v>
                </c:pt>
                <c:pt idx="84">
                  <c:v>1.4516479999999999E-5</c:v>
                </c:pt>
                <c:pt idx="85">
                  <c:v>1.4583149999999999E-5</c:v>
                </c:pt>
                <c:pt idx="86">
                  <c:v>1.4649159999999999E-5</c:v>
                </c:pt>
                <c:pt idx="87">
                  <c:v>1.471449E-5</c:v>
                </c:pt>
                <c:pt idx="88">
                  <c:v>1.477919E-5</c:v>
                </c:pt>
                <c:pt idx="89">
                  <c:v>1.484327E-5</c:v>
                </c:pt>
                <c:pt idx="90">
                  <c:v>1.490674E-5</c:v>
                </c:pt>
                <c:pt idx="91">
                  <c:v>1.496961E-5</c:v>
                </c:pt>
                <c:pt idx="92">
                  <c:v>1.5031899999999999E-5</c:v>
                </c:pt>
                <c:pt idx="93">
                  <c:v>1.509361E-5</c:v>
                </c:pt>
                <c:pt idx="94">
                  <c:v>1.5154770000000001E-5</c:v>
                </c:pt>
                <c:pt idx="95">
                  <c:v>1.521537E-5</c:v>
                </c:pt>
                <c:pt idx="96">
                  <c:v>1.527545E-5</c:v>
                </c:pt>
                <c:pt idx="97">
                  <c:v>1.5335019999999999E-5</c:v>
                </c:pt>
                <c:pt idx="98">
                  <c:v>1.539407E-5</c:v>
                </c:pt>
                <c:pt idx="99">
                  <c:v>1.545263E-5</c:v>
                </c:pt>
                <c:pt idx="100">
                  <c:v>1.5510669999999998E-5</c:v>
                </c:pt>
                <c:pt idx="101">
                  <c:v>1.5568269999999999E-5</c:v>
                </c:pt>
                <c:pt idx="102">
                  <c:v>1.562538E-5</c:v>
                </c:pt>
                <c:pt idx="103">
                  <c:v>1.568205E-5</c:v>
                </c:pt>
                <c:pt idx="104">
                  <c:v>1.5738269999999999E-5</c:v>
                </c:pt>
                <c:pt idx="105">
                  <c:v>1.5794040000000001E-5</c:v>
                </c:pt>
                <c:pt idx="106">
                  <c:v>1.5849369999999999E-5</c:v>
                </c:pt>
                <c:pt idx="107">
                  <c:v>1.5904289999999999E-5</c:v>
                </c:pt>
                <c:pt idx="108">
                  <c:v>1.5958810000000001E-5</c:v>
                </c:pt>
                <c:pt idx="109">
                  <c:v>1.6012879999999999E-5</c:v>
                </c:pt>
                <c:pt idx="110">
                  <c:v>1.606655E-5</c:v>
                </c:pt>
                <c:pt idx="111">
                  <c:v>1.611984E-5</c:v>
                </c:pt>
                <c:pt idx="112">
                  <c:v>1.6172740000000001E-5</c:v>
                </c:pt>
                <c:pt idx="113">
                  <c:v>1.622527E-5</c:v>
                </c:pt>
                <c:pt idx="114">
                  <c:v>1.6277419999999999E-5</c:v>
                </c:pt>
                <c:pt idx="115">
                  <c:v>1.6329189999999999E-5</c:v>
                </c:pt>
                <c:pt idx="116">
                  <c:v>1.63806E-5</c:v>
                </c:pt>
                <c:pt idx="117">
                  <c:v>1.6431669999999998E-5</c:v>
                </c:pt>
                <c:pt idx="118">
                  <c:v>1.64824E-5</c:v>
                </c:pt>
                <c:pt idx="119">
                  <c:v>1.6532780000000001E-5</c:v>
                </c:pt>
                <c:pt idx="120">
                  <c:v>1.6582839999999999E-5</c:v>
                </c:pt>
                <c:pt idx="121">
                  <c:v>1.6632560000000001E-5</c:v>
                </c:pt>
                <c:pt idx="122">
                  <c:v>1.6681929999999999E-5</c:v>
                </c:pt>
                <c:pt idx="123">
                  <c:v>1.673101E-5</c:v>
                </c:pt>
                <c:pt idx="124">
                  <c:v>1.6779740000000001E-5</c:v>
                </c:pt>
                <c:pt idx="125">
                  <c:v>1.6828199999999999E-5</c:v>
                </c:pt>
                <c:pt idx="126">
                  <c:v>1.6876329999999998E-5</c:v>
                </c:pt>
                <c:pt idx="127">
                  <c:v>1.6924180000000002E-5</c:v>
                </c:pt>
                <c:pt idx="128">
                  <c:v>1.697172E-5</c:v>
                </c:pt>
                <c:pt idx="129">
                  <c:v>1.7018979999999999E-5</c:v>
                </c:pt>
                <c:pt idx="130">
                  <c:v>1.7065909999999999E-5</c:v>
                </c:pt>
                <c:pt idx="131">
                  <c:v>1.7112589999999999E-5</c:v>
                </c:pt>
                <c:pt idx="132">
                  <c:v>1.7158980000000002E-5</c:v>
                </c:pt>
                <c:pt idx="133">
                  <c:v>1.7205099999999999E-5</c:v>
                </c:pt>
                <c:pt idx="134">
                  <c:v>1.725093E-5</c:v>
                </c:pt>
                <c:pt idx="135">
                  <c:v>1.729651E-5</c:v>
                </c:pt>
                <c:pt idx="136">
                  <c:v>1.7341829999999999E-5</c:v>
                </c:pt>
                <c:pt idx="137">
                  <c:v>1.7386919999999999E-5</c:v>
                </c:pt>
                <c:pt idx="138">
                  <c:v>1.7431719999999999E-5</c:v>
                </c:pt>
                <c:pt idx="139">
                  <c:v>1.7476279999999999E-5</c:v>
                </c:pt>
                <c:pt idx="140">
                  <c:v>1.7520589999999999E-5</c:v>
                </c:pt>
                <c:pt idx="141">
                  <c:v>1.7564659999999999E-5</c:v>
                </c:pt>
                <c:pt idx="142">
                  <c:v>1.760846E-5</c:v>
                </c:pt>
                <c:pt idx="143">
                  <c:v>1.7652060000000001E-5</c:v>
                </c:pt>
                <c:pt idx="144">
                  <c:v>1.7695410000000001E-5</c:v>
                </c:pt>
                <c:pt idx="145">
                  <c:v>1.7738520000000001E-5</c:v>
                </c:pt>
                <c:pt idx="146">
                  <c:v>1.778141E-5</c:v>
                </c:pt>
                <c:pt idx="147">
                  <c:v>1.7824069999999999E-5</c:v>
                </c:pt>
                <c:pt idx="148">
                  <c:v>1.7866489999999998E-5</c:v>
                </c:pt>
                <c:pt idx="149">
                  <c:v>1.7908720000000002E-5</c:v>
                </c:pt>
                <c:pt idx="150">
                  <c:v>1.7950710000000001E-5</c:v>
                </c:pt>
                <c:pt idx="151">
                  <c:v>1.7992510000000002E-5</c:v>
                </c:pt>
                <c:pt idx="152">
                  <c:v>1.8034079999999999E-5</c:v>
                </c:pt>
                <c:pt idx="153">
                  <c:v>1.8075439999999999E-5</c:v>
                </c:pt>
                <c:pt idx="154">
                  <c:v>1.8116590000000001E-5</c:v>
                </c:pt>
                <c:pt idx="155">
                  <c:v>1.8157529999999999E-5</c:v>
                </c:pt>
                <c:pt idx="156">
                  <c:v>1.8198290000000001E-5</c:v>
                </c:pt>
                <c:pt idx="157">
                  <c:v>1.8238839999999998E-5</c:v>
                </c:pt>
                <c:pt idx="158">
                  <c:v>1.8279189999999999E-5</c:v>
                </c:pt>
                <c:pt idx="159">
                  <c:v>1.8319349999999999E-5</c:v>
                </c:pt>
                <c:pt idx="160">
                  <c:v>1.835932E-5</c:v>
                </c:pt>
                <c:pt idx="161">
                  <c:v>1.8399090000000001E-5</c:v>
                </c:pt>
                <c:pt idx="162">
                  <c:v>1.8438670000000001E-5</c:v>
                </c:pt>
                <c:pt idx="163">
                  <c:v>1.847808E-5</c:v>
                </c:pt>
                <c:pt idx="164">
                  <c:v>1.8517289999999999E-5</c:v>
                </c:pt>
                <c:pt idx="165">
                  <c:v>1.8556319999999999E-5</c:v>
                </c:pt>
                <c:pt idx="166">
                  <c:v>1.8595169999999999E-5</c:v>
                </c:pt>
                <c:pt idx="167">
                  <c:v>1.863383E-5</c:v>
                </c:pt>
                <c:pt idx="168">
                  <c:v>1.867234E-5</c:v>
                </c:pt>
                <c:pt idx="169">
                  <c:v>1.8710660000000001E-5</c:v>
                </c:pt>
                <c:pt idx="170">
                  <c:v>1.874881E-5</c:v>
                </c:pt>
                <c:pt idx="171">
                  <c:v>1.8786800000000001E-5</c:v>
                </c:pt>
                <c:pt idx="172">
                  <c:v>1.882461E-5</c:v>
                </c:pt>
                <c:pt idx="173">
                  <c:v>1.8862250000000001E-5</c:v>
                </c:pt>
                <c:pt idx="174">
                  <c:v>1.889973E-5</c:v>
                </c:pt>
                <c:pt idx="175">
                  <c:v>1.8937059999999999E-5</c:v>
                </c:pt>
                <c:pt idx="176">
                  <c:v>1.8974209999999999E-5</c:v>
                </c:pt>
                <c:pt idx="177">
                  <c:v>1.9011209999999999E-5</c:v>
                </c:pt>
                <c:pt idx="178">
                  <c:v>1.9048040000000001E-5</c:v>
                </c:pt>
                <c:pt idx="179">
                  <c:v>1.9084729999999999E-5</c:v>
                </c:pt>
                <c:pt idx="180">
                  <c:v>1.912126E-5</c:v>
                </c:pt>
                <c:pt idx="181">
                  <c:v>1.915763E-5</c:v>
                </c:pt>
                <c:pt idx="182">
                  <c:v>1.919386E-5</c:v>
                </c:pt>
                <c:pt idx="183">
                  <c:v>1.922994E-5</c:v>
                </c:pt>
                <c:pt idx="184">
                  <c:v>1.9265859999999999E-5</c:v>
                </c:pt>
                <c:pt idx="185">
                  <c:v>1.9301640000000001E-5</c:v>
                </c:pt>
                <c:pt idx="186">
                  <c:v>1.933727E-5</c:v>
                </c:pt>
                <c:pt idx="187">
                  <c:v>1.9372759999999999E-5</c:v>
                </c:pt>
                <c:pt idx="188">
                  <c:v>1.9408100000000001E-5</c:v>
                </c:pt>
                <c:pt idx="189">
                  <c:v>1.9443310000000001E-5</c:v>
                </c:pt>
                <c:pt idx="190">
                  <c:v>1.9478370000000001E-5</c:v>
                </c:pt>
                <c:pt idx="191">
                  <c:v>1.9513290000000001E-5</c:v>
                </c:pt>
                <c:pt idx="192">
                  <c:v>1.9548079999999999E-5</c:v>
                </c:pt>
                <c:pt idx="193">
                  <c:v>1.9582740000000001E-5</c:v>
                </c:pt>
                <c:pt idx="194">
                  <c:v>1.9617249999999999E-5</c:v>
                </c:pt>
                <c:pt idx="195">
                  <c:v>1.9651629999999999E-5</c:v>
                </c:pt>
                <c:pt idx="196">
                  <c:v>1.9685869999999999E-5</c:v>
                </c:pt>
                <c:pt idx="197">
                  <c:v>1.971999E-5</c:v>
                </c:pt>
                <c:pt idx="198">
                  <c:v>1.975398E-5</c:v>
                </c:pt>
                <c:pt idx="199">
                  <c:v>1.9787850000000001E-5</c:v>
                </c:pt>
                <c:pt idx="200">
                  <c:v>1.9821589999999999E-5</c:v>
                </c:pt>
                <c:pt idx="201">
                  <c:v>1.9855199999999999E-5</c:v>
                </c:pt>
                <c:pt idx="202">
                  <c:v>1.9888669999999999E-5</c:v>
                </c:pt>
                <c:pt idx="203">
                  <c:v>1.9922029999999999E-5</c:v>
                </c:pt>
                <c:pt idx="204">
                  <c:v>1.9955259999999999E-5</c:v>
                </c:pt>
                <c:pt idx="205">
                  <c:v>1.9988379999999999E-5</c:v>
                </c:pt>
                <c:pt idx="206">
                  <c:v>2.0021369999999999E-5</c:v>
                </c:pt>
                <c:pt idx="207">
                  <c:v>2.0054240000000001E-5</c:v>
                </c:pt>
                <c:pt idx="208">
                  <c:v>2.0086989999999999E-5</c:v>
                </c:pt>
                <c:pt idx="209">
                  <c:v>2.0119629999999998E-5</c:v>
                </c:pt>
                <c:pt idx="210">
                  <c:v>2.0152139999999999E-5</c:v>
                </c:pt>
                <c:pt idx="211">
                  <c:v>2.0184539999999999E-5</c:v>
                </c:pt>
                <c:pt idx="212">
                  <c:v>2.0216839999999999E-5</c:v>
                </c:pt>
                <c:pt idx="213">
                  <c:v>2.0249009999999999E-5</c:v>
                </c:pt>
                <c:pt idx="214">
                  <c:v>2.0281069999999999E-5</c:v>
                </c:pt>
                <c:pt idx="215">
                  <c:v>2.0313020000000002E-5</c:v>
                </c:pt>
                <c:pt idx="216">
                  <c:v>2.034486E-5</c:v>
                </c:pt>
                <c:pt idx="217">
                  <c:v>2.037659E-5</c:v>
                </c:pt>
                <c:pt idx="218">
                  <c:v>2.040821E-5</c:v>
                </c:pt>
                <c:pt idx="219">
                  <c:v>2.0439729999999999E-5</c:v>
                </c:pt>
                <c:pt idx="220">
                  <c:v>2.0471140000000001E-5</c:v>
                </c:pt>
                <c:pt idx="221">
                  <c:v>2.0502440000000002E-5</c:v>
                </c:pt>
                <c:pt idx="222">
                  <c:v>2.0533630000000001E-5</c:v>
                </c:pt>
                <c:pt idx="223">
                  <c:v>2.0564720000000001E-5</c:v>
                </c:pt>
                <c:pt idx="224">
                  <c:v>2.0595710000000001E-5</c:v>
                </c:pt>
                <c:pt idx="225">
                  <c:v>2.0626589999999999E-5</c:v>
                </c:pt>
                <c:pt idx="226">
                  <c:v>2.0657370000000001E-5</c:v>
                </c:pt>
                <c:pt idx="227">
                  <c:v>2.0688049999999999E-5</c:v>
                </c:pt>
                <c:pt idx="228">
                  <c:v>2.0718630000000001E-5</c:v>
                </c:pt>
                <c:pt idx="229">
                  <c:v>2.0749100000000001E-5</c:v>
                </c:pt>
                <c:pt idx="230">
                  <c:v>2.0779479999999998E-5</c:v>
                </c:pt>
                <c:pt idx="231">
                  <c:v>2.0809759999999999E-5</c:v>
                </c:pt>
                <c:pt idx="232">
                  <c:v>2.083994E-5</c:v>
                </c:pt>
                <c:pt idx="233">
                  <c:v>2.087002E-5</c:v>
                </c:pt>
                <c:pt idx="234">
                  <c:v>2.090001E-5</c:v>
                </c:pt>
                <c:pt idx="235">
                  <c:v>2.0929910000000002E-5</c:v>
                </c:pt>
                <c:pt idx="236">
                  <c:v>2.095972E-5</c:v>
                </c:pt>
                <c:pt idx="237">
                  <c:v>2.0989420000000001E-5</c:v>
                </c:pt>
                <c:pt idx="238">
                  <c:v>2.1019039999999999E-5</c:v>
                </c:pt>
                <c:pt idx="239">
                  <c:v>2.104855E-5</c:v>
                </c:pt>
                <c:pt idx="240">
                  <c:v>2.107799E-5</c:v>
                </c:pt>
                <c:pt idx="241">
                  <c:v>2.110734E-5</c:v>
                </c:pt>
                <c:pt idx="242">
                  <c:v>2.113659E-5</c:v>
                </c:pt>
                <c:pt idx="243">
                  <c:v>2.116575E-5</c:v>
                </c:pt>
                <c:pt idx="244">
                  <c:v>2.119481E-5</c:v>
                </c:pt>
                <c:pt idx="245">
                  <c:v>2.1223800000000002E-5</c:v>
                </c:pt>
                <c:pt idx="246">
                  <c:v>2.125269E-5</c:v>
                </c:pt>
                <c:pt idx="247">
                  <c:v>2.1281480000000001E-5</c:v>
                </c:pt>
                <c:pt idx="248">
                  <c:v>2.1310200000000001E-5</c:v>
                </c:pt>
                <c:pt idx="249">
                  <c:v>2.1338839999999999E-5</c:v>
                </c:pt>
                <c:pt idx="250">
                  <c:v>2.136738E-5</c:v>
                </c:pt>
              </c:numCache>
            </c:numRef>
          </c:yVal>
          <c:smooth val="1"/>
          <c:extLst>
            <c:ext xmlns:c16="http://schemas.microsoft.com/office/drawing/2014/chart" uri="{C3380CC4-5D6E-409C-BE32-E72D297353CC}">
              <c16:uniqueId val="{00000020-4D4C-4B1C-89A4-3D3AFACA9F2D}"/>
            </c:ext>
          </c:extLst>
        </c:ser>
        <c:ser>
          <c:idx val="33"/>
          <c:order val="33"/>
          <c:tx>
            <c:strRef>
              <c:f>marine01!$AL$1</c:f>
              <c:strCache>
                <c:ptCount val="1"/>
                <c:pt idx="0">
                  <c:v>Dp(3.62165E-07) </c:v>
                </c:pt>
              </c:strCache>
            </c:strRef>
          </c:tx>
          <c:spPr>
            <a:ln w="12700">
              <a:solidFill>
                <a:srgbClr val="FF00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marine01!$AL$2:$AL$252</c:f>
              <c:numCache>
                <c:formatCode>0.00E+00</c:formatCode>
                <c:ptCount val="251"/>
                <c:pt idx="0">
                  <c:v>7.7757240000000002E-7</c:v>
                </c:pt>
                <c:pt idx="1">
                  <c:v>8.8837650000000003E-7</c:v>
                </c:pt>
                <c:pt idx="2">
                  <c:v>9.0407650000000004E-7</c:v>
                </c:pt>
                <c:pt idx="3">
                  <c:v>9.2117469999999999E-7</c:v>
                </c:pt>
                <c:pt idx="4">
                  <c:v>9.3983539999999997E-7</c:v>
                </c:pt>
                <c:pt idx="5">
                  <c:v>9.6029500000000001E-7</c:v>
                </c:pt>
                <c:pt idx="6">
                  <c:v>9.8285739999999999E-7</c:v>
                </c:pt>
                <c:pt idx="7">
                  <c:v>1.007912E-6</c:v>
                </c:pt>
                <c:pt idx="8">
                  <c:v>1.0359610000000001E-6</c:v>
                </c:pt>
                <c:pt idx="9">
                  <c:v>1.067663E-6</c:v>
                </c:pt>
                <c:pt idx="10">
                  <c:v>1.103901E-6</c:v>
                </c:pt>
                <c:pt idx="11">
                  <c:v>1.1458910000000001E-6</c:v>
                </c:pt>
                <c:pt idx="12">
                  <c:v>1.1953400000000001E-6</c:v>
                </c:pt>
                <c:pt idx="13">
                  <c:v>1.254762E-6</c:v>
                </c:pt>
                <c:pt idx="14">
                  <c:v>1.3279419999999999E-6</c:v>
                </c:pt>
                <c:pt idx="15">
                  <c:v>1.4208250000000001E-6</c:v>
                </c:pt>
                <c:pt idx="16">
                  <c:v>1.5430840000000001E-6</c:v>
                </c:pt>
                <c:pt idx="17">
                  <c:v>1.7106640000000001E-6</c:v>
                </c:pt>
                <c:pt idx="18">
                  <c:v>1.948783E-6</c:v>
                </c:pt>
                <c:pt idx="19">
                  <c:v>2.29222E-6</c:v>
                </c:pt>
                <c:pt idx="20">
                  <c:v>2.7776540000000001E-6</c:v>
                </c:pt>
                <c:pt idx="21">
                  <c:v>3.413797E-6</c:v>
                </c:pt>
                <c:pt idx="22">
                  <c:v>4.170273E-6</c:v>
                </c:pt>
                <c:pt idx="23">
                  <c:v>4.9829420000000001E-6</c:v>
                </c:pt>
                <c:pt idx="24">
                  <c:v>5.7771729999999998E-6</c:v>
                </c:pt>
                <c:pt idx="25">
                  <c:v>6.4928750000000001E-6</c:v>
                </c:pt>
                <c:pt idx="26">
                  <c:v>7.1004209999999998E-6</c:v>
                </c:pt>
                <c:pt idx="27">
                  <c:v>7.5997250000000003E-6</c:v>
                </c:pt>
                <c:pt idx="28">
                  <c:v>8.008243E-6</c:v>
                </c:pt>
                <c:pt idx="29">
                  <c:v>8.3479160000000006E-6</c:v>
                </c:pt>
                <c:pt idx="30">
                  <c:v>8.6377810000000002E-6</c:v>
                </c:pt>
                <c:pt idx="31">
                  <c:v>8.8923169999999994E-6</c:v>
                </c:pt>
                <c:pt idx="32">
                  <c:v>9.1216359999999993E-6</c:v>
                </c:pt>
                <c:pt idx="33">
                  <c:v>9.3323170000000003E-6</c:v>
                </c:pt>
                <c:pt idx="34">
                  <c:v>9.5286620000000001E-6</c:v>
                </c:pt>
                <c:pt idx="35">
                  <c:v>9.7135409999999999E-6</c:v>
                </c:pt>
                <c:pt idx="36">
                  <c:v>9.8888999999999995E-6</c:v>
                </c:pt>
                <c:pt idx="37">
                  <c:v>1.0056130000000001E-5</c:v>
                </c:pt>
                <c:pt idx="38">
                  <c:v>1.021626E-5</c:v>
                </c:pt>
                <c:pt idx="39">
                  <c:v>1.0370099999999999E-5</c:v>
                </c:pt>
                <c:pt idx="40">
                  <c:v>1.0518279999999999E-5</c:v>
                </c:pt>
                <c:pt idx="41">
                  <c:v>1.066132E-5</c:v>
                </c:pt>
                <c:pt idx="42">
                  <c:v>1.0799720000000001E-5</c:v>
                </c:pt>
                <c:pt idx="43">
                  <c:v>1.0933830000000001E-5</c:v>
                </c:pt>
                <c:pt idx="44">
                  <c:v>1.1063999999999999E-5</c:v>
                </c:pt>
                <c:pt idx="45">
                  <c:v>1.119052E-5</c:v>
                </c:pt>
                <c:pt idx="46">
                  <c:v>1.1313640000000001E-5</c:v>
                </c:pt>
                <c:pt idx="47">
                  <c:v>1.143358E-5</c:v>
                </c:pt>
                <c:pt idx="48">
                  <c:v>1.155054E-5</c:v>
                </c:pt>
                <c:pt idx="49">
                  <c:v>1.1664709999999999E-5</c:v>
                </c:pt>
                <c:pt idx="50">
                  <c:v>1.1776270000000001E-5</c:v>
                </c:pt>
                <c:pt idx="51">
                  <c:v>1.188535E-5</c:v>
                </c:pt>
                <c:pt idx="52">
                  <c:v>1.1992139999999999E-5</c:v>
                </c:pt>
                <c:pt idx="53">
                  <c:v>1.2096700000000001E-5</c:v>
                </c:pt>
                <c:pt idx="54">
                  <c:v>1.21992E-5</c:v>
                </c:pt>
                <c:pt idx="55">
                  <c:v>1.2299689999999999E-5</c:v>
                </c:pt>
                <c:pt idx="56">
                  <c:v>1.23983E-5</c:v>
                </c:pt>
                <c:pt idx="57">
                  <c:v>1.249513E-5</c:v>
                </c:pt>
                <c:pt idx="58">
                  <c:v>1.259018E-5</c:v>
                </c:pt>
                <c:pt idx="59">
                  <c:v>1.26836E-5</c:v>
                </c:pt>
                <c:pt idx="60">
                  <c:v>1.277548E-5</c:v>
                </c:pt>
                <c:pt idx="61">
                  <c:v>1.2865819999999999E-5</c:v>
                </c:pt>
                <c:pt idx="62">
                  <c:v>1.295473E-5</c:v>
                </c:pt>
                <c:pt idx="63">
                  <c:v>1.3042230000000001E-5</c:v>
                </c:pt>
                <c:pt idx="64">
                  <c:v>1.3128419999999999E-5</c:v>
                </c:pt>
                <c:pt idx="65">
                  <c:v>1.3213299999999999E-5</c:v>
                </c:pt>
                <c:pt idx="66">
                  <c:v>1.329695E-5</c:v>
                </c:pt>
                <c:pt idx="67">
                  <c:v>1.337939E-5</c:v>
                </c:pt>
                <c:pt idx="68">
                  <c:v>1.346068E-5</c:v>
                </c:pt>
                <c:pt idx="69">
                  <c:v>1.354088E-5</c:v>
                </c:pt>
                <c:pt idx="70">
                  <c:v>1.362E-5</c:v>
                </c:pt>
                <c:pt idx="71">
                  <c:v>1.36981E-5</c:v>
                </c:pt>
                <c:pt idx="72">
                  <c:v>1.377518E-5</c:v>
                </c:pt>
                <c:pt idx="73">
                  <c:v>1.3851279999999999E-5</c:v>
                </c:pt>
                <c:pt idx="74">
                  <c:v>1.392644E-5</c:v>
                </c:pt>
                <c:pt idx="75">
                  <c:v>1.400068E-5</c:v>
                </c:pt>
                <c:pt idx="76">
                  <c:v>1.407405E-5</c:v>
                </c:pt>
                <c:pt idx="77">
                  <c:v>1.414656E-5</c:v>
                </c:pt>
                <c:pt idx="78">
                  <c:v>1.4218229999999999E-5</c:v>
                </c:pt>
                <c:pt idx="79">
                  <c:v>1.42891E-5</c:v>
                </c:pt>
                <c:pt idx="80">
                  <c:v>1.4359190000000001E-5</c:v>
                </c:pt>
                <c:pt idx="81">
                  <c:v>1.4428499999999999E-5</c:v>
                </c:pt>
                <c:pt idx="82">
                  <c:v>1.449709E-5</c:v>
                </c:pt>
                <c:pt idx="83">
                  <c:v>1.456495E-5</c:v>
                </c:pt>
                <c:pt idx="84">
                  <c:v>1.46321E-5</c:v>
                </c:pt>
                <c:pt idx="85">
                  <c:v>1.4698560000000001E-5</c:v>
                </c:pt>
                <c:pt idx="86">
                  <c:v>1.4764359999999999E-5</c:v>
                </c:pt>
                <c:pt idx="87">
                  <c:v>1.482948E-5</c:v>
                </c:pt>
                <c:pt idx="88">
                  <c:v>1.489398E-5</c:v>
                </c:pt>
                <c:pt idx="89">
                  <c:v>1.495786E-5</c:v>
                </c:pt>
                <c:pt idx="90">
                  <c:v>1.502113E-5</c:v>
                </c:pt>
                <c:pt idx="91">
                  <c:v>1.508381E-5</c:v>
                </c:pt>
                <c:pt idx="92">
                  <c:v>1.51459E-5</c:v>
                </c:pt>
                <c:pt idx="93">
                  <c:v>1.520743E-5</c:v>
                </c:pt>
                <c:pt idx="94">
                  <c:v>1.5268400000000001E-5</c:v>
                </c:pt>
                <c:pt idx="95">
                  <c:v>1.5328819999999999E-5</c:v>
                </c:pt>
                <c:pt idx="96">
                  <c:v>1.5388719999999999E-5</c:v>
                </c:pt>
                <c:pt idx="97">
                  <c:v>1.5448109999999999E-5</c:v>
                </c:pt>
                <c:pt idx="98">
                  <c:v>1.550697E-5</c:v>
                </c:pt>
                <c:pt idx="99">
                  <c:v>1.5565359999999999E-5</c:v>
                </c:pt>
                <c:pt idx="100">
                  <c:v>1.5623239999999999E-5</c:v>
                </c:pt>
                <c:pt idx="101">
                  <c:v>1.5680660000000001E-5</c:v>
                </c:pt>
                <c:pt idx="102">
                  <c:v>1.57376E-5</c:v>
                </c:pt>
                <c:pt idx="103">
                  <c:v>1.5794109999999999E-5</c:v>
                </c:pt>
                <c:pt idx="104">
                  <c:v>1.585016E-5</c:v>
                </c:pt>
                <c:pt idx="105">
                  <c:v>1.5905770000000001E-5</c:v>
                </c:pt>
                <c:pt idx="106">
                  <c:v>1.596093E-5</c:v>
                </c:pt>
                <c:pt idx="107">
                  <c:v>1.60157E-5</c:v>
                </c:pt>
                <c:pt idx="108">
                  <c:v>1.6070060000000001E-5</c:v>
                </c:pt>
                <c:pt idx="109">
                  <c:v>1.6123979999999999E-5</c:v>
                </c:pt>
                <c:pt idx="110">
                  <c:v>1.6177490000000002E-5</c:v>
                </c:pt>
                <c:pt idx="111">
                  <c:v>1.6230639999999999E-5</c:v>
                </c:pt>
                <c:pt idx="112">
                  <c:v>1.6283379999999999E-5</c:v>
                </c:pt>
                <c:pt idx="113">
                  <c:v>1.6335760000000001E-5</c:v>
                </c:pt>
                <c:pt idx="114">
                  <c:v>1.638777E-5</c:v>
                </c:pt>
                <c:pt idx="115">
                  <c:v>1.643939E-5</c:v>
                </c:pt>
                <c:pt idx="116">
                  <c:v>1.6490650000000001E-5</c:v>
                </c:pt>
                <c:pt idx="117">
                  <c:v>1.654159E-5</c:v>
                </c:pt>
                <c:pt idx="118">
                  <c:v>1.6592170000000001E-5</c:v>
                </c:pt>
                <c:pt idx="119">
                  <c:v>1.664242E-5</c:v>
                </c:pt>
                <c:pt idx="120">
                  <c:v>1.6692330000000002E-5</c:v>
                </c:pt>
                <c:pt idx="121">
                  <c:v>1.6741920000000001E-5</c:v>
                </c:pt>
                <c:pt idx="122">
                  <c:v>1.6791149999999999E-5</c:v>
                </c:pt>
                <c:pt idx="123">
                  <c:v>1.6840100000000002E-5</c:v>
                </c:pt>
                <c:pt idx="124">
                  <c:v>1.68887E-5</c:v>
                </c:pt>
                <c:pt idx="125">
                  <c:v>1.6937019999999999E-5</c:v>
                </c:pt>
                <c:pt idx="126">
                  <c:v>1.698503E-5</c:v>
                </c:pt>
                <c:pt idx="127">
                  <c:v>1.703274E-5</c:v>
                </c:pt>
                <c:pt idx="128">
                  <c:v>1.708016E-5</c:v>
                </c:pt>
                <c:pt idx="129">
                  <c:v>1.712729E-5</c:v>
                </c:pt>
                <c:pt idx="130">
                  <c:v>1.7174099999999999E-5</c:v>
                </c:pt>
                <c:pt idx="131">
                  <c:v>1.722066E-5</c:v>
                </c:pt>
                <c:pt idx="132">
                  <c:v>1.7266930000000001E-5</c:v>
                </c:pt>
                <c:pt idx="133">
                  <c:v>1.7312909999999999E-5</c:v>
                </c:pt>
                <c:pt idx="134">
                  <c:v>1.7358629999999999E-5</c:v>
                </c:pt>
                <c:pt idx="135">
                  <c:v>1.7404090000000001E-5</c:v>
                </c:pt>
                <c:pt idx="136">
                  <c:v>1.7449289999999998E-5</c:v>
                </c:pt>
                <c:pt idx="137">
                  <c:v>1.749426E-5</c:v>
                </c:pt>
                <c:pt idx="138">
                  <c:v>1.7538939999999998E-5</c:v>
                </c:pt>
                <c:pt idx="139">
                  <c:v>1.7583390000000001E-5</c:v>
                </c:pt>
                <c:pt idx="140">
                  <c:v>1.7627579999999999E-5</c:v>
                </c:pt>
                <c:pt idx="141">
                  <c:v>1.7671540000000001E-5</c:v>
                </c:pt>
                <c:pt idx="142">
                  <c:v>1.7715230000000001E-5</c:v>
                </c:pt>
                <c:pt idx="143">
                  <c:v>1.7758720000000001E-5</c:v>
                </c:pt>
                <c:pt idx="144">
                  <c:v>1.780195E-5</c:v>
                </c:pt>
                <c:pt idx="145">
                  <c:v>1.7844949999999999E-5</c:v>
                </c:pt>
                <c:pt idx="146">
                  <c:v>1.788773E-5</c:v>
                </c:pt>
                <c:pt idx="147">
                  <c:v>1.7930279999999999E-5</c:v>
                </c:pt>
                <c:pt idx="148">
                  <c:v>1.7972600000000001E-5</c:v>
                </c:pt>
                <c:pt idx="149">
                  <c:v>1.801472E-5</c:v>
                </c:pt>
                <c:pt idx="150">
                  <c:v>1.805661E-5</c:v>
                </c:pt>
                <c:pt idx="151">
                  <c:v>1.8098299999999999E-5</c:v>
                </c:pt>
                <c:pt idx="152">
                  <c:v>1.813977E-5</c:v>
                </c:pt>
                <c:pt idx="153">
                  <c:v>1.8181019999999999E-5</c:v>
                </c:pt>
                <c:pt idx="154">
                  <c:v>1.8222070000000001E-5</c:v>
                </c:pt>
                <c:pt idx="155">
                  <c:v>1.8262910000000002E-5</c:v>
                </c:pt>
                <c:pt idx="156">
                  <c:v>1.830357E-5</c:v>
                </c:pt>
                <c:pt idx="157">
                  <c:v>1.8344020000000001E-5</c:v>
                </c:pt>
                <c:pt idx="158">
                  <c:v>1.838426E-5</c:v>
                </c:pt>
                <c:pt idx="159">
                  <c:v>1.8424330000000001E-5</c:v>
                </c:pt>
                <c:pt idx="160">
                  <c:v>1.8464199999999998E-5</c:v>
                </c:pt>
                <c:pt idx="161">
                  <c:v>1.8503869999999999E-5</c:v>
                </c:pt>
                <c:pt idx="162">
                  <c:v>1.854336E-5</c:v>
                </c:pt>
                <c:pt idx="163">
                  <c:v>1.8582669999999999E-5</c:v>
                </c:pt>
                <c:pt idx="164">
                  <c:v>1.8621790000000001E-5</c:v>
                </c:pt>
                <c:pt idx="165">
                  <c:v>1.866072E-5</c:v>
                </c:pt>
                <c:pt idx="166">
                  <c:v>1.8699470000000001E-5</c:v>
                </c:pt>
                <c:pt idx="167">
                  <c:v>1.8738039999999999E-5</c:v>
                </c:pt>
                <c:pt idx="168">
                  <c:v>1.8776449999999999E-5</c:v>
                </c:pt>
                <c:pt idx="169">
                  <c:v>1.881468E-5</c:v>
                </c:pt>
                <c:pt idx="170">
                  <c:v>1.8852739999999999E-5</c:v>
                </c:pt>
                <c:pt idx="171">
                  <c:v>1.8890640000000001E-5</c:v>
                </c:pt>
                <c:pt idx="172">
                  <c:v>1.892836E-5</c:v>
                </c:pt>
                <c:pt idx="173">
                  <c:v>1.8965919999999999E-5</c:v>
                </c:pt>
                <c:pt idx="174">
                  <c:v>1.9003300000000002E-5</c:v>
                </c:pt>
                <c:pt idx="175">
                  <c:v>1.9040540000000001E-5</c:v>
                </c:pt>
                <c:pt idx="176">
                  <c:v>1.9077609999999999E-5</c:v>
                </c:pt>
                <c:pt idx="177">
                  <c:v>1.9114519999999999E-5</c:v>
                </c:pt>
                <c:pt idx="178">
                  <c:v>1.9151269999999999E-5</c:v>
                </c:pt>
                <c:pt idx="179">
                  <c:v>1.918786E-5</c:v>
                </c:pt>
                <c:pt idx="180">
                  <c:v>1.922432E-5</c:v>
                </c:pt>
                <c:pt idx="181">
                  <c:v>1.92606E-5</c:v>
                </c:pt>
                <c:pt idx="182">
                  <c:v>1.9296750000000001E-5</c:v>
                </c:pt>
                <c:pt idx="183">
                  <c:v>1.9332730000000001E-5</c:v>
                </c:pt>
                <c:pt idx="184">
                  <c:v>1.9368580000000002E-5</c:v>
                </c:pt>
                <c:pt idx="185">
                  <c:v>1.9404270000000001E-5</c:v>
                </c:pt>
                <c:pt idx="186">
                  <c:v>1.943981E-5</c:v>
                </c:pt>
                <c:pt idx="187">
                  <c:v>1.9475220000000001E-5</c:v>
                </c:pt>
                <c:pt idx="188">
                  <c:v>1.9510490000000002E-5</c:v>
                </c:pt>
                <c:pt idx="189">
                  <c:v>1.9545609999999999E-5</c:v>
                </c:pt>
                <c:pt idx="190">
                  <c:v>1.9580589999999999E-5</c:v>
                </c:pt>
                <c:pt idx="191">
                  <c:v>1.9615440000000001E-5</c:v>
                </c:pt>
                <c:pt idx="192">
                  <c:v>1.965014E-5</c:v>
                </c:pt>
                <c:pt idx="193">
                  <c:v>1.9684719999999999E-5</c:v>
                </c:pt>
                <c:pt idx="194">
                  <c:v>1.971916E-5</c:v>
                </c:pt>
                <c:pt idx="195">
                  <c:v>1.975346E-5</c:v>
                </c:pt>
                <c:pt idx="196">
                  <c:v>1.9787620000000001E-5</c:v>
                </c:pt>
                <c:pt idx="197">
                  <c:v>1.9821660000000001E-5</c:v>
                </c:pt>
                <c:pt idx="198">
                  <c:v>1.9855579999999999E-5</c:v>
                </c:pt>
                <c:pt idx="199">
                  <c:v>1.9889370000000001E-5</c:v>
                </c:pt>
                <c:pt idx="200">
                  <c:v>1.9923030000000001E-5</c:v>
                </c:pt>
                <c:pt idx="201">
                  <c:v>1.9956559999999999E-5</c:v>
                </c:pt>
                <c:pt idx="202">
                  <c:v>1.9989960000000001E-5</c:v>
                </c:pt>
                <c:pt idx="203">
                  <c:v>2.0023249999999998E-5</c:v>
                </c:pt>
                <c:pt idx="204">
                  <c:v>2.00564E-5</c:v>
                </c:pt>
                <c:pt idx="205">
                  <c:v>2.0089450000000001E-5</c:v>
                </c:pt>
                <c:pt idx="206">
                  <c:v>2.012236E-5</c:v>
                </c:pt>
                <c:pt idx="207">
                  <c:v>2.015516E-5</c:v>
                </c:pt>
                <c:pt idx="208">
                  <c:v>2.0187839999999999E-5</c:v>
                </c:pt>
                <c:pt idx="209">
                  <c:v>2.02204E-5</c:v>
                </c:pt>
                <c:pt idx="210">
                  <c:v>2.025285E-5</c:v>
                </c:pt>
                <c:pt idx="211">
                  <c:v>2.0285170000000001E-5</c:v>
                </c:pt>
                <c:pt idx="212">
                  <c:v>2.03174E-5</c:v>
                </c:pt>
                <c:pt idx="213">
                  <c:v>2.0349499999999999E-5</c:v>
                </c:pt>
                <c:pt idx="214">
                  <c:v>2.0381490000000001E-5</c:v>
                </c:pt>
                <c:pt idx="215">
                  <c:v>2.0413370000000001E-5</c:v>
                </c:pt>
                <c:pt idx="216">
                  <c:v>2.0445140000000001E-5</c:v>
                </c:pt>
                <c:pt idx="217">
                  <c:v>2.04768E-5</c:v>
                </c:pt>
                <c:pt idx="218">
                  <c:v>2.0508350000000002E-5</c:v>
                </c:pt>
                <c:pt idx="219">
                  <c:v>2.0539799999999999E-5</c:v>
                </c:pt>
                <c:pt idx="220">
                  <c:v>2.057114E-5</c:v>
                </c:pt>
                <c:pt idx="221">
                  <c:v>2.060238E-5</c:v>
                </c:pt>
                <c:pt idx="222">
                  <c:v>2.0633500000000002E-5</c:v>
                </c:pt>
                <c:pt idx="223">
                  <c:v>2.066452E-5</c:v>
                </c:pt>
                <c:pt idx="224">
                  <c:v>2.0695449999999999E-5</c:v>
                </c:pt>
                <c:pt idx="225">
                  <c:v>2.0726259999999999E-5</c:v>
                </c:pt>
                <c:pt idx="226">
                  <c:v>2.0756969999999999E-5</c:v>
                </c:pt>
                <c:pt idx="227">
                  <c:v>2.078759E-5</c:v>
                </c:pt>
                <c:pt idx="228">
                  <c:v>2.081811E-5</c:v>
                </c:pt>
                <c:pt idx="229">
                  <c:v>2.0848509999999999E-5</c:v>
                </c:pt>
                <c:pt idx="230">
                  <c:v>2.0878819999999999E-5</c:v>
                </c:pt>
                <c:pt idx="231">
                  <c:v>2.0909039999999999E-5</c:v>
                </c:pt>
                <c:pt idx="232">
                  <c:v>2.0939150000000001E-5</c:v>
                </c:pt>
                <c:pt idx="233">
                  <c:v>2.096917E-5</c:v>
                </c:pt>
                <c:pt idx="234">
                  <c:v>2.09991E-5</c:v>
                </c:pt>
                <c:pt idx="235">
                  <c:v>2.102893E-5</c:v>
                </c:pt>
                <c:pt idx="236">
                  <c:v>2.105867E-5</c:v>
                </c:pt>
                <c:pt idx="237">
                  <c:v>2.1088320000000001E-5</c:v>
                </c:pt>
                <c:pt idx="238">
                  <c:v>2.1117870000000001E-5</c:v>
                </c:pt>
                <c:pt idx="239">
                  <c:v>2.1147329999999999E-5</c:v>
                </c:pt>
                <c:pt idx="240">
                  <c:v>2.11767E-5</c:v>
                </c:pt>
                <c:pt idx="241">
                  <c:v>2.1205979999999999E-5</c:v>
                </c:pt>
                <c:pt idx="242">
                  <c:v>2.1235180000000002E-5</c:v>
                </c:pt>
                <c:pt idx="243">
                  <c:v>2.126427E-5</c:v>
                </c:pt>
                <c:pt idx="244">
                  <c:v>2.129328E-5</c:v>
                </c:pt>
                <c:pt idx="245">
                  <c:v>2.1322200000000001E-5</c:v>
                </c:pt>
                <c:pt idx="246">
                  <c:v>2.1351030000000001E-5</c:v>
                </c:pt>
                <c:pt idx="247">
                  <c:v>2.1379769999999999E-5</c:v>
                </c:pt>
                <c:pt idx="248">
                  <c:v>2.1408429999999999E-5</c:v>
                </c:pt>
                <c:pt idx="249">
                  <c:v>2.1437009999999999E-5</c:v>
                </c:pt>
                <c:pt idx="250">
                  <c:v>2.1465489999999999E-5</c:v>
                </c:pt>
              </c:numCache>
            </c:numRef>
          </c:yVal>
          <c:smooth val="1"/>
          <c:extLst>
            <c:ext xmlns:c16="http://schemas.microsoft.com/office/drawing/2014/chart" uri="{C3380CC4-5D6E-409C-BE32-E72D297353CC}">
              <c16:uniqueId val="{00000021-4D4C-4B1C-89A4-3D3AFACA9F2D}"/>
            </c:ext>
          </c:extLst>
        </c:ser>
        <c:ser>
          <c:idx val="34"/>
          <c:order val="34"/>
          <c:tx>
            <c:strRef>
              <c:f>marine01!$AM$1</c:f>
              <c:strCache>
                <c:ptCount val="1"/>
                <c:pt idx="0">
                  <c:v>Dp(3.97259E-07) </c:v>
                </c:pt>
              </c:strCache>
            </c:strRef>
          </c:tx>
          <c:spPr>
            <a:ln w="12700">
              <a:solidFill>
                <a:srgbClr val="00FF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marine01!$AM$2:$AM$252</c:f>
              <c:numCache>
                <c:formatCode>0.00E+00</c:formatCode>
                <c:ptCount val="251"/>
                <c:pt idx="0">
                  <c:v>8.5623809999999999E-7</c:v>
                </c:pt>
                <c:pt idx="1">
                  <c:v>9.7629529999999997E-7</c:v>
                </c:pt>
                <c:pt idx="2">
                  <c:v>9.9363740000000004E-7</c:v>
                </c:pt>
                <c:pt idx="3">
                  <c:v>1.012529E-6</c:v>
                </c:pt>
                <c:pt idx="4">
                  <c:v>1.0331520000000001E-6</c:v>
                </c:pt>
                <c:pt idx="5">
                  <c:v>1.0557689999999999E-6</c:v>
                </c:pt>
                <c:pt idx="6">
                  <c:v>1.080718E-6</c:v>
                </c:pt>
                <c:pt idx="7">
                  <c:v>1.1084310000000001E-6</c:v>
                </c:pt>
                <c:pt idx="8">
                  <c:v>1.1394639999999999E-6</c:v>
                </c:pt>
                <c:pt idx="9">
                  <c:v>1.1745459999999999E-6</c:v>
                </c:pt>
                <c:pt idx="10">
                  <c:v>1.2146570000000001E-6</c:v>
                </c:pt>
                <c:pt idx="11">
                  <c:v>1.2611380000000001E-6</c:v>
                </c:pt>
                <c:pt idx="12">
                  <c:v>1.3158660000000001E-6</c:v>
                </c:pt>
                <c:pt idx="13">
                  <c:v>1.3815959999999999E-6</c:v>
                </c:pt>
                <c:pt idx="14">
                  <c:v>1.4624299999999999E-6</c:v>
                </c:pt>
                <c:pt idx="15">
                  <c:v>1.5647349999999999E-6</c:v>
                </c:pt>
                <c:pt idx="16">
                  <c:v>1.6986440000000001E-6</c:v>
                </c:pt>
                <c:pt idx="17">
                  <c:v>1.8803400000000001E-6</c:v>
                </c:pt>
                <c:pt idx="18">
                  <c:v>2.1342779999999999E-6</c:v>
                </c:pt>
                <c:pt idx="19">
                  <c:v>2.492368E-6</c:v>
                </c:pt>
                <c:pt idx="20">
                  <c:v>2.9866849999999999E-6</c:v>
                </c:pt>
                <c:pt idx="21">
                  <c:v>3.6229059999999998E-6</c:v>
                </c:pt>
                <c:pt idx="22">
                  <c:v>4.37216E-6</c:v>
                </c:pt>
                <c:pt idx="23">
                  <c:v>5.1742609999999997E-6</c:v>
                </c:pt>
                <c:pt idx="24">
                  <c:v>5.9579129999999999E-6</c:v>
                </c:pt>
                <c:pt idx="25">
                  <c:v>6.6647099999999998E-6</c:v>
                </c:pt>
                <c:pt idx="26">
                  <c:v>7.2654169999999998E-6</c:v>
                </c:pt>
                <c:pt idx="27">
                  <c:v>7.7596930000000004E-6</c:v>
                </c:pt>
                <c:pt idx="28">
                  <c:v>8.1645329999999998E-6</c:v>
                </c:pt>
                <c:pt idx="29">
                  <c:v>8.5014619999999992E-6</c:v>
                </c:pt>
                <c:pt idx="30">
                  <c:v>8.7892069999999996E-6</c:v>
                </c:pt>
                <c:pt idx="31">
                  <c:v>9.0420349999999999E-6</c:v>
                </c:pt>
                <c:pt idx="32">
                  <c:v>9.2699219999999993E-6</c:v>
                </c:pt>
                <c:pt idx="33">
                  <c:v>9.4793590000000006E-6</c:v>
                </c:pt>
                <c:pt idx="34">
                  <c:v>9.6745989999999994E-6</c:v>
                </c:pt>
                <c:pt idx="35">
                  <c:v>9.8584769999999993E-6</c:v>
                </c:pt>
                <c:pt idx="36">
                  <c:v>1.003292E-5</c:v>
                </c:pt>
                <c:pt idx="37">
                  <c:v>1.019929E-5</c:v>
                </c:pt>
                <c:pt idx="38">
                  <c:v>1.035863E-5</c:v>
                </c:pt>
                <c:pt idx="39">
                  <c:v>1.051173E-5</c:v>
                </c:pt>
                <c:pt idx="40">
                  <c:v>1.065921E-5</c:v>
                </c:pt>
                <c:pt idx="41">
                  <c:v>1.080157E-5</c:v>
                </c:pt>
                <c:pt idx="42">
                  <c:v>1.093934E-5</c:v>
                </c:pt>
                <c:pt idx="43">
                  <c:v>1.1072859999999999E-5</c:v>
                </c:pt>
                <c:pt idx="44">
                  <c:v>1.120245E-5</c:v>
                </c:pt>
                <c:pt idx="45">
                  <c:v>1.132842E-5</c:v>
                </c:pt>
                <c:pt idx="46">
                  <c:v>1.145101E-5</c:v>
                </c:pt>
                <c:pt idx="47">
                  <c:v>1.157045E-5</c:v>
                </c:pt>
                <c:pt idx="48">
                  <c:v>1.168692E-5</c:v>
                </c:pt>
                <c:pt idx="49">
                  <c:v>1.1800610000000001E-5</c:v>
                </c:pt>
                <c:pt idx="50">
                  <c:v>1.191172E-5</c:v>
                </c:pt>
                <c:pt idx="51">
                  <c:v>1.2020370000000001E-5</c:v>
                </c:pt>
                <c:pt idx="52">
                  <c:v>1.2126730000000001E-5</c:v>
                </c:pt>
                <c:pt idx="53">
                  <c:v>1.223088E-5</c:v>
                </c:pt>
                <c:pt idx="54">
                  <c:v>1.2332980000000001E-5</c:v>
                </c:pt>
                <c:pt idx="55">
                  <c:v>1.2433069999999999E-5</c:v>
                </c:pt>
                <c:pt idx="56">
                  <c:v>1.253131E-5</c:v>
                </c:pt>
                <c:pt idx="57">
                  <c:v>1.2627769999999999E-5</c:v>
                </c:pt>
                <c:pt idx="58">
                  <c:v>1.272247E-5</c:v>
                </c:pt>
                <c:pt idx="59">
                  <c:v>1.2815540000000001E-5</c:v>
                </c:pt>
                <c:pt idx="60">
                  <c:v>1.2907080000000001E-5</c:v>
                </c:pt>
                <c:pt idx="61">
                  <c:v>1.2997090000000001E-5</c:v>
                </c:pt>
                <c:pt idx="62">
                  <c:v>1.3085679999999999E-5</c:v>
                </c:pt>
                <c:pt idx="63">
                  <c:v>1.317287E-5</c:v>
                </c:pt>
                <c:pt idx="64">
                  <c:v>1.325874E-5</c:v>
                </c:pt>
                <c:pt idx="65">
                  <c:v>1.334333E-5</c:v>
                </c:pt>
                <c:pt idx="66">
                  <c:v>1.342668E-5</c:v>
                </c:pt>
                <c:pt idx="67">
                  <c:v>1.3508830000000001E-5</c:v>
                </c:pt>
                <c:pt idx="68">
                  <c:v>1.3589839999999999E-5</c:v>
                </c:pt>
                <c:pt idx="69">
                  <c:v>1.366976E-5</c:v>
                </c:pt>
                <c:pt idx="70">
                  <c:v>1.3748620000000001E-5</c:v>
                </c:pt>
                <c:pt idx="71">
                  <c:v>1.382644E-5</c:v>
                </c:pt>
                <c:pt idx="72">
                  <c:v>1.390326E-5</c:v>
                </c:pt>
                <c:pt idx="73">
                  <c:v>1.397911E-5</c:v>
                </c:pt>
                <c:pt idx="74">
                  <c:v>1.405401E-5</c:v>
                </c:pt>
                <c:pt idx="75">
                  <c:v>1.412801E-5</c:v>
                </c:pt>
                <c:pt idx="76">
                  <c:v>1.4201130000000001E-5</c:v>
                </c:pt>
                <c:pt idx="77">
                  <c:v>1.427341E-5</c:v>
                </c:pt>
                <c:pt idx="78">
                  <c:v>1.434484E-5</c:v>
                </c:pt>
                <c:pt idx="79">
                  <c:v>1.441548E-5</c:v>
                </c:pt>
                <c:pt idx="80">
                  <c:v>1.448535E-5</c:v>
                </c:pt>
                <c:pt idx="81">
                  <c:v>1.4554429999999999E-5</c:v>
                </c:pt>
                <c:pt idx="82">
                  <c:v>1.46228E-5</c:v>
                </c:pt>
                <c:pt idx="83">
                  <c:v>1.4690449999999999E-5</c:v>
                </c:pt>
                <c:pt idx="84">
                  <c:v>1.4757380000000001E-5</c:v>
                </c:pt>
                <c:pt idx="85">
                  <c:v>1.482363E-5</c:v>
                </c:pt>
                <c:pt idx="86">
                  <c:v>1.4889219999999999E-5</c:v>
                </c:pt>
                <c:pt idx="87">
                  <c:v>1.495415E-5</c:v>
                </c:pt>
                <c:pt idx="88">
                  <c:v>1.501845E-5</c:v>
                </c:pt>
                <c:pt idx="89">
                  <c:v>1.5082120000000001E-5</c:v>
                </c:pt>
                <c:pt idx="90">
                  <c:v>1.51452E-5</c:v>
                </c:pt>
                <c:pt idx="91">
                  <c:v>1.5207689999999999E-5</c:v>
                </c:pt>
                <c:pt idx="92">
                  <c:v>1.526959E-5</c:v>
                </c:pt>
                <c:pt idx="93">
                  <c:v>1.5330930000000001E-5</c:v>
                </c:pt>
                <c:pt idx="94">
                  <c:v>1.5391719999999998E-5</c:v>
                </c:pt>
                <c:pt idx="95">
                  <c:v>1.545195E-5</c:v>
                </c:pt>
                <c:pt idx="96">
                  <c:v>1.5511670000000001E-5</c:v>
                </c:pt>
                <c:pt idx="97">
                  <c:v>1.5570879999999999E-5</c:v>
                </c:pt>
                <c:pt idx="98">
                  <c:v>1.5629570000000002E-5</c:v>
                </c:pt>
                <c:pt idx="99">
                  <c:v>1.5687789999999998E-5</c:v>
                </c:pt>
                <c:pt idx="100">
                  <c:v>1.574549E-5</c:v>
                </c:pt>
                <c:pt idx="101">
                  <c:v>1.580274E-5</c:v>
                </c:pt>
                <c:pt idx="102">
                  <c:v>1.5859520000000001E-5</c:v>
                </c:pt>
                <c:pt idx="103">
                  <c:v>1.5915859999999998E-5</c:v>
                </c:pt>
                <c:pt idx="104">
                  <c:v>1.5971749999999998E-5</c:v>
                </c:pt>
                <c:pt idx="105">
                  <c:v>1.6027200000000001E-5</c:v>
                </c:pt>
                <c:pt idx="106">
                  <c:v>1.60822E-5</c:v>
                </c:pt>
                <c:pt idx="107">
                  <c:v>1.6136809999999998E-5</c:v>
                </c:pt>
                <c:pt idx="108">
                  <c:v>1.6191019999999999E-5</c:v>
                </c:pt>
                <c:pt idx="109">
                  <c:v>1.6244779999999999E-5</c:v>
                </c:pt>
                <c:pt idx="110">
                  <c:v>1.6298139999999998E-5</c:v>
                </c:pt>
                <c:pt idx="111">
                  <c:v>1.6351129999999999E-5</c:v>
                </c:pt>
                <c:pt idx="112">
                  <c:v>1.6403729999999999E-5</c:v>
                </c:pt>
                <c:pt idx="113">
                  <c:v>1.645596E-5</c:v>
                </c:pt>
                <c:pt idx="114">
                  <c:v>1.650783E-5</c:v>
                </c:pt>
                <c:pt idx="115">
                  <c:v>1.6559299999999999E-5</c:v>
                </c:pt>
                <c:pt idx="116">
                  <c:v>1.6610420000000001E-5</c:v>
                </c:pt>
                <c:pt idx="117">
                  <c:v>1.666122E-5</c:v>
                </c:pt>
                <c:pt idx="118">
                  <c:v>1.6711659999999998E-5</c:v>
                </c:pt>
                <c:pt idx="119">
                  <c:v>1.6761770000000001E-5</c:v>
                </c:pt>
                <c:pt idx="120">
                  <c:v>1.6811539999999999E-5</c:v>
                </c:pt>
                <c:pt idx="121">
                  <c:v>1.6860989999999999E-5</c:v>
                </c:pt>
                <c:pt idx="122">
                  <c:v>1.6910089999999999E-5</c:v>
                </c:pt>
                <c:pt idx="123">
                  <c:v>1.6958900000000001E-5</c:v>
                </c:pt>
                <c:pt idx="124">
                  <c:v>1.700737E-5</c:v>
                </c:pt>
                <c:pt idx="125">
                  <c:v>1.705556E-5</c:v>
                </c:pt>
                <c:pt idx="126">
                  <c:v>1.7103439999999999E-5</c:v>
                </c:pt>
                <c:pt idx="127">
                  <c:v>1.715102E-5</c:v>
                </c:pt>
                <c:pt idx="128">
                  <c:v>1.7198319999999999E-5</c:v>
                </c:pt>
                <c:pt idx="129">
                  <c:v>1.724532E-5</c:v>
                </c:pt>
                <c:pt idx="130">
                  <c:v>1.7292E-5</c:v>
                </c:pt>
                <c:pt idx="131">
                  <c:v>1.7338429999999999E-5</c:v>
                </c:pt>
                <c:pt idx="132">
                  <c:v>1.7384580000000002E-5</c:v>
                </c:pt>
                <c:pt idx="133">
                  <c:v>1.7430449999999998E-5</c:v>
                </c:pt>
                <c:pt idx="134">
                  <c:v>1.7476039999999999E-5</c:v>
                </c:pt>
                <c:pt idx="135">
                  <c:v>1.752138E-5</c:v>
                </c:pt>
                <c:pt idx="136">
                  <c:v>1.7566459999999999E-5</c:v>
                </c:pt>
                <c:pt idx="137">
                  <c:v>1.7611309999999999E-5</c:v>
                </c:pt>
                <c:pt idx="138">
                  <c:v>1.765588E-5</c:v>
                </c:pt>
                <c:pt idx="139">
                  <c:v>1.7700210000000001E-5</c:v>
                </c:pt>
                <c:pt idx="140">
                  <c:v>1.7744290000000002E-5</c:v>
                </c:pt>
                <c:pt idx="141">
                  <c:v>1.7788129999999999E-5</c:v>
                </c:pt>
                <c:pt idx="142">
                  <c:v>1.7831710000000001E-5</c:v>
                </c:pt>
                <c:pt idx="143">
                  <c:v>1.787508E-5</c:v>
                </c:pt>
                <c:pt idx="144">
                  <c:v>1.7918210000000001E-5</c:v>
                </c:pt>
                <c:pt idx="145">
                  <c:v>1.79611E-5</c:v>
                </c:pt>
                <c:pt idx="146">
                  <c:v>1.800377E-5</c:v>
                </c:pt>
                <c:pt idx="147">
                  <c:v>1.8046210000000001E-5</c:v>
                </c:pt>
                <c:pt idx="148">
                  <c:v>1.8088419999999999E-5</c:v>
                </c:pt>
                <c:pt idx="149">
                  <c:v>1.813043E-5</c:v>
                </c:pt>
                <c:pt idx="150">
                  <c:v>1.8172209999999999E-5</c:v>
                </c:pt>
                <c:pt idx="151">
                  <c:v>1.8213799999999998E-5</c:v>
                </c:pt>
                <c:pt idx="152">
                  <c:v>1.8255160000000002E-5</c:v>
                </c:pt>
                <c:pt idx="153">
                  <c:v>1.829631E-5</c:v>
                </c:pt>
                <c:pt idx="154">
                  <c:v>1.8337250000000001E-5</c:v>
                </c:pt>
                <c:pt idx="155">
                  <c:v>1.8377989999999999E-5</c:v>
                </c:pt>
                <c:pt idx="156">
                  <c:v>1.841855E-5</c:v>
                </c:pt>
                <c:pt idx="157">
                  <c:v>1.84589E-5</c:v>
                </c:pt>
                <c:pt idx="158">
                  <c:v>1.849905E-5</c:v>
                </c:pt>
                <c:pt idx="159">
                  <c:v>1.8539010000000001E-5</c:v>
                </c:pt>
                <c:pt idx="160">
                  <c:v>1.8578780000000001E-5</c:v>
                </c:pt>
                <c:pt idx="161">
                  <c:v>1.8618350000000001E-5</c:v>
                </c:pt>
                <c:pt idx="162">
                  <c:v>1.8657749999999999E-5</c:v>
                </c:pt>
                <c:pt idx="163">
                  <c:v>1.8696950000000001E-5</c:v>
                </c:pt>
                <c:pt idx="164">
                  <c:v>1.873598E-5</c:v>
                </c:pt>
                <c:pt idx="165">
                  <c:v>1.8774809999999999E-5</c:v>
                </c:pt>
                <c:pt idx="166">
                  <c:v>1.881347E-5</c:v>
                </c:pt>
                <c:pt idx="167">
                  <c:v>1.8851950000000002E-5</c:v>
                </c:pt>
                <c:pt idx="168">
                  <c:v>1.8890269999999999E-5</c:v>
                </c:pt>
                <c:pt idx="169">
                  <c:v>1.8928410000000001E-5</c:v>
                </c:pt>
                <c:pt idx="170">
                  <c:v>1.896637E-5</c:v>
                </c:pt>
                <c:pt idx="171">
                  <c:v>1.9004179999999999E-5</c:v>
                </c:pt>
                <c:pt idx="172">
                  <c:v>1.9041809999999999E-5</c:v>
                </c:pt>
                <c:pt idx="173">
                  <c:v>1.907927E-5</c:v>
                </c:pt>
                <c:pt idx="174">
                  <c:v>1.9116570000000001E-5</c:v>
                </c:pt>
                <c:pt idx="175">
                  <c:v>1.9153720000000001E-5</c:v>
                </c:pt>
                <c:pt idx="176">
                  <c:v>1.9190699999999999E-5</c:v>
                </c:pt>
                <c:pt idx="177">
                  <c:v>1.922752E-5</c:v>
                </c:pt>
                <c:pt idx="178">
                  <c:v>1.926418E-5</c:v>
                </c:pt>
                <c:pt idx="179">
                  <c:v>1.9300689999999999E-5</c:v>
                </c:pt>
                <c:pt idx="180">
                  <c:v>1.9337050000000001E-5</c:v>
                </c:pt>
                <c:pt idx="181">
                  <c:v>1.937325E-5</c:v>
                </c:pt>
                <c:pt idx="182">
                  <c:v>1.9409310000000001E-5</c:v>
                </c:pt>
                <c:pt idx="183">
                  <c:v>1.9445209999999999E-5</c:v>
                </c:pt>
                <c:pt idx="184">
                  <c:v>1.948097E-5</c:v>
                </c:pt>
                <c:pt idx="185">
                  <c:v>1.9516580000000001E-5</c:v>
                </c:pt>
                <c:pt idx="186">
                  <c:v>1.9552040000000001E-5</c:v>
                </c:pt>
                <c:pt idx="187">
                  <c:v>1.9587369999999999E-5</c:v>
                </c:pt>
                <c:pt idx="188">
                  <c:v>1.9622550000000001E-5</c:v>
                </c:pt>
                <c:pt idx="189">
                  <c:v>1.9657589999999999E-5</c:v>
                </c:pt>
                <c:pt idx="190">
                  <c:v>1.9692490000000001E-5</c:v>
                </c:pt>
                <c:pt idx="191">
                  <c:v>1.9727260000000001E-5</c:v>
                </c:pt>
                <c:pt idx="192">
                  <c:v>1.976188E-5</c:v>
                </c:pt>
                <c:pt idx="193">
                  <c:v>1.9796380000000001E-5</c:v>
                </c:pt>
                <c:pt idx="194">
                  <c:v>1.9830729999999998E-5</c:v>
                </c:pt>
                <c:pt idx="195">
                  <c:v>1.9864960000000001E-5</c:v>
                </c:pt>
                <c:pt idx="196">
                  <c:v>1.989904E-5</c:v>
                </c:pt>
                <c:pt idx="197">
                  <c:v>1.9933010000000001E-5</c:v>
                </c:pt>
                <c:pt idx="198">
                  <c:v>1.9966839999999999E-5</c:v>
                </c:pt>
                <c:pt idx="199">
                  <c:v>2.0000549999999999E-5</c:v>
                </c:pt>
                <c:pt idx="200">
                  <c:v>2.0034140000000001E-5</c:v>
                </c:pt>
                <c:pt idx="201">
                  <c:v>2.006759E-5</c:v>
                </c:pt>
                <c:pt idx="202">
                  <c:v>2.0100920000000001E-5</c:v>
                </c:pt>
                <c:pt idx="203">
                  <c:v>2.013413E-5</c:v>
                </c:pt>
                <c:pt idx="204">
                  <c:v>2.016721E-5</c:v>
                </c:pt>
                <c:pt idx="205">
                  <c:v>2.0200179999999999E-5</c:v>
                </c:pt>
                <c:pt idx="206">
                  <c:v>2.0233019999999999E-5</c:v>
                </c:pt>
                <c:pt idx="207">
                  <c:v>2.0265740000000001E-5</c:v>
                </c:pt>
                <c:pt idx="208">
                  <c:v>2.0298349999999999E-5</c:v>
                </c:pt>
                <c:pt idx="209">
                  <c:v>2.0330840000000001E-5</c:v>
                </c:pt>
                <c:pt idx="210">
                  <c:v>2.0363209999999999E-5</c:v>
                </c:pt>
                <c:pt idx="211">
                  <c:v>2.0395459999999999E-5</c:v>
                </c:pt>
                <c:pt idx="212">
                  <c:v>2.0427610000000001E-5</c:v>
                </c:pt>
                <c:pt idx="213">
                  <c:v>2.0459639999999999E-5</c:v>
                </c:pt>
                <c:pt idx="214">
                  <c:v>2.049157E-5</c:v>
                </c:pt>
                <c:pt idx="215">
                  <c:v>2.0523369999999999E-5</c:v>
                </c:pt>
                <c:pt idx="216">
                  <c:v>2.0555080000000001E-5</c:v>
                </c:pt>
                <c:pt idx="217">
                  <c:v>2.0586660000000001E-5</c:v>
                </c:pt>
                <c:pt idx="218">
                  <c:v>2.0618149999999998E-5</c:v>
                </c:pt>
                <c:pt idx="219">
                  <c:v>2.0649520000000001E-5</c:v>
                </c:pt>
                <c:pt idx="220">
                  <c:v>2.068079E-5</c:v>
                </c:pt>
                <c:pt idx="221">
                  <c:v>2.0711960000000002E-5</c:v>
                </c:pt>
                <c:pt idx="222">
                  <c:v>2.0743019999999999E-5</c:v>
                </c:pt>
                <c:pt idx="223">
                  <c:v>2.0773969999999999E-5</c:v>
                </c:pt>
                <c:pt idx="224">
                  <c:v>2.0804819999999999E-5</c:v>
                </c:pt>
                <c:pt idx="225">
                  <c:v>2.0835569999999999E-5</c:v>
                </c:pt>
                <c:pt idx="226">
                  <c:v>2.0866210000000001E-5</c:v>
                </c:pt>
                <c:pt idx="227">
                  <c:v>2.089676E-5</c:v>
                </c:pt>
                <c:pt idx="228">
                  <c:v>2.092722E-5</c:v>
                </c:pt>
                <c:pt idx="229">
                  <c:v>2.0957550000000001E-5</c:v>
                </c:pt>
                <c:pt idx="230">
                  <c:v>2.0987799999999999E-5</c:v>
                </c:pt>
                <c:pt idx="231">
                  <c:v>2.1017950000000001E-5</c:v>
                </c:pt>
                <c:pt idx="232">
                  <c:v>2.1047999999999999E-5</c:v>
                </c:pt>
                <c:pt idx="233">
                  <c:v>2.107795E-5</c:v>
                </c:pt>
                <c:pt idx="234">
                  <c:v>2.1107809999999999E-5</c:v>
                </c:pt>
                <c:pt idx="235">
                  <c:v>2.1137580000000001E-5</c:v>
                </c:pt>
                <c:pt idx="236">
                  <c:v>2.116726E-5</c:v>
                </c:pt>
                <c:pt idx="237">
                  <c:v>2.1196839999999999E-5</c:v>
                </c:pt>
                <c:pt idx="238">
                  <c:v>2.1226329999999999E-5</c:v>
                </c:pt>
                <c:pt idx="239">
                  <c:v>2.1255719999999998E-5</c:v>
                </c:pt>
                <c:pt idx="240">
                  <c:v>2.1285029999999999E-5</c:v>
                </c:pt>
                <c:pt idx="241">
                  <c:v>2.1314260000000001E-5</c:v>
                </c:pt>
                <c:pt idx="242">
                  <c:v>2.1343380000000002E-5</c:v>
                </c:pt>
                <c:pt idx="243">
                  <c:v>2.137242E-5</c:v>
                </c:pt>
                <c:pt idx="244">
                  <c:v>2.1401359999999999E-5</c:v>
                </c:pt>
                <c:pt idx="245">
                  <c:v>2.1430220000000002E-5</c:v>
                </c:pt>
                <c:pt idx="246">
                  <c:v>2.1458989999999998E-5</c:v>
                </c:pt>
                <c:pt idx="247">
                  <c:v>2.1487669999999999E-5</c:v>
                </c:pt>
                <c:pt idx="248">
                  <c:v>2.1516270000000001E-5</c:v>
                </c:pt>
                <c:pt idx="249">
                  <c:v>2.154479E-5</c:v>
                </c:pt>
                <c:pt idx="250">
                  <c:v>2.1573209999999999E-5</c:v>
                </c:pt>
              </c:numCache>
            </c:numRef>
          </c:yVal>
          <c:smooth val="1"/>
          <c:extLst>
            <c:ext xmlns:c16="http://schemas.microsoft.com/office/drawing/2014/chart" uri="{C3380CC4-5D6E-409C-BE32-E72D297353CC}">
              <c16:uniqueId val="{00000022-4D4C-4B1C-89A4-3D3AFACA9F2D}"/>
            </c:ext>
          </c:extLst>
        </c:ser>
        <c:ser>
          <c:idx val="35"/>
          <c:order val="35"/>
          <c:tx>
            <c:strRef>
              <c:f>marine01!$AN$1</c:f>
              <c:strCache>
                <c:ptCount val="1"/>
                <c:pt idx="0">
                  <c:v>Dp(4.35753E-07) </c:v>
                </c:pt>
              </c:strCache>
            </c:strRef>
          </c:tx>
          <c:spPr>
            <a:ln w="12700">
              <a:solidFill>
                <a:srgbClr val="0000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marine01!$AN$2:$AN$252</c:f>
              <c:numCache>
                <c:formatCode>0.00E+00</c:formatCode>
                <c:ptCount val="251"/>
                <c:pt idx="0">
                  <c:v>9.4255250000000005E-7</c:v>
                </c:pt>
                <c:pt idx="1">
                  <c:v>1.072726E-6</c:v>
                </c:pt>
                <c:pt idx="2">
                  <c:v>1.091868E-6</c:v>
                </c:pt>
                <c:pt idx="3">
                  <c:v>1.112723E-6</c:v>
                </c:pt>
                <c:pt idx="4">
                  <c:v>1.135495E-6</c:v>
                </c:pt>
                <c:pt idx="5">
                  <c:v>1.1604740000000001E-6</c:v>
                </c:pt>
                <c:pt idx="6">
                  <c:v>1.188034E-6</c:v>
                </c:pt>
                <c:pt idx="7">
                  <c:v>1.218652E-6</c:v>
                </c:pt>
                <c:pt idx="8">
                  <c:v>1.2529440000000001E-6</c:v>
                </c:pt>
                <c:pt idx="9">
                  <c:v>1.291715E-6</c:v>
                </c:pt>
                <c:pt idx="10">
                  <c:v>1.3360439999999999E-6</c:v>
                </c:pt>
                <c:pt idx="11">
                  <c:v>1.3874039999999999E-6</c:v>
                </c:pt>
                <c:pt idx="12">
                  <c:v>1.44785E-6</c:v>
                </c:pt>
                <c:pt idx="13">
                  <c:v>1.520374E-6</c:v>
                </c:pt>
                <c:pt idx="14">
                  <c:v>1.609391E-6</c:v>
                </c:pt>
                <c:pt idx="15">
                  <c:v>1.7216449999999999E-6</c:v>
                </c:pt>
                <c:pt idx="16">
                  <c:v>1.8676299999999999E-6</c:v>
                </c:pt>
                <c:pt idx="17">
                  <c:v>2.063559E-6</c:v>
                </c:pt>
                <c:pt idx="18">
                  <c:v>2.3328599999999999E-6</c:v>
                </c:pt>
                <c:pt idx="19">
                  <c:v>2.704549E-6</c:v>
                </c:pt>
                <c:pt idx="20">
                  <c:v>3.2066150000000001E-6</c:v>
                </c:pt>
                <c:pt idx="21">
                  <c:v>3.8423020000000001E-6</c:v>
                </c:pt>
                <c:pt idx="22">
                  <c:v>4.5842239999999999E-6</c:v>
                </c:pt>
                <c:pt idx="23">
                  <c:v>5.3758219999999996E-6</c:v>
                </c:pt>
                <c:pt idx="24">
                  <c:v>6.1489389999999997E-6</c:v>
                </c:pt>
                <c:pt idx="25">
                  <c:v>6.8468269999999999E-6</c:v>
                </c:pt>
                <c:pt idx="26">
                  <c:v>7.4406789999999998E-6</c:v>
                </c:pt>
                <c:pt idx="27">
                  <c:v>7.9299140000000001E-6</c:v>
                </c:pt>
                <c:pt idx="28">
                  <c:v>8.3310799999999992E-6</c:v>
                </c:pt>
                <c:pt idx="29">
                  <c:v>8.6652820000000006E-6</c:v>
                </c:pt>
                <c:pt idx="30">
                  <c:v>8.9509329999999996E-6</c:v>
                </c:pt>
                <c:pt idx="31">
                  <c:v>9.2020829999999997E-6</c:v>
                </c:pt>
                <c:pt idx="32">
                  <c:v>9.4285699999999994E-6</c:v>
                </c:pt>
                <c:pt idx="33">
                  <c:v>9.6367980000000002E-6</c:v>
                </c:pt>
                <c:pt idx="34">
                  <c:v>9.8309669999999993E-6</c:v>
                </c:pt>
                <c:pt idx="35">
                  <c:v>1.0013879999999999E-5</c:v>
                </c:pt>
                <c:pt idx="36">
                  <c:v>1.018743E-5</c:v>
                </c:pt>
                <c:pt idx="37">
                  <c:v>1.0352979999999999E-5</c:v>
                </c:pt>
                <c:pt idx="38">
                  <c:v>1.051156E-5</c:v>
                </c:pt>
                <c:pt idx="39">
                  <c:v>1.066393E-5</c:v>
                </c:pt>
                <c:pt idx="40">
                  <c:v>1.0810740000000001E-5</c:v>
                </c:pt>
                <c:pt idx="41">
                  <c:v>1.095247E-5</c:v>
                </c:pt>
                <c:pt idx="42">
                  <c:v>1.108963E-5</c:v>
                </c:pt>
                <c:pt idx="43">
                  <c:v>1.1222560000000001E-5</c:v>
                </c:pt>
                <c:pt idx="44">
                  <c:v>1.1351610000000001E-5</c:v>
                </c:pt>
                <c:pt idx="45">
                  <c:v>1.147704E-5</c:v>
                </c:pt>
                <c:pt idx="46">
                  <c:v>1.1599129999999999E-5</c:v>
                </c:pt>
                <c:pt idx="47">
                  <c:v>1.1718080000000001E-5</c:v>
                </c:pt>
                <c:pt idx="48">
                  <c:v>1.1834079999999999E-5</c:v>
                </c:pt>
                <c:pt idx="49">
                  <c:v>1.194733E-5</c:v>
                </c:pt>
                <c:pt idx="50">
                  <c:v>1.205799E-5</c:v>
                </c:pt>
                <c:pt idx="51">
                  <c:v>1.216622E-5</c:v>
                </c:pt>
                <c:pt idx="52">
                  <c:v>1.2272179999999999E-5</c:v>
                </c:pt>
                <c:pt idx="53">
                  <c:v>1.237593E-5</c:v>
                </c:pt>
                <c:pt idx="54">
                  <c:v>1.247764E-5</c:v>
                </c:pt>
                <c:pt idx="55">
                  <c:v>1.2577370000000001E-5</c:v>
                </c:pt>
                <c:pt idx="56">
                  <c:v>1.267524E-5</c:v>
                </c:pt>
                <c:pt idx="57">
                  <c:v>1.2771349999999999E-5</c:v>
                </c:pt>
                <c:pt idx="58">
                  <c:v>1.2865699999999999E-5</c:v>
                </c:pt>
                <c:pt idx="59">
                  <c:v>1.2958440000000001E-5</c:v>
                </c:pt>
                <c:pt idx="60">
                  <c:v>1.304965E-5</c:v>
                </c:pt>
                <c:pt idx="61">
                  <c:v>1.313935E-5</c:v>
                </c:pt>
                <c:pt idx="62">
                  <c:v>1.322762E-5</c:v>
                </c:pt>
                <c:pt idx="63">
                  <c:v>1.331451E-5</c:v>
                </c:pt>
                <c:pt idx="64">
                  <c:v>1.3400079999999999E-5</c:v>
                </c:pt>
                <c:pt idx="65">
                  <c:v>1.348437E-5</c:v>
                </c:pt>
                <c:pt idx="66">
                  <c:v>1.3567439999999999E-5</c:v>
                </c:pt>
                <c:pt idx="67">
                  <c:v>1.364932E-5</c:v>
                </c:pt>
                <c:pt idx="68">
                  <c:v>1.3730050000000001E-5</c:v>
                </c:pt>
                <c:pt idx="69">
                  <c:v>1.3809699999999999E-5</c:v>
                </c:pt>
                <c:pt idx="70">
                  <c:v>1.3888300000000001E-5</c:v>
                </c:pt>
                <c:pt idx="71">
                  <c:v>1.396586E-5</c:v>
                </c:pt>
                <c:pt idx="72">
                  <c:v>1.404243E-5</c:v>
                </c:pt>
                <c:pt idx="73">
                  <c:v>1.411803E-5</c:v>
                </c:pt>
                <c:pt idx="74">
                  <c:v>1.419269E-5</c:v>
                </c:pt>
                <c:pt idx="75">
                  <c:v>1.426645E-5</c:v>
                </c:pt>
                <c:pt idx="76">
                  <c:v>1.4339339999999999E-5</c:v>
                </c:pt>
                <c:pt idx="77">
                  <c:v>1.4411379999999999E-5</c:v>
                </c:pt>
                <c:pt idx="78">
                  <c:v>1.448259E-5</c:v>
                </c:pt>
                <c:pt idx="79">
                  <c:v>1.4552999999999999E-5</c:v>
                </c:pt>
                <c:pt idx="80">
                  <c:v>1.462265E-5</c:v>
                </c:pt>
                <c:pt idx="81">
                  <c:v>1.469152E-5</c:v>
                </c:pt>
                <c:pt idx="82">
                  <c:v>1.475967E-5</c:v>
                </c:pt>
                <c:pt idx="83">
                  <c:v>1.482711E-5</c:v>
                </c:pt>
                <c:pt idx="84">
                  <c:v>1.489383E-5</c:v>
                </c:pt>
                <c:pt idx="85">
                  <c:v>1.4959880000000001E-5</c:v>
                </c:pt>
                <c:pt idx="86">
                  <c:v>1.502527E-5</c:v>
                </c:pt>
                <c:pt idx="87">
                  <c:v>1.5089990000000001E-5</c:v>
                </c:pt>
                <c:pt idx="88">
                  <c:v>1.5154099999999999E-5</c:v>
                </c:pt>
                <c:pt idx="89">
                  <c:v>1.521758E-5</c:v>
                </c:pt>
                <c:pt idx="90">
                  <c:v>1.5280469999999998E-5</c:v>
                </c:pt>
                <c:pt idx="91">
                  <c:v>1.5342769999999999E-5</c:v>
                </c:pt>
                <c:pt idx="92">
                  <c:v>1.5404490000000001E-5</c:v>
                </c:pt>
                <c:pt idx="93">
                  <c:v>1.5465639999999999E-5</c:v>
                </c:pt>
                <c:pt idx="94">
                  <c:v>1.5526250000000001E-5</c:v>
                </c:pt>
                <c:pt idx="95">
                  <c:v>1.55863E-5</c:v>
                </c:pt>
                <c:pt idx="96">
                  <c:v>1.5645849999999999E-5</c:v>
                </c:pt>
                <c:pt idx="97">
                  <c:v>1.5704889999999999E-5</c:v>
                </c:pt>
                <c:pt idx="98">
                  <c:v>1.576341E-5</c:v>
                </c:pt>
                <c:pt idx="99">
                  <c:v>1.5821450000000001E-5</c:v>
                </c:pt>
                <c:pt idx="100">
                  <c:v>1.5878990000000001E-5</c:v>
                </c:pt>
                <c:pt idx="101">
                  <c:v>1.593608E-5</c:v>
                </c:pt>
                <c:pt idx="102">
                  <c:v>1.599269E-5</c:v>
                </c:pt>
                <c:pt idx="103">
                  <c:v>1.6048869999999999E-5</c:v>
                </c:pt>
                <c:pt idx="104">
                  <c:v>1.6104600000000002E-5</c:v>
                </c:pt>
                <c:pt idx="105">
                  <c:v>1.615988E-5</c:v>
                </c:pt>
                <c:pt idx="106">
                  <c:v>1.6214730000000001E-5</c:v>
                </c:pt>
                <c:pt idx="107">
                  <c:v>1.6269179999999999E-5</c:v>
                </c:pt>
                <c:pt idx="108">
                  <c:v>1.6323239999999999E-5</c:v>
                </c:pt>
                <c:pt idx="109">
                  <c:v>1.6376849999999999E-5</c:v>
                </c:pt>
                <c:pt idx="110">
                  <c:v>1.6430060000000001E-5</c:v>
                </c:pt>
                <c:pt idx="111">
                  <c:v>1.6482909999999998E-5</c:v>
                </c:pt>
                <c:pt idx="112">
                  <c:v>1.6535360000000002E-5</c:v>
                </c:pt>
                <c:pt idx="113">
                  <c:v>1.6587439999999999E-5</c:v>
                </c:pt>
                <c:pt idx="114">
                  <c:v>1.6639159999999999E-5</c:v>
                </c:pt>
                <c:pt idx="115">
                  <c:v>1.6690499999999999E-5</c:v>
                </c:pt>
                <c:pt idx="116">
                  <c:v>1.6741480000000001E-5</c:v>
                </c:pt>
                <c:pt idx="117">
                  <c:v>1.679213E-5</c:v>
                </c:pt>
                <c:pt idx="118">
                  <c:v>1.6842429999999999E-5</c:v>
                </c:pt>
                <c:pt idx="119">
                  <c:v>1.6892400000000001E-5</c:v>
                </c:pt>
                <c:pt idx="120">
                  <c:v>1.6942040000000001E-5</c:v>
                </c:pt>
                <c:pt idx="121">
                  <c:v>1.6991359999999999E-5</c:v>
                </c:pt>
                <c:pt idx="122">
                  <c:v>1.7040329999999999E-5</c:v>
                </c:pt>
                <c:pt idx="123">
                  <c:v>1.7089009999999999E-5</c:v>
                </c:pt>
                <c:pt idx="124">
                  <c:v>1.7137339999999999E-5</c:v>
                </c:pt>
                <c:pt idx="125">
                  <c:v>1.7185410000000001E-5</c:v>
                </c:pt>
                <c:pt idx="126">
                  <c:v>1.7233149999999999E-5</c:v>
                </c:pt>
                <c:pt idx="127">
                  <c:v>1.7280609999999999E-5</c:v>
                </c:pt>
                <c:pt idx="128">
                  <c:v>1.7327779999999999E-5</c:v>
                </c:pt>
                <c:pt idx="129">
                  <c:v>1.7374650000000001E-5</c:v>
                </c:pt>
                <c:pt idx="130">
                  <c:v>1.7421209999999999E-5</c:v>
                </c:pt>
                <c:pt idx="131">
                  <c:v>1.746752E-5</c:v>
                </c:pt>
                <c:pt idx="132">
                  <c:v>1.7513550000000001E-5</c:v>
                </c:pt>
                <c:pt idx="133">
                  <c:v>1.7559289999999999E-5</c:v>
                </c:pt>
                <c:pt idx="134">
                  <c:v>1.7604769999999999E-5</c:v>
                </c:pt>
                <c:pt idx="135">
                  <c:v>1.7649990000000001E-5</c:v>
                </c:pt>
                <c:pt idx="136">
                  <c:v>1.769496E-5</c:v>
                </c:pt>
                <c:pt idx="137">
                  <c:v>1.7739690000000002E-5</c:v>
                </c:pt>
                <c:pt idx="138">
                  <c:v>1.7784140000000001E-5</c:v>
                </c:pt>
                <c:pt idx="139">
                  <c:v>1.7828360000000001E-5</c:v>
                </c:pt>
                <c:pt idx="140">
                  <c:v>1.787232E-5</c:v>
                </c:pt>
                <c:pt idx="141">
                  <c:v>1.7916049999999999E-5</c:v>
                </c:pt>
                <c:pt idx="142">
                  <c:v>1.795951E-5</c:v>
                </c:pt>
                <c:pt idx="143">
                  <c:v>1.8002779999999998E-5</c:v>
                </c:pt>
                <c:pt idx="144">
                  <c:v>1.8045789999999999E-5</c:v>
                </c:pt>
                <c:pt idx="145">
                  <c:v>1.808857E-5</c:v>
                </c:pt>
                <c:pt idx="146">
                  <c:v>1.8131129999999999E-5</c:v>
                </c:pt>
                <c:pt idx="147">
                  <c:v>1.8173469999999999E-5</c:v>
                </c:pt>
                <c:pt idx="148">
                  <c:v>1.8215559999999999E-5</c:v>
                </c:pt>
                <c:pt idx="149">
                  <c:v>1.8257470000000001E-5</c:v>
                </c:pt>
                <c:pt idx="150">
                  <c:v>1.8299139999999998E-5</c:v>
                </c:pt>
                <c:pt idx="151">
                  <c:v>1.8340630000000001E-5</c:v>
                </c:pt>
                <c:pt idx="152">
                  <c:v>1.838189E-5</c:v>
                </c:pt>
                <c:pt idx="153">
                  <c:v>1.8422939999999999E-5</c:v>
                </c:pt>
                <c:pt idx="154">
                  <c:v>1.8463769999999999E-5</c:v>
                </c:pt>
                <c:pt idx="155">
                  <c:v>1.8504409999999999E-5</c:v>
                </c:pt>
                <c:pt idx="156">
                  <c:v>1.8544870000000001E-5</c:v>
                </c:pt>
                <c:pt idx="157">
                  <c:v>1.8585120000000001E-5</c:v>
                </c:pt>
                <c:pt idx="158">
                  <c:v>1.862516E-5</c:v>
                </c:pt>
                <c:pt idx="159">
                  <c:v>1.866502E-5</c:v>
                </c:pt>
                <c:pt idx="160">
                  <c:v>1.8704700000000001E-5</c:v>
                </c:pt>
                <c:pt idx="161">
                  <c:v>1.874417E-5</c:v>
                </c:pt>
                <c:pt idx="162">
                  <c:v>1.8783469999999999E-5</c:v>
                </c:pt>
                <c:pt idx="163">
                  <c:v>1.882258E-5</c:v>
                </c:pt>
                <c:pt idx="164">
                  <c:v>1.886151E-5</c:v>
                </c:pt>
                <c:pt idx="165">
                  <c:v>1.8900249999999999E-5</c:v>
                </c:pt>
                <c:pt idx="166">
                  <c:v>1.893881E-5</c:v>
                </c:pt>
                <c:pt idx="167">
                  <c:v>1.8977199999999998E-5</c:v>
                </c:pt>
                <c:pt idx="168">
                  <c:v>1.9015419999999999E-5</c:v>
                </c:pt>
                <c:pt idx="169">
                  <c:v>1.9053470000000001E-5</c:v>
                </c:pt>
                <c:pt idx="170">
                  <c:v>1.9091340000000001E-5</c:v>
                </c:pt>
                <c:pt idx="171">
                  <c:v>1.912906E-5</c:v>
                </c:pt>
                <c:pt idx="172">
                  <c:v>1.91666E-5</c:v>
                </c:pt>
                <c:pt idx="173">
                  <c:v>1.9203969999999999E-5</c:v>
                </c:pt>
                <c:pt idx="174">
                  <c:v>1.924118E-5</c:v>
                </c:pt>
                <c:pt idx="175">
                  <c:v>1.927823E-5</c:v>
                </c:pt>
                <c:pt idx="176">
                  <c:v>1.9315119999999999E-5</c:v>
                </c:pt>
                <c:pt idx="177">
                  <c:v>1.935185E-5</c:v>
                </c:pt>
                <c:pt idx="178">
                  <c:v>1.9388430000000001E-5</c:v>
                </c:pt>
                <c:pt idx="179">
                  <c:v>1.9424850000000001E-5</c:v>
                </c:pt>
                <c:pt idx="180">
                  <c:v>1.9461130000000001E-5</c:v>
                </c:pt>
                <c:pt idx="181">
                  <c:v>1.949724E-5</c:v>
                </c:pt>
                <c:pt idx="182">
                  <c:v>1.9533219999999999E-5</c:v>
                </c:pt>
                <c:pt idx="183">
                  <c:v>1.9569030000000001E-5</c:v>
                </c:pt>
                <c:pt idx="184">
                  <c:v>1.960471E-5</c:v>
                </c:pt>
                <c:pt idx="185">
                  <c:v>1.9640230000000001E-5</c:v>
                </c:pt>
                <c:pt idx="186">
                  <c:v>1.9675609999999999E-5</c:v>
                </c:pt>
                <c:pt idx="187">
                  <c:v>1.9710850000000001E-5</c:v>
                </c:pt>
                <c:pt idx="188">
                  <c:v>1.974595E-5</c:v>
                </c:pt>
                <c:pt idx="189">
                  <c:v>1.978091E-5</c:v>
                </c:pt>
                <c:pt idx="190">
                  <c:v>1.9815729999999999E-5</c:v>
                </c:pt>
                <c:pt idx="191">
                  <c:v>1.985041E-5</c:v>
                </c:pt>
                <c:pt idx="192">
                  <c:v>1.988495E-5</c:v>
                </c:pt>
                <c:pt idx="193">
                  <c:v>1.9919369999999999E-5</c:v>
                </c:pt>
                <c:pt idx="194">
                  <c:v>1.9953650000000002E-5</c:v>
                </c:pt>
                <c:pt idx="195">
                  <c:v>1.9987790000000001E-5</c:v>
                </c:pt>
                <c:pt idx="196">
                  <c:v>2.0021799999999999E-5</c:v>
                </c:pt>
                <c:pt idx="197">
                  <c:v>2.005568E-5</c:v>
                </c:pt>
                <c:pt idx="198">
                  <c:v>2.0089440000000001E-5</c:v>
                </c:pt>
                <c:pt idx="199">
                  <c:v>2.0123079999999999E-5</c:v>
                </c:pt>
                <c:pt idx="200">
                  <c:v>2.0156589999999999E-5</c:v>
                </c:pt>
                <c:pt idx="201">
                  <c:v>2.0189959999999999E-5</c:v>
                </c:pt>
                <c:pt idx="202">
                  <c:v>2.022321E-5</c:v>
                </c:pt>
                <c:pt idx="203">
                  <c:v>2.0256340000000001E-5</c:v>
                </c:pt>
                <c:pt idx="204">
                  <c:v>2.0289349999999999E-5</c:v>
                </c:pt>
                <c:pt idx="205">
                  <c:v>2.0322239999999999E-5</c:v>
                </c:pt>
                <c:pt idx="206">
                  <c:v>2.0355010000000001E-5</c:v>
                </c:pt>
                <c:pt idx="207">
                  <c:v>2.0387659999999999E-5</c:v>
                </c:pt>
                <c:pt idx="208">
                  <c:v>2.042018E-5</c:v>
                </c:pt>
                <c:pt idx="209">
                  <c:v>2.0452600000000001E-5</c:v>
                </c:pt>
                <c:pt idx="210">
                  <c:v>2.0484900000000001E-5</c:v>
                </c:pt>
                <c:pt idx="211">
                  <c:v>2.0517079999999999E-5</c:v>
                </c:pt>
                <c:pt idx="212">
                  <c:v>2.054916E-5</c:v>
                </c:pt>
                <c:pt idx="213">
                  <c:v>2.0581109999999999E-5</c:v>
                </c:pt>
                <c:pt idx="214">
                  <c:v>2.0612969999999999E-5</c:v>
                </c:pt>
                <c:pt idx="215">
                  <c:v>2.0644699999999999E-5</c:v>
                </c:pt>
                <c:pt idx="216">
                  <c:v>2.0676329999999999E-5</c:v>
                </c:pt>
                <c:pt idx="217">
                  <c:v>2.0707849999999999E-5</c:v>
                </c:pt>
                <c:pt idx="218">
                  <c:v>2.073926E-5</c:v>
                </c:pt>
                <c:pt idx="219">
                  <c:v>2.0770569999999999E-5</c:v>
                </c:pt>
                <c:pt idx="220">
                  <c:v>2.0801769999999999E-5</c:v>
                </c:pt>
                <c:pt idx="221">
                  <c:v>2.083287E-5</c:v>
                </c:pt>
                <c:pt idx="222">
                  <c:v>2.0863849999999998E-5</c:v>
                </c:pt>
                <c:pt idx="223">
                  <c:v>2.0894740000000001E-5</c:v>
                </c:pt>
                <c:pt idx="224">
                  <c:v>2.092552E-5</c:v>
                </c:pt>
                <c:pt idx="225">
                  <c:v>2.0956200000000001E-5</c:v>
                </c:pt>
                <c:pt idx="226">
                  <c:v>2.0986779999999999E-5</c:v>
                </c:pt>
                <c:pt idx="227">
                  <c:v>2.101726E-5</c:v>
                </c:pt>
                <c:pt idx="228">
                  <c:v>2.1047640000000001E-5</c:v>
                </c:pt>
                <c:pt idx="229">
                  <c:v>2.1077910000000001E-5</c:v>
                </c:pt>
                <c:pt idx="230">
                  <c:v>2.1108090000000001E-5</c:v>
                </c:pt>
                <c:pt idx="231">
                  <c:v>2.1138179999999999E-5</c:v>
                </c:pt>
                <c:pt idx="232">
                  <c:v>2.1168159999999999E-5</c:v>
                </c:pt>
                <c:pt idx="233">
                  <c:v>2.1198039999999999E-5</c:v>
                </c:pt>
                <c:pt idx="234">
                  <c:v>2.122784E-5</c:v>
                </c:pt>
                <c:pt idx="235">
                  <c:v>2.1257550000000001E-5</c:v>
                </c:pt>
                <c:pt idx="236">
                  <c:v>2.1287159999999999E-5</c:v>
                </c:pt>
                <c:pt idx="237">
                  <c:v>2.131667E-5</c:v>
                </c:pt>
                <c:pt idx="238">
                  <c:v>2.1346099999999999E-5</c:v>
                </c:pt>
                <c:pt idx="239">
                  <c:v>2.1375430000000001E-5</c:v>
                </c:pt>
                <c:pt idx="240">
                  <c:v>2.1404680000000001E-5</c:v>
                </c:pt>
                <c:pt idx="241">
                  <c:v>2.143383E-5</c:v>
                </c:pt>
                <c:pt idx="242">
                  <c:v>2.1462900000000001E-5</c:v>
                </c:pt>
                <c:pt idx="243">
                  <c:v>2.1491870000000001E-5</c:v>
                </c:pt>
                <c:pt idx="244">
                  <c:v>2.1520749999999999E-5</c:v>
                </c:pt>
                <c:pt idx="245">
                  <c:v>2.1549550000000001E-5</c:v>
                </c:pt>
                <c:pt idx="246">
                  <c:v>2.157826E-5</c:v>
                </c:pt>
                <c:pt idx="247">
                  <c:v>2.1606869999999999E-5</c:v>
                </c:pt>
                <c:pt idx="248">
                  <c:v>2.163541E-5</c:v>
                </c:pt>
                <c:pt idx="249">
                  <c:v>2.1663869999999999E-5</c:v>
                </c:pt>
                <c:pt idx="250">
                  <c:v>2.1692230000000001E-5</c:v>
                </c:pt>
              </c:numCache>
            </c:numRef>
          </c:yVal>
          <c:smooth val="1"/>
          <c:extLst>
            <c:ext xmlns:c16="http://schemas.microsoft.com/office/drawing/2014/chart" uri="{C3380CC4-5D6E-409C-BE32-E72D297353CC}">
              <c16:uniqueId val="{00000023-4D4C-4B1C-89A4-3D3AFACA9F2D}"/>
            </c:ext>
          </c:extLst>
        </c:ser>
        <c:ser>
          <c:idx val="36"/>
          <c:order val="36"/>
          <c:tx>
            <c:strRef>
              <c:f>marine01!$AO$1</c:f>
              <c:strCache>
                <c:ptCount val="1"/>
                <c:pt idx="0">
                  <c:v>Dp(4.77978E-07) </c:v>
                </c:pt>
              </c:strCache>
            </c:strRef>
          </c:tx>
          <c:spPr>
            <a:ln w="12700">
              <a:solidFill>
                <a:srgbClr val="FFFF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marine01!$AO$2:$AO$252</c:f>
              <c:numCache>
                <c:formatCode>0.00E+00</c:formatCode>
                <c:ptCount val="251"/>
                <c:pt idx="0">
                  <c:v>1.037254E-6</c:v>
                </c:pt>
                <c:pt idx="1">
                  <c:v>1.1784889999999999E-6</c:v>
                </c:pt>
                <c:pt idx="2">
                  <c:v>1.1995999999999999E-6</c:v>
                </c:pt>
                <c:pt idx="3">
                  <c:v>1.2226059999999999E-6</c:v>
                </c:pt>
                <c:pt idx="4">
                  <c:v>1.2477299999999999E-6</c:v>
                </c:pt>
                <c:pt idx="5">
                  <c:v>1.2752920000000001E-6</c:v>
                </c:pt>
                <c:pt idx="6">
                  <c:v>1.305706E-6</c:v>
                </c:pt>
                <c:pt idx="7">
                  <c:v>1.339498E-6</c:v>
                </c:pt>
                <c:pt idx="8">
                  <c:v>1.3773459999999999E-6</c:v>
                </c:pt>
                <c:pt idx="9">
                  <c:v>1.4201359999999999E-6</c:v>
                </c:pt>
                <c:pt idx="10">
                  <c:v>1.469052E-6</c:v>
                </c:pt>
                <c:pt idx="11">
                  <c:v>1.525704E-6</c:v>
                </c:pt>
                <c:pt idx="12">
                  <c:v>1.5923260000000001E-6</c:v>
                </c:pt>
                <c:pt idx="13">
                  <c:v>1.6721470000000001E-6</c:v>
                </c:pt>
                <c:pt idx="14">
                  <c:v>1.769876E-6</c:v>
                </c:pt>
                <c:pt idx="15">
                  <c:v>1.8925859999999999E-6</c:v>
                </c:pt>
                <c:pt idx="16">
                  <c:v>2.0510189999999998E-6</c:v>
                </c:pt>
                <c:pt idx="17">
                  <c:v>2.2612180000000001E-6</c:v>
                </c:pt>
                <c:pt idx="18">
                  <c:v>2.5453840000000002E-6</c:v>
                </c:pt>
                <c:pt idx="19">
                  <c:v>2.929689E-6</c:v>
                </c:pt>
                <c:pt idx="20">
                  <c:v>3.4385230000000002E-6</c:v>
                </c:pt>
                <c:pt idx="21">
                  <c:v>4.0731739999999999E-6</c:v>
                </c:pt>
                <c:pt idx="22">
                  <c:v>4.8077020000000002E-6</c:v>
                </c:pt>
                <c:pt idx="23">
                  <c:v>5.588872E-6</c:v>
                </c:pt>
                <c:pt idx="24">
                  <c:v>6.3515000000000001E-6</c:v>
                </c:pt>
                <c:pt idx="25">
                  <c:v>7.0404829999999999E-6</c:v>
                </c:pt>
                <c:pt idx="26">
                  <c:v>7.6274650000000003E-6</c:v>
                </c:pt>
                <c:pt idx="27">
                  <c:v>8.1116549999999992E-6</c:v>
                </c:pt>
                <c:pt idx="28">
                  <c:v>8.5091589999999993E-6</c:v>
                </c:pt>
                <c:pt idx="29">
                  <c:v>8.8406600000000005E-6</c:v>
                </c:pt>
                <c:pt idx="30">
                  <c:v>9.1242520000000004E-6</c:v>
                </c:pt>
                <c:pt idx="31">
                  <c:v>9.3737680000000007E-6</c:v>
                </c:pt>
                <c:pt idx="32">
                  <c:v>9.5988980000000001E-6</c:v>
                </c:pt>
                <c:pt idx="33">
                  <c:v>9.8059629999999994E-6</c:v>
                </c:pt>
                <c:pt idx="34">
                  <c:v>9.9991049999999992E-6</c:v>
                </c:pt>
                <c:pt idx="35">
                  <c:v>1.0181090000000001E-5</c:v>
                </c:pt>
                <c:pt idx="36">
                  <c:v>1.0353800000000001E-5</c:v>
                </c:pt>
                <c:pt idx="37">
                  <c:v>1.0518570000000001E-5</c:v>
                </c:pt>
                <c:pt idx="38">
                  <c:v>1.067642E-5</c:v>
                </c:pt>
                <c:pt idx="39">
                  <c:v>1.082812E-5</c:v>
                </c:pt>
                <c:pt idx="40">
                  <c:v>1.097428E-5</c:v>
                </c:pt>
                <c:pt idx="41">
                  <c:v>1.1115409999999999E-5</c:v>
                </c:pt>
                <c:pt idx="42">
                  <c:v>1.1251989999999999E-5</c:v>
                </c:pt>
                <c:pt idx="43">
                  <c:v>1.1384379999999999E-5</c:v>
                </c:pt>
                <c:pt idx="44">
                  <c:v>1.1512899999999999E-5</c:v>
                </c:pt>
                <c:pt idx="45">
                  <c:v>1.163784E-5</c:v>
                </c:pt>
                <c:pt idx="46">
                  <c:v>1.175945E-5</c:v>
                </c:pt>
                <c:pt idx="47">
                  <c:v>1.187794E-5</c:v>
                </c:pt>
                <c:pt idx="48">
                  <c:v>1.19935E-5</c:v>
                </c:pt>
                <c:pt idx="49">
                  <c:v>1.2106319999999999E-5</c:v>
                </c:pt>
                <c:pt idx="50">
                  <c:v>1.221658E-5</c:v>
                </c:pt>
                <c:pt idx="51">
                  <c:v>1.23244E-5</c:v>
                </c:pt>
                <c:pt idx="52">
                  <c:v>1.242998E-5</c:v>
                </c:pt>
                <c:pt idx="53">
                  <c:v>1.2533349999999999E-5</c:v>
                </c:pt>
                <c:pt idx="54">
                  <c:v>1.2634699999999999E-5</c:v>
                </c:pt>
                <c:pt idx="55">
                  <c:v>1.2734079999999999E-5</c:v>
                </c:pt>
                <c:pt idx="56">
                  <c:v>1.283161E-5</c:v>
                </c:pt>
                <c:pt idx="57">
                  <c:v>1.292739E-5</c:v>
                </c:pt>
                <c:pt idx="58">
                  <c:v>1.3021409999999999E-5</c:v>
                </c:pt>
                <c:pt idx="59">
                  <c:v>1.311383E-5</c:v>
                </c:pt>
                <c:pt idx="60">
                  <c:v>1.320474E-5</c:v>
                </c:pt>
                <c:pt idx="61">
                  <c:v>1.3294130000000001E-5</c:v>
                </c:pt>
                <c:pt idx="62">
                  <c:v>1.3382109999999999E-5</c:v>
                </c:pt>
                <c:pt idx="63">
                  <c:v>1.3468709999999999E-5</c:v>
                </c:pt>
                <c:pt idx="64">
                  <c:v>1.3553999999999999E-5</c:v>
                </c:pt>
                <c:pt idx="65">
                  <c:v>1.363802E-5</c:v>
                </c:pt>
                <c:pt idx="66">
                  <c:v>1.3720820000000001E-5</c:v>
                </c:pt>
                <c:pt idx="67">
                  <c:v>1.3802430000000001E-5</c:v>
                </c:pt>
                <c:pt idx="68">
                  <c:v>1.3882900000000001E-5</c:v>
                </c:pt>
                <c:pt idx="69">
                  <c:v>1.39623E-5</c:v>
                </c:pt>
                <c:pt idx="70">
                  <c:v>1.4040650000000001E-5</c:v>
                </c:pt>
                <c:pt idx="71">
                  <c:v>1.4117970000000001E-5</c:v>
                </c:pt>
                <c:pt idx="72">
                  <c:v>1.4194300000000001E-5</c:v>
                </c:pt>
                <c:pt idx="73">
                  <c:v>1.4269660000000001E-5</c:v>
                </c:pt>
                <c:pt idx="74">
                  <c:v>1.434409E-5</c:v>
                </c:pt>
                <c:pt idx="75">
                  <c:v>1.441762E-5</c:v>
                </c:pt>
                <c:pt idx="76">
                  <c:v>1.4490279999999999E-5</c:v>
                </c:pt>
                <c:pt idx="77">
                  <c:v>1.456211E-5</c:v>
                </c:pt>
                <c:pt idx="78">
                  <c:v>1.463309E-5</c:v>
                </c:pt>
                <c:pt idx="79">
                  <c:v>1.47033E-5</c:v>
                </c:pt>
                <c:pt idx="80">
                  <c:v>1.477273E-5</c:v>
                </c:pt>
                <c:pt idx="81">
                  <c:v>1.4841389999999999E-5</c:v>
                </c:pt>
                <c:pt idx="82">
                  <c:v>1.490935E-5</c:v>
                </c:pt>
                <c:pt idx="83">
                  <c:v>1.497658E-5</c:v>
                </c:pt>
                <c:pt idx="84">
                  <c:v>1.5043110000000001E-5</c:v>
                </c:pt>
                <c:pt idx="85">
                  <c:v>1.5108959999999999E-5</c:v>
                </c:pt>
                <c:pt idx="86">
                  <c:v>1.517416E-5</c:v>
                </c:pt>
                <c:pt idx="87">
                  <c:v>1.523869E-5</c:v>
                </c:pt>
                <c:pt idx="88">
                  <c:v>1.5302609999999999E-5</c:v>
                </c:pt>
                <c:pt idx="89">
                  <c:v>1.5365909999999999E-5</c:v>
                </c:pt>
                <c:pt idx="90">
                  <c:v>1.5428620000000001E-5</c:v>
                </c:pt>
                <c:pt idx="91">
                  <c:v>1.5490729999999999E-5</c:v>
                </c:pt>
                <c:pt idx="92">
                  <c:v>1.5552270000000001E-5</c:v>
                </c:pt>
                <c:pt idx="93">
                  <c:v>1.5613250000000002E-5</c:v>
                </c:pt>
                <c:pt idx="94">
                  <c:v>1.5673690000000001E-5</c:v>
                </c:pt>
                <c:pt idx="95">
                  <c:v>1.5733569999999999E-5</c:v>
                </c:pt>
                <c:pt idx="96">
                  <c:v>1.5792949999999999E-5</c:v>
                </c:pt>
                <c:pt idx="97">
                  <c:v>1.5851820000000001E-5</c:v>
                </c:pt>
                <c:pt idx="98">
                  <c:v>1.5910180000000001E-5</c:v>
                </c:pt>
                <c:pt idx="99">
                  <c:v>1.5968060000000001E-5</c:v>
                </c:pt>
                <c:pt idx="100">
                  <c:v>1.6025429999999999E-5</c:v>
                </c:pt>
                <c:pt idx="101">
                  <c:v>1.6082360000000001E-5</c:v>
                </c:pt>
                <c:pt idx="102">
                  <c:v>1.613882E-5</c:v>
                </c:pt>
                <c:pt idx="103">
                  <c:v>1.6194839999999999E-5</c:v>
                </c:pt>
                <c:pt idx="104">
                  <c:v>1.625041E-5</c:v>
                </c:pt>
                <c:pt idx="105">
                  <c:v>1.6305549999999998E-5</c:v>
                </c:pt>
                <c:pt idx="106">
                  <c:v>1.636025E-5</c:v>
                </c:pt>
                <c:pt idx="107">
                  <c:v>1.641455E-5</c:v>
                </c:pt>
                <c:pt idx="108">
                  <c:v>1.6468460000000001E-5</c:v>
                </c:pt>
                <c:pt idx="109">
                  <c:v>1.652192E-5</c:v>
                </c:pt>
                <c:pt idx="110">
                  <c:v>1.6574989999999999E-5</c:v>
                </c:pt>
                <c:pt idx="111">
                  <c:v>1.6627689999999999E-5</c:v>
                </c:pt>
                <c:pt idx="112">
                  <c:v>1.668E-5</c:v>
                </c:pt>
                <c:pt idx="113">
                  <c:v>1.6731940000000001E-5</c:v>
                </c:pt>
                <c:pt idx="114">
                  <c:v>1.6783520000000001E-5</c:v>
                </c:pt>
                <c:pt idx="115">
                  <c:v>1.6834720000000001E-5</c:v>
                </c:pt>
                <c:pt idx="116">
                  <c:v>1.688556E-5</c:v>
                </c:pt>
                <c:pt idx="117">
                  <c:v>1.6936080000000001E-5</c:v>
                </c:pt>
                <c:pt idx="118">
                  <c:v>1.698625E-5</c:v>
                </c:pt>
                <c:pt idx="119">
                  <c:v>1.703609E-5</c:v>
                </c:pt>
                <c:pt idx="120">
                  <c:v>1.7085600000000001E-5</c:v>
                </c:pt>
                <c:pt idx="121">
                  <c:v>1.7134779999999999E-5</c:v>
                </c:pt>
                <c:pt idx="122">
                  <c:v>1.7183620000000001E-5</c:v>
                </c:pt>
                <c:pt idx="123">
                  <c:v>1.7232169999999999E-5</c:v>
                </c:pt>
                <c:pt idx="124">
                  <c:v>1.728038E-5</c:v>
                </c:pt>
                <c:pt idx="125">
                  <c:v>1.7328319999999999E-5</c:v>
                </c:pt>
                <c:pt idx="126">
                  <c:v>1.737594E-5</c:v>
                </c:pt>
                <c:pt idx="127">
                  <c:v>1.7423280000000002E-5</c:v>
                </c:pt>
                <c:pt idx="128">
                  <c:v>1.7470319999999999E-5</c:v>
                </c:pt>
                <c:pt idx="129">
                  <c:v>1.751707E-5</c:v>
                </c:pt>
                <c:pt idx="130">
                  <c:v>1.756352E-5</c:v>
                </c:pt>
                <c:pt idx="131">
                  <c:v>1.7609709999999999E-5</c:v>
                </c:pt>
                <c:pt idx="132">
                  <c:v>1.7655610000000002E-5</c:v>
                </c:pt>
                <c:pt idx="133">
                  <c:v>1.7701239999999999E-5</c:v>
                </c:pt>
                <c:pt idx="134">
                  <c:v>1.77466E-5</c:v>
                </c:pt>
                <c:pt idx="135">
                  <c:v>1.7791700000000001E-5</c:v>
                </c:pt>
                <c:pt idx="136">
                  <c:v>1.7836550000000001E-5</c:v>
                </c:pt>
                <c:pt idx="137">
                  <c:v>1.7881169999999999E-5</c:v>
                </c:pt>
                <c:pt idx="138">
                  <c:v>1.792551E-5</c:v>
                </c:pt>
                <c:pt idx="139">
                  <c:v>1.7969609999999999E-5</c:v>
                </c:pt>
                <c:pt idx="140">
                  <c:v>1.8013470000000001E-5</c:v>
                </c:pt>
                <c:pt idx="141">
                  <c:v>1.805709E-5</c:v>
                </c:pt>
                <c:pt idx="142">
                  <c:v>1.810044E-5</c:v>
                </c:pt>
                <c:pt idx="143">
                  <c:v>1.814359E-5</c:v>
                </c:pt>
                <c:pt idx="144">
                  <c:v>1.8186499999999999E-5</c:v>
                </c:pt>
                <c:pt idx="145">
                  <c:v>1.8229169999999999E-5</c:v>
                </c:pt>
                <c:pt idx="146">
                  <c:v>1.8271629999999998E-5</c:v>
                </c:pt>
                <c:pt idx="147">
                  <c:v>1.8313860000000002E-5</c:v>
                </c:pt>
                <c:pt idx="148">
                  <c:v>1.8355850000000001E-5</c:v>
                </c:pt>
                <c:pt idx="149">
                  <c:v>1.8397659999999999E-5</c:v>
                </c:pt>
                <c:pt idx="150">
                  <c:v>1.8439219999999999E-5</c:v>
                </c:pt>
                <c:pt idx="151">
                  <c:v>1.8480600000000001E-5</c:v>
                </c:pt>
                <c:pt idx="152">
                  <c:v>1.852176E-5</c:v>
                </c:pt>
                <c:pt idx="153">
                  <c:v>1.8562709999999998E-5</c:v>
                </c:pt>
                <c:pt idx="154">
                  <c:v>1.8603449999999999E-5</c:v>
                </c:pt>
                <c:pt idx="155">
                  <c:v>1.8643979999999998E-5</c:v>
                </c:pt>
                <c:pt idx="156">
                  <c:v>1.8684339999999999E-5</c:v>
                </c:pt>
                <c:pt idx="157">
                  <c:v>1.8724489999999999E-5</c:v>
                </c:pt>
                <c:pt idx="158">
                  <c:v>1.8764439999999999E-5</c:v>
                </c:pt>
                <c:pt idx="159">
                  <c:v>1.8804199999999999E-5</c:v>
                </c:pt>
                <c:pt idx="160">
                  <c:v>1.8843779999999999E-5</c:v>
                </c:pt>
                <c:pt idx="161">
                  <c:v>1.888316E-5</c:v>
                </c:pt>
                <c:pt idx="162">
                  <c:v>1.8922360000000001E-5</c:v>
                </c:pt>
                <c:pt idx="163">
                  <c:v>1.896138E-5</c:v>
                </c:pt>
                <c:pt idx="164">
                  <c:v>1.9000209999999999E-5</c:v>
                </c:pt>
                <c:pt idx="165">
                  <c:v>1.9038859999999999E-5</c:v>
                </c:pt>
                <c:pt idx="166">
                  <c:v>1.907733E-5</c:v>
                </c:pt>
                <c:pt idx="167">
                  <c:v>1.9115619999999998E-5</c:v>
                </c:pt>
                <c:pt idx="168">
                  <c:v>1.9153749999999999E-5</c:v>
                </c:pt>
                <c:pt idx="169">
                  <c:v>1.9191709999999999E-5</c:v>
                </c:pt>
                <c:pt idx="170">
                  <c:v>1.9229489999999999E-5</c:v>
                </c:pt>
                <c:pt idx="171">
                  <c:v>1.9267110000000001E-5</c:v>
                </c:pt>
                <c:pt idx="172">
                  <c:v>1.9304559999999999E-5</c:v>
                </c:pt>
                <c:pt idx="173">
                  <c:v>1.9341840000000001E-5</c:v>
                </c:pt>
                <c:pt idx="174">
                  <c:v>1.9378959999999999E-5</c:v>
                </c:pt>
                <c:pt idx="175">
                  <c:v>1.9415940000000001E-5</c:v>
                </c:pt>
                <c:pt idx="176">
                  <c:v>1.945274E-5</c:v>
                </c:pt>
                <c:pt idx="177">
                  <c:v>1.9489379999999999E-5</c:v>
                </c:pt>
                <c:pt idx="178">
                  <c:v>1.952587E-5</c:v>
                </c:pt>
                <c:pt idx="179">
                  <c:v>1.9562210000000001E-5</c:v>
                </c:pt>
                <c:pt idx="180">
                  <c:v>1.9598399999999999E-5</c:v>
                </c:pt>
                <c:pt idx="181">
                  <c:v>1.9634430000000002E-5</c:v>
                </c:pt>
                <c:pt idx="182">
                  <c:v>1.9670319999999998E-5</c:v>
                </c:pt>
                <c:pt idx="183">
                  <c:v>1.9706050000000001E-5</c:v>
                </c:pt>
                <c:pt idx="184">
                  <c:v>1.974164E-5</c:v>
                </c:pt>
                <c:pt idx="185">
                  <c:v>1.9777079999999999E-5</c:v>
                </c:pt>
                <c:pt idx="186">
                  <c:v>1.9812370000000002E-5</c:v>
                </c:pt>
                <c:pt idx="187">
                  <c:v>1.9847530000000001E-5</c:v>
                </c:pt>
                <c:pt idx="188">
                  <c:v>1.9882550000000002E-5</c:v>
                </c:pt>
                <c:pt idx="189">
                  <c:v>1.9917429999999999E-5</c:v>
                </c:pt>
                <c:pt idx="190">
                  <c:v>1.995217E-5</c:v>
                </c:pt>
                <c:pt idx="191">
                  <c:v>1.9986770000000001E-5</c:v>
                </c:pt>
                <c:pt idx="192">
                  <c:v>2.0021229999999999E-5</c:v>
                </c:pt>
                <c:pt idx="193">
                  <c:v>2.0055569999999999E-5</c:v>
                </c:pt>
                <c:pt idx="194">
                  <c:v>2.008977E-5</c:v>
                </c:pt>
                <c:pt idx="195">
                  <c:v>2.0123830000000001E-5</c:v>
                </c:pt>
                <c:pt idx="196">
                  <c:v>2.0157759999999999E-5</c:v>
                </c:pt>
                <c:pt idx="197">
                  <c:v>2.0191559999999999E-5</c:v>
                </c:pt>
                <c:pt idx="198">
                  <c:v>2.0225250000000001E-5</c:v>
                </c:pt>
                <c:pt idx="199">
                  <c:v>2.02588E-5</c:v>
                </c:pt>
                <c:pt idx="200">
                  <c:v>2.0292240000000001E-5</c:v>
                </c:pt>
                <c:pt idx="201">
                  <c:v>2.0325529999999999E-5</c:v>
                </c:pt>
                <c:pt idx="202">
                  <c:v>2.0358709999999999E-5</c:v>
                </c:pt>
                <c:pt idx="203">
                  <c:v>2.0391760000000001E-5</c:v>
                </c:pt>
                <c:pt idx="204">
                  <c:v>2.0424700000000001E-5</c:v>
                </c:pt>
                <c:pt idx="205">
                  <c:v>2.0457509999999999E-5</c:v>
                </c:pt>
                <c:pt idx="206">
                  <c:v>2.0490199999999999E-5</c:v>
                </c:pt>
                <c:pt idx="207">
                  <c:v>2.0522780000000001E-5</c:v>
                </c:pt>
                <c:pt idx="208">
                  <c:v>2.0555239999999999E-5</c:v>
                </c:pt>
                <c:pt idx="209">
                  <c:v>2.0587580000000001E-5</c:v>
                </c:pt>
                <c:pt idx="210">
                  <c:v>2.0619799999999999E-5</c:v>
                </c:pt>
                <c:pt idx="211">
                  <c:v>2.0651909999999999E-5</c:v>
                </c:pt>
                <c:pt idx="212">
                  <c:v>2.0683920000000002E-5</c:v>
                </c:pt>
                <c:pt idx="213">
                  <c:v>2.0715799999999999E-5</c:v>
                </c:pt>
                <c:pt idx="214">
                  <c:v>2.074758E-5</c:v>
                </c:pt>
                <c:pt idx="215">
                  <c:v>2.0779239999999999E-5</c:v>
                </c:pt>
                <c:pt idx="216">
                  <c:v>2.0810810000000001E-5</c:v>
                </c:pt>
                <c:pt idx="217">
                  <c:v>2.0842249999999999E-5</c:v>
                </c:pt>
                <c:pt idx="218">
                  <c:v>2.0873589999999999E-5</c:v>
                </c:pt>
                <c:pt idx="219">
                  <c:v>2.0904829999999999E-5</c:v>
                </c:pt>
                <c:pt idx="220">
                  <c:v>2.0935960000000001E-5</c:v>
                </c:pt>
                <c:pt idx="221">
                  <c:v>2.096699E-5</c:v>
                </c:pt>
                <c:pt idx="222">
                  <c:v>2.0997909999999998E-5</c:v>
                </c:pt>
                <c:pt idx="223">
                  <c:v>2.1028719999999999E-5</c:v>
                </c:pt>
                <c:pt idx="224">
                  <c:v>2.105944E-5</c:v>
                </c:pt>
                <c:pt idx="225">
                  <c:v>2.109005E-5</c:v>
                </c:pt>
                <c:pt idx="226">
                  <c:v>2.112056E-5</c:v>
                </c:pt>
                <c:pt idx="227">
                  <c:v>2.1150969999999999E-5</c:v>
                </c:pt>
                <c:pt idx="228">
                  <c:v>2.1181289999999999E-5</c:v>
                </c:pt>
                <c:pt idx="229">
                  <c:v>2.1211490000000001E-5</c:v>
                </c:pt>
                <c:pt idx="230">
                  <c:v>2.12416E-5</c:v>
                </c:pt>
                <c:pt idx="231">
                  <c:v>2.127163E-5</c:v>
                </c:pt>
                <c:pt idx="232">
                  <c:v>2.1301539999999999E-5</c:v>
                </c:pt>
                <c:pt idx="233">
                  <c:v>2.1331360000000001E-5</c:v>
                </c:pt>
                <c:pt idx="234">
                  <c:v>2.136109E-5</c:v>
                </c:pt>
                <c:pt idx="235">
                  <c:v>2.139073E-5</c:v>
                </c:pt>
                <c:pt idx="236">
                  <c:v>2.1420280000000001E-5</c:v>
                </c:pt>
                <c:pt idx="237">
                  <c:v>2.1449730000000001E-5</c:v>
                </c:pt>
                <c:pt idx="238">
                  <c:v>2.1479089999999998E-5</c:v>
                </c:pt>
                <c:pt idx="239">
                  <c:v>2.150836E-5</c:v>
                </c:pt>
                <c:pt idx="240">
                  <c:v>2.1537540000000001E-5</c:v>
                </c:pt>
                <c:pt idx="241">
                  <c:v>2.156663E-5</c:v>
                </c:pt>
                <c:pt idx="242">
                  <c:v>2.159564E-5</c:v>
                </c:pt>
                <c:pt idx="243">
                  <c:v>2.1624549999999999E-5</c:v>
                </c:pt>
                <c:pt idx="244">
                  <c:v>2.1653359999999999E-5</c:v>
                </c:pt>
                <c:pt idx="245">
                  <c:v>2.16821E-5</c:v>
                </c:pt>
                <c:pt idx="246">
                  <c:v>2.1710740000000001E-5</c:v>
                </c:pt>
                <c:pt idx="247">
                  <c:v>2.17393E-5</c:v>
                </c:pt>
                <c:pt idx="248">
                  <c:v>2.176777E-5</c:v>
                </c:pt>
                <c:pt idx="249">
                  <c:v>2.1796170000000001E-5</c:v>
                </c:pt>
                <c:pt idx="250">
                  <c:v>2.1824469999999999E-5</c:v>
                </c:pt>
              </c:numCache>
            </c:numRef>
          </c:yVal>
          <c:smooth val="1"/>
          <c:extLst>
            <c:ext xmlns:c16="http://schemas.microsoft.com/office/drawing/2014/chart" uri="{C3380CC4-5D6E-409C-BE32-E72D297353CC}">
              <c16:uniqueId val="{00000024-4D4C-4B1C-89A4-3D3AFACA9F2D}"/>
            </c:ext>
          </c:extLst>
        </c:ser>
        <c:ser>
          <c:idx val="37"/>
          <c:order val="37"/>
          <c:tx>
            <c:strRef>
              <c:f>marine01!$AP$1</c:f>
              <c:strCache>
                <c:ptCount val="1"/>
                <c:pt idx="0">
                  <c:v>Dp(5.24294E-07) </c:v>
                </c:pt>
              </c:strCache>
            </c:strRef>
          </c:tx>
          <c:spPr>
            <a:ln w="12700">
              <a:solidFill>
                <a:srgbClr val="FF00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marine01!$AP$2:$AP$252</c:f>
              <c:numCache>
                <c:formatCode>0.00E+00</c:formatCode>
                <c:ptCount val="251"/>
                <c:pt idx="0">
                  <c:v>1.141155E-6</c:v>
                </c:pt>
                <c:pt idx="1">
                  <c:v>1.2944799999999999E-6</c:v>
                </c:pt>
                <c:pt idx="2">
                  <c:v>1.3177469999999999E-6</c:v>
                </c:pt>
                <c:pt idx="3">
                  <c:v>1.3431060000000001E-6</c:v>
                </c:pt>
                <c:pt idx="4">
                  <c:v>1.3708019999999999E-6</c:v>
                </c:pt>
                <c:pt idx="5">
                  <c:v>1.4011879999999999E-6</c:v>
                </c:pt>
                <c:pt idx="6">
                  <c:v>1.4347190000000001E-6</c:v>
                </c:pt>
                <c:pt idx="7">
                  <c:v>1.471975E-6</c:v>
                </c:pt>
                <c:pt idx="8">
                  <c:v>1.513699E-6</c:v>
                </c:pt>
                <c:pt idx="9">
                  <c:v>1.560863E-6</c:v>
                </c:pt>
                <c:pt idx="10">
                  <c:v>1.6147589999999999E-6</c:v>
                </c:pt>
                <c:pt idx="11">
                  <c:v>1.677137E-6</c:v>
                </c:pt>
                <c:pt idx="12">
                  <c:v>1.750414E-6</c:v>
                </c:pt>
                <c:pt idx="13">
                  <c:v>1.838046E-6</c:v>
                </c:pt>
                <c:pt idx="14">
                  <c:v>1.9450119999999999E-6</c:v>
                </c:pt>
                <c:pt idx="15">
                  <c:v>2.078657E-6</c:v>
                </c:pt>
                <c:pt idx="16">
                  <c:v>2.2498500000000002E-6</c:v>
                </c:pt>
                <c:pt idx="17">
                  <c:v>2.474287E-6</c:v>
                </c:pt>
                <c:pt idx="18">
                  <c:v>2.7727869999999998E-6</c:v>
                </c:pt>
                <c:pt idx="19">
                  <c:v>3.1687970000000002E-6</c:v>
                </c:pt>
                <c:pt idx="20">
                  <c:v>3.6835489999999998E-6</c:v>
                </c:pt>
                <c:pt idx="21">
                  <c:v>4.3167590000000003E-6</c:v>
                </c:pt>
                <c:pt idx="22">
                  <c:v>5.0438680000000001E-6</c:v>
                </c:pt>
                <c:pt idx="23">
                  <c:v>5.8147020000000001E-6</c:v>
                </c:pt>
                <c:pt idx="24">
                  <c:v>6.566901E-6</c:v>
                </c:pt>
                <c:pt idx="25">
                  <c:v>7.2469890000000001E-6</c:v>
                </c:pt>
                <c:pt idx="26">
                  <c:v>7.8271E-6</c:v>
                </c:pt>
                <c:pt idx="27">
                  <c:v>8.3062520000000008E-6</c:v>
                </c:pt>
                <c:pt idx="28">
                  <c:v>8.7001179999999992E-6</c:v>
                </c:pt>
                <c:pt idx="29">
                  <c:v>9.0289560000000008E-6</c:v>
                </c:pt>
                <c:pt idx="30">
                  <c:v>9.3105399999999995E-6</c:v>
                </c:pt>
                <c:pt idx="31">
                  <c:v>9.5584770000000005E-6</c:v>
                </c:pt>
                <c:pt idx="32">
                  <c:v>9.7823100000000002E-6</c:v>
                </c:pt>
                <c:pt idx="33">
                  <c:v>9.9882700000000002E-6</c:v>
                </c:pt>
                <c:pt idx="34">
                  <c:v>1.0180439999999999E-5</c:v>
                </c:pt>
                <c:pt idx="35">
                  <c:v>1.036156E-5</c:v>
                </c:pt>
                <c:pt idx="36">
                  <c:v>1.053348E-5</c:v>
                </c:pt>
                <c:pt idx="37">
                  <c:v>1.0697529999999999E-5</c:v>
                </c:pt>
                <c:pt idx="38">
                  <c:v>1.08547E-5</c:v>
                </c:pt>
                <c:pt idx="39">
                  <c:v>1.100577E-5</c:v>
                </c:pt>
                <c:pt idx="40">
                  <c:v>1.1151340000000001E-5</c:v>
                </c:pt>
                <c:pt idx="41">
                  <c:v>1.1291899999999999E-5</c:v>
                </c:pt>
                <c:pt idx="42">
                  <c:v>1.142796E-5</c:v>
                </c:pt>
                <c:pt idx="43">
                  <c:v>1.1559850000000001E-5</c:v>
                </c:pt>
                <c:pt idx="44">
                  <c:v>1.168789E-5</c:v>
                </c:pt>
                <c:pt idx="45">
                  <c:v>1.181237E-5</c:v>
                </c:pt>
                <c:pt idx="46">
                  <c:v>1.1933530000000001E-5</c:v>
                </c:pt>
                <c:pt idx="47">
                  <c:v>1.2051610000000001E-5</c:v>
                </c:pt>
                <c:pt idx="48">
                  <c:v>1.2166760000000001E-5</c:v>
                </c:pt>
                <c:pt idx="49">
                  <c:v>1.227918E-5</c:v>
                </c:pt>
                <c:pt idx="50">
                  <c:v>1.238906E-5</c:v>
                </c:pt>
                <c:pt idx="51">
                  <c:v>1.249653E-5</c:v>
                </c:pt>
                <c:pt idx="52">
                  <c:v>1.260175E-5</c:v>
                </c:pt>
                <c:pt idx="53">
                  <c:v>1.2704779999999999E-5</c:v>
                </c:pt>
                <c:pt idx="54">
                  <c:v>1.28058E-5</c:v>
                </c:pt>
                <c:pt idx="55">
                  <c:v>1.2904850000000001E-5</c:v>
                </c:pt>
                <c:pt idx="56">
                  <c:v>1.300207E-5</c:v>
                </c:pt>
                <c:pt idx="57">
                  <c:v>1.3097540000000001E-5</c:v>
                </c:pt>
                <c:pt idx="58">
                  <c:v>1.3191260000000001E-5</c:v>
                </c:pt>
                <c:pt idx="59">
                  <c:v>1.328339E-5</c:v>
                </c:pt>
                <c:pt idx="60">
                  <c:v>1.3374020000000001E-5</c:v>
                </c:pt>
                <c:pt idx="61">
                  <c:v>1.346313E-5</c:v>
                </c:pt>
                <c:pt idx="62">
                  <c:v>1.3550849999999999E-5</c:v>
                </c:pt>
                <c:pt idx="63">
                  <c:v>1.363717E-5</c:v>
                </c:pt>
                <c:pt idx="64">
                  <c:v>1.372221E-5</c:v>
                </c:pt>
                <c:pt idx="65">
                  <c:v>1.3805969999999999E-5</c:v>
                </c:pt>
                <c:pt idx="66">
                  <c:v>1.388853E-5</c:v>
                </c:pt>
                <c:pt idx="67">
                  <c:v>1.3969889999999999E-5</c:v>
                </c:pt>
                <c:pt idx="68">
                  <c:v>1.4050119999999999E-5</c:v>
                </c:pt>
                <c:pt idx="69">
                  <c:v>1.412929E-5</c:v>
                </c:pt>
                <c:pt idx="70">
                  <c:v>1.420741E-5</c:v>
                </c:pt>
                <c:pt idx="71">
                  <c:v>1.42845E-5</c:v>
                </c:pt>
                <c:pt idx="72">
                  <c:v>1.436061E-5</c:v>
                </c:pt>
                <c:pt idx="73">
                  <c:v>1.443575E-5</c:v>
                </c:pt>
                <c:pt idx="74">
                  <c:v>1.450997E-5</c:v>
                </c:pt>
                <c:pt idx="75">
                  <c:v>1.4583290000000001E-5</c:v>
                </c:pt>
                <c:pt idx="76">
                  <c:v>1.465574E-5</c:v>
                </c:pt>
                <c:pt idx="77">
                  <c:v>1.472737E-5</c:v>
                </c:pt>
                <c:pt idx="78">
                  <c:v>1.479815E-5</c:v>
                </c:pt>
                <c:pt idx="79">
                  <c:v>1.486816E-5</c:v>
                </c:pt>
                <c:pt idx="80">
                  <c:v>1.49374E-5</c:v>
                </c:pt>
                <c:pt idx="81">
                  <c:v>1.5005869999999999E-5</c:v>
                </c:pt>
                <c:pt idx="82">
                  <c:v>1.507363E-5</c:v>
                </c:pt>
                <c:pt idx="83">
                  <c:v>1.5140679999999999E-5</c:v>
                </c:pt>
                <c:pt idx="84">
                  <c:v>1.520702E-5</c:v>
                </c:pt>
                <c:pt idx="85">
                  <c:v>1.52727E-5</c:v>
                </c:pt>
                <c:pt idx="86">
                  <c:v>1.5337710000000001E-5</c:v>
                </c:pt>
                <c:pt idx="87">
                  <c:v>1.5402070000000001E-5</c:v>
                </c:pt>
                <c:pt idx="88">
                  <c:v>1.5465810000000001E-5</c:v>
                </c:pt>
                <c:pt idx="89">
                  <c:v>1.5528939999999999E-5</c:v>
                </c:pt>
                <c:pt idx="90">
                  <c:v>1.559148E-5</c:v>
                </c:pt>
                <c:pt idx="91">
                  <c:v>1.565343E-5</c:v>
                </c:pt>
                <c:pt idx="92">
                  <c:v>1.5714800000000001E-5</c:v>
                </c:pt>
                <c:pt idx="93">
                  <c:v>1.577562E-5</c:v>
                </c:pt>
                <c:pt idx="94">
                  <c:v>1.5835890000000001E-5</c:v>
                </c:pt>
                <c:pt idx="95">
                  <c:v>1.5895619999999999E-5</c:v>
                </c:pt>
                <c:pt idx="96">
                  <c:v>1.5954840000000001E-5</c:v>
                </c:pt>
                <c:pt idx="97">
                  <c:v>1.6013549999999998E-5</c:v>
                </c:pt>
                <c:pt idx="98">
                  <c:v>1.6071750000000001E-5</c:v>
                </c:pt>
                <c:pt idx="99">
                  <c:v>1.6129480000000001E-5</c:v>
                </c:pt>
                <c:pt idx="100">
                  <c:v>1.6186699999999999E-5</c:v>
                </c:pt>
                <c:pt idx="101">
                  <c:v>1.624348E-5</c:v>
                </c:pt>
                <c:pt idx="102">
                  <c:v>1.6299789999999999E-5</c:v>
                </c:pt>
                <c:pt idx="103">
                  <c:v>1.6355670000000001E-5</c:v>
                </c:pt>
                <c:pt idx="104">
                  <c:v>1.6411099999999999E-5</c:v>
                </c:pt>
                <c:pt idx="105">
                  <c:v>1.6466090000000001E-5</c:v>
                </c:pt>
                <c:pt idx="106">
                  <c:v>1.6520649999999999E-5</c:v>
                </c:pt>
                <c:pt idx="107">
                  <c:v>1.657481E-5</c:v>
                </c:pt>
                <c:pt idx="108">
                  <c:v>1.6628580000000001E-5</c:v>
                </c:pt>
                <c:pt idx="109">
                  <c:v>1.66819E-5</c:v>
                </c:pt>
                <c:pt idx="110">
                  <c:v>1.673483E-5</c:v>
                </c:pt>
                <c:pt idx="111">
                  <c:v>1.6787400000000001E-5</c:v>
                </c:pt>
                <c:pt idx="112">
                  <c:v>1.6839579999999999E-5</c:v>
                </c:pt>
                <c:pt idx="113">
                  <c:v>1.6891390000000002E-5</c:v>
                </c:pt>
                <c:pt idx="114">
                  <c:v>1.6942839999999999E-5</c:v>
                </c:pt>
                <c:pt idx="115">
                  <c:v>1.69939E-5</c:v>
                </c:pt>
                <c:pt idx="116">
                  <c:v>1.7044620000000001E-5</c:v>
                </c:pt>
                <c:pt idx="117">
                  <c:v>1.7095009999999999E-5</c:v>
                </c:pt>
                <c:pt idx="118">
                  <c:v>1.7145049999999999E-5</c:v>
                </c:pt>
                <c:pt idx="119">
                  <c:v>1.7194770000000001E-5</c:v>
                </c:pt>
                <c:pt idx="120">
                  <c:v>1.724415E-5</c:v>
                </c:pt>
                <c:pt idx="121">
                  <c:v>1.729321E-5</c:v>
                </c:pt>
                <c:pt idx="122">
                  <c:v>1.7341929999999999E-5</c:v>
                </c:pt>
                <c:pt idx="123">
                  <c:v>1.7390359999999999E-5</c:v>
                </c:pt>
                <c:pt idx="124">
                  <c:v>1.7438449999999999E-5</c:v>
                </c:pt>
                <c:pt idx="125">
                  <c:v>1.748627E-5</c:v>
                </c:pt>
                <c:pt idx="126">
                  <c:v>1.7533769999999999E-5</c:v>
                </c:pt>
                <c:pt idx="127">
                  <c:v>1.7580989999999999E-5</c:v>
                </c:pt>
                <c:pt idx="128">
                  <c:v>1.7627919999999999E-5</c:v>
                </c:pt>
                <c:pt idx="129">
                  <c:v>1.7674549999999998E-5</c:v>
                </c:pt>
                <c:pt idx="130">
                  <c:v>1.772088E-5</c:v>
                </c:pt>
                <c:pt idx="131">
                  <c:v>1.7766959999999998E-5</c:v>
                </c:pt>
                <c:pt idx="132">
                  <c:v>1.781275E-5</c:v>
                </c:pt>
                <c:pt idx="133">
                  <c:v>1.7858269999999999E-5</c:v>
                </c:pt>
                <c:pt idx="134">
                  <c:v>1.790351E-5</c:v>
                </c:pt>
                <c:pt idx="135">
                  <c:v>1.7948499999999999E-5</c:v>
                </c:pt>
                <c:pt idx="136">
                  <c:v>1.7993249999999999E-5</c:v>
                </c:pt>
                <c:pt idx="137">
                  <c:v>1.8037759999999999E-5</c:v>
                </c:pt>
                <c:pt idx="138">
                  <c:v>1.808199E-5</c:v>
                </c:pt>
                <c:pt idx="139">
                  <c:v>1.8125990000000002E-5</c:v>
                </c:pt>
                <c:pt idx="140">
                  <c:v>1.8169729999999999E-5</c:v>
                </c:pt>
                <c:pt idx="141">
                  <c:v>1.821325E-5</c:v>
                </c:pt>
                <c:pt idx="142">
                  <c:v>1.82565E-5</c:v>
                </c:pt>
                <c:pt idx="143">
                  <c:v>1.829955E-5</c:v>
                </c:pt>
                <c:pt idx="144">
                  <c:v>1.8342349999999999E-5</c:v>
                </c:pt>
                <c:pt idx="145">
                  <c:v>1.8384919999999999E-5</c:v>
                </c:pt>
                <c:pt idx="146">
                  <c:v>1.842727E-5</c:v>
                </c:pt>
                <c:pt idx="147">
                  <c:v>1.84694E-5</c:v>
                </c:pt>
                <c:pt idx="148">
                  <c:v>1.8511289999999999E-5</c:v>
                </c:pt>
                <c:pt idx="149">
                  <c:v>1.8553E-5</c:v>
                </c:pt>
                <c:pt idx="150">
                  <c:v>1.8594470000000001E-5</c:v>
                </c:pt>
                <c:pt idx="151">
                  <c:v>1.8635749999999999E-5</c:v>
                </c:pt>
                <c:pt idx="152">
                  <c:v>1.8676810000000001E-5</c:v>
                </c:pt>
                <c:pt idx="153">
                  <c:v>1.8717659999999999E-5</c:v>
                </c:pt>
                <c:pt idx="154">
                  <c:v>1.87583E-5</c:v>
                </c:pt>
                <c:pt idx="155">
                  <c:v>1.879874E-5</c:v>
                </c:pt>
                <c:pt idx="156">
                  <c:v>1.8839E-5</c:v>
                </c:pt>
                <c:pt idx="157">
                  <c:v>1.8879060000000001E-5</c:v>
                </c:pt>
                <c:pt idx="158">
                  <c:v>1.891891E-5</c:v>
                </c:pt>
                <c:pt idx="159">
                  <c:v>1.895858E-5</c:v>
                </c:pt>
                <c:pt idx="160">
                  <c:v>1.8998070000000002E-5</c:v>
                </c:pt>
                <c:pt idx="161">
                  <c:v>1.9037350000000002E-5</c:v>
                </c:pt>
                <c:pt idx="162">
                  <c:v>1.907646E-5</c:v>
                </c:pt>
                <c:pt idx="163">
                  <c:v>1.9115389999999999E-5</c:v>
                </c:pt>
                <c:pt idx="164">
                  <c:v>1.9154129999999999E-5</c:v>
                </c:pt>
                <c:pt idx="165">
                  <c:v>1.9192689999999999E-5</c:v>
                </c:pt>
                <c:pt idx="166">
                  <c:v>1.9231070000000001E-5</c:v>
                </c:pt>
                <c:pt idx="167">
                  <c:v>1.926927E-5</c:v>
                </c:pt>
                <c:pt idx="168">
                  <c:v>1.9307310000000001E-5</c:v>
                </c:pt>
                <c:pt idx="169">
                  <c:v>1.9345180000000001E-5</c:v>
                </c:pt>
                <c:pt idx="170">
                  <c:v>1.9382879999999999E-5</c:v>
                </c:pt>
                <c:pt idx="171">
                  <c:v>1.9420409999999999E-5</c:v>
                </c:pt>
                <c:pt idx="172">
                  <c:v>1.9457780000000001E-5</c:v>
                </c:pt>
                <c:pt idx="173">
                  <c:v>1.949497E-5</c:v>
                </c:pt>
                <c:pt idx="174">
                  <c:v>1.9532009999999999E-5</c:v>
                </c:pt>
                <c:pt idx="175">
                  <c:v>1.9568890000000001E-5</c:v>
                </c:pt>
                <c:pt idx="176">
                  <c:v>1.9605610000000002E-5</c:v>
                </c:pt>
                <c:pt idx="177">
                  <c:v>1.9642170000000001E-5</c:v>
                </c:pt>
                <c:pt idx="178">
                  <c:v>1.967857E-5</c:v>
                </c:pt>
                <c:pt idx="179">
                  <c:v>1.9714829999999998E-5</c:v>
                </c:pt>
                <c:pt idx="180">
                  <c:v>1.975094E-5</c:v>
                </c:pt>
                <c:pt idx="181">
                  <c:v>1.9786880000000001E-5</c:v>
                </c:pt>
                <c:pt idx="182">
                  <c:v>1.9822689999999998E-5</c:v>
                </c:pt>
                <c:pt idx="183">
                  <c:v>1.9858339999999999E-5</c:v>
                </c:pt>
                <c:pt idx="184">
                  <c:v>1.9893849999999999E-5</c:v>
                </c:pt>
                <c:pt idx="185">
                  <c:v>1.992921E-5</c:v>
                </c:pt>
                <c:pt idx="186">
                  <c:v>1.996442E-5</c:v>
                </c:pt>
                <c:pt idx="187">
                  <c:v>1.9999500000000001E-5</c:v>
                </c:pt>
                <c:pt idx="188">
                  <c:v>2.0034439999999999E-5</c:v>
                </c:pt>
                <c:pt idx="189">
                  <c:v>2.006924E-5</c:v>
                </c:pt>
                <c:pt idx="190">
                  <c:v>2.0103899999999999E-5</c:v>
                </c:pt>
                <c:pt idx="191">
                  <c:v>2.0138420000000002E-5</c:v>
                </c:pt>
                <c:pt idx="192">
                  <c:v>2.0172809999999998E-5</c:v>
                </c:pt>
                <c:pt idx="193">
                  <c:v>2.020707E-5</c:v>
                </c:pt>
                <c:pt idx="194">
                  <c:v>2.0241190000000001E-5</c:v>
                </c:pt>
                <c:pt idx="195">
                  <c:v>2.0275180000000001E-5</c:v>
                </c:pt>
                <c:pt idx="196">
                  <c:v>2.030903E-5</c:v>
                </c:pt>
                <c:pt idx="197">
                  <c:v>2.0342759999999998E-5</c:v>
                </c:pt>
                <c:pt idx="198">
                  <c:v>2.0376360000000001E-5</c:v>
                </c:pt>
                <c:pt idx="199">
                  <c:v>2.0409849999999999E-5</c:v>
                </c:pt>
                <c:pt idx="200">
                  <c:v>2.0443200000000001E-5</c:v>
                </c:pt>
                <c:pt idx="201">
                  <c:v>2.0476430000000001E-5</c:v>
                </c:pt>
                <c:pt idx="202">
                  <c:v>2.0509529999999999E-5</c:v>
                </c:pt>
                <c:pt idx="203">
                  <c:v>2.0542509999999999E-5</c:v>
                </c:pt>
                <c:pt idx="204">
                  <c:v>2.0575370000000001E-5</c:v>
                </c:pt>
                <c:pt idx="205">
                  <c:v>2.0608110000000001E-5</c:v>
                </c:pt>
                <c:pt idx="206">
                  <c:v>2.0640729999999999E-5</c:v>
                </c:pt>
                <c:pt idx="207">
                  <c:v>2.0673229999999999E-5</c:v>
                </c:pt>
                <c:pt idx="208">
                  <c:v>2.0705619999999998E-5</c:v>
                </c:pt>
                <c:pt idx="209">
                  <c:v>2.0737889999999999E-5</c:v>
                </c:pt>
                <c:pt idx="210">
                  <c:v>2.0770039999999999E-5</c:v>
                </c:pt>
                <c:pt idx="211">
                  <c:v>2.0802080000000001E-5</c:v>
                </c:pt>
                <c:pt idx="212">
                  <c:v>2.0834010000000001E-5</c:v>
                </c:pt>
                <c:pt idx="213">
                  <c:v>2.0865830000000001E-5</c:v>
                </c:pt>
                <c:pt idx="214">
                  <c:v>2.089754E-5</c:v>
                </c:pt>
                <c:pt idx="215">
                  <c:v>2.0929130000000001E-5</c:v>
                </c:pt>
                <c:pt idx="216">
                  <c:v>2.0960619999999999E-5</c:v>
                </c:pt>
                <c:pt idx="217">
                  <c:v>2.0992000000000002E-5</c:v>
                </c:pt>
                <c:pt idx="218">
                  <c:v>2.102327E-5</c:v>
                </c:pt>
                <c:pt idx="219">
                  <c:v>2.1054439999999999E-5</c:v>
                </c:pt>
                <c:pt idx="220">
                  <c:v>2.10855E-5</c:v>
                </c:pt>
                <c:pt idx="221">
                  <c:v>2.1116470000000001E-5</c:v>
                </c:pt>
                <c:pt idx="222">
                  <c:v>2.1147310000000001E-5</c:v>
                </c:pt>
                <c:pt idx="223">
                  <c:v>2.117806E-5</c:v>
                </c:pt>
                <c:pt idx="224">
                  <c:v>2.120871E-5</c:v>
                </c:pt>
                <c:pt idx="225">
                  <c:v>2.1239259999999999E-5</c:v>
                </c:pt>
                <c:pt idx="226">
                  <c:v>2.1269700000000001E-5</c:v>
                </c:pt>
                <c:pt idx="227">
                  <c:v>2.1300039999999999E-5</c:v>
                </c:pt>
                <c:pt idx="228">
                  <c:v>2.1330300000000001E-5</c:v>
                </c:pt>
                <c:pt idx="229">
                  <c:v>2.1360429999999998E-5</c:v>
                </c:pt>
                <c:pt idx="230">
                  <c:v>2.139048E-5</c:v>
                </c:pt>
                <c:pt idx="231">
                  <c:v>2.1420439999999998E-5</c:v>
                </c:pt>
                <c:pt idx="232">
                  <c:v>2.1450279999999999E-5</c:v>
                </c:pt>
                <c:pt idx="233">
                  <c:v>2.148004E-5</c:v>
                </c:pt>
                <c:pt idx="234">
                  <c:v>2.1509709999999999E-5</c:v>
                </c:pt>
                <c:pt idx="235">
                  <c:v>2.1539290000000002E-5</c:v>
                </c:pt>
                <c:pt idx="236">
                  <c:v>2.1568770000000001E-5</c:v>
                </c:pt>
                <c:pt idx="237">
                  <c:v>2.1598149999999999E-5</c:v>
                </c:pt>
                <c:pt idx="238">
                  <c:v>2.1627449999999999E-5</c:v>
                </c:pt>
                <c:pt idx="239">
                  <c:v>2.1656649999999999E-5</c:v>
                </c:pt>
                <c:pt idx="240">
                  <c:v>2.168578E-5</c:v>
                </c:pt>
                <c:pt idx="241">
                  <c:v>2.1714810000000002E-5</c:v>
                </c:pt>
                <c:pt idx="242">
                  <c:v>2.174375E-5</c:v>
                </c:pt>
                <c:pt idx="243">
                  <c:v>2.1772599999999999E-5</c:v>
                </c:pt>
                <c:pt idx="244">
                  <c:v>2.1801350000000001E-5</c:v>
                </c:pt>
                <c:pt idx="245">
                  <c:v>2.1830030000000001E-5</c:v>
                </c:pt>
                <c:pt idx="246">
                  <c:v>2.1858609999999998E-5</c:v>
                </c:pt>
                <c:pt idx="247">
                  <c:v>2.1887099999999999E-5</c:v>
                </c:pt>
                <c:pt idx="248">
                  <c:v>2.1915510000000001E-5</c:v>
                </c:pt>
                <c:pt idx="249">
                  <c:v>2.1943850000000002E-5</c:v>
                </c:pt>
                <c:pt idx="250">
                  <c:v>2.1972089999999999E-5</c:v>
                </c:pt>
              </c:numCache>
            </c:numRef>
          </c:yVal>
          <c:smooth val="1"/>
          <c:extLst>
            <c:ext xmlns:c16="http://schemas.microsoft.com/office/drawing/2014/chart" uri="{C3380CC4-5D6E-409C-BE32-E72D297353CC}">
              <c16:uniqueId val="{00000025-4D4C-4B1C-89A4-3D3AFACA9F2D}"/>
            </c:ext>
          </c:extLst>
        </c:ser>
        <c:ser>
          <c:idx val="38"/>
          <c:order val="38"/>
          <c:tx>
            <c:strRef>
              <c:f>marine01!$AQ$1</c:f>
              <c:strCache>
                <c:ptCount val="1"/>
                <c:pt idx="0">
                  <c:v>Dp(5.75099E-07) </c:v>
                </c:pt>
              </c:strCache>
            </c:strRef>
          </c:tx>
          <c:spPr>
            <a:ln w="12700">
              <a:solidFill>
                <a:srgbClr val="00FF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marine01!$AQ$2:$AQ$252</c:f>
              <c:numCache>
                <c:formatCode>0.00E+00</c:formatCode>
                <c:ptCount val="251"/>
                <c:pt idx="0">
                  <c:v>1.255143E-6</c:v>
                </c:pt>
                <c:pt idx="1">
                  <c:v>1.421682E-6</c:v>
                </c:pt>
                <c:pt idx="2">
                  <c:v>1.4473070000000001E-6</c:v>
                </c:pt>
                <c:pt idx="3">
                  <c:v>1.4752399999999999E-6</c:v>
                </c:pt>
                <c:pt idx="4">
                  <c:v>1.5057470000000001E-6</c:v>
                </c:pt>
                <c:pt idx="5">
                  <c:v>1.5392180000000001E-6</c:v>
                </c:pt>
                <c:pt idx="6">
                  <c:v>1.576151E-6</c:v>
                </c:pt>
                <c:pt idx="7">
                  <c:v>1.6171829999999999E-6</c:v>
                </c:pt>
                <c:pt idx="8">
                  <c:v>1.6631269999999999E-6</c:v>
                </c:pt>
                <c:pt idx="9">
                  <c:v>1.715042E-6</c:v>
                </c:pt>
                <c:pt idx="10">
                  <c:v>1.774335E-6</c:v>
                </c:pt>
                <c:pt idx="11">
                  <c:v>1.8428970000000001E-6</c:v>
                </c:pt>
                <c:pt idx="12">
                  <c:v>1.923322E-6</c:v>
                </c:pt>
                <c:pt idx="13">
                  <c:v>2.0192859999999999E-6</c:v>
                </c:pt>
                <c:pt idx="14">
                  <c:v>2.1360049999999999E-6</c:v>
                </c:pt>
                <c:pt idx="15">
                  <c:v>2.2810280000000002E-6</c:v>
                </c:pt>
                <c:pt idx="16">
                  <c:v>2.465235E-6</c:v>
                </c:pt>
                <c:pt idx="17">
                  <c:v>2.7038100000000001E-6</c:v>
                </c:pt>
                <c:pt idx="18">
                  <c:v>3.0160980000000002E-6</c:v>
                </c:pt>
                <c:pt idx="19">
                  <c:v>3.4229680000000001E-6</c:v>
                </c:pt>
                <c:pt idx="20">
                  <c:v>3.9428980000000003E-6</c:v>
                </c:pt>
                <c:pt idx="21">
                  <c:v>4.5743420000000003E-6</c:v>
                </c:pt>
                <c:pt idx="22">
                  <c:v>5.2940429999999998E-6</c:v>
                </c:pt>
                <c:pt idx="23">
                  <c:v>6.0546539999999998E-6</c:v>
                </c:pt>
                <c:pt idx="24">
                  <c:v>6.7964989999999998E-6</c:v>
                </c:pt>
                <c:pt idx="25">
                  <c:v>7.4677219999999999E-6</c:v>
                </c:pt>
                <c:pt idx="26">
                  <c:v>8.0409749999999997E-6</c:v>
                </c:pt>
                <c:pt idx="27">
                  <c:v>8.5151129999999997E-6</c:v>
                </c:pt>
                <c:pt idx="28">
                  <c:v>8.9053829999999996E-6</c:v>
                </c:pt>
                <c:pt idx="29">
                  <c:v>9.2316160000000003E-6</c:v>
                </c:pt>
                <c:pt idx="30">
                  <c:v>9.5112589999999994E-6</c:v>
                </c:pt>
                <c:pt idx="31">
                  <c:v>9.7576880000000003E-6</c:v>
                </c:pt>
                <c:pt idx="32">
                  <c:v>9.9803E-6</c:v>
                </c:pt>
                <c:pt idx="33">
                  <c:v>1.0185230000000001E-5</c:v>
                </c:pt>
                <c:pt idx="34">
                  <c:v>1.037651E-5</c:v>
                </c:pt>
                <c:pt idx="35">
                  <c:v>1.0556830000000001E-5</c:v>
                </c:pt>
                <c:pt idx="36">
                  <c:v>1.072803E-5</c:v>
                </c:pt>
                <c:pt idx="37">
                  <c:v>1.089142E-5</c:v>
                </c:pt>
                <c:pt idx="38">
                  <c:v>1.104798E-5</c:v>
                </c:pt>
                <c:pt idx="39">
                  <c:v>1.119848E-5</c:v>
                </c:pt>
                <c:pt idx="40">
                  <c:v>1.134352E-5</c:v>
                </c:pt>
                <c:pt idx="41">
                  <c:v>1.148358E-5</c:v>
                </c:pt>
                <c:pt idx="42">
                  <c:v>1.161917E-5</c:v>
                </c:pt>
                <c:pt idx="43">
                  <c:v>1.175061E-5</c:v>
                </c:pt>
                <c:pt idx="44">
                  <c:v>1.1878220000000001E-5</c:v>
                </c:pt>
                <c:pt idx="45">
                  <c:v>1.200229E-5</c:v>
                </c:pt>
                <c:pt idx="46">
                  <c:v>1.212307E-5</c:v>
                </c:pt>
                <c:pt idx="47">
                  <c:v>1.2240769999999999E-5</c:v>
                </c:pt>
                <c:pt idx="48">
                  <c:v>1.235556E-5</c:v>
                </c:pt>
                <c:pt idx="49">
                  <c:v>1.246764E-5</c:v>
                </c:pt>
                <c:pt idx="50">
                  <c:v>1.257719E-5</c:v>
                </c:pt>
                <c:pt idx="51">
                  <c:v>1.268433E-5</c:v>
                </c:pt>
                <c:pt idx="52">
                  <c:v>1.278923E-5</c:v>
                </c:pt>
                <c:pt idx="53">
                  <c:v>1.289196E-5</c:v>
                </c:pt>
                <c:pt idx="54">
                  <c:v>1.2992689999999999E-5</c:v>
                </c:pt>
                <c:pt idx="55">
                  <c:v>1.3091460000000001E-5</c:v>
                </c:pt>
                <c:pt idx="56">
                  <c:v>1.3188400000000001E-5</c:v>
                </c:pt>
                <c:pt idx="57">
                  <c:v>1.3283599999999999E-5</c:v>
                </c:pt>
                <c:pt idx="58">
                  <c:v>1.337706E-5</c:v>
                </c:pt>
                <c:pt idx="59">
                  <c:v>1.346894E-5</c:v>
                </c:pt>
                <c:pt idx="60">
                  <c:v>1.355931E-5</c:v>
                </c:pt>
                <c:pt idx="61">
                  <c:v>1.3648179999999999E-5</c:v>
                </c:pt>
                <c:pt idx="62">
                  <c:v>1.373565E-5</c:v>
                </c:pt>
                <c:pt idx="63">
                  <c:v>1.382175E-5</c:v>
                </c:pt>
                <c:pt idx="64">
                  <c:v>1.3906560000000001E-5</c:v>
                </c:pt>
                <c:pt idx="65">
                  <c:v>1.39901E-5</c:v>
                </c:pt>
                <c:pt idx="66">
                  <c:v>1.407243E-5</c:v>
                </c:pt>
                <c:pt idx="67">
                  <c:v>1.415358E-5</c:v>
                </c:pt>
                <c:pt idx="68">
                  <c:v>1.42336E-5</c:v>
                </c:pt>
                <c:pt idx="69">
                  <c:v>1.431256E-5</c:v>
                </c:pt>
                <c:pt idx="70">
                  <c:v>1.439047E-5</c:v>
                </c:pt>
                <c:pt idx="71">
                  <c:v>1.4467369999999999E-5</c:v>
                </c:pt>
                <c:pt idx="72">
                  <c:v>1.454328E-5</c:v>
                </c:pt>
                <c:pt idx="73">
                  <c:v>1.461823E-5</c:v>
                </c:pt>
                <c:pt idx="74">
                  <c:v>1.4692260000000001E-5</c:v>
                </c:pt>
                <c:pt idx="75">
                  <c:v>1.476539E-5</c:v>
                </c:pt>
                <c:pt idx="76">
                  <c:v>1.4837659999999999E-5</c:v>
                </c:pt>
                <c:pt idx="77">
                  <c:v>1.4909099999999999E-5</c:v>
                </c:pt>
                <c:pt idx="78">
                  <c:v>1.4979710000000001E-5</c:v>
                </c:pt>
                <c:pt idx="79">
                  <c:v>1.504954E-5</c:v>
                </c:pt>
                <c:pt idx="80">
                  <c:v>1.51186E-5</c:v>
                </c:pt>
                <c:pt idx="81">
                  <c:v>1.51869E-5</c:v>
                </c:pt>
                <c:pt idx="82">
                  <c:v>1.5254499999999999E-5</c:v>
                </c:pt>
                <c:pt idx="83">
                  <c:v>1.5321380000000001E-5</c:v>
                </c:pt>
                <c:pt idx="84">
                  <c:v>1.5387559999999999E-5</c:v>
                </c:pt>
                <c:pt idx="85">
                  <c:v>1.5453070000000001E-5</c:v>
                </c:pt>
                <c:pt idx="86">
                  <c:v>1.5517930000000001E-5</c:v>
                </c:pt>
                <c:pt idx="87">
                  <c:v>1.558213E-5</c:v>
                </c:pt>
                <c:pt idx="88">
                  <c:v>1.564572E-5</c:v>
                </c:pt>
                <c:pt idx="89">
                  <c:v>1.570869E-5</c:v>
                </c:pt>
                <c:pt idx="90">
                  <c:v>1.5771080000000001E-5</c:v>
                </c:pt>
                <c:pt idx="91">
                  <c:v>1.5832880000000001E-5</c:v>
                </c:pt>
                <c:pt idx="92">
                  <c:v>1.5894100000000001E-5</c:v>
                </c:pt>
                <c:pt idx="93">
                  <c:v>1.595477E-5</c:v>
                </c:pt>
                <c:pt idx="94">
                  <c:v>1.6014900000000001E-5</c:v>
                </c:pt>
                <c:pt idx="95">
                  <c:v>1.6074479999999999E-5</c:v>
                </c:pt>
                <c:pt idx="96">
                  <c:v>1.6133560000000001E-5</c:v>
                </c:pt>
                <c:pt idx="97">
                  <c:v>1.6192129999999999E-5</c:v>
                </c:pt>
                <c:pt idx="98">
                  <c:v>1.6250189999999998E-5</c:v>
                </c:pt>
                <c:pt idx="99">
                  <c:v>1.6307779999999999E-5</c:v>
                </c:pt>
                <c:pt idx="100">
                  <c:v>1.6364870000000001E-5</c:v>
                </c:pt>
                <c:pt idx="101">
                  <c:v>1.642152E-5</c:v>
                </c:pt>
                <c:pt idx="102">
                  <c:v>1.6477689999999999E-5</c:v>
                </c:pt>
                <c:pt idx="103">
                  <c:v>1.6533429999999999E-5</c:v>
                </c:pt>
                <c:pt idx="104">
                  <c:v>1.6588730000000001E-5</c:v>
                </c:pt>
                <c:pt idx="105">
                  <c:v>1.6643600000000001E-5</c:v>
                </c:pt>
                <c:pt idx="106">
                  <c:v>1.669803E-5</c:v>
                </c:pt>
                <c:pt idx="107">
                  <c:v>1.6752059999999999E-5</c:v>
                </c:pt>
                <c:pt idx="108">
                  <c:v>1.6805700000000001E-5</c:v>
                </c:pt>
                <c:pt idx="109">
                  <c:v>1.6858909999999999E-5</c:v>
                </c:pt>
                <c:pt idx="110">
                  <c:v>1.691171E-5</c:v>
                </c:pt>
                <c:pt idx="111">
                  <c:v>1.696416E-5</c:v>
                </c:pt>
                <c:pt idx="112">
                  <c:v>1.7016209999999999E-5</c:v>
                </c:pt>
                <c:pt idx="113">
                  <c:v>1.70679E-5</c:v>
                </c:pt>
                <c:pt idx="114">
                  <c:v>1.7119229999999999E-5</c:v>
                </c:pt>
                <c:pt idx="115">
                  <c:v>1.7170179999999999E-5</c:v>
                </c:pt>
                <c:pt idx="116">
                  <c:v>1.7220780000000002E-5</c:v>
                </c:pt>
                <c:pt idx="117">
                  <c:v>1.7271050000000001E-5</c:v>
                </c:pt>
                <c:pt idx="118">
                  <c:v>1.7320980000000001E-5</c:v>
                </c:pt>
                <c:pt idx="119">
                  <c:v>1.7370580000000001E-5</c:v>
                </c:pt>
                <c:pt idx="120">
                  <c:v>1.7419849999999999E-5</c:v>
                </c:pt>
                <c:pt idx="121">
                  <c:v>1.7468800000000001E-5</c:v>
                </c:pt>
                <c:pt idx="122">
                  <c:v>1.7517399999999999E-5</c:v>
                </c:pt>
                <c:pt idx="123">
                  <c:v>1.7565729999999999E-5</c:v>
                </c:pt>
                <c:pt idx="124">
                  <c:v>1.7613710000000001E-5</c:v>
                </c:pt>
                <c:pt idx="125">
                  <c:v>1.7661410000000001E-5</c:v>
                </c:pt>
                <c:pt idx="126">
                  <c:v>1.770881E-5</c:v>
                </c:pt>
                <c:pt idx="127">
                  <c:v>1.7755919999999999E-5</c:v>
                </c:pt>
                <c:pt idx="128">
                  <c:v>1.7802740000000001E-5</c:v>
                </c:pt>
                <c:pt idx="129">
                  <c:v>1.784927E-5</c:v>
                </c:pt>
                <c:pt idx="130">
                  <c:v>1.7895490000000001E-5</c:v>
                </c:pt>
                <c:pt idx="131">
                  <c:v>1.7941469999999999E-5</c:v>
                </c:pt>
                <c:pt idx="132">
                  <c:v>1.7987149999999999E-5</c:v>
                </c:pt>
                <c:pt idx="133">
                  <c:v>1.8032569999999999E-5</c:v>
                </c:pt>
                <c:pt idx="134">
                  <c:v>1.8077709999999999E-5</c:v>
                </c:pt>
                <c:pt idx="135">
                  <c:v>1.8122600000000002E-5</c:v>
                </c:pt>
                <c:pt idx="136">
                  <c:v>1.8167250000000001E-5</c:v>
                </c:pt>
                <c:pt idx="137">
                  <c:v>1.8211660000000001E-5</c:v>
                </c:pt>
                <c:pt idx="138">
                  <c:v>1.8255790000000002E-5</c:v>
                </c:pt>
                <c:pt idx="139">
                  <c:v>1.829969E-5</c:v>
                </c:pt>
                <c:pt idx="140">
                  <c:v>1.834333E-5</c:v>
                </c:pt>
                <c:pt idx="141">
                  <c:v>1.8386750000000001E-5</c:v>
                </c:pt>
                <c:pt idx="142">
                  <c:v>1.8429900000000001E-5</c:v>
                </c:pt>
                <c:pt idx="143">
                  <c:v>1.8472860000000001E-5</c:v>
                </c:pt>
                <c:pt idx="144">
                  <c:v>1.851556E-5</c:v>
                </c:pt>
                <c:pt idx="145">
                  <c:v>1.855804E-5</c:v>
                </c:pt>
                <c:pt idx="146">
                  <c:v>1.8600299999999999E-5</c:v>
                </c:pt>
                <c:pt idx="147">
                  <c:v>1.8642330000000001E-5</c:v>
                </c:pt>
                <c:pt idx="148">
                  <c:v>1.8684130000000002E-5</c:v>
                </c:pt>
                <c:pt idx="149">
                  <c:v>1.8725749999999999E-5</c:v>
                </c:pt>
                <c:pt idx="150">
                  <c:v>1.876712E-5</c:v>
                </c:pt>
                <c:pt idx="151">
                  <c:v>1.8808310000000002E-5</c:v>
                </c:pt>
                <c:pt idx="152">
                  <c:v>1.8849280000000001E-5</c:v>
                </c:pt>
                <c:pt idx="153">
                  <c:v>1.889004E-5</c:v>
                </c:pt>
                <c:pt idx="154">
                  <c:v>1.8930590000000001E-5</c:v>
                </c:pt>
                <c:pt idx="155">
                  <c:v>1.8970940000000001E-5</c:v>
                </c:pt>
                <c:pt idx="156">
                  <c:v>1.9011109999999999E-5</c:v>
                </c:pt>
                <c:pt idx="157">
                  <c:v>1.905108E-5</c:v>
                </c:pt>
                <c:pt idx="158">
                  <c:v>1.909085E-5</c:v>
                </c:pt>
                <c:pt idx="159">
                  <c:v>1.9130430000000001E-5</c:v>
                </c:pt>
                <c:pt idx="160">
                  <c:v>1.9169829999999999E-5</c:v>
                </c:pt>
                <c:pt idx="161">
                  <c:v>1.9209030000000001E-5</c:v>
                </c:pt>
                <c:pt idx="162">
                  <c:v>1.9248049999999999E-5</c:v>
                </c:pt>
                <c:pt idx="163">
                  <c:v>1.9286889999999999E-5</c:v>
                </c:pt>
                <c:pt idx="164">
                  <c:v>1.932555E-5</c:v>
                </c:pt>
                <c:pt idx="165">
                  <c:v>1.9364020000000001E-5</c:v>
                </c:pt>
                <c:pt idx="166">
                  <c:v>1.940232E-5</c:v>
                </c:pt>
                <c:pt idx="167">
                  <c:v>1.9440440000000001E-5</c:v>
                </c:pt>
                <c:pt idx="168">
                  <c:v>1.94784E-5</c:v>
                </c:pt>
                <c:pt idx="169">
                  <c:v>1.9516190000000001E-5</c:v>
                </c:pt>
                <c:pt idx="170">
                  <c:v>1.9553799999999999E-5</c:v>
                </c:pt>
                <c:pt idx="171">
                  <c:v>1.9591260000000001E-5</c:v>
                </c:pt>
                <c:pt idx="172">
                  <c:v>1.962854E-5</c:v>
                </c:pt>
                <c:pt idx="173">
                  <c:v>1.966565E-5</c:v>
                </c:pt>
                <c:pt idx="174">
                  <c:v>1.9702610000000001E-5</c:v>
                </c:pt>
                <c:pt idx="175">
                  <c:v>1.973941E-5</c:v>
                </c:pt>
                <c:pt idx="176">
                  <c:v>1.9776049999999998E-5</c:v>
                </c:pt>
                <c:pt idx="177">
                  <c:v>1.9812529999999999E-5</c:v>
                </c:pt>
                <c:pt idx="178">
                  <c:v>1.9848849999999999E-5</c:v>
                </c:pt>
                <c:pt idx="179">
                  <c:v>1.9885029999999999E-5</c:v>
                </c:pt>
                <c:pt idx="180">
                  <c:v>1.9921059999999999E-5</c:v>
                </c:pt>
                <c:pt idx="181">
                  <c:v>1.9956930000000001E-5</c:v>
                </c:pt>
                <c:pt idx="182">
                  <c:v>1.999266E-5</c:v>
                </c:pt>
                <c:pt idx="183">
                  <c:v>2.0028230000000001E-5</c:v>
                </c:pt>
                <c:pt idx="184">
                  <c:v>2.006366E-5</c:v>
                </c:pt>
                <c:pt idx="185">
                  <c:v>2.0098949999999998E-5</c:v>
                </c:pt>
                <c:pt idx="186">
                  <c:v>2.013409E-5</c:v>
                </c:pt>
                <c:pt idx="187">
                  <c:v>2.0169089999999999E-5</c:v>
                </c:pt>
                <c:pt idx="188">
                  <c:v>2.0203959999999999E-5</c:v>
                </c:pt>
                <c:pt idx="189">
                  <c:v>2.0238679999999998E-5</c:v>
                </c:pt>
                <c:pt idx="190">
                  <c:v>2.0273259999999998E-5</c:v>
                </c:pt>
                <c:pt idx="191">
                  <c:v>2.0307709999999999E-5</c:v>
                </c:pt>
                <c:pt idx="192">
                  <c:v>2.0342030000000001E-5</c:v>
                </c:pt>
                <c:pt idx="193">
                  <c:v>2.0376210000000001E-5</c:v>
                </c:pt>
                <c:pt idx="194">
                  <c:v>2.0410260000000001E-5</c:v>
                </c:pt>
                <c:pt idx="195">
                  <c:v>2.0444179999999998E-5</c:v>
                </c:pt>
                <c:pt idx="196">
                  <c:v>2.047796E-5</c:v>
                </c:pt>
                <c:pt idx="197">
                  <c:v>2.0511609999999999E-5</c:v>
                </c:pt>
                <c:pt idx="198">
                  <c:v>2.0545150000000001E-5</c:v>
                </c:pt>
                <c:pt idx="199">
                  <c:v>2.057856E-5</c:v>
                </c:pt>
                <c:pt idx="200">
                  <c:v>2.0611850000000002E-5</c:v>
                </c:pt>
                <c:pt idx="201">
                  <c:v>2.0645E-5</c:v>
                </c:pt>
                <c:pt idx="202">
                  <c:v>2.067803E-5</c:v>
                </c:pt>
                <c:pt idx="203">
                  <c:v>2.0710940000000001E-5</c:v>
                </c:pt>
                <c:pt idx="204">
                  <c:v>2.0743730000000001E-5</c:v>
                </c:pt>
                <c:pt idx="205">
                  <c:v>2.07764E-5</c:v>
                </c:pt>
                <c:pt idx="206">
                  <c:v>2.080895E-5</c:v>
                </c:pt>
                <c:pt idx="207">
                  <c:v>2.0841389999999999E-5</c:v>
                </c:pt>
                <c:pt idx="208">
                  <c:v>2.08737E-5</c:v>
                </c:pt>
                <c:pt idx="209">
                  <c:v>2.090591E-5</c:v>
                </c:pt>
                <c:pt idx="210">
                  <c:v>2.0937990000000001E-5</c:v>
                </c:pt>
                <c:pt idx="211">
                  <c:v>2.0969960000000001E-5</c:v>
                </c:pt>
                <c:pt idx="212">
                  <c:v>2.1001830000000001E-5</c:v>
                </c:pt>
                <c:pt idx="213">
                  <c:v>2.103358E-5</c:v>
                </c:pt>
                <c:pt idx="214">
                  <c:v>2.1065220000000001E-5</c:v>
                </c:pt>
                <c:pt idx="215">
                  <c:v>2.109674E-5</c:v>
                </c:pt>
                <c:pt idx="216">
                  <c:v>2.112817E-5</c:v>
                </c:pt>
                <c:pt idx="217">
                  <c:v>2.1159480000000002E-5</c:v>
                </c:pt>
                <c:pt idx="218">
                  <c:v>2.119069E-5</c:v>
                </c:pt>
                <c:pt idx="219">
                  <c:v>2.122179E-5</c:v>
                </c:pt>
                <c:pt idx="220">
                  <c:v>2.125279E-5</c:v>
                </c:pt>
                <c:pt idx="221">
                  <c:v>2.128369E-5</c:v>
                </c:pt>
                <c:pt idx="222">
                  <c:v>2.1314469999999999E-5</c:v>
                </c:pt>
                <c:pt idx="223">
                  <c:v>2.134515E-5</c:v>
                </c:pt>
                <c:pt idx="224">
                  <c:v>2.1375739999999999E-5</c:v>
                </c:pt>
                <c:pt idx="225">
                  <c:v>2.140622E-5</c:v>
                </c:pt>
                <c:pt idx="226">
                  <c:v>2.1436600000000001E-5</c:v>
                </c:pt>
                <c:pt idx="227">
                  <c:v>2.1466880000000001E-5</c:v>
                </c:pt>
                <c:pt idx="228">
                  <c:v>2.1497069999999999E-5</c:v>
                </c:pt>
                <c:pt idx="229">
                  <c:v>2.1527139999999999E-5</c:v>
                </c:pt>
                <c:pt idx="230">
                  <c:v>2.1557129999999999E-5</c:v>
                </c:pt>
                <c:pt idx="231">
                  <c:v>2.158702E-5</c:v>
                </c:pt>
                <c:pt idx="232">
                  <c:v>2.161681E-5</c:v>
                </c:pt>
                <c:pt idx="233">
                  <c:v>2.16465E-5</c:v>
                </c:pt>
                <c:pt idx="234">
                  <c:v>2.1676110000000001E-5</c:v>
                </c:pt>
                <c:pt idx="235">
                  <c:v>2.170563E-5</c:v>
                </c:pt>
                <c:pt idx="236">
                  <c:v>2.1735050000000001E-5</c:v>
                </c:pt>
                <c:pt idx="237">
                  <c:v>2.1764369999999999E-5</c:v>
                </c:pt>
                <c:pt idx="238">
                  <c:v>2.1793610000000002E-5</c:v>
                </c:pt>
                <c:pt idx="239">
                  <c:v>2.182275E-5</c:v>
                </c:pt>
                <c:pt idx="240">
                  <c:v>2.185181E-5</c:v>
                </c:pt>
                <c:pt idx="241">
                  <c:v>2.1880780000000001E-5</c:v>
                </c:pt>
                <c:pt idx="242">
                  <c:v>2.1909659999999999E-5</c:v>
                </c:pt>
                <c:pt idx="243">
                  <c:v>2.193845E-5</c:v>
                </c:pt>
                <c:pt idx="244">
                  <c:v>2.1967149999999999E-5</c:v>
                </c:pt>
                <c:pt idx="245">
                  <c:v>2.1995760000000001E-5</c:v>
                </c:pt>
                <c:pt idx="246">
                  <c:v>2.2024290000000001E-5</c:v>
                </c:pt>
                <c:pt idx="247">
                  <c:v>2.2052720000000001E-5</c:v>
                </c:pt>
                <c:pt idx="248">
                  <c:v>2.2081069999999999E-5</c:v>
                </c:pt>
                <c:pt idx="249">
                  <c:v>2.2109349999999999E-5</c:v>
                </c:pt>
                <c:pt idx="250">
                  <c:v>2.2137530000000001E-5</c:v>
                </c:pt>
              </c:numCache>
            </c:numRef>
          </c:yVal>
          <c:smooth val="1"/>
          <c:extLst>
            <c:ext xmlns:c16="http://schemas.microsoft.com/office/drawing/2014/chart" uri="{C3380CC4-5D6E-409C-BE32-E72D297353CC}">
              <c16:uniqueId val="{00000026-4D4C-4B1C-89A4-3D3AFACA9F2D}"/>
            </c:ext>
          </c:extLst>
        </c:ser>
        <c:ser>
          <c:idx val="39"/>
          <c:order val="39"/>
          <c:tx>
            <c:strRef>
              <c:f>marine01!$AR$1</c:f>
              <c:strCache>
                <c:ptCount val="1"/>
                <c:pt idx="0">
                  <c:v>Dp(6.30826E-07) </c:v>
                </c:pt>
              </c:strCache>
            </c:strRef>
          </c:tx>
          <c:spPr>
            <a:ln w="12700">
              <a:solidFill>
                <a:srgbClr val="8000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marine01!$AR$2:$AR$252</c:f>
              <c:numCache>
                <c:formatCode>0.00E+00</c:formatCode>
                <c:ptCount val="251"/>
                <c:pt idx="0">
                  <c:v>1.380195E-6</c:v>
                </c:pt>
                <c:pt idx="1">
                  <c:v>1.56117E-6</c:v>
                </c:pt>
                <c:pt idx="2">
                  <c:v>1.5893749999999999E-6</c:v>
                </c:pt>
                <c:pt idx="3">
                  <c:v>1.6201190000000001E-6</c:v>
                </c:pt>
                <c:pt idx="4">
                  <c:v>1.6536970000000001E-6</c:v>
                </c:pt>
                <c:pt idx="5">
                  <c:v>1.6905350000000001E-6</c:v>
                </c:pt>
                <c:pt idx="6">
                  <c:v>1.7311780000000001E-6</c:v>
                </c:pt>
                <c:pt idx="7">
                  <c:v>1.776321E-6</c:v>
                </c:pt>
                <c:pt idx="8">
                  <c:v>1.826852E-6</c:v>
                </c:pt>
                <c:pt idx="9">
                  <c:v>1.8839220000000001E-6</c:v>
                </c:pt>
                <c:pt idx="10">
                  <c:v>1.94905E-6</c:v>
                </c:pt>
                <c:pt idx="11">
                  <c:v>2.0242730000000001E-6</c:v>
                </c:pt>
                <c:pt idx="12">
                  <c:v>2.1123550000000001E-6</c:v>
                </c:pt>
                <c:pt idx="13">
                  <c:v>2.2171739999999998E-6</c:v>
                </c:pt>
                <c:pt idx="14">
                  <c:v>2.3441460000000001E-6</c:v>
                </c:pt>
                <c:pt idx="15">
                  <c:v>2.500951E-6</c:v>
                </c:pt>
                <c:pt idx="16">
                  <c:v>2.6983609999999998E-6</c:v>
                </c:pt>
                <c:pt idx="17">
                  <c:v>2.950916E-6</c:v>
                </c:pt>
                <c:pt idx="18">
                  <c:v>3.276435E-6</c:v>
                </c:pt>
                <c:pt idx="19">
                  <c:v>3.6933840000000001E-6</c:v>
                </c:pt>
                <c:pt idx="20">
                  <c:v>4.217851E-6</c:v>
                </c:pt>
                <c:pt idx="21">
                  <c:v>4.8472680000000001E-6</c:v>
                </c:pt>
                <c:pt idx="22">
                  <c:v>5.5596070000000001E-6</c:v>
                </c:pt>
                <c:pt idx="23">
                  <c:v>6.3101290000000001E-6</c:v>
                </c:pt>
                <c:pt idx="24">
                  <c:v>7.0417200000000004E-6</c:v>
                </c:pt>
                <c:pt idx="25">
                  <c:v>7.7041290000000007E-6</c:v>
                </c:pt>
                <c:pt idx="26">
                  <c:v>8.270561E-6</c:v>
                </c:pt>
                <c:pt idx="27">
                  <c:v>8.7397300000000008E-6</c:v>
                </c:pt>
                <c:pt idx="28">
                  <c:v>9.1264650000000007E-6</c:v>
                </c:pt>
                <c:pt idx="29">
                  <c:v>9.4501699999999993E-6</c:v>
                </c:pt>
                <c:pt idx="30">
                  <c:v>9.7279590000000002E-6</c:v>
                </c:pt>
                <c:pt idx="31">
                  <c:v>9.9729749999999992E-6</c:v>
                </c:pt>
                <c:pt idx="32">
                  <c:v>1.0194459999999999E-5</c:v>
                </c:pt>
                <c:pt idx="33">
                  <c:v>1.039845E-5</c:v>
                </c:pt>
                <c:pt idx="34">
                  <c:v>1.058893E-5</c:v>
                </c:pt>
                <c:pt idx="35">
                  <c:v>1.076854E-5</c:v>
                </c:pt>
                <c:pt idx="36">
                  <c:v>1.0939110000000001E-5</c:v>
                </c:pt>
                <c:pt idx="37">
                  <c:v>1.1101919999999999E-5</c:v>
                </c:pt>
                <c:pt idx="38">
                  <c:v>1.125796E-5</c:v>
                </c:pt>
                <c:pt idx="39">
                  <c:v>1.1407969999999999E-5</c:v>
                </c:pt>
                <c:pt idx="40">
                  <c:v>1.155255E-5</c:v>
                </c:pt>
                <c:pt idx="41">
                  <c:v>1.1692190000000001E-5</c:v>
                </c:pt>
                <c:pt idx="42">
                  <c:v>1.1827369999999999E-5</c:v>
                </c:pt>
                <c:pt idx="43">
                  <c:v>1.1958429999999999E-5</c:v>
                </c:pt>
                <c:pt idx="44">
                  <c:v>1.2085689999999999E-5</c:v>
                </c:pt>
                <c:pt idx="45">
                  <c:v>1.220942E-5</c:v>
                </c:pt>
                <c:pt idx="46">
                  <c:v>1.2329859999999999E-5</c:v>
                </c:pt>
                <c:pt idx="47">
                  <c:v>1.244725E-5</c:v>
                </c:pt>
                <c:pt idx="48">
                  <c:v>1.256174E-5</c:v>
                </c:pt>
                <c:pt idx="49">
                  <c:v>1.2673539999999999E-5</c:v>
                </c:pt>
                <c:pt idx="50">
                  <c:v>1.2782800000000001E-5</c:v>
                </c:pt>
                <c:pt idx="51">
                  <c:v>1.288968E-5</c:v>
                </c:pt>
                <c:pt idx="52">
                  <c:v>1.299432E-5</c:v>
                </c:pt>
                <c:pt idx="53">
                  <c:v>1.30968E-5</c:v>
                </c:pt>
                <c:pt idx="54">
                  <c:v>1.3197290000000001E-5</c:v>
                </c:pt>
                <c:pt idx="55">
                  <c:v>1.329582E-5</c:v>
                </c:pt>
                <c:pt idx="56">
                  <c:v>1.339253E-5</c:v>
                </c:pt>
                <c:pt idx="57">
                  <c:v>1.348751E-5</c:v>
                </c:pt>
                <c:pt idx="58">
                  <c:v>1.358075E-5</c:v>
                </c:pt>
                <c:pt idx="59">
                  <c:v>1.3672419999999999E-5</c:v>
                </c:pt>
                <c:pt idx="60">
                  <c:v>1.376258E-5</c:v>
                </c:pt>
                <c:pt idx="61">
                  <c:v>1.3851250000000001E-5</c:v>
                </c:pt>
                <c:pt idx="62">
                  <c:v>1.3938529999999999E-5</c:v>
                </c:pt>
                <c:pt idx="63">
                  <c:v>1.4024429999999999E-5</c:v>
                </c:pt>
                <c:pt idx="64">
                  <c:v>1.410905E-5</c:v>
                </c:pt>
                <c:pt idx="65">
                  <c:v>1.41924E-5</c:v>
                </c:pt>
                <c:pt idx="66">
                  <c:v>1.427455E-5</c:v>
                </c:pt>
                <c:pt idx="67">
                  <c:v>1.435553E-5</c:v>
                </c:pt>
                <c:pt idx="68">
                  <c:v>1.443537E-5</c:v>
                </c:pt>
                <c:pt idx="69">
                  <c:v>1.451416E-5</c:v>
                </c:pt>
                <c:pt idx="70">
                  <c:v>1.45919E-5</c:v>
                </c:pt>
                <c:pt idx="71">
                  <c:v>1.466864E-5</c:v>
                </c:pt>
                <c:pt idx="72">
                  <c:v>1.4744379999999999E-5</c:v>
                </c:pt>
                <c:pt idx="73">
                  <c:v>1.4819180000000001E-5</c:v>
                </c:pt>
                <c:pt idx="74">
                  <c:v>1.4893040000000001E-5</c:v>
                </c:pt>
                <c:pt idx="75">
                  <c:v>1.496602E-5</c:v>
                </c:pt>
                <c:pt idx="76">
                  <c:v>1.503814E-5</c:v>
                </c:pt>
                <c:pt idx="77">
                  <c:v>1.510943E-5</c:v>
                </c:pt>
                <c:pt idx="78">
                  <c:v>1.5179889999999999E-5</c:v>
                </c:pt>
                <c:pt idx="79">
                  <c:v>1.524957E-5</c:v>
                </c:pt>
                <c:pt idx="80">
                  <c:v>1.5318489999999998E-5</c:v>
                </c:pt>
                <c:pt idx="81">
                  <c:v>1.5386649999999999E-5</c:v>
                </c:pt>
                <c:pt idx="82">
                  <c:v>1.5454109999999999E-5</c:v>
                </c:pt>
                <c:pt idx="83">
                  <c:v>1.5520849999999999E-5</c:v>
                </c:pt>
                <c:pt idx="84">
                  <c:v>1.5586890000000001E-5</c:v>
                </c:pt>
                <c:pt idx="85">
                  <c:v>1.565226E-5</c:v>
                </c:pt>
                <c:pt idx="86">
                  <c:v>1.5716990000000001E-5</c:v>
                </c:pt>
                <c:pt idx="87">
                  <c:v>1.5781060000000001E-5</c:v>
                </c:pt>
                <c:pt idx="88">
                  <c:v>1.5844510000000001E-5</c:v>
                </c:pt>
                <c:pt idx="89">
                  <c:v>1.590736E-5</c:v>
                </c:pt>
                <c:pt idx="90">
                  <c:v>1.5969610000000001E-5</c:v>
                </c:pt>
                <c:pt idx="91">
                  <c:v>1.6031289999999999E-5</c:v>
                </c:pt>
                <c:pt idx="92">
                  <c:v>1.6092390000000001E-5</c:v>
                </c:pt>
                <c:pt idx="93">
                  <c:v>1.6152930000000001E-5</c:v>
                </c:pt>
                <c:pt idx="94">
                  <c:v>1.6212940000000001E-5</c:v>
                </c:pt>
                <c:pt idx="95">
                  <c:v>1.62724E-5</c:v>
                </c:pt>
                <c:pt idx="96">
                  <c:v>1.6331360000000001E-5</c:v>
                </c:pt>
                <c:pt idx="97">
                  <c:v>1.6389810000000001E-5</c:v>
                </c:pt>
                <c:pt idx="98">
                  <c:v>1.6447759999999999E-5</c:v>
                </c:pt>
                <c:pt idx="99">
                  <c:v>1.6505230000000001E-5</c:v>
                </c:pt>
                <c:pt idx="100">
                  <c:v>1.6562199999999999E-5</c:v>
                </c:pt>
                <c:pt idx="101">
                  <c:v>1.6618729999999999E-5</c:v>
                </c:pt>
                <c:pt idx="102">
                  <c:v>1.6674790000000001E-5</c:v>
                </c:pt>
                <c:pt idx="103">
                  <c:v>1.673042E-5</c:v>
                </c:pt>
                <c:pt idx="104">
                  <c:v>1.6785610000000001E-5</c:v>
                </c:pt>
                <c:pt idx="105">
                  <c:v>1.6840359999999999E-5</c:v>
                </c:pt>
                <c:pt idx="106">
                  <c:v>1.6894689999999999E-5</c:v>
                </c:pt>
                <c:pt idx="107">
                  <c:v>1.694861E-5</c:v>
                </c:pt>
                <c:pt idx="108">
                  <c:v>1.7002150000000001E-5</c:v>
                </c:pt>
                <c:pt idx="109">
                  <c:v>1.7055239999999998E-5</c:v>
                </c:pt>
                <c:pt idx="110">
                  <c:v>1.7107939999999999E-5</c:v>
                </c:pt>
                <c:pt idx="111">
                  <c:v>1.7160280000000001E-5</c:v>
                </c:pt>
                <c:pt idx="112">
                  <c:v>1.721223E-5</c:v>
                </c:pt>
                <c:pt idx="113">
                  <c:v>1.726382E-5</c:v>
                </c:pt>
                <c:pt idx="114">
                  <c:v>1.731505E-5</c:v>
                </c:pt>
                <c:pt idx="115">
                  <c:v>1.7365889999999998E-5</c:v>
                </c:pt>
                <c:pt idx="116">
                  <c:v>1.7416390000000001E-5</c:v>
                </c:pt>
                <c:pt idx="117">
                  <c:v>1.746656E-5</c:v>
                </c:pt>
                <c:pt idx="118">
                  <c:v>1.751639E-5</c:v>
                </c:pt>
                <c:pt idx="119">
                  <c:v>1.756589E-5</c:v>
                </c:pt>
                <c:pt idx="120">
                  <c:v>1.7615060000000001E-5</c:v>
                </c:pt>
                <c:pt idx="121">
                  <c:v>1.7663909999999999E-5</c:v>
                </c:pt>
                <c:pt idx="122">
                  <c:v>1.7712420000000001E-5</c:v>
                </c:pt>
                <c:pt idx="123">
                  <c:v>1.7760650000000001E-5</c:v>
                </c:pt>
                <c:pt idx="124">
                  <c:v>1.7808529999999999E-5</c:v>
                </c:pt>
                <c:pt idx="125">
                  <c:v>1.785615E-5</c:v>
                </c:pt>
                <c:pt idx="126">
                  <c:v>1.7903449999999999E-5</c:v>
                </c:pt>
                <c:pt idx="127">
                  <c:v>1.7950470000000002E-5</c:v>
                </c:pt>
                <c:pt idx="128">
                  <c:v>1.799719E-5</c:v>
                </c:pt>
                <c:pt idx="129">
                  <c:v>1.804363E-5</c:v>
                </c:pt>
                <c:pt idx="130">
                  <c:v>1.8089760000000001E-5</c:v>
                </c:pt>
                <c:pt idx="131">
                  <c:v>1.8135639999999999E-5</c:v>
                </c:pt>
                <c:pt idx="132">
                  <c:v>1.8181240000000001E-5</c:v>
                </c:pt>
                <c:pt idx="133">
                  <c:v>1.8226570000000001E-5</c:v>
                </c:pt>
                <c:pt idx="134">
                  <c:v>1.8271620000000001E-5</c:v>
                </c:pt>
                <c:pt idx="135">
                  <c:v>1.8316420000000001E-5</c:v>
                </c:pt>
                <c:pt idx="136">
                  <c:v>1.8360980000000001E-5</c:v>
                </c:pt>
                <c:pt idx="137">
                  <c:v>1.8405300000000001E-5</c:v>
                </c:pt>
                <c:pt idx="138">
                  <c:v>1.844935E-5</c:v>
                </c:pt>
                <c:pt idx="139">
                  <c:v>1.8493160000000002E-5</c:v>
                </c:pt>
                <c:pt idx="140">
                  <c:v>1.853672E-5</c:v>
                </c:pt>
                <c:pt idx="141">
                  <c:v>1.8580049999999998E-5</c:v>
                </c:pt>
                <c:pt idx="142">
                  <c:v>1.8623119999999999E-5</c:v>
                </c:pt>
                <c:pt idx="143">
                  <c:v>1.866599E-5</c:v>
                </c:pt>
                <c:pt idx="144">
                  <c:v>1.870861E-5</c:v>
                </c:pt>
                <c:pt idx="145">
                  <c:v>1.8751000000000001E-5</c:v>
                </c:pt>
                <c:pt idx="146">
                  <c:v>1.879317E-5</c:v>
                </c:pt>
                <c:pt idx="147">
                  <c:v>1.8835130000000001E-5</c:v>
                </c:pt>
                <c:pt idx="148">
                  <c:v>1.8876849999999999E-5</c:v>
                </c:pt>
                <c:pt idx="149">
                  <c:v>1.891838E-5</c:v>
                </c:pt>
                <c:pt idx="150">
                  <c:v>1.8959669999999999E-5</c:v>
                </c:pt>
                <c:pt idx="151">
                  <c:v>1.9000780000000001E-5</c:v>
                </c:pt>
                <c:pt idx="152">
                  <c:v>1.9041669999999999E-5</c:v>
                </c:pt>
                <c:pt idx="153">
                  <c:v>1.9082349999999999E-5</c:v>
                </c:pt>
                <c:pt idx="154">
                  <c:v>1.9122820000000001E-5</c:v>
                </c:pt>
                <c:pt idx="155">
                  <c:v>1.9163089999999999E-5</c:v>
                </c:pt>
                <c:pt idx="156">
                  <c:v>1.9203180000000001E-5</c:v>
                </c:pt>
                <c:pt idx="157">
                  <c:v>1.9243080000000001E-5</c:v>
                </c:pt>
                <c:pt idx="158">
                  <c:v>1.9282759999999998E-5</c:v>
                </c:pt>
                <c:pt idx="159">
                  <c:v>1.9322270000000001E-5</c:v>
                </c:pt>
                <c:pt idx="160">
                  <c:v>1.936159E-5</c:v>
                </c:pt>
                <c:pt idx="161">
                  <c:v>1.9400709999999999E-5</c:v>
                </c:pt>
                <c:pt idx="162">
                  <c:v>1.943966E-5</c:v>
                </c:pt>
                <c:pt idx="163">
                  <c:v>1.9478420000000001E-5</c:v>
                </c:pt>
                <c:pt idx="164">
                  <c:v>1.951701E-5</c:v>
                </c:pt>
                <c:pt idx="165">
                  <c:v>1.9555399999999999E-5</c:v>
                </c:pt>
                <c:pt idx="166">
                  <c:v>1.959363E-5</c:v>
                </c:pt>
                <c:pt idx="167">
                  <c:v>1.9631669999999998E-5</c:v>
                </c:pt>
                <c:pt idx="168">
                  <c:v>1.9669559999999999E-5</c:v>
                </c:pt>
                <c:pt idx="169">
                  <c:v>1.9707270000000001E-5</c:v>
                </c:pt>
                <c:pt idx="170">
                  <c:v>1.9744809999999998E-5</c:v>
                </c:pt>
                <c:pt idx="171">
                  <c:v>1.9782190000000001E-5</c:v>
                </c:pt>
                <c:pt idx="172">
                  <c:v>1.9819399999999999E-5</c:v>
                </c:pt>
                <c:pt idx="173">
                  <c:v>1.9856440000000001E-5</c:v>
                </c:pt>
                <c:pt idx="174">
                  <c:v>1.9893319999999999E-5</c:v>
                </c:pt>
                <c:pt idx="175">
                  <c:v>1.9930050000000001E-5</c:v>
                </c:pt>
                <c:pt idx="176">
                  <c:v>1.9966620000000001E-5</c:v>
                </c:pt>
                <c:pt idx="177">
                  <c:v>2.000303E-5</c:v>
                </c:pt>
                <c:pt idx="178">
                  <c:v>2.0039279999999998E-5</c:v>
                </c:pt>
                <c:pt idx="179">
                  <c:v>2.007539E-5</c:v>
                </c:pt>
                <c:pt idx="180">
                  <c:v>2.0111349999999998E-5</c:v>
                </c:pt>
                <c:pt idx="181">
                  <c:v>2.0147149999999999E-5</c:v>
                </c:pt>
                <c:pt idx="182">
                  <c:v>2.018281E-5</c:v>
                </c:pt>
                <c:pt idx="183">
                  <c:v>2.021831E-5</c:v>
                </c:pt>
                <c:pt idx="184">
                  <c:v>2.0253680000000001E-5</c:v>
                </c:pt>
                <c:pt idx="185">
                  <c:v>2.0288890000000001E-5</c:v>
                </c:pt>
                <c:pt idx="186">
                  <c:v>2.0323960000000001E-5</c:v>
                </c:pt>
                <c:pt idx="187">
                  <c:v>2.0358899999999999E-5</c:v>
                </c:pt>
                <c:pt idx="188">
                  <c:v>2.0393700000000001E-5</c:v>
                </c:pt>
                <c:pt idx="189">
                  <c:v>2.0428349999999999E-5</c:v>
                </c:pt>
                <c:pt idx="190">
                  <c:v>2.0462870000000001E-5</c:v>
                </c:pt>
                <c:pt idx="191">
                  <c:v>2.0497250000000001E-5</c:v>
                </c:pt>
                <c:pt idx="192">
                  <c:v>2.0531500000000002E-5</c:v>
                </c:pt>
                <c:pt idx="193">
                  <c:v>2.056562E-5</c:v>
                </c:pt>
                <c:pt idx="194">
                  <c:v>2.0599599999999998E-5</c:v>
                </c:pt>
                <c:pt idx="195">
                  <c:v>2.0633450000000001E-5</c:v>
                </c:pt>
                <c:pt idx="196">
                  <c:v>2.0667160000000002E-5</c:v>
                </c:pt>
                <c:pt idx="197">
                  <c:v>2.070075E-5</c:v>
                </c:pt>
                <c:pt idx="198">
                  <c:v>2.073422E-5</c:v>
                </c:pt>
                <c:pt idx="199">
                  <c:v>2.0767569999999999E-5</c:v>
                </c:pt>
                <c:pt idx="200">
                  <c:v>2.0800789999999998E-5</c:v>
                </c:pt>
                <c:pt idx="201">
                  <c:v>2.0833879999999999E-5</c:v>
                </c:pt>
                <c:pt idx="202">
                  <c:v>2.0866850000000002E-5</c:v>
                </c:pt>
                <c:pt idx="203">
                  <c:v>2.0899689999999998E-5</c:v>
                </c:pt>
                <c:pt idx="204">
                  <c:v>2.0932420000000001E-5</c:v>
                </c:pt>
                <c:pt idx="205">
                  <c:v>2.0965029999999999E-5</c:v>
                </c:pt>
                <c:pt idx="206">
                  <c:v>2.0997510000000001E-5</c:v>
                </c:pt>
                <c:pt idx="207">
                  <c:v>2.1029889999999999E-5</c:v>
                </c:pt>
                <c:pt idx="208">
                  <c:v>2.1062139999999999E-5</c:v>
                </c:pt>
                <c:pt idx="209">
                  <c:v>2.1094280000000001E-5</c:v>
                </c:pt>
                <c:pt idx="210">
                  <c:v>2.1126300000000001E-5</c:v>
                </c:pt>
                <c:pt idx="211">
                  <c:v>2.1158210000000001E-5</c:v>
                </c:pt>
                <c:pt idx="212">
                  <c:v>2.119002E-5</c:v>
                </c:pt>
                <c:pt idx="213">
                  <c:v>2.12217E-5</c:v>
                </c:pt>
                <c:pt idx="214">
                  <c:v>2.1253280000000001E-5</c:v>
                </c:pt>
                <c:pt idx="215">
                  <c:v>2.128475E-5</c:v>
                </c:pt>
                <c:pt idx="216">
                  <c:v>2.1316110000000001E-5</c:v>
                </c:pt>
                <c:pt idx="217">
                  <c:v>2.1347359999999999E-5</c:v>
                </c:pt>
                <c:pt idx="218">
                  <c:v>2.1378509999999999E-5</c:v>
                </c:pt>
                <c:pt idx="219">
                  <c:v>2.1409549999999999E-5</c:v>
                </c:pt>
                <c:pt idx="220">
                  <c:v>2.1440489999999998E-5</c:v>
                </c:pt>
                <c:pt idx="221">
                  <c:v>2.1471330000000001E-5</c:v>
                </c:pt>
                <c:pt idx="222">
                  <c:v>2.1502049999999999E-5</c:v>
                </c:pt>
                <c:pt idx="223">
                  <c:v>2.153268E-5</c:v>
                </c:pt>
                <c:pt idx="224">
                  <c:v>2.15632E-5</c:v>
                </c:pt>
                <c:pt idx="225">
                  <c:v>2.1593630000000001E-5</c:v>
                </c:pt>
                <c:pt idx="226">
                  <c:v>2.1623940000000001E-5</c:v>
                </c:pt>
                <c:pt idx="227">
                  <c:v>2.1654170000000001E-5</c:v>
                </c:pt>
                <c:pt idx="228">
                  <c:v>2.1684299999999998E-5</c:v>
                </c:pt>
                <c:pt idx="229">
                  <c:v>2.171431E-5</c:v>
                </c:pt>
                <c:pt idx="230">
                  <c:v>2.174424E-5</c:v>
                </c:pt>
                <c:pt idx="231">
                  <c:v>2.1774080000000001E-5</c:v>
                </c:pt>
                <c:pt idx="232">
                  <c:v>2.18038E-5</c:v>
                </c:pt>
                <c:pt idx="233">
                  <c:v>2.1833439999999999E-5</c:v>
                </c:pt>
                <c:pt idx="234">
                  <c:v>2.186299E-5</c:v>
                </c:pt>
                <c:pt idx="235">
                  <c:v>2.1892450000000001E-5</c:v>
                </c:pt>
                <c:pt idx="236">
                  <c:v>2.1921819999999999E-5</c:v>
                </c:pt>
                <c:pt idx="237">
                  <c:v>2.1951079999999999E-5</c:v>
                </c:pt>
                <c:pt idx="238">
                  <c:v>2.1980270000000002E-5</c:v>
                </c:pt>
                <c:pt idx="239">
                  <c:v>2.200935E-5</c:v>
                </c:pt>
                <c:pt idx="240">
                  <c:v>2.203836E-5</c:v>
                </c:pt>
                <c:pt idx="241">
                  <c:v>2.2067269999999999E-5</c:v>
                </c:pt>
                <c:pt idx="242">
                  <c:v>2.2096089999999999E-5</c:v>
                </c:pt>
                <c:pt idx="243">
                  <c:v>2.2124830000000001E-5</c:v>
                </c:pt>
                <c:pt idx="244">
                  <c:v>2.2153469999999998E-5</c:v>
                </c:pt>
                <c:pt idx="245">
                  <c:v>2.2182030000000001E-5</c:v>
                </c:pt>
                <c:pt idx="246">
                  <c:v>2.22105E-5</c:v>
                </c:pt>
                <c:pt idx="247">
                  <c:v>2.223888E-5</c:v>
                </c:pt>
                <c:pt idx="248">
                  <c:v>2.2267180000000001E-5</c:v>
                </c:pt>
                <c:pt idx="249">
                  <c:v>2.22954E-5</c:v>
                </c:pt>
                <c:pt idx="250">
                  <c:v>2.2323529999999999E-5</c:v>
                </c:pt>
              </c:numCache>
            </c:numRef>
          </c:yVal>
          <c:smooth val="1"/>
          <c:extLst>
            <c:ext xmlns:c16="http://schemas.microsoft.com/office/drawing/2014/chart" uri="{C3380CC4-5D6E-409C-BE32-E72D297353CC}">
              <c16:uniqueId val="{00000027-4D4C-4B1C-89A4-3D3AFACA9F2D}"/>
            </c:ext>
          </c:extLst>
        </c:ser>
        <c:ser>
          <c:idx val="40"/>
          <c:order val="40"/>
          <c:tx>
            <c:strRef>
              <c:f>marine01!$AS$1</c:f>
              <c:strCache>
                <c:ptCount val="1"/>
                <c:pt idx="0">
                  <c:v>Dp(6.91954E-07) </c:v>
                </c:pt>
              </c:strCache>
            </c:strRef>
          </c:tx>
          <c:spPr>
            <a:ln w="12700">
              <a:solidFill>
                <a:srgbClr val="0080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marine01!$AS$2:$AS$252</c:f>
              <c:numCache>
                <c:formatCode>0.00E+00</c:formatCode>
                <c:ptCount val="251"/>
                <c:pt idx="0">
                  <c:v>1.517382E-6</c:v>
                </c:pt>
                <c:pt idx="1">
                  <c:v>1.714123E-6</c:v>
                </c:pt>
                <c:pt idx="2">
                  <c:v>1.745145E-6</c:v>
                </c:pt>
                <c:pt idx="3">
                  <c:v>1.778961E-6</c:v>
                </c:pt>
                <c:pt idx="4">
                  <c:v>1.815891E-6</c:v>
                </c:pt>
                <c:pt idx="5">
                  <c:v>1.8563990000000001E-6</c:v>
                </c:pt>
                <c:pt idx="6">
                  <c:v>1.9010830000000001E-6</c:v>
                </c:pt>
                <c:pt idx="7">
                  <c:v>1.9506980000000002E-6</c:v>
                </c:pt>
                <c:pt idx="8">
                  <c:v>2.0062080000000002E-6</c:v>
                </c:pt>
                <c:pt idx="9">
                  <c:v>2.0688579999999999E-6</c:v>
                </c:pt>
                <c:pt idx="10">
                  <c:v>2.1402840000000001E-6</c:v>
                </c:pt>
                <c:pt idx="11">
                  <c:v>2.2226620000000001E-6</c:v>
                </c:pt>
                <c:pt idx="12">
                  <c:v>2.3189189999999998E-6</c:v>
                </c:pt>
                <c:pt idx="13">
                  <c:v>2.4331099999999999E-6</c:v>
                </c:pt>
                <c:pt idx="14">
                  <c:v>2.5708110000000001E-6</c:v>
                </c:pt>
                <c:pt idx="15">
                  <c:v>2.7397549999999998E-6</c:v>
                </c:pt>
                <c:pt idx="16">
                  <c:v>2.9504970000000001E-6</c:v>
                </c:pt>
                <c:pt idx="17">
                  <c:v>3.2168209999999998E-6</c:v>
                </c:pt>
                <c:pt idx="18">
                  <c:v>3.5550100000000001E-6</c:v>
                </c:pt>
                <c:pt idx="19">
                  <c:v>3.9813189999999998E-6</c:v>
                </c:pt>
                <c:pt idx="20">
                  <c:v>4.5097600000000002E-6</c:v>
                </c:pt>
                <c:pt idx="21">
                  <c:v>5.1369480000000004E-6</c:v>
                </c:pt>
                <c:pt idx="22">
                  <c:v>5.8420010000000004E-6</c:v>
                </c:pt>
                <c:pt idx="23">
                  <c:v>6.5825939999999997E-6</c:v>
                </c:pt>
                <c:pt idx="24">
                  <c:v>7.3040559999999997E-6</c:v>
                </c:pt>
                <c:pt idx="25">
                  <c:v>7.9577309999999999E-6</c:v>
                </c:pt>
                <c:pt idx="26">
                  <c:v>8.5174049999999995E-6</c:v>
                </c:pt>
                <c:pt idx="27">
                  <c:v>8.9816769999999995E-6</c:v>
                </c:pt>
                <c:pt idx="28">
                  <c:v>9.3649650000000002E-6</c:v>
                </c:pt>
                <c:pt idx="29">
                  <c:v>9.6862439999999992E-6</c:v>
                </c:pt>
                <c:pt idx="30">
                  <c:v>9.9622900000000005E-6</c:v>
                </c:pt>
                <c:pt idx="31">
                  <c:v>1.0206009999999999E-5</c:v>
                </c:pt>
                <c:pt idx="32">
                  <c:v>1.0426479999999999E-5</c:v>
                </c:pt>
                <c:pt idx="33">
                  <c:v>1.0629650000000001E-5</c:v>
                </c:pt>
                <c:pt idx="34">
                  <c:v>1.081944E-5</c:v>
                </c:pt>
                <c:pt idx="35">
                  <c:v>1.099846E-5</c:v>
                </c:pt>
                <c:pt idx="36">
                  <c:v>1.11685E-5</c:v>
                </c:pt>
                <c:pt idx="37">
                  <c:v>1.1330839999999999E-5</c:v>
                </c:pt>
                <c:pt idx="38">
                  <c:v>1.1486450000000001E-5</c:v>
                </c:pt>
                <c:pt idx="39">
                  <c:v>1.1636059999999999E-5</c:v>
                </c:pt>
                <c:pt idx="40">
                  <c:v>1.1780290000000001E-5</c:v>
                </c:pt>
                <c:pt idx="41">
                  <c:v>1.1919589999999999E-5</c:v>
                </c:pt>
                <c:pt idx="42">
                  <c:v>1.205446E-5</c:v>
                </c:pt>
                <c:pt idx="43">
                  <c:v>1.218522E-5</c:v>
                </c:pt>
                <c:pt idx="44">
                  <c:v>1.23122E-5</c:v>
                </c:pt>
                <c:pt idx="45">
                  <c:v>1.243567E-5</c:v>
                </c:pt>
                <c:pt idx="46">
                  <c:v>1.2555870000000001E-5</c:v>
                </c:pt>
                <c:pt idx="47">
                  <c:v>1.267302E-5</c:v>
                </c:pt>
                <c:pt idx="48">
                  <c:v>1.2787280000000001E-5</c:v>
                </c:pt>
                <c:pt idx="49">
                  <c:v>1.289886E-5</c:v>
                </c:pt>
                <c:pt idx="50">
                  <c:v>1.3007919999999999E-5</c:v>
                </c:pt>
                <c:pt idx="51">
                  <c:v>1.3114590000000001E-5</c:v>
                </c:pt>
                <c:pt idx="52">
                  <c:v>1.321905E-5</c:v>
                </c:pt>
                <c:pt idx="53">
                  <c:v>1.332134E-5</c:v>
                </c:pt>
                <c:pt idx="54">
                  <c:v>1.342164E-5</c:v>
                </c:pt>
                <c:pt idx="55">
                  <c:v>1.3519999999999999E-5</c:v>
                </c:pt>
                <c:pt idx="56">
                  <c:v>1.361654E-5</c:v>
                </c:pt>
                <c:pt idx="57">
                  <c:v>1.371135E-5</c:v>
                </c:pt>
                <c:pt idx="58">
                  <c:v>1.3804440000000001E-5</c:v>
                </c:pt>
                <c:pt idx="59">
                  <c:v>1.389595E-5</c:v>
                </c:pt>
                <c:pt idx="60">
                  <c:v>1.398596E-5</c:v>
                </c:pt>
                <c:pt idx="61">
                  <c:v>1.4074480000000001E-5</c:v>
                </c:pt>
                <c:pt idx="62">
                  <c:v>1.4161610000000001E-5</c:v>
                </c:pt>
                <c:pt idx="63">
                  <c:v>1.424737E-5</c:v>
                </c:pt>
                <c:pt idx="64">
                  <c:v>1.4331850000000001E-5</c:v>
                </c:pt>
                <c:pt idx="65">
                  <c:v>1.441507E-5</c:v>
                </c:pt>
                <c:pt idx="66">
                  <c:v>1.449709E-5</c:v>
                </c:pt>
                <c:pt idx="67">
                  <c:v>1.457793E-5</c:v>
                </c:pt>
                <c:pt idx="68">
                  <c:v>1.465765E-5</c:v>
                </c:pt>
                <c:pt idx="69">
                  <c:v>1.4736310000000001E-5</c:v>
                </c:pt>
                <c:pt idx="70">
                  <c:v>1.4813929999999999E-5</c:v>
                </c:pt>
                <c:pt idx="71">
                  <c:v>1.489054E-5</c:v>
                </c:pt>
                <c:pt idx="72">
                  <c:v>1.496617E-5</c:v>
                </c:pt>
                <c:pt idx="73">
                  <c:v>1.5040839999999999E-5</c:v>
                </c:pt>
                <c:pt idx="74">
                  <c:v>1.511459E-5</c:v>
                </c:pt>
                <c:pt idx="75">
                  <c:v>1.518746E-5</c:v>
                </c:pt>
                <c:pt idx="76">
                  <c:v>1.5259459999999999E-5</c:v>
                </c:pt>
                <c:pt idx="77">
                  <c:v>1.5330640000000001E-5</c:v>
                </c:pt>
                <c:pt idx="78">
                  <c:v>1.540099E-5</c:v>
                </c:pt>
                <c:pt idx="79">
                  <c:v>1.5470560000000001E-5</c:v>
                </c:pt>
                <c:pt idx="80">
                  <c:v>1.5539380000000001E-5</c:v>
                </c:pt>
                <c:pt idx="81">
                  <c:v>1.5607430000000001E-5</c:v>
                </c:pt>
                <c:pt idx="82">
                  <c:v>1.567478E-5</c:v>
                </c:pt>
                <c:pt idx="83">
                  <c:v>1.5741419999999999E-5</c:v>
                </c:pt>
                <c:pt idx="84">
                  <c:v>1.5807360000000001E-5</c:v>
                </c:pt>
                <c:pt idx="85">
                  <c:v>1.587263E-5</c:v>
                </c:pt>
                <c:pt idx="86">
                  <c:v>1.5937250000000001E-5</c:v>
                </c:pt>
                <c:pt idx="87">
                  <c:v>1.600122E-5</c:v>
                </c:pt>
                <c:pt idx="88">
                  <c:v>1.6064580000000001E-5</c:v>
                </c:pt>
                <c:pt idx="89">
                  <c:v>1.6127329999999999E-5</c:v>
                </c:pt>
                <c:pt idx="90">
                  <c:v>1.6189490000000001E-5</c:v>
                </c:pt>
                <c:pt idx="91">
                  <c:v>1.6251060000000002E-5</c:v>
                </c:pt>
                <c:pt idx="92">
                  <c:v>1.6312070000000001E-5</c:v>
                </c:pt>
                <c:pt idx="93">
                  <c:v>1.6372520000000001E-5</c:v>
                </c:pt>
                <c:pt idx="94">
                  <c:v>1.6432430000000001E-5</c:v>
                </c:pt>
                <c:pt idx="95">
                  <c:v>1.64918E-5</c:v>
                </c:pt>
                <c:pt idx="96">
                  <c:v>1.6550669999999999E-5</c:v>
                </c:pt>
                <c:pt idx="97">
                  <c:v>1.6609029999999998E-5</c:v>
                </c:pt>
                <c:pt idx="98">
                  <c:v>1.6666890000000001E-5</c:v>
                </c:pt>
                <c:pt idx="99">
                  <c:v>1.672427E-5</c:v>
                </c:pt>
                <c:pt idx="100">
                  <c:v>1.6781159999999998E-5</c:v>
                </c:pt>
                <c:pt idx="101">
                  <c:v>1.68376E-5</c:v>
                </c:pt>
                <c:pt idx="102">
                  <c:v>1.6893570000000002E-5</c:v>
                </c:pt>
                <c:pt idx="103">
                  <c:v>1.6949120000000001E-5</c:v>
                </c:pt>
                <c:pt idx="104">
                  <c:v>1.700422E-5</c:v>
                </c:pt>
                <c:pt idx="105">
                  <c:v>1.705889E-5</c:v>
                </c:pt>
                <c:pt idx="106">
                  <c:v>1.7113119999999999E-5</c:v>
                </c:pt>
                <c:pt idx="107">
                  <c:v>1.7166960000000001E-5</c:v>
                </c:pt>
                <c:pt idx="108">
                  <c:v>1.722042E-5</c:v>
                </c:pt>
                <c:pt idx="109">
                  <c:v>1.7273429999999998E-5</c:v>
                </c:pt>
                <c:pt idx="110">
                  <c:v>1.732605E-5</c:v>
                </c:pt>
                <c:pt idx="111">
                  <c:v>1.737831E-5</c:v>
                </c:pt>
                <c:pt idx="112">
                  <c:v>1.7430169999999999E-5</c:v>
                </c:pt>
                <c:pt idx="113">
                  <c:v>1.7481680000000001E-5</c:v>
                </c:pt>
                <c:pt idx="114">
                  <c:v>1.7532830000000001E-5</c:v>
                </c:pt>
                <c:pt idx="115">
                  <c:v>1.7583599999999999E-5</c:v>
                </c:pt>
                <c:pt idx="116">
                  <c:v>1.7634010000000002E-5</c:v>
                </c:pt>
                <c:pt idx="117">
                  <c:v>1.768411E-5</c:v>
                </c:pt>
                <c:pt idx="118">
                  <c:v>1.773386E-5</c:v>
                </c:pt>
                <c:pt idx="119">
                  <c:v>1.7783280000000002E-5</c:v>
                </c:pt>
                <c:pt idx="120">
                  <c:v>1.7832380000000001E-5</c:v>
                </c:pt>
                <c:pt idx="121">
                  <c:v>1.7881150000000001E-5</c:v>
                </c:pt>
                <c:pt idx="122">
                  <c:v>1.7929580000000001E-5</c:v>
                </c:pt>
                <c:pt idx="123">
                  <c:v>1.7977730000000001E-5</c:v>
                </c:pt>
                <c:pt idx="124">
                  <c:v>1.8025540000000002E-5</c:v>
                </c:pt>
                <c:pt idx="125">
                  <c:v>1.807308E-5</c:v>
                </c:pt>
                <c:pt idx="126">
                  <c:v>1.8120310000000001E-5</c:v>
                </c:pt>
                <c:pt idx="127">
                  <c:v>1.8167250000000001E-5</c:v>
                </c:pt>
                <c:pt idx="128">
                  <c:v>1.8213899999999999E-5</c:v>
                </c:pt>
                <c:pt idx="129">
                  <c:v>1.826027E-5</c:v>
                </c:pt>
                <c:pt idx="130">
                  <c:v>1.8306319999999999E-5</c:v>
                </c:pt>
                <c:pt idx="131">
                  <c:v>1.8352129999999999E-5</c:v>
                </c:pt>
                <c:pt idx="132">
                  <c:v>1.8397659999999999E-5</c:v>
                </c:pt>
                <c:pt idx="133">
                  <c:v>1.844291E-5</c:v>
                </c:pt>
                <c:pt idx="134">
                  <c:v>1.8487889999999999E-5</c:v>
                </c:pt>
                <c:pt idx="135">
                  <c:v>1.8532620000000001E-5</c:v>
                </c:pt>
                <c:pt idx="136">
                  <c:v>1.8577109999999999E-5</c:v>
                </c:pt>
                <c:pt idx="137">
                  <c:v>1.8621360000000002E-5</c:v>
                </c:pt>
                <c:pt idx="138">
                  <c:v>1.8665339999999998E-5</c:v>
                </c:pt>
                <c:pt idx="139">
                  <c:v>1.8709079999999999E-5</c:v>
                </c:pt>
                <c:pt idx="140">
                  <c:v>1.8752569999999999E-5</c:v>
                </c:pt>
                <c:pt idx="141">
                  <c:v>1.8795829999999999E-5</c:v>
                </c:pt>
                <c:pt idx="142">
                  <c:v>1.8838829999999999E-5</c:v>
                </c:pt>
                <c:pt idx="143">
                  <c:v>1.8881630000000001E-5</c:v>
                </c:pt>
                <c:pt idx="144">
                  <c:v>1.8924179999999999E-5</c:v>
                </c:pt>
                <c:pt idx="145">
                  <c:v>1.8966509999999999E-5</c:v>
                </c:pt>
                <c:pt idx="146">
                  <c:v>1.900861E-5</c:v>
                </c:pt>
                <c:pt idx="147">
                  <c:v>1.90505E-5</c:v>
                </c:pt>
                <c:pt idx="148">
                  <c:v>1.909215E-5</c:v>
                </c:pt>
                <c:pt idx="149">
                  <c:v>1.913361E-5</c:v>
                </c:pt>
                <c:pt idx="150">
                  <c:v>1.9174840000000001E-5</c:v>
                </c:pt>
                <c:pt idx="151">
                  <c:v>1.9215879999999999E-5</c:v>
                </c:pt>
                <c:pt idx="152">
                  <c:v>1.9256709999999999E-5</c:v>
                </c:pt>
                <c:pt idx="153">
                  <c:v>1.929732E-5</c:v>
                </c:pt>
                <c:pt idx="154">
                  <c:v>1.9337730000000002E-5</c:v>
                </c:pt>
                <c:pt idx="155">
                  <c:v>1.9377930000000002E-5</c:v>
                </c:pt>
                <c:pt idx="156">
                  <c:v>1.941796E-5</c:v>
                </c:pt>
                <c:pt idx="157">
                  <c:v>1.9457790000000001E-5</c:v>
                </c:pt>
                <c:pt idx="158">
                  <c:v>1.9497410000000001E-5</c:v>
                </c:pt>
                <c:pt idx="159">
                  <c:v>1.9536849999999999E-5</c:v>
                </c:pt>
                <c:pt idx="160">
                  <c:v>1.9576110000000001E-5</c:v>
                </c:pt>
                <c:pt idx="161">
                  <c:v>1.9615169999999999E-5</c:v>
                </c:pt>
                <c:pt idx="162">
                  <c:v>1.9654049999999999E-5</c:v>
                </c:pt>
                <c:pt idx="163">
                  <c:v>1.9692749999999999E-5</c:v>
                </c:pt>
                <c:pt idx="164">
                  <c:v>1.973127E-5</c:v>
                </c:pt>
                <c:pt idx="165">
                  <c:v>1.9769609999999999E-5</c:v>
                </c:pt>
                <c:pt idx="166">
                  <c:v>1.9807770000000002E-5</c:v>
                </c:pt>
                <c:pt idx="167">
                  <c:v>1.9845749999999999E-5</c:v>
                </c:pt>
                <c:pt idx="168">
                  <c:v>1.9883569999999998E-5</c:v>
                </c:pt>
                <c:pt idx="169">
                  <c:v>1.992122E-5</c:v>
                </c:pt>
                <c:pt idx="170">
                  <c:v>1.9958699999999999E-5</c:v>
                </c:pt>
                <c:pt idx="171">
                  <c:v>1.9996020000000001E-5</c:v>
                </c:pt>
                <c:pt idx="172">
                  <c:v>2.0033170000000001E-5</c:v>
                </c:pt>
                <c:pt idx="173">
                  <c:v>2.007015E-5</c:v>
                </c:pt>
                <c:pt idx="174">
                  <c:v>2.010697E-5</c:v>
                </c:pt>
                <c:pt idx="175">
                  <c:v>2.0143650000000002E-5</c:v>
                </c:pt>
                <c:pt idx="176">
                  <c:v>2.018015E-5</c:v>
                </c:pt>
                <c:pt idx="177">
                  <c:v>2.0216499999999999E-5</c:v>
                </c:pt>
                <c:pt idx="178">
                  <c:v>2.0252689999999999E-5</c:v>
                </c:pt>
                <c:pt idx="179">
                  <c:v>2.0288740000000001E-5</c:v>
                </c:pt>
                <c:pt idx="180">
                  <c:v>2.0324640000000001E-5</c:v>
                </c:pt>
                <c:pt idx="181">
                  <c:v>2.0360380000000001E-5</c:v>
                </c:pt>
                <c:pt idx="182">
                  <c:v>2.0395980000000001E-5</c:v>
                </c:pt>
                <c:pt idx="183">
                  <c:v>2.0431430000000001E-5</c:v>
                </c:pt>
                <c:pt idx="184">
                  <c:v>2.046673E-5</c:v>
                </c:pt>
                <c:pt idx="185">
                  <c:v>2.050189E-5</c:v>
                </c:pt>
                <c:pt idx="186">
                  <c:v>2.05369E-5</c:v>
                </c:pt>
                <c:pt idx="187">
                  <c:v>2.057178E-5</c:v>
                </c:pt>
                <c:pt idx="188">
                  <c:v>2.0606520000000001E-5</c:v>
                </c:pt>
                <c:pt idx="189">
                  <c:v>2.0641119999999999E-5</c:v>
                </c:pt>
                <c:pt idx="190">
                  <c:v>2.0675580000000001E-5</c:v>
                </c:pt>
                <c:pt idx="191">
                  <c:v>2.07099E-5</c:v>
                </c:pt>
                <c:pt idx="192">
                  <c:v>2.0744089999999999E-5</c:v>
                </c:pt>
                <c:pt idx="193">
                  <c:v>2.0778160000000001E-5</c:v>
                </c:pt>
                <c:pt idx="194">
                  <c:v>2.0812079999999999E-5</c:v>
                </c:pt>
                <c:pt idx="195">
                  <c:v>2.0845870000000001E-5</c:v>
                </c:pt>
                <c:pt idx="196">
                  <c:v>2.0879530000000001E-5</c:v>
                </c:pt>
                <c:pt idx="197">
                  <c:v>2.0913069999999999E-5</c:v>
                </c:pt>
                <c:pt idx="198">
                  <c:v>2.0946479999999999E-5</c:v>
                </c:pt>
                <c:pt idx="199">
                  <c:v>2.097977E-5</c:v>
                </c:pt>
                <c:pt idx="200">
                  <c:v>2.1012939999999999E-5</c:v>
                </c:pt>
                <c:pt idx="201">
                  <c:v>2.1045969999999999E-5</c:v>
                </c:pt>
                <c:pt idx="202">
                  <c:v>2.1078880000000001E-5</c:v>
                </c:pt>
                <c:pt idx="203">
                  <c:v>2.1111670000000001E-5</c:v>
                </c:pt>
                <c:pt idx="204">
                  <c:v>2.114435E-5</c:v>
                </c:pt>
                <c:pt idx="205">
                  <c:v>2.11769E-5</c:v>
                </c:pt>
                <c:pt idx="206">
                  <c:v>2.1209329999999999E-5</c:v>
                </c:pt>
                <c:pt idx="207">
                  <c:v>2.124165E-5</c:v>
                </c:pt>
                <c:pt idx="208">
                  <c:v>2.127385E-5</c:v>
                </c:pt>
                <c:pt idx="209">
                  <c:v>2.1305940000000002E-5</c:v>
                </c:pt>
                <c:pt idx="210">
                  <c:v>2.1337909999999998E-5</c:v>
                </c:pt>
                <c:pt idx="211">
                  <c:v>2.1369760000000001E-5</c:v>
                </c:pt>
                <c:pt idx="212">
                  <c:v>2.1401509999999999E-5</c:v>
                </c:pt>
                <c:pt idx="213">
                  <c:v>2.143315E-5</c:v>
                </c:pt>
                <c:pt idx="214">
                  <c:v>2.146468E-5</c:v>
                </c:pt>
                <c:pt idx="215">
                  <c:v>2.1496089999999998E-5</c:v>
                </c:pt>
                <c:pt idx="216">
                  <c:v>2.15274E-5</c:v>
                </c:pt>
                <c:pt idx="217">
                  <c:v>2.1558600000000001E-5</c:v>
                </c:pt>
                <c:pt idx="218">
                  <c:v>2.158969E-5</c:v>
                </c:pt>
                <c:pt idx="219">
                  <c:v>2.162068E-5</c:v>
                </c:pt>
                <c:pt idx="220">
                  <c:v>2.1651569999999999E-5</c:v>
                </c:pt>
                <c:pt idx="221">
                  <c:v>2.1682350000000001E-5</c:v>
                </c:pt>
                <c:pt idx="222">
                  <c:v>2.1713019999999998E-5</c:v>
                </c:pt>
                <c:pt idx="223">
                  <c:v>2.17436E-5</c:v>
                </c:pt>
                <c:pt idx="224">
                  <c:v>2.177407E-5</c:v>
                </c:pt>
                <c:pt idx="225">
                  <c:v>2.180444E-5</c:v>
                </c:pt>
                <c:pt idx="226">
                  <c:v>2.183471E-5</c:v>
                </c:pt>
                <c:pt idx="227">
                  <c:v>2.186488E-5</c:v>
                </c:pt>
                <c:pt idx="228">
                  <c:v>2.189496E-5</c:v>
                </c:pt>
                <c:pt idx="229">
                  <c:v>2.1924929999999999E-5</c:v>
                </c:pt>
                <c:pt idx="230">
                  <c:v>2.1954799999999999E-5</c:v>
                </c:pt>
                <c:pt idx="231">
                  <c:v>2.1984589999999999E-5</c:v>
                </c:pt>
                <c:pt idx="232">
                  <c:v>2.2014270000000002E-5</c:v>
                </c:pt>
                <c:pt idx="233">
                  <c:v>2.2043850000000001E-5</c:v>
                </c:pt>
                <c:pt idx="234">
                  <c:v>2.2073350000000001E-5</c:v>
                </c:pt>
                <c:pt idx="235">
                  <c:v>2.2102759999999998E-5</c:v>
                </c:pt>
                <c:pt idx="236">
                  <c:v>2.213208E-5</c:v>
                </c:pt>
                <c:pt idx="237">
                  <c:v>2.216129E-5</c:v>
                </c:pt>
                <c:pt idx="238">
                  <c:v>2.2190429999999999E-5</c:v>
                </c:pt>
                <c:pt idx="239">
                  <c:v>2.221946E-5</c:v>
                </c:pt>
                <c:pt idx="240">
                  <c:v>2.224842E-5</c:v>
                </c:pt>
                <c:pt idx="241">
                  <c:v>2.227728E-5</c:v>
                </c:pt>
                <c:pt idx="242">
                  <c:v>2.230606E-5</c:v>
                </c:pt>
                <c:pt idx="243">
                  <c:v>2.2334740000000001E-5</c:v>
                </c:pt>
                <c:pt idx="244">
                  <c:v>2.2363329999999999E-5</c:v>
                </c:pt>
                <c:pt idx="245">
                  <c:v>2.2391850000000001E-5</c:v>
                </c:pt>
                <c:pt idx="246">
                  <c:v>2.2420270000000001E-5</c:v>
                </c:pt>
                <c:pt idx="247">
                  <c:v>2.2448600000000001E-5</c:v>
                </c:pt>
                <c:pt idx="248">
                  <c:v>2.2476850000000001E-5</c:v>
                </c:pt>
                <c:pt idx="249">
                  <c:v>2.250502E-5</c:v>
                </c:pt>
                <c:pt idx="250">
                  <c:v>2.2533099999999999E-5</c:v>
                </c:pt>
              </c:numCache>
            </c:numRef>
          </c:yVal>
          <c:smooth val="1"/>
          <c:extLst>
            <c:ext xmlns:c16="http://schemas.microsoft.com/office/drawing/2014/chart" uri="{C3380CC4-5D6E-409C-BE32-E72D297353CC}">
              <c16:uniqueId val="{00000028-4D4C-4B1C-89A4-3D3AFACA9F2D}"/>
            </c:ext>
          </c:extLst>
        </c:ser>
        <c:ser>
          <c:idx val="41"/>
          <c:order val="41"/>
          <c:tx>
            <c:strRef>
              <c:f>marine01!$AT$1</c:f>
              <c:strCache>
                <c:ptCount val="1"/>
                <c:pt idx="0">
                  <c:v>Dp(7.59005E-07) </c:v>
                </c:pt>
              </c:strCache>
            </c:strRef>
          </c:tx>
          <c:spPr>
            <a:ln w="12700">
              <a:solidFill>
                <a:srgbClr val="00008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marine01!$AT$2:$AT$252</c:f>
              <c:numCache>
                <c:formatCode>0.00E+00</c:formatCode>
                <c:ptCount val="251"/>
                <c:pt idx="0">
                  <c:v>1.6678769999999999E-6</c:v>
                </c:pt>
                <c:pt idx="1">
                  <c:v>1.881826E-6</c:v>
                </c:pt>
                <c:pt idx="2">
                  <c:v>1.915926E-6</c:v>
                </c:pt>
                <c:pt idx="3">
                  <c:v>1.9530939999999998E-6</c:v>
                </c:pt>
                <c:pt idx="4">
                  <c:v>1.9936779999999999E-6</c:v>
                </c:pt>
                <c:pt idx="5">
                  <c:v>2.0381859999999999E-6</c:v>
                </c:pt>
                <c:pt idx="6">
                  <c:v>2.0872640000000002E-6</c:v>
                </c:pt>
                <c:pt idx="7">
                  <c:v>2.1417359999999999E-6</c:v>
                </c:pt>
                <c:pt idx="8">
                  <c:v>2.202641E-6</c:v>
                </c:pt>
                <c:pt idx="9">
                  <c:v>2.2713210000000001E-6</c:v>
                </c:pt>
                <c:pt idx="10">
                  <c:v>2.349526E-6</c:v>
                </c:pt>
                <c:pt idx="11">
                  <c:v>2.439567E-6</c:v>
                </c:pt>
                <c:pt idx="12">
                  <c:v>2.5445209999999999E-6</c:v>
                </c:pt>
                <c:pt idx="13">
                  <c:v>2.6685949999999998E-6</c:v>
                </c:pt>
                <c:pt idx="14">
                  <c:v>2.817471E-6</c:v>
                </c:pt>
                <c:pt idx="15">
                  <c:v>2.9988599999999999E-6</c:v>
                </c:pt>
                <c:pt idx="16">
                  <c:v>3.2229990000000001E-6</c:v>
                </c:pt>
                <c:pt idx="17">
                  <c:v>3.5028339999999998E-6</c:v>
                </c:pt>
                <c:pt idx="18">
                  <c:v>3.8531350000000003E-6</c:v>
                </c:pt>
                <c:pt idx="19">
                  <c:v>4.2881380000000003E-6</c:v>
                </c:pt>
                <c:pt idx="20">
                  <c:v>4.8200649999999999E-6</c:v>
                </c:pt>
                <c:pt idx="21">
                  <c:v>5.4448690000000004E-6</c:v>
                </c:pt>
                <c:pt idx="22">
                  <c:v>6.1427389999999997E-6</c:v>
                </c:pt>
                <c:pt idx="23">
                  <c:v>6.8735899999999999E-6</c:v>
                </c:pt>
                <c:pt idx="24">
                  <c:v>7.585077E-6</c:v>
                </c:pt>
                <c:pt idx="25">
                  <c:v>8.2301310000000008E-6</c:v>
                </c:pt>
                <c:pt idx="26">
                  <c:v>8.7831420000000006E-6</c:v>
                </c:pt>
                <c:pt idx="27">
                  <c:v>9.2426179999999995E-6</c:v>
                </c:pt>
                <c:pt idx="28">
                  <c:v>9.6225759999999993E-6</c:v>
                </c:pt>
                <c:pt idx="29">
                  <c:v>9.9415589999999993E-6</c:v>
                </c:pt>
                <c:pt idx="30">
                  <c:v>1.0216E-5</c:v>
                </c:pt>
                <c:pt idx="31">
                  <c:v>1.0458560000000001E-5</c:v>
                </c:pt>
                <c:pt idx="32">
                  <c:v>1.067817E-5</c:v>
                </c:pt>
                <c:pt idx="33">
                  <c:v>1.088066E-5</c:v>
                </c:pt>
                <c:pt idx="34">
                  <c:v>1.106989E-5</c:v>
                </c:pt>
                <c:pt idx="35">
                  <c:v>1.1248450000000001E-5</c:v>
                </c:pt>
                <c:pt idx="36">
                  <c:v>1.1418089999999999E-5</c:v>
                </c:pt>
                <c:pt idx="37">
                  <c:v>1.158008E-5</c:v>
                </c:pt>
                <c:pt idx="38">
                  <c:v>1.173538E-5</c:v>
                </c:pt>
                <c:pt idx="39">
                  <c:v>1.188472E-5</c:v>
                </c:pt>
                <c:pt idx="40">
                  <c:v>1.2028700000000001E-5</c:v>
                </c:pt>
                <c:pt idx="41">
                  <c:v>1.216777E-5</c:v>
                </c:pt>
                <c:pt idx="42">
                  <c:v>1.230244E-5</c:v>
                </c:pt>
                <c:pt idx="43">
                  <c:v>1.243301E-5</c:v>
                </c:pt>
                <c:pt idx="44">
                  <c:v>1.255981E-5</c:v>
                </c:pt>
                <c:pt idx="45">
                  <c:v>1.268311E-5</c:v>
                </c:pt>
                <c:pt idx="46">
                  <c:v>1.280316E-5</c:v>
                </c:pt>
                <c:pt idx="47">
                  <c:v>1.2920159999999999E-5</c:v>
                </c:pt>
                <c:pt idx="48">
                  <c:v>1.3034289999999999E-5</c:v>
                </c:pt>
                <c:pt idx="49">
                  <c:v>1.314574E-5</c:v>
                </c:pt>
                <c:pt idx="50">
                  <c:v>1.3254680000000001E-5</c:v>
                </c:pt>
                <c:pt idx="51">
                  <c:v>1.336123E-5</c:v>
                </c:pt>
                <c:pt idx="52">
                  <c:v>1.346557E-5</c:v>
                </c:pt>
                <c:pt idx="53">
                  <c:v>1.356776E-5</c:v>
                </c:pt>
                <c:pt idx="54">
                  <c:v>1.3667959999999999E-5</c:v>
                </c:pt>
                <c:pt idx="55">
                  <c:v>1.376622E-5</c:v>
                </c:pt>
                <c:pt idx="56">
                  <c:v>1.3862659999999999E-5</c:v>
                </c:pt>
                <c:pt idx="57">
                  <c:v>1.395738E-5</c:v>
                </c:pt>
                <c:pt idx="58">
                  <c:v>1.405038E-5</c:v>
                </c:pt>
                <c:pt idx="59">
                  <c:v>1.4141800000000001E-5</c:v>
                </c:pt>
                <c:pt idx="60">
                  <c:v>1.423173E-5</c:v>
                </c:pt>
                <c:pt idx="61">
                  <c:v>1.432017E-5</c:v>
                </c:pt>
                <c:pt idx="62">
                  <c:v>1.440722E-5</c:v>
                </c:pt>
                <c:pt idx="63">
                  <c:v>1.44929E-5</c:v>
                </c:pt>
                <c:pt idx="64">
                  <c:v>1.4577309999999999E-5</c:v>
                </c:pt>
                <c:pt idx="65">
                  <c:v>1.466045E-5</c:v>
                </c:pt>
                <c:pt idx="66">
                  <c:v>1.4742390000000001E-5</c:v>
                </c:pt>
                <c:pt idx="67">
                  <c:v>1.482316E-5</c:v>
                </c:pt>
                <c:pt idx="68">
                  <c:v>1.490281E-5</c:v>
                </c:pt>
                <c:pt idx="69">
                  <c:v>1.49814E-5</c:v>
                </c:pt>
                <c:pt idx="70">
                  <c:v>1.5058949999999999E-5</c:v>
                </c:pt>
                <c:pt idx="71">
                  <c:v>1.513549E-5</c:v>
                </c:pt>
                <c:pt idx="72">
                  <c:v>1.5211050000000001E-5</c:v>
                </c:pt>
                <c:pt idx="73">
                  <c:v>1.5285659999999999E-5</c:v>
                </c:pt>
                <c:pt idx="74">
                  <c:v>1.5359350000000001E-5</c:v>
                </c:pt>
                <c:pt idx="75">
                  <c:v>1.5432150000000001E-5</c:v>
                </c:pt>
                <c:pt idx="76">
                  <c:v>1.5504089999999999E-5</c:v>
                </c:pt>
                <c:pt idx="77">
                  <c:v>1.55752E-5</c:v>
                </c:pt>
                <c:pt idx="78">
                  <c:v>1.5645490000000001E-5</c:v>
                </c:pt>
                <c:pt idx="79">
                  <c:v>1.5715000000000001E-5</c:v>
                </c:pt>
                <c:pt idx="80">
                  <c:v>1.578376E-5</c:v>
                </c:pt>
                <c:pt idx="81">
                  <c:v>1.5851749999999999E-5</c:v>
                </c:pt>
                <c:pt idx="82">
                  <c:v>1.5919040000000001E-5</c:v>
                </c:pt>
                <c:pt idx="83">
                  <c:v>1.598562E-5</c:v>
                </c:pt>
                <c:pt idx="84">
                  <c:v>1.60515E-5</c:v>
                </c:pt>
                <c:pt idx="85">
                  <c:v>1.6116709999999998E-5</c:v>
                </c:pt>
                <c:pt idx="86">
                  <c:v>1.6181279999999999E-5</c:v>
                </c:pt>
                <c:pt idx="87">
                  <c:v>1.6245190000000001E-5</c:v>
                </c:pt>
                <c:pt idx="88">
                  <c:v>1.6308490000000001E-5</c:v>
                </c:pt>
                <c:pt idx="89">
                  <c:v>1.6371179999999999E-5</c:v>
                </c:pt>
                <c:pt idx="90">
                  <c:v>1.6433279999999999E-5</c:v>
                </c:pt>
                <c:pt idx="91">
                  <c:v>1.6494810000000001E-5</c:v>
                </c:pt>
                <c:pt idx="92">
                  <c:v>1.6555759999999999E-5</c:v>
                </c:pt>
                <c:pt idx="93">
                  <c:v>1.6616149999999998E-5</c:v>
                </c:pt>
                <c:pt idx="94">
                  <c:v>1.6676010000000002E-5</c:v>
                </c:pt>
                <c:pt idx="95">
                  <c:v>1.673532E-5</c:v>
                </c:pt>
                <c:pt idx="96">
                  <c:v>1.6794130000000001E-5</c:v>
                </c:pt>
                <c:pt idx="97">
                  <c:v>1.6852440000000001E-5</c:v>
                </c:pt>
                <c:pt idx="98">
                  <c:v>1.6910239999999999E-5</c:v>
                </c:pt>
                <c:pt idx="99">
                  <c:v>1.6967570000000001E-5</c:v>
                </c:pt>
                <c:pt idx="100">
                  <c:v>1.7024399999999999E-5</c:v>
                </c:pt>
                <c:pt idx="101">
                  <c:v>1.708079E-5</c:v>
                </c:pt>
                <c:pt idx="102">
                  <c:v>1.7136709999999999E-5</c:v>
                </c:pt>
                <c:pt idx="103">
                  <c:v>1.7192209999999998E-5</c:v>
                </c:pt>
                <c:pt idx="104">
                  <c:v>1.7247260000000001E-5</c:v>
                </c:pt>
                <c:pt idx="105">
                  <c:v>1.7301869999999999E-5</c:v>
                </c:pt>
                <c:pt idx="106">
                  <c:v>1.7356050000000001E-5</c:v>
                </c:pt>
                <c:pt idx="107">
                  <c:v>1.740984E-5</c:v>
                </c:pt>
                <c:pt idx="108">
                  <c:v>1.7463239999999999E-5</c:v>
                </c:pt>
                <c:pt idx="109">
                  <c:v>1.75162E-5</c:v>
                </c:pt>
                <c:pt idx="110">
                  <c:v>1.7568770000000002E-5</c:v>
                </c:pt>
                <c:pt idx="111">
                  <c:v>1.7620980000000001E-5</c:v>
                </c:pt>
                <c:pt idx="112">
                  <c:v>1.7672790000000001E-5</c:v>
                </c:pt>
                <c:pt idx="113">
                  <c:v>1.7724249999999999E-5</c:v>
                </c:pt>
                <c:pt idx="114">
                  <c:v>1.7775349999999999E-5</c:v>
                </c:pt>
                <c:pt idx="115">
                  <c:v>1.7826059999999999E-5</c:v>
                </c:pt>
                <c:pt idx="116">
                  <c:v>1.7876429999999999E-5</c:v>
                </c:pt>
                <c:pt idx="117">
                  <c:v>1.792647E-5</c:v>
                </c:pt>
                <c:pt idx="118">
                  <c:v>1.797617E-5</c:v>
                </c:pt>
                <c:pt idx="119">
                  <c:v>1.8025549999999999E-5</c:v>
                </c:pt>
                <c:pt idx="120">
                  <c:v>1.8074590000000001E-5</c:v>
                </c:pt>
                <c:pt idx="121">
                  <c:v>1.812331E-5</c:v>
                </c:pt>
                <c:pt idx="122">
                  <c:v>1.8171700000000001E-5</c:v>
                </c:pt>
                <c:pt idx="123">
                  <c:v>1.8219800000000001E-5</c:v>
                </c:pt>
                <c:pt idx="124">
                  <c:v>1.8267560000000002E-5</c:v>
                </c:pt>
                <c:pt idx="125">
                  <c:v>1.8315039999999999E-5</c:v>
                </c:pt>
                <c:pt idx="126">
                  <c:v>1.836222E-5</c:v>
                </c:pt>
                <c:pt idx="127">
                  <c:v>1.8409120000000001E-5</c:v>
                </c:pt>
                <c:pt idx="128">
                  <c:v>1.8455720000000002E-5</c:v>
                </c:pt>
                <c:pt idx="129">
                  <c:v>1.8502039999999999E-5</c:v>
                </c:pt>
                <c:pt idx="130">
                  <c:v>1.8548049999999999E-5</c:v>
                </c:pt>
                <c:pt idx="131">
                  <c:v>1.8593800000000001E-5</c:v>
                </c:pt>
                <c:pt idx="132">
                  <c:v>1.8639280000000002E-5</c:v>
                </c:pt>
                <c:pt idx="133">
                  <c:v>1.868449E-5</c:v>
                </c:pt>
                <c:pt idx="134">
                  <c:v>1.8729419999999999E-5</c:v>
                </c:pt>
                <c:pt idx="135">
                  <c:v>1.87741E-5</c:v>
                </c:pt>
                <c:pt idx="136">
                  <c:v>1.8818539999999999E-5</c:v>
                </c:pt>
                <c:pt idx="137">
                  <c:v>1.8862740000000001E-5</c:v>
                </c:pt>
                <c:pt idx="138">
                  <c:v>1.8906670000000001E-5</c:v>
                </c:pt>
                <c:pt idx="139">
                  <c:v>1.8950360000000001E-5</c:v>
                </c:pt>
                <c:pt idx="140">
                  <c:v>1.8993800000000001E-5</c:v>
                </c:pt>
                <c:pt idx="141">
                  <c:v>1.9037019999999999E-5</c:v>
                </c:pt>
                <c:pt idx="142">
                  <c:v>1.9079970000000002E-5</c:v>
                </c:pt>
                <c:pt idx="143">
                  <c:v>1.9122730000000001E-5</c:v>
                </c:pt>
                <c:pt idx="144">
                  <c:v>1.9165229999999999E-5</c:v>
                </c:pt>
                <c:pt idx="145">
                  <c:v>1.9207509999999999E-5</c:v>
                </c:pt>
                <c:pt idx="146">
                  <c:v>1.9249570000000001E-5</c:v>
                </c:pt>
                <c:pt idx="147">
                  <c:v>1.92914E-5</c:v>
                </c:pt>
                <c:pt idx="148">
                  <c:v>1.933301E-5</c:v>
                </c:pt>
                <c:pt idx="149">
                  <c:v>1.9374430000000001E-5</c:v>
                </c:pt>
                <c:pt idx="150">
                  <c:v>1.9415610000000002E-5</c:v>
                </c:pt>
                <c:pt idx="151">
                  <c:v>1.9456599999999999E-5</c:v>
                </c:pt>
                <c:pt idx="152">
                  <c:v>1.9497379999999999E-5</c:v>
                </c:pt>
                <c:pt idx="153">
                  <c:v>1.9537950000000002E-5</c:v>
                </c:pt>
                <c:pt idx="154">
                  <c:v>1.9578309999999999E-5</c:v>
                </c:pt>
                <c:pt idx="155">
                  <c:v>1.961847E-5</c:v>
                </c:pt>
                <c:pt idx="156">
                  <c:v>1.9658450000000001E-5</c:v>
                </c:pt>
                <c:pt idx="157">
                  <c:v>1.9698229999999999E-5</c:v>
                </c:pt>
                <c:pt idx="158">
                  <c:v>1.973781E-5</c:v>
                </c:pt>
                <c:pt idx="159">
                  <c:v>1.9777200000000001E-5</c:v>
                </c:pt>
                <c:pt idx="160">
                  <c:v>1.981641E-5</c:v>
                </c:pt>
                <c:pt idx="161">
                  <c:v>1.9855429999999998E-5</c:v>
                </c:pt>
                <c:pt idx="162">
                  <c:v>1.9894260000000001E-5</c:v>
                </c:pt>
                <c:pt idx="163">
                  <c:v>1.9932920000000002E-5</c:v>
                </c:pt>
                <c:pt idx="164">
                  <c:v>1.9971389999999999E-5</c:v>
                </c:pt>
                <c:pt idx="165">
                  <c:v>2.0009680000000001E-5</c:v>
                </c:pt>
                <c:pt idx="166">
                  <c:v>2.0047800000000001E-5</c:v>
                </c:pt>
                <c:pt idx="167">
                  <c:v>2.0085729999999999E-5</c:v>
                </c:pt>
                <c:pt idx="168">
                  <c:v>2.0123509999999999E-5</c:v>
                </c:pt>
                <c:pt idx="169">
                  <c:v>2.0161120000000001E-5</c:v>
                </c:pt>
                <c:pt idx="170">
                  <c:v>2.019855E-5</c:v>
                </c:pt>
                <c:pt idx="171">
                  <c:v>2.0235829999999999E-5</c:v>
                </c:pt>
                <c:pt idx="172">
                  <c:v>2.0272929999999999E-5</c:v>
                </c:pt>
                <c:pt idx="173">
                  <c:v>2.0309870000000001E-5</c:v>
                </c:pt>
                <c:pt idx="174">
                  <c:v>2.0346639999999999E-5</c:v>
                </c:pt>
                <c:pt idx="175">
                  <c:v>2.038327E-5</c:v>
                </c:pt>
                <c:pt idx="176">
                  <c:v>2.0419729999999999E-5</c:v>
                </c:pt>
                <c:pt idx="177">
                  <c:v>2.0456040000000001E-5</c:v>
                </c:pt>
                <c:pt idx="178">
                  <c:v>2.0492189999999999E-5</c:v>
                </c:pt>
                <c:pt idx="179">
                  <c:v>2.052819E-5</c:v>
                </c:pt>
                <c:pt idx="180">
                  <c:v>2.0564049999999998E-5</c:v>
                </c:pt>
                <c:pt idx="181">
                  <c:v>2.0599740000000001E-5</c:v>
                </c:pt>
                <c:pt idx="182">
                  <c:v>2.0635299999999999E-5</c:v>
                </c:pt>
                <c:pt idx="183">
                  <c:v>2.0670699999999998E-5</c:v>
                </c:pt>
                <c:pt idx="184">
                  <c:v>2.0705959999999999E-5</c:v>
                </c:pt>
                <c:pt idx="185">
                  <c:v>2.0741079999999999E-5</c:v>
                </c:pt>
                <c:pt idx="186">
                  <c:v>2.0776039999999998E-5</c:v>
                </c:pt>
                <c:pt idx="187">
                  <c:v>2.081088E-5</c:v>
                </c:pt>
                <c:pt idx="188">
                  <c:v>2.0845580000000001E-5</c:v>
                </c:pt>
                <c:pt idx="189">
                  <c:v>2.0880129999999999E-5</c:v>
                </c:pt>
                <c:pt idx="190">
                  <c:v>2.0914550000000001E-5</c:v>
                </c:pt>
                <c:pt idx="191">
                  <c:v>2.094883E-5</c:v>
                </c:pt>
                <c:pt idx="192">
                  <c:v>2.098297E-5</c:v>
                </c:pt>
                <c:pt idx="193">
                  <c:v>2.1016990000000002E-5</c:v>
                </c:pt>
                <c:pt idx="194">
                  <c:v>2.1050880000000001E-5</c:v>
                </c:pt>
                <c:pt idx="195">
                  <c:v>2.108463E-5</c:v>
                </c:pt>
                <c:pt idx="196">
                  <c:v>2.111824E-5</c:v>
                </c:pt>
                <c:pt idx="197">
                  <c:v>2.1151730000000002E-5</c:v>
                </c:pt>
                <c:pt idx="198">
                  <c:v>2.1185100000000002E-5</c:v>
                </c:pt>
                <c:pt idx="199">
                  <c:v>2.121835E-5</c:v>
                </c:pt>
                <c:pt idx="200">
                  <c:v>2.125148E-5</c:v>
                </c:pt>
                <c:pt idx="201">
                  <c:v>2.1284470000000001E-5</c:v>
                </c:pt>
                <c:pt idx="202">
                  <c:v>2.1317339999999999E-5</c:v>
                </c:pt>
                <c:pt idx="203">
                  <c:v>2.135009E-5</c:v>
                </c:pt>
                <c:pt idx="204">
                  <c:v>2.1382709999999998E-5</c:v>
                </c:pt>
                <c:pt idx="205">
                  <c:v>2.141523E-5</c:v>
                </c:pt>
                <c:pt idx="206">
                  <c:v>2.1447619999999999E-5</c:v>
                </c:pt>
                <c:pt idx="207">
                  <c:v>2.1479900000000001E-5</c:v>
                </c:pt>
                <c:pt idx="208">
                  <c:v>2.151205E-5</c:v>
                </c:pt>
                <c:pt idx="209">
                  <c:v>2.1544099999999999E-5</c:v>
                </c:pt>
                <c:pt idx="210">
                  <c:v>2.1576019999999999E-5</c:v>
                </c:pt>
                <c:pt idx="211">
                  <c:v>2.1607829999999999E-5</c:v>
                </c:pt>
                <c:pt idx="212">
                  <c:v>2.1639549999999998E-5</c:v>
                </c:pt>
                <c:pt idx="213">
                  <c:v>2.1671139999999999E-5</c:v>
                </c:pt>
                <c:pt idx="214">
                  <c:v>2.170263E-5</c:v>
                </c:pt>
                <c:pt idx="215">
                  <c:v>2.1733990000000002E-5</c:v>
                </c:pt>
                <c:pt idx="216">
                  <c:v>2.176526E-5</c:v>
                </c:pt>
                <c:pt idx="217">
                  <c:v>2.1796420000000002E-5</c:v>
                </c:pt>
                <c:pt idx="218">
                  <c:v>2.1827469999999999E-5</c:v>
                </c:pt>
                <c:pt idx="219">
                  <c:v>2.1858419999999999E-5</c:v>
                </c:pt>
                <c:pt idx="220">
                  <c:v>2.1889269999999999E-5</c:v>
                </c:pt>
                <c:pt idx="221">
                  <c:v>2.1920010000000001E-5</c:v>
                </c:pt>
                <c:pt idx="222">
                  <c:v>2.1950639999999999E-5</c:v>
                </c:pt>
                <c:pt idx="223">
                  <c:v>2.198117E-5</c:v>
                </c:pt>
                <c:pt idx="224">
                  <c:v>2.2011609999999998E-5</c:v>
                </c:pt>
                <c:pt idx="225">
                  <c:v>2.2041939999999999E-5</c:v>
                </c:pt>
                <c:pt idx="226">
                  <c:v>2.2072159999999999E-5</c:v>
                </c:pt>
                <c:pt idx="227">
                  <c:v>2.21023E-5</c:v>
                </c:pt>
                <c:pt idx="228">
                  <c:v>2.2132340000000001E-5</c:v>
                </c:pt>
                <c:pt idx="229">
                  <c:v>2.216226E-5</c:v>
                </c:pt>
                <c:pt idx="230">
                  <c:v>2.2192100000000001E-5</c:v>
                </c:pt>
                <c:pt idx="231">
                  <c:v>2.2221840000000001E-5</c:v>
                </c:pt>
                <c:pt idx="232">
                  <c:v>2.2251480000000001E-5</c:v>
                </c:pt>
                <c:pt idx="233">
                  <c:v>2.228102E-5</c:v>
                </c:pt>
                <c:pt idx="234">
                  <c:v>2.2310489999999999E-5</c:v>
                </c:pt>
                <c:pt idx="235">
                  <c:v>2.2339849999999999E-5</c:v>
                </c:pt>
                <c:pt idx="236">
                  <c:v>2.2369130000000001E-5</c:v>
                </c:pt>
                <c:pt idx="237">
                  <c:v>2.2398309999999999E-5</c:v>
                </c:pt>
                <c:pt idx="238">
                  <c:v>2.2427400000000001E-5</c:v>
                </c:pt>
                <c:pt idx="239">
                  <c:v>2.245639E-5</c:v>
                </c:pt>
                <c:pt idx="240">
                  <c:v>2.248531E-5</c:v>
                </c:pt>
                <c:pt idx="241">
                  <c:v>2.2514140000000001E-5</c:v>
                </c:pt>
                <c:pt idx="242">
                  <c:v>2.2542869999999999E-5</c:v>
                </c:pt>
                <c:pt idx="243">
                  <c:v>2.257152E-5</c:v>
                </c:pt>
                <c:pt idx="244">
                  <c:v>2.2600069999999999E-5</c:v>
                </c:pt>
                <c:pt idx="245">
                  <c:v>2.2628540000000001E-5</c:v>
                </c:pt>
                <c:pt idx="246">
                  <c:v>2.2656920000000001E-5</c:v>
                </c:pt>
                <c:pt idx="247">
                  <c:v>2.2685210000000002E-5</c:v>
                </c:pt>
                <c:pt idx="248">
                  <c:v>2.271343E-5</c:v>
                </c:pt>
                <c:pt idx="249">
                  <c:v>2.274156E-5</c:v>
                </c:pt>
                <c:pt idx="250">
                  <c:v>2.27696E-5</c:v>
                </c:pt>
              </c:numCache>
            </c:numRef>
          </c:yVal>
          <c:smooth val="1"/>
          <c:extLst>
            <c:ext xmlns:c16="http://schemas.microsoft.com/office/drawing/2014/chart" uri="{C3380CC4-5D6E-409C-BE32-E72D297353CC}">
              <c16:uniqueId val="{00000029-4D4C-4B1C-89A4-3D3AFACA9F2D}"/>
            </c:ext>
          </c:extLst>
        </c:ser>
        <c:ser>
          <c:idx val="42"/>
          <c:order val="42"/>
          <c:tx>
            <c:strRef>
              <c:f>marine01!$AU$1</c:f>
              <c:strCache>
                <c:ptCount val="1"/>
                <c:pt idx="0">
                  <c:v>Dp(8.32553E-07) </c:v>
                </c:pt>
              </c:strCache>
            </c:strRef>
          </c:tx>
          <c:spPr>
            <a:ln w="12700">
              <a:solidFill>
                <a:srgbClr val="8080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marine01!$AU$2:$AU$252</c:f>
              <c:numCache>
                <c:formatCode>0.00E+00</c:formatCode>
                <c:ptCount val="251"/>
                <c:pt idx="0">
                  <c:v>1.8329700000000001E-6</c:v>
                </c:pt>
                <c:pt idx="1">
                  <c:v>2.0656850000000002E-6</c:v>
                </c:pt>
                <c:pt idx="2">
                  <c:v>2.1031479999999999E-6</c:v>
                </c:pt>
                <c:pt idx="3">
                  <c:v>2.143971E-6</c:v>
                </c:pt>
                <c:pt idx="4">
                  <c:v>2.188536E-6</c:v>
                </c:pt>
                <c:pt idx="5">
                  <c:v>2.2373939999999998E-6</c:v>
                </c:pt>
                <c:pt idx="6">
                  <c:v>2.291247E-6</c:v>
                </c:pt>
                <c:pt idx="7">
                  <c:v>2.350984E-6</c:v>
                </c:pt>
                <c:pt idx="8">
                  <c:v>2.417724E-6</c:v>
                </c:pt>
                <c:pt idx="9">
                  <c:v>2.4929049999999998E-6</c:v>
                </c:pt>
                <c:pt idx="10">
                  <c:v>2.578387E-6</c:v>
                </c:pt>
                <c:pt idx="11">
                  <c:v>2.6766100000000002E-6</c:v>
                </c:pt>
                <c:pt idx="12">
                  <c:v>2.790782E-6</c:v>
                </c:pt>
                <c:pt idx="13">
                  <c:v>2.9252299999999999E-6</c:v>
                </c:pt>
                <c:pt idx="14">
                  <c:v>3.0856920000000002E-6</c:v>
                </c:pt>
                <c:pt idx="15">
                  <c:v>3.2797760000000001E-6</c:v>
                </c:pt>
                <c:pt idx="16">
                  <c:v>3.5173160000000002E-6</c:v>
                </c:pt>
                <c:pt idx="17">
                  <c:v>3.8103639999999998E-6</c:v>
                </c:pt>
                <c:pt idx="18">
                  <c:v>4.1722259999999999E-6</c:v>
                </c:pt>
                <c:pt idx="19">
                  <c:v>4.6153100000000004E-6</c:v>
                </c:pt>
                <c:pt idx="20">
                  <c:v>5.1502939999999999E-6</c:v>
                </c:pt>
                <c:pt idx="21">
                  <c:v>5.7725999999999996E-6</c:v>
                </c:pt>
                <c:pt idx="22">
                  <c:v>6.4634169999999996E-6</c:v>
                </c:pt>
                <c:pt idx="23">
                  <c:v>7.1847339999999997E-6</c:v>
                </c:pt>
                <c:pt idx="24">
                  <c:v>7.8864359999999997E-6</c:v>
                </c:pt>
                <c:pt idx="25">
                  <c:v>8.5230150000000006E-6</c:v>
                </c:pt>
                <c:pt idx="26">
                  <c:v>9.0694929999999993E-6</c:v>
                </c:pt>
                <c:pt idx="27">
                  <c:v>9.5243089999999992E-6</c:v>
                </c:pt>
                <c:pt idx="28">
                  <c:v>9.9010860000000008E-6</c:v>
                </c:pt>
                <c:pt idx="29">
                  <c:v>1.021793E-5</c:v>
                </c:pt>
                <c:pt idx="30">
                  <c:v>1.0490939999999999E-5</c:v>
                </c:pt>
                <c:pt idx="31">
                  <c:v>1.073251E-5</c:v>
                </c:pt>
                <c:pt idx="32">
                  <c:v>1.095142E-5</c:v>
                </c:pt>
                <c:pt idx="33">
                  <c:v>1.1153400000000001E-5</c:v>
                </c:pt>
                <c:pt idx="34">
                  <c:v>1.1342240000000001E-5</c:v>
                </c:pt>
                <c:pt idx="35">
                  <c:v>1.152049E-5</c:v>
                </c:pt>
                <c:pt idx="36">
                  <c:v>1.1689890000000001E-5</c:v>
                </c:pt>
                <c:pt idx="37">
                  <c:v>1.1851680000000001E-5</c:v>
                </c:pt>
                <c:pt idx="38">
                  <c:v>1.200682E-5</c:v>
                </c:pt>
                <c:pt idx="39">
                  <c:v>1.215602E-5</c:v>
                </c:pt>
                <c:pt idx="40">
                  <c:v>1.2299879999999999E-5</c:v>
                </c:pt>
                <c:pt idx="41">
                  <c:v>1.2438859999999999E-5</c:v>
                </c:pt>
                <c:pt idx="42">
                  <c:v>1.257344E-5</c:v>
                </c:pt>
                <c:pt idx="43">
                  <c:v>1.2703950000000001E-5</c:v>
                </c:pt>
                <c:pt idx="44">
                  <c:v>1.283069E-5</c:v>
                </c:pt>
                <c:pt idx="45">
                  <c:v>1.2953939999999999E-5</c:v>
                </c:pt>
                <c:pt idx="46">
                  <c:v>1.307395E-5</c:v>
                </c:pt>
                <c:pt idx="47">
                  <c:v>1.3190920000000001E-5</c:v>
                </c:pt>
                <c:pt idx="48">
                  <c:v>1.330502E-5</c:v>
                </c:pt>
                <c:pt idx="49">
                  <c:v>1.341644E-5</c:v>
                </c:pt>
                <c:pt idx="50">
                  <c:v>1.352536E-5</c:v>
                </c:pt>
                <c:pt idx="51">
                  <c:v>1.363189E-5</c:v>
                </c:pt>
                <c:pt idx="52">
                  <c:v>1.373622E-5</c:v>
                </c:pt>
                <c:pt idx="53">
                  <c:v>1.38384E-5</c:v>
                </c:pt>
                <c:pt idx="54">
                  <c:v>1.393859E-5</c:v>
                </c:pt>
                <c:pt idx="55">
                  <c:v>1.403683E-5</c:v>
                </c:pt>
                <c:pt idx="56">
                  <c:v>1.413327E-5</c:v>
                </c:pt>
                <c:pt idx="57">
                  <c:v>1.4227989999999999E-5</c:v>
                </c:pt>
                <c:pt idx="58">
                  <c:v>1.4320979999999999E-5</c:v>
                </c:pt>
                <c:pt idx="59">
                  <c:v>1.4412399999999999E-5</c:v>
                </c:pt>
                <c:pt idx="60">
                  <c:v>1.450232E-5</c:v>
                </c:pt>
                <c:pt idx="61">
                  <c:v>1.459076E-5</c:v>
                </c:pt>
                <c:pt idx="62">
                  <c:v>1.4677809999999999E-5</c:v>
                </c:pt>
                <c:pt idx="63">
                  <c:v>1.4763489999999999E-5</c:v>
                </c:pt>
                <c:pt idx="64">
                  <c:v>1.484789E-5</c:v>
                </c:pt>
                <c:pt idx="65">
                  <c:v>1.493103E-5</c:v>
                </c:pt>
                <c:pt idx="66">
                  <c:v>1.501298E-5</c:v>
                </c:pt>
                <c:pt idx="67">
                  <c:v>1.509374E-5</c:v>
                </c:pt>
                <c:pt idx="68">
                  <c:v>1.517339E-5</c:v>
                </c:pt>
                <c:pt idx="69">
                  <c:v>1.5251979999999999E-5</c:v>
                </c:pt>
                <c:pt idx="70">
                  <c:v>1.5329530000000002E-5</c:v>
                </c:pt>
                <c:pt idx="71">
                  <c:v>1.5406069999999999E-5</c:v>
                </c:pt>
                <c:pt idx="72">
                  <c:v>1.548163E-5</c:v>
                </c:pt>
                <c:pt idx="73">
                  <c:v>1.5556240000000001E-5</c:v>
                </c:pt>
                <c:pt idx="74">
                  <c:v>1.5629919999999999E-5</c:v>
                </c:pt>
                <c:pt idx="75">
                  <c:v>1.5702719999999999E-5</c:v>
                </c:pt>
                <c:pt idx="76">
                  <c:v>1.5774660000000001E-5</c:v>
                </c:pt>
                <c:pt idx="77">
                  <c:v>1.5845770000000001E-5</c:v>
                </c:pt>
                <c:pt idx="78">
                  <c:v>1.5916050000000002E-5</c:v>
                </c:pt>
                <c:pt idx="79">
                  <c:v>1.5985559999999999E-5</c:v>
                </c:pt>
                <c:pt idx="80">
                  <c:v>1.605431E-5</c:v>
                </c:pt>
                <c:pt idx="81">
                  <c:v>1.61223E-5</c:v>
                </c:pt>
                <c:pt idx="82">
                  <c:v>1.618958E-5</c:v>
                </c:pt>
                <c:pt idx="83">
                  <c:v>1.6256159999999999E-5</c:v>
                </c:pt>
                <c:pt idx="84">
                  <c:v>1.6322029999999999E-5</c:v>
                </c:pt>
                <c:pt idx="85">
                  <c:v>1.6387240000000001E-5</c:v>
                </c:pt>
                <c:pt idx="86">
                  <c:v>1.6451800000000001E-5</c:v>
                </c:pt>
                <c:pt idx="87">
                  <c:v>1.6515709999999999E-5</c:v>
                </c:pt>
                <c:pt idx="88">
                  <c:v>1.6578999999999998E-5</c:v>
                </c:pt>
                <c:pt idx="89">
                  <c:v>1.664169E-5</c:v>
                </c:pt>
                <c:pt idx="90">
                  <c:v>1.670378E-5</c:v>
                </c:pt>
                <c:pt idx="91">
                  <c:v>1.67653E-5</c:v>
                </c:pt>
                <c:pt idx="92">
                  <c:v>1.6826240000000001E-5</c:v>
                </c:pt>
                <c:pt idx="93">
                  <c:v>1.6886630000000001E-5</c:v>
                </c:pt>
                <c:pt idx="94">
                  <c:v>1.694648E-5</c:v>
                </c:pt>
                <c:pt idx="95">
                  <c:v>1.7005780000000001E-5</c:v>
                </c:pt>
                <c:pt idx="96">
                  <c:v>1.7064580000000001E-5</c:v>
                </c:pt>
                <c:pt idx="97">
                  <c:v>1.712288E-5</c:v>
                </c:pt>
                <c:pt idx="98">
                  <c:v>1.7180670000000001E-5</c:v>
                </c:pt>
                <c:pt idx="99">
                  <c:v>1.7237989999999999E-5</c:v>
                </c:pt>
                <c:pt idx="100">
                  <c:v>1.729481E-5</c:v>
                </c:pt>
                <c:pt idx="101">
                  <c:v>1.735119E-5</c:v>
                </c:pt>
                <c:pt idx="102">
                  <c:v>1.7407100000000001E-5</c:v>
                </c:pt>
                <c:pt idx="103">
                  <c:v>1.746258E-5</c:v>
                </c:pt>
                <c:pt idx="104">
                  <c:v>1.7517620000000001E-5</c:v>
                </c:pt>
                <c:pt idx="105">
                  <c:v>1.7572219999999999E-5</c:v>
                </c:pt>
                <c:pt idx="106">
                  <c:v>1.762639E-5</c:v>
                </c:pt>
                <c:pt idx="107">
                  <c:v>1.7680169999999998E-5</c:v>
                </c:pt>
                <c:pt idx="108">
                  <c:v>1.773356E-5</c:v>
                </c:pt>
                <c:pt idx="109">
                  <c:v>1.7786510000000001E-5</c:v>
                </c:pt>
                <c:pt idx="110">
                  <c:v>1.7839060000000001E-5</c:v>
                </c:pt>
                <c:pt idx="111">
                  <c:v>1.7891249999999999E-5</c:v>
                </c:pt>
                <c:pt idx="112">
                  <c:v>1.7943050000000001E-5</c:v>
                </c:pt>
                <c:pt idx="113">
                  <c:v>1.7994499999999999E-5</c:v>
                </c:pt>
                <c:pt idx="114">
                  <c:v>1.8045580000000001E-5</c:v>
                </c:pt>
                <c:pt idx="115">
                  <c:v>1.809628E-5</c:v>
                </c:pt>
                <c:pt idx="116">
                  <c:v>1.8146629999999999E-5</c:v>
                </c:pt>
                <c:pt idx="117">
                  <c:v>1.8196659999999999E-5</c:v>
                </c:pt>
                <c:pt idx="118">
                  <c:v>1.8246349999999999E-5</c:v>
                </c:pt>
                <c:pt idx="119">
                  <c:v>1.8295699999999998E-5</c:v>
                </c:pt>
                <c:pt idx="120">
                  <c:v>1.8344729999999999E-5</c:v>
                </c:pt>
                <c:pt idx="121">
                  <c:v>1.8393439999999999E-5</c:v>
                </c:pt>
                <c:pt idx="122">
                  <c:v>1.8441810000000001E-5</c:v>
                </c:pt>
                <c:pt idx="123">
                  <c:v>1.848989E-5</c:v>
                </c:pt>
                <c:pt idx="124">
                  <c:v>1.8537629999999999E-5</c:v>
                </c:pt>
                <c:pt idx="125">
                  <c:v>1.8585099999999999E-5</c:v>
                </c:pt>
                <c:pt idx="126">
                  <c:v>1.8632259999999998E-5</c:v>
                </c:pt>
                <c:pt idx="127">
                  <c:v>1.8679140000000002E-5</c:v>
                </c:pt>
                <c:pt idx="128">
                  <c:v>1.8725730000000001E-5</c:v>
                </c:pt>
                <c:pt idx="129">
                  <c:v>1.8772030000000001E-5</c:v>
                </c:pt>
                <c:pt idx="130">
                  <c:v>1.881802E-5</c:v>
                </c:pt>
                <c:pt idx="131">
                  <c:v>1.8863760000000001E-5</c:v>
                </c:pt>
                <c:pt idx="132">
                  <c:v>1.890922E-5</c:v>
                </c:pt>
                <c:pt idx="133">
                  <c:v>1.8954399999999999E-5</c:v>
                </c:pt>
                <c:pt idx="134">
                  <c:v>1.8999320000000001E-5</c:v>
                </c:pt>
                <c:pt idx="135">
                  <c:v>1.9043980000000001E-5</c:v>
                </c:pt>
                <c:pt idx="136">
                  <c:v>1.9088399999999998E-5</c:v>
                </c:pt>
                <c:pt idx="137">
                  <c:v>1.9132579999999999E-5</c:v>
                </c:pt>
                <c:pt idx="138">
                  <c:v>1.9176490000000001E-5</c:v>
                </c:pt>
                <c:pt idx="139">
                  <c:v>1.922016E-5</c:v>
                </c:pt>
                <c:pt idx="140">
                  <c:v>1.9263589999999999E-5</c:v>
                </c:pt>
                <c:pt idx="141">
                  <c:v>1.9306780000000002E-5</c:v>
                </c:pt>
                <c:pt idx="142">
                  <c:v>1.9349709999999999E-5</c:v>
                </c:pt>
                <c:pt idx="143">
                  <c:v>1.939244E-5</c:v>
                </c:pt>
                <c:pt idx="144">
                  <c:v>1.9434930000000001E-5</c:v>
                </c:pt>
                <c:pt idx="145">
                  <c:v>1.947719E-5</c:v>
                </c:pt>
                <c:pt idx="146">
                  <c:v>1.951923E-5</c:v>
                </c:pt>
                <c:pt idx="147">
                  <c:v>1.9561040000000001E-5</c:v>
                </c:pt>
                <c:pt idx="148">
                  <c:v>1.960263E-5</c:v>
                </c:pt>
                <c:pt idx="149">
                  <c:v>1.9644019999999998E-5</c:v>
                </c:pt>
                <c:pt idx="150">
                  <c:v>1.9685180000000001E-5</c:v>
                </c:pt>
                <c:pt idx="151">
                  <c:v>1.9726160000000002E-5</c:v>
                </c:pt>
                <c:pt idx="152">
                  <c:v>1.9766909999999999E-5</c:v>
                </c:pt>
                <c:pt idx="153">
                  <c:v>1.980746E-5</c:v>
                </c:pt>
                <c:pt idx="154">
                  <c:v>1.9847789999999999E-5</c:v>
                </c:pt>
                <c:pt idx="155">
                  <c:v>1.9887929999999998E-5</c:v>
                </c:pt>
                <c:pt idx="156">
                  <c:v>1.9927889999999999E-5</c:v>
                </c:pt>
                <c:pt idx="157">
                  <c:v>1.9967649999999998E-5</c:v>
                </c:pt>
                <c:pt idx="158">
                  <c:v>2.00072E-5</c:v>
                </c:pt>
                <c:pt idx="159">
                  <c:v>2.0046580000000001E-5</c:v>
                </c:pt>
                <c:pt idx="160">
                  <c:v>2.0085770000000001E-5</c:v>
                </c:pt>
                <c:pt idx="161">
                  <c:v>2.0124760000000001E-5</c:v>
                </c:pt>
                <c:pt idx="162">
                  <c:v>2.0163569999999999E-5</c:v>
                </c:pt>
                <c:pt idx="163">
                  <c:v>2.0202209999999998E-5</c:v>
                </c:pt>
                <c:pt idx="164">
                  <c:v>2.0240660000000001E-5</c:v>
                </c:pt>
                <c:pt idx="165">
                  <c:v>2.0278920000000001E-5</c:v>
                </c:pt>
                <c:pt idx="166">
                  <c:v>2.031702E-5</c:v>
                </c:pt>
                <c:pt idx="167">
                  <c:v>2.0354929999999999E-5</c:v>
                </c:pt>
                <c:pt idx="168">
                  <c:v>2.0392690000000001E-5</c:v>
                </c:pt>
                <c:pt idx="169">
                  <c:v>2.043026E-5</c:v>
                </c:pt>
                <c:pt idx="170">
                  <c:v>2.0467669999999998E-5</c:v>
                </c:pt>
                <c:pt idx="171">
                  <c:v>2.050493E-5</c:v>
                </c:pt>
                <c:pt idx="172">
                  <c:v>2.0542010000000002E-5</c:v>
                </c:pt>
                <c:pt idx="173">
                  <c:v>2.0578919999999998E-5</c:v>
                </c:pt>
                <c:pt idx="174">
                  <c:v>2.0615670000000001E-5</c:v>
                </c:pt>
                <c:pt idx="175">
                  <c:v>2.0652280000000001E-5</c:v>
                </c:pt>
                <c:pt idx="176">
                  <c:v>2.0688710000000001E-5</c:v>
                </c:pt>
                <c:pt idx="177">
                  <c:v>2.0724990000000002E-5</c:v>
                </c:pt>
                <c:pt idx="178">
                  <c:v>2.0761120000000002E-5</c:v>
                </c:pt>
                <c:pt idx="179">
                  <c:v>2.0797100000000001E-5</c:v>
                </c:pt>
                <c:pt idx="180">
                  <c:v>2.083293E-5</c:v>
                </c:pt>
                <c:pt idx="181">
                  <c:v>2.0868599999999999E-5</c:v>
                </c:pt>
                <c:pt idx="182">
                  <c:v>2.0904140000000001E-5</c:v>
                </c:pt>
                <c:pt idx="183">
                  <c:v>2.0939509999999999E-5</c:v>
                </c:pt>
                <c:pt idx="184">
                  <c:v>2.0974750000000001E-5</c:v>
                </c:pt>
                <c:pt idx="185">
                  <c:v>2.1009839999999999E-5</c:v>
                </c:pt>
                <c:pt idx="186">
                  <c:v>2.1044780000000001E-5</c:v>
                </c:pt>
                <c:pt idx="187">
                  <c:v>2.107959E-5</c:v>
                </c:pt>
                <c:pt idx="188">
                  <c:v>2.1114259999999999E-5</c:v>
                </c:pt>
                <c:pt idx="189">
                  <c:v>2.1148789999999999E-5</c:v>
                </c:pt>
                <c:pt idx="190">
                  <c:v>2.1183179999999999E-5</c:v>
                </c:pt>
                <c:pt idx="191">
                  <c:v>2.1217440000000001E-5</c:v>
                </c:pt>
                <c:pt idx="192">
                  <c:v>2.1251559999999999E-5</c:v>
                </c:pt>
                <c:pt idx="193">
                  <c:v>2.1285559999999999E-5</c:v>
                </c:pt>
                <c:pt idx="194">
                  <c:v>2.1319409999999999E-5</c:v>
                </c:pt>
                <c:pt idx="195">
                  <c:v>2.135314E-5</c:v>
                </c:pt>
                <c:pt idx="196">
                  <c:v>2.1386729999999998E-5</c:v>
                </c:pt>
                <c:pt idx="197">
                  <c:v>2.1420199999999999E-5</c:v>
                </c:pt>
                <c:pt idx="198">
                  <c:v>2.145354E-5</c:v>
                </c:pt>
                <c:pt idx="199">
                  <c:v>2.148676E-5</c:v>
                </c:pt>
                <c:pt idx="200">
                  <c:v>2.1519860000000001E-5</c:v>
                </c:pt>
                <c:pt idx="201">
                  <c:v>2.155283E-5</c:v>
                </c:pt>
                <c:pt idx="202">
                  <c:v>2.158567E-5</c:v>
                </c:pt>
                <c:pt idx="203">
                  <c:v>2.1618389999999999E-5</c:v>
                </c:pt>
                <c:pt idx="204">
                  <c:v>2.1651E-5</c:v>
                </c:pt>
                <c:pt idx="205">
                  <c:v>2.1683489999999999E-5</c:v>
                </c:pt>
                <c:pt idx="206">
                  <c:v>2.171585E-5</c:v>
                </c:pt>
                <c:pt idx="207">
                  <c:v>2.1748099999999999E-5</c:v>
                </c:pt>
                <c:pt idx="208">
                  <c:v>2.1780230000000001E-5</c:v>
                </c:pt>
                <c:pt idx="209">
                  <c:v>2.1812250000000001E-5</c:v>
                </c:pt>
                <c:pt idx="210">
                  <c:v>2.184415E-5</c:v>
                </c:pt>
                <c:pt idx="211">
                  <c:v>2.1875940000000001E-5</c:v>
                </c:pt>
                <c:pt idx="212">
                  <c:v>2.1907620000000002E-5</c:v>
                </c:pt>
                <c:pt idx="213">
                  <c:v>2.1939190000000001E-5</c:v>
                </c:pt>
                <c:pt idx="214">
                  <c:v>2.1970649999999999E-5</c:v>
                </c:pt>
                <c:pt idx="215">
                  <c:v>2.200199E-5</c:v>
                </c:pt>
                <c:pt idx="216">
                  <c:v>2.203324E-5</c:v>
                </c:pt>
                <c:pt idx="217">
                  <c:v>2.206437E-5</c:v>
                </c:pt>
                <c:pt idx="218">
                  <c:v>2.2095390000000001E-5</c:v>
                </c:pt>
                <c:pt idx="219">
                  <c:v>2.2126309999999999E-5</c:v>
                </c:pt>
                <c:pt idx="220">
                  <c:v>2.215713E-5</c:v>
                </c:pt>
                <c:pt idx="221">
                  <c:v>2.2187850000000001E-5</c:v>
                </c:pt>
                <c:pt idx="222">
                  <c:v>2.2218460000000001E-5</c:v>
                </c:pt>
                <c:pt idx="223">
                  <c:v>2.2248960000000001E-5</c:v>
                </c:pt>
                <c:pt idx="224">
                  <c:v>2.227937E-5</c:v>
                </c:pt>
                <c:pt idx="225">
                  <c:v>2.2309669999999999E-5</c:v>
                </c:pt>
                <c:pt idx="226">
                  <c:v>2.2339870000000001E-5</c:v>
                </c:pt>
                <c:pt idx="227">
                  <c:v>2.236998E-5</c:v>
                </c:pt>
                <c:pt idx="228">
                  <c:v>2.2399990000000002E-5</c:v>
                </c:pt>
                <c:pt idx="229">
                  <c:v>2.2429889999999999E-5</c:v>
                </c:pt>
                <c:pt idx="230">
                  <c:v>2.2459700000000001E-5</c:v>
                </c:pt>
                <c:pt idx="231">
                  <c:v>2.248942E-5</c:v>
                </c:pt>
                <c:pt idx="232">
                  <c:v>2.2519030000000001E-5</c:v>
                </c:pt>
                <c:pt idx="233">
                  <c:v>2.2548549999999999E-5</c:v>
                </c:pt>
                <c:pt idx="234">
                  <c:v>2.2577980000000002E-5</c:v>
                </c:pt>
                <c:pt idx="235">
                  <c:v>2.2607320000000001E-5</c:v>
                </c:pt>
                <c:pt idx="236">
                  <c:v>2.2636570000000001E-5</c:v>
                </c:pt>
                <c:pt idx="237">
                  <c:v>2.266572E-5</c:v>
                </c:pt>
                <c:pt idx="238">
                  <c:v>2.2694790000000001E-5</c:v>
                </c:pt>
                <c:pt idx="239">
                  <c:v>2.2723760000000001E-5</c:v>
                </c:pt>
                <c:pt idx="240">
                  <c:v>2.275265E-5</c:v>
                </c:pt>
                <c:pt idx="241">
                  <c:v>2.2781440000000001E-5</c:v>
                </c:pt>
                <c:pt idx="242">
                  <c:v>2.281015E-5</c:v>
                </c:pt>
                <c:pt idx="243">
                  <c:v>2.283877E-5</c:v>
                </c:pt>
                <c:pt idx="244">
                  <c:v>2.28673E-5</c:v>
                </c:pt>
                <c:pt idx="245">
                  <c:v>2.2895740000000001E-5</c:v>
                </c:pt>
                <c:pt idx="246">
                  <c:v>2.29241E-5</c:v>
                </c:pt>
                <c:pt idx="247">
                  <c:v>2.2952360000000001E-5</c:v>
                </c:pt>
                <c:pt idx="248">
                  <c:v>2.2980550000000001E-5</c:v>
                </c:pt>
                <c:pt idx="249">
                  <c:v>2.3008649999999999E-5</c:v>
                </c:pt>
                <c:pt idx="250">
                  <c:v>2.303667E-5</c:v>
                </c:pt>
              </c:numCache>
            </c:numRef>
          </c:yVal>
          <c:smooth val="1"/>
          <c:extLst>
            <c:ext xmlns:c16="http://schemas.microsoft.com/office/drawing/2014/chart" uri="{C3380CC4-5D6E-409C-BE32-E72D297353CC}">
              <c16:uniqueId val="{0000002A-4D4C-4B1C-89A4-3D3AFACA9F2D}"/>
            </c:ext>
          </c:extLst>
        </c:ser>
        <c:ser>
          <c:idx val="43"/>
          <c:order val="43"/>
          <c:tx>
            <c:strRef>
              <c:f>marine01!$AV$1</c:f>
              <c:strCache>
                <c:ptCount val="1"/>
                <c:pt idx="0">
                  <c:v>Dp(9.13228E-07) </c:v>
                </c:pt>
              </c:strCache>
            </c:strRef>
          </c:tx>
          <c:spPr>
            <a:ln w="12700">
              <a:solidFill>
                <a:srgbClr val="80008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marine01!$AV$2:$AV$252</c:f>
              <c:numCache>
                <c:formatCode>0.00E+00</c:formatCode>
                <c:ptCount val="251"/>
                <c:pt idx="0">
                  <c:v>2.0140729999999998E-6</c:v>
                </c:pt>
                <c:pt idx="1">
                  <c:v>2.2672300000000001E-6</c:v>
                </c:pt>
                <c:pt idx="2">
                  <c:v>2.3083719999999999E-6</c:v>
                </c:pt>
                <c:pt idx="3">
                  <c:v>2.3531759999999999E-6</c:v>
                </c:pt>
                <c:pt idx="4">
                  <c:v>2.4020719999999999E-6</c:v>
                </c:pt>
                <c:pt idx="5">
                  <c:v>2.4556580000000002E-6</c:v>
                </c:pt>
                <c:pt idx="6">
                  <c:v>2.51469E-6</c:v>
                </c:pt>
                <c:pt idx="7">
                  <c:v>2.5801239999999999E-6</c:v>
                </c:pt>
                <c:pt idx="8">
                  <c:v>2.6531629999999999E-6</c:v>
                </c:pt>
                <c:pt idx="9">
                  <c:v>2.735334E-6</c:v>
                </c:pt>
                <c:pt idx="10">
                  <c:v>2.8286060000000001E-6</c:v>
                </c:pt>
                <c:pt idx="11">
                  <c:v>2.9355340000000002E-6</c:v>
                </c:pt>
                <c:pt idx="12">
                  <c:v>3.0594369999999998E-6</c:v>
                </c:pt>
                <c:pt idx="13">
                  <c:v>3.2047259999999999E-6</c:v>
                </c:pt>
                <c:pt idx="14">
                  <c:v>3.3771400000000001E-6</c:v>
                </c:pt>
                <c:pt idx="15">
                  <c:v>3.5841129999999998E-6</c:v>
                </c:pt>
                <c:pt idx="16">
                  <c:v>3.8350009999999999E-6</c:v>
                </c:pt>
                <c:pt idx="17">
                  <c:v>4.1409289999999998E-6</c:v>
                </c:pt>
                <c:pt idx="18">
                  <c:v>4.5138080000000001E-6</c:v>
                </c:pt>
                <c:pt idx="19">
                  <c:v>4.964406E-6</c:v>
                </c:pt>
                <c:pt idx="20">
                  <c:v>5.5020699999999998E-6</c:v>
                </c:pt>
                <c:pt idx="21">
                  <c:v>6.121802E-6</c:v>
                </c:pt>
                <c:pt idx="22">
                  <c:v>6.8057169999999997E-6</c:v>
                </c:pt>
                <c:pt idx="23">
                  <c:v>7.5177370000000004E-6</c:v>
                </c:pt>
                <c:pt idx="24">
                  <c:v>8.2098719999999992E-6</c:v>
                </c:pt>
                <c:pt idx="25">
                  <c:v>8.8381600000000001E-6</c:v>
                </c:pt>
                <c:pt idx="26">
                  <c:v>9.3782730000000008E-6</c:v>
                </c:pt>
                <c:pt idx="27">
                  <c:v>9.8285999999999994E-6</c:v>
                </c:pt>
                <c:pt idx="28">
                  <c:v>1.0202379999999999E-5</c:v>
                </c:pt>
                <c:pt idx="29">
                  <c:v>1.0517289999999999E-5</c:v>
                </c:pt>
                <c:pt idx="30">
                  <c:v>1.078905E-5</c:v>
                </c:pt>
                <c:pt idx="31">
                  <c:v>1.1029850000000001E-5</c:v>
                </c:pt>
                <c:pt idx="32">
                  <c:v>1.124825E-5</c:v>
                </c:pt>
                <c:pt idx="33">
                  <c:v>1.1449909999999999E-5</c:v>
                </c:pt>
                <c:pt idx="34">
                  <c:v>1.1638550000000001E-5</c:v>
                </c:pt>
                <c:pt idx="35">
                  <c:v>1.181668E-5</c:v>
                </c:pt>
                <c:pt idx="36">
                  <c:v>1.1986010000000001E-5</c:v>
                </c:pt>
                <c:pt idx="37">
                  <c:v>1.2147779999999999E-5</c:v>
                </c:pt>
                <c:pt idx="38">
                  <c:v>1.230292E-5</c:v>
                </c:pt>
                <c:pt idx="39">
                  <c:v>1.2452150000000001E-5</c:v>
                </c:pt>
                <c:pt idx="40">
                  <c:v>1.2596049999999999E-5</c:v>
                </c:pt>
                <c:pt idx="41">
                  <c:v>1.273509E-5</c:v>
                </c:pt>
                <c:pt idx="42">
                  <c:v>1.2869739999999999E-5</c:v>
                </c:pt>
                <c:pt idx="43">
                  <c:v>1.300032E-5</c:v>
                </c:pt>
                <c:pt idx="44">
                  <c:v>1.3127139999999999E-5</c:v>
                </c:pt>
                <c:pt idx="45">
                  <c:v>1.3250490000000001E-5</c:v>
                </c:pt>
                <c:pt idx="46">
                  <c:v>1.3370580000000001E-5</c:v>
                </c:pt>
                <c:pt idx="47">
                  <c:v>1.348765E-5</c:v>
                </c:pt>
                <c:pt idx="48">
                  <c:v>1.360184E-5</c:v>
                </c:pt>
                <c:pt idx="49">
                  <c:v>1.371336E-5</c:v>
                </c:pt>
                <c:pt idx="50">
                  <c:v>1.382238E-5</c:v>
                </c:pt>
                <c:pt idx="51">
                  <c:v>1.392902E-5</c:v>
                </c:pt>
                <c:pt idx="52">
                  <c:v>1.403345E-5</c:v>
                </c:pt>
                <c:pt idx="53">
                  <c:v>1.4135720000000001E-5</c:v>
                </c:pt>
                <c:pt idx="54">
                  <c:v>1.423601E-5</c:v>
                </c:pt>
                <c:pt idx="55">
                  <c:v>1.433436E-5</c:v>
                </c:pt>
                <c:pt idx="56">
                  <c:v>1.4430899999999999E-5</c:v>
                </c:pt>
                <c:pt idx="57">
                  <c:v>1.452571E-5</c:v>
                </c:pt>
                <c:pt idx="58">
                  <c:v>1.46188E-5</c:v>
                </c:pt>
                <c:pt idx="59">
                  <c:v>1.4710309999999999E-5</c:v>
                </c:pt>
                <c:pt idx="60">
                  <c:v>1.480033E-5</c:v>
                </c:pt>
                <c:pt idx="61">
                  <c:v>1.488886E-5</c:v>
                </c:pt>
                <c:pt idx="62">
                  <c:v>1.4976E-5</c:v>
                </c:pt>
                <c:pt idx="63">
                  <c:v>1.506177E-5</c:v>
                </c:pt>
                <c:pt idx="64">
                  <c:v>1.514626E-5</c:v>
                </c:pt>
                <c:pt idx="65">
                  <c:v>1.522949E-5</c:v>
                </c:pt>
                <c:pt idx="66">
                  <c:v>1.5311510000000001E-5</c:v>
                </c:pt>
                <c:pt idx="67">
                  <c:v>1.539237E-5</c:v>
                </c:pt>
                <c:pt idx="68">
                  <c:v>1.54721E-5</c:v>
                </c:pt>
                <c:pt idx="69">
                  <c:v>1.5550770000000002E-5</c:v>
                </c:pt>
                <c:pt idx="70">
                  <c:v>1.562839E-5</c:v>
                </c:pt>
                <c:pt idx="71">
                  <c:v>1.570501E-5</c:v>
                </c:pt>
                <c:pt idx="72">
                  <c:v>1.5780649999999999E-5</c:v>
                </c:pt>
                <c:pt idx="73">
                  <c:v>1.5855329999999999E-5</c:v>
                </c:pt>
                <c:pt idx="74">
                  <c:v>1.5929089999999999E-5</c:v>
                </c:pt>
                <c:pt idx="75">
                  <c:v>1.600195E-5</c:v>
                </c:pt>
                <c:pt idx="76">
                  <c:v>1.6073959999999999E-5</c:v>
                </c:pt>
                <c:pt idx="77">
                  <c:v>1.6145149999999999E-5</c:v>
                </c:pt>
                <c:pt idx="78">
                  <c:v>1.6215500000000001E-5</c:v>
                </c:pt>
                <c:pt idx="79">
                  <c:v>1.6285069999999999E-5</c:v>
                </c:pt>
                <c:pt idx="80">
                  <c:v>1.6353889999999999E-5</c:v>
                </c:pt>
                <c:pt idx="81">
                  <c:v>1.6421939999999999E-5</c:v>
                </c:pt>
                <c:pt idx="82">
                  <c:v>1.6489290000000001E-5</c:v>
                </c:pt>
                <c:pt idx="83">
                  <c:v>1.655592E-5</c:v>
                </c:pt>
                <c:pt idx="84">
                  <c:v>1.6621860000000001E-5</c:v>
                </c:pt>
                <c:pt idx="85">
                  <c:v>1.668713E-5</c:v>
                </c:pt>
                <c:pt idx="86">
                  <c:v>1.675174E-5</c:v>
                </c:pt>
                <c:pt idx="87">
                  <c:v>1.681571E-5</c:v>
                </c:pt>
                <c:pt idx="88">
                  <c:v>1.6879049999999999E-5</c:v>
                </c:pt>
                <c:pt idx="89">
                  <c:v>1.694179E-5</c:v>
                </c:pt>
                <c:pt idx="90">
                  <c:v>1.7003940000000001E-5</c:v>
                </c:pt>
                <c:pt idx="91">
                  <c:v>1.7065509999999998E-5</c:v>
                </c:pt>
                <c:pt idx="92">
                  <c:v>1.7126499999999999E-5</c:v>
                </c:pt>
                <c:pt idx="93">
                  <c:v>1.7186939999999999E-5</c:v>
                </c:pt>
                <c:pt idx="94">
                  <c:v>1.7246830000000001E-5</c:v>
                </c:pt>
                <c:pt idx="95">
                  <c:v>1.730619E-5</c:v>
                </c:pt>
                <c:pt idx="96">
                  <c:v>1.7365029999999999E-5</c:v>
                </c:pt>
                <c:pt idx="97">
                  <c:v>1.7423379999999999E-5</c:v>
                </c:pt>
                <c:pt idx="98">
                  <c:v>1.7481209999999999E-5</c:v>
                </c:pt>
                <c:pt idx="99">
                  <c:v>1.753858E-5</c:v>
                </c:pt>
                <c:pt idx="100">
                  <c:v>1.759544E-5</c:v>
                </c:pt>
                <c:pt idx="101">
                  <c:v>1.765186E-5</c:v>
                </c:pt>
                <c:pt idx="102">
                  <c:v>1.7707810000000001E-5</c:v>
                </c:pt>
                <c:pt idx="103">
                  <c:v>1.7763329999999999E-5</c:v>
                </c:pt>
                <c:pt idx="104">
                  <c:v>1.7818409999999999E-5</c:v>
                </c:pt>
                <c:pt idx="105">
                  <c:v>1.787305E-5</c:v>
                </c:pt>
                <c:pt idx="106">
                  <c:v>1.7927260000000001E-5</c:v>
                </c:pt>
                <c:pt idx="107">
                  <c:v>1.7981070000000001E-5</c:v>
                </c:pt>
                <c:pt idx="108">
                  <c:v>1.8034490000000001E-5</c:v>
                </c:pt>
                <c:pt idx="109">
                  <c:v>1.808747E-5</c:v>
                </c:pt>
                <c:pt idx="110">
                  <c:v>1.814006E-5</c:v>
                </c:pt>
                <c:pt idx="111">
                  <c:v>1.8192290000000001E-5</c:v>
                </c:pt>
                <c:pt idx="112">
                  <c:v>1.8244119999999998E-5</c:v>
                </c:pt>
                <c:pt idx="113">
                  <c:v>1.8295600000000001E-5</c:v>
                </c:pt>
                <c:pt idx="114">
                  <c:v>1.8346709999999999E-5</c:v>
                </c:pt>
                <c:pt idx="115">
                  <c:v>1.839744E-5</c:v>
                </c:pt>
                <c:pt idx="116">
                  <c:v>1.8447820000000001E-5</c:v>
                </c:pt>
                <c:pt idx="117">
                  <c:v>1.849788E-5</c:v>
                </c:pt>
                <c:pt idx="118">
                  <c:v>1.8547590000000001E-5</c:v>
                </c:pt>
                <c:pt idx="119">
                  <c:v>1.859697E-5</c:v>
                </c:pt>
                <c:pt idx="120">
                  <c:v>1.8646029999999999E-5</c:v>
                </c:pt>
                <c:pt idx="121">
                  <c:v>1.869476E-5</c:v>
                </c:pt>
                <c:pt idx="122">
                  <c:v>1.874315E-5</c:v>
                </c:pt>
                <c:pt idx="123">
                  <c:v>1.8791260000000001E-5</c:v>
                </c:pt>
                <c:pt idx="124">
                  <c:v>1.8839029999999999E-5</c:v>
                </c:pt>
                <c:pt idx="125">
                  <c:v>1.8886520000000001E-5</c:v>
                </c:pt>
                <c:pt idx="126">
                  <c:v>1.8933700000000001E-5</c:v>
                </c:pt>
                <c:pt idx="127">
                  <c:v>1.8980599999999999E-5</c:v>
                </c:pt>
                <c:pt idx="128">
                  <c:v>1.902721E-5</c:v>
                </c:pt>
                <c:pt idx="129">
                  <c:v>1.9073530000000002E-5</c:v>
                </c:pt>
                <c:pt idx="130">
                  <c:v>1.9119540000000002E-5</c:v>
                </c:pt>
                <c:pt idx="131">
                  <c:v>1.9165300000000001E-5</c:v>
                </c:pt>
                <c:pt idx="132">
                  <c:v>1.9210780000000001E-5</c:v>
                </c:pt>
                <c:pt idx="133">
                  <c:v>1.9255979999999999E-5</c:v>
                </c:pt>
                <c:pt idx="134">
                  <c:v>1.9300920000000002E-5</c:v>
                </c:pt>
                <c:pt idx="135">
                  <c:v>1.93456E-5</c:v>
                </c:pt>
                <c:pt idx="136">
                  <c:v>1.9390030000000001E-5</c:v>
                </c:pt>
                <c:pt idx="137">
                  <c:v>1.943423E-5</c:v>
                </c:pt>
                <c:pt idx="138">
                  <c:v>1.947816E-5</c:v>
                </c:pt>
                <c:pt idx="139">
                  <c:v>1.952185E-5</c:v>
                </c:pt>
                <c:pt idx="140">
                  <c:v>1.9565279999999999E-5</c:v>
                </c:pt>
                <c:pt idx="141">
                  <c:v>1.960849E-5</c:v>
                </c:pt>
                <c:pt idx="142">
                  <c:v>1.9651439999999999E-5</c:v>
                </c:pt>
                <c:pt idx="143">
                  <c:v>1.9694190000000001E-5</c:v>
                </c:pt>
                <c:pt idx="144">
                  <c:v>1.9736679999999999E-5</c:v>
                </c:pt>
                <c:pt idx="145">
                  <c:v>1.9778950000000001E-5</c:v>
                </c:pt>
                <c:pt idx="146">
                  <c:v>1.9820999999999999E-5</c:v>
                </c:pt>
                <c:pt idx="147">
                  <c:v>1.9862830000000001E-5</c:v>
                </c:pt>
                <c:pt idx="148">
                  <c:v>1.9904430000000001E-5</c:v>
                </c:pt>
                <c:pt idx="149">
                  <c:v>1.994583E-5</c:v>
                </c:pt>
                <c:pt idx="150">
                  <c:v>1.9987010000000001E-5</c:v>
                </c:pt>
                <c:pt idx="151">
                  <c:v>2.0027990000000001E-5</c:v>
                </c:pt>
                <c:pt idx="152">
                  <c:v>2.0068760000000001E-5</c:v>
                </c:pt>
                <c:pt idx="153">
                  <c:v>2.0109310000000001E-5</c:v>
                </c:pt>
                <c:pt idx="154">
                  <c:v>2.0149659999999998E-5</c:v>
                </c:pt>
                <c:pt idx="155">
                  <c:v>2.0189809999999998E-5</c:v>
                </c:pt>
                <c:pt idx="156">
                  <c:v>2.0229769999999999E-5</c:v>
                </c:pt>
                <c:pt idx="157">
                  <c:v>2.0269539999999999E-5</c:v>
                </c:pt>
                <c:pt idx="158">
                  <c:v>2.0309099999999998E-5</c:v>
                </c:pt>
                <c:pt idx="159">
                  <c:v>2.0348479999999999E-5</c:v>
                </c:pt>
                <c:pt idx="160">
                  <c:v>2.038768E-5</c:v>
                </c:pt>
                <c:pt idx="161">
                  <c:v>2.0426680000000001E-5</c:v>
                </c:pt>
                <c:pt idx="162">
                  <c:v>2.0465499999999999E-5</c:v>
                </c:pt>
                <c:pt idx="163">
                  <c:v>2.0504139999999998E-5</c:v>
                </c:pt>
                <c:pt idx="164">
                  <c:v>2.0542590000000001E-5</c:v>
                </c:pt>
                <c:pt idx="165">
                  <c:v>2.0580859999999999E-5</c:v>
                </c:pt>
                <c:pt idx="166">
                  <c:v>2.0618960000000001E-5</c:v>
                </c:pt>
                <c:pt idx="167">
                  <c:v>2.0656880000000001E-5</c:v>
                </c:pt>
                <c:pt idx="168">
                  <c:v>2.0694639999999999E-5</c:v>
                </c:pt>
                <c:pt idx="169">
                  <c:v>2.0732219999999999E-5</c:v>
                </c:pt>
                <c:pt idx="170">
                  <c:v>2.0769640000000001E-5</c:v>
                </c:pt>
                <c:pt idx="171">
                  <c:v>2.0806890000000002E-5</c:v>
                </c:pt>
                <c:pt idx="172">
                  <c:v>2.084397E-5</c:v>
                </c:pt>
                <c:pt idx="173">
                  <c:v>2.0880890000000001E-5</c:v>
                </c:pt>
                <c:pt idx="174">
                  <c:v>2.0917650000000001E-5</c:v>
                </c:pt>
                <c:pt idx="175">
                  <c:v>2.095425E-5</c:v>
                </c:pt>
                <c:pt idx="176">
                  <c:v>2.0990690000000001E-5</c:v>
                </c:pt>
                <c:pt idx="177">
                  <c:v>2.1026969999999998E-5</c:v>
                </c:pt>
                <c:pt idx="178">
                  <c:v>2.1063100000000002E-5</c:v>
                </c:pt>
                <c:pt idx="179">
                  <c:v>2.1099080000000001E-5</c:v>
                </c:pt>
                <c:pt idx="180">
                  <c:v>2.1134920000000001E-5</c:v>
                </c:pt>
                <c:pt idx="181">
                  <c:v>2.117059E-5</c:v>
                </c:pt>
                <c:pt idx="182">
                  <c:v>2.1206120000000002E-5</c:v>
                </c:pt>
                <c:pt idx="183">
                  <c:v>2.12415E-5</c:v>
                </c:pt>
                <c:pt idx="184">
                  <c:v>2.1276730000000001E-5</c:v>
                </c:pt>
                <c:pt idx="185">
                  <c:v>2.131182E-5</c:v>
                </c:pt>
                <c:pt idx="186">
                  <c:v>2.1346770000000002E-5</c:v>
                </c:pt>
                <c:pt idx="187">
                  <c:v>2.1381580000000001E-5</c:v>
                </c:pt>
                <c:pt idx="188">
                  <c:v>2.141625E-5</c:v>
                </c:pt>
                <c:pt idx="189">
                  <c:v>2.1450769999999999E-5</c:v>
                </c:pt>
                <c:pt idx="190">
                  <c:v>2.1485159999999999E-5</c:v>
                </c:pt>
                <c:pt idx="191">
                  <c:v>2.1519420000000001E-5</c:v>
                </c:pt>
                <c:pt idx="192">
                  <c:v>2.1553539999999999E-5</c:v>
                </c:pt>
                <c:pt idx="193">
                  <c:v>2.1587530000000002E-5</c:v>
                </c:pt>
                <c:pt idx="194">
                  <c:v>2.1621380000000001E-5</c:v>
                </c:pt>
                <c:pt idx="195">
                  <c:v>2.1655109999999999E-5</c:v>
                </c:pt>
                <c:pt idx="196">
                  <c:v>2.1688690000000001E-5</c:v>
                </c:pt>
                <c:pt idx="197">
                  <c:v>2.1722160000000001E-5</c:v>
                </c:pt>
                <c:pt idx="198">
                  <c:v>2.1755499999999999E-5</c:v>
                </c:pt>
                <c:pt idx="199">
                  <c:v>2.1788720000000002E-5</c:v>
                </c:pt>
                <c:pt idx="200">
                  <c:v>2.1821809999999999E-5</c:v>
                </c:pt>
                <c:pt idx="201">
                  <c:v>2.1854780000000002E-5</c:v>
                </c:pt>
                <c:pt idx="202">
                  <c:v>2.1887619999999998E-5</c:v>
                </c:pt>
                <c:pt idx="203">
                  <c:v>2.192033E-5</c:v>
                </c:pt>
                <c:pt idx="204">
                  <c:v>2.195293E-5</c:v>
                </c:pt>
                <c:pt idx="205">
                  <c:v>2.1985419999999999E-5</c:v>
                </c:pt>
                <c:pt idx="206">
                  <c:v>2.201778E-5</c:v>
                </c:pt>
                <c:pt idx="207">
                  <c:v>2.2050019999999999E-5</c:v>
                </c:pt>
                <c:pt idx="208">
                  <c:v>2.208215E-5</c:v>
                </c:pt>
                <c:pt idx="209">
                  <c:v>2.211416E-5</c:v>
                </c:pt>
                <c:pt idx="210">
                  <c:v>2.2146059999999999E-5</c:v>
                </c:pt>
                <c:pt idx="211">
                  <c:v>2.2177839999999999E-5</c:v>
                </c:pt>
                <c:pt idx="212">
                  <c:v>2.2209509999999999E-5</c:v>
                </c:pt>
                <c:pt idx="213">
                  <c:v>2.2241070000000001E-5</c:v>
                </c:pt>
                <c:pt idx="214">
                  <c:v>2.2272529999999999E-5</c:v>
                </c:pt>
                <c:pt idx="215">
                  <c:v>2.230387E-5</c:v>
                </c:pt>
                <c:pt idx="216">
                  <c:v>2.2335099999999999E-5</c:v>
                </c:pt>
                <c:pt idx="217">
                  <c:v>2.2366230000000002E-5</c:v>
                </c:pt>
                <c:pt idx="218">
                  <c:v>2.239725E-5</c:v>
                </c:pt>
                <c:pt idx="219">
                  <c:v>2.242816E-5</c:v>
                </c:pt>
                <c:pt idx="220">
                  <c:v>2.2458980000000002E-5</c:v>
                </c:pt>
                <c:pt idx="221">
                  <c:v>2.2489689999999998E-5</c:v>
                </c:pt>
                <c:pt idx="222">
                  <c:v>2.252028E-5</c:v>
                </c:pt>
                <c:pt idx="223">
                  <c:v>2.255078E-5</c:v>
                </c:pt>
                <c:pt idx="224">
                  <c:v>2.2581179999999998E-5</c:v>
                </c:pt>
                <c:pt idx="225">
                  <c:v>2.2611480000000001E-5</c:v>
                </c:pt>
                <c:pt idx="226">
                  <c:v>2.2641669999999998E-5</c:v>
                </c:pt>
                <c:pt idx="227">
                  <c:v>2.267177E-5</c:v>
                </c:pt>
                <c:pt idx="228">
                  <c:v>2.2701770000000001E-5</c:v>
                </c:pt>
                <c:pt idx="229">
                  <c:v>2.2731659999999998E-5</c:v>
                </c:pt>
                <c:pt idx="230">
                  <c:v>2.2761459999999999E-5</c:v>
                </c:pt>
                <c:pt idx="231">
                  <c:v>2.2791170000000001E-5</c:v>
                </c:pt>
                <c:pt idx="232">
                  <c:v>2.2820770000000001E-5</c:v>
                </c:pt>
                <c:pt idx="233">
                  <c:v>2.2850279999999999E-5</c:v>
                </c:pt>
                <c:pt idx="234">
                  <c:v>2.2879710000000001E-5</c:v>
                </c:pt>
                <c:pt idx="235">
                  <c:v>2.290904E-5</c:v>
                </c:pt>
                <c:pt idx="236">
                  <c:v>2.2938279999999999E-5</c:v>
                </c:pt>
                <c:pt idx="237">
                  <c:v>2.2967420000000001E-5</c:v>
                </c:pt>
                <c:pt idx="238">
                  <c:v>2.2996480000000001E-5</c:v>
                </c:pt>
                <c:pt idx="239">
                  <c:v>2.3025440000000001E-5</c:v>
                </c:pt>
                <c:pt idx="240">
                  <c:v>2.3054319999999999E-5</c:v>
                </c:pt>
                <c:pt idx="241">
                  <c:v>2.308311E-5</c:v>
                </c:pt>
                <c:pt idx="242">
                  <c:v>2.3111800000000001E-5</c:v>
                </c:pt>
                <c:pt idx="243">
                  <c:v>2.314041E-5</c:v>
                </c:pt>
                <c:pt idx="244">
                  <c:v>2.316893E-5</c:v>
                </c:pt>
                <c:pt idx="245">
                  <c:v>2.319736E-5</c:v>
                </c:pt>
                <c:pt idx="246">
                  <c:v>2.3225710000000001E-5</c:v>
                </c:pt>
                <c:pt idx="247">
                  <c:v>2.3253959999999999E-5</c:v>
                </c:pt>
                <c:pt idx="248">
                  <c:v>2.3282140000000001E-5</c:v>
                </c:pt>
                <c:pt idx="249">
                  <c:v>2.3310230000000001E-5</c:v>
                </c:pt>
                <c:pt idx="250">
                  <c:v>2.3338239999999999E-5</c:v>
                </c:pt>
              </c:numCache>
            </c:numRef>
          </c:yVal>
          <c:smooth val="1"/>
          <c:extLst>
            <c:ext xmlns:c16="http://schemas.microsoft.com/office/drawing/2014/chart" uri="{C3380CC4-5D6E-409C-BE32-E72D297353CC}">
              <c16:uniqueId val="{0000002B-4D4C-4B1C-89A4-3D3AFACA9F2D}"/>
            </c:ext>
          </c:extLst>
        </c:ser>
        <c:ser>
          <c:idx val="44"/>
          <c:order val="44"/>
          <c:tx>
            <c:strRef>
              <c:f>marine01!$AW$1</c:f>
              <c:strCache>
                <c:ptCount val="1"/>
                <c:pt idx="0">
                  <c:v>Dp(1.00172E-06) </c:v>
                </c:pt>
              </c:strCache>
            </c:strRef>
          </c:tx>
          <c:spPr>
            <a:ln w="12700">
              <a:solidFill>
                <a:srgbClr val="00808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marine01!$AW$2:$AW$252</c:f>
              <c:numCache>
                <c:formatCode>0.00E+00</c:formatCode>
                <c:ptCount val="251"/>
                <c:pt idx="0">
                  <c:v>2.212737E-6</c:v>
                </c:pt>
                <c:pt idx="1">
                  <c:v>2.4881150000000001E-6</c:v>
                </c:pt>
                <c:pt idx="2">
                  <c:v>2.533302E-6</c:v>
                </c:pt>
                <c:pt idx="3">
                  <c:v>2.582437E-6</c:v>
                </c:pt>
                <c:pt idx="4">
                  <c:v>2.6360400000000001E-6</c:v>
                </c:pt>
                <c:pt idx="5">
                  <c:v>2.6947549999999998E-6</c:v>
                </c:pt>
                <c:pt idx="6">
                  <c:v>2.759394E-6</c:v>
                </c:pt>
                <c:pt idx="7">
                  <c:v>2.8309829999999998E-6</c:v>
                </c:pt>
                <c:pt idx="8">
                  <c:v>2.9108020000000002E-6</c:v>
                </c:pt>
                <c:pt idx="9">
                  <c:v>3.0004699999999999E-6</c:v>
                </c:pt>
                <c:pt idx="10">
                  <c:v>3.1020530000000001E-6</c:v>
                </c:pt>
                <c:pt idx="11">
                  <c:v>3.2182099999999998E-6</c:v>
                </c:pt>
                <c:pt idx="12">
                  <c:v>3.3523430000000002E-6</c:v>
                </c:pt>
                <c:pt idx="13">
                  <c:v>3.508909E-6</c:v>
                </c:pt>
                <c:pt idx="14">
                  <c:v>3.6935910000000001E-6</c:v>
                </c:pt>
                <c:pt idx="15">
                  <c:v>3.9135860000000001E-6</c:v>
                </c:pt>
                <c:pt idx="16">
                  <c:v>4.1777120000000002E-6</c:v>
                </c:pt>
                <c:pt idx="17">
                  <c:v>4.4961580000000004E-6</c:v>
                </c:pt>
                <c:pt idx="18">
                  <c:v>4.8795240000000003E-6</c:v>
                </c:pt>
                <c:pt idx="19">
                  <c:v>5.3371110000000002E-6</c:v>
                </c:pt>
                <c:pt idx="20">
                  <c:v>5.8771250000000001E-6</c:v>
                </c:pt>
                <c:pt idx="21">
                  <c:v>6.4942340000000001E-6</c:v>
                </c:pt>
                <c:pt idx="22">
                  <c:v>7.171419E-6</c:v>
                </c:pt>
                <c:pt idx="23">
                  <c:v>7.8744009999999998E-6</c:v>
                </c:pt>
                <c:pt idx="24">
                  <c:v>8.5572210000000008E-6</c:v>
                </c:pt>
                <c:pt idx="25">
                  <c:v>9.1774380000000002E-6</c:v>
                </c:pt>
                <c:pt idx="26">
                  <c:v>9.7113919999999997E-6</c:v>
                </c:pt>
                <c:pt idx="27">
                  <c:v>1.015744E-5</c:v>
                </c:pt>
                <c:pt idx="28">
                  <c:v>1.052844E-5</c:v>
                </c:pt>
                <c:pt idx="29">
                  <c:v>1.0841640000000001E-5</c:v>
                </c:pt>
                <c:pt idx="30">
                  <c:v>1.1112400000000001E-5</c:v>
                </c:pt>
                <c:pt idx="31">
                  <c:v>1.135264E-5</c:v>
                </c:pt>
                <c:pt idx="32">
                  <c:v>1.157078E-5</c:v>
                </c:pt>
                <c:pt idx="33">
                  <c:v>1.177234E-5</c:v>
                </c:pt>
                <c:pt idx="34">
                  <c:v>1.1960999999999999E-5</c:v>
                </c:pt>
                <c:pt idx="35">
                  <c:v>1.213922E-5</c:v>
                </c:pt>
                <c:pt idx="36">
                  <c:v>1.2308690000000001E-5</c:v>
                </c:pt>
                <c:pt idx="37">
                  <c:v>1.247064E-5</c:v>
                </c:pt>
                <c:pt idx="38">
                  <c:v>1.262597E-5</c:v>
                </c:pt>
                <c:pt idx="39">
                  <c:v>1.2775419999999999E-5</c:v>
                </c:pt>
                <c:pt idx="40">
                  <c:v>1.2919550000000001E-5</c:v>
                </c:pt>
                <c:pt idx="41">
                  <c:v>1.3058820000000001E-5</c:v>
                </c:pt>
                <c:pt idx="42">
                  <c:v>1.31937E-5</c:v>
                </c:pt>
                <c:pt idx="43">
                  <c:v>1.332453E-5</c:v>
                </c:pt>
                <c:pt idx="44">
                  <c:v>1.34516E-5</c:v>
                </c:pt>
                <c:pt idx="45">
                  <c:v>1.3575189999999999E-5</c:v>
                </c:pt>
                <c:pt idx="46">
                  <c:v>1.369553E-5</c:v>
                </c:pt>
                <c:pt idx="47">
                  <c:v>1.381284E-5</c:v>
                </c:pt>
                <c:pt idx="48">
                  <c:v>1.392728E-5</c:v>
                </c:pt>
                <c:pt idx="49">
                  <c:v>1.403904E-5</c:v>
                </c:pt>
                <c:pt idx="50">
                  <c:v>1.41483E-5</c:v>
                </c:pt>
                <c:pt idx="51">
                  <c:v>1.425517E-5</c:v>
                </c:pt>
                <c:pt idx="52">
                  <c:v>1.435983E-5</c:v>
                </c:pt>
                <c:pt idx="53">
                  <c:v>1.446234E-5</c:v>
                </c:pt>
                <c:pt idx="54">
                  <c:v>1.456286E-5</c:v>
                </c:pt>
                <c:pt idx="55">
                  <c:v>1.466143E-5</c:v>
                </c:pt>
                <c:pt idx="56">
                  <c:v>1.475819E-5</c:v>
                </c:pt>
                <c:pt idx="57">
                  <c:v>1.4853209999999999E-5</c:v>
                </c:pt>
                <c:pt idx="58">
                  <c:v>1.494652E-5</c:v>
                </c:pt>
                <c:pt idx="59">
                  <c:v>1.5038240000000001E-5</c:v>
                </c:pt>
                <c:pt idx="60">
                  <c:v>1.5128470000000001E-5</c:v>
                </c:pt>
                <c:pt idx="61">
                  <c:v>1.5217200000000001E-5</c:v>
                </c:pt>
                <c:pt idx="62">
                  <c:v>1.5304539999999998E-5</c:v>
                </c:pt>
                <c:pt idx="63">
                  <c:v>1.5390500000000001E-5</c:v>
                </c:pt>
                <c:pt idx="64">
                  <c:v>1.547519E-5</c:v>
                </c:pt>
                <c:pt idx="65">
                  <c:v>1.5558610000000001E-5</c:v>
                </c:pt>
                <c:pt idx="66">
                  <c:v>1.5640819999999999E-5</c:v>
                </c:pt>
                <c:pt idx="67">
                  <c:v>1.572186E-5</c:v>
                </c:pt>
                <c:pt idx="68">
                  <c:v>1.580177E-5</c:v>
                </c:pt>
                <c:pt idx="69">
                  <c:v>1.5880609999999999E-5</c:v>
                </c:pt>
                <c:pt idx="70">
                  <c:v>1.5958420000000001E-5</c:v>
                </c:pt>
                <c:pt idx="71">
                  <c:v>1.6035209999999999E-5</c:v>
                </c:pt>
                <c:pt idx="72">
                  <c:v>1.6111009999999999E-5</c:v>
                </c:pt>
                <c:pt idx="73">
                  <c:v>1.6185860000000001E-5</c:v>
                </c:pt>
                <c:pt idx="74">
                  <c:v>1.6259779999999998E-5</c:v>
                </c:pt>
                <c:pt idx="75">
                  <c:v>1.6332800000000001E-5</c:v>
                </c:pt>
                <c:pt idx="76">
                  <c:v>1.6404970000000001E-5</c:v>
                </c:pt>
                <c:pt idx="77">
                  <c:v>1.6476310000000001E-5</c:v>
                </c:pt>
                <c:pt idx="78">
                  <c:v>1.654681E-5</c:v>
                </c:pt>
                <c:pt idx="79">
                  <c:v>1.6616530000000001E-5</c:v>
                </c:pt>
                <c:pt idx="80">
                  <c:v>1.6685490000000001E-5</c:v>
                </c:pt>
                <c:pt idx="81">
                  <c:v>1.6753690000000001E-5</c:v>
                </c:pt>
                <c:pt idx="82">
                  <c:v>1.6821179999999999E-5</c:v>
                </c:pt>
                <c:pt idx="83">
                  <c:v>1.6887950000000002E-5</c:v>
                </c:pt>
                <c:pt idx="84">
                  <c:v>1.6954029999999999E-5</c:v>
                </c:pt>
                <c:pt idx="85">
                  <c:v>1.701943E-5</c:v>
                </c:pt>
                <c:pt idx="86">
                  <c:v>1.708418E-5</c:v>
                </c:pt>
                <c:pt idx="87">
                  <c:v>1.7148270000000001E-5</c:v>
                </c:pt>
                <c:pt idx="88">
                  <c:v>1.721175E-5</c:v>
                </c:pt>
                <c:pt idx="89">
                  <c:v>1.727461E-5</c:v>
                </c:pt>
                <c:pt idx="90">
                  <c:v>1.7336879999999999E-5</c:v>
                </c:pt>
                <c:pt idx="91">
                  <c:v>1.7398570000000001E-5</c:v>
                </c:pt>
                <c:pt idx="92">
                  <c:v>1.745968E-5</c:v>
                </c:pt>
                <c:pt idx="93">
                  <c:v>1.7520240000000002E-5</c:v>
                </c:pt>
                <c:pt idx="94">
                  <c:v>1.7580250000000002E-5</c:v>
                </c:pt>
                <c:pt idx="95">
                  <c:v>1.7639720000000001E-5</c:v>
                </c:pt>
                <c:pt idx="96">
                  <c:v>1.7698679999999999E-5</c:v>
                </c:pt>
                <c:pt idx="97">
                  <c:v>1.7757129999999998E-5</c:v>
                </c:pt>
                <c:pt idx="98">
                  <c:v>1.781508E-5</c:v>
                </c:pt>
                <c:pt idx="99">
                  <c:v>1.7872549999999999E-5</c:v>
                </c:pt>
                <c:pt idx="100">
                  <c:v>1.792952E-5</c:v>
                </c:pt>
                <c:pt idx="101">
                  <c:v>1.798604E-5</c:v>
                </c:pt>
                <c:pt idx="102">
                  <c:v>1.8042090000000001E-5</c:v>
                </c:pt>
                <c:pt idx="103">
                  <c:v>1.8097709999999999E-5</c:v>
                </c:pt>
                <c:pt idx="104">
                  <c:v>1.815289E-5</c:v>
                </c:pt>
                <c:pt idx="105">
                  <c:v>1.820762E-5</c:v>
                </c:pt>
                <c:pt idx="106">
                  <c:v>1.8261930000000001E-5</c:v>
                </c:pt>
                <c:pt idx="107">
                  <c:v>1.831583E-5</c:v>
                </c:pt>
                <c:pt idx="108">
                  <c:v>1.8369350000000001E-5</c:v>
                </c:pt>
                <c:pt idx="109">
                  <c:v>1.842242E-5</c:v>
                </c:pt>
                <c:pt idx="110">
                  <c:v>1.8475099999999999E-5</c:v>
                </c:pt>
                <c:pt idx="111">
                  <c:v>1.852742E-5</c:v>
                </c:pt>
                <c:pt idx="112">
                  <c:v>1.857934E-5</c:v>
                </c:pt>
                <c:pt idx="113">
                  <c:v>1.8630900000000001E-5</c:v>
                </c:pt>
                <c:pt idx="114">
                  <c:v>1.8682090000000001E-5</c:v>
                </c:pt>
                <c:pt idx="115">
                  <c:v>1.8732909999999999E-5</c:v>
                </c:pt>
                <c:pt idx="116">
                  <c:v>1.8783369999999998E-5</c:v>
                </c:pt>
                <c:pt idx="117">
                  <c:v>1.8833509999999999E-5</c:v>
                </c:pt>
                <c:pt idx="118">
                  <c:v>1.8883299999999999E-5</c:v>
                </c:pt>
                <c:pt idx="119">
                  <c:v>1.893276E-5</c:v>
                </c:pt>
                <c:pt idx="120">
                  <c:v>1.8981899999999999E-5</c:v>
                </c:pt>
                <c:pt idx="121">
                  <c:v>1.9030700000000001E-5</c:v>
                </c:pt>
                <c:pt idx="122">
                  <c:v>1.907917E-5</c:v>
                </c:pt>
                <c:pt idx="123">
                  <c:v>1.9127349999999999E-5</c:v>
                </c:pt>
                <c:pt idx="124">
                  <c:v>1.9175190000000002E-5</c:v>
                </c:pt>
                <c:pt idx="125">
                  <c:v>1.9222759999999999E-5</c:v>
                </c:pt>
                <c:pt idx="126">
                  <c:v>1.9270010000000001E-5</c:v>
                </c:pt>
                <c:pt idx="127">
                  <c:v>1.931698E-5</c:v>
                </c:pt>
                <c:pt idx="128">
                  <c:v>1.936366E-5</c:v>
                </c:pt>
                <c:pt idx="129">
                  <c:v>1.9410040000000002E-5</c:v>
                </c:pt>
                <c:pt idx="130">
                  <c:v>1.945612E-5</c:v>
                </c:pt>
                <c:pt idx="131">
                  <c:v>1.9501950000000001E-5</c:v>
                </c:pt>
                <c:pt idx="132">
                  <c:v>1.9547490000000001E-5</c:v>
                </c:pt>
                <c:pt idx="133">
                  <c:v>1.959276E-5</c:v>
                </c:pt>
                <c:pt idx="134">
                  <c:v>1.963775E-5</c:v>
                </c:pt>
                <c:pt idx="135">
                  <c:v>1.96825E-5</c:v>
                </c:pt>
                <c:pt idx="136">
                  <c:v>1.9726989999999999E-5</c:v>
                </c:pt>
                <c:pt idx="137">
                  <c:v>1.9771250000000001E-5</c:v>
                </c:pt>
                <c:pt idx="138">
                  <c:v>1.9815229999999998E-5</c:v>
                </c:pt>
                <c:pt idx="139">
                  <c:v>1.9858979999999999E-5</c:v>
                </c:pt>
                <c:pt idx="140">
                  <c:v>1.990248E-5</c:v>
                </c:pt>
                <c:pt idx="141">
                  <c:v>1.9945740000000001E-5</c:v>
                </c:pt>
                <c:pt idx="142">
                  <c:v>1.9988750000000001E-5</c:v>
                </c:pt>
                <c:pt idx="143">
                  <c:v>2.003155E-5</c:v>
                </c:pt>
                <c:pt idx="144">
                  <c:v>2.0074100000000001E-5</c:v>
                </c:pt>
                <c:pt idx="145">
                  <c:v>2.0116420000000001E-5</c:v>
                </c:pt>
                <c:pt idx="146">
                  <c:v>2.0158529999999999E-5</c:v>
                </c:pt>
                <c:pt idx="147">
                  <c:v>2.0200410000000001E-5</c:v>
                </c:pt>
                <c:pt idx="148">
                  <c:v>2.024205E-5</c:v>
                </c:pt>
                <c:pt idx="149">
                  <c:v>2.0283510000000001E-5</c:v>
                </c:pt>
                <c:pt idx="150">
                  <c:v>2.0324730000000001E-5</c:v>
                </c:pt>
                <c:pt idx="151">
                  <c:v>2.0365760000000001E-5</c:v>
                </c:pt>
                <c:pt idx="152">
                  <c:v>2.0406580000000001E-5</c:v>
                </c:pt>
                <c:pt idx="153">
                  <c:v>2.0447180000000002E-5</c:v>
                </c:pt>
                <c:pt idx="154">
                  <c:v>2.0487570000000001E-5</c:v>
                </c:pt>
                <c:pt idx="155">
                  <c:v>2.0527770000000001E-5</c:v>
                </c:pt>
                <c:pt idx="156">
                  <c:v>2.0567779999999998E-5</c:v>
                </c:pt>
                <c:pt idx="157">
                  <c:v>2.0607590000000002E-5</c:v>
                </c:pt>
                <c:pt idx="158">
                  <c:v>2.0647200000000001E-5</c:v>
                </c:pt>
                <c:pt idx="159">
                  <c:v>2.0686620000000001E-5</c:v>
                </c:pt>
                <c:pt idx="160">
                  <c:v>2.0725860000000001E-5</c:v>
                </c:pt>
                <c:pt idx="161">
                  <c:v>2.0764899999999998E-5</c:v>
                </c:pt>
                <c:pt idx="162">
                  <c:v>2.080377E-5</c:v>
                </c:pt>
                <c:pt idx="163">
                  <c:v>2.0842449999999999E-5</c:v>
                </c:pt>
                <c:pt idx="164">
                  <c:v>2.0880940000000001E-5</c:v>
                </c:pt>
                <c:pt idx="165">
                  <c:v>2.0919250000000001E-5</c:v>
                </c:pt>
                <c:pt idx="166">
                  <c:v>2.095739E-5</c:v>
                </c:pt>
                <c:pt idx="167">
                  <c:v>2.0995349999999999E-5</c:v>
                </c:pt>
                <c:pt idx="168">
                  <c:v>2.103315E-5</c:v>
                </c:pt>
                <c:pt idx="169">
                  <c:v>2.107077E-5</c:v>
                </c:pt>
                <c:pt idx="170">
                  <c:v>2.110822E-5</c:v>
                </c:pt>
                <c:pt idx="171">
                  <c:v>2.114551E-5</c:v>
                </c:pt>
                <c:pt idx="172">
                  <c:v>2.1182630000000002E-5</c:v>
                </c:pt>
                <c:pt idx="173">
                  <c:v>2.1219580000000001E-5</c:v>
                </c:pt>
                <c:pt idx="174">
                  <c:v>2.125637E-5</c:v>
                </c:pt>
                <c:pt idx="175">
                  <c:v>2.1293010000000002E-5</c:v>
                </c:pt>
                <c:pt idx="176">
                  <c:v>2.1329480000000002E-5</c:v>
                </c:pt>
                <c:pt idx="177">
                  <c:v>2.1365800000000001E-5</c:v>
                </c:pt>
                <c:pt idx="178">
                  <c:v>2.140196E-5</c:v>
                </c:pt>
                <c:pt idx="179">
                  <c:v>2.1437969999999998E-5</c:v>
                </c:pt>
                <c:pt idx="180">
                  <c:v>2.147384E-5</c:v>
                </c:pt>
                <c:pt idx="181">
                  <c:v>2.1509540000000001E-5</c:v>
                </c:pt>
                <c:pt idx="182">
                  <c:v>2.1545109999999999E-5</c:v>
                </c:pt>
                <c:pt idx="183">
                  <c:v>2.1580519999999999E-5</c:v>
                </c:pt>
                <c:pt idx="184">
                  <c:v>2.1615779999999999E-5</c:v>
                </c:pt>
                <c:pt idx="185">
                  <c:v>2.16509E-5</c:v>
                </c:pt>
                <c:pt idx="186">
                  <c:v>2.168587E-5</c:v>
                </c:pt>
                <c:pt idx="187">
                  <c:v>2.1720710000000001E-5</c:v>
                </c:pt>
                <c:pt idx="188">
                  <c:v>2.1755409999999999E-5</c:v>
                </c:pt>
                <c:pt idx="189">
                  <c:v>2.1789970000000001E-5</c:v>
                </c:pt>
                <c:pt idx="190">
                  <c:v>2.1824379999999999E-5</c:v>
                </c:pt>
                <c:pt idx="191">
                  <c:v>2.1858669999999999E-5</c:v>
                </c:pt>
                <c:pt idx="192">
                  <c:v>2.1892809999999999E-5</c:v>
                </c:pt>
                <c:pt idx="193">
                  <c:v>2.192683E-5</c:v>
                </c:pt>
                <c:pt idx="194">
                  <c:v>2.1960709999999999E-5</c:v>
                </c:pt>
                <c:pt idx="195">
                  <c:v>2.1994460000000002E-5</c:v>
                </c:pt>
                <c:pt idx="196">
                  <c:v>2.2028070000000001E-5</c:v>
                </c:pt>
                <c:pt idx="197">
                  <c:v>2.206156E-5</c:v>
                </c:pt>
                <c:pt idx="198">
                  <c:v>2.209493E-5</c:v>
                </c:pt>
                <c:pt idx="199">
                  <c:v>2.2128170000000001E-5</c:v>
                </c:pt>
                <c:pt idx="200">
                  <c:v>2.216129E-5</c:v>
                </c:pt>
                <c:pt idx="201">
                  <c:v>2.2194280000000001E-5</c:v>
                </c:pt>
                <c:pt idx="202">
                  <c:v>2.2227139999999999E-5</c:v>
                </c:pt>
                <c:pt idx="203">
                  <c:v>2.2259879999999999E-5</c:v>
                </c:pt>
                <c:pt idx="204">
                  <c:v>2.22925E-5</c:v>
                </c:pt>
                <c:pt idx="205">
                  <c:v>2.2325010000000001E-5</c:v>
                </c:pt>
                <c:pt idx="206">
                  <c:v>2.235739E-5</c:v>
                </c:pt>
                <c:pt idx="207">
                  <c:v>2.238965E-5</c:v>
                </c:pt>
                <c:pt idx="208">
                  <c:v>2.2421799999999999E-5</c:v>
                </c:pt>
                <c:pt idx="209">
                  <c:v>2.245383E-5</c:v>
                </c:pt>
                <c:pt idx="210">
                  <c:v>2.2485750000000001E-5</c:v>
                </c:pt>
                <c:pt idx="211">
                  <c:v>2.2517549999999999E-5</c:v>
                </c:pt>
                <c:pt idx="212">
                  <c:v>2.2549250000000001E-5</c:v>
                </c:pt>
                <c:pt idx="213">
                  <c:v>2.2580830000000001E-5</c:v>
                </c:pt>
                <c:pt idx="214">
                  <c:v>2.26123E-5</c:v>
                </c:pt>
                <c:pt idx="215">
                  <c:v>2.2643659999999999E-5</c:v>
                </c:pt>
                <c:pt idx="216">
                  <c:v>2.2674909999999999E-5</c:v>
                </c:pt>
                <c:pt idx="217">
                  <c:v>2.2706049999999999E-5</c:v>
                </c:pt>
                <c:pt idx="218">
                  <c:v>2.2737089999999999E-5</c:v>
                </c:pt>
                <c:pt idx="219">
                  <c:v>2.2768020000000001E-5</c:v>
                </c:pt>
                <c:pt idx="220">
                  <c:v>2.2798849999999999E-5</c:v>
                </c:pt>
                <c:pt idx="221">
                  <c:v>2.2829580000000001E-5</c:v>
                </c:pt>
                <c:pt idx="222">
                  <c:v>2.2860190000000001E-5</c:v>
                </c:pt>
                <c:pt idx="223">
                  <c:v>2.2890710000000002E-5</c:v>
                </c:pt>
                <c:pt idx="224">
                  <c:v>2.2921129999999999E-5</c:v>
                </c:pt>
                <c:pt idx="225">
                  <c:v>2.2951440000000001E-5</c:v>
                </c:pt>
                <c:pt idx="226">
                  <c:v>2.298164E-5</c:v>
                </c:pt>
                <c:pt idx="227">
                  <c:v>2.3011759999999999E-5</c:v>
                </c:pt>
                <c:pt idx="228">
                  <c:v>2.3041779999999999E-5</c:v>
                </c:pt>
                <c:pt idx="229">
                  <c:v>2.307168E-5</c:v>
                </c:pt>
                <c:pt idx="230">
                  <c:v>2.3101499999999999E-5</c:v>
                </c:pt>
                <c:pt idx="231">
                  <c:v>2.3131220000000001E-5</c:v>
                </c:pt>
                <c:pt idx="232">
                  <c:v>2.3160829999999999E-5</c:v>
                </c:pt>
                <c:pt idx="233">
                  <c:v>2.3190360000000001E-5</c:v>
                </c:pt>
                <c:pt idx="234">
                  <c:v>2.3219800000000001E-5</c:v>
                </c:pt>
                <c:pt idx="235">
                  <c:v>2.324914E-5</c:v>
                </c:pt>
                <c:pt idx="236">
                  <c:v>2.327839E-5</c:v>
                </c:pt>
                <c:pt idx="237">
                  <c:v>2.330755E-5</c:v>
                </c:pt>
                <c:pt idx="238">
                  <c:v>2.3336620000000001E-5</c:v>
                </c:pt>
                <c:pt idx="239">
                  <c:v>2.3365590000000001E-5</c:v>
                </c:pt>
                <c:pt idx="240">
                  <c:v>2.339448E-5</c:v>
                </c:pt>
                <c:pt idx="241">
                  <c:v>2.3423279999999998E-5</c:v>
                </c:pt>
                <c:pt idx="242">
                  <c:v>2.3451990000000001E-5</c:v>
                </c:pt>
                <c:pt idx="243">
                  <c:v>2.3480610000000001E-5</c:v>
                </c:pt>
                <c:pt idx="244">
                  <c:v>2.350913E-5</c:v>
                </c:pt>
                <c:pt idx="245">
                  <c:v>2.3537579999999998E-5</c:v>
                </c:pt>
                <c:pt idx="246">
                  <c:v>2.356594E-5</c:v>
                </c:pt>
                <c:pt idx="247">
                  <c:v>2.3594199999999998E-5</c:v>
                </c:pt>
                <c:pt idx="248">
                  <c:v>2.3622380000000001E-5</c:v>
                </c:pt>
                <c:pt idx="249">
                  <c:v>2.3650489999999999E-5</c:v>
                </c:pt>
                <c:pt idx="250">
                  <c:v>2.36785E-5</c:v>
                </c:pt>
              </c:numCache>
            </c:numRef>
          </c:yVal>
          <c:smooth val="1"/>
          <c:extLst>
            <c:ext xmlns:c16="http://schemas.microsoft.com/office/drawing/2014/chart" uri="{C3380CC4-5D6E-409C-BE32-E72D297353CC}">
              <c16:uniqueId val="{0000002C-4D4C-4B1C-89A4-3D3AFACA9F2D}"/>
            </c:ext>
          </c:extLst>
        </c:ser>
        <c:ser>
          <c:idx val="45"/>
          <c:order val="45"/>
          <c:tx>
            <c:strRef>
              <c:f>marine01!$AY$1</c:f>
              <c:strCache>
                <c:ptCount val="1"/>
                <c:pt idx="0">
                  <c:v>Dp(1.09879E-06) </c:v>
                </c:pt>
              </c:strCache>
            </c:strRef>
          </c:tx>
          <c:spPr>
            <a:ln w="12700">
              <a:solidFill>
                <a:srgbClr val="C0C0C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marine01!$AY$2:$AY$252</c:f>
              <c:numCache>
                <c:formatCode>0.00E+00</c:formatCode>
                <c:ptCount val="251"/>
                <c:pt idx="0">
                  <c:v>2.4306620000000001E-6</c:v>
                </c:pt>
                <c:pt idx="1">
                  <c:v>2.7301150000000001E-6</c:v>
                </c:pt>
                <c:pt idx="2">
                  <c:v>2.7797970000000002E-6</c:v>
                </c:pt>
                <c:pt idx="3">
                  <c:v>2.8336389999999999E-6</c:v>
                </c:pt>
                <c:pt idx="4">
                  <c:v>2.8923490000000001E-6</c:v>
                </c:pt>
                <c:pt idx="5">
                  <c:v>2.9566179999999999E-6</c:v>
                </c:pt>
                <c:pt idx="6">
                  <c:v>3.0273170000000001E-6</c:v>
                </c:pt>
                <c:pt idx="7">
                  <c:v>3.1055379999999999E-6</c:v>
                </c:pt>
                <c:pt idx="8">
                  <c:v>3.1926379999999999E-6</c:v>
                </c:pt>
                <c:pt idx="9">
                  <c:v>3.290321E-6</c:v>
                </c:pt>
                <c:pt idx="10">
                  <c:v>3.400741E-6</c:v>
                </c:pt>
                <c:pt idx="11">
                  <c:v>3.5266409999999999E-6</c:v>
                </c:pt>
                <c:pt idx="12">
                  <c:v>3.6714800000000002E-6</c:v>
                </c:pt>
                <c:pt idx="13">
                  <c:v>3.8397200000000004E-6</c:v>
                </c:pt>
                <c:pt idx="14">
                  <c:v>4.0369360000000004E-6</c:v>
                </c:pt>
                <c:pt idx="15">
                  <c:v>4.2700239999999996E-6</c:v>
                </c:pt>
                <c:pt idx="16">
                  <c:v>4.5472259999999997E-6</c:v>
                </c:pt>
                <c:pt idx="17">
                  <c:v>4.8778049999999996E-6</c:v>
                </c:pt>
                <c:pt idx="18">
                  <c:v>5.2711390000000003E-6</c:v>
                </c:pt>
                <c:pt idx="19">
                  <c:v>5.7352279999999997E-6</c:v>
                </c:pt>
                <c:pt idx="20">
                  <c:v>6.2773019999999997E-6</c:v>
                </c:pt>
                <c:pt idx="21">
                  <c:v>6.8917660000000001E-6</c:v>
                </c:pt>
                <c:pt idx="22">
                  <c:v>7.5624099999999996E-6</c:v>
                </c:pt>
                <c:pt idx="23">
                  <c:v>8.2566339999999995E-6</c:v>
                </c:pt>
                <c:pt idx="24">
                  <c:v>8.9304199999999998E-6</c:v>
                </c:pt>
                <c:pt idx="25">
                  <c:v>9.5428230000000008E-6</c:v>
                </c:pt>
                <c:pt idx="26">
                  <c:v>1.0070859999999999E-5</c:v>
                </c:pt>
                <c:pt idx="27">
                  <c:v>1.0512879999999999E-5</c:v>
                </c:pt>
                <c:pt idx="28">
                  <c:v>1.0881359999999999E-5</c:v>
                </c:pt>
                <c:pt idx="29">
                  <c:v>1.119311E-5</c:v>
                </c:pt>
                <c:pt idx="30">
                  <c:v>1.146314E-5</c:v>
                </c:pt>
                <c:pt idx="31">
                  <c:v>1.1703090000000001E-5</c:v>
                </c:pt>
                <c:pt idx="32">
                  <c:v>1.192122E-5</c:v>
                </c:pt>
                <c:pt idx="33">
                  <c:v>1.2122950000000001E-5</c:v>
                </c:pt>
                <c:pt idx="34">
                  <c:v>1.2311869999999999E-5</c:v>
                </c:pt>
                <c:pt idx="35">
                  <c:v>1.249043E-5</c:v>
                </c:pt>
                <c:pt idx="36">
                  <c:v>1.2660269999999999E-5</c:v>
                </c:pt>
                <c:pt idx="37">
                  <c:v>1.2822610000000001E-5</c:v>
                </c:pt>
                <c:pt idx="38">
                  <c:v>1.2978370000000001E-5</c:v>
                </c:pt>
                <c:pt idx="39">
                  <c:v>1.312824E-5</c:v>
                </c:pt>
                <c:pt idx="40">
                  <c:v>1.3272799999999999E-5</c:v>
                </c:pt>
                <c:pt idx="41">
                  <c:v>1.341251E-5</c:v>
                </c:pt>
                <c:pt idx="42">
                  <c:v>1.354783E-5</c:v>
                </c:pt>
                <c:pt idx="43">
                  <c:v>1.367909E-5</c:v>
                </c:pt>
                <c:pt idx="44">
                  <c:v>1.380659E-5</c:v>
                </c:pt>
                <c:pt idx="45">
                  <c:v>1.3930610000000001E-5</c:v>
                </c:pt>
                <c:pt idx="46">
                  <c:v>1.405137E-5</c:v>
                </c:pt>
                <c:pt idx="47">
                  <c:v>1.41691E-5</c:v>
                </c:pt>
                <c:pt idx="48">
                  <c:v>1.4283950000000001E-5</c:v>
                </c:pt>
                <c:pt idx="49">
                  <c:v>1.4396120000000001E-5</c:v>
                </c:pt>
                <c:pt idx="50">
                  <c:v>1.4505770000000001E-5</c:v>
                </c:pt>
                <c:pt idx="51">
                  <c:v>1.461304E-5</c:v>
                </c:pt>
                <c:pt idx="52">
                  <c:v>1.471809E-5</c:v>
                </c:pt>
                <c:pt idx="53">
                  <c:v>1.4820970000000001E-5</c:v>
                </c:pt>
                <c:pt idx="54">
                  <c:v>1.4921860000000001E-5</c:v>
                </c:pt>
                <c:pt idx="55">
                  <c:v>1.50208E-5</c:v>
                </c:pt>
                <c:pt idx="56">
                  <c:v>1.5117919999999999E-5</c:v>
                </c:pt>
                <c:pt idx="57">
                  <c:v>1.521331E-5</c:v>
                </c:pt>
                <c:pt idx="58">
                  <c:v>1.5306960000000002E-5</c:v>
                </c:pt>
                <c:pt idx="59">
                  <c:v>1.5399020000000001E-5</c:v>
                </c:pt>
                <c:pt idx="60">
                  <c:v>1.5489590000000001E-5</c:v>
                </c:pt>
                <c:pt idx="61">
                  <c:v>1.557865E-5</c:v>
                </c:pt>
                <c:pt idx="62">
                  <c:v>1.5666320000000001E-5</c:v>
                </c:pt>
                <c:pt idx="63">
                  <c:v>1.5752599999999999E-5</c:v>
                </c:pt>
                <c:pt idx="64">
                  <c:v>1.5837599999999999E-5</c:v>
                </c:pt>
                <c:pt idx="65">
                  <c:v>1.5921330000000002E-5</c:v>
                </c:pt>
                <c:pt idx="66">
                  <c:v>1.6003850000000001E-5</c:v>
                </c:pt>
                <c:pt idx="67">
                  <c:v>1.6085179999999998E-5</c:v>
                </c:pt>
                <c:pt idx="68">
                  <c:v>1.6165380000000001E-5</c:v>
                </c:pt>
                <c:pt idx="69">
                  <c:v>1.6244520000000001E-5</c:v>
                </c:pt>
                <c:pt idx="70">
                  <c:v>1.6322609999999999E-5</c:v>
                </c:pt>
                <c:pt idx="71">
                  <c:v>1.6399669999999999E-5</c:v>
                </c:pt>
                <c:pt idx="72">
                  <c:v>1.6475749999999999E-5</c:v>
                </c:pt>
                <c:pt idx="73">
                  <c:v>1.6550869999999999E-5</c:v>
                </c:pt>
                <c:pt idx="74">
                  <c:v>1.6625050000000001E-5</c:v>
                </c:pt>
                <c:pt idx="75">
                  <c:v>1.6698339999999998E-5</c:v>
                </c:pt>
                <c:pt idx="76">
                  <c:v>1.6770759999999999E-5</c:v>
                </c:pt>
                <c:pt idx="77">
                  <c:v>1.684235E-5</c:v>
                </c:pt>
                <c:pt idx="78">
                  <c:v>1.6913099999999999E-5</c:v>
                </c:pt>
                <c:pt idx="79">
                  <c:v>1.6983070000000001E-5</c:v>
                </c:pt>
                <c:pt idx="80">
                  <c:v>1.7052270000000001E-5</c:v>
                </c:pt>
                <c:pt idx="81">
                  <c:v>1.7120710000000001E-5</c:v>
                </c:pt>
                <c:pt idx="82">
                  <c:v>1.7188429999999998E-5</c:v>
                </c:pt>
                <c:pt idx="83">
                  <c:v>1.725543E-5</c:v>
                </c:pt>
                <c:pt idx="84">
                  <c:v>1.7321729999999999E-5</c:v>
                </c:pt>
                <c:pt idx="85">
                  <c:v>1.7387359999999999E-5</c:v>
                </c:pt>
                <c:pt idx="86">
                  <c:v>1.7452330000000001E-5</c:v>
                </c:pt>
                <c:pt idx="87">
                  <c:v>1.751664E-5</c:v>
                </c:pt>
                <c:pt idx="88">
                  <c:v>1.758033E-5</c:v>
                </c:pt>
                <c:pt idx="89">
                  <c:v>1.7643400000000001E-5</c:v>
                </c:pt>
                <c:pt idx="90">
                  <c:v>1.7705880000000001E-5</c:v>
                </c:pt>
                <c:pt idx="91">
                  <c:v>1.7767770000000001E-5</c:v>
                </c:pt>
                <c:pt idx="92">
                  <c:v>1.782908E-5</c:v>
                </c:pt>
                <c:pt idx="93">
                  <c:v>1.7889830000000001E-5</c:v>
                </c:pt>
                <c:pt idx="94">
                  <c:v>1.7950039999999999E-5</c:v>
                </c:pt>
                <c:pt idx="95">
                  <c:v>1.8009700000000001E-5</c:v>
                </c:pt>
                <c:pt idx="96">
                  <c:v>1.8068849999999999E-5</c:v>
                </c:pt>
                <c:pt idx="97">
                  <c:v>1.8127490000000002E-5</c:v>
                </c:pt>
                <c:pt idx="98">
                  <c:v>1.8185619999999999E-5</c:v>
                </c:pt>
                <c:pt idx="99">
                  <c:v>1.824327E-5</c:v>
                </c:pt>
                <c:pt idx="100">
                  <c:v>1.830042E-5</c:v>
                </c:pt>
                <c:pt idx="101">
                  <c:v>1.8357119999999999E-5</c:v>
                </c:pt>
                <c:pt idx="102">
                  <c:v>1.8413349999999999E-5</c:v>
                </c:pt>
                <c:pt idx="103">
                  <c:v>1.8469139999999998E-5</c:v>
                </c:pt>
                <c:pt idx="104">
                  <c:v>1.8524480000000001E-5</c:v>
                </c:pt>
                <c:pt idx="105">
                  <c:v>1.857939E-5</c:v>
                </c:pt>
                <c:pt idx="106">
                  <c:v>1.8633859999999998E-5</c:v>
                </c:pt>
                <c:pt idx="107">
                  <c:v>1.8687919999999999E-5</c:v>
                </c:pt>
                <c:pt idx="108">
                  <c:v>1.87416E-5</c:v>
                </c:pt>
                <c:pt idx="109">
                  <c:v>1.879483E-5</c:v>
                </c:pt>
                <c:pt idx="110">
                  <c:v>1.884767E-5</c:v>
                </c:pt>
                <c:pt idx="111">
                  <c:v>1.8900140000000002E-5</c:v>
                </c:pt>
                <c:pt idx="112">
                  <c:v>1.8952209999999999E-5</c:v>
                </c:pt>
                <c:pt idx="113">
                  <c:v>1.9003920000000001E-5</c:v>
                </c:pt>
                <c:pt idx="114">
                  <c:v>1.9055260000000001E-5</c:v>
                </c:pt>
                <c:pt idx="115">
                  <c:v>1.9106220000000002E-5</c:v>
                </c:pt>
                <c:pt idx="116">
                  <c:v>1.9156830000000001E-5</c:v>
                </c:pt>
                <c:pt idx="117">
                  <c:v>1.9207109999999998E-5</c:v>
                </c:pt>
                <c:pt idx="118">
                  <c:v>1.9257049999999999E-5</c:v>
                </c:pt>
                <c:pt idx="119">
                  <c:v>1.9306649999999999E-5</c:v>
                </c:pt>
                <c:pt idx="120">
                  <c:v>1.935592E-5</c:v>
                </c:pt>
                <c:pt idx="121">
                  <c:v>1.9404859999999998E-5</c:v>
                </c:pt>
                <c:pt idx="122">
                  <c:v>1.945346E-5</c:v>
                </c:pt>
                <c:pt idx="123">
                  <c:v>1.9501770000000001E-5</c:v>
                </c:pt>
                <c:pt idx="124">
                  <c:v>1.954974E-5</c:v>
                </c:pt>
                <c:pt idx="125">
                  <c:v>1.9597439999999999E-5</c:v>
                </c:pt>
                <c:pt idx="126">
                  <c:v>1.964482E-5</c:v>
                </c:pt>
                <c:pt idx="127">
                  <c:v>1.9691910000000001E-5</c:v>
                </c:pt>
                <c:pt idx="128">
                  <c:v>1.9738719999999999E-5</c:v>
                </c:pt>
                <c:pt idx="129">
                  <c:v>1.978523E-5</c:v>
                </c:pt>
                <c:pt idx="130">
                  <c:v>1.9831419999999999E-5</c:v>
                </c:pt>
                <c:pt idx="131">
                  <c:v>1.9877369999999998E-5</c:v>
                </c:pt>
                <c:pt idx="132">
                  <c:v>1.9923030000000001E-5</c:v>
                </c:pt>
                <c:pt idx="133">
                  <c:v>1.9968420000000002E-5</c:v>
                </c:pt>
                <c:pt idx="134">
                  <c:v>2.0013529999999999E-5</c:v>
                </c:pt>
                <c:pt idx="135">
                  <c:v>2.005838E-5</c:v>
                </c:pt>
                <c:pt idx="136">
                  <c:v>2.0103E-5</c:v>
                </c:pt>
                <c:pt idx="137">
                  <c:v>2.0147370000000001E-5</c:v>
                </c:pt>
                <c:pt idx="138">
                  <c:v>2.0191459999999999E-5</c:v>
                </c:pt>
                <c:pt idx="139">
                  <c:v>2.0235320000000001E-5</c:v>
                </c:pt>
                <c:pt idx="140">
                  <c:v>2.0278920000000001E-5</c:v>
                </c:pt>
                <c:pt idx="141">
                  <c:v>2.032229E-5</c:v>
                </c:pt>
                <c:pt idx="142">
                  <c:v>2.03654E-5</c:v>
                </c:pt>
                <c:pt idx="143">
                  <c:v>2.040831E-5</c:v>
                </c:pt>
                <c:pt idx="144">
                  <c:v>2.0450959999999998E-5</c:v>
                </c:pt>
                <c:pt idx="145">
                  <c:v>2.0493389999999999E-5</c:v>
                </c:pt>
                <c:pt idx="146">
                  <c:v>2.053559E-5</c:v>
                </c:pt>
                <c:pt idx="147">
                  <c:v>2.0577569999999999E-5</c:v>
                </c:pt>
                <c:pt idx="148">
                  <c:v>2.0619310000000002E-5</c:v>
                </c:pt>
                <c:pt idx="149">
                  <c:v>2.0660869999999999E-5</c:v>
                </c:pt>
                <c:pt idx="150">
                  <c:v>2.0702189999999999E-5</c:v>
                </c:pt>
                <c:pt idx="151">
                  <c:v>2.074332E-5</c:v>
                </c:pt>
                <c:pt idx="152">
                  <c:v>2.0784220000000001E-5</c:v>
                </c:pt>
                <c:pt idx="153">
                  <c:v>2.0824919999999999E-5</c:v>
                </c:pt>
                <c:pt idx="154">
                  <c:v>2.0865399999999998E-5</c:v>
                </c:pt>
                <c:pt idx="155">
                  <c:v>2.0905690000000001E-5</c:v>
                </c:pt>
                <c:pt idx="156">
                  <c:v>2.0945790000000001E-5</c:v>
                </c:pt>
                <c:pt idx="157">
                  <c:v>2.0985690000000001E-5</c:v>
                </c:pt>
                <c:pt idx="158">
                  <c:v>2.102539E-5</c:v>
                </c:pt>
                <c:pt idx="159">
                  <c:v>2.1064899999999999E-5</c:v>
                </c:pt>
                <c:pt idx="160">
                  <c:v>2.1104229999999999E-5</c:v>
                </c:pt>
                <c:pt idx="161">
                  <c:v>2.1143350000000001E-5</c:v>
                </c:pt>
                <c:pt idx="162">
                  <c:v>2.1182299999999999E-5</c:v>
                </c:pt>
                <c:pt idx="163">
                  <c:v>2.122106E-5</c:v>
                </c:pt>
                <c:pt idx="164">
                  <c:v>2.1259640000000002E-5</c:v>
                </c:pt>
                <c:pt idx="165">
                  <c:v>2.129803E-5</c:v>
                </c:pt>
                <c:pt idx="166">
                  <c:v>2.1336250000000001E-5</c:v>
                </c:pt>
                <c:pt idx="167">
                  <c:v>2.1374289999999999E-5</c:v>
                </c:pt>
                <c:pt idx="168">
                  <c:v>2.1412169999999999E-5</c:v>
                </c:pt>
                <c:pt idx="169">
                  <c:v>2.144986E-5</c:v>
                </c:pt>
                <c:pt idx="170">
                  <c:v>2.148739E-5</c:v>
                </c:pt>
                <c:pt idx="171">
                  <c:v>2.1524760000000002E-5</c:v>
                </c:pt>
                <c:pt idx="172">
                  <c:v>2.1561959999999998E-5</c:v>
                </c:pt>
                <c:pt idx="173">
                  <c:v>2.159898E-5</c:v>
                </c:pt>
                <c:pt idx="174">
                  <c:v>2.1635850000000001E-5</c:v>
                </c:pt>
                <c:pt idx="175">
                  <c:v>2.167256E-5</c:v>
                </c:pt>
                <c:pt idx="176">
                  <c:v>2.1709109999999999E-5</c:v>
                </c:pt>
                <c:pt idx="177">
                  <c:v>2.17455E-5</c:v>
                </c:pt>
                <c:pt idx="178">
                  <c:v>2.1781730000000001E-5</c:v>
                </c:pt>
                <c:pt idx="179">
                  <c:v>2.181781E-5</c:v>
                </c:pt>
                <c:pt idx="180">
                  <c:v>2.1853750000000001E-5</c:v>
                </c:pt>
                <c:pt idx="181">
                  <c:v>2.1889519999999999E-5</c:v>
                </c:pt>
                <c:pt idx="182">
                  <c:v>2.1925150000000001E-5</c:v>
                </c:pt>
                <c:pt idx="183">
                  <c:v>2.196063E-5</c:v>
                </c:pt>
                <c:pt idx="184">
                  <c:v>2.1995960000000001E-5</c:v>
                </c:pt>
                <c:pt idx="185">
                  <c:v>2.203115E-5</c:v>
                </c:pt>
                <c:pt idx="186">
                  <c:v>2.2066180000000001E-5</c:v>
                </c:pt>
                <c:pt idx="187">
                  <c:v>2.210109E-5</c:v>
                </c:pt>
                <c:pt idx="188">
                  <c:v>2.2135849999999999E-5</c:v>
                </c:pt>
                <c:pt idx="189">
                  <c:v>2.2170469999999998E-5</c:v>
                </c:pt>
                <c:pt idx="190">
                  <c:v>2.2204950000000002E-5</c:v>
                </c:pt>
                <c:pt idx="191">
                  <c:v>2.2239299999999999E-5</c:v>
                </c:pt>
                <c:pt idx="192">
                  <c:v>2.2273499999999999E-5</c:v>
                </c:pt>
                <c:pt idx="193">
                  <c:v>2.2307580000000002E-5</c:v>
                </c:pt>
                <c:pt idx="194">
                  <c:v>2.2341520000000001E-5</c:v>
                </c:pt>
                <c:pt idx="195">
                  <c:v>2.2375330000000001E-5</c:v>
                </c:pt>
                <c:pt idx="196">
                  <c:v>2.2408999999999998E-5</c:v>
                </c:pt>
                <c:pt idx="197">
                  <c:v>2.2442550000000001E-5</c:v>
                </c:pt>
                <c:pt idx="198">
                  <c:v>2.2475980000000002E-5</c:v>
                </c:pt>
                <c:pt idx="199">
                  <c:v>2.250928E-5</c:v>
                </c:pt>
                <c:pt idx="200">
                  <c:v>2.254245E-5</c:v>
                </c:pt>
                <c:pt idx="201">
                  <c:v>2.257549E-5</c:v>
                </c:pt>
                <c:pt idx="202">
                  <c:v>2.2608409999999999E-5</c:v>
                </c:pt>
                <c:pt idx="203">
                  <c:v>2.264121E-5</c:v>
                </c:pt>
                <c:pt idx="204">
                  <c:v>2.2673879999999998E-5</c:v>
                </c:pt>
                <c:pt idx="205">
                  <c:v>2.2706439999999999E-5</c:v>
                </c:pt>
                <c:pt idx="206">
                  <c:v>2.2738879999999999E-5</c:v>
                </c:pt>
                <c:pt idx="207">
                  <c:v>2.27712E-5</c:v>
                </c:pt>
                <c:pt idx="208">
                  <c:v>2.2803399999999999E-5</c:v>
                </c:pt>
                <c:pt idx="209">
                  <c:v>2.283548E-5</c:v>
                </c:pt>
                <c:pt idx="210">
                  <c:v>2.2867450000000001E-5</c:v>
                </c:pt>
                <c:pt idx="211">
                  <c:v>2.2899299999999999E-5</c:v>
                </c:pt>
                <c:pt idx="212">
                  <c:v>2.2931050000000001E-5</c:v>
                </c:pt>
                <c:pt idx="213">
                  <c:v>2.2962680000000002E-5</c:v>
                </c:pt>
                <c:pt idx="214">
                  <c:v>2.2994200000000001E-5</c:v>
                </c:pt>
                <c:pt idx="215">
                  <c:v>2.3025609999999999E-5</c:v>
                </c:pt>
                <c:pt idx="216">
                  <c:v>2.305691E-5</c:v>
                </c:pt>
                <c:pt idx="217">
                  <c:v>2.30881E-5</c:v>
                </c:pt>
                <c:pt idx="218">
                  <c:v>2.311919E-5</c:v>
                </c:pt>
                <c:pt idx="219">
                  <c:v>2.3150160000000001E-5</c:v>
                </c:pt>
                <c:pt idx="220">
                  <c:v>2.318104E-5</c:v>
                </c:pt>
                <c:pt idx="221">
                  <c:v>2.3211820000000002E-5</c:v>
                </c:pt>
                <c:pt idx="222">
                  <c:v>2.3242470000000001E-5</c:v>
                </c:pt>
                <c:pt idx="223">
                  <c:v>2.3273030000000001E-5</c:v>
                </c:pt>
                <c:pt idx="224">
                  <c:v>2.3303500000000001E-5</c:v>
                </c:pt>
                <c:pt idx="225">
                  <c:v>2.333385E-5</c:v>
                </c:pt>
                <c:pt idx="226">
                  <c:v>2.3364099999999999E-5</c:v>
                </c:pt>
                <c:pt idx="227">
                  <c:v>2.3394260000000001E-5</c:v>
                </c:pt>
                <c:pt idx="228">
                  <c:v>2.342432E-5</c:v>
                </c:pt>
                <c:pt idx="229">
                  <c:v>2.3454270000000001E-5</c:v>
                </c:pt>
                <c:pt idx="230">
                  <c:v>2.348413E-5</c:v>
                </c:pt>
                <c:pt idx="231">
                  <c:v>2.3513890000000001E-5</c:v>
                </c:pt>
                <c:pt idx="232">
                  <c:v>2.3543549999999999E-5</c:v>
                </c:pt>
                <c:pt idx="233">
                  <c:v>2.357311E-5</c:v>
                </c:pt>
                <c:pt idx="234">
                  <c:v>2.3602589999999999E-5</c:v>
                </c:pt>
                <c:pt idx="235">
                  <c:v>2.3631979999999999E-5</c:v>
                </c:pt>
                <c:pt idx="236">
                  <c:v>2.3661270000000001E-5</c:v>
                </c:pt>
                <c:pt idx="237">
                  <c:v>2.369046E-5</c:v>
                </c:pt>
                <c:pt idx="238">
                  <c:v>2.371957E-5</c:v>
                </c:pt>
                <c:pt idx="239">
                  <c:v>2.374858E-5</c:v>
                </c:pt>
                <c:pt idx="240">
                  <c:v>2.3777510000000001E-5</c:v>
                </c:pt>
                <c:pt idx="241">
                  <c:v>2.380635E-5</c:v>
                </c:pt>
                <c:pt idx="242">
                  <c:v>2.3835100000000002E-5</c:v>
                </c:pt>
                <c:pt idx="243">
                  <c:v>2.386375E-5</c:v>
                </c:pt>
                <c:pt idx="244">
                  <c:v>2.3892309999999999E-5</c:v>
                </c:pt>
                <c:pt idx="245">
                  <c:v>2.39208E-5</c:v>
                </c:pt>
                <c:pt idx="246">
                  <c:v>2.394919E-5</c:v>
                </c:pt>
                <c:pt idx="247">
                  <c:v>2.3977490000000001E-5</c:v>
                </c:pt>
                <c:pt idx="248">
                  <c:v>2.400571E-5</c:v>
                </c:pt>
                <c:pt idx="249">
                  <c:v>2.403385E-5</c:v>
                </c:pt>
                <c:pt idx="250">
                  <c:v>2.4061900000000001E-5</c:v>
                </c:pt>
              </c:numCache>
            </c:numRef>
          </c:yVal>
          <c:smooth val="1"/>
          <c:extLst>
            <c:ext xmlns:c16="http://schemas.microsoft.com/office/drawing/2014/chart" uri="{C3380CC4-5D6E-409C-BE32-E72D297353CC}">
              <c16:uniqueId val="{0000002D-4D4C-4B1C-89A4-3D3AFACA9F2D}"/>
            </c:ext>
          </c:extLst>
        </c:ser>
        <c:ser>
          <c:idx val="46"/>
          <c:order val="46"/>
          <c:tx>
            <c:strRef>
              <c:f>marine01!$AZ$1</c:f>
              <c:strCache>
                <c:ptCount val="1"/>
                <c:pt idx="0">
                  <c:v>Dp(1.20526E-06) </c:v>
                </c:pt>
              </c:strCache>
            </c:strRef>
          </c:tx>
          <c:spPr>
            <a:ln w="12700">
              <a:solidFill>
                <a:srgbClr val="80808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marine01!$AZ$2:$AZ$252</c:f>
              <c:numCache>
                <c:formatCode>0.00E+00</c:formatCode>
                <c:ptCount val="251"/>
                <c:pt idx="0">
                  <c:v>2.6697149999999998E-6</c:v>
                </c:pt>
                <c:pt idx="1">
                  <c:v>2.9951060000000001E-6</c:v>
                </c:pt>
                <c:pt idx="2">
                  <c:v>3.049883E-6</c:v>
                </c:pt>
                <c:pt idx="3">
                  <c:v>3.1088319999999998E-6</c:v>
                </c:pt>
                <c:pt idx="4">
                  <c:v>3.1730739999999999E-6</c:v>
                </c:pt>
                <c:pt idx="5">
                  <c:v>3.2433470000000002E-6</c:v>
                </c:pt>
                <c:pt idx="6">
                  <c:v>3.3205799999999999E-6</c:v>
                </c:pt>
                <c:pt idx="7">
                  <c:v>3.405929E-6</c:v>
                </c:pt>
                <c:pt idx="8">
                  <c:v>3.5008250000000001E-6</c:v>
                </c:pt>
                <c:pt idx="9">
                  <c:v>3.607048E-6</c:v>
                </c:pt>
                <c:pt idx="10">
                  <c:v>3.726828E-6</c:v>
                </c:pt>
                <c:pt idx="11">
                  <c:v>3.8629709999999999E-6</c:v>
                </c:pt>
                <c:pt idx="12">
                  <c:v>4.0189639999999998E-6</c:v>
                </c:pt>
                <c:pt idx="13">
                  <c:v>4.1992280000000003E-6</c:v>
                </c:pt>
                <c:pt idx="14">
                  <c:v>4.4091839999999996E-6</c:v>
                </c:pt>
                <c:pt idx="15">
                  <c:v>4.6553780000000002E-6</c:v>
                </c:pt>
                <c:pt idx="16">
                  <c:v>4.9454470000000004E-6</c:v>
                </c:pt>
                <c:pt idx="17">
                  <c:v>5.2877530000000002E-6</c:v>
                </c:pt>
                <c:pt idx="18">
                  <c:v>5.6905500000000001E-6</c:v>
                </c:pt>
                <c:pt idx="19">
                  <c:v>6.1606909999999997E-6</c:v>
                </c:pt>
                <c:pt idx="20">
                  <c:v>6.7045690000000004E-6</c:v>
                </c:pt>
                <c:pt idx="21">
                  <c:v>7.3163870000000002E-6</c:v>
                </c:pt>
                <c:pt idx="22">
                  <c:v>7.9806930000000005E-6</c:v>
                </c:pt>
                <c:pt idx="23">
                  <c:v>8.6664569999999998E-6</c:v>
                </c:pt>
                <c:pt idx="24">
                  <c:v>9.3315190000000007E-6</c:v>
                </c:pt>
                <c:pt idx="25">
                  <c:v>9.9364000000000003E-6</c:v>
                </c:pt>
                <c:pt idx="26">
                  <c:v>1.045881E-5</c:v>
                </c:pt>
                <c:pt idx="27">
                  <c:v>1.089708E-5</c:v>
                </c:pt>
                <c:pt idx="28">
                  <c:v>1.126333E-5</c:v>
                </c:pt>
                <c:pt idx="29">
                  <c:v>1.1573920000000001E-5</c:v>
                </c:pt>
                <c:pt idx="30">
                  <c:v>1.184351E-5</c:v>
                </c:pt>
                <c:pt idx="31">
                  <c:v>1.2083480000000001E-5</c:v>
                </c:pt>
                <c:pt idx="32">
                  <c:v>1.23019E-5</c:v>
                </c:pt>
                <c:pt idx="33">
                  <c:v>1.2504070000000001E-5</c:v>
                </c:pt>
                <c:pt idx="34">
                  <c:v>1.2693540000000001E-5</c:v>
                </c:pt>
                <c:pt idx="35">
                  <c:v>1.28727E-5</c:v>
                </c:pt>
                <c:pt idx="36">
                  <c:v>1.3043179999999999E-5</c:v>
                </c:pt>
                <c:pt idx="37">
                  <c:v>1.3206179999999999E-5</c:v>
                </c:pt>
                <c:pt idx="38">
                  <c:v>1.33626E-5</c:v>
                </c:pt>
                <c:pt idx="39">
                  <c:v>1.351313E-5</c:v>
                </c:pt>
                <c:pt idx="40">
                  <c:v>1.365836E-5</c:v>
                </c:pt>
                <c:pt idx="41">
                  <c:v>1.3798729999999999E-5</c:v>
                </c:pt>
                <c:pt idx="42">
                  <c:v>1.393471E-5</c:v>
                </c:pt>
                <c:pt idx="43">
                  <c:v>1.406662E-5</c:v>
                </c:pt>
                <c:pt idx="44">
                  <c:v>1.4194760000000001E-5</c:v>
                </c:pt>
                <c:pt idx="45">
                  <c:v>1.43194E-5</c:v>
                </c:pt>
                <c:pt idx="46">
                  <c:v>1.444079E-5</c:v>
                </c:pt>
                <c:pt idx="47">
                  <c:v>1.4559120000000001E-5</c:v>
                </c:pt>
                <c:pt idx="48">
                  <c:v>1.467458E-5</c:v>
                </c:pt>
                <c:pt idx="49">
                  <c:v>1.478733E-5</c:v>
                </c:pt>
                <c:pt idx="50">
                  <c:v>1.4897570000000001E-5</c:v>
                </c:pt>
                <c:pt idx="51">
                  <c:v>1.5005409999999999E-5</c:v>
                </c:pt>
                <c:pt idx="52">
                  <c:v>1.511102E-5</c:v>
                </c:pt>
                <c:pt idx="53">
                  <c:v>1.521445E-5</c:v>
                </c:pt>
                <c:pt idx="54">
                  <c:v>1.5315879999999999E-5</c:v>
                </c:pt>
                <c:pt idx="55">
                  <c:v>1.5415350000000001E-5</c:v>
                </c:pt>
                <c:pt idx="56">
                  <c:v>1.5512990000000001E-5</c:v>
                </c:pt>
                <c:pt idx="57">
                  <c:v>1.5608890000000002E-5</c:v>
                </c:pt>
                <c:pt idx="58">
                  <c:v>1.5703040000000001E-5</c:v>
                </c:pt>
                <c:pt idx="59">
                  <c:v>1.5795599999999998E-5</c:v>
                </c:pt>
                <c:pt idx="60">
                  <c:v>1.5886650000000001E-5</c:v>
                </c:pt>
                <c:pt idx="61">
                  <c:v>1.5976190000000001E-5</c:v>
                </c:pt>
                <c:pt idx="62">
                  <c:v>1.6064319999999999E-5</c:v>
                </c:pt>
                <c:pt idx="63">
                  <c:v>1.615107E-5</c:v>
                </c:pt>
                <c:pt idx="64">
                  <c:v>1.6236520000000001E-5</c:v>
                </c:pt>
                <c:pt idx="65">
                  <c:v>1.632069E-5</c:v>
                </c:pt>
                <c:pt idx="66">
                  <c:v>1.6403639999999999E-5</c:v>
                </c:pt>
                <c:pt idx="67">
                  <c:v>1.648541E-5</c:v>
                </c:pt>
                <c:pt idx="68">
                  <c:v>1.6566029999999999E-5</c:v>
                </c:pt>
                <c:pt idx="69">
                  <c:v>1.6645580000000001E-5</c:v>
                </c:pt>
                <c:pt idx="70">
                  <c:v>1.672408E-5</c:v>
                </c:pt>
                <c:pt idx="71">
                  <c:v>1.6801549999999998E-5</c:v>
                </c:pt>
                <c:pt idx="72">
                  <c:v>1.6878020000000001E-5</c:v>
                </c:pt>
                <c:pt idx="73">
                  <c:v>1.6953530000000002E-5</c:v>
                </c:pt>
                <c:pt idx="74">
                  <c:v>1.702809E-5</c:v>
                </c:pt>
                <c:pt idx="75">
                  <c:v>1.710176E-5</c:v>
                </c:pt>
                <c:pt idx="76">
                  <c:v>1.717455E-5</c:v>
                </c:pt>
                <c:pt idx="77">
                  <c:v>1.7246509999999999E-5</c:v>
                </c:pt>
                <c:pt idx="78">
                  <c:v>1.731762E-5</c:v>
                </c:pt>
                <c:pt idx="79">
                  <c:v>1.7387939999999999E-5</c:v>
                </c:pt>
                <c:pt idx="80">
                  <c:v>1.7457489999999999E-5</c:v>
                </c:pt>
                <c:pt idx="81">
                  <c:v>1.752627E-5</c:v>
                </c:pt>
                <c:pt idx="82">
                  <c:v>1.7594330000000001E-5</c:v>
                </c:pt>
                <c:pt idx="83">
                  <c:v>1.7661669999999999E-5</c:v>
                </c:pt>
                <c:pt idx="84">
                  <c:v>1.7728300000000001E-5</c:v>
                </c:pt>
                <c:pt idx="85">
                  <c:v>1.779425E-5</c:v>
                </c:pt>
                <c:pt idx="86">
                  <c:v>1.7859529999999999E-5</c:v>
                </c:pt>
                <c:pt idx="87">
                  <c:v>1.7924160000000001E-5</c:v>
                </c:pt>
                <c:pt idx="88">
                  <c:v>1.7988159999999999E-5</c:v>
                </c:pt>
                <c:pt idx="89">
                  <c:v>1.805153E-5</c:v>
                </c:pt>
                <c:pt idx="90">
                  <c:v>1.8114319999999998E-5</c:v>
                </c:pt>
                <c:pt idx="91">
                  <c:v>1.8176509999999999E-5</c:v>
                </c:pt>
                <c:pt idx="92">
                  <c:v>1.8238110000000001E-5</c:v>
                </c:pt>
                <c:pt idx="93">
                  <c:v>1.8299149999999999E-5</c:v>
                </c:pt>
                <c:pt idx="94">
                  <c:v>1.835965E-5</c:v>
                </c:pt>
                <c:pt idx="95">
                  <c:v>1.8419590000000002E-5</c:v>
                </c:pt>
                <c:pt idx="96">
                  <c:v>1.8479019999999998E-5</c:v>
                </c:pt>
                <c:pt idx="97">
                  <c:v>1.853793E-5</c:v>
                </c:pt>
                <c:pt idx="98">
                  <c:v>1.8596329999999999E-5</c:v>
                </c:pt>
                <c:pt idx="99">
                  <c:v>1.8654249999999998E-5</c:v>
                </c:pt>
                <c:pt idx="100">
                  <c:v>1.871166E-5</c:v>
                </c:pt>
                <c:pt idx="101">
                  <c:v>1.876862E-5</c:v>
                </c:pt>
                <c:pt idx="102">
                  <c:v>1.88251E-5</c:v>
                </c:pt>
                <c:pt idx="103">
                  <c:v>1.8881150000000001E-5</c:v>
                </c:pt>
                <c:pt idx="104">
                  <c:v>1.8936750000000001E-5</c:v>
                </c:pt>
                <c:pt idx="105">
                  <c:v>1.89919E-5</c:v>
                </c:pt>
                <c:pt idx="106">
                  <c:v>1.9046609999999999E-5</c:v>
                </c:pt>
                <c:pt idx="107">
                  <c:v>1.910092E-5</c:v>
                </c:pt>
                <c:pt idx="108">
                  <c:v>1.9154840000000001E-5</c:v>
                </c:pt>
                <c:pt idx="109">
                  <c:v>1.92083E-5</c:v>
                </c:pt>
                <c:pt idx="110">
                  <c:v>1.926137E-5</c:v>
                </c:pt>
                <c:pt idx="111">
                  <c:v>1.931407E-5</c:v>
                </c:pt>
                <c:pt idx="112">
                  <c:v>1.9366369999999999E-5</c:v>
                </c:pt>
                <c:pt idx="113">
                  <c:v>1.9418310000000001E-5</c:v>
                </c:pt>
                <c:pt idx="114">
                  <c:v>1.9469869999999999E-5</c:v>
                </c:pt>
                <c:pt idx="115">
                  <c:v>1.9521049999999998E-5</c:v>
                </c:pt>
                <c:pt idx="116">
                  <c:v>1.957188E-5</c:v>
                </c:pt>
                <c:pt idx="117">
                  <c:v>1.9622370000000002E-5</c:v>
                </c:pt>
                <c:pt idx="118">
                  <c:v>1.967252E-5</c:v>
                </c:pt>
                <c:pt idx="119">
                  <c:v>1.9722330000000001E-5</c:v>
                </c:pt>
                <c:pt idx="120">
                  <c:v>1.9771799999999999E-5</c:v>
                </c:pt>
                <c:pt idx="121">
                  <c:v>1.9820949999999999E-5</c:v>
                </c:pt>
                <c:pt idx="122">
                  <c:v>1.9869750000000001E-5</c:v>
                </c:pt>
                <c:pt idx="123">
                  <c:v>1.991827E-5</c:v>
                </c:pt>
                <c:pt idx="124">
                  <c:v>1.9966439999999999E-5</c:v>
                </c:pt>
                <c:pt idx="125">
                  <c:v>2.0014330000000001E-5</c:v>
                </c:pt>
                <c:pt idx="126">
                  <c:v>2.0061899999999998E-5</c:v>
                </c:pt>
                <c:pt idx="127">
                  <c:v>2.010919E-5</c:v>
                </c:pt>
                <c:pt idx="128">
                  <c:v>2.0156180000000001E-5</c:v>
                </c:pt>
                <c:pt idx="129">
                  <c:v>2.0202870000000001E-5</c:v>
                </c:pt>
                <c:pt idx="130">
                  <c:v>2.024926E-5</c:v>
                </c:pt>
                <c:pt idx="131">
                  <c:v>2.0295390000000002E-5</c:v>
                </c:pt>
                <c:pt idx="132">
                  <c:v>2.034123E-5</c:v>
                </c:pt>
                <c:pt idx="133">
                  <c:v>2.0386789999999999E-5</c:v>
                </c:pt>
                <c:pt idx="134">
                  <c:v>2.0432079999999999E-5</c:v>
                </c:pt>
                <c:pt idx="135">
                  <c:v>2.0477119999999999E-5</c:v>
                </c:pt>
                <c:pt idx="136">
                  <c:v>2.0521900000000001E-5</c:v>
                </c:pt>
                <c:pt idx="137">
                  <c:v>2.056644E-5</c:v>
                </c:pt>
                <c:pt idx="138">
                  <c:v>2.061071E-5</c:v>
                </c:pt>
                <c:pt idx="139">
                  <c:v>2.0654729999999999E-5</c:v>
                </c:pt>
                <c:pt idx="140">
                  <c:v>2.0698499999999998E-5</c:v>
                </c:pt>
                <c:pt idx="141">
                  <c:v>2.0742039999999998E-5</c:v>
                </c:pt>
                <c:pt idx="142">
                  <c:v>2.078531E-5</c:v>
                </c:pt>
                <c:pt idx="143">
                  <c:v>2.0828380000000001E-5</c:v>
                </c:pt>
                <c:pt idx="144">
                  <c:v>2.087119E-5</c:v>
                </c:pt>
                <c:pt idx="145">
                  <c:v>2.0913780000000002E-5</c:v>
                </c:pt>
                <c:pt idx="146">
                  <c:v>2.095614E-5</c:v>
                </c:pt>
                <c:pt idx="147">
                  <c:v>2.099827E-5</c:v>
                </c:pt>
                <c:pt idx="148">
                  <c:v>2.104017E-5</c:v>
                </c:pt>
                <c:pt idx="149">
                  <c:v>2.1081880000000001E-5</c:v>
                </c:pt>
                <c:pt idx="150">
                  <c:v>2.1123350000000002E-5</c:v>
                </c:pt>
                <c:pt idx="151">
                  <c:v>2.1164629999999999E-5</c:v>
                </c:pt>
                <c:pt idx="152">
                  <c:v>2.1205680000000001E-5</c:v>
                </c:pt>
                <c:pt idx="153">
                  <c:v>2.1246519999999999E-5</c:v>
                </c:pt>
                <c:pt idx="154">
                  <c:v>2.1287150000000002E-5</c:v>
                </c:pt>
                <c:pt idx="155">
                  <c:v>2.1327580000000001E-5</c:v>
                </c:pt>
                <c:pt idx="156">
                  <c:v>2.1367830000000001E-5</c:v>
                </c:pt>
                <c:pt idx="157">
                  <c:v>2.140787E-5</c:v>
                </c:pt>
                <c:pt idx="158">
                  <c:v>2.1447700000000001E-5</c:v>
                </c:pt>
                <c:pt idx="159">
                  <c:v>2.1487360000000001E-5</c:v>
                </c:pt>
                <c:pt idx="160">
                  <c:v>2.152682E-5</c:v>
                </c:pt>
                <c:pt idx="161">
                  <c:v>2.1566079999999999E-5</c:v>
                </c:pt>
                <c:pt idx="162">
                  <c:v>2.1605159999999998E-5</c:v>
                </c:pt>
                <c:pt idx="163">
                  <c:v>2.1644059999999999E-5</c:v>
                </c:pt>
                <c:pt idx="164">
                  <c:v>2.168277E-5</c:v>
                </c:pt>
                <c:pt idx="165">
                  <c:v>2.1721290000000001E-5</c:v>
                </c:pt>
                <c:pt idx="166">
                  <c:v>2.175964E-5</c:v>
                </c:pt>
                <c:pt idx="167">
                  <c:v>2.17978E-5</c:v>
                </c:pt>
                <c:pt idx="168">
                  <c:v>2.1835809999999999E-5</c:v>
                </c:pt>
                <c:pt idx="169">
                  <c:v>2.1873629999999999E-5</c:v>
                </c:pt>
                <c:pt idx="170">
                  <c:v>2.1911290000000001E-5</c:v>
                </c:pt>
                <c:pt idx="171">
                  <c:v>2.1948780000000001E-5</c:v>
                </c:pt>
                <c:pt idx="172">
                  <c:v>2.1986099999999999E-5</c:v>
                </c:pt>
                <c:pt idx="173">
                  <c:v>2.202325E-5</c:v>
                </c:pt>
                <c:pt idx="174">
                  <c:v>2.2060230000000001E-5</c:v>
                </c:pt>
                <c:pt idx="175">
                  <c:v>2.209707E-5</c:v>
                </c:pt>
                <c:pt idx="176">
                  <c:v>2.213373E-5</c:v>
                </c:pt>
                <c:pt idx="177">
                  <c:v>2.2170239999999999E-5</c:v>
                </c:pt>
                <c:pt idx="178">
                  <c:v>2.220658E-5</c:v>
                </c:pt>
                <c:pt idx="179">
                  <c:v>2.2242779999999998E-5</c:v>
                </c:pt>
                <c:pt idx="180">
                  <c:v>2.227883E-5</c:v>
                </c:pt>
                <c:pt idx="181">
                  <c:v>2.231472E-5</c:v>
                </c:pt>
                <c:pt idx="182">
                  <c:v>2.2350459999999999E-5</c:v>
                </c:pt>
                <c:pt idx="183">
                  <c:v>2.2386049999999999E-5</c:v>
                </c:pt>
                <c:pt idx="184">
                  <c:v>2.2421490000000001E-5</c:v>
                </c:pt>
                <c:pt idx="185">
                  <c:v>2.2456790000000001E-5</c:v>
                </c:pt>
                <c:pt idx="186">
                  <c:v>2.2491929999999999E-5</c:v>
                </c:pt>
                <c:pt idx="187">
                  <c:v>2.2526939999999999E-5</c:v>
                </c:pt>
                <c:pt idx="188">
                  <c:v>2.2561809999999999E-5</c:v>
                </c:pt>
                <c:pt idx="189">
                  <c:v>2.2596539999999999E-5</c:v>
                </c:pt>
                <c:pt idx="190">
                  <c:v>2.2631119999999999E-5</c:v>
                </c:pt>
                <c:pt idx="191">
                  <c:v>2.266557E-5</c:v>
                </c:pt>
                <c:pt idx="192">
                  <c:v>2.2699880000000001E-5</c:v>
                </c:pt>
                <c:pt idx="193">
                  <c:v>2.2734070000000001E-5</c:v>
                </c:pt>
                <c:pt idx="194">
                  <c:v>2.276811E-5</c:v>
                </c:pt>
                <c:pt idx="195">
                  <c:v>2.2802020000000001E-5</c:v>
                </c:pt>
                <c:pt idx="196">
                  <c:v>2.2835789999999998E-5</c:v>
                </c:pt>
                <c:pt idx="197">
                  <c:v>2.286943E-5</c:v>
                </c:pt>
                <c:pt idx="198">
                  <c:v>2.2902960000000001E-5</c:v>
                </c:pt>
                <c:pt idx="199">
                  <c:v>2.2936349999999999E-5</c:v>
                </c:pt>
                <c:pt idx="200">
                  <c:v>2.296963E-5</c:v>
                </c:pt>
                <c:pt idx="201">
                  <c:v>2.300276E-5</c:v>
                </c:pt>
                <c:pt idx="202">
                  <c:v>2.3035779999999999E-5</c:v>
                </c:pt>
                <c:pt idx="203">
                  <c:v>2.3068669999999999E-5</c:v>
                </c:pt>
                <c:pt idx="204">
                  <c:v>2.3101430000000001E-5</c:v>
                </c:pt>
                <c:pt idx="205">
                  <c:v>2.3134089999999999E-5</c:v>
                </c:pt>
                <c:pt idx="206">
                  <c:v>2.316661E-5</c:v>
                </c:pt>
                <c:pt idx="207">
                  <c:v>2.3199030000000001E-5</c:v>
                </c:pt>
                <c:pt idx="208">
                  <c:v>2.323131E-5</c:v>
                </c:pt>
                <c:pt idx="209">
                  <c:v>2.3263490000000001E-5</c:v>
                </c:pt>
                <c:pt idx="210">
                  <c:v>2.329554E-5</c:v>
                </c:pt>
                <c:pt idx="211">
                  <c:v>2.3327479999999998E-5</c:v>
                </c:pt>
                <c:pt idx="212">
                  <c:v>2.335932E-5</c:v>
                </c:pt>
                <c:pt idx="213">
                  <c:v>2.339104E-5</c:v>
                </c:pt>
                <c:pt idx="214">
                  <c:v>2.3422649999999998E-5</c:v>
                </c:pt>
                <c:pt idx="215">
                  <c:v>2.3454139999999999E-5</c:v>
                </c:pt>
                <c:pt idx="216">
                  <c:v>2.3485519999999999E-5</c:v>
                </c:pt>
                <c:pt idx="217">
                  <c:v>2.3516800000000002E-5</c:v>
                </c:pt>
                <c:pt idx="218">
                  <c:v>2.354797E-5</c:v>
                </c:pt>
                <c:pt idx="219">
                  <c:v>2.3579030000000001E-5</c:v>
                </c:pt>
                <c:pt idx="220">
                  <c:v>2.3609989999999999E-5</c:v>
                </c:pt>
                <c:pt idx="221">
                  <c:v>2.3640839999999998E-5</c:v>
                </c:pt>
                <c:pt idx="222">
                  <c:v>2.3671580000000001E-5</c:v>
                </c:pt>
                <c:pt idx="223">
                  <c:v>2.370222E-5</c:v>
                </c:pt>
                <c:pt idx="224">
                  <c:v>2.3732760000000001E-5</c:v>
                </c:pt>
                <c:pt idx="225">
                  <c:v>2.37632E-5</c:v>
                </c:pt>
                <c:pt idx="226">
                  <c:v>2.379352E-5</c:v>
                </c:pt>
                <c:pt idx="227">
                  <c:v>2.3823760000000001E-5</c:v>
                </c:pt>
                <c:pt idx="228">
                  <c:v>2.3853899999999999E-5</c:v>
                </c:pt>
                <c:pt idx="229">
                  <c:v>2.3883920000000002E-5</c:v>
                </c:pt>
                <c:pt idx="230">
                  <c:v>2.3913859999999999E-5</c:v>
                </c:pt>
                <c:pt idx="231">
                  <c:v>2.3943689999999998E-5</c:v>
                </c:pt>
                <c:pt idx="232">
                  <c:v>2.3973429999999999E-5</c:v>
                </c:pt>
                <c:pt idx="233">
                  <c:v>2.4003069999999999E-5</c:v>
                </c:pt>
                <c:pt idx="234">
                  <c:v>2.4032619999999999E-5</c:v>
                </c:pt>
                <c:pt idx="235">
                  <c:v>2.406208E-5</c:v>
                </c:pt>
                <c:pt idx="236">
                  <c:v>2.4091440000000001E-5</c:v>
                </c:pt>
                <c:pt idx="237">
                  <c:v>2.4120710000000002E-5</c:v>
                </c:pt>
                <c:pt idx="238">
                  <c:v>2.414989E-5</c:v>
                </c:pt>
                <c:pt idx="239">
                  <c:v>2.4178970000000001E-5</c:v>
                </c:pt>
                <c:pt idx="240">
                  <c:v>2.4207970000000001E-5</c:v>
                </c:pt>
                <c:pt idx="241">
                  <c:v>2.423687E-5</c:v>
                </c:pt>
                <c:pt idx="242">
                  <c:v>2.426569E-5</c:v>
                </c:pt>
                <c:pt idx="243">
                  <c:v>2.429442E-5</c:v>
                </c:pt>
                <c:pt idx="244">
                  <c:v>2.4323050000000001E-5</c:v>
                </c:pt>
                <c:pt idx="245">
                  <c:v>2.4351599999999999E-5</c:v>
                </c:pt>
                <c:pt idx="246">
                  <c:v>2.438005E-5</c:v>
                </c:pt>
                <c:pt idx="247">
                  <c:v>2.440842E-5</c:v>
                </c:pt>
                <c:pt idx="248">
                  <c:v>2.443671E-5</c:v>
                </c:pt>
                <c:pt idx="249">
                  <c:v>2.4464910000000001E-5</c:v>
                </c:pt>
                <c:pt idx="250">
                  <c:v>2.449303E-5</c:v>
                </c:pt>
              </c:numCache>
            </c:numRef>
          </c:yVal>
          <c:smooth val="1"/>
          <c:extLst>
            <c:ext xmlns:c16="http://schemas.microsoft.com/office/drawing/2014/chart" uri="{C3380CC4-5D6E-409C-BE32-E72D297353CC}">
              <c16:uniqueId val="{0000002E-4D4C-4B1C-89A4-3D3AFACA9F2D}"/>
            </c:ext>
          </c:extLst>
        </c:ser>
        <c:ser>
          <c:idx val="47"/>
          <c:order val="47"/>
          <c:tx>
            <c:strRef>
              <c:f>marine01!$BA$1</c:f>
              <c:strCache>
                <c:ptCount val="1"/>
                <c:pt idx="0">
                  <c:v>Dp(1.32205E-06) </c:v>
                </c:pt>
              </c:strCache>
            </c:strRef>
          </c:tx>
          <c:spPr>
            <a:ln w="12700">
              <a:solidFill>
                <a:srgbClr val="9999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marine01!$BA$2:$BA$252</c:f>
              <c:numCache>
                <c:formatCode>0.00E+00</c:formatCode>
                <c:ptCount val="251"/>
                <c:pt idx="0">
                  <c:v>2.9319400000000001E-6</c:v>
                </c:pt>
                <c:pt idx="1">
                  <c:v>3.2850450000000001E-6</c:v>
                </c:pt>
                <c:pt idx="2">
                  <c:v>3.3457579999999999E-6</c:v>
                </c:pt>
                <c:pt idx="3">
                  <c:v>3.4102469999999998E-6</c:v>
                </c:pt>
                <c:pt idx="4">
                  <c:v>3.4804679999999999E-6</c:v>
                </c:pt>
                <c:pt idx="5">
                  <c:v>3.5572169999999998E-6</c:v>
                </c:pt>
                <c:pt idx="6">
                  <c:v>3.6414770000000002E-6</c:v>
                </c:pt>
                <c:pt idx="7">
                  <c:v>3.7344670000000001E-6</c:v>
                </c:pt>
                <c:pt idx="8">
                  <c:v>3.8376829999999999E-6</c:v>
                </c:pt>
                <c:pt idx="9">
                  <c:v>3.9529720000000002E-6</c:v>
                </c:pt>
                <c:pt idx="10">
                  <c:v>4.082626E-6</c:v>
                </c:pt>
                <c:pt idx="11">
                  <c:v>4.2294900000000001E-6</c:v>
                </c:pt>
                <c:pt idx="12">
                  <c:v>4.3970460000000004E-6</c:v>
                </c:pt>
                <c:pt idx="13">
                  <c:v>4.5896360000000002E-6</c:v>
                </c:pt>
                <c:pt idx="14">
                  <c:v>4.8124760000000003E-6</c:v>
                </c:pt>
                <c:pt idx="15">
                  <c:v>5.071728E-6</c:v>
                </c:pt>
                <c:pt idx="16">
                  <c:v>5.3744120000000001E-6</c:v>
                </c:pt>
                <c:pt idx="17">
                  <c:v>5.7280239999999999E-6</c:v>
                </c:pt>
                <c:pt idx="18">
                  <c:v>6.139796E-6</c:v>
                </c:pt>
                <c:pt idx="19">
                  <c:v>6.6155700000000003E-6</c:v>
                </c:pt>
                <c:pt idx="20">
                  <c:v>7.1610249999999998E-6</c:v>
                </c:pt>
                <c:pt idx="21">
                  <c:v>7.7702159999999993E-6</c:v>
                </c:pt>
                <c:pt idx="22">
                  <c:v>8.428398E-6</c:v>
                </c:pt>
                <c:pt idx="23">
                  <c:v>9.1060149999999999E-6</c:v>
                </c:pt>
                <c:pt idx="24">
                  <c:v>9.762687E-6</c:v>
                </c:pt>
                <c:pt idx="25">
                  <c:v>1.036037E-5</c:v>
                </c:pt>
                <c:pt idx="26">
                  <c:v>1.0877459999999999E-5</c:v>
                </c:pt>
                <c:pt idx="27">
                  <c:v>1.13123E-5</c:v>
                </c:pt>
                <c:pt idx="28">
                  <c:v>1.167664E-5</c:v>
                </c:pt>
                <c:pt idx="29">
                  <c:v>1.1986420000000001E-5</c:v>
                </c:pt>
                <c:pt idx="30">
                  <c:v>1.225591E-5</c:v>
                </c:pt>
                <c:pt idx="31">
                  <c:v>1.249622E-5</c:v>
                </c:pt>
                <c:pt idx="32">
                  <c:v>1.271523E-5</c:v>
                </c:pt>
                <c:pt idx="33">
                  <c:v>1.2918170000000001E-5</c:v>
                </c:pt>
                <c:pt idx="34">
                  <c:v>1.31085E-5</c:v>
                </c:pt>
                <c:pt idx="35">
                  <c:v>1.328855E-5</c:v>
                </c:pt>
                <c:pt idx="36">
                  <c:v>1.345996E-5</c:v>
                </c:pt>
                <c:pt idx="37">
                  <c:v>1.3623889999999999E-5</c:v>
                </c:pt>
                <c:pt idx="38">
                  <c:v>1.3781240000000001E-5</c:v>
                </c:pt>
                <c:pt idx="39">
                  <c:v>1.393271E-5</c:v>
                </c:pt>
                <c:pt idx="40">
                  <c:v>1.4078860000000001E-5</c:v>
                </c:pt>
                <c:pt idx="41">
                  <c:v>1.4220140000000001E-5</c:v>
                </c:pt>
                <c:pt idx="42">
                  <c:v>1.435702E-5</c:v>
                </c:pt>
                <c:pt idx="43">
                  <c:v>1.448981E-5</c:v>
                </c:pt>
                <c:pt idx="44">
                  <c:v>1.461883E-5</c:v>
                </c:pt>
                <c:pt idx="45">
                  <c:v>1.4744330000000001E-5</c:v>
                </c:pt>
                <c:pt idx="46">
                  <c:v>1.4866550000000001E-5</c:v>
                </c:pt>
                <c:pt idx="47">
                  <c:v>1.4985719999999999E-5</c:v>
                </c:pt>
                <c:pt idx="48">
                  <c:v>1.5101980000000001E-5</c:v>
                </c:pt>
                <c:pt idx="49">
                  <c:v>1.521554E-5</c:v>
                </c:pt>
                <c:pt idx="50">
                  <c:v>1.532655E-5</c:v>
                </c:pt>
                <c:pt idx="51">
                  <c:v>1.5435160000000001E-5</c:v>
                </c:pt>
                <c:pt idx="52">
                  <c:v>1.5541520000000002E-5</c:v>
                </c:pt>
                <c:pt idx="53">
                  <c:v>1.5645690000000001E-5</c:v>
                </c:pt>
                <c:pt idx="54">
                  <c:v>1.5747849999999999E-5</c:v>
                </c:pt>
                <c:pt idx="55">
                  <c:v>1.584803E-5</c:v>
                </c:pt>
                <c:pt idx="56">
                  <c:v>1.5946370000000002E-5</c:v>
                </c:pt>
                <c:pt idx="57">
                  <c:v>1.6042949999999999E-5</c:v>
                </c:pt>
                <c:pt idx="58">
                  <c:v>1.6137779999999998E-5</c:v>
                </c:pt>
                <c:pt idx="59">
                  <c:v>1.6231000000000001E-5</c:v>
                </c:pt>
                <c:pt idx="60">
                  <c:v>1.6322699999999999E-5</c:v>
                </c:pt>
                <c:pt idx="61">
                  <c:v>1.6412870000000001E-5</c:v>
                </c:pt>
                <c:pt idx="62">
                  <c:v>1.650163E-5</c:v>
                </c:pt>
                <c:pt idx="63">
                  <c:v>1.6589E-5</c:v>
                </c:pt>
                <c:pt idx="64">
                  <c:v>1.6675049999999999E-5</c:v>
                </c:pt>
                <c:pt idx="65">
                  <c:v>1.675982E-5</c:v>
                </c:pt>
                <c:pt idx="66">
                  <c:v>1.6843359999999999E-5</c:v>
                </c:pt>
                <c:pt idx="67">
                  <c:v>1.69257E-5</c:v>
                </c:pt>
                <c:pt idx="68">
                  <c:v>1.7006890000000001E-5</c:v>
                </c:pt>
                <c:pt idx="69">
                  <c:v>1.7087000000000001E-5</c:v>
                </c:pt>
                <c:pt idx="70">
                  <c:v>1.7166040000000001E-5</c:v>
                </c:pt>
                <c:pt idx="71">
                  <c:v>1.724405E-5</c:v>
                </c:pt>
                <c:pt idx="72">
                  <c:v>1.732106E-5</c:v>
                </c:pt>
                <c:pt idx="73">
                  <c:v>1.7397089999999999E-5</c:v>
                </c:pt>
                <c:pt idx="74">
                  <c:v>1.747217E-5</c:v>
                </c:pt>
                <c:pt idx="75">
                  <c:v>1.7546340000000001E-5</c:v>
                </c:pt>
                <c:pt idx="76">
                  <c:v>1.7619629999999999E-5</c:v>
                </c:pt>
                <c:pt idx="77">
                  <c:v>1.7692080000000002E-5</c:v>
                </c:pt>
                <c:pt idx="78">
                  <c:v>1.7763679999999999E-5</c:v>
                </c:pt>
                <c:pt idx="79">
                  <c:v>1.7834479999999999E-5</c:v>
                </c:pt>
                <c:pt idx="80">
                  <c:v>1.7904500000000001E-5</c:v>
                </c:pt>
                <c:pt idx="81">
                  <c:v>1.797374E-5</c:v>
                </c:pt>
                <c:pt idx="82">
                  <c:v>1.8042259999999999E-5</c:v>
                </c:pt>
                <c:pt idx="83">
                  <c:v>1.8110050000000001E-5</c:v>
                </c:pt>
                <c:pt idx="84">
                  <c:v>1.8177120000000001E-5</c:v>
                </c:pt>
                <c:pt idx="85">
                  <c:v>1.824351E-5</c:v>
                </c:pt>
                <c:pt idx="86">
                  <c:v>1.830923E-5</c:v>
                </c:pt>
                <c:pt idx="87">
                  <c:v>1.837428E-5</c:v>
                </c:pt>
                <c:pt idx="88">
                  <c:v>1.84387E-5</c:v>
                </c:pt>
                <c:pt idx="89">
                  <c:v>1.850249E-5</c:v>
                </c:pt>
                <c:pt idx="90">
                  <c:v>1.8565679999999999E-5</c:v>
                </c:pt>
                <c:pt idx="91">
                  <c:v>1.862827E-5</c:v>
                </c:pt>
                <c:pt idx="92">
                  <c:v>1.8690280000000002E-5</c:v>
                </c:pt>
                <c:pt idx="93">
                  <c:v>1.875172E-5</c:v>
                </c:pt>
                <c:pt idx="94">
                  <c:v>1.88126E-5</c:v>
                </c:pt>
                <c:pt idx="95">
                  <c:v>1.8872920000000002E-5</c:v>
                </c:pt>
                <c:pt idx="96">
                  <c:v>1.8932730000000001E-5</c:v>
                </c:pt>
                <c:pt idx="97">
                  <c:v>1.8992019999999998E-5</c:v>
                </c:pt>
                <c:pt idx="98">
                  <c:v>1.905079E-5</c:v>
                </c:pt>
                <c:pt idx="99">
                  <c:v>1.9109070000000001E-5</c:v>
                </c:pt>
                <c:pt idx="100">
                  <c:v>1.916684E-5</c:v>
                </c:pt>
                <c:pt idx="101">
                  <c:v>1.9224159999999999E-5</c:v>
                </c:pt>
                <c:pt idx="102">
                  <c:v>1.928099E-5</c:v>
                </c:pt>
                <c:pt idx="103">
                  <c:v>1.9337380000000001E-5</c:v>
                </c:pt>
                <c:pt idx="104">
                  <c:v>1.9393320000000001E-5</c:v>
                </c:pt>
                <c:pt idx="105">
                  <c:v>1.9448820000000001E-5</c:v>
                </c:pt>
                <c:pt idx="106">
                  <c:v>1.9503859999999999E-5</c:v>
                </c:pt>
                <c:pt idx="107">
                  <c:v>1.9558499999999999E-5</c:v>
                </c:pt>
                <c:pt idx="108">
                  <c:v>1.961275E-5</c:v>
                </c:pt>
                <c:pt idx="109">
                  <c:v>1.9666540000000002E-5</c:v>
                </c:pt>
                <c:pt idx="110">
                  <c:v>1.9719919999999999E-5</c:v>
                </c:pt>
                <c:pt idx="111">
                  <c:v>1.9772940000000001E-5</c:v>
                </c:pt>
                <c:pt idx="112">
                  <c:v>1.9825549999999999E-5</c:v>
                </c:pt>
                <c:pt idx="113">
                  <c:v>1.9877800000000001E-5</c:v>
                </c:pt>
                <c:pt idx="114">
                  <c:v>1.9929670000000001E-5</c:v>
                </c:pt>
                <c:pt idx="115">
                  <c:v>1.9981150000000001E-5</c:v>
                </c:pt>
                <c:pt idx="116">
                  <c:v>2.003228E-5</c:v>
                </c:pt>
                <c:pt idx="117">
                  <c:v>2.0083069999999999E-5</c:v>
                </c:pt>
                <c:pt idx="118">
                  <c:v>2.013351E-5</c:v>
                </c:pt>
                <c:pt idx="119">
                  <c:v>2.0183600000000001E-5</c:v>
                </c:pt>
                <c:pt idx="120">
                  <c:v>2.023337E-5</c:v>
                </c:pt>
                <c:pt idx="121">
                  <c:v>2.0282799999999998E-5</c:v>
                </c:pt>
                <c:pt idx="122">
                  <c:v>2.033188E-5</c:v>
                </c:pt>
                <c:pt idx="123">
                  <c:v>2.0380670000000001E-5</c:v>
                </c:pt>
                <c:pt idx="124">
                  <c:v>2.0429119999999999E-5</c:v>
                </c:pt>
                <c:pt idx="125">
                  <c:v>2.047728E-5</c:v>
                </c:pt>
                <c:pt idx="126">
                  <c:v>2.0525119999999999E-5</c:v>
                </c:pt>
                <c:pt idx="127">
                  <c:v>2.0572679999999999E-5</c:v>
                </c:pt>
                <c:pt idx="128">
                  <c:v>2.0619930000000001E-5</c:v>
                </c:pt>
                <c:pt idx="129">
                  <c:v>2.066689E-5</c:v>
                </c:pt>
                <c:pt idx="130">
                  <c:v>2.071353E-5</c:v>
                </c:pt>
                <c:pt idx="131">
                  <c:v>2.0759919999999999E-5</c:v>
                </c:pt>
                <c:pt idx="132">
                  <c:v>2.0806010000000001E-5</c:v>
                </c:pt>
                <c:pt idx="133">
                  <c:v>2.0851830000000001E-5</c:v>
                </c:pt>
                <c:pt idx="134">
                  <c:v>2.0897360000000001E-5</c:v>
                </c:pt>
                <c:pt idx="135">
                  <c:v>2.0942640000000001E-5</c:v>
                </c:pt>
                <c:pt idx="136">
                  <c:v>2.098767E-5</c:v>
                </c:pt>
                <c:pt idx="137">
                  <c:v>2.1032449999999999E-5</c:v>
                </c:pt>
                <c:pt idx="138">
                  <c:v>2.1076959999999999E-5</c:v>
                </c:pt>
                <c:pt idx="139">
                  <c:v>2.1121219999999998E-5</c:v>
                </c:pt>
                <c:pt idx="140">
                  <c:v>2.116522E-5</c:v>
                </c:pt>
                <c:pt idx="141">
                  <c:v>2.1208989999999999E-5</c:v>
                </c:pt>
                <c:pt idx="142">
                  <c:v>2.125249E-5</c:v>
                </c:pt>
                <c:pt idx="143">
                  <c:v>2.129579E-5</c:v>
                </c:pt>
                <c:pt idx="144">
                  <c:v>2.1338829999999998E-5</c:v>
                </c:pt>
                <c:pt idx="145">
                  <c:v>2.1381640000000002E-5</c:v>
                </c:pt>
                <c:pt idx="146">
                  <c:v>2.1424219999999999E-5</c:v>
                </c:pt>
                <c:pt idx="147">
                  <c:v>2.1466580000000001E-5</c:v>
                </c:pt>
                <c:pt idx="148">
                  <c:v>2.1508689999999999E-5</c:v>
                </c:pt>
                <c:pt idx="149">
                  <c:v>2.1550610000000001E-5</c:v>
                </c:pt>
                <c:pt idx="150">
                  <c:v>2.15923E-5</c:v>
                </c:pt>
                <c:pt idx="151">
                  <c:v>2.1633789999999999E-5</c:v>
                </c:pt>
                <c:pt idx="152">
                  <c:v>2.1675049999999998E-5</c:v>
                </c:pt>
                <c:pt idx="153">
                  <c:v>2.17161E-5</c:v>
                </c:pt>
                <c:pt idx="154">
                  <c:v>2.1756940000000001E-5</c:v>
                </c:pt>
                <c:pt idx="155">
                  <c:v>2.1797570000000001E-5</c:v>
                </c:pt>
                <c:pt idx="156">
                  <c:v>2.1838020000000001E-5</c:v>
                </c:pt>
                <c:pt idx="157">
                  <c:v>2.1878260000000001E-5</c:v>
                </c:pt>
                <c:pt idx="158">
                  <c:v>2.19183E-5</c:v>
                </c:pt>
                <c:pt idx="159">
                  <c:v>2.1958139999999998E-5</c:v>
                </c:pt>
                <c:pt idx="160">
                  <c:v>2.1997800000000001E-5</c:v>
                </c:pt>
                <c:pt idx="161">
                  <c:v>2.203726E-5</c:v>
                </c:pt>
                <c:pt idx="162">
                  <c:v>2.207653E-5</c:v>
                </c:pt>
                <c:pt idx="163">
                  <c:v>2.211562E-5</c:v>
                </c:pt>
                <c:pt idx="164">
                  <c:v>2.2154520000000001E-5</c:v>
                </c:pt>
                <c:pt idx="165">
                  <c:v>2.2193230000000002E-5</c:v>
                </c:pt>
                <c:pt idx="166">
                  <c:v>2.223176E-5</c:v>
                </c:pt>
                <c:pt idx="167">
                  <c:v>2.2270109999999999E-5</c:v>
                </c:pt>
                <c:pt idx="168">
                  <c:v>2.2308300000000001E-5</c:v>
                </c:pt>
                <c:pt idx="169">
                  <c:v>2.2346310000000001E-5</c:v>
                </c:pt>
                <c:pt idx="170">
                  <c:v>2.2384140000000001E-5</c:v>
                </c:pt>
                <c:pt idx="171">
                  <c:v>2.242181E-5</c:v>
                </c:pt>
                <c:pt idx="172">
                  <c:v>2.2459310000000001E-5</c:v>
                </c:pt>
                <c:pt idx="173">
                  <c:v>2.2496629999999999E-5</c:v>
                </c:pt>
                <c:pt idx="174">
                  <c:v>2.253379E-5</c:v>
                </c:pt>
                <c:pt idx="175">
                  <c:v>2.2570800000000001E-5</c:v>
                </c:pt>
                <c:pt idx="176">
                  <c:v>2.2607629999999999E-5</c:v>
                </c:pt>
                <c:pt idx="177">
                  <c:v>2.264431E-5</c:v>
                </c:pt>
                <c:pt idx="178">
                  <c:v>2.2680819999999999E-5</c:v>
                </c:pt>
                <c:pt idx="179">
                  <c:v>2.2717189999999999E-5</c:v>
                </c:pt>
                <c:pt idx="180">
                  <c:v>2.2753400000000001E-5</c:v>
                </c:pt>
                <c:pt idx="181">
                  <c:v>2.2789449999999999E-5</c:v>
                </c:pt>
                <c:pt idx="182">
                  <c:v>2.2825360000000001E-5</c:v>
                </c:pt>
                <c:pt idx="183">
                  <c:v>2.2861110000000001E-5</c:v>
                </c:pt>
                <c:pt idx="184">
                  <c:v>2.2896719999999999E-5</c:v>
                </c:pt>
                <c:pt idx="185">
                  <c:v>2.2932169999999998E-5</c:v>
                </c:pt>
                <c:pt idx="186">
                  <c:v>2.2967470000000001E-5</c:v>
                </c:pt>
                <c:pt idx="187">
                  <c:v>2.3002639999999998E-5</c:v>
                </c:pt>
                <c:pt idx="188">
                  <c:v>2.3037669999999999E-5</c:v>
                </c:pt>
                <c:pt idx="189">
                  <c:v>2.307255E-5</c:v>
                </c:pt>
                <c:pt idx="190">
                  <c:v>2.3107290000000001E-5</c:v>
                </c:pt>
                <c:pt idx="191">
                  <c:v>2.3141889999999999E-5</c:v>
                </c:pt>
                <c:pt idx="192">
                  <c:v>2.317635E-5</c:v>
                </c:pt>
                <c:pt idx="193">
                  <c:v>2.321068E-5</c:v>
                </c:pt>
                <c:pt idx="194">
                  <c:v>2.324487E-5</c:v>
                </c:pt>
                <c:pt idx="195">
                  <c:v>2.327893E-5</c:v>
                </c:pt>
                <c:pt idx="196">
                  <c:v>2.3312840000000001E-5</c:v>
                </c:pt>
                <c:pt idx="197">
                  <c:v>2.334664E-5</c:v>
                </c:pt>
                <c:pt idx="198">
                  <c:v>2.33803E-5</c:v>
                </c:pt>
                <c:pt idx="199">
                  <c:v>2.3413839999999999E-5</c:v>
                </c:pt>
                <c:pt idx="200">
                  <c:v>2.3447259999999999E-5</c:v>
                </c:pt>
                <c:pt idx="201">
                  <c:v>2.3480539999999999E-5</c:v>
                </c:pt>
                <c:pt idx="202">
                  <c:v>2.3513690000000001E-5</c:v>
                </c:pt>
                <c:pt idx="203">
                  <c:v>2.3546720000000001E-5</c:v>
                </c:pt>
                <c:pt idx="204">
                  <c:v>2.3579629999999999E-5</c:v>
                </c:pt>
                <c:pt idx="205">
                  <c:v>2.3612419999999999E-5</c:v>
                </c:pt>
                <c:pt idx="206">
                  <c:v>2.364508E-5</c:v>
                </c:pt>
                <c:pt idx="207">
                  <c:v>2.3677630000000001E-5</c:v>
                </c:pt>
                <c:pt idx="208">
                  <c:v>2.3710049999999998E-5</c:v>
                </c:pt>
                <c:pt idx="209">
                  <c:v>2.3742359999999999E-5</c:v>
                </c:pt>
                <c:pt idx="210">
                  <c:v>2.3774550000000001E-5</c:v>
                </c:pt>
                <c:pt idx="211">
                  <c:v>2.3806620000000001E-5</c:v>
                </c:pt>
                <c:pt idx="212">
                  <c:v>2.3838580000000001E-5</c:v>
                </c:pt>
                <c:pt idx="213">
                  <c:v>2.387043E-5</c:v>
                </c:pt>
                <c:pt idx="214">
                  <c:v>2.3902170000000001E-5</c:v>
                </c:pt>
                <c:pt idx="215">
                  <c:v>2.393378E-5</c:v>
                </c:pt>
                <c:pt idx="216">
                  <c:v>2.3965299999999999E-5</c:v>
                </c:pt>
                <c:pt idx="217">
                  <c:v>2.39967E-5</c:v>
                </c:pt>
                <c:pt idx="218">
                  <c:v>2.402799E-5</c:v>
                </c:pt>
                <c:pt idx="219">
                  <c:v>2.405918E-5</c:v>
                </c:pt>
                <c:pt idx="220">
                  <c:v>2.4090259999999999E-5</c:v>
                </c:pt>
                <c:pt idx="221">
                  <c:v>2.4121240000000002E-5</c:v>
                </c:pt>
                <c:pt idx="222">
                  <c:v>2.4152099999999999E-5</c:v>
                </c:pt>
                <c:pt idx="223">
                  <c:v>2.4182859999999999E-5</c:v>
                </c:pt>
                <c:pt idx="224">
                  <c:v>2.4213519999999999E-5</c:v>
                </c:pt>
                <c:pt idx="225">
                  <c:v>2.4244069999999998E-5</c:v>
                </c:pt>
                <c:pt idx="226">
                  <c:v>2.4274520000000001E-5</c:v>
                </c:pt>
                <c:pt idx="227">
                  <c:v>2.430487E-5</c:v>
                </c:pt>
                <c:pt idx="228">
                  <c:v>2.4335129999999999E-5</c:v>
                </c:pt>
                <c:pt idx="229">
                  <c:v>2.436527E-5</c:v>
                </c:pt>
                <c:pt idx="230">
                  <c:v>2.4395320000000001E-5</c:v>
                </c:pt>
                <c:pt idx="231">
                  <c:v>2.4425269999999999E-5</c:v>
                </c:pt>
                <c:pt idx="232">
                  <c:v>2.445512E-5</c:v>
                </c:pt>
                <c:pt idx="233">
                  <c:v>2.4484870000000001E-5</c:v>
                </c:pt>
                <c:pt idx="234">
                  <c:v>2.4514529999999999E-5</c:v>
                </c:pt>
                <c:pt idx="235">
                  <c:v>2.4544100000000001E-5</c:v>
                </c:pt>
                <c:pt idx="236">
                  <c:v>2.457358E-5</c:v>
                </c:pt>
                <c:pt idx="237">
                  <c:v>2.4602950000000001E-5</c:v>
                </c:pt>
                <c:pt idx="238">
                  <c:v>2.4632240000000001E-5</c:v>
                </c:pt>
                <c:pt idx="239">
                  <c:v>2.4661429999999999E-5</c:v>
                </c:pt>
                <c:pt idx="240">
                  <c:v>2.469054E-5</c:v>
                </c:pt>
                <c:pt idx="241">
                  <c:v>2.471955E-5</c:v>
                </c:pt>
                <c:pt idx="242">
                  <c:v>2.474847E-5</c:v>
                </c:pt>
                <c:pt idx="243">
                  <c:v>2.4777300000000001E-5</c:v>
                </c:pt>
                <c:pt idx="244">
                  <c:v>2.4806039999999999E-5</c:v>
                </c:pt>
                <c:pt idx="245">
                  <c:v>2.4834690000000001E-5</c:v>
                </c:pt>
                <c:pt idx="246">
                  <c:v>2.486326E-5</c:v>
                </c:pt>
                <c:pt idx="247">
                  <c:v>2.4891719999999999E-5</c:v>
                </c:pt>
                <c:pt idx="248">
                  <c:v>2.4920109999999999E-5</c:v>
                </c:pt>
                <c:pt idx="249">
                  <c:v>2.4948420000000001E-5</c:v>
                </c:pt>
                <c:pt idx="250">
                  <c:v>2.497664E-5</c:v>
                </c:pt>
              </c:numCache>
            </c:numRef>
          </c:yVal>
          <c:smooth val="1"/>
          <c:extLst>
            <c:ext xmlns:c16="http://schemas.microsoft.com/office/drawing/2014/chart" uri="{C3380CC4-5D6E-409C-BE32-E72D297353CC}">
              <c16:uniqueId val="{0000002F-4D4C-4B1C-89A4-3D3AFACA9F2D}"/>
            </c:ext>
          </c:extLst>
        </c:ser>
        <c:ser>
          <c:idx val="48"/>
          <c:order val="48"/>
          <c:tx>
            <c:strRef>
              <c:f>marine01!$BB$1</c:f>
              <c:strCache>
                <c:ptCount val="1"/>
                <c:pt idx="0">
                  <c:v>Dp(1.45016E-06) </c:v>
                </c:pt>
              </c:strCache>
            </c:strRef>
          </c:tx>
          <c:spPr>
            <a:ln w="12700">
              <a:solidFill>
                <a:srgbClr val="993366"/>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marine01!$BB$2:$BB$252</c:f>
              <c:numCache>
                <c:formatCode>0.00E+00</c:formatCode>
                <c:ptCount val="251"/>
                <c:pt idx="0">
                  <c:v>3.219584E-6</c:v>
                </c:pt>
                <c:pt idx="1">
                  <c:v>3.6019530000000002E-6</c:v>
                </c:pt>
                <c:pt idx="2">
                  <c:v>3.6698E-6</c:v>
                </c:pt>
                <c:pt idx="3">
                  <c:v>3.7403040000000001E-6</c:v>
                </c:pt>
                <c:pt idx="4">
                  <c:v>3.8169769999999996E-6</c:v>
                </c:pt>
                <c:pt idx="5">
                  <c:v>3.9006929999999998E-6</c:v>
                </c:pt>
                <c:pt idx="6">
                  <c:v>3.9924890000000002E-6</c:v>
                </c:pt>
                <c:pt idx="7">
                  <c:v>4.093642E-6</c:v>
                </c:pt>
                <c:pt idx="8">
                  <c:v>4.205706E-6</c:v>
                </c:pt>
                <c:pt idx="9">
                  <c:v>4.3305850000000003E-6</c:v>
                </c:pt>
                <c:pt idx="10">
                  <c:v>4.4706080000000002E-6</c:v>
                </c:pt>
                <c:pt idx="11">
                  <c:v>4.6286409999999997E-6</c:v>
                </c:pt>
                <c:pt idx="12">
                  <c:v>4.8081249999999998E-6</c:v>
                </c:pt>
                <c:pt idx="13">
                  <c:v>5.0132840000000003E-6</c:v>
                </c:pt>
                <c:pt idx="14">
                  <c:v>5.2490930000000003E-6</c:v>
                </c:pt>
                <c:pt idx="15">
                  <c:v>5.5212989999999997E-6</c:v>
                </c:pt>
                <c:pt idx="16">
                  <c:v>5.8363049999999998E-6</c:v>
                </c:pt>
                <c:pt idx="17">
                  <c:v>6.200793E-6</c:v>
                </c:pt>
                <c:pt idx="18">
                  <c:v>6.6210650000000001E-6</c:v>
                </c:pt>
                <c:pt idx="19">
                  <c:v>7.1020830000000003E-6</c:v>
                </c:pt>
                <c:pt idx="20">
                  <c:v>7.6489149999999999E-6</c:v>
                </c:pt>
                <c:pt idx="21">
                  <c:v>8.2555099999999998E-6</c:v>
                </c:pt>
                <c:pt idx="22">
                  <c:v>8.907791E-6</c:v>
                </c:pt>
                <c:pt idx="23">
                  <c:v>9.5775889999999995E-6</c:v>
                </c:pt>
                <c:pt idx="24">
                  <c:v>1.022622E-5</c:v>
                </c:pt>
                <c:pt idx="25">
                  <c:v>1.0817060000000001E-5</c:v>
                </c:pt>
                <c:pt idx="26">
                  <c:v>1.1329169999999999E-5</c:v>
                </c:pt>
                <c:pt idx="27">
                  <c:v>1.176093E-5</c:v>
                </c:pt>
                <c:pt idx="28">
                  <c:v>1.2123729999999999E-5</c:v>
                </c:pt>
                <c:pt idx="29">
                  <c:v>1.243304E-5</c:v>
                </c:pt>
                <c:pt idx="30">
                  <c:v>1.270278E-5</c:v>
                </c:pt>
                <c:pt idx="31">
                  <c:v>1.2943790000000001E-5</c:v>
                </c:pt>
                <c:pt idx="32">
                  <c:v>1.316376E-5</c:v>
                </c:pt>
                <c:pt idx="33">
                  <c:v>1.336781E-5</c:v>
                </c:pt>
                <c:pt idx="34">
                  <c:v>1.355931E-5</c:v>
                </c:pt>
                <c:pt idx="35">
                  <c:v>1.374059E-5</c:v>
                </c:pt>
                <c:pt idx="36">
                  <c:v>1.391323E-5</c:v>
                </c:pt>
                <c:pt idx="37">
                  <c:v>1.4078400000000001E-5</c:v>
                </c:pt>
                <c:pt idx="38">
                  <c:v>1.423699E-5</c:v>
                </c:pt>
                <c:pt idx="39">
                  <c:v>1.4389680000000001E-5</c:v>
                </c:pt>
                <c:pt idx="40">
                  <c:v>1.453703E-5</c:v>
                </c:pt>
                <c:pt idx="41">
                  <c:v>1.4679500000000001E-5</c:v>
                </c:pt>
                <c:pt idx="42">
                  <c:v>1.4817539999999999E-5</c:v>
                </c:pt>
                <c:pt idx="43">
                  <c:v>1.4951479999999999E-5</c:v>
                </c:pt>
                <c:pt idx="44">
                  <c:v>1.5081619999999999E-5</c:v>
                </c:pt>
                <c:pt idx="45">
                  <c:v>1.5208219999999999E-5</c:v>
                </c:pt>
                <c:pt idx="46">
                  <c:v>1.5331529999999999E-5</c:v>
                </c:pt>
                <c:pt idx="47">
                  <c:v>1.5451760000000001E-5</c:v>
                </c:pt>
                <c:pt idx="48">
                  <c:v>1.556906E-5</c:v>
                </c:pt>
                <c:pt idx="49">
                  <c:v>1.5683639999999999E-5</c:v>
                </c:pt>
                <c:pt idx="50">
                  <c:v>1.5795659999999999E-5</c:v>
                </c:pt>
                <c:pt idx="51">
                  <c:v>1.5905240000000001E-5</c:v>
                </c:pt>
                <c:pt idx="52">
                  <c:v>1.6012570000000001E-5</c:v>
                </c:pt>
                <c:pt idx="53">
                  <c:v>1.6117689999999999E-5</c:v>
                </c:pt>
                <c:pt idx="54">
                  <c:v>1.622077E-5</c:v>
                </c:pt>
                <c:pt idx="55">
                  <c:v>1.6321860000000001E-5</c:v>
                </c:pt>
                <c:pt idx="56">
                  <c:v>1.6421100000000001E-5</c:v>
                </c:pt>
                <c:pt idx="57">
                  <c:v>1.6518559999999999E-5</c:v>
                </c:pt>
                <c:pt idx="58">
                  <c:v>1.6614250000000001E-5</c:v>
                </c:pt>
                <c:pt idx="59">
                  <c:v>1.6708310000000001E-5</c:v>
                </c:pt>
                <c:pt idx="60">
                  <c:v>1.680085E-5</c:v>
                </c:pt>
                <c:pt idx="61">
                  <c:v>1.6891839999999999E-5</c:v>
                </c:pt>
                <c:pt idx="62">
                  <c:v>1.698141E-5</c:v>
                </c:pt>
                <c:pt idx="63">
                  <c:v>1.7069560000000001E-5</c:v>
                </c:pt>
                <c:pt idx="64">
                  <c:v>1.715639E-5</c:v>
                </c:pt>
                <c:pt idx="65">
                  <c:v>1.724192E-5</c:v>
                </c:pt>
                <c:pt idx="66">
                  <c:v>1.7326210000000001E-5</c:v>
                </c:pt>
                <c:pt idx="67">
                  <c:v>1.7409289999999999E-5</c:v>
                </c:pt>
                <c:pt idx="68">
                  <c:v>1.749121E-5</c:v>
                </c:pt>
                <c:pt idx="69">
                  <c:v>1.7572029999999999E-5</c:v>
                </c:pt>
                <c:pt idx="70">
                  <c:v>1.7651780000000001E-5</c:v>
                </c:pt>
                <c:pt idx="71">
                  <c:v>1.7730480000000001E-5</c:v>
                </c:pt>
                <c:pt idx="72">
                  <c:v>1.7808170000000001E-5</c:v>
                </c:pt>
                <c:pt idx="73">
                  <c:v>1.788487E-5</c:v>
                </c:pt>
                <c:pt idx="74">
                  <c:v>1.7960609999999999E-5</c:v>
                </c:pt>
                <c:pt idx="75">
                  <c:v>1.803544E-5</c:v>
                </c:pt>
                <c:pt idx="76">
                  <c:v>1.8109370000000001E-5</c:v>
                </c:pt>
                <c:pt idx="77">
                  <c:v>1.8182450000000001E-5</c:v>
                </c:pt>
                <c:pt idx="78">
                  <c:v>1.8254670000000001E-5</c:v>
                </c:pt>
                <c:pt idx="79">
                  <c:v>1.832609E-5</c:v>
                </c:pt>
                <c:pt idx="80">
                  <c:v>1.839671E-5</c:v>
                </c:pt>
                <c:pt idx="81">
                  <c:v>1.846655E-5</c:v>
                </c:pt>
                <c:pt idx="82">
                  <c:v>1.853566E-5</c:v>
                </c:pt>
                <c:pt idx="83">
                  <c:v>1.8604029999999999E-5</c:v>
                </c:pt>
                <c:pt idx="84">
                  <c:v>1.8671680000000001E-5</c:v>
                </c:pt>
                <c:pt idx="85">
                  <c:v>1.8738629999999999E-5</c:v>
                </c:pt>
                <c:pt idx="86">
                  <c:v>1.8804910000000001E-5</c:v>
                </c:pt>
                <c:pt idx="87">
                  <c:v>1.8870509999999999E-5</c:v>
                </c:pt>
                <c:pt idx="88">
                  <c:v>1.893547E-5</c:v>
                </c:pt>
                <c:pt idx="89">
                  <c:v>1.8999800000000001E-5</c:v>
                </c:pt>
                <c:pt idx="90">
                  <c:v>1.9063519999999999E-5</c:v>
                </c:pt>
                <c:pt idx="91">
                  <c:v>1.912664E-5</c:v>
                </c:pt>
                <c:pt idx="92">
                  <c:v>1.918916E-5</c:v>
                </c:pt>
                <c:pt idx="93">
                  <c:v>1.9251099999999999E-5</c:v>
                </c:pt>
                <c:pt idx="94">
                  <c:v>1.9312490000000001E-5</c:v>
                </c:pt>
                <c:pt idx="95">
                  <c:v>1.937331E-5</c:v>
                </c:pt>
                <c:pt idx="96">
                  <c:v>1.943361E-5</c:v>
                </c:pt>
                <c:pt idx="97">
                  <c:v>1.9493380000000001E-5</c:v>
                </c:pt>
                <c:pt idx="98">
                  <c:v>1.9552629999999998E-5</c:v>
                </c:pt>
                <c:pt idx="99">
                  <c:v>1.9611389999999999E-5</c:v>
                </c:pt>
                <c:pt idx="100">
                  <c:v>1.9669630000000001E-5</c:v>
                </c:pt>
                <c:pt idx="101">
                  <c:v>1.97274E-5</c:v>
                </c:pt>
                <c:pt idx="102">
                  <c:v>1.97847E-5</c:v>
                </c:pt>
                <c:pt idx="103">
                  <c:v>1.9841539999999999E-5</c:v>
                </c:pt>
                <c:pt idx="104">
                  <c:v>1.989793E-5</c:v>
                </c:pt>
                <c:pt idx="105">
                  <c:v>1.9953859999999999E-5</c:v>
                </c:pt>
                <c:pt idx="106">
                  <c:v>2.0009340000000001E-5</c:v>
                </c:pt>
                <c:pt idx="107">
                  <c:v>2.0064419999999999E-5</c:v>
                </c:pt>
                <c:pt idx="108">
                  <c:v>2.0119090000000001E-5</c:v>
                </c:pt>
                <c:pt idx="109">
                  <c:v>2.0173299999999999E-5</c:v>
                </c:pt>
                <c:pt idx="110">
                  <c:v>2.0227100000000002E-5</c:v>
                </c:pt>
                <c:pt idx="111">
                  <c:v>2.0280529999999999E-5</c:v>
                </c:pt>
                <c:pt idx="112">
                  <c:v>2.0333559999999998E-5</c:v>
                </c:pt>
                <c:pt idx="113">
                  <c:v>2.0386209999999999E-5</c:v>
                </c:pt>
                <c:pt idx="114">
                  <c:v>2.043848E-5</c:v>
                </c:pt>
                <c:pt idx="115">
                  <c:v>2.049036E-5</c:v>
                </c:pt>
                <c:pt idx="116">
                  <c:v>2.0541869999999999E-5</c:v>
                </c:pt>
                <c:pt idx="117">
                  <c:v>2.0593050000000001E-5</c:v>
                </c:pt>
                <c:pt idx="118">
                  <c:v>2.0643869999999999E-5</c:v>
                </c:pt>
                <c:pt idx="119">
                  <c:v>2.0694349999999999E-5</c:v>
                </c:pt>
                <c:pt idx="120">
                  <c:v>2.074449E-5</c:v>
                </c:pt>
                <c:pt idx="121">
                  <c:v>2.0794299999999998E-5</c:v>
                </c:pt>
                <c:pt idx="122">
                  <c:v>2.0843749999999998E-5</c:v>
                </c:pt>
                <c:pt idx="123">
                  <c:v>2.0892900000000001E-5</c:v>
                </c:pt>
                <c:pt idx="124">
                  <c:v>2.094171E-5</c:v>
                </c:pt>
                <c:pt idx="125">
                  <c:v>2.099023E-5</c:v>
                </c:pt>
                <c:pt idx="126">
                  <c:v>2.103843E-5</c:v>
                </c:pt>
                <c:pt idx="127">
                  <c:v>2.108633E-5</c:v>
                </c:pt>
                <c:pt idx="128">
                  <c:v>2.113393E-5</c:v>
                </c:pt>
                <c:pt idx="129">
                  <c:v>2.1181229999999998E-5</c:v>
                </c:pt>
                <c:pt idx="130">
                  <c:v>2.1228209999999998E-5</c:v>
                </c:pt>
                <c:pt idx="131">
                  <c:v>2.1274940000000001E-5</c:v>
                </c:pt>
                <c:pt idx="132">
                  <c:v>2.132137E-5</c:v>
                </c:pt>
                <c:pt idx="133">
                  <c:v>2.1367509999999999E-5</c:v>
                </c:pt>
                <c:pt idx="134">
                  <c:v>2.1413379999999999E-5</c:v>
                </c:pt>
                <c:pt idx="135">
                  <c:v>2.1458980000000001E-5</c:v>
                </c:pt>
                <c:pt idx="136">
                  <c:v>2.1504329999999999E-5</c:v>
                </c:pt>
                <c:pt idx="137">
                  <c:v>2.154944E-5</c:v>
                </c:pt>
                <c:pt idx="138">
                  <c:v>2.1594250000000001E-5</c:v>
                </c:pt>
                <c:pt idx="139">
                  <c:v>2.1638829999999999E-5</c:v>
                </c:pt>
                <c:pt idx="140">
                  <c:v>2.1683149999999999E-5</c:v>
                </c:pt>
                <c:pt idx="141">
                  <c:v>2.1727219999999999E-5</c:v>
                </c:pt>
                <c:pt idx="142">
                  <c:v>2.1771030000000001E-5</c:v>
                </c:pt>
                <c:pt idx="143">
                  <c:v>2.1814630000000002E-5</c:v>
                </c:pt>
                <c:pt idx="144">
                  <c:v>2.1857970000000001E-5</c:v>
                </c:pt>
                <c:pt idx="145">
                  <c:v>2.1901080000000001E-5</c:v>
                </c:pt>
                <c:pt idx="146">
                  <c:v>2.1943949999999998E-5</c:v>
                </c:pt>
                <c:pt idx="147">
                  <c:v>2.1986600000000001E-5</c:v>
                </c:pt>
                <c:pt idx="148">
                  <c:v>2.2028999999999999E-5</c:v>
                </c:pt>
                <c:pt idx="149">
                  <c:v>2.207121E-5</c:v>
                </c:pt>
                <c:pt idx="150">
                  <c:v>2.2113179999999999E-5</c:v>
                </c:pt>
                <c:pt idx="151">
                  <c:v>2.215495E-5</c:v>
                </c:pt>
                <c:pt idx="152">
                  <c:v>2.21965E-5</c:v>
                </c:pt>
                <c:pt idx="153">
                  <c:v>2.2237830000000001E-5</c:v>
                </c:pt>
                <c:pt idx="154">
                  <c:v>2.2278940000000001E-5</c:v>
                </c:pt>
                <c:pt idx="155">
                  <c:v>2.2319849999999999E-5</c:v>
                </c:pt>
                <c:pt idx="156">
                  <c:v>2.2360560000000001E-5</c:v>
                </c:pt>
                <c:pt idx="157">
                  <c:v>2.240108E-5</c:v>
                </c:pt>
                <c:pt idx="158">
                  <c:v>2.244137E-5</c:v>
                </c:pt>
                <c:pt idx="159">
                  <c:v>2.2481490000000001E-5</c:v>
                </c:pt>
                <c:pt idx="160">
                  <c:v>2.2521410000000002E-5</c:v>
                </c:pt>
                <c:pt idx="161">
                  <c:v>2.2561120000000001E-5</c:v>
                </c:pt>
                <c:pt idx="162">
                  <c:v>2.2600659999999999E-5</c:v>
                </c:pt>
                <c:pt idx="163">
                  <c:v>2.264E-5</c:v>
                </c:pt>
                <c:pt idx="164">
                  <c:v>2.2679150000000001E-5</c:v>
                </c:pt>
                <c:pt idx="165">
                  <c:v>2.271812E-5</c:v>
                </c:pt>
                <c:pt idx="166">
                  <c:v>2.2756899999999999E-5</c:v>
                </c:pt>
                <c:pt idx="167">
                  <c:v>2.2795499999999999E-5</c:v>
                </c:pt>
                <c:pt idx="168">
                  <c:v>2.283393E-5</c:v>
                </c:pt>
                <c:pt idx="169">
                  <c:v>2.287218E-5</c:v>
                </c:pt>
                <c:pt idx="170">
                  <c:v>2.291026E-5</c:v>
                </c:pt>
                <c:pt idx="171">
                  <c:v>2.294817E-5</c:v>
                </c:pt>
                <c:pt idx="172">
                  <c:v>2.29859E-5</c:v>
                </c:pt>
                <c:pt idx="173">
                  <c:v>2.3023460000000001E-5</c:v>
                </c:pt>
                <c:pt idx="174">
                  <c:v>2.3060859999999999E-5</c:v>
                </c:pt>
                <c:pt idx="175">
                  <c:v>2.3098100000000002E-5</c:v>
                </c:pt>
                <c:pt idx="176">
                  <c:v>2.3135159999999999E-5</c:v>
                </c:pt>
                <c:pt idx="177">
                  <c:v>2.3172069999999999E-5</c:v>
                </c:pt>
                <c:pt idx="178">
                  <c:v>2.3208810000000001E-5</c:v>
                </c:pt>
                <c:pt idx="179">
                  <c:v>2.3245399999999999E-5</c:v>
                </c:pt>
                <c:pt idx="180">
                  <c:v>2.3281850000000001E-5</c:v>
                </c:pt>
                <c:pt idx="181">
                  <c:v>2.3318120000000001E-5</c:v>
                </c:pt>
                <c:pt idx="182">
                  <c:v>2.3354250000000001E-5</c:v>
                </c:pt>
                <c:pt idx="183">
                  <c:v>2.339022E-5</c:v>
                </c:pt>
                <c:pt idx="184">
                  <c:v>2.3426039999999998E-5</c:v>
                </c:pt>
                <c:pt idx="185">
                  <c:v>2.346171E-5</c:v>
                </c:pt>
                <c:pt idx="186">
                  <c:v>2.3497230000000001E-5</c:v>
                </c:pt>
                <c:pt idx="187">
                  <c:v>2.353261E-5</c:v>
                </c:pt>
                <c:pt idx="188">
                  <c:v>2.3567849999999998E-5</c:v>
                </c:pt>
                <c:pt idx="189">
                  <c:v>2.360294E-5</c:v>
                </c:pt>
                <c:pt idx="190">
                  <c:v>2.3637889999999999E-5</c:v>
                </c:pt>
                <c:pt idx="191">
                  <c:v>2.3672690000000001E-5</c:v>
                </c:pt>
                <c:pt idx="192">
                  <c:v>2.370736E-5</c:v>
                </c:pt>
                <c:pt idx="193">
                  <c:v>2.37419E-5</c:v>
                </c:pt>
                <c:pt idx="194">
                  <c:v>2.3776290000000001E-5</c:v>
                </c:pt>
                <c:pt idx="195">
                  <c:v>2.3810549999999999E-5</c:v>
                </c:pt>
                <c:pt idx="196">
                  <c:v>2.384467E-5</c:v>
                </c:pt>
                <c:pt idx="197">
                  <c:v>2.3878659999999999E-5</c:v>
                </c:pt>
                <c:pt idx="198">
                  <c:v>2.391252E-5</c:v>
                </c:pt>
                <c:pt idx="199">
                  <c:v>2.3946259999999999E-5</c:v>
                </c:pt>
                <c:pt idx="200">
                  <c:v>2.3979869999999998E-5</c:v>
                </c:pt>
                <c:pt idx="201">
                  <c:v>2.4013339999999999E-5</c:v>
                </c:pt>
                <c:pt idx="202">
                  <c:v>2.4046690000000001E-5</c:v>
                </c:pt>
                <c:pt idx="203">
                  <c:v>2.407991E-5</c:v>
                </c:pt>
                <c:pt idx="204">
                  <c:v>2.4113000000000001E-5</c:v>
                </c:pt>
                <c:pt idx="205">
                  <c:v>2.4145980000000001E-5</c:v>
                </c:pt>
                <c:pt idx="206">
                  <c:v>2.4178829999999998E-5</c:v>
                </c:pt>
                <c:pt idx="207">
                  <c:v>2.4211569999999998E-5</c:v>
                </c:pt>
                <c:pt idx="208">
                  <c:v>2.4244169999999999E-5</c:v>
                </c:pt>
                <c:pt idx="209">
                  <c:v>2.4276669999999999E-5</c:v>
                </c:pt>
                <c:pt idx="210">
                  <c:v>2.430904E-5</c:v>
                </c:pt>
                <c:pt idx="211">
                  <c:v>2.434129E-5</c:v>
                </c:pt>
                <c:pt idx="212">
                  <c:v>2.4373430000000002E-5</c:v>
                </c:pt>
                <c:pt idx="213">
                  <c:v>2.4405459999999999E-5</c:v>
                </c:pt>
                <c:pt idx="214">
                  <c:v>2.4437369999999999E-5</c:v>
                </c:pt>
                <c:pt idx="215">
                  <c:v>2.4469170000000001E-5</c:v>
                </c:pt>
                <c:pt idx="216">
                  <c:v>2.4500859999999998E-5</c:v>
                </c:pt>
                <c:pt idx="217">
                  <c:v>2.4532430000000001E-5</c:v>
                </c:pt>
                <c:pt idx="218">
                  <c:v>2.45639E-5</c:v>
                </c:pt>
                <c:pt idx="219">
                  <c:v>2.4595259999999999E-5</c:v>
                </c:pt>
                <c:pt idx="220">
                  <c:v>2.4626509999999999E-5</c:v>
                </c:pt>
                <c:pt idx="221">
                  <c:v>2.465766E-5</c:v>
                </c:pt>
                <c:pt idx="222">
                  <c:v>2.4688689999999999E-5</c:v>
                </c:pt>
                <c:pt idx="223">
                  <c:v>2.471961E-5</c:v>
                </c:pt>
                <c:pt idx="224">
                  <c:v>2.4750439999999999E-5</c:v>
                </c:pt>
                <c:pt idx="225">
                  <c:v>2.478116E-5</c:v>
                </c:pt>
                <c:pt idx="226">
                  <c:v>2.481177E-5</c:v>
                </c:pt>
                <c:pt idx="227">
                  <c:v>2.484229E-5</c:v>
                </c:pt>
                <c:pt idx="228">
                  <c:v>2.4872710000000001E-5</c:v>
                </c:pt>
                <c:pt idx="229">
                  <c:v>2.4903009999999999E-5</c:v>
                </c:pt>
                <c:pt idx="230">
                  <c:v>2.4933210000000001E-5</c:v>
                </c:pt>
                <c:pt idx="231">
                  <c:v>2.4963330000000001E-5</c:v>
                </c:pt>
                <c:pt idx="232">
                  <c:v>2.4993329999999999E-5</c:v>
                </c:pt>
                <c:pt idx="233">
                  <c:v>2.5023240000000001E-5</c:v>
                </c:pt>
                <c:pt idx="234">
                  <c:v>2.505306E-5</c:v>
                </c:pt>
                <c:pt idx="235">
                  <c:v>2.5082789999999999E-5</c:v>
                </c:pt>
                <c:pt idx="236">
                  <c:v>2.5112419999999998E-5</c:v>
                </c:pt>
                <c:pt idx="237">
                  <c:v>2.5141950000000001E-5</c:v>
                </c:pt>
                <c:pt idx="238">
                  <c:v>2.517139E-5</c:v>
                </c:pt>
                <c:pt idx="239">
                  <c:v>2.520073E-5</c:v>
                </c:pt>
                <c:pt idx="240">
                  <c:v>2.522999E-5</c:v>
                </c:pt>
                <c:pt idx="241">
                  <c:v>2.525915E-5</c:v>
                </c:pt>
                <c:pt idx="242">
                  <c:v>2.5288220000000001E-5</c:v>
                </c:pt>
                <c:pt idx="243">
                  <c:v>2.5317199999999999E-5</c:v>
                </c:pt>
                <c:pt idx="244">
                  <c:v>2.534608E-5</c:v>
                </c:pt>
                <c:pt idx="245">
                  <c:v>2.5374889999999999E-5</c:v>
                </c:pt>
                <c:pt idx="246">
                  <c:v>2.5403590000000001E-5</c:v>
                </c:pt>
                <c:pt idx="247">
                  <c:v>2.5432210000000001E-5</c:v>
                </c:pt>
                <c:pt idx="248">
                  <c:v>2.5460740000000001E-5</c:v>
                </c:pt>
                <c:pt idx="249">
                  <c:v>2.5489189999999999E-5</c:v>
                </c:pt>
                <c:pt idx="250">
                  <c:v>2.5517550000000001E-5</c:v>
                </c:pt>
              </c:numCache>
            </c:numRef>
          </c:yVal>
          <c:smooth val="1"/>
          <c:extLst>
            <c:ext xmlns:c16="http://schemas.microsoft.com/office/drawing/2014/chart" uri="{C3380CC4-5D6E-409C-BE32-E72D297353CC}">
              <c16:uniqueId val="{00000030-4D4C-4B1C-89A4-3D3AFACA9F2D}"/>
            </c:ext>
          </c:extLst>
        </c:ser>
        <c:ser>
          <c:idx val="49"/>
          <c:order val="49"/>
          <c:tx>
            <c:strRef>
              <c:f>marine01!$BC$1</c:f>
              <c:strCache>
                <c:ptCount val="1"/>
                <c:pt idx="0">
                  <c:v>Dp(1.59068E-06) </c:v>
                </c:pt>
              </c:strCache>
            </c:strRef>
          </c:tx>
          <c:spPr>
            <a:ln w="12700">
              <a:solidFill>
                <a:srgbClr val="FFFFCC"/>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marine01!$BC$2:$BC$252</c:f>
              <c:numCache>
                <c:formatCode>0.00E+00</c:formatCode>
                <c:ptCount val="251"/>
                <c:pt idx="0">
                  <c:v>3.5351089999999999E-6</c:v>
                </c:pt>
                <c:pt idx="1">
                  <c:v>3.9478989999999997E-6</c:v>
                </c:pt>
                <c:pt idx="2">
                  <c:v>4.0245589999999999E-6</c:v>
                </c:pt>
                <c:pt idx="3">
                  <c:v>4.1016260000000001E-6</c:v>
                </c:pt>
                <c:pt idx="4">
                  <c:v>4.1852449999999999E-6</c:v>
                </c:pt>
                <c:pt idx="5">
                  <c:v>4.2764360000000004E-6</c:v>
                </c:pt>
                <c:pt idx="6">
                  <c:v>4.3762910000000003E-6</c:v>
                </c:pt>
                <c:pt idx="7">
                  <c:v>4.486135E-6</c:v>
                </c:pt>
                <c:pt idx="8">
                  <c:v>4.6075740000000003E-6</c:v>
                </c:pt>
                <c:pt idx="9">
                  <c:v>4.74255E-6</c:v>
                </c:pt>
                <c:pt idx="10">
                  <c:v>4.8934149999999998E-6</c:v>
                </c:pt>
                <c:pt idx="11">
                  <c:v>5.0630249999999997E-6</c:v>
                </c:pt>
                <c:pt idx="12">
                  <c:v>5.2547519999999996E-6</c:v>
                </c:pt>
                <c:pt idx="13">
                  <c:v>5.472664E-6</c:v>
                </c:pt>
                <c:pt idx="14">
                  <c:v>5.7214629999999998E-6</c:v>
                </c:pt>
                <c:pt idx="15">
                  <c:v>6.0064650000000001E-6</c:v>
                </c:pt>
                <c:pt idx="16">
                  <c:v>6.3334689999999998E-6</c:v>
                </c:pt>
                <c:pt idx="17">
                  <c:v>6.7083940000000003E-6</c:v>
                </c:pt>
                <c:pt idx="18">
                  <c:v>7.136708E-6</c:v>
                </c:pt>
                <c:pt idx="19">
                  <c:v>7.622605E-6</c:v>
                </c:pt>
                <c:pt idx="20">
                  <c:v>8.1706370000000006E-6</c:v>
                </c:pt>
                <c:pt idx="21">
                  <c:v>8.7746810000000006E-6</c:v>
                </c:pt>
                <c:pt idx="22">
                  <c:v>9.4212909999999994E-6</c:v>
                </c:pt>
                <c:pt idx="23">
                  <c:v>1.0083599999999999E-5</c:v>
                </c:pt>
                <c:pt idx="24">
                  <c:v>1.072457E-5</c:v>
                </c:pt>
                <c:pt idx="25">
                  <c:v>1.130893E-5</c:v>
                </c:pt>
                <c:pt idx="26">
                  <c:v>1.181644E-5</c:v>
                </c:pt>
                <c:pt idx="27">
                  <c:v>1.22455E-5</c:v>
                </c:pt>
                <c:pt idx="28">
                  <c:v>1.260713E-5</c:v>
                </c:pt>
                <c:pt idx="29">
                  <c:v>1.291637E-5</c:v>
                </c:pt>
                <c:pt idx="30">
                  <c:v>1.318675E-5</c:v>
                </c:pt>
                <c:pt idx="31">
                  <c:v>1.342883E-5</c:v>
                </c:pt>
                <c:pt idx="32">
                  <c:v>1.365013E-5</c:v>
                </c:pt>
                <c:pt idx="33">
                  <c:v>1.3855639999999999E-5</c:v>
                </c:pt>
                <c:pt idx="34">
                  <c:v>1.404868E-5</c:v>
                </c:pt>
                <c:pt idx="35">
                  <c:v>1.4231520000000001E-5</c:v>
                </c:pt>
                <c:pt idx="36">
                  <c:v>1.4405739999999999E-5</c:v>
                </c:pt>
                <c:pt idx="37">
                  <c:v>1.457248E-5</c:v>
                </c:pt>
                <c:pt idx="38">
                  <c:v>1.4732609999999999E-5</c:v>
                </c:pt>
                <c:pt idx="39">
                  <c:v>1.488683E-5</c:v>
                </c:pt>
                <c:pt idx="40">
                  <c:v>1.503569E-5</c:v>
                </c:pt>
                <c:pt idx="41">
                  <c:v>1.517963E-5</c:v>
                </c:pt>
                <c:pt idx="42">
                  <c:v>1.5319129999999999E-5</c:v>
                </c:pt>
                <c:pt idx="43">
                  <c:v>1.5454489999999998E-5</c:v>
                </c:pt>
                <c:pt idx="44">
                  <c:v>1.5586020000000001E-5</c:v>
                </c:pt>
                <c:pt idx="45">
                  <c:v>1.5713999999999999E-5</c:v>
                </c:pt>
                <c:pt idx="46">
                  <c:v>1.5838650000000001E-5</c:v>
                </c:pt>
                <c:pt idx="47">
                  <c:v>1.5960189999999999E-5</c:v>
                </c:pt>
                <c:pt idx="48">
                  <c:v>1.6078789999999999E-5</c:v>
                </c:pt>
                <c:pt idx="49">
                  <c:v>1.6194630000000001E-5</c:v>
                </c:pt>
                <c:pt idx="50">
                  <c:v>1.6307889999999999E-5</c:v>
                </c:pt>
                <c:pt idx="51">
                  <c:v>1.6418689999999998E-5</c:v>
                </c:pt>
                <c:pt idx="52">
                  <c:v>1.6527210000000001E-5</c:v>
                </c:pt>
                <c:pt idx="53">
                  <c:v>1.6633499999999999E-5</c:v>
                </c:pt>
                <c:pt idx="54">
                  <c:v>1.673774E-5</c:v>
                </c:pt>
                <c:pt idx="55">
                  <c:v>1.6839959999999999E-5</c:v>
                </c:pt>
                <c:pt idx="56">
                  <c:v>1.6940300000000001E-5</c:v>
                </c:pt>
                <c:pt idx="57">
                  <c:v>1.703885E-5</c:v>
                </c:pt>
                <c:pt idx="58">
                  <c:v>1.7135599999999999E-5</c:v>
                </c:pt>
                <c:pt idx="59">
                  <c:v>1.7230719999999999E-5</c:v>
                </c:pt>
                <c:pt idx="60">
                  <c:v>1.7324280000000001E-5</c:v>
                </c:pt>
                <c:pt idx="61">
                  <c:v>1.7416290000000001E-5</c:v>
                </c:pt>
                <c:pt idx="62">
                  <c:v>1.750685E-5</c:v>
                </c:pt>
                <c:pt idx="63">
                  <c:v>1.7595980000000001E-5</c:v>
                </c:pt>
                <c:pt idx="64">
                  <c:v>1.768377E-5</c:v>
                </c:pt>
                <c:pt idx="65">
                  <c:v>1.7770250000000002E-5</c:v>
                </c:pt>
                <c:pt idx="66">
                  <c:v>1.785547E-5</c:v>
                </c:pt>
                <c:pt idx="67">
                  <c:v>1.7939470000000001E-5</c:v>
                </c:pt>
                <c:pt idx="68">
                  <c:v>1.8022290000000001E-5</c:v>
                </c:pt>
                <c:pt idx="69">
                  <c:v>1.8104000000000001E-5</c:v>
                </c:pt>
                <c:pt idx="70">
                  <c:v>1.818462E-5</c:v>
                </c:pt>
                <c:pt idx="71">
                  <c:v>1.8264179999999999E-5</c:v>
                </c:pt>
                <c:pt idx="72">
                  <c:v>1.8342720000000001E-5</c:v>
                </c:pt>
                <c:pt idx="73">
                  <c:v>1.842025E-5</c:v>
                </c:pt>
                <c:pt idx="74">
                  <c:v>1.849682E-5</c:v>
                </c:pt>
                <c:pt idx="75">
                  <c:v>1.8572449999999999E-5</c:v>
                </c:pt>
                <c:pt idx="76">
                  <c:v>1.8647179999999999E-5</c:v>
                </c:pt>
                <c:pt idx="77">
                  <c:v>1.8721049999999999E-5</c:v>
                </c:pt>
                <c:pt idx="78">
                  <c:v>1.8794039999999999E-5</c:v>
                </c:pt>
                <c:pt idx="79">
                  <c:v>1.8866230000000001E-5</c:v>
                </c:pt>
                <c:pt idx="80">
                  <c:v>1.893761E-5</c:v>
                </c:pt>
                <c:pt idx="81">
                  <c:v>1.9008190000000001E-5</c:v>
                </c:pt>
                <c:pt idx="82">
                  <c:v>1.9078030000000001E-5</c:v>
                </c:pt>
                <c:pt idx="83">
                  <c:v>1.914712E-5</c:v>
                </c:pt>
                <c:pt idx="84">
                  <c:v>1.9215489999999999E-5</c:v>
                </c:pt>
                <c:pt idx="85">
                  <c:v>1.9283140000000001E-5</c:v>
                </c:pt>
                <c:pt idx="86">
                  <c:v>1.9350120000000001E-5</c:v>
                </c:pt>
                <c:pt idx="87">
                  <c:v>1.9416399999999999E-5</c:v>
                </c:pt>
                <c:pt idx="88">
                  <c:v>1.9482050000000001E-5</c:v>
                </c:pt>
                <c:pt idx="89">
                  <c:v>1.9547050000000001E-5</c:v>
                </c:pt>
                <c:pt idx="90">
                  <c:v>1.9611429999999999E-5</c:v>
                </c:pt>
                <c:pt idx="91">
                  <c:v>1.9675200000000001E-5</c:v>
                </c:pt>
                <c:pt idx="92">
                  <c:v>1.9738360000000001E-5</c:v>
                </c:pt>
                <c:pt idx="93">
                  <c:v>1.9800949999999999E-5</c:v>
                </c:pt>
                <c:pt idx="94">
                  <c:v>1.986296E-5</c:v>
                </c:pt>
                <c:pt idx="95">
                  <c:v>1.9924399999999998E-5</c:v>
                </c:pt>
                <c:pt idx="96">
                  <c:v>1.9985320000000001E-5</c:v>
                </c:pt>
                <c:pt idx="97">
                  <c:v>2.00457E-5</c:v>
                </c:pt>
                <c:pt idx="98">
                  <c:v>2.0105549999999999E-5</c:v>
                </c:pt>
                <c:pt idx="99">
                  <c:v>2.0164900000000001E-5</c:v>
                </c:pt>
                <c:pt idx="100">
                  <c:v>2.0223719999999999E-5</c:v>
                </c:pt>
                <c:pt idx="101">
                  <c:v>2.0282079999999999E-5</c:v>
                </c:pt>
                <c:pt idx="102">
                  <c:v>2.0339950000000002E-5</c:v>
                </c:pt>
                <c:pt idx="103">
                  <c:v>2.0397359999999999E-5</c:v>
                </c:pt>
                <c:pt idx="104">
                  <c:v>2.0454309999999999E-5</c:v>
                </c:pt>
                <c:pt idx="105">
                  <c:v>2.051079E-5</c:v>
                </c:pt>
                <c:pt idx="106">
                  <c:v>2.056683E-5</c:v>
                </c:pt>
                <c:pt idx="107">
                  <c:v>2.062244E-5</c:v>
                </c:pt>
                <c:pt idx="108">
                  <c:v>2.067765E-5</c:v>
                </c:pt>
                <c:pt idx="109">
                  <c:v>2.0732400000000002E-5</c:v>
                </c:pt>
                <c:pt idx="110">
                  <c:v>2.078672E-5</c:v>
                </c:pt>
                <c:pt idx="111">
                  <c:v>2.084067E-5</c:v>
                </c:pt>
                <c:pt idx="112">
                  <c:v>2.0894210000000001E-5</c:v>
                </c:pt>
                <c:pt idx="113">
                  <c:v>2.094737E-5</c:v>
                </c:pt>
                <c:pt idx="114">
                  <c:v>2.1000149999999999E-5</c:v>
                </c:pt>
                <c:pt idx="115">
                  <c:v>2.105252E-5</c:v>
                </c:pt>
                <c:pt idx="116">
                  <c:v>2.110453E-5</c:v>
                </c:pt>
                <c:pt idx="117">
                  <c:v>2.1156199999999999E-5</c:v>
                </c:pt>
                <c:pt idx="118">
                  <c:v>2.1207510000000001E-5</c:v>
                </c:pt>
                <c:pt idx="119">
                  <c:v>2.1258470000000001E-5</c:v>
                </c:pt>
                <c:pt idx="120">
                  <c:v>2.1309080000000001E-5</c:v>
                </c:pt>
                <c:pt idx="121">
                  <c:v>2.1359360000000001E-5</c:v>
                </c:pt>
                <c:pt idx="122">
                  <c:v>2.140928E-5</c:v>
                </c:pt>
                <c:pt idx="123">
                  <c:v>2.1458890000000001E-5</c:v>
                </c:pt>
                <c:pt idx="124">
                  <c:v>2.1508149999999998E-5</c:v>
                </c:pt>
                <c:pt idx="125">
                  <c:v>2.1557129999999999E-5</c:v>
                </c:pt>
                <c:pt idx="126">
                  <c:v>2.160577E-5</c:v>
                </c:pt>
                <c:pt idx="127">
                  <c:v>2.1654120000000001E-5</c:v>
                </c:pt>
                <c:pt idx="128">
                  <c:v>2.1702160000000001E-5</c:v>
                </c:pt>
                <c:pt idx="129">
                  <c:v>2.17499E-5</c:v>
                </c:pt>
                <c:pt idx="130">
                  <c:v>2.179732E-5</c:v>
                </c:pt>
                <c:pt idx="131">
                  <c:v>2.1844469999999999E-5</c:v>
                </c:pt>
                <c:pt idx="132">
                  <c:v>2.189132E-5</c:v>
                </c:pt>
                <c:pt idx="133">
                  <c:v>2.1937890000000001E-5</c:v>
                </c:pt>
                <c:pt idx="134">
                  <c:v>2.198417E-5</c:v>
                </c:pt>
                <c:pt idx="135">
                  <c:v>2.2030190000000001E-5</c:v>
                </c:pt>
                <c:pt idx="136">
                  <c:v>2.207595E-5</c:v>
                </c:pt>
                <c:pt idx="137">
                  <c:v>2.2121459999999999E-5</c:v>
                </c:pt>
                <c:pt idx="138">
                  <c:v>2.2166680000000001E-5</c:v>
                </c:pt>
                <c:pt idx="139">
                  <c:v>2.2211649999999999E-5</c:v>
                </c:pt>
                <c:pt idx="140">
                  <c:v>2.225637E-5</c:v>
                </c:pt>
                <c:pt idx="141">
                  <c:v>2.2300840000000001E-5</c:v>
                </c:pt>
                <c:pt idx="142">
                  <c:v>2.2345029999999999E-5</c:v>
                </c:pt>
                <c:pt idx="143">
                  <c:v>2.238902E-5</c:v>
                </c:pt>
                <c:pt idx="144">
                  <c:v>2.2432739999999999E-5</c:v>
                </c:pt>
                <c:pt idx="145">
                  <c:v>2.2476220000000001E-5</c:v>
                </c:pt>
                <c:pt idx="146">
                  <c:v>2.2519479999999999E-5</c:v>
                </c:pt>
                <c:pt idx="147">
                  <c:v>2.25625E-5</c:v>
                </c:pt>
                <c:pt idx="148">
                  <c:v>2.260527E-5</c:v>
                </c:pt>
                <c:pt idx="149">
                  <c:v>2.264785E-5</c:v>
                </c:pt>
                <c:pt idx="150">
                  <c:v>2.269018E-5</c:v>
                </c:pt>
                <c:pt idx="151">
                  <c:v>2.273231E-5</c:v>
                </c:pt>
                <c:pt idx="152">
                  <c:v>2.2774220000000001E-5</c:v>
                </c:pt>
                <c:pt idx="153">
                  <c:v>2.28159E-5</c:v>
                </c:pt>
                <c:pt idx="154">
                  <c:v>2.285737E-5</c:v>
                </c:pt>
                <c:pt idx="155">
                  <c:v>2.2898619999999999E-5</c:v>
                </c:pt>
                <c:pt idx="156">
                  <c:v>2.2939689999999999E-5</c:v>
                </c:pt>
                <c:pt idx="157">
                  <c:v>2.2980550000000001E-5</c:v>
                </c:pt>
                <c:pt idx="158">
                  <c:v>2.3021189999999998E-5</c:v>
                </c:pt>
                <c:pt idx="159">
                  <c:v>2.3061639999999999E-5</c:v>
                </c:pt>
                <c:pt idx="160">
                  <c:v>2.31019E-5</c:v>
                </c:pt>
                <c:pt idx="161">
                  <c:v>2.3141939999999999E-5</c:v>
                </c:pt>
                <c:pt idx="162">
                  <c:v>2.318181E-5</c:v>
                </c:pt>
                <c:pt idx="163">
                  <c:v>2.322148E-5</c:v>
                </c:pt>
                <c:pt idx="164">
                  <c:v>2.326096E-5</c:v>
                </c:pt>
                <c:pt idx="165">
                  <c:v>2.3300250000000001E-5</c:v>
                </c:pt>
                <c:pt idx="166">
                  <c:v>2.3339349999999999E-5</c:v>
                </c:pt>
                <c:pt idx="167">
                  <c:v>2.3378270000000001E-5</c:v>
                </c:pt>
                <c:pt idx="168">
                  <c:v>2.3417020000000001E-5</c:v>
                </c:pt>
                <c:pt idx="169">
                  <c:v>2.3455589999999999E-5</c:v>
                </c:pt>
                <c:pt idx="170">
                  <c:v>2.349397E-5</c:v>
                </c:pt>
                <c:pt idx="171">
                  <c:v>2.3532200000000001E-5</c:v>
                </c:pt>
                <c:pt idx="172">
                  <c:v>2.3570239999999999E-5</c:v>
                </c:pt>
                <c:pt idx="173">
                  <c:v>2.3608099999999998E-5</c:v>
                </c:pt>
                <c:pt idx="174">
                  <c:v>2.36458E-5</c:v>
                </c:pt>
                <c:pt idx="175">
                  <c:v>2.368334E-5</c:v>
                </c:pt>
                <c:pt idx="176">
                  <c:v>2.3720709999999999E-5</c:v>
                </c:pt>
                <c:pt idx="177">
                  <c:v>2.3757909999999999E-5</c:v>
                </c:pt>
                <c:pt idx="178">
                  <c:v>2.3794950000000002E-5</c:v>
                </c:pt>
                <c:pt idx="179">
                  <c:v>2.383183E-5</c:v>
                </c:pt>
                <c:pt idx="180">
                  <c:v>2.3868560000000001E-5</c:v>
                </c:pt>
                <c:pt idx="181">
                  <c:v>2.3905120000000001E-5</c:v>
                </c:pt>
                <c:pt idx="182">
                  <c:v>2.394154E-5</c:v>
                </c:pt>
                <c:pt idx="183">
                  <c:v>2.3977799999999999E-5</c:v>
                </c:pt>
                <c:pt idx="184">
                  <c:v>2.4013900000000001E-5</c:v>
                </c:pt>
                <c:pt idx="185">
                  <c:v>2.4049850000000001E-5</c:v>
                </c:pt>
                <c:pt idx="186">
                  <c:v>2.4085649999999999E-5</c:v>
                </c:pt>
                <c:pt idx="187">
                  <c:v>2.412131E-5</c:v>
                </c:pt>
                <c:pt idx="188">
                  <c:v>2.415682E-5</c:v>
                </c:pt>
                <c:pt idx="189">
                  <c:v>2.4192190000000001E-5</c:v>
                </c:pt>
                <c:pt idx="190">
                  <c:v>2.4227400000000001E-5</c:v>
                </c:pt>
                <c:pt idx="191">
                  <c:v>2.4262479999999999E-5</c:v>
                </c:pt>
                <c:pt idx="192">
                  <c:v>2.429742E-5</c:v>
                </c:pt>
                <c:pt idx="193">
                  <c:v>2.4332219999999999E-5</c:v>
                </c:pt>
                <c:pt idx="194">
                  <c:v>2.4366880000000001E-5</c:v>
                </c:pt>
                <c:pt idx="195">
                  <c:v>2.44014E-5</c:v>
                </c:pt>
                <c:pt idx="196">
                  <c:v>2.4435779999999999E-5</c:v>
                </c:pt>
                <c:pt idx="197">
                  <c:v>2.447003E-5</c:v>
                </c:pt>
                <c:pt idx="198">
                  <c:v>2.4504150000000002E-5</c:v>
                </c:pt>
                <c:pt idx="199">
                  <c:v>2.4538140000000001E-5</c:v>
                </c:pt>
                <c:pt idx="200">
                  <c:v>2.4572009999999999E-5</c:v>
                </c:pt>
                <c:pt idx="201">
                  <c:v>2.4605729999999999E-5</c:v>
                </c:pt>
                <c:pt idx="202">
                  <c:v>2.4639329999999998E-5</c:v>
                </c:pt>
                <c:pt idx="203">
                  <c:v>2.4672799999999999E-5</c:v>
                </c:pt>
                <c:pt idx="204">
                  <c:v>2.470614E-5</c:v>
                </c:pt>
                <c:pt idx="205">
                  <c:v>2.473937E-5</c:v>
                </c:pt>
                <c:pt idx="206">
                  <c:v>2.4772460000000001E-5</c:v>
                </c:pt>
                <c:pt idx="207">
                  <c:v>2.4805440000000001E-5</c:v>
                </c:pt>
                <c:pt idx="208">
                  <c:v>2.4838290000000002E-5</c:v>
                </c:pt>
                <c:pt idx="209">
                  <c:v>2.4871020000000001E-5</c:v>
                </c:pt>
                <c:pt idx="210">
                  <c:v>2.4903629999999999E-5</c:v>
                </c:pt>
                <c:pt idx="211">
                  <c:v>2.4936120000000001E-5</c:v>
                </c:pt>
                <c:pt idx="212">
                  <c:v>2.49685E-5</c:v>
                </c:pt>
                <c:pt idx="213">
                  <c:v>2.500076E-5</c:v>
                </c:pt>
                <c:pt idx="214">
                  <c:v>2.5032909999999999E-5</c:v>
                </c:pt>
                <c:pt idx="215">
                  <c:v>2.506493E-5</c:v>
                </c:pt>
                <c:pt idx="216">
                  <c:v>2.509685E-5</c:v>
                </c:pt>
                <c:pt idx="217">
                  <c:v>2.5128659999999999E-5</c:v>
                </c:pt>
                <c:pt idx="218">
                  <c:v>2.516035E-5</c:v>
                </c:pt>
                <c:pt idx="219">
                  <c:v>2.5191930000000001E-5</c:v>
                </c:pt>
                <c:pt idx="220">
                  <c:v>2.522341E-5</c:v>
                </c:pt>
                <c:pt idx="221">
                  <c:v>2.5254779999999999E-5</c:v>
                </c:pt>
                <c:pt idx="222">
                  <c:v>2.528603E-5</c:v>
                </c:pt>
                <c:pt idx="223">
                  <c:v>2.5317180000000001E-5</c:v>
                </c:pt>
                <c:pt idx="224">
                  <c:v>2.5348230000000001E-5</c:v>
                </c:pt>
                <c:pt idx="225">
                  <c:v>2.537916E-5</c:v>
                </c:pt>
                <c:pt idx="226">
                  <c:v>2.5409990000000002E-5</c:v>
                </c:pt>
                <c:pt idx="227">
                  <c:v>2.544072E-5</c:v>
                </c:pt>
                <c:pt idx="228">
                  <c:v>2.5471359999999999E-5</c:v>
                </c:pt>
                <c:pt idx="229">
                  <c:v>2.5501869999999998E-5</c:v>
                </c:pt>
                <c:pt idx="230">
                  <c:v>2.5532289999999999E-5</c:v>
                </c:pt>
                <c:pt idx="231">
                  <c:v>2.5562609999999999E-5</c:v>
                </c:pt>
                <c:pt idx="232">
                  <c:v>2.5592829999999999E-5</c:v>
                </c:pt>
                <c:pt idx="233">
                  <c:v>2.5622940000000001E-5</c:v>
                </c:pt>
                <c:pt idx="234">
                  <c:v>2.5652970000000001E-5</c:v>
                </c:pt>
                <c:pt idx="235">
                  <c:v>2.5682900000000001E-5</c:v>
                </c:pt>
                <c:pt idx="236">
                  <c:v>2.5712740000000001E-5</c:v>
                </c:pt>
                <c:pt idx="237">
                  <c:v>2.5742470000000001E-5</c:v>
                </c:pt>
                <c:pt idx="238">
                  <c:v>2.5772110000000001E-5</c:v>
                </c:pt>
                <c:pt idx="239">
                  <c:v>2.5801650000000001E-5</c:v>
                </c:pt>
                <c:pt idx="240">
                  <c:v>2.5831110000000001E-5</c:v>
                </c:pt>
                <c:pt idx="241">
                  <c:v>2.5860479999999999E-5</c:v>
                </c:pt>
                <c:pt idx="242">
                  <c:v>2.5889750000000001E-5</c:v>
                </c:pt>
                <c:pt idx="243">
                  <c:v>2.5918920000000002E-5</c:v>
                </c:pt>
                <c:pt idx="244">
                  <c:v>2.5948E-5</c:v>
                </c:pt>
                <c:pt idx="245">
                  <c:v>2.5976999999999999E-5</c:v>
                </c:pt>
                <c:pt idx="246">
                  <c:v>2.6005900000000001E-5</c:v>
                </c:pt>
                <c:pt idx="247">
                  <c:v>2.60347E-5</c:v>
                </c:pt>
                <c:pt idx="248">
                  <c:v>2.6063430000000001E-5</c:v>
                </c:pt>
                <c:pt idx="249">
                  <c:v>2.6092069999999998E-5</c:v>
                </c:pt>
                <c:pt idx="250">
                  <c:v>2.6120609999999999E-5</c:v>
                </c:pt>
              </c:numCache>
            </c:numRef>
          </c:yVal>
          <c:smooth val="1"/>
          <c:extLst>
            <c:ext xmlns:c16="http://schemas.microsoft.com/office/drawing/2014/chart" uri="{C3380CC4-5D6E-409C-BE32-E72D297353CC}">
              <c16:uniqueId val="{00000031-4D4C-4B1C-89A4-3D3AFACA9F2D}"/>
            </c:ext>
          </c:extLst>
        </c:ser>
        <c:dLbls>
          <c:showLegendKey val="0"/>
          <c:showVal val="0"/>
          <c:showCatName val="0"/>
          <c:showSerName val="0"/>
          <c:showPercent val="0"/>
          <c:showBubbleSize val="0"/>
        </c:dLbls>
        <c:axId val="1182629328"/>
        <c:axId val="1"/>
      </c:scatterChart>
      <c:scatterChart>
        <c:scatterStyle val="lineMarker"/>
        <c:varyColors val="0"/>
        <c:ser>
          <c:idx val="50"/>
          <c:order val="50"/>
          <c:spPr>
            <a:ln w="25400">
              <a:solidFill>
                <a:srgbClr val="0000FF"/>
              </a:solidFill>
              <a:prstDash val="solid"/>
            </a:ln>
          </c:spPr>
          <c:marker>
            <c:symbol val="none"/>
          </c:marker>
          <c:xVal>
            <c:numRef>
              <c:f>'marine01 (2)'!$B$2:$B$72</c:f>
              <c:numCache>
                <c:formatCode>0.00E+00</c:formatCode>
                <c:ptCount val="7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numCache>
            </c:numRef>
          </c:xVal>
          <c:yVal>
            <c:numRef>
              <c:f>'marine01 (2)'!$O$2:$O$72</c:f>
              <c:numCache>
                <c:formatCode>0.00E+00</c:formatCode>
                <c:ptCount val="71"/>
                <c:pt idx="0">
                  <c:v>-2</c:v>
                </c:pt>
                <c:pt idx="1">
                  <c:v>-1.8942509999999999</c:v>
                </c:pt>
                <c:pt idx="2">
                  <c:v>-1.7846759999999999</c:v>
                </c:pt>
                <c:pt idx="3">
                  <c:v>-1.6744510000000001</c:v>
                </c:pt>
                <c:pt idx="4">
                  <c:v>-1.5638880000000002</c:v>
                </c:pt>
                <c:pt idx="5">
                  <c:v>-1.453098</c:v>
                </c:pt>
                <c:pt idx="6">
                  <c:v>-1.3421369999999999</c:v>
                </c:pt>
                <c:pt idx="7">
                  <c:v>-1.2310369999999999</c:v>
                </c:pt>
                <c:pt idx="8">
                  <c:v>-1.119821</c:v>
                </c:pt>
                <c:pt idx="9">
                  <c:v>-1.0085119999999999</c:v>
                </c:pt>
                <c:pt idx="10">
                  <c:v>-0.89712809999999998</c:v>
                </c:pt>
                <c:pt idx="11">
                  <c:v>-0.78569160000000005</c:v>
                </c:pt>
                <c:pt idx="12">
                  <c:v>-0.67422760000000004</c:v>
                </c:pt>
                <c:pt idx="13">
                  <c:v>-0.56276740000000003</c:v>
                </c:pt>
                <c:pt idx="14">
                  <c:v>-0.45135210000000003</c:v>
                </c:pt>
                <c:pt idx="15">
                  <c:v>-0.3400397</c:v>
                </c:pt>
                <c:pt idx="16">
                  <c:v>-0.22891830000000002</c:v>
                </c:pt>
                <c:pt idx="17">
                  <c:v>-0.1181386</c:v>
                </c:pt>
                <c:pt idx="18">
                  <c:v>-7.9960899999999991E-3</c:v>
                </c:pt>
                <c:pt idx="19">
                  <c:v>0.10082719999999999</c:v>
                </c:pt>
                <c:pt idx="20">
                  <c:v>0.20708139999999997</c:v>
                </c:pt>
                <c:pt idx="21">
                  <c:v>0.30549790000000004</c:v>
                </c:pt>
                <c:pt idx="22">
                  <c:v>0.38626099999999997</c:v>
                </c:pt>
                <c:pt idx="23">
                  <c:v>0.43596700000000005</c:v>
                </c:pt>
                <c:pt idx="24">
                  <c:v>0.44564380000000003</c:v>
                </c:pt>
                <c:pt idx="25">
                  <c:v>0.41912540000000004</c:v>
                </c:pt>
                <c:pt idx="26">
                  <c:v>0.37197360000000002</c:v>
                </c:pt>
                <c:pt idx="27">
                  <c:v>0.32122650000000003</c:v>
                </c:pt>
                <c:pt idx="28">
                  <c:v>0.27714520000000004</c:v>
                </c:pt>
                <c:pt idx="29">
                  <c:v>0.24296640000000003</c:v>
                </c:pt>
                <c:pt idx="30">
                  <c:v>0.21792270000000002</c:v>
                </c:pt>
                <c:pt idx="31">
                  <c:v>0.1999022</c:v>
                </c:pt>
                <c:pt idx="32">
                  <c:v>0.18676579999999998</c:v>
                </c:pt>
                <c:pt idx="33">
                  <c:v>0.1768911</c:v>
                </c:pt>
                <c:pt idx="34">
                  <c:v>0.16916500000000001</c:v>
                </c:pt>
                <c:pt idx="35">
                  <c:v>0.16286790000000001</c:v>
                </c:pt>
                <c:pt idx="36">
                  <c:v>0.1575529</c:v>
                </c:pt>
                <c:pt idx="37">
                  <c:v>0.15294379999999999</c:v>
                </c:pt>
                <c:pt idx="38">
                  <c:v>0.14886439999999998</c:v>
                </c:pt>
                <c:pt idx="39">
                  <c:v>0.1452031</c:v>
                </c:pt>
                <c:pt idx="40">
                  <c:v>0.14188139999999999</c:v>
                </c:pt>
                <c:pt idx="41">
                  <c:v>0.13884360000000001</c:v>
                </c:pt>
                <c:pt idx="42">
                  <c:v>0.13604439999999998</c:v>
                </c:pt>
                <c:pt idx="43">
                  <c:v>0.13345290000000001</c:v>
                </c:pt>
                <c:pt idx="44">
                  <c:v>0.13104279999999999</c:v>
                </c:pt>
                <c:pt idx="45">
                  <c:v>0.1287923</c:v>
                </c:pt>
                <c:pt idx="46">
                  <c:v>0.12668379999999999</c:v>
                </c:pt>
                <c:pt idx="47">
                  <c:v>0.1247019</c:v>
                </c:pt>
                <c:pt idx="48">
                  <c:v>0.12283490000000001</c:v>
                </c:pt>
                <c:pt idx="49">
                  <c:v>0.1210706</c:v>
                </c:pt>
                <c:pt idx="50">
                  <c:v>0.1193993</c:v>
                </c:pt>
                <c:pt idx="51">
                  <c:v>0.11781319999999999</c:v>
                </c:pt>
                <c:pt idx="52">
                  <c:v>0.11630399999999999</c:v>
                </c:pt>
                <c:pt idx="53">
                  <c:v>0.11486720000000002</c:v>
                </c:pt>
                <c:pt idx="54">
                  <c:v>0.113495</c:v>
                </c:pt>
                <c:pt idx="55">
                  <c:v>0.1121843</c:v>
                </c:pt>
                <c:pt idx="56">
                  <c:v>0.11092920000000001</c:v>
                </c:pt>
                <c:pt idx="57">
                  <c:v>0.10972609999999999</c:v>
                </c:pt>
                <c:pt idx="58">
                  <c:v>0.10857270000000001</c:v>
                </c:pt>
                <c:pt idx="59">
                  <c:v>0.1074639</c:v>
                </c:pt>
                <c:pt idx="60">
                  <c:v>0.10639670000000001</c:v>
                </c:pt>
                <c:pt idx="61">
                  <c:v>0.1053697</c:v>
                </c:pt>
                <c:pt idx="62">
                  <c:v>0.10437949999999999</c:v>
                </c:pt>
                <c:pt idx="63">
                  <c:v>0.1034245</c:v>
                </c:pt>
                <c:pt idx="64">
                  <c:v>0.10250190000000001</c:v>
                </c:pt>
                <c:pt idx="65">
                  <c:v>0.10161050000000001</c:v>
                </c:pt>
                <c:pt idx="66">
                  <c:v>0.10074820000000001</c:v>
                </c:pt>
                <c:pt idx="67">
                  <c:v>9.9913660000000001E-2</c:v>
                </c:pt>
                <c:pt idx="68">
                  <c:v>9.910519000000001E-2</c:v>
                </c:pt>
                <c:pt idx="69">
                  <c:v>9.8320979999999988E-2</c:v>
                </c:pt>
                <c:pt idx="70">
                  <c:v>9.7560250000000001E-2</c:v>
                </c:pt>
              </c:numCache>
            </c:numRef>
          </c:yVal>
          <c:smooth val="0"/>
          <c:extLst>
            <c:ext xmlns:c16="http://schemas.microsoft.com/office/drawing/2014/chart" uri="{C3380CC4-5D6E-409C-BE32-E72D297353CC}">
              <c16:uniqueId val="{00000032-4D4C-4B1C-89A4-3D3AFACA9F2D}"/>
            </c:ext>
          </c:extLst>
        </c:ser>
        <c:dLbls>
          <c:showLegendKey val="0"/>
          <c:showVal val="0"/>
          <c:showCatName val="0"/>
          <c:showSerName val="0"/>
          <c:showPercent val="0"/>
          <c:showBubbleSize val="0"/>
        </c:dLbls>
        <c:axId val="3"/>
        <c:axId val="4"/>
      </c:scatterChart>
      <c:valAx>
        <c:axId val="1182629328"/>
        <c:scaling>
          <c:orientation val="minMax"/>
          <c:max val="300"/>
          <c:min val="0"/>
        </c:scaling>
        <c:delete val="0"/>
        <c:axPos val="b"/>
        <c:title>
          <c:tx>
            <c:rich>
              <a:bodyPr/>
              <a:lstStyle/>
              <a:p>
                <a:pPr>
                  <a:defRPr/>
                </a:pPr>
                <a:r>
                  <a:rPr lang="en-US"/>
                  <a:t>Time (s)</a:t>
                </a:r>
              </a:p>
            </c:rich>
          </c:tx>
          <c:layout>
            <c:manualLayout>
              <c:xMode val="edge"/>
              <c:yMode val="edge"/>
              <c:x val="0.4531441338756958"/>
              <c:y val="0.93616160262183046"/>
            </c:manualLayout>
          </c:layout>
          <c:overlay val="0"/>
          <c:spPr>
            <a:noFill/>
            <a:ln w="25400">
              <a:noFill/>
            </a:ln>
          </c:spPr>
        </c:title>
        <c:numFmt formatCode="General" sourceLinked="0"/>
        <c:majorTickMark val="out"/>
        <c:minorTickMark val="none"/>
        <c:tickLblPos val="nextTo"/>
        <c:spPr>
          <a:ln w="3175">
            <a:solidFill>
              <a:srgbClr val="000000"/>
            </a:solidFill>
            <a:prstDash val="solid"/>
          </a:ln>
        </c:spPr>
        <c:txPr>
          <a:bodyPr rot="0" vert="horz"/>
          <a:lstStyle/>
          <a:p>
            <a:pPr>
              <a:defRPr/>
            </a:pPr>
            <a:endParaRPr lang="en-US"/>
          </a:p>
        </c:txPr>
        <c:crossAx val="1"/>
        <c:crossesAt val="1E-8"/>
        <c:crossBetween val="midCat"/>
      </c:valAx>
      <c:valAx>
        <c:axId val="1"/>
        <c:scaling>
          <c:logBase val="10"/>
          <c:orientation val="minMax"/>
          <c:max val="1E-3"/>
        </c:scaling>
        <c:delete val="0"/>
        <c:axPos val="l"/>
        <c:title>
          <c:tx>
            <c:rich>
              <a:bodyPr/>
              <a:lstStyle/>
              <a:p>
                <a:pPr>
                  <a:defRPr/>
                </a:pPr>
                <a:r>
                  <a:rPr lang="en-US"/>
                  <a:t>Dp (m)</a:t>
                </a:r>
              </a:p>
            </c:rich>
          </c:tx>
          <c:layout>
            <c:manualLayout>
              <c:xMode val="edge"/>
              <c:yMode val="edge"/>
              <c:x val="0"/>
              <c:y val="0.4632952691680261"/>
            </c:manualLayout>
          </c:layout>
          <c:overlay val="0"/>
          <c:spPr>
            <a:noFill/>
            <a:ln w="25400">
              <a:noFill/>
            </a:ln>
          </c:spPr>
        </c:title>
        <c:numFmt formatCode="0.E+00" sourceLinked="0"/>
        <c:majorTickMark val="out"/>
        <c:minorTickMark val="out"/>
        <c:tickLblPos val="nextTo"/>
        <c:spPr>
          <a:ln w="3175">
            <a:solidFill>
              <a:srgbClr val="000000"/>
            </a:solidFill>
            <a:prstDash val="solid"/>
          </a:ln>
        </c:spPr>
        <c:txPr>
          <a:bodyPr rot="0" vert="horz"/>
          <a:lstStyle/>
          <a:p>
            <a:pPr>
              <a:defRPr/>
            </a:pPr>
            <a:endParaRPr lang="en-US"/>
          </a:p>
        </c:txPr>
        <c:crossAx val="1182629328"/>
        <c:crossesAt val="0"/>
        <c:crossBetween val="midCat"/>
      </c:valAx>
      <c:valAx>
        <c:axId val="3"/>
        <c:scaling>
          <c:orientation val="minMax"/>
        </c:scaling>
        <c:delete val="1"/>
        <c:axPos val="b"/>
        <c:numFmt formatCode="0.00E+00" sourceLinked="1"/>
        <c:majorTickMark val="out"/>
        <c:minorTickMark val="none"/>
        <c:tickLblPos val="nextTo"/>
        <c:crossAx val="4"/>
        <c:crosses val="autoZero"/>
        <c:crossBetween val="midCat"/>
      </c:valAx>
      <c:valAx>
        <c:axId val="4"/>
        <c:scaling>
          <c:orientation val="minMax"/>
          <c:max val="1"/>
          <c:min val="-2"/>
        </c:scaling>
        <c:delete val="0"/>
        <c:axPos val="r"/>
        <c:title>
          <c:tx>
            <c:rich>
              <a:bodyPr/>
              <a:lstStyle/>
              <a:p>
                <a:pPr>
                  <a:defRPr sz="1600"/>
                </a:pPr>
                <a:r>
                  <a:rPr lang="en-US" sz="1600"/>
                  <a:t>Cloud Parcel Supersaturation (%)</a:t>
                </a:r>
              </a:p>
            </c:rich>
          </c:tx>
          <c:layout>
            <c:manualLayout>
              <c:xMode val="edge"/>
              <c:yMode val="edge"/>
              <c:x val="0.93642619373773495"/>
              <c:y val="0.14127524934918728"/>
            </c:manualLayout>
          </c:layout>
          <c:overlay val="0"/>
          <c:spPr>
            <a:noFill/>
            <a:ln w="25400">
              <a:noFill/>
            </a:ln>
          </c:spPr>
        </c:title>
        <c:numFmt formatCode="General" sourceLinked="0"/>
        <c:majorTickMark val="cross"/>
        <c:minorTickMark val="none"/>
        <c:tickLblPos val="nextTo"/>
        <c:spPr>
          <a:ln w="3175">
            <a:solidFill>
              <a:srgbClr val="000000"/>
            </a:solidFill>
            <a:prstDash val="solid"/>
          </a:ln>
        </c:spPr>
        <c:txPr>
          <a:bodyPr rot="0" vert="horz"/>
          <a:lstStyle/>
          <a:p>
            <a:pPr>
              <a:defRPr/>
            </a:pPr>
            <a:endParaRPr lang="en-US"/>
          </a:p>
        </c:txPr>
        <c:crossAx val="3"/>
        <c:crosses val="max"/>
        <c:crossBetween val="midCat"/>
      </c:valAx>
      <c:spPr>
        <a:solidFill>
          <a:srgbClr val="FFFFFF"/>
        </a:solidFill>
        <a:ln w="12700">
          <a:solidFill>
            <a:srgbClr val="808080"/>
          </a:solidFill>
          <a:prstDash val="solid"/>
        </a:ln>
      </c:spPr>
    </c:plotArea>
    <c:plotVisOnly val="1"/>
    <c:dispBlanksAs val="gap"/>
    <c:showDLblsOverMax val="0"/>
  </c:chart>
  <c:spPr>
    <a:solidFill>
      <a:schemeClr val="bg1"/>
    </a:solidFill>
    <a:ln w="6350">
      <a:noFill/>
    </a:ln>
  </c:spPr>
  <c:txPr>
    <a:bodyPr/>
    <a:lstStyle/>
    <a:p>
      <a:pPr>
        <a:defRPr sz="1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618404771116757"/>
          <c:y val="0.13213703099510604"/>
          <c:w val="0.68437459261815381"/>
          <c:h val="0.73481518275992097"/>
        </c:manualLayout>
      </c:layout>
      <c:scatterChart>
        <c:scatterStyle val="smoothMarker"/>
        <c:varyColors val="0"/>
        <c:ser>
          <c:idx val="0"/>
          <c:order val="0"/>
          <c:tx>
            <c:strRef>
              <c:f>marine01!$E$1</c:f>
              <c:strCache>
                <c:ptCount val="1"/>
                <c:pt idx="0">
                  <c:v>Dp(1.71153E-08) </c:v>
                </c:pt>
              </c:strCache>
            </c:strRef>
          </c:tx>
          <c:spPr>
            <a:ln w="12700">
              <a:solidFill>
                <a:srgbClr val="00008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marine01!$E$2:$E$252</c:f>
              <c:numCache>
                <c:formatCode>0.00E+00</c:formatCode>
                <c:ptCount val="251"/>
                <c:pt idx="0">
                  <c:v>2.0674200000000001E-8</c:v>
                </c:pt>
                <c:pt idx="1">
                  <c:v>2.9421380000000001E-8</c:v>
                </c:pt>
                <c:pt idx="2">
                  <c:v>2.9618510000000001E-8</c:v>
                </c:pt>
                <c:pt idx="3">
                  <c:v>2.982534E-8</c:v>
                </c:pt>
                <c:pt idx="4">
                  <c:v>3.0042079999999998E-8</c:v>
                </c:pt>
                <c:pt idx="5">
                  <c:v>3.0269349999999997E-8</c:v>
                </c:pt>
                <c:pt idx="6">
                  <c:v>3.0507970000000001E-8</c:v>
                </c:pt>
                <c:pt idx="7">
                  <c:v>3.0758930000000002E-8</c:v>
                </c:pt>
                <c:pt idx="8">
                  <c:v>3.1023349999999998E-8</c:v>
                </c:pt>
                <c:pt idx="9">
                  <c:v>3.1302539999999998E-8</c:v>
                </c:pt>
                <c:pt idx="10">
                  <c:v>3.1598000000000003E-8</c:v>
                </c:pt>
                <c:pt idx="11">
                  <c:v>3.1911480000000001E-8</c:v>
                </c:pt>
                <c:pt idx="12">
                  <c:v>3.2245029999999998E-8</c:v>
                </c:pt>
                <c:pt idx="13">
                  <c:v>3.2601009999999998E-8</c:v>
                </c:pt>
                <c:pt idx="14">
                  <c:v>3.2982249999999997E-8</c:v>
                </c:pt>
                <c:pt idx="15">
                  <c:v>3.3392070000000001E-8</c:v>
                </c:pt>
                <c:pt idx="16">
                  <c:v>3.3834390000000002E-8</c:v>
                </c:pt>
                <c:pt idx="17">
                  <c:v>3.4313760000000002E-8</c:v>
                </c:pt>
                <c:pt idx="18">
                  <c:v>3.4835119999999999E-8</c:v>
                </c:pt>
                <c:pt idx="19">
                  <c:v>3.5402529999999999E-8</c:v>
                </c:pt>
                <c:pt idx="20">
                  <c:v>3.6017229999999998E-8</c:v>
                </c:pt>
                <c:pt idx="21">
                  <c:v>3.6652100000000002E-8</c:v>
                </c:pt>
                <c:pt idx="22">
                  <c:v>3.7230660000000002E-8</c:v>
                </c:pt>
                <c:pt idx="23">
                  <c:v>3.7616930000000003E-8</c:v>
                </c:pt>
                <c:pt idx="24">
                  <c:v>3.769319E-8</c:v>
                </c:pt>
                <c:pt idx="25">
                  <c:v>3.7477180000000003E-8</c:v>
                </c:pt>
                <c:pt idx="26">
                  <c:v>3.7113499999999997E-8</c:v>
                </c:pt>
                <c:pt idx="27">
                  <c:v>3.6746019999999997E-8</c:v>
                </c:pt>
                <c:pt idx="28">
                  <c:v>3.6444329999999998E-8</c:v>
                </c:pt>
                <c:pt idx="29">
                  <c:v>3.622022E-8</c:v>
                </c:pt>
                <c:pt idx="30">
                  <c:v>3.6060710000000001E-8</c:v>
                </c:pt>
                <c:pt idx="31">
                  <c:v>3.5947950000000003E-8</c:v>
                </c:pt>
                <c:pt idx="32">
                  <c:v>3.5866479999999999E-8</c:v>
                </c:pt>
                <c:pt idx="33">
                  <c:v>3.5805399999999997E-8</c:v>
                </c:pt>
                <c:pt idx="34">
                  <c:v>3.575756E-8</c:v>
                </c:pt>
                <c:pt idx="35">
                  <c:v>3.5718430000000001E-8</c:v>
                </c:pt>
                <c:pt idx="36">
                  <c:v>3.5685249999999999E-8</c:v>
                </c:pt>
                <c:pt idx="37">
                  <c:v>3.5656320000000001E-8</c:v>
                </c:pt>
                <c:pt idx="38">
                  <c:v>3.5630580000000002E-8</c:v>
                </c:pt>
                <c:pt idx="39">
                  <c:v>3.5607330000000002E-8</c:v>
                </c:pt>
                <c:pt idx="40">
                  <c:v>3.558611E-8</c:v>
                </c:pt>
                <c:pt idx="41">
                  <c:v>3.5566580000000002E-8</c:v>
                </c:pt>
                <c:pt idx="42">
                  <c:v>3.5548460000000003E-8</c:v>
                </c:pt>
                <c:pt idx="43">
                  <c:v>3.5531560000000002E-8</c:v>
                </c:pt>
                <c:pt idx="44">
                  <c:v>3.5515740000000002E-8</c:v>
                </c:pt>
                <c:pt idx="45">
                  <c:v>3.550085E-8</c:v>
                </c:pt>
                <c:pt idx="46">
                  <c:v>3.5486789999999998E-8</c:v>
                </c:pt>
                <c:pt idx="47">
                  <c:v>3.547347E-8</c:v>
                </c:pt>
                <c:pt idx="48">
                  <c:v>3.5460819999999998E-8</c:v>
                </c:pt>
                <c:pt idx="49">
                  <c:v>3.5448770000000001E-8</c:v>
                </c:pt>
                <c:pt idx="50">
                  <c:v>3.5437259999999998E-8</c:v>
                </c:pt>
                <c:pt idx="51">
                  <c:v>3.5426239999999999E-8</c:v>
                </c:pt>
                <c:pt idx="52">
                  <c:v>3.5415669999999998E-8</c:v>
                </c:pt>
                <c:pt idx="53">
                  <c:v>3.5405510000000002E-8</c:v>
                </c:pt>
                <c:pt idx="54">
                  <c:v>3.5395730000000001E-8</c:v>
                </c:pt>
                <c:pt idx="55">
                  <c:v>3.5386290000000003E-8</c:v>
                </c:pt>
                <c:pt idx="56">
                  <c:v>3.5377179999999998E-8</c:v>
                </c:pt>
                <c:pt idx="57">
                  <c:v>3.5368370000000002E-8</c:v>
                </c:pt>
                <c:pt idx="58">
                  <c:v>3.5359840000000002E-8</c:v>
                </c:pt>
                <c:pt idx="59">
                  <c:v>3.535157E-8</c:v>
                </c:pt>
                <c:pt idx="60">
                  <c:v>3.5343529999999998E-8</c:v>
                </c:pt>
                <c:pt idx="61">
                  <c:v>3.5335720000000003E-8</c:v>
                </c:pt>
                <c:pt idx="62">
                  <c:v>3.5328129999999999E-8</c:v>
                </c:pt>
                <c:pt idx="63">
                  <c:v>3.5320730000000002E-8</c:v>
                </c:pt>
                <c:pt idx="64">
                  <c:v>3.531352E-8</c:v>
                </c:pt>
                <c:pt idx="65">
                  <c:v>3.5306490000000003E-8</c:v>
                </c:pt>
                <c:pt idx="66">
                  <c:v>3.5299620000000003E-8</c:v>
                </c:pt>
                <c:pt idx="67">
                  <c:v>3.5292899999999998E-8</c:v>
                </c:pt>
                <c:pt idx="68">
                  <c:v>3.5286339999999998E-8</c:v>
                </c:pt>
                <c:pt idx="69">
                  <c:v>3.527991E-8</c:v>
                </c:pt>
                <c:pt idx="70">
                  <c:v>3.527362E-8</c:v>
                </c:pt>
                <c:pt idx="71">
                  <c:v>3.5267449999999999E-8</c:v>
                </c:pt>
                <c:pt idx="72">
                  <c:v>3.5261400000000002E-8</c:v>
                </c:pt>
                <c:pt idx="73">
                  <c:v>3.5255469999999998E-8</c:v>
                </c:pt>
                <c:pt idx="74">
                  <c:v>3.5249639999999999E-8</c:v>
                </c:pt>
                <c:pt idx="75">
                  <c:v>3.5243920000000002E-8</c:v>
                </c:pt>
                <c:pt idx="76">
                  <c:v>3.5238290000000001E-8</c:v>
                </c:pt>
                <c:pt idx="77">
                  <c:v>3.5232759999999998E-8</c:v>
                </c:pt>
                <c:pt idx="78">
                  <c:v>3.5227319999999998E-8</c:v>
                </c:pt>
                <c:pt idx="79">
                  <c:v>3.522197E-8</c:v>
                </c:pt>
                <c:pt idx="80">
                  <c:v>3.5216700000000001E-8</c:v>
                </c:pt>
                <c:pt idx="81">
                  <c:v>3.5211499999999997E-8</c:v>
                </c:pt>
                <c:pt idx="82">
                  <c:v>3.520638E-8</c:v>
                </c:pt>
                <c:pt idx="83">
                  <c:v>3.5201340000000001E-8</c:v>
                </c:pt>
                <c:pt idx="84">
                  <c:v>3.5196360000000002E-8</c:v>
                </c:pt>
                <c:pt idx="85">
                  <c:v>3.5191449999999998E-8</c:v>
                </c:pt>
                <c:pt idx="86">
                  <c:v>3.5186600000000001E-8</c:v>
                </c:pt>
                <c:pt idx="87">
                  <c:v>3.5181819999999999E-8</c:v>
                </c:pt>
                <c:pt idx="88">
                  <c:v>3.5177099999999997E-8</c:v>
                </c:pt>
                <c:pt idx="89">
                  <c:v>3.5172429999999997E-8</c:v>
                </c:pt>
                <c:pt idx="90">
                  <c:v>3.5167820000000003E-8</c:v>
                </c:pt>
                <c:pt idx="91">
                  <c:v>3.5163259999999999E-8</c:v>
                </c:pt>
                <c:pt idx="92">
                  <c:v>3.5158749999999997E-8</c:v>
                </c:pt>
                <c:pt idx="93">
                  <c:v>3.5154300000000001E-8</c:v>
                </c:pt>
                <c:pt idx="94">
                  <c:v>3.5149889999999998E-8</c:v>
                </c:pt>
                <c:pt idx="95">
                  <c:v>3.5145529999999998E-8</c:v>
                </c:pt>
                <c:pt idx="96">
                  <c:v>3.5141209999999998E-8</c:v>
                </c:pt>
                <c:pt idx="97">
                  <c:v>3.513694E-8</c:v>
                </c:pt>
                <c:pt idx="98">
                  <c:v>3.5132710000000001E-8</c:v>
                </c:pt>
                <c:pt idx="99">
                  <c:v>3.5128509999999999E-8</c:v>
                </c:pt>
                <c:pt idx="100">
                  <c:v>3.512436E-8</c:v>
                </c:pt>
                <c:pt idx="101">
                  <c:v>3.512025E-8</c:v>
                </c:pt>
                <c:pt idx="102">
                  <c:v>3.5116170000000003E-8</c:v>
                </c:pt>
                <c:pt idx="103">
                  <c:v>3.5112129999999999E-8</c:v>
                </c:pt>
                <c:pt idx="104">
                  <c:v>3.5108119999999998E-8</c:v>
                </c:pt>
                <c:pt idx="105">
                  <c:v>3.5104150000000003E-8</c:v>
                </c:pt>
                <c:pt idx="106">
                  <c:v>3.5100209999999997E-8</c:v>
                </c:pt>
                <c:pt idx="107">
                  <c:v>3.5096300000000002E-8</c:v>
                </c:pt>
                <c:pt idx="108">
                  <c:v>3.5092429999999999E-8</c:v>
                </c:pt>
                <c:pt idx="109">
                  <c:v>3.5088580000000003E-8</c:v>
                </c:pt>
                <c:pt idx="110">
                  <c:v>3.5084769999999999E-8</c:v>
                </c:pt>
                <c:pt idx="111">
                  <c:v>3.5080980000000002E-8</c:v>
                </c:pt>
                <c:pt idx="112">
                  <c:v>3.5077220000000001E-8</c:v>
                </c:pt>
                <c:pt idx="113">
                  <c:v>3.507348E-8</c:v>
                </c:pt>
                <c:pt idx="114">
                  <c:v>3.5069770000000002E-8</c:v>
                </c:pt>
                <c:pt idx="115">
                  <c:v>3.506609E-8</c:v>
                </c:pt>
                <c:pt idx="116">
                  <c:v>3.5062429999999998E-8</c:v>
                </c:pt>
                <c:pt idx="117">
                  <c:v>3.5058799999999999E-8</c:v>
                </c:pt>
                <c:pt idx="118">
                  <c:v>3.505519E-8</c:v>
                </c:pt>
                <c:pt idx="119">
                  <c:v>3.50516E-8</c:v>
                </c:pt>
                <c:pt idx="120">
                  <c:v>3.5048039999999997E-8</c:v>
                </c:pt>
                <c:pt idx="121">
                  <c:v>3.50445E-8</c:v>
                </c:pt>
                <c:pt idx="122">
                  <c:v>3.504097E-8</c:v>
                </c:pt>
                <c:pt idx="123">
                  <c:v>3.5037470000000002E-8</c:v>
                </c:pt>
                <c:pt idx="124">
                  <c:v>3.5034000000000001E-8</c:v>
                </c:pt>
                <c:pt idx="125">
                  <c:v>3.503053E-8</c:v>
                </c:pt>
                <c:pt idx="126">
                  <c:v>3.5027090000000002E-8</c:v>
                </c:pt>
                <c:pt idx="127">
                  <c:v>3.5023669999999997E-8</c:v>
                </c:pt>
                <c:pt idx="128">
                  <c:v>3.5020269999999999E-8</c:v>
                </c:pt>
                <c:pt idx="129">
                  <c:v>3.5016880000000003E-8</c:v>
                </c:pt>
                <c:pt idx="130">
                  <c:v>3.5013519999999998E-8</c:v>
                </c:pt>
                <c:pt idx="131">
                  <c:v>3.5010170000000002E-8</c:v>
                </c:pt>
                <c:pt idx="132">
                  <c:v>3.5006830000000002E-8</c:v>
                </c:pt>
                <c:pt idx="133">
                  <c:v>3.5003519999999999E-8</c:v>
                </c:pt>
                <c:pt idx="134">
                  <c:v>3.500022E-8</c:v>
                </c:pt>
                <c:pt idx="135">
                  <c:v>3.499694E-8</c:v>
                </c:pt>
                <c:pt idx="136">
                  <c:v>3.499366E-8</c:v>
                </c:pt>
                <c:pt idx="137">
                  <c:v>3.4990410000000003E-8</c:v>
                </c:pt>
                <c:pt idx="138">
                  <c:v>3.4987170000000002E-8</c:v>
                </c:pt>
                <c:pt idx="139">
                  <c:v>3.4983950000000001E-8</c:v>
                </c:pt>
                <c:pt idx="140">
                  <c:v>3.4980739999999997E-8</c:v>
                </c:pt>
                <c:pt idx="141">
                  <c:v>3.4977540000000003E-8</c:v>
                </c:pt>
                <c:pt idx="142">
                  <c:v>3.4974360000000002E-8</c:v>
                </c:pt>
                <c:pt idx="143">
                  <c:v>3.4971189999999997E-8</c:v>
                </c:pt>
                <c:pt idx="144">
                  <c:v>3.4968030000000002E-8</c:v>
                </c:pt>
                <c:pt idx="145">
                  <c:v>3.496489E-8</c:v>
                </c:pt>
                <c:pt idx="146">
                  <c:v>3.4961760000000002E-8</c:v>
                </c:pt>
                <c:pt idx="147">
                  <c:v>3.495864E-8</c:v>
                </c:pt>
                <c:pt idx="148">
                  <c:v>3.4955539999999998E-8</c:v>
                </c:pt>
                <c:pt idx="149">
                  <c:v>3.4952449999999999E-8</c:v>
                </c:pt>
                <c:pt idx="150">
                  <c:v>3.494936E-8</c:v>
                </c:pt>
                <c:pt idx="151">
                  <c:v>3.4946290000000001E-8</c:v>
                </c:pt>
                <c:pt idx="152">
                  <c:v>3.4943229999999998E-8</c:v>
                </c:pt>
                <c:pt idx="153">
                  <c:v>3.4940190000000002E-8</c:v>
                </c:pt>
                <c:pt idx="154">
                  <c:v>3.4937149999999999E-8</c:v>
                </c:pt>
                <c:pt idx="155">
                  <c:v>3.4934119999999999E-8</c:v>
                </c:pt>
                <c:pt idx="156">
                  <c:v>3.4931109999999999E-8</c:v>
                </c:pt>
                <c:pt idx="157">
                  <c:v>3.4928099999999999E-8</c:v>
                </c:pt>
                <c:pt idx="158">
                  <c:v>3.4925100000000002E-8</c:v>
                </c:pt>
                <c:pt idx="159">
                  <c:v>3.4922119999999999E-8</c:v>
                </c:pt>
                <c:pt idx="160">
                  <c:v>3.4919140000000001E-8</c:v>
                </c:pt>
                <c:pt idx="161">
                  <c:v>3.4916179999999998E-8</c:v>
                </c:pt>
                <c:pt idx="162">
                  <c:v>3.491322E-8</c:v>
                </c:pt>
                <c:pt idx="163">
                  <c:v>3.491027E-8</c:v>
                </c:pt>
                <c:pt idx="164">
                  <c:v>3.4907330000000002E-8</c:v>
                </c:pt>
                <c:pt idx="165">
                  <c:v>3.4904400000000001E-8</c:v>
                </c:pt>
                <c:pt idx="166">
                  <c:v>3.4901479999999997E-8</c:v>
                </c:pt>
                <c:pt idx="167">
                  <c:v>3.4898570000000002E-8</c:v>
                </c:pt>
                <c:pt idx="168">
                  <c:v>3.4895660000000001E-8</c:v>
                </c:pt>
                <c:pt idx="169">
                  <c:v>3.489277E-8</c:v>
                </c:pt>
                <c:pt idx="170">
                  <c:v>3.4889879999999998E-8</c:v>
                </c:pt>
                <c:pt idx="171">
                  <c:v>3.4887010000000003E-8</c:v>
                </c:pt>
                <c:pt idx="172">
                  <c:v>3.4884129999999998E-8</c:v>
                </c:pt>
                <c:pt idx="173">
                  <c:v>3.488127E-8</c:v>
                </c:pt>
                <c:pt idx="174">
                  <c:v>3.4878410000000001E-8</c:v>
                </c:pt>
                <c:pt idx="175">
                  <c:v>3.4875570000000003E-8</c:v>
                </c:pt>
                <c:pt idx="176">
                  <c:v>3.4872729999999997E-8</c:v>
                </c:pt>
                <c:pt idx="177">
                  <c:v>3.4869889999999999E-8</c:v>
                </c:pt>
                <c:pt idx="178">
                  <c:v>3.486707E-8</c:v>
                </c:pt>
                <c:pt idx="179">
                  <c:v>3.4864250000000001E-8</c:v>
                </c:pt>
                <c:pt idx="180">
                  <c:v>3.4861439999999998E-8</c:v>
                </c:pt>
                <c:pt idx="181">
                  <c:v>3.4858630000000002E-8</c:v>
                </c:pt>
                <c:pt idx="182">
                  <c:v>3.485584E-8</c:v>
                </c:pt>
                <c:pt idx="183">
                  <c:v>3.4853049999999997E-8</c:v>
                </c:pt>
                <c:pt idx="184">
                  <c:v>3.4850260000000001E-8</c:v>
                </c:pt>
                <c:pt idx="185">
                  <c:v>3.4847480000000002E-8</c:v>
                </c:pt>
                <c:pt idx="186">
                  <c:v>3.4844709999999999E-8</c:v>
                </c:pt>
                <c:pt idx="187">
                  <c:v>3.4841949999999999E-8</c:v>
                </c:pt>
                <c:pt idx="188">
                  <c:v>3.483919E-8</c:v>
                </c:pt>
                <c:pt idx="189">
                  <c:v>3.4836440000000003E-8</c:v>
                </c:pt>
                <c:pt idx="190">
                  <c:v>3.483369E-8</c:v>
                </c:pt>
                <c:pt idx="191">
                  <c:v>3.483095E-8</c:v>
                </c:pt>
                <c:pt idx="192">
                  <c:v>3.482821E-8</c:v>
                </c:pt>
                <c:pt idx="193">
                  <c:v>3.4825480000000003E-8</c:v>
                </c:pt>
                <c:pt idx="194">
                  <c:v>3.4822760000000003E-8</c:v>
                </c:pt>
                <c:pt idx="195">
                  <c:v>3.4820040000000003E-8</c:v>
                </c:pt>
                <c:pt idx="196">
                  <c:v>3.4817329999999999E-8</c:v>
                </c:pt>
                <c:pt idx="197">
                  <c:v>3.4814629999999999E-8</c:v>
                </c:pt>
                <c:pt idx="198">
                  <c:v>3.4811929999999999E-8</c:v>
                </c:pt>
                <c:pt idx="199">
                  <c:v>3.4809229999999998E-8</c:v>
                </c:pt>
                <c:pt idx="200">
                  <c:v>3.4806540000000001E-8</c:v>
                </c:pt>
                <c:pt idx="201">
                  <c:v>3.4803849999999997E-8</c:v>
                </c:pt>
                <c:pt idx="202">
                  <c:v>3.480118E-8</c:v>
                </c:pt>
                <c:pt idx="203">
                  <c:v>3.4798499999999999E-8</c:v>
                </c:pt>
                <c:pt idx="204">
                  <c:v>3.4795830000000001E-8</c:v>
                </c:pt>
                <c:pt idx="205">
                  <c:v>3.4793170000000001E-8</c:v>
                </c:pt>
                <c:pt idx="206">
                  <c:v>3.4790500000000003E-8</c:v>
                </c:pt>
                <c:pt idx="207">
                  <c:v>3.4787849999999999E-8</c:v>
                </c:pt>
                <c:pt idx="208">
                  <c:v>3.4785200000000001E-8</c:v>
                </c:pt>
                <c:pt idx="209">
                  <c:v>3.478256E-8</c:v>
                </c:pt>
                <c:pt idx="210">
                  <c:v>3.4779910000000002E-8</c:v>
                </c:pt>
                <c:pt idx="211">
                  <c:v>3.4777279999999998E-8</c:v>
                </c:pt>
                <c:pt idx="212">
                  <c:v>3.477465E-8</c:v>
                </c:pt>
                <c:pt idx="213">
                  <c:v>3.4772020000000002E-8</c:v>
                </c:pt>
                <c:pt idx="214">
                  <c:v>3.47694E-8</c:v>
                </c:pt>
                <c:pt idx="215">
                  <c:v>3.4766779999999999E-8</c:v>
                </c:pt>
                <c:pt idx="216">
                  <c:v>3.4764159999999998E-8</c:v>
                </c:pt>
                <c:pt idx="217">
                  <c:v>3.4761549999999999E-8</c:v>
                </c:pt>
                <c:pt idx="218">
                  <c:v>3.4758949999999998E-8</c:v>
                </c:pt>
                <c:pt idx="219">
                  <c:v>3.4756350000000003E-8</c:v>
                </c:pt>
                <c:pt idx="220">
                  <c:v>3.4753750000000001E-8</c:v>
                </c:pt>
                <c:pt idx="221">
                  <c:v>3.4751149999999999E-8</c:v>
                </c:pt>
                <c:pt idx="222">
                  <c:v>3.4748560000000001E-8</c:v>
                </c:pt>
                <c:pt idx="223">
                  <c:v>3.4745979999999999E-8</c:v>
                </c:pt>
                <c:pt idx="224">
                  <c:v>3.4743399999999997E-8</c:v>
                </c:pt>
                <c:pt idx="225">
                  <c:v>3.4740820000000002E-8</c:v>
                </c:pt>
                <c:pt idx="226">
                  <c:v>3.4738249999999997E-8</c:v>
                </c:pt>
                <c:pt idx="227">
                  <c:v>3.4735670000000002E-8</c:v>
                </c:pt>
                <c:pt idx="228">
                  <c:v>3.4733109999999999E-8</c:v>
                </c:pt>
                <c:pt idx="229">
                  <c:v>3.4730549999999997E-8</c:v>
                </c:pt>
                <c:pt idx="230">
                  <c:v>3.4727990000000002E-8</c:v>
                </c:pt>
                <c:pt idx="231">
                  <c:v>3.472543E-8</c:v>
                </c:pt>
                <c:pt idx="232">
                  <c:v>3.4722880000000001E-8</c:v>
                </c:pt>
                <c:pt idx="233">
                  <c:v>3.4720330000000002E-8</c:v>
                </c:pt>
                <c:pt idx="234">
                  <c:v>3.4717780000000003E-8</c:v>
                </c:pt>
                <c:pt idx="235">
                  <c:v>3.4715240000000001E-8</c:v>
                </c:pt>
                <c:pt idx="236">
                  <c:v>3.4712699999999998E-8</c:v>
                </c:pt>
                <c:pt idx="237">
                  <c:v>3.4710169999999999E-8</c:v>
                </c:pt>
                <c:pt idx="238">
                  <c:v>3.470764E-8</c:v>
                </c:pt>
                <c:pt idx="239">
                  <c:v>3.4705110000000001E-8</c:v>
                </c:pt>
                <c:pt idx="240">
                  <c:v>3.4702589999999998E-8</c:v>
                </c:pt>
                <c:pt idx="241">
                  <c:v>3.4700059999999999E-8</c:v>
                </c:pt>
                <c:pt idx="242">
                  <c:v>3.469755E-8</c:v>
                </c:pt>
                <c:pt idx="243">
                  <c:v>3.4695029999999997E-8</c:v>
                </c:pt>
                <c:pt idx="244">
                  <c:v>3.4692519999999998E-8</c:v>
                </c:pt>
                <c:pt idx="245">
                  <c:v>3.4690009999999998E-8</c:v>
                </c:pt>
                <c:pt idx="246">
                  <c:v>3.4687499999999999E-8</c:v>
                </c:pt>
                <c:pt idx="247">
                  <c:v>3.4685000000000003E-8</c:v>
                </c:pt>
                <c:pt idx="248">
                  <c:v>3.46825E-8</c:v>
                </c:pt>
                <c:pt idx="249">
                  <c:v>3.4679999999999997E-8</c:v>
                </c:pt>
                <c:pt idx="250">
                  <c:v>3.4677509999999997E-8</c:v>
                </c:pt>
              </c:numCache>
            </c:numRef>
          </c:yVal>
          <c:smooth val="1"/>
          <c:extLst>
            <c:ext xmlns:c16="http://schemas.microsoft.com/office/drawing/2014/chart" uri="{C3380CC4-5D6E-409C-BE32-E72D297353CC}">
              <c16:uniqueId val="{00000000-4D4C-4B1C-89A4-3D3AFACA9F2D}"/>
            </c:ext>
          </c:extLst>
        </c:ser>
        <c:ser>
          <c:idx val="1"/>
          <c:order val="1"/>
          <c:tx>
            <c:strRef>
              <c:f>marine01!$F$1</c:f>
              <c:strCache>
                <c:ptCount val="1"/>
                <c:pt idx="0">
                  <c:v>Dp(1.87738E-08) </c:v>
                </c:pt>
              </c:strCache>
            </c:strRef>
          </c:tx>
          <c:spPr>
            <a:ln w="12700">
              <a:solidFill>
                <a:srgbClr val="FF00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marine01!$F$2:$F$252</c:f>
              <c:numCache>
                <c:formatCode>0.00E+00</c:formatCode>
                <c:ptCount val="251"/>
                <c:pt idx="0">
                  <c:v>2.350205E-8</c:v>
                </c:pt>
                <c:pt idx="1">
                  <c:v>3.3022609999999999E-8</c:v>
                </c:pt>
                <c:pt idx="2">
                  <c:v>3.326722E-8</c:v>
                </c:pt>
                <c:pt idx="3">
                  <c:v>3.3524720000000001E-8</c:v>
                </c:pt>
                <c:pt idx="4">
                  <c:v>3.3795530000000003E-8</c:v>
                </c:pt>
                <c:pt idx="5">
                  <c:v>3.4080619999999997E-8</c:v>
                </c:pt>
                <c:pt idx="6">
                  <c:v>3.4381219999999999E-8</c:v>
                </c:pt>
                <c:pt idx="7">
                  <c:v>3.4698800000000001E-8</c:v>
                </c:pt>
                <c:pt idx="8">
                  <c:v>3.5035100000000001E-8</c:v>
                </c:pt>
                <c:pt idx="9">
                  <c:v>3.5392129999999999E-8</c:v>
                </c:pt>
                <c:pt idx="10">
                  <c:v>3.5772249999999998E-8</c:v>
                </c:pt>
                <c:pt idx="11">
                  <c:v>3.6178270000000001E-8</c:v>
                </c:pt>
                <c:pt idx="12">
                  <c:v>3.6613490000000002E-8</c:v>
                </c:pt>
                <c:pt idx="13">
                  <c:v>3.7081900000000002E-8</c:v>
                </c:pt>
                <c:pt idx="14">
                  <c:v>3.7588309999999998E-8</c:v>
                </c:pt>
                <c:pt idx="15">
                  <c:v>3.813858E-8</c:v>
                </c:pt>
                <c:pt idx="16">
                  <c:v>3.8739960000000002E-8</c:v>
                </c:pt>
                <c:pt idx="17">
                  <c:v>3.940128E-8</c:v>
                </c:pt>
                <c:pt idx="18">
                  <c:v>4.0133079999999998E-8</c:v>
                </c:pt>
                <c:pt idx="19">
                  <c:v>4.0946199999999999E-8</c:v>
                </c:pt>
                <c:pt idx="20">
                  <c:v>4.1849630000000002E-8</c:v>
                </c:pt>
                <c:pt idx="21">
                  <c:v>4.277642E-8</c:v>
                </c:pt>
                <c:pt idx="22">
                  <c:v>4.3291799999999997E-8</c:v>
                </c:pt>
                <c:pt idx="23">
                  <c:v>4.3623599999999999E-8</c:v>
                </c:pt>
                <c:pt idx="24">
                  <c:v>4.3688320000000003E-8</c:v>
                </c:pt>
                <c:pt idx="25">
                  <c:v>4.3505249999999998E-8</c:v>
                </c:pt>
                <c:pt idx="26">
                  <c:v>4.3190849999999998E-8</c:v>
                </c:pt>
                <c:pt idx="27">
                  <c:v>4.2865650000000002E-8</c:v>
                </c:pt>
                <c:pt idx="28">
                  <c:v>4.2485739999999997E-8</c:v>
                </c:pt>
                <c:pt idx="29">
                  <c:v>4.2159119999999999E-8</c:v>
                </c:pt>
                <c:pt idx="30">
                  <c:v>4.1920250000000001E-8</c:v>
                </c:pt>
                <c:pt idx="31">
                  <c:v>4.1752640000000001E-8</c:v>
                </c:pt>
                <c:pt idx="32">
                  <c:v>4.1632220000000002E-8</c:v>
                </c:pt>
                <c:pt idx="33">
                  <c:v>4.1542359999999998E-8</c:v>
                </c:pt>
                <c:pt idx="34">
                  <c:v>4.1472250000000003E-8</c:v>
                </c:pt>
                <c:pt idx="35">
                  <c:v>4.141509E-8</c:v>
                </c:pt>
                <c:pt idx="36">
                  <c:v>4.1366770000000002E-8</c:v>
                </c:pt>
                <c:pt idx="37">
                  <c:v>4.1324759999999997E-8</c:v>
                </c:pt>
                <c:pt idx="38">
                  <c:v>4.1287470000000002E-8</c:v>
                </c:pt>
                <c:pt idx="39">
                  <c:v>4.1253869999999998E-8</c:v>
                </c:pt>
                <c:pt idx="40">
                  <c:v>4.1223260000000001E-8</c:v>
                </c:pt>
                <c:pt idx="41">
                  <c:v>4.1195150000000001E-8</c:v>
                </c:pt>
                <c:pt idx="42">
                  <c:v>4.1169120000000001E-8</c:v>
                </c:pt>
                <c:pt idx="43">
                  <c:v>4.1144899999999997E-8</c:v>
                </c:pt>
                <c:pt idx="44">
                  <c:v>4.1122250000000003E-8</c:v>
                </c:pt>
                <c:pt idx="45">
                  <c:v>4.1100979999999999E-8</c:v>
                </c:pt>
                <c:pt idx="46">
                  <c:v>4.1080940000000003E-8</c:v>
                </c:pt>
                <c:pt idx="47">
                  <c:v>4.1061980000000001E-8</c:v>
                </c:pt>
                <c:pt idx="48">
                  <c:v>4.1044E-8</c:v>
                </c:pt>
                <c:pt idx="49">
                  <c:v>4.1026900000000002E-8</c:v>
                </c:pt>
                <c:pt idx="50">
                  <c:v>4.1010589999999997E-8</c:v>
                </c:pt>
                <c:pt idx="51">
                  <c:v>4.0995010000000001E-8</c:v>
                </c:pt>
                <c:pt idx="52">
                  <c:v>4.0980079999999999E-8</c:v>
                </c:pt>
                <c:pt idx="53">
                  <c:v>4.0965760000000001E-8</c:v>
                </c:pt>
                <c:pt idx="54">
                  <c:v>4.0951980000000002E-8</c:v>
                </c:pt>
                <c:pt idx="55">
                  <c:v>4.0938719999999997E-8</c:v>
                </c:pt>
                <c:pt idx="56">
                  <c:v>4.0925930000000003E-8</c:v>
                </c:pt>
                <c:pt idx="57">
                  <c:v>4.0913579999999997E-8</c:v>
                </c:pt>
                <c:pt idx="58">
                  <c:v>4.0901640000000002E-8</c:v>
                </c:pt>
                <c:pt idx="59">
                  <c:v>4.089007E-8</c:v>
                </c:pt>
                <c:pt idx="60">
                  <c:v>4.0878849999999997E-8</c:v>
                </c:pt>
                <c:pt idx="61">
                  <c:v>4.0867970000000003E-8</c:v>
                </c:pt>
                <c:pt idx="62">
                  <c:v>4.0857400000000002E-8</c:v>
                </c:pt>
                <c:pt idx="63">
                  <c:v>4.0847109999999997E-8</c:v>
                </c:pt>
                <c:pt idx="64">
                  <c:v>4.0837089999999999E-8</c:v>
                </c:pt>
                <c:pt idx="65">
                  <c:v>4.0827340000000001E-8</c:v>
                </c:pt>
                <c:pt idx="66">
                  <c:v>4.0817819999999998E-8</c:v>
                </c:pt>
                <c:pt idx="67">
                  <c:v>4.0808539999999997E-8</c:v>
                </c:pt>
                <c:pt idx="68">
                  <c:v>4.0799460000000001E-8</c:v>
                </c:pt>
                <c:pt idx="69">
                  <c:v>4.0790589999999999E-8</c:v>
                </c:pt>
                <c:pt idx="70">
                  <c:v>4.0781920000000002E-8</c:v>
                </c:pt>
                <c:pt idx="71">
                  <c:v>4.0773419999999999E-8</c:v>
                </c:pt>
                <c:pt idx="72">
                  <c:v>4.07651E-8</c:v>
                </c:pt>
                <c:pt idx="73">
                  <c:v>4.0756950000000003E-8</c:v>
                </c:pt>
                <c:pt idx="74">
                  <c:v>4.074895E-8</c:v>
                </c:pt>
                <c:pt idx="75">
                  <c:v>4.0741110000000003E-8</c:v>
                </c:pt>
                <c:pt idx="76">
                  <c:v>4.0733410000000003E-8</c:v>
                </c:pt>
                <c:pt idx="77">
                  <c:v>4.0725839999999999E-8</c:v>
                </c:pt>
                <c:pt idx="78">
                  <c:v>4.0718409999999999E-8</c:v>
                </c:pt>
                <c:pt idx="79">
                  <c:v>4.0711099999999999E-8</c:v>
                </c:pt>
                <c:pt idx="80">
                  <c:v>4.0703910000000003E-8</c:v>
                </c:pt>
                <c:pt idx="81">
                  <c:v>4.0696830000000002E-8</c:v>
                </c:pt>
                <c:pt idx="82">
                  <c:v>4.0689859999999997E-8</c:v>
                </c:pt>
                <c:pt idx="83">
                  <c:v>4.0683000000000001E-8</c:v>
                </c:pt>
                <c:pt idx="84">
                  <c:v>4.0676239999999997E-8</c:v>
                </c:pt>
                <c:pt idx="85">
                  <c:v>4.0669579999999998E-8</c:v>
                </c:pt>
                <c:pt idx="86">
                  <c:v>4.0663010000000001E-8</c:v>
                </c:pt>
                <c:pt idx="87">
                  <c:v>4.065653E-8</c:v>
                </c:pt>
                <c:pt idx="88">
                  <c:v>4.0650140000000002E-8</c:v>
                </c:pt>
                <c:pt idx="89">
                  <c:v>4.0643830000000002E-8</c:v>
                </c:pt>
                <c:pt idx="90">
                  <c:v>4.0637600000000001E-8</c:v>
                </c:pt>
                <c:pt idx="91">
                  <c:v>4.0631440000000003E-8</c:v>
                </c:pt>
                <c:pt idx="92">
                  <c:v>4.062537E-8</c:v>
                </c:pt>
                <c:pt idx="93">
                  <c:v>4.0619359999999997E-8</c:v>
                </c:pt>
                <c:pt idx="94">
                  <c:v>4.0613429999999999E-8</c:v>
                </c:pt>
                <c:pt idx="95">
                  <c:v>4.0607560000000001E-8</c:v>
                </c:pt>
                <c:pt idx="96">
                  <c:v>4.0601759999999998E-8</c:v>
                </c:pt>
                <c:pt idx="97">
                  <c:v>4.0596020000000001E-8</c:v>
                </c:pt>
                <c:pt idx="98">
                  <c:v>4.0590339999999997E-8</c:v>
                </c:pt>
                <c:pt idx="99">
                  <c:v>4.0584719999999999E-8</c:v>
                </c:pt>
                <c:pt idx="100">
                  <c:v>4.057916E-8</c:v>
                </c:pt>
                <c:pt idx="101">
                  <c:v>4.0573649999999998E-8</c:v>
                </c:pt>
                <c:pt idx="102">
                  <c:v>4.0568200000000001E-8</c:v>
                </c:pt>
                <c:pt idx="103">
                  <c:v>4.0562790000000003E-8</c:v>
                </c:pt>
                <c:pt idx="104">
                  <c:v>4.0557439999999998E-8</c:v>
                </c:pt>
                <c:pt idx="105">
                  <c:v>4.0552140000000003E-8</c:v>
                </c:pt>
                <c:pt idx="106">
                  <c:v>4.0546880000000001E-8</c:v>
                </c:pt>
                <c:pt idx="107">
                  <c:v>4.0541670000000001E-8</c:v>
                </c:pt>
                <c:pt idx="108">
                  <c:v>4.0536509999999997E-8</c:v>
                </c:pt>
                <c:pt idx="109">
                  <c:v>4.0531389999999999E-8</c:v>
                </c:pt>
                <c:pt idx="110">
                  <c:v>4.0526310000000001E-8</c:v>
                </c:pt>
                <c:pt idx="111">
                  <c:v>4.0521270000000003E-8</c:v>
                </c:pt>
                <c:pt idx="112">
                  <c:v>4.051628E-8</c:v>
                </c:pt>
                <c:pt idx="113">
                  <c:v>4.0511320000000001E-8</c:v>
                </c:pt>
                <c:pt idx="114">
                  <c:v>4.0506400000000001E-8</c:v>
                </c:pt>
                <c:pt idx="115">
                  <c:v>4.050152E-8</c:v>
                </c:pt>
                <c:pt idx="116">
                  <c:v>4.0496670000000003E-8</c:v>
                </c:pt>
                <c:pt idx="117">
                  <c:v>4.0491859999999998E-8</c:v>
                </c:pt>
                <c:pt idx="118">
                  <c:v>4.0487080000000003E-8</c:v>
                </c:pt>
                <c:pt idx="119">
                  <c:v>4.0482340000000001E-8</c:v>
                </c:pt>
                <c:pt idx="120">
                  <c:v>4.0477630000000001E-8</c:v>
                </c:pt>
                <c:pt idx="121">
                  <c:v>4.0472949999999998E-8</c:v>
                </c:pt>
                <c:pt idx="122">
                  <c:v>4.0468299999999998E-8</c:v>
                </c:pt>
                <c:pt idx="123">
                  <c:v>4.0463680000000001E-8</c:v>
                </c:pt>
                <c:pt idx="124">
                  <c:v>4.0459090000000001E-8</c:v>
                </c:pt>
                <c:pt idx="125">
                  <c:v>4.0454530000000003E-8</c:v>
                </c:pt>
                <c:pt idx="126">
                  <c:v>4.0450000000000002E-8</c:v>
                </c:pt>
                <c:pt idx="127">
                  <c:v>4.0445500000000003E-8</c:v>
                </c:pt>
                <c:pt idx="128">
                  <c:v>4.0441019999999998E-8</c:v>
                </c:pt>
                <c:pt idx="129">
                  <c:v>4.0436559999999999E-8</c:v>
                </c:pt>
                <c:pt idx="130">
                  <c:v>4.0432139999999999E-8</c:v>
                </c:pt>
                <c:pt idx="131">
                  <c:v>4.042774E-8</c:v>
                </c:pt>
                <c:pt idx="132">
                  <c:v>4.042336E-8</c:v>
                </c:pt>
                <c:pt idx="133">
                  <c:v>4.0419010000000003E-8</c:v>
                </c:pt>
                <c:pt idx="134">
                  <c:v>4.0414679999999999E-8</c:v>
                </c:pt>
                <c:pt idx="135">
                  <c:v>4.0410379999999998E-8</c:v>
                </c:pt>
                <c:pt idx="136">
                  <c:v>4.040609E-8</c:v>
                </c:pt>
                <c:pt idx="137">
                  <c:v>4.0401829999999999E-8</c:v>
                </c:pt>
                <c:pt idx="138">
                  <c:v>4.0397589999999997E-8</c:v>
                </c:pt>
                <c:pt idx="139">
                  <c:v>4.0393370000000002E-8</c:v>
                </c:pt>
                <c:pt idx="140">
                  <c:v>4.038917E-8</c:v>
                </c:pt>
                <c:pt idx="141">
                  <c:v>4.0384989999999997E-8</c:v>
                </c:pt>
                <c:pt idx="142">
                  <c:v>4.0380830000000001E-8</c:v>
                </c:pt>
                <c:pt idx="143">
                  <c:v>4.0376700000000002E-8</c:v>
                </c:pt>
                <c:pt idx="144">
                  <c:v>4.0372570000000002E-8</c:v>
                </c:pt>
                <c:pt idx="145">
                  <c:v>4.0368469999999999E-8</c:v>
                </c:pt>
                <c:pt idx="146">
                  <c:v>4.0364390000000002E-8</c:v>
                </c:pt>
                <c:pt idx="147">
                  <c:v>4.0360329999999998E-8</c:v>
                </c:pt>
                <c:pt idx="148">
                  <c:v>4.0356279999999997E-8</c:v>
                </c:pt>
                <c:pt idx="149">
                  <c:v>4.0352250000000003E-8</c:v>
                </c:pt>
                <c:pt idx="150">
                  <c:v>4.0348229999999999E-8</c:v>
                </c:pt>
                <c:pt idx="151">
                  <c:v>4.0344239999999998E-8</c:v>
                </c:pt>
                <c:pt idx="152">
                  <c:v>4.0340259999999999E-8</c:v>
                </c:pt>
                <c:pt idx="153">
                  <c:v>4.0336289999999998E-8</c:v>
                </c:pt>
                <c:pt idx="154">
                  <c:v>4.0332340000000003E-8</c:v>
                </c:pt>
                <c:pt idx="155">
                  <c:v>4.0328410000000001E-8</c:v>
                </c:pt>
                <c:pt idx="156">
                  <c:v>4.0324490000000002E-8</c:v>
                </c:pt>
                <c:pt idx="157">
                  <c:v>4.0320590000000003E-8</c:v>
                </c:pt>
                <c:pt idx="158">
                  <c:v>4.03167E-8</c:v>
                </c:pt>
                <c:pt idx="159">
                  <c:v>4.0312820000000001E-8</c:v>
                </c:pt>
                <c:pt idx="160">
                  <c:v>4.0308969999999998E-8</c:v>
                </c:pt>
                <c:pt idx="161">
                  <c:v>4.0305120000000001E-8</c:v>
                </c:pt>
                <c:pt idx="162">
                  <c:v>4.0301289999999998E-8</c:v>
                </c:pt>
                <c:pt idx="163">
                  <c:v>4.0297469999999998E-8</c:v>
                </c:pt>
                <c:pt idx="164">
                  <c:v>4.0293660000000001E-8</c:v>
                </c:pt>
                <c:pt idx="165">
                  <c:v>4.0289869999999997E-8</c:v>
                </c:pt>
                <c:pt idx="166">
                  <c:v>4.0286090000000003E-8</c:v>
                </c:pt>
                <c:pt idx="167">
                  <c:v>4.0282319999999999E-8</c:v>
                </c:pt>
                <c:pt idx="168">
                  <c:v>4.0278559999999998E-8</c:v>
                </c:pt>
                <c:pt idx="169">
                  <c:v>4.0274819999999997E-8</c:v>
                </c:pt>
                <c:pt idx="170">
                  <c:v>4.0271089999999999E-8</c:v>
                </c:pt>
                <c:pt idx="171">
                  <c:v>4.0267369999999998E-8</c:v>
                </c:pt>
                <c:pt idx="172">
                  <c:v>4.026366E-8</c:v>
                </c:pt>
                <c:pt idx="173">
                  <c:v>4.0259959999999998E-8</c:v>
                </c:pt>
                <c:pt idx="174">
                  <c:v>4.0256280000000003E-8</c:v>
                </c:pt>
                <c:pt idx="175">
                  <c:v>4.0252600000000001E-8</c:v>
                </c:pt>
                <c:pt idx="176">
                  <c:v>4.0248939999999999E-8</c:v>
                </c:pt>
                <c:pt idx="177">
                  <c:v>4.0245279999999997E-8</c:v>
                </c:pt>
                <c:pt idx="178">
                  <c:v>4.0241640000000002E-8</c:v>
                </c:pt>
                <c:pt idx="179">
                  <c:v>4.0238010000000003E-8</c:v>
                </c:pt>
                <c:pt idx="180">
                  <c:v>4.023439E-8</c:v>
                </c:pt>
                <c:pt idx="181">
                  <c:v>4.0230780000000001E-8</c:v>
                </c:pt>
                <c:pt idx="182">
                  <c:v>4.0227170000000001E-8</c:v>
                </c:pt>
                <c:pt idx="183">
                  <c:v>4.0223580000000002E-8</c:v>
                </c:pt>
                <c:pt idx="184">
                  <c:v>4.0219999999999999E-8</c:v>
                </c:pt>
                <c:pt idx="185">
                  <c:v>4.0216420000000002E-8</c:v>
                </c:pt>
                <c:pt idx="186">
                  <c:v>4.0212859999999999E-8</c:v>
                </c:pt>
                <c:pt idx="187">
                  <c:v>4.0209300000000003E-8</c:v>
                </c:pt>
                <c:pt idx="188">
                  <c:v>4.0205759999999999E-8</c:v>
                </c:pt>
                <c:pt idx="189">
                  <c:v>4.0202220000000002E-8</c:v>
                </c:pt>
                <c:pt idx="190">
                  <c:v>4.0198690000000002E-8</c:v>
                </c:pt>
                <c:pt idx="191">
                  <c:v>4.0195169999999998E-8</c:v>
                </c:pt>
                <c:pt idx="192">
                  <c:v>4.0191659999999998E-8</c:v>
                </c:pt>
                <c:pt idx="193">
                  <c:v>4.018816E-8</c:v>
                </c:pt>
                <c:pt idx="194">
                  <c:v>4.0184660000000003E-8</c:v>
                </c:pt>
                <c:pt idx="195">
                  <c:v>4.0181170000000002E-8</c:v>
                </c:pt>
                <c:pt idx="196">
                  <c:v>4.0177700000000001E-8</c:v>
                </c:pt>
                <c:pt idx="197">
                  <c:v>4.017423E-8</c:v>
                </c:pt>
                <c:pt idx="198">
                  <c:v>4.0170759999999999E-8</c:v>
                </c:pt>
                <c:pt idx="199">
                  <c:v>4.0167309999999998E-8</c:v>
                </c:pt>
                <c:pt idx="200">
                  <c:v>4.0163860000000003E-8</c:v>
                </c:pt>
                <c:pt idx="201">
                  <c:v>4.0160419999999999E-8</c:v>
                </c:pt>
                <c:pt idx="202">
                  <c:v>4.0156989999999997E-8</c:v>
                </c:pt>
                <c:pt idx="203">
                  <c:v>4.0153569999999999E-8</c:v>
                </c:pt>
                <c:pt idx="204">
                  <c:v>4.015015E-8</c:v>
                </c:pt>
                <c:pt idx="205">
                  <c:v>4.0146739999999999E-8</c:v>
                </c:pt>
                <c:pt idx="206">
                  <c:v>4.0143329999999997E-8</c:v>
                </c:pt>
                <c:pt idx="207">
                  <c:v>4.0139940000000001E-8</c:v>
                </c:pt>
                <c:pt idx="208">
                  <c:v>4.013655E-8</c:v>
                </c:pt>
                <c:pt idx="209">
                  <c:v>4.0133170000000001E-8</c:v>
                </c:pt>
                <c:pt idx="210">
                  <c:v>4.0129790000000002E-8</c:v>
                </c:pt>
                <c:pt idx="211">
                  <c:v>4.012642E-8</c:v>
                </c:pt>
                <c:pt idx="212">
                  <c:v>4.0123060000000001E-8</c:v>
                </c:pt>
                <c:pt idx="213">
                  <c:v>4.0119700000000002E-8</c:v>
                </c:pt>
                <c:pt idx="214">
                  <c:v>4.0116349999999999E-8</c:v>
                </c:pt>
                <c:pt idx="215">
                  <c:v>4.011301E-8</c:v>
                </c:pt>
                <c:pt idx="216">
                  <c:v>4.0109670000000001E-8</c:v>
                </c:pt>
                <c:pt idx="217">
                  <c:v>4.0106339999999998E-8</c:v>
                </c:pt>
                <c:pt idx="218">
                  <c:v>4.0103010000000002E-8</c:v>
                </c:pt>
                <c:pt idx="219">
                  <c:v>4.0099690000000002E-8</c:v>
                </c:pt>
                <c:pt idx="220">
                  <c:v>4.0096379999999999E-8</c:v>
                </c:pt>
                <c:pt idx="221">
                  <c:v>4.0093070000000003E-8</c:v>
                </c:pt>
                <c:pt idx="222">
                  <c:v>4.0089770000000003E-8</c:v>
                </c:pt>
                <c:pt idx="223">
                  <c:v>4.0086469999999997E-8</c:v>
                </c:pt>
                <c:pt idx="224">
                  <c:v>4.008318E-8</c:v>
                </c:pt>
                <c:pt idx="225">
                  <c:v>4.00799E-8</c:v>
                </c:pt>
                <c:pt idx="226">
                  <c:v>4.007662E-8</c:v>
                </c:pt>
                <c:pt idx="227">
                  <c:v>4.0073350000000003E-8</c:v>
                </c:pt>
                <c:pt idx="228">
                  <c:v>4.007008E-8</c:v>
                </c:pt>
                <c:pt idx="229">
                  <c:v>4.0066810000000003E-8</c:v>
                </c:pt>
                <c:pt idx="230">
                  <c:v>4.0063559999999999E-8</c:v>
                </c:pt>
                <c:pt idx="231">
                  <c:v>4.0060299999999999E-8</c:v>
                </c:pt>
                <c:pt idx="232">
                  <c:v>4.0057059999999999E-8</c:v>
                </c:pt>
                <c:pt idx="233">
                  <c:v>4.0053810000000002E-8</c:v>
                </c:pt>
                <c:pt idx="234">
                  <c:v>4.0050579999999998E-8</c:v>
                </c:pt>
                <c:pt idx="235">
                  <c:v>4.0047339999999997E-8</c:v>
                </c:pt>
                <c:pt idx="236">
                  <c:v>4.0044120000000003E-8</c:v>
                </c:pt>
                <c:pt idx="237">
                  <c:v>4.0040889999999999E-8</c:v>
                </c:pt>
                <c:pt idx="238">
                  <c:v>4.0037680000000001E-8</c:v>
                </c:pt>
                <c:pt idx="239">
                  <c:v>4.0034460000000001E-8</c:v>
                </c:pt>
                <c:pt idx="240">
                  <c:v>4.0031250000000003E-8</c:v>
                </c:pt>
                <c:pt idx="241">
                  <c:v>4.0028050000000002E-8</c:v>
                </c:pt>
                <c:pt idx="242">
                  <c:v>4.0024850000000001E-8</c:v>
                </c:pt>
                <c:pt idx="243">
                  <c:v>4.0021659999999997E-8</c:v>
                </c:pt>
                <c:pt idx="244">
                  <c:v>4.0018469999999999E-8</c:v>
                </c:pt>
                <c:pt idx="245">
                  <c:v>4.0015280000000001E-8</c:v>
                </c:pt>
                <c:pt idx="246">
                  <c:v>4.00121E-8</c:v>
                </c:pt>
                <c:pt idx="247">
                  <c:v>4.0008919999999999E-8</c:v>
                </c:pt>
                <c:pt idx="248">
                  <c:v>4.0005750000000001E-8</c:v>
                </c:pt>
                <c:pt idx="249">
                  <c:v>4.0002580000000003E-8</c:v>
                </c:pt>
                <c:pt idx="250">
                  <c:v>3.9999420000000001E-8</c:v>
                </c:pt>
              </c:numCache>
            </c:numRef>
          </c:yVal>
          <c:smooth val="1"/>
          <c:extLst>
            <c:ext xmlns:c16="http://schemas.microsoft.com/office/drawing/2014/chart" uri="{C3380CC4-5D6E-409C-BE32-E72D297353CC}">
              <c16:uniqueId val="{00000001-4D4C-4B1C-89A4-3D3AFACA9F2D}"/>
            </c:ext>
          </c:extLst>
        </c:ser>
        <c:ser>
          <c:idx val="2"/>
          <c:order val="2"/>
          <c:tx>
            <c:strRef>
              <c:f>marine01!$G$1</c:f>
              <c:strCache>
                <c:ptCount val="1"/>
                <c:pt idx="0">
                  <c:v>Dp(2.05930E-08) </c:v>
                </c:pt>
              </c:strCache>
            </c:strRef>
          </c:tx>
          <c:spPr>
            <a:ln w="12700">
              <a:solidFill>
                <a:srgbClr val="FFFF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marine01!$G$2:$G$252</c:f>
              <c:numCache>
                <c:formatCode>0.00E+00</c:formatCode>
                <c:ptCount val="251"/>
                <c:pt idx="0">
                  <c:v>2.668801E-8</c:v>
                </c:pt>
                <c:pt idx="1">
                  <c:v>3.7047630000000003E-8</c:v>
                </c:pt>
                <c:pt idx="2">
                  <c:v>3.7349320000000002E-8</c:v>
                </c:pt>
                <c:pt idx="3">
                  <c:v>3.7667999999999997E-8</c:v>
                </c:pt>
                <c:pt idx="4">
                  <c:v>3.8004400000000002E-8</c:v>
                </c:pt>
                <c:pt idx="5">
                  <c:v>3.8359960000000001E-8</c:v>
                </c:pt>
                <c:pt idx="6">
                  <c:v>3.8736499999999997E-8</c:v>
                </c:pt>
                <c:pt idx="7">
                  <c:v>3.9136230000000001E-8</c:v>
                </c:pt>
                <c:pt idx="8">
                  <c:v>3.9561739999999997E-8</c:v>
                </c:pt>
                <c:pt idx="9">
                  <c:v>4.0016119999999998E-8</c:v>
                </c:pt>
                <c:pt idx="10">
                  <c:v>4.0503040000000002E-8</c:v>
                </c:pt>
                <c:pt idx="11">
                  <c:v>4.1026900000000002E-8</c:v>
                </c:pt>
                <c:pt idx="12">
                  <c:v>4.159304E-8</c:v>
                </c:pt>
                <c:pt idx="13">
                  <c:v>4.2208060000000002E-8</c:v>
                </c:pt>
                <c:pt idx="14">
                  <c:v>4.2880129999999999E-8</c:v>
                </c:pt>
                <c:pt idx="15">
                  <c:v>4.3619589999999998E-8</c:v>
                </c:pt>
                <c:pt idx="16">
                  <c:v>4.443973E-8</c:v>
                </c:pt>
                <c:pt idx="17">
                  <c:v>4.5357790000000001E-8</c:v>
                </c:pt>
                <c:pt idx="18">
                  <c:v>4.639606E-8</c:v>
                </c:pt>
                <c:pt idx="19">
                  <c:v>4.7216640000000003E-8</c:v>
                </c:pt>
                <c:pt idx="20">
                  <c:v>4.8064079999999998E-8</c:v>
                </c:pt>
                <c:pt idx="21">
                  <c:v>4.8835380000000002E-8</c:v>
                </c:pt>
                <c:pt idx="22">
                  <c:v>4.9520290000000003E-8</c:v>
                </c:pt>
                <c:pt idx="23">
                  <c:v>4.9967799999999997E-8</c:v>
                </c:pt>
                <c:pt idx="24">
                  <c:v>5.0055929999999999E-8</c:v>
                </c:pt>
                <c:pt idx="25">
                  <c:v>4.9809059999999999E-8</c:v>
                </c:pt>
                <c:pt idx="26">
                  <c:v>4.9386789999999997E-8</c:v>
                </c:pt>
                <c:pt idx="27">
                  <c:v>4.8952739999999998E-8</c:v>
                </c:pt>
                <c:pt idx="28">
                  <c:v>4.8591170000000003E-8</c:v>
                </c:pt>
                <c:pt idx="29">
                  <c:v>4.8319749999999998E-8</c:v>
                </c:pt>
                <c:pt idx="30">
                  <c:v>4.812524E-8</c:v>
                </c:pt>
                <c:pt idx="31">
                  <c:v>4.7987180000000003E-8</c:v>
                </c:pt>
                <c:pt idx="32">
                  <c:v>4.7887249999999998E-8</c:v>
                </c:pt>
                <c:pt idx="33">
                  <c:v>4.7812300000000001E-8</c:v>
                </c:pt>
                <c:pt idx="34">
                  <c:v>4.7753620000000003E-8</c:v>
                </c:pt>
                <c:pt idx="35">
                  <c:v>4.7705669999999998E-8</c:v>
                </c:pt>
                <c:pt idx="36">
                  <c:v>4.7665060000000003E-8</c:v>
                </c:pt>
                <c:pt idx="37">
                  <c:v>4.7629709999999997E-8</c:v>
                </c:pt>
                <c:pt idx="38">
                  <c:v>4.759829E-8</c:v>
                </c:pt>
                <c:pt idx="39">
                  <c:v>4.7569960000000002E-8</c:v>
                </c:pt>
                <c:pt idx="40">
                  <c:v>4.7544130000000001E-8</c:v>
                </c:pt>
                <c:pt idx="41">
                  <c:v>4.7520390000000003E-8</c:v>
                </c:pt>
                <c:pt idx="42">
                  <c:v>4.7498400000000001E-8</c:v>
                </c:pt>
                <c:pt idx="43">
                  <c:v>4.7477939999999997E-8</c:v>
                </c:pt>
                <c:pt idx="44">
                  <c:v>4.7458799999999997E-8</c:v>
                </c:pt>
                <c:pt idx="45">
                  <c:v>4.7440820000000003E-8</c:v>
                </c:pt>
                <c:pt idx="46">
                  <c:v>4.742387E-8</c:v>
                </c:pt>
                <c:pt idx="47">
                  <c:v>4.7407839999999999E-8</c:v>
                </c:pt>
                <c:pt idx="48">
                  <c:v>4.7392650000000001E-8</c:v>
                </c:pt>
                <c:pt idx="49">
                  <c:v>4.7378189999999997E-8</c:v>
                </c:pt>
                <c:pt idx="50">
                  <c:v>4.7364409999999998E-8</c:v>
                </c:pt>
                <c:pt idx="51">
                  <c:v>4.7351240000000002E-8</c:v>
                </c:pt>
                <c:pt idx="52">
                  <c:v>4.7338629999999999E-8</c:v>
                </c:pt>
                <c:pt idx="53">
                  <c:v>4.732653E-8</c:v>
                </c:pt>
                <c:pt idx="54">
                  <c:v>4.7314899999999998E-8</c:v>
                </c:pt>
                <c:pt idx="55">
                  <c:v>4.7303709999999998E-8</c:v>
                </c:pt>
                <c:pt idx="56">
                  <c:v>4.729292E-8</c:v>
                </c:pt>
                <c:pt idx="57">
                  <c:v>4.72825E-8</c:v>
                </c:pt>
                <c:pt idx="58">
                  <c:v>4.7272429999999999E-8</c:v>
                </c:pt>
                <c:pt idx="59">
                  <c:v>4.7262680000000002E-8</c:v>
                </c:pt>
                <c:pt idx="60">
                  <c:v>4.725323E-8</c:v>
                </c:pt>
                <c:pt idx="61">
                  <c:v>4.7244069999999999E-8</c:v>
                </c:pt>
                <c:pt idx="62">
                  <c:v>4.7235159999999997E-8</c:v>
                </c:pt>
                <c:pt idx="63">
                  <c:v>4.7226509999999999E-8</c:v>
                </c:pt>
                <c:pt idx="64">
                  <c:v>4.7218079999999999E-8</c:v>
                </c:pt>
                <c:pt idx="65">
                  <c:v>4.7209879999999999E-8</c:v>
                </c:pt>
                <c:pt idx="66">
                  <c:v>4.7201880000000003E-8</c:v>
                </c:pt>
                <c:pt idx="67">
                  <c:v>4.7194079999999998E-8</c:v>
                </c:pt>
                <c:pt idx="68">
                  <c:v>4.7186470000000001E-8</c:v>
                </c:pt>
                <c:pt idx="69">
                  <c:v>4.7179020000000002E-8</c:v>
                </c:pt>
                <c:pt idx="70">
                  <c:v>4.7171739999999997E-8</c:v>
                </c:pt>
                <c:pt idx="71">
                  <c:v>4.7164619999999997E-8</c:v>
                </c:pt>
                <c:pt idx="72">
                  <c:v>4.7157649999999999E-8</c:v>
                </c:pt>
                <c:pt idx="73">
                  <c:v>4.7150819999999999E-8</c:v>
                </c:pt>
                <c:pt idx="74">
                  <c:v>4.7144129999999997E-8</c:v>
                </c:pt>
                <c:pt idx="75">
                  <c:v>4.713756E-8</c:v>
                </c:pt>
                <c:pt idx="76">
                  <c:v>4.7131119999999999E-8</c:v>
                </c:pt>
                <c:pt idx="77">
                  <c:v>4.7124800000000003E-8</c:v>
                </c:pt>
                <c:pt idx="78">
                  <c:v>4.7118590000000002E-8</c:v>
                </c:pt>
                <c:pt idx="79">
                  <c:v>4.7112479999999999E-8</c:v>
                </c:pt>
                <c:pt idx="80">
                  <c:v>4.7106479999999999E-8</c:v>
                </c:pt>
                <c:pt idx="81">
                  <c:v>4.7100570000000001E-8</c:v>
                </c:pt>
                <c:pt idx="82">
                  <c:v>4.7094760000000002E-8</c:v>
                </c:pt>
                <c:pt idx="83">
                  <c:v>4.7089039999999999E-8</c:v>
                </c:pt>
                <c:pt idx="84">
                  <c:v>4.7083409999999997E-8</c:v>
                </c:pt>
                <c:pt idx="85">
                  <c:v>4.7077860000000001E-8</c:v>
                </c:pt>
                <c:pt idx="86">
                  <c:v>4.7072389999999998E-8</c:v>
                </c:pt>
                <c:pt idx="87">
                  <c:v>4.7067000000000001E-8</c:v>
                </c:pt>
                <c:pt idx="88">
                  <c:v>4.7061679999999999E-8</c:v>
                </c:pt>
                <c:pt idx="89">
                  <c:v>4.7056429999999999E-8</c:v>
                </c:pt>
                <c:pt idx="90">
                  <c:v>4.7051259999999999E-8</c:v>
                </c:pt>
                <c:pt idx="91">
                  <c:v>4.7046140000000001E-8</c:v>
                </c:pt>
                <c:pt idx="92">
                  <c:v>4.7041100000000003E-8</c:v>
                </c:pt>
                <c:pt idx="93">
                  <c:v>4.703611E-8</c:v>
                </c:pt>
                <c:pt idx="94">
                  <c:v>4.703119E-8</c:v>
                </c:pt>
                <c:pt idx="95">
                  <c:v>4.702633E-8</c:v>
                </c:pt>
                <c:pt idx="96">
                  <c:v>4.7021520000000002E-8</c:v>
                </c:pt>
                <c:pt idx="97">
                  <c:v>4.701676E-8</c:v>
                </c:pt>
                <c:pt idx="98">
                  <c:v>4.7012059999999997E-8</c:v>
                </c:pt>
                <c:pt idx="99">
                  <c:v>4.70074E-8</c:v>
                </c:pt>
                <c:pt idx="100">
                  <c:v>4.7002800000000003E-8</c:v>
                </c:pt>
                <c:pt idx="101">
                  <c:v>4.6998239999999999E-8</c:v>
                </c:pt>
                <c:pt idx="102">
                  <c:v>4.6993729999999997E-8</c:v>
                </c:pt>
                <c:pt idx="103">
                  <c:v>4.6989269999999998E-8</c:v>
                </c:pt>
                <c:pt idx="104">
                  <c:v>4.6984849999999999E-8</c:v>
                </c:pt>
                <c:pt idx="105">
                  <c:v>4.6980460000000002E-8</c:v>
                </c:pt>
                <c:pt idx="106">
                  <c:v>4.6976129999999998E-8</c:v>
                </c:pt>
                <c:pt idx="107">
                  <c:v>4.6971829999999997E-8</c:v>
                </c:pt>
                <c:pt idx="108">
                  <c:v>4.6967559999999999E-8</c:v>
                </c:pt>
                <c:pt idx="109">
                  <c:v>4.6963339999999998E-8</c:v>
                </c:pt>
                <c:pt idx="110">
                  <c:v>4.6959160000000002E-8</c:v>
                </c:pt>
                <c:pt idx="111">
                  <c:v>4.6954999999999999E-8</c:v>
                </c:pt>
                <c:pt idx="112">
                  <c:v>4.6950889999999999E-8</c:v>
                </c:pt>
                <c:pt idx="113">
                  <c:v>4.6946799999999999E-8</c:v>
                </c:pt>
                <c:pt idx="114">
                  <c:v>4.6942749999999999E-8</c:v>
                </c:pt>
                <c:pt idx="115">
                  <c:v>4.6938739999999997E-8</c:v>
                </c:pt>
                <c:pt idx="116">
                  <c:v>4.6934750000000003E-8</c:v>
                </c:pt>
                <c:pt idx="117">
                  <c:v>4.6930789999999998E-8</c:v>
                </c:pt>
                <c:pt idx="118">
                  <c:v>4.6926860000000002E-8</c:v>
                </c:pt>
                <c:pt idx="119">
                  <c:v>4.6922960000000003E-8</c:v>
                </c:pt>
                <c:pt idx="120">
                  <c:v>4.691909E-8</c:v>
                </c:pt>
                <c:pt idx="121">
                  <c:v>4.6915250000000001E-8</c:v>
                </c:pt>
                <c:pt idx="122">
                  <c:v>4.691143E-8</c:v>
                </c:pt>
                <c:pt idx="123">
                  <c:v>4.690763E-8</c:v>
                </c:pt>
                <c:pt idx="124">
                  <c:v>4.6903869999999999E-8</c:v>
                </c:pt>
                <c:pt idx="125">
                  <c:v>4.6900129999999998E-8</c:v>
                </c:pt>
                <c:pt idx="126">
                  <c:v>4.6896409999999997E-8</c:v>
                </c:pt>
                <c:pt idx="127">
                  <c:v>4.6892710000000002E-8</c:v>
                </c:pt>
                <c:pt idx="128">
                  <c:v>4.6889039999999997E-8</c:v>
                </c:pt>
                <c:pt idx="129">
                  <c:v>4.6885389999999998E-8</c:v>
                </c:pt>
                <c:pt idx="130">
                  <c:v>4.6881770000000002E-8</c:v>
                </c:pt>
                <c:pt idx="131">
                  <c:v>4.6878160000000003E-8</c:v>
                </c:pt>
                <c:pt idx="132">
                  <c:v>4.687458E-8</c:v>
                </c:pt>
                <c:pt idx="133">
                  <c:v>4.6869980000000002E-8</c:v>
                </c:pt>
                <c:pt idx="134">
                  <c:v>4.6863839999999997E-8</c:v>
                </c:pt>
                <c:pt idx="135">
                  <c:v>4.6858080000000001E-8</c:v>
                </c:pt>
                <c:pt idx="136">
                  <c:v>4.6852339999999997E-8</c:v>
                </c:pt>
                <c:pt idx="137">
                  <c:v>4.684664E-8</c:v>
                </c:pt>
                <c:pt idx="138">
                  <c:v>4.6840969999999999E-8</c:v>
                </c:pt>
                <c:pt idx="139">
                  <c:v>4.6835339999999998E-8</c:v>
                </c:pt>
                <c:pt idx="140">
                  <c:v>4.6829730000000003E-8</c:v>
                </c:pt>
                <c:pt idx="141">
                  <c:v>4.6824149999999998E-8</c:v>
                </c:pt>
                <c:pt idx="142">
                  <c:v>4.6818609999999999E-8</c:v>
                </c:pt>
                <c:pt idx="143">
                  <c:v>4.6813089999999999E-8</c:v>
                </c:pt>
                <c:pt idx="144">
                  <c:v>4.6807600000000003E-8</c:v>
                </c:pt>
                <c:pt idx="145">
                  <c:v>4.6802140000000003E-8</c:v>
                </c:pt>
                <c:pt idx="146">
                  <c:v>4.6796700000000002E-8</c:v>
                </c:pt>
                <c:pt idx="147">
                  <c:v>4.6791289999999998E-8</c:v>
                </c:pt>
                <c:pt idx="148">
                  <c:v>4.6785909999999997E-8</c:v>
                </c:pt>
                <c:pt idx="149">
                  <c:v>4.6780550000000003E-8</c:v>
                </c:pt>
                <c:pt idx="150">
                  <c:v>4.6775219999999998E-8</c:v>
                </c:pt>
                <c:pt idx="151">
                  <c:v>4.6769909999999999E-8</c:v>
                </c:pt>
                <c:pt idx="152">
                  <c:v>4.6764629999999997E-8</c:v>
                </c:pt>
                <c:pt idx="153">
                  <c:v>4.6759359999999998E-8</c:v>
                </c:pt>
                <c:pt idx="154">
                  <c:v>4.6754129999999998E-8</c:v>
                </c:pt>
                <c:pt idx="155">
                  <c:v>4.6748910000000002E-8</c:v>
                </c:pt>
                <c:pt idx="156">
                  <c:v>4.6743720000000002E-8</c:v>
                </c:pt>
                <c:pt idx="157">
                  <c:v>4.6738550000000001E-8</c:v>
                </c:pt>
                <c:pt idx="158">
                  <c:v>4.6733400000000001E-8</c:v>
                </c:pt>
                <c:pt idx="159">
                  <c:v>4.672827E-8</c:v>
                </c:pt>
                <c:pt idx="160">
                  <c:v>4.6723170000000002E-8</c:v>
                </c:pt>
                <c:pt idx="161">
                  <c:v>4.6718080000000001E-8</c:v>
                </c:pt>
                <c:pt idx="162">
                  <c:v>4.6713009999999999E-8</c:v>
                </c:pt>
                <c:pt idx="163">
                  <c:v>4.6707970000000001E-8</c:v>
                </c:pt>
                <c:pt idx="164">
                  <c:v>4.6702939999999999E-8</c:v>
                </c:pt>
                <c:pt idx="165">
                  <c:v>4.6697930000000003E-8</c:v>
                </c:pt>
                <c:pt idx="166">
                  <c:v>4.6692940000000001E-8</c:v>
                </c:pt>
                <c:pt idx="167">
                  <c:v>4.6687980000000001E-8</c:v>
                </c:pt>
                <c:pt idx="168">
                  <c:v>4.6683020000000002E-8</c:v>
                </c:pt>
                <c:pt idx="169">
                  <c:v>4.6678089999999998E-8</c:v>
                </c:pt>
                <c:pt idx="170">
                  <c:v>4.6673169999999998E-8</c:v>
                </c:pt>
                <c:pt idx="171">
                  <c:v>4.6668269999999998E-8</c:v>
                </c:pt>
                <c:pt idx="172">
                  <c:v>4.6663389999999998E-8</c:v>
                </c:pt>
                <c:pt idx="173">
                  <c:v>4.665852E-8</c:v>
                </c:pt>
                <c:pt idx="174">
                  <c:v>4.6653670000000003E-8</c:v>
                </c:pt>
                <c:pt idx="175">
                  <c:v>4.6648839999999998E-8</c:v>
                </c:pt>
                <c:pt idx="176">
                  <c:v>4.6644019999999997E-8</c:v>
                </c:pt>
                <c:pt idx="177">
                  <c:v>4.6639220000000002E-8</c:v>
                </c:pt>
                <c:pt idx="178">
                  <c:v>4.6634440000000001E-8</c:v>
                </c:pt>
                <c:pt idx="179">
                  <c:v>4.6629659999999999E-8</c:v>
                </c:pt>
                <c:pt idx="180">
                  <c:v>4.662491E-8</c:v>
                </c:pt>
                <c:pt idx="181">
                  <c:v>4.6620169999999998E-8</c:v>
                </c:pt>
                <c:pt idx="182">
                  <c:v>4.6615439999999999E-8</c:v>
                </c:pt>
                <c:pt idx="183">
                  <c:v>4.661073E-8</c:v>
                </c:pt>
                <c:pt idx="184">
                  <c:v>4.6606029999999997E-8</c:v>
                </c:pt>
                <c:pt idx="185">
                  <c:v>4.6601350000000001E-8</c:v>
                </c:pt>
                <c:pt idx="186">
                  <c:v>4.6596680000000001E-8</c:v>
                </c:pt>
                <c:pt idx="187">
                  <c:v>4.6592019999999998E-8</c:v>
                </c:pt>
                <c:pt idx="188">
                  <c:v>4.6587380000000001E-8</c:v>
                </c:pt>
                <c:pt idx="189">
                  <c:v>4.6582750000000001E-8</c:v>
                </c:pt>
                <c:pt idx="190">
                  <c:v>4.6578129999999997E-8</c:v>
                </c:pt>
                <c:pt idx="191">
                  <c:v>4.6573520000000003E-8</c:v>
                </c:pt>
                <c:pt idx="192">
                  <c:v>4.6568930000000002E-8</c:v>
                </c:pt>
                <c:pt idx="193">
                  <c:v>4.6564349999999998E-8</c:v>
                </c:pt>
                <c:pt idx="194">
                  <c:v>4.6559779999999997E-8</c:v>
                </c:pt>
                <c:pt idx="195">
                  <c:v>4.6555230000000003E-8</c:v>
                </c:pt>
                <c:pt idx="196">
                  <c:v>4.6550689999999998E-8</c:v>
                </c:pt>
                <c:pt idx="197">
                  <c:v>4.6546159999999997E-8</c:v>
                </c:pt>
                <c:pt idx="198">
                  <c:v>4.6541630000000002E-8</c:v>
                </c:pt>
                <c:pt idx="199">
                  <c:v>4.653712E-8</c:v>
                </c:pt>
                <c:pt idx="200">
                  <c:v>4.6532629999999998E-8</c:v>
                </c:pt>
                <c:pt idx="201">
                  <c:v>4.6528140000000003E-8</c:v>
                </c:pt>
                <c:pt idx="202">
                  <c:v>4.6523670000000001E-8</c:v>
                </c:pt>
                <c:pt idx="203">
                  <c:v>4.6519199999999999E-8</c:v>
                </c:pt>
                <c:pt idx="204">
                  <c:v>4.6514750000000003E-8</c:v>
                </c:pt>
                <c:pt idx="205">
                  <c:v>4.6510300000000001E-8</c:v>
                </c:pt>
                <c:pt idx="206">
                  <c:v>4.6505869999999998E-8</c:v>
                </c:pt>
                <c:pt idx="207">
                  <c:v>4.6501449999999998E-8</c:v>
                </c:pt>
                <c:pt idx="208">
                  <c:v>4.6497029999999999E-8</c:v>
                </c:pt>
                <c:pt idx="209">
                  <c:v>4.6492629999999999E-8</c:v>
                </c:pt>
                <c:pt idx="210">
                  <c:v>4.6488240000000003E-8</c:v>
                </c:pt>
                <c:pt idx="211">
                  <c:v>4.6483860000000003E-8</c:v>
                </c:pt>
                <c:pt idx="212">
                  <c:v>4.6479480000000003E-8</c:v>
                </c:pt>
                <c:pt idx="213">
                  <c:v>4.6475120000000003E-8</c:v>
                </c:pt>
                <c:pt idx="214">
                  <c:v>4.6470769999999999E-8</c:v>
                </c:pt>
                <c:pt idx="215">
                  <c:v>4.6466420000000002E-8</c:v>
                </c:pt>
                <c:pt idx="216">
                  <c:v>4.6462089999999998E-8</c:v>
                </c:pt>
                <c:pt idx="217">
                  <c:v>4.6457760000000001E-8</c:v>
                </c:pt>
                <c:pt idx="218">
                  <c:v>4.645344E-8</c:v>
                </c:pt>
                <c:pt idx="219">
                  <c:v>4.6449130000000003E-8</c:v>
                </c:pt>
                <c:pt idx="220">
                  <c:v>4.6444830000000002E-8</c:v>
                </c:pt>
                <c:pt idx="221">
                  <c:v>4.6440539999999998E-8</c:v>
                </c:pt>
                <c:pt idx="222">
                  <c:v>4.6436260000000003E-8</c:v>
                </c:pt>
                <c:pt idx="223">
                  <c:v>4.6431980000000002E-8</c:v>
                </c:pt>
                <c:pt idx="224">
                  <c:v>4.6427720000000001E-8</c:v>
                </c:pt>
                <c:pt idx="225">
                  <c:v>4.6423459999999999E-8</c:v>
                </c:pt>
                <c:pt idx="226">
                  <c:v>4.6419210000000001E-8</c:v>
                </c:pt>
                <c:pt idx="227">
                  <c:v>4.6414960000000003E-8</c:v>
                </c:pt>
                <c:pt idx="228">
                  <c:v>4.6410729999999998E-8</c:v>
                </c:pt>
                <c:pt idx="229">
                  <c:v>4.6406510000000003E-8</c:v>
                </c:pt>
                <c:pt idx="230">
                  <c:v>4.6402290000000001E-8</c:v>
                </c:pt>
                <c:pt idx="231">
                  <c:v>4.6398080000000002E-8</c:v>
                </c:pt>
                <c:pt idx="232">
                  <c:v>4.6393870000000003E-8</c:v>
                </c:pt>
                <c:pt idx="233">
                  <c:v>4.6389679999999998E-8</c:v>
                </c:pt>
                <c:pt idx="234">
                  <c:v>4.6385489999999999E-8</c:v>
                </c:pt>
                <c:pt idx="235">
                  <c:v>4.6381310000000003E-8</c:v>
                </c:pt>
                <c:pt idx="236">
                  <c:v>4.6377130000000001E-8</c:v>
                </c:pt>
                <c:pt idx="237">
                  <c:v>4.6372969999999998E-8</c:v>
                </c:pt>
                <c:pt idx="238">
                  <c:v>4.6368810000000002E-8</c:v>
                </c:pt>
                <c:pt idx="239">
                  <c:v>4.6364660000000003E-8</c:v>
                </c:pt>
                <c:pt idx="240">
                  <c:v>4.6360509999999997E-8</c:v>
                </c:pt>
                <c:pt idx="241">
                  <c:v>4.635637E-8</c:v>
                </c:pt>
                <c:pt idx="242">
                  <c:v>4.6352240000000001E-8</c:v>
                </c:pt>
                <c:pt idx="243">
                  <c:v>4.6348110000000001E-8</c:v>
                </c:pt>
                <c:pt idx="244">
                  <c:v>4.6344000000000001E-8</c:v>
                </c:pt>
                <c:pt idx="245">
                  <c:v>4.6339890000000001E-8</c:v>
                </c:pt>
                <c:pt idx="246">
                  <c:v>4.6335780000000001E-8</c:v>
                </c:pt>
                <c:pt idx="247">
                  <c:v>4.6331679999999998E-8</c:v>
                </c:pt>
                <c:pt idx="248">
                  <c:v>4.6327589999999998E-8</c:v>
                </c:pt>
                <c:pt idx="249">
                  <c:v>4.6323499999999998E-8</c:v>
                </c:pt>
                <c:pt idx="250">
                  <c:v>4.6319420000000001E-8</c:v>
                </c:pt>
              </c:numCache>
            </c:numRef>
          </c:yVal>
          <c:smooth val="1"/>
          <c:extLst>
            <c:ext xmlns:c16="http://schemas.microsoft.com/office/drawing/2014/chart" uri="{C3380CC4-5D6E-409C-BE32-E72D297353CC}">
              <c16:uniqueId val="{00000002-4D4C-4B1C-89A4-3D3AFACA9F2D}"/>
            </c:ext>
          </c:extLst>
        </c:ser>
        <c:ser>
          <c:idx val="3"/>
          <c:order val="3"/>
          <c:tx>
            <c:strRef>
              <c:f>marine01!$H$1</c:f>
              <c:strCache>
                <c:ptCount val="1"/>
                <c:pt idx="0">
                  <c:v>Dp(2.25885E-08) </c:v>
                </c:pt>
              </c:strCache>
            </c:strRef>
          </c:tx>
          <c:spPr>
            <a:ln w="12700">
              <a:solidFill>
                <a:srgbClr val="00FF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marine01!$H$2:$H$252</c:f>
              <c:numCache>
                <c:formatCode>0.00E+00</c:formatCode>
                <c:ptCount val="251"/>
                <c:pt idx="0">
                  <c:v>3.0271500000000001E-8</c:v>
                </c:pt>
                <c:pt idx="1">
                  <c:v>4.154E-8</c:v>
                </c:pt>
                <c:pt idx="2">
                  <c:v>4.1909839999999998E-8</c:v>
                </c:pt>
                <c:pt idx="3">
                  <c:v>4.2301859999999999E-8</c:v>
                </c:pt>
                <c:pt idx="4">
                  <c:v>4.2717229999999998E-8</c:v>
                </c:pt>
                <c:pt idx="5">
                  <c:v>4.3158049999999998E-8</c:v>
                </c:pt>
                <c:pt idx="6">
                  <c:v>4.3627010000000001E-8</c:v>
                </c:pt>
                <c:pt idx="7">
                  <c:v>4.4127310000000002E-8</c:v>
                </c:pt>
                <c:pt idx="8">
                  <c:v>4.4662820000000003E-8</c:v>
                </c:pt>
                <c:pt idx="9">
                  <c:v>4.5238180000000002E-8</c:v>
                </c:pt>
                <c:pt idx="10">
                  <c:v>4.5859000000000001E-8</c:v>
                </c:pt>
                <c:pt idx="11">
                  <c:v>4.6532149999999998E-8</c:v>
                </c:pt>
                <c:pt idx="12">
                  <c:v>4.7266159999999999E-8</c:v>
                </c:pt>
                <c:pt idx="13">
                  <c:v>4.8071810000000001E-8</c:v>
                </c:pt>
                <c:pt idx="14">
                  <c:v>4.8962929999999997E-8</c:v>
                </c:pt>
                <c:pt idx="15">
                  <c:v>4.9957669999999997E-8</c:v>
                </c:pt>
                <c:pt idx="16">
                  <c:v>5.1080519999999998E-8</c:v>
                </c:pt>
                <c:pt idx="17">
                  <c:v>5.2003900000000002E-8</c:v>
                </c:pt>
                <c:pt idx="18">
                  <c:v>5.2870390000000002E-8</c:v>
                </c:pt>
                <c:pt idx="19">
                  <c:v>5.3805640000000003E-8</c:v>
                </c:pt>
                <c:pt idx="20">
                  <c:v>5.4808600000000003E-8</c:v>
                </c:pt>
                <c:pt idx="21">
                  <c:v>5.5832E-8</c:v>
                </c:pt>
                <c:pt idx="22">
                  <c:v>5.6752530000000001E-8</c:v>
                </c:pt>
                <c:pt idx="23">
                  <c:v>5.7360740000000003E-8</c:v>
                </c:pt>
                <c:pt idx="24">
                  <c:v>5.748182E-8</c:v>
                </c:pt>
                <c:pt idx="25">
                  <c:v>5.714612E-8</c:v>
                </c:pt>
                <c:pt idx="26">
                  <c:v>5.6574879999999997E-8</c:v>
                </c:pt>
                <c:pt idx="27">
                  <c:v>5.5992140000000001E-8</c:v>
                </c:pt>
                <c:pt idx="28">
                  <c:v>5.5510110000000001E-8</c:v>
                </c:pt>
                <c:pt idx="29">
                  <c:v>5.5150259999999998E-8</c:v>
                </c:pt>
                <c:pt idx="30">
                  <c:v>5.4893480000000001E-8</c:v>
                </c:pt>
                <c:pt idx="31">
                  <c:v>5.4711809999999999E-8</c:v>
                </c:pt>
                <c:pt idx="32">
                  <c:v>5.4580640000000002E-8</c:v>
                </c:pt>
                <c:pt idx="33">
                  <c:v>5.4482490000000002E-8</c:v>
                </c:pt>
                <c:pt idx="34">
                  <c:v>5.44058E-8</c:v>
                </c:pt>
                <c:pt idx="35">
                  <c:v>5.4343249999999999E-8</c:v>
                </c:pt>
                <c:pt idx="36">
                  <c:v>5.4290360000000001E-8</c:v>
                </c:pt>
                <c:pt idx="37">
                  <c:v>5.4244380000000001E-8</c:v>
                </c:pt>
                <c:pt idx="38">
                  <c:v>5.4203570000000002E-8</c:v>
                </c:pt>
                <c:pt idx="39">
                  <c:v>5.4166830000000003E-8</c:v>
                </c:pt>
                <c:pt idx="40">
                  <c:v>5.4133369999999998E-8</c:v>
                </c:pt>
                <c:pt idx="41">
                  <c:v>5.4102669999999999E-8</c:v>
                </c:pt>
                <c:pt idx="42">
                  <c:v>5.4074249999999999E-8</c:v>
                </c:pt>
                <c:pt idx="43">
                  <c:v>5.4047839999999997E-8</c:v>
                </c:pt>
                <c:pt idx="44">
                  <c:v>5.4023159999999998E-8</c:v>
                </c:pt>
                <c:pt idx="45">
                  <c:v>5.4E-8</c:v>
                </c:pt>
                <c:pt idx="46">
                  <c:v>5.39782E-8</c:v>
                </c:pt>
                <c:pt idx="47">
                  <c:v>5.3957610000000001E-8</c:v>
                </c:pt>
                <c:pt idx="48">
                  <c:v>5.3938100000000002E-8</c:v>
                </c:pt>
                <c:pt idx="49">
                  <c:v>5.3919560000000001E-8</c:v>
                </c:pt>
                <c:pt idx="50">
                  <c:v>5.390191E-8</c:v>
                </c:pt>
                <c:pt idx="51">
                  <c:v>5.3885060000000002E-8</c:v>
                </c:pt>
                <c:pt idx="52">
                  <c:v>5.3868930000000002E-8</c:v>
                </c:pt>
                <c:pt idx="53">
                  <c:v>5.385348E-8</c:v>
                </c:pt>
                <c:pt idx="54">
                  <c:v>5.3838649999999998E-8</c:v>
                </c:pt>
                <c:pt idx="55">
                  <c:v>5.3824380000000001E-8</c:v>
                </c:pt>
                <c:pt idx="56">
                  <c:v>5.3810640000000002E-8</c:v>
                </c:pt>
                <c:pt idx="57">
                  <c:v>5.3797379999999997E-8</c:v>
                </c:pt>
                <c:pt idx="58">
                  <c:v>5.3784590000000003E-8</c:v>
                </c:pt>
                <c:pt idx="59">
                  <c:v>5.3772210000000001E-8</c:v>
                </c:pt>
                <c:pt idx="60">
                  <c:v>5.3760219999999997E-8</c:v>
                </c:pt>
                <c:pt idx="61">
                  <c:v>5.3748599999999999E-8</c:v>
                </c:pt>
                <c:pt idx="62">
                  <c:v>5.3737329999999999E-8</c:v>
                </c:pt>
                <c:pt idx="63">
                  <c:v>5.3726380000000003E-8</c:v>
                </c:pt>
                <c:pt idx="64">
                  <c:v>5.3715730000000003E-8</c:v>
                </c:pt>
                <c:pt idx="65">
                  <c:v>5.3705379999999999E-8</c:v>
                </c:pt>
                <c:pt idx="66">
                  <c:v>5.3695289999999999E-8</c:v>
                </c:pt>
                <c:pt idx="67">
                  <c:v>5.3685449999999998E-8</c:v>
                </c:pt>
                <c:pt idx="68">
                  <c:v>5.3675859999999999E-8</c:v>
                </c:pt>
                <c:pt idx="69">
                  <c:v>5.3666490000000003E-8</c:v>
                </c:pt>
                <c:pt idx="70">
                  <c:v>5.3657339999999998E-8</c:v>
                </c:pt>
                <c:pt idx="71">
                  <c:v>5.36484E-8</c:v>
                </c:pt>
                <c:pt idx="72">
                  <c:v>5.3639649999999997E-8</c:v>
                </c:pt>
                <c:pt idx="73">
                  <c:v>5.3631079999999998E-8</c:v>
                </c:pt>
                <c:pt idx="74">
                  <c:v>5.3622689999999997E-8</c:v>
                </c:pt>
                <c:pt idx="75">
                  <c:v>5.361448E-8</c:v>
                </c:pt>
                <c:pt idx="76">
                  <c:v>5.3606419999999999E-8</c:v>
                </c:pt>
                <c:pt idx="77">
                  <c:v>5.3598509999999998E-8</c:v>
                </c:pt>
                <c:pt idx="78">
                  <c:v>5.359075E-8</c:v>
                </c:pt>
                <c:pt idx="79">
                  <c:v>5.3583129999999999E-8</c:v>
                </c:pt>
                <c:pt idx="80">
                  <c:v>5.357564E-8</c:v>
                </c:pt>
                <c:pt idx="81">
                  <c:v>5.3568279999999997E-8</c:v>
                </c:pt>
                <c:pt idx="82">
                  <c:v>5.3561039999999999E-8</c:v>
                </c:pt>
                <c:pt idx="83">
                  <c:v>5.3553930000000002E-8</c:v>
                </c:pt>
                <c:pt idx="84">
                  <c:v>5.3546919999999997E-8</c:v>
                </c:pt>
                <c:pt idx="85">
                  <c:v>5.3540029999999998E-8</c:v>
                </c:pt>
                <c:pt idx="86">
                  <c:v>5.3533239999999997E-8</c:v>
                </c:pt>
                <c:pt idx="87">
                  <c:v>5.3526550000000002E-8</c:v>
                </c:pt>
                <c:pt idx="88">
                  <c:v>5.3519950000000003E-8</c:v>
                </c:pt>
                <c:pt idx="89">
                  <c:v>5.3513450000000002E-8</c:v>
                </c:pt>
                <c:pt idx="90">
                  <c:v>5.3507039999999997E-8</c:v>
                </c:pt>
                <c:pt idx="91">
                  <c:v>5.3500720000000001E-8</c:v>
                </c:pt>
                <c:pt idx="92">
                  <c:v>5.3494480000000003E-8</c:v>
                </c:pt>
                <c:pt idx="93">
                  <c:v>5.3488319999999998E-8</c:v>
                </c:pt>
                <c:pt idx="94">
                  <c:v>5.3482239999999999E-8</c:v>
                </c:pt>
                <c:pt idx="95">
                  <c:v>5.3476239999999999E-8</c:v>
                </c:pt>
                <c:pt idx="96">
                  <c:v>5.3470310000000001E-8</c:v>
                </c:pt>
                <c:pt idx="97">
                  <c:v>5.3464449999999999E-8</c:v>
                </c:pt>
                <c:pt idx="98">
                  <c:v>5.345866E-8</c:v>
                </c:pt>
                <c:pt idx="99">
                  <c:v>5.345293E-8</c:v>
                </c:pt>
                <c:pt idx="100">
                  <c:v>5.3447270000000002E-8</c:v>
                </c:pt>
                <c:pt idx="101">
                  <c:v>5.3441660000000001E-8</c:v>
                </c:pt>
                <c:pt idx="102">
                  <c:v>5.3436129999999998E-8</c:v>
                </c:pt>
                <c:pt idx="103">
                  <c:v>5.3430640000000002E-8</c:v>
                </c:pt>
                <c:pt idx="104">
                  <c:v>5.3425220000000001E-8</c:v>
                </c:pt>
                <c:pt idx="105">
                  <c:v>5.341984E-8</c:v>
                </c:pt>
                <c:pt idx="106">
                  <c:v>5.3414530000000001E-8</c:v>
                </c:pt>
                <c:pt idx="107">
                  <c:v>5.3409260000000002E-8</c:v>
                </c:pt>
                <c:pt idx="108">
                  <c:v>5.3404039999999999E-8</c:v>
                </c:pt>
                <c:pt idx="109">
                  <c:v>5.3398880000000002E-8</c:v>
                </c:pt>
                <c:pt idx="110">
                  <c:v>5.3393759999999998E-8</c:v>
                </c:pt>
                <c:pt idx="111">
                  <c:v>5.3388690000000003E-8</c:v>
                </c:pt>
                <c:pt idx="112">
                  <c:v>5.3383660000000001E-8</c:v>
                </c:pt>
                <c:pt idx="113">
                  <c:v>5.3378669999999998E-8</c:v>
                </c:pt>
                <c:pt idx="114">
                  <c:v>5.3373729999999999E-8</c:v>
                </c:pt>
                <c:pt idx="115">
                  <c:v>5.3368829999999998E-8</c:v>
                </c:pt>
                <c:pt idx="116">
                  <c:v>5.3363969999999998E-8</c:v>
                </c:pt>
                <c:pt idx="117">
                  <c:v>5.3359150000000003E-8</c:v>
                </c:pt>
                <c:pt idx="118">
                  <c:v>5.3354370000000001E-8</c:v>
                </c:pt>
                <c:pt idx="119">
                  <c:v>5.3349620000000003E-8</c:v>
                </c:pt>
                <c:pt idx="120">
                  <c:v>5.3344910000000003E-8</c:v>
                </c:pt>
                <c:pt idx="121">
                  <c:v>5.3340239999999997E-8</c:v>
                </c:pt>
                <c:pt idx="122">
                  <c:v>5.33356E-8</c:v>
                </c:pt>
                <c:pt idx="123">
                  <c:v>5.333099E-8</c:v>
                </c:pt>
                <c:pt idx="124">
                  <c:v>5.3326419999999999E-8</c:v>
                </c:pt>
                <c:pt idx="125">
                  <c:v>5.3321880000000001E-8</c:v>
                </c:pt>
                <c:pt idx="126">
                  <c:v>5.3317369999999999E-8</c:v>
                </c:pt>
                <c:pt idx="127">
                  <c:v>5.331289E-8</c:v>
                </c:pt>
                <c:pt idx="128">
                  <c:v>5.3308439999999998E-8</c:v>
                </c:pt>
                <c:pt idx="129">
                  <c:v>5.3304019999999998E-8</c:v>
                </c:pt>
                <c:pt idx="130">
                  <c:v>5.3299630000000002E-8</c:v>
                </c:pt>
                <c:pt idx="131">
                  <c:v>5.3295270000000002E-8</c:v>
                </c:pt>
                <c:pt idx="132">
                  <c:v>5.3290930000000001E-8</c:v>
                </c:pt>
                <c:pt idx="133">
                  <c:v>5.328663E-8</c:v>
                </c:pt>
                <c:pt idx="134">
                  <c:v>5.3282340000000003E-8</c:v>
                </c:pt>
                <c:pt idx="135">
                  <c:v>5.3278089999999998E-8</c:v>
                </c:pt>
                <c:pt idx="136">
                  <c:v>5.3273850000000003E-8</c:v>
                </c:pt>
                <c:pt idx="137">
                  <c:v>5.3269650000000001E-8</c:v>
                </c:pt>
                <c:pt idx="138">
                  <c:v>5.3265460000000002E-8</c:v>
                </c:pt>
                <c:pt idx="139">
                  <c:v>5.3261299999999999E-8</c:v>
                </c:pt>
                <c:pt idx="140">
                  <c:v>5.3257160000000003E-8</c:v>
                </c:pt>
                <c:pt idx="141">
                  <c:v>5.3253050000000003E-8</c:v>
                </c:pt>
                <c:pt idx="142">
                  <c:v>5.3248960000000003E-8</c:v>
                </c:pt>
                <c:pt idx="143">
                  <c:v>5.3244890000000003E-8</c:v>
                </c:pt>
                <c:pt idx="144">
                  <c:v>5.3240840000000002E-8</c:v>
                </c:pt>
                <c:pt idx="145">
                  <c:v>5.3236810000000001E-8</c:v>
                </c:pt>
                <c:pt idx="146">
                  <c:v>5.32328E-8</c:v>
                </c:pt>
                <c:pt idx="147">
                  <c:v>5.3228809999999999E-8</c:v>
                </c:pt>
                <c:pt idx="148">
                  <c:v>5.3224839999999997E-8</c:v>
                </c:pt>
                <c:pt idx="149">
                  <c:v>5.3220890000000002E-8</c:v>
                </c:pt>
                <c:pt idx="150">
                  <c:v>5.321696E-8</c:v>
                </c:pt>
                <c:pt idx="151">
                  <c:v>5.3213049999999998E-8</c:v>
                </c:pt>
                <c:pt idx="152">
                  <c:v>5.3209149999999998E-8</c:v>
                </c:pt>
                <c:pt idx="153">
                  <c:v>5.3205269999999999E-8</c:v>
                </c:pt>
                <c:pt idx="154">
                  <c:v>5.3201420000000003E-8</c:v>
                </c:pt>
                <c:pt idx="155">
                  <c:v>5.319757E-8</c:v>
                </c:pt>
                <c:pt idx="156">
                  <c:v>5.3193749999999999E-8</c:v>
                </c:pt>
                <c:pt idx="157">
                  <c:v>5.3189940000000003E-8</c:v>
                </c:pt>
                <c:pt idx="158">
                  <c:v>5.3186149999999999E-8</c:v>
                </c:pt>
                <c:pt idx="159">
                  <c:v>5.3182369999999998E-8</c:v>
                </c:pt>
                <c:pt idx="160">
                  <c:v>5.3178609999999997E-8</c:v>
                </c:pt>
                <c:pt idx="161">
                  <c:v>5.317486E-8</c:v>
                </c:pt>
                <c:pt idx="162">
                  <c:v>5.3171130000000002E-8</c:v>
                </c:pt>
                <c:pt idx="163">
                  <c:v>5.3167410000000001E-8</c:v>
                </c:pt>
                <c:pt idx="164">
                  <c:v>5.3163709999999999E-8</c:v>
                </c:pt>
                <c:pt idx="165">
                  <c:v>5.3160020000000001E-8</c:v>
                </c:pt>
                <c:pt idx="166">
                  <c:v>5.3156350000000002E-8</c:v>
                </c:pt>
                <c:pt idx="167">
                  <c:v>5.315269E-8</c:v>
                </c:pt>
                <c:pt idx="168">
                  <c:v>5.3149040000000001E-8</c:v>
                </c:pt>
                <c:pt idx="169">
                  <c:v>5.3145410000000002E-8</c:v>
                </c:pt>
                <c:pt idx="170">
                  <c:v>5.314179E-8</c:v>
                </c:pt>
                <c:pt idx="171">
                  <c:v>5.3138189999999997E-8</c:v>
                </c:pt>
                <c:pt idx="172">
                  <c:v>5.3134590000000001E-8</c:v>
                </c:pt>
                <c:pt idx="173">
                  <c:v>5.3131009999999998E-8</c:v>
                </c:pt>
                <c:pt idx="174">
                  <c:v>5.3127439999999998E-8</c:v>
                </c:pt>
                <c:pt idx="175">
                  <c:v>5.3123889999999998E-8</c:v>
                </c:pt>
                <c:pt idx="176">
                  <c:v>5.3120339999999998E-8</c:v>
                </c:pt>
                <c:pt idx="177">
                  <c:v>5.3116809999999997E-8</c:v>
                </c:pt>
                <c:pt idx="178">
                  <c:v>5.311329E-8</c:v>
                </c:pt>
                <c:pt idx="179">
                  <c:v>5.310978E-8</c:v>
                </c:pt>
                <c:pt idx="180">
                  <c:v>5.3106280000000002E-8</c:v>
                </c:pt>
                <c:pt idx="181">
                  <c:v>5.3102790000000002E-8</c:v>
                </c:pt>
                <c:pt idx="182">
                  <c:v>5.3099309999999997E-8</c:v>
                </c:pt>
                <c:pt idx="183">
                  <c:v>5.309585E-8</c:v>
                </c:pt>
                <c:pt idx="184">
                  <c:v>5.3092390000000002E-8</c:v>
                </c:pt>
                <c:pt idx="185">
                  <c:v>5.3088949999999997E-8</c:v>
                </c:pt>
                <c:pt idx="186">
                  <c:v>5.3085509999999999E-8</c:v>
                </c:pt>
                <c:pt idx="187">
                  <c:v>5.3082079999999998E-8</c:v>
                </c:pt>
                <c:pt idx="188">
                  <c:v>5.3078670000000002E-8</c:v>
                </c:pt>
                <c:pt idx="189">
                  <c:v>5.3075260000000001E-8</c:v>
                </c:pt>
                <c:pt idx="190">
                  <c:v>5.3071869999999999E-8</c:v>
                </c:pt>
                <c:pt idx="191">
                  <c:v>5.3068480000000003E-8</c:v>
                </c:pt>
                <c:pt idx="192">
                  <c:v>5.3065099999999998E-8</c:v>
                </c:pt>
                <c:pt idx="193">
                  <c:v>5.3061730000000002E-8</c:v>
                </c:pt>
                <c:pt idx="194">
                  <c:v>5.305838E-8</c:v>
                </c:pt>
                <c:pt idx="195">
                  <c:v>5.3055029999999997E-8</c:v>
                </c:pt>
                <c:pt idx="196">
                  <c:v>5.3051680000000001E-8</c:v>
                </c:pt>
                <c:pt idx="197">
                  <c:v>5.3048349999999999E-8</c:v>
                </c:pt>
                <c:pt idx="198">
                  <c:v>5.3045029999999999E-8</c:v>
                </c:pt>
                <c:pt idx="199">
                  <c:v>5.304171E-8</c:v>
                </c:pt>
                <c:pt idx="200">
                  <c:v>5.3038400000000003E-8</c:v>
                </c:pt>
                <c:pt idx="201">
                  <c:v>5.303511E-8</c:v>
                </c:pt>
                <c:pt idx="202">
                  <c:v>5.303181E-8</c:v>
                </c:pt>
                <c:pt idx="203">
                  <c:v>5.302853E-8</c:v>
                </c:pt>
                <c:pt idx="204">
                  <c:v>5.3025259999999997E-8</c:v>
                </c:pt>
                <c:pt idx="205">
                  <c:v>5.302199E-8</c:v>
                </c:pt>
                <c:pt idx="206">
                  <c:v>5.301873E-8</c:v>
                </c:pt>
                <c:pt idx="207">
                  <c:v>5.3015480000000003E-8</c:v>
                </c:pt>
                <c:pt idx="208">
                  <c:v>5.3012229999999999E-8</c:v>
                </c:pt>
                <c:pt idx="209">
                  <c:v>5.3008989999999999E-8</c:v>
                </c:pt>
                <c:pt idx="210">
                  <c:v>5.3005769999999998E-8</c:v>
                </c:pt>
                <c:pt idx="211">
                  <c:v>5.300254E-8</c:v>
                </c:pt>
                <c:pt idx="212">
                  <c:v>5.2999330000000003E-8</c:v>
                </c:pt>
                <c:pt idx="213">
                  <c:v>5.2996119999999999E-8</c:v>
                </c:pt>
                <c:pt idx="214">
                  <c:v>5.2992910000000001E-8</c:v>
                </c:pt>
                <c:pt idx="215">
                  <c:v>5.2989719999999997E-8</c:v>
                </c:pt>
                <c:pt idx="216">
                  <c:v>5.2986529999999999E-8</c:v>
                </c:pt>
                <c:pt idx="217">
                  <c:v>5.2983349999999998E-8</c:v>
                </c:pt>
                <c:pt idx="218">
                  <c:v>5.2980170000000003E-8</c:v>
                </c:pt>
                <c:pt idx="219">
                  <c:v>5.2977010000000002E-8</c:v>
                </c:pt>
                <c:pt idx="220">
                  <c:v>5.2973839999999997E-8</c:v>
                </c:pt>
                <c:pt idx="221">
                  <c:v>5.2970689999999999E-8</c:v>
                </c:pt>
                <c:pt idx="222">
                  <c:v>5.296754E-8</c:v>
                </c:pt>
                <c:pt idx="223">
                  <c:v>5.2964390000000002E-8</c:v>
                </c:pt>
                <c:pt idx="224">
                  <c:v>5.2961259999999997E-8</c:v>
                </c:pt>
                <c:pt idx="225">
                  <c:v>5.2958120000000002E-8</c:v>
                </c:pt>
                <c:pt idx="226">
                  <c:v>5.2955E-8</c:v>
                </c:pt>
                <c:pt idx="227">
                  <c:v>5.2951879999999998E-8</c:v>
                </c:pt>
                <c:pt idx="228">
                  <c:v>5.2948760000000003E-8</c:v>
                </c:pt>
                <c:pt idx="229">
                  <c:v>5.2945660000000001E-8</c:v>
                </c:pt>
                <c:pt idx="230">
                  <c:v>5.2942550000000002E-8</c:v>
                </c:pt>
                <c:pt idx="231">
                  <c:v>5.2939460000000003E-8</c:v>
                </c:pt>
                <c:pt idx="232">
                  <c:v>5.2936360000000001E-8</c:v>
                </c:pt>
                <c:pt idx="233">
                  <c:v>5.2933279999999998E-8</c:v>
                </c:pt>
                <c:pt idx="234">
                  <c:v>5.2930200000000002E-8</c:v>
                </c:pt>
                <c:pt idx="235">
                  <c:v>5.292712E-8</c:v>
                </c:pt>
                <c:pt idx="236">
                  <c:v>5.2924050000000001E-8</c:v>
                </c:pt>
                <c:pt idx="237">
                  <c:v>5.2920989999999998E-8</c:v>
                </c:pt>
                <c:pt idx="238">
                  <c:v>5.2917930000000002E-8</c:v>
                </c:pt>
                <c:pt idx="239">
                  <c:v>5.2914869999999999E-8</c:v>
                </c:pt>
                <c:pt idx="240">
                  <c:v>5.291182E-8</c:v>
                </c:pt>
                <c:pt idx="241">
                  <c:v>5.2908779999999997E-8</c:v>
                </c:pt>
                <c:pt idx="242">
                  <c:v>5.2905729999999997E-8</c:v>
                </c:pt>
                <c:pt idx="243">
                  <c:v>5.2902699999999998E-8</c:v>
                </c:pt>
                <c:pt idx="244">
                  <c:v>5.2899669999999998E-8</c:v>
                </c:pt>
                <c:pt idx="245">
                  <c:v>5.2896639999999998E-8</c:v>
                </c:pt>
                <c:pt idx="246">
                  <c:v>5.2893620000000002E-8</c:v>
                </c:pt>
                <c:pt idx="247">
                  <c:v>5.2890610000000002E-8</c:v>
                </c:pt>
                <c:pt idx="248">
                  <c:v>5.2887600000000002E-8</c:v>
                </c:pt>
                <c:pt idx="249">
                  <c:v>5.2884590000000002E-8</c:v>
                </c:pt>
                <c:pt idx="250">
                  <c:v>5.2881589999999998E-8</c:v>
                </c:pt>
              </c:numCache>
            </c:numRef>
          </c:yVal>
          <c:smooth val="1"/>
          <c:extLst>
            <c:ext xmlns:c16="http://schemas.microsoft.com/office/drawing/2014/chart" uri="{C3380CC4-5D6E-409C-BE32-E72D297353CC}">
              <c16:uniqueId val="{00000003-4D4C-4B1C-89A4-3D3AFACA9F2D}"/>
            </c:ext>
          </c:extLst>
        </c:ser>
        <c:ser>
          <c:idx val="4"/>
          <c:order val="4"/>
          <c:tx>
            <c:strRef>
              <c:f>marine01!$I$1</c:f>
              <c:strCache>
                <c:ptCount val="1"/>
                <c:pt idx="0">
                  <c:v>Dp(2.47773E-08) </c:v>
                </c:pt>
              </c:strCache>
            </c:strRef>
          </c:tx>
          <c:spPr>
            <a:ln w="12700">
              <a:solidFill>
                <a:srgbClr val="80008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marine01!$I$2:$I$252</c:f>
              <c:numCache>
                <c:formatCode>0.00E+00</c:formatCode>
                <c:ptCount val="251"/>
                <c:pt idx="0">
                  <c:v>3.4295370000000003E-8</c:v>
                </c:pt>
                <c:pt idx="1">
                  <c:v>4.6546929999999997E-8</c:v>
                </c:pt>
                <c:pt idx="2">
                  <c:v>4.6997540000000001E-8</c:v>
                </c:pt>
                <c:pt idx="3">
                  <c:v>4.7476839999999998E-8</c:v>
                </c:pt>
                <c:pt idx="4">
                  <c:v>4.7986620000000003E-8</c:v>
                </c:pt>
                <c:pt idx="5">
                  <c:v>4.8529890000000003E-8</c:v>
                </c:pt>
                <c:pt idx="6">
                  <c:v>4.9110489999999998E-8</c:v>
                </c:pt>
                <c:pt idx="7">
                  <c:v>4.9733079999999998E-8</c:v>
                </c:pt>
                <c:pt idx="8">
                  <c:v>5.0403280000000001E-8</c:v>
                </c:pt>
                <c:pt idx="9">
                  <c:v>5.112798E-8</c:v>
                </c:pt>
                <c:pt idx="10">
                  <c:v>5.1915639999999998E-8</c:v>
                </c:pt>
                <c:pt idx="11">
                  <c:v>5.2776890000000001E-8</c:v>
                </c:pt>
                <c:pt idx="12">
                  <c:v>5.3725130000000001E-8</c:v>
                </c:pt>
                <c:pt idx="13">
                  <c:v>5.4777890000000001E-8</c:v>
                </c:pt>
                <c:pt idx="14">
                  <c:v>5.5958390000000002E-8</c:v>
                </c:pt>
                <c:pt idx="15">
                  <c:v>5.6970070000000002E-8</c:v>
                </c:pt>
                <c:pt idx="16">
                  <c:v>5.7912629999999998E-8</c:v>
                </c:pt>
                <c:pt idx="17">
                  <c:v>5.8931409999999998E-8</c:v>
                </c:pt>
                <c:pt idx="18">
                  <c:v>6.0042500000000003E-8</c:v>
                </c:pt>
                <c:pt idx="19">
                  <c:v>6.1255019999999995E-8</c:v>
                </c:pt>
                <c:pt idx="20">
                  <c:v>6.2572129999999995E-8</c:v>
                </c:pt>
                <c:pt idx="21">
                  <c:v>6.3935900000000005E-8</c:v>
                </c:pt>
                <c:pt idx="22">
                  <c:v>6.5181759999999997E-8</c:v>
                </c:pt>
                <c:pt idx="23">
                  <c:v>6.601631E-8</c:v>
                </c:pt>
                <c:pt idx="24">
                  <c:v>6.6184599999999998E-8</c:v>
                </c:pt>
                <c:pt idx="25">
                  <c:v>6.5723389999999998E-8</c:v>
                </c:pt>
                <c:pt idx="26">
                  <c:v>6.494366E-8</c:v>
                </c:pt>
                <c:pt idx="27">
                  <c:v>6.4155660000000006E-8</c:v>
                </c:pt>
                <c:pt idx="28">
                  <c:v>6.3509369999999995E-8</c:v>
                </c:pt>
                <c:pt idx="29">
                  <c:v>6.3030080000000002E-8</c:v>
                </c:pt>
                <c:pt idx="30">
                  <c:v>6.2689730000000001E-8</c:v>
                </c:pt>
                <c:pt idx="31">
                  <c:v>6.2449810000000006E-8</c:v>
                </c:pt>
                <c:pt idx="32">
                  <c:v>6.2277090000000005E-8</c:v>
                </c:pt>
                <c:pt idx="33">
                  <c:v>6.2148160000000006E-8</c:v>
                </c:pt>
                <c:pt idx="34">
                  <c:v>6.2047629999999995E-8</c:v>
                </c:pt>
                <c:pt idx="35">
                  <c:v>6.1965779999999997E-8</c:v>
                </c:pt>
                <c:pt idx="36">
                  <c:v>6.1896680000000006E-8</c:v>
                </c:pt>
                <c:pt idx="37">
                  <c:v>6.1836710000000007E-8</c:v>
                </c:pt>
                <c:pt idx="38">
                  <c:v>6.1783550000000001E-8</c:v>
                </c:pt>
                <c:pt idx="39">
                  <c:v>6.1735749999999997E-8</c:v>
                </c:pt>
                <c:pt idx="40">
                  <c:v>6.1692280000000004E-8</c:v>
                </c:pt>
                <c:pt idx="41">
                  <c:v>6.165243E-8</c:v>
                </c:pt>
                <c:pt idx="42">
                  <c:v>6.1615600000000005E-8</c:v>
                </c:pt>
                <c:pt idx="43">
                  <c:v>6.1581399999999996E-8</c:v>
                </c:pt>
                <c:pt idx="44">
                  <c:v>6.1549479999999998E-8</c:v>
                </c:pt>
                <c:pt idx="45">
                  <c:v>6.1519560000000003E-8</c:v>
                </c:pt>
                <c:pt idx="46">
                  <c:v>6.1491420000000006E-8</c:v>
                </c:pt>
                <c:pt idx="47">
                  <c:v>6.1464870000000006E-8</c:v>
                </c:pt>
                <c:pt idx="48">
                  <c:v>6.1439739999999996E-8</c:v>
                </c:pt>
                <c:pt idx="49">
                  <c:v>6.1415889999999997E-8</c:v>
                </c:pt>
                <c:pt idx="50">
                  <c:v>6.1393199999999997E-8</c:v>
                </c:pt>
                <c:pt idx="51">
                  <c:v>6.1371559999999994E-8</c:v>
                </c:pt>
                <c:pt idx="52">
                  <c:v>6.1350869999999996E-8</c:v>
                </c:pt>
                <c:pt idx="53">
                  <c:v>6.1331069999999998E-8</c:v>
                </c:pt>
                <c:pt idx="54">
                  <c:v>6.1312070000000002E-8</c:v>
                </c:pt>
                <c:pt idx="55">
                  <c:v>6.1293820000000002E-8</c:v>
                </c:pt>
                <c:pt idx="56">
                  <c:v>6.1276250000000006E-8</c:v>
                </c:pt>
                <c:pt idx="57">
                  <c:v>6.1259320000000002E-8</c:v>
                </c:pt>
                <c:pt idx="58">
                  <c:v>6.1243000000000001E-8</c:v>
                </c:pt>
                <c:pt idx="59">
                  <c:v>6.1227229999999997E-8</c:v>
                </c:pt>
                <c:pt idx="60">
                  <c:v>6.1211960000000006E-8</c:v>
                </c:pt>
                <c:pt idx="61">
                  <c:v>6.1197180000000006E-8</c:v>
                </c:pt>
                <c:pt idx="62">
                  <c:v>6.1182849999999998E-8</c:v>
                </c:pt>
                <c:pt idx="63">
                  <c:v>6.1168940000000004E-8</c:v>
                </c:pt>
                <c:pt idx="64">
                  <c:v>6.1155430000000005E-8</c:v>
                </c:pt>
                <c:pt idx="65">
                  <c:v>6.1142299999999996E-8</c:v>
                </c:pt>
                <c:pt idx="66">
                  <c:v>6.1129510000000001E-8</c:v>
                </c:pt>
                <c:pt idx="67">
                  <c:v>6.1117070000000006E-8</c:v>
                </c:pt>
                <c:pt idx="68">
                  <c:v>6.1104939999999998E-8</c:v>
                </c:pt>
                <c:pt idx="69">
                  <c:v>6.1093099999999995E-8</c:v>
                </c:pt>
                <c:pt idx="70">
                  <c:v>6.1081549999999999E-8</c:v>
                </c:pt>
                <c:pt idx="71">
                  <c:v>6.1070259999999994E-8</c:v>
                </c:pt>
                <c:pt idx="72">
                  <c:v>6.1059230000000005E-8</c:v>
                </c:pt>
                <c:pt idx="73">
                  <c:v>6.104844E-8</c:v>
                </c:pt>
                <c:pt idx="74">
                  <c:v>6.1037879999999995E-8</c:v>
                </c:pt>
                <c:pt idx="75">
                  <c:v>6.1027550000000004E-8</c:v>
                </c:pt>
                <c:pt idx="76">
                  <c:v>6.1017419999999998E-8</c:v>
                </c:pt>
                <c:pt idx="77">
                  <c:v>6.1007490000000002E-8</c:v>
                </c:pt>
                <c:pt idx="78">
                  <c:v>6.0997760000000004E-8</c:v>
                </c:pt>
                <c:pt idx="79">
                  <c:v>6.0988200000000001E-8</c:v>
                </c:pt>
                <c:pt idx="80">
                  <c:v>6.0978820000000002E-8</c:v>
                </c:pt>
                <c:pt idx="81">
                  <c:v>6.0969609999999997E-8</c:v>
                </c:pt>
                <c:pt idx="82">
                  <c:v>6.0960560000000004E-8</c:v>
                </c:pt>
                <c:pt idx="83">
                  <c:v>6.095166E-8</c:v>
                </c:pt>
                <c:pt idx="84">
                  <c:v>6.0942909999999996E-8</c:v>
                </c:pt>
                <c:pt idx="85">
                  <c:v>6.0934299999999998E-8</c:v>
                </c:pt>
                <c:pt idx="86">
                  <c:v>6.0925830000000004E-8</c:v>
                </c:pt>
                <c:pt idx="87">
                  <c:v>6.0917490000000006E-8</c:v>
                </c:pt>
                <c:pt idx="88">
                  <c:v>6.0909280000000003E-8</c:v>
                </c:pt>
                <c:pt idx="89">
                  <c:v>6.0901189999999998E-8</c:v>
                </c:pt>
                <c:pt idx="90">
                  <c:v>6.0893220000000005E-8</c:v>
                </c:pt>
                <c:pt idx="91">
                  <c:v>6.0885360000000001E-8</c:v>
                </c:pt>
                <c:pt idx="92">
                  <c:v>6.0877609999999999E-8</c:v>
                </c:pt>
                <c:pt idx="93">
                  <c:v>6.0869960000000002E-8</c:v>
                </c:pt>
                <c:pt idx="94">
                  <c:v>6.0862419999999994E-8</c:v>
                </c:pt>
                <c:pt idx="95">
                  <c:v>6.0854980000000005E-8</c:v>
                </c:pt>
                <c:pt idx="96">
                  <c:v>6.0847629999999998E-8</c:v>
                </c:pt>
                <c:pt idx="97">
                  <c:v>6.084037E-8</c:v>
                </c:pt>
                <c:pt idx="98">
                  <c:v>6.0833209999999994E-8</c:v>
                </c:pt>
                <c:pt idx="99">
                  <c:v>6.0826120000000003E-8</c:v>
                </c:pt>
                <c:pt idx="100">
                  <c:v>6.0819130000000005E-8</c:v>
                </c:pt>
                <c:pt idx="101">
                  <c:v>6.0812209999999996E-8</c:v>
                </c:pt>
                <c:pt idx="102">
                  <c:v>6.080537E-8</c:v>
                </c:pt>
                <c:pt idx="103">
                  <c:v>6.0798610000000002E-8</c:v>
                </c:pt>
                <c:pt idx="104">
                  <c:v>6.0791919999999994E-8</c:v>
                </c:pt>
                <c:pt idx="105">
                  <c:v>6.0785300000000001E-8</c:v>
                </c:pt>
                <c:pt idx="106">
                  <c:v>6.0778749999999998E-8</c:v>
                </c:pt>
                <c:pt idx="107">
                  <c:v>6.0772269999999997E-8</c:v>
                </c:pt>
                <c:pt idx="108">
                  <c:v>6.0765850000000001E-8</c:v>
                </c:pt>
                <c:pt idx="109">
                  <c:v>6.0759499999999996E-8</c:v>
                </c:pt>
                <c:pt idx="110">
                  <c:v>6.0753220000000005E-8</c:v>
                </c:pt>
                <c:pt idx="111">
                  <c:v>6.0746980000000002E-8</c:v>
                </c:pt>
                <c:pt idx="112">
                  <c:v>6.074081E-8</c:v>
                </c:pt>
                <c:pt idx="113">
                  <c:v>6.0734700000000005E-8</c:v>
                </c:pt>
                <c:pt idx="114">
                  <c:v>6.0728640000000005E-8</c:v>
                </c:pt>
                <c:pt idx="115">
                  <c:v>6.0722639999999998E-8</c:v>
                </c:pt>
                <c:pt idx="116">
                  <c:v>6.0716690000000001E-8</c:v>
                </c:pt>
                <c:pt idx="117">
                  <c:v>6.0710780000000003E-8</c:v>
                </c:pt>
                <c:pt idx="118">
                  <c:v>6.0704929999999997E-8</c:v>
                </c:pt>
                <c:pt idx="119">
                  <c:v>6.0699130000000002E-8</c:v>
                </c:pt>
                <c:pt idx="120">
                  <c:v>6.0693370000000005E-8</c:v>
                </c:pt>
                <c:pt idx="121">
                  <c:v>6.0687660000000005E-8</c:v>
                </c:pt>
                <c:pt idx="122">
                  <c:v>6.0682E-8</c:v>
                </c:pt>
                <c:pt idx="123">
                  <c:v>6.0676379999999996E-8</c:v>
                </c:pt>
                <c:pt idx="124">
                  <c:v>6.0670800000000004E-8</c:v>
                </c:pt>
                <c:pt idx="125">
                  <c:v>6.0665269999999994E-8</c:v>
                </c:pt>
                <c:pt idx="126">
                  <c:v>6.0659770000000001E-8</c:v>
                </c:pt>
                <c:pt idx="127">
                  <c:v>6.0654320000000004E-8</c:v>
                </c:pt>
                <c:pt idx="128">
                  <c:v>6.0648899999999997E-8</c:v>
                </c:pt>
                <c:pt idx="129">
                  <c:v>6.0643529999999999E-8</c:v>
                </c:pt>
                <c:pt idx="130">
                  <c:v>6.0638190000000004E-8</c:v>
                </c:pt>
                <c:pt idx="131">
                  <c:v>6.0632879999999999E-8</c:v>
                </c:pt>
                <c:pt idx="132">
                  <c:v>6.0627620000000003E-8</c:v>
                </c:pt>
                <c:pt idx="133">
                  <c:v>6.0622389999999997E-8</c:v>
                </c:pt>
                <c:pt idx="134">
                  <c:v>6.0617189999999994E-8</c:v>
                </c:pt>
                <c:pt idx="135">
                  <c:v>6.0612019999999994E-8</c:v>
                </c:pt>
                <c:pt idx="136">
                  <c:v>6.0606890000000006E-8</c:v>
                </c:pt>
                <c:pt idx="137">
                  <c:v>6.0601789999999995E-8</c:v>
                </c:pt>
                <c:pt idx="138">
                  <c:v>6.059672E-8</c:v>
                </c:pt>
                <c:pt idx="139">
                  <c:v>6.0591679999999995E-8</c:v>
                </c:pt>
                <c:pt idx="140">
                  <c:v>6.0586670000000006E-8</c:v>
                </c:pt>
                <c:pt idx="141">
                  <c:v>6.0581690000000007E-8</c:v>
                </c:pt>
                <c:pt idx="142">
                  <c:v>6.0576739999999997E-8</c:v>
                </c:pt>
                <c:pt idx="143">
                  <c:v>6.0571809999999994E-8</c:v>
                </c:pt>
                <c:pt idx="144">
                  <c:v>6.0566920000000003E-8</c:v>
                </c:pt>
                <c:pt idx="145">
                  <c:v>6.0562050000000006E-8</c:v>
                </c:pt>
                <c:pt idx="146">
                  <c:v>6.0557209999999998E-8</c:v>
                </c:pt>
                <c:pt idx="147">
                  <c:v>6.0552389999999997E-8</c:v>
                </c:pt>
                <c:pt idx="148">
                  <c:v>6.0547599999999999E-8</c:v>
                </c:pt>
                <c:pt idx="149">
                  <c:v>6.0542840000000003E-8</c:v>
                </c:pt>
                <c:pt idx="150">
                  <c:v>6.0538090000000005E-8</c:v>
                </c:pt>
                <c:pt idx="151">
                  <c:v>6.0533380000000005E-8</c:v>
                </c:pt>
                <c:pt idx="152">
                  <c:v>6.0528680000000003E-8</c:v>
                </c:pt>
                <c:pt idx="153">
                  <c:v>6.0524010000000003E-8</c:v>
                </c:pt>
                <c:pt idx="154">
                  <c:v>6.0519370000000006E-8</c:v>
                </c:pt>
                <c:pt idx="155">
                  <c:v>6.0514740000000006E-8</c:v>
                </c:pt>
                <c:pt idx="156">
                  <c:v>6.0510139999999996E-8</c:v>
                </c:pt>
                <c:pt idx="157">
                  <c:v>6.0505549999999995E-8</c:v>
                </c:pt>
                <c:pt idx="158">
                  <c:v>6.0500989999999997E-8</c:v>
                </c:pt>
                <c:pt idx="159">
                  <c:v>6.0496450000000006E-8</c:v>
                </c:pt>
                <c:pt idx="160">
                  <c:v>6.0491929999999994E-8</c:v>
                </c:pt>
                <c:pt idx="161">
                  <c:v>6.0487430000000002E-8</c:v>
                </c:pt>
                <c:pt idx="162">
                  <c:v>6.0482950000000004E-8</c:v>
                </c:pt>
                <c:pt idx="163">
                  <c:v>6.0478489999999998E-8</c:v>
                </c:pt>
                <c:pt idx="164">
                  <c:v>6.0474049999999999E-8</c:v>
                </c:pt>
                <c:pt idx="165">
                  <c:v>6.0469630000000006E-8</c:v>
                </c:pt>
                <c:pt idx="166">
                  <c:v>6.0465219999999996E-8</c:v>
                </c:pt>
                <c:pt idx="167">
                  <c:v>6.0460840000000003E-8</c:v>
                </c:pt>
                <c:pt idx="168">
                  <c:v>6.0456459999999997E-8</c:v>
                </c:pt>
                <c:pt idx="169">
                  <c:v>6.0452110000000006E-8</c:v>
                </c:pt>
                <c:pt idx="170">
                  <c:v>6.0447779999999996E-8</c:v>
                </c:pt>
                <c:pt idx="171">
                  <c:v>6.0443459999999995E-8</c:v>
                </c:pt>
                <c:pt idx="172">
                  <c:v>6.0439160000000001E-8</c:v>
                </c:pt>
                <c:pt idx="173">
                  <c:v>6.0434870000000003E-8</c:v>
                </c:pt>
                <c:pt idx="174">
                  <c:v>6.0430599999999999E-8</c:v>
                </c:pt>
                <c:pt idx="175">
                  <c:v>6.042635E-8</c:v>
                </c:pt>
                <c:pt idx="176">
                  <c:v>6.0422109999999999E-8</c:v>
                </c:pt>
                <c:pt idx="177">
                  <c:v>6.0417890000000003E-8</c:v>
                </c:pt>
                <c:pt idx="178">
                  <c:v>6.0413680000000005E-8</c:v>
                </c:pt>
                <c:pt idx="179">
                  <c:v>6.0409489999999999E-8</c:v>
                </c:pt>
                <c:pt idx="180">
                  <c:v>6.0405310000000003E-8</c:v>
                </c:pt>
                <c:pt idx="181">
                  <c:v>6.0401150000000001E-8</c:v>
                </c:pt>
                <c:pt idx="182">
                  <c:v>6.0396999999999995E-8</c:v>
                </c:pt>
                <c:pt idx="183">
                  <c:v>6.0392859999999999E-8</c:v>
                </c:pt>
                <c:pt idx="184">
                  <c:v>6.0388739999999996E-8</c:v>
                </c:pt>
                <c:pt idx="185">
                  <c:v>6.0384630000000002E-8</c:v>
                </c:pt>
                <c:pt idx="186">
                  <c:v>6.0380540000000002E-8</c:v>
                </c:pt>
                <c:pt idx="187">
                  <c:v>6.0376459999999999E-8</c:v>
                </c:pt>
                <c:pt idx="188">
                  <c:v>6.0372390000000005E-8</c:v>
                </c:pt>
                <c:pt idx="189">
                  <c:v>6.0368329999999994E-8</c:v>
                </c:pt>
                <c:pt idx="190">
                  <c:v>6.0364279999999994E-8</c:v>
                </c:pt>
                <c:pt idx="191">
                  <c:v>6.0360249999999999E-8</c:v>
                </c:pt>
                <c:pt idx="192">
                  <c:v>6.0356230000000002E-8</c:v>
                </c:pt>
                <c:pt idx="193">
                  <c:v>6.0352229999999997E-8</c:v>
                </c:pt>
                <c:pt idx="194">
                  <c:v>6.0348230000000006E-8</c:v>
                </c:pt>
                <c:pt idx="195">
                  <c:v>6.0344249999999995E-8</c:v>
                </c:pt>
                <c:pt idx="196">
                  <c:v>6.0340269999999996E-8</c:v>
                </c:pt>
                <c:pt idx="197">
                  <c:v>6.0336310000000005E-8</c:v>
                </c:pt>
                <c:pt idx="198">
                  <c:v>6.0332359999999996E-8</c:v>
                </c:pt>
                <c:pt idx="199">
                  <c:v>6.0328419999999998E-8</c:v>
                </c:pt>
                <c:pt idx="200">
                  <c:v>6.0324489999999995E-8</c:v>
                </c:pt>
                <c:pt idx="201">
                  <c:v>6.032058E-8</c:v>
                </c:pt>
                <c:pt idx="202">
                  <c:v>6.0316670000000004E-8</c:v>
                </c:pt>
                <c:pt idx="203">
                  <c:v>6.0312770000000005E-8</c:v>
                </c:pt>
                <c:pt idx="204">
                  <c:v>6.0308889999999999E-8</c:v>
                </c:pt>
                <c:pt idx="205">
                  <c:v>6.0305010000000006E-8</c:v>
                </c:pt>
                <c:pt idx="206">
                  <c:v>6.0301139999999997E-8</c:v>
                </c:pt>
                <c:pt idx="207">
                  <c:v>6.0297289999999994E-8</c:v>
                </c:pt>
                <c:pt idx="208">
                  <c:v>6.0293440000000004E-8</c:v>
                </c:pt>
                <c:pt idx="209">
                  <c:v>6.0289599999999997E-8</c:v>
                </c:pt>
                <c:pt idx="210">
                  <c:v>6.0285779999999997E-8</c:v>
                </c:pt>
                <c:pt idx="211">
                  <c:v>6.0281959999999997E-8</c:v>
                </c:pt>
                <c:pt idx="212">
                  <c:v>6.0278149999999994E-8</c:v>
                </c:pt>
                <c:pt idx="213">
                  <c:v>6.027435E-8</c:v>
                </c:pt>
                <c:pt idx="214">
                  <c:v>6.0270560000000003E-8</c:v>
                </c:pt>
                <c:pt idx="215">
                  <c:v>6.0266770000000006E-8</c:v>
                </c:pt>
                <c:pt idx="216">
                  <c:v>6.0263000000000002E-8</c:v>
                </c:pt>
                <c:pt idx="217">
                  <c:v>6.0259229999999998E-8</c:v>
                </c:pt>
                <c:pt idx="218">
                  <c:v>6.025548E-8</c:v>
                </c:pt>
                <c:pt idx="219">
                  <c:v>6.0251730000000002E-8</c:v>
                </c:pt>
                <c:pt idx="220">
                  <c:v>6.0247990000000001E-8</c:v>
                </c:pt>
                <c:pt idx="221">
                  <c:v>6.0244259999999997E-8</c:v>
                </c:pt>
                <c:pt idx="222">
                  <c:v>6.0240540000000002E-8</c:v>
                </c:pt>
                <c:pt idx="223">
                  <c:v>6.0236819999999994E-8</c:v>
                </c:pt>
                <c:pt idx="224">
                  <c:v>6.0233109999999996E-8</c:v>
                </c:pt>
                <c:pt idx="225">
                  <c:v>6.0229409999999995E-8</c:v>
                </c:pt>
                <c:pt idx="226">
                  <c:v>6.0225720000000003E-8</c:v>
                </c:pt>
                <c:pt idx="227">
                  <c:v>6.0222039999999994E-8</c:v>
                </c:pt>
                <c:pt idx="228">
                  <c:v>6.0218359999999999E-8</c:v>
                </c:pt>
                <c:pt idx="229">
                  <c:v>6.0214690000000001E-8</c:v>
                </c:pt>
                <c:pt idx="230">
                  <c:v>6.0211029999999999E-8</c:v>
                </c:pt>
                <c:pt idx="231">
                  <c:v>6.0207380000000006E-8</c:v>
                </c:pt>
                <c:pt idx="232">
                  <c:v>6.0203730000000001E-8</c:v>
                </c:pt>
                <c:pt idx="233">
                  <c:v>6.0200090000000005E-8</c:v>
                </c:pt>
                <c:pt idx="234">
                  <c:v>6.0196449999999996E-8</c:v>
                </c:pt>
                <c:pt idx="235">
                  <c:v>6.0192829999999994E-8</c:v>
                </c:pt>
                <c:pt idx="236">
                  <c:v>6.0189210000000005E-8</c:v>
                </c:pt>
                <c:pt idx="237">
                  <c:v>6.0185599999999999E-8</c:v>
                </c:pt>
                <c:pt idx="238">
                  <c:v>6.0181990000000006E-8</c:v>
                </c:pt>
                <c:pt idx="239">
                  <c:v>6.0178389999999997E-8</c:v>
                </c:pt>
                <c:pt idx="240">
                  <c:v>6.0174799999999997E-8</c:v>
                </c:pt>
                <c:pt idx="241">
                  <c:v>6.0171209999999997E-8</c:v>
                </c:pt>
                <c:pt idx="242">
                  <c:v>6.0167629999999994E-8</c:v>
                </c:pt>
                <c:pt idx="243">
                  <c:v>6.0164060000000001E-8</c:v>
                </c:pt>
                <c:pt idx="244">
                  <c:v>6.0160489999999995E-8</c:v>
                </c:pt>
                <c:pt idx="245">
                  <c:v>6.0156929999999998E-8</c:v>
                </c:pt>
                <c:pt idx="246">
                  <c:v>6.0153370000000002E-8</c:v>
                </c:pt>
                <c:pt idx="247">
                  <c:v>6.0149820000000001E-8</c:v>
                </c:pt>
                <c:pt idx="248">
                  <c:v>6.0146279999999998E-8</c:v>
                </c:pt>
                <c:pt idx="249">
                  <c:v>6.0142739999999994E-8</c:v>
                </c:pt>
                <c:pt idx="250">
                  <c:v>6.0139210000000001E-8</c:v>
                </c:pt>
              </c:numCache>
            </c:numRef>
          </c:yVal>
          <c:smooth val="1"/>
          <c:extLst>
            <c:ext xmlns:c16="http://schemas.microsoft.com/office/drawing/2014/chart" uri="{C3380CC4-5D6E-409C-BE32-E72D297353CC}">
              <c16:uniqueId val="{00000004-4D4C-4B1C-89A4-3D3AFACA9F2D}"/>
            </c:ext>
          </c:extLst>
        </c:ser>
        <c:ser>
          <c:idx val="5"/>
          <c:order val="5"/>
          <c:tx>
            <c:strRef>
              <c:f>marine01!$J$1</c:f>
              <c:strCache>
                <c:ptCount val="1"/>
                <c:pt idx="0">
                  <c:v>Dp(2.71782E-08) </c:v>
                </c:pt>
              </c:strCache>
            </c:strRef>
          </c:tx>
          <c:spPr>
            <a:ln w="12700">
              <a:solidFill>
                <a:srgbClr val="8000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marine01!$J$2:$J$252</c:f>
              <c:numCache>
                <c:formatCode>0.00E+00</c:formatCode>
                <c:ptCount val="251"/>
                <c:pt idx="0">
                  <c:v>3.8806069999999999E-8</c:v>
                </c:pt>
                <c:pt idx="1">
                  <c:v>5.2119559999999998E-8</c:v>
                </c:pt>
                <c:pt idx="2">
                  <c:v>5.2665270000000002E-8</c:v>
                </c:pt>
                <c:pt idx="3">
                  <c:v>5.3247719999999998E-8</c:v>
                </c:pt>
                <c:pt idx="4">
                  <c:v>5.3869570000000001E-8</c:v>
                </c:pt>
                <c:pt idx="5">
                  <c:v>5.4535059999999998E-8</c:v>
                </c:pt>
                <c:pt idx="6">
                  <c:v>5.524958E-8</c:v>
                </c:pt>
                <c:pt idx="7">
                  <c:v>5.6019770000000001E-8</c:v>
                </c:pt>
                <c:pt idx="8">
                  <c:v>5.6853730000000001E-8</c:v>
                </c:pt>
                <c:pt idx="9">
                  <c:v>5.776153E-8</c:v>
                </c:pt>
                <c:pt idx="10">
                  <c:v>5.8755780000000003E-8</c:v>
                </c:pt>
                <c:pt idx="11">
                  <c:v>5.9852610000000001E-8</c:v>
                </c:pt>
                <c:pt idx="12">
                  <c:v>6.1072940000000001E-8</c:v>
                </c:pt>
                <c:pt idx="13">
                  <c:v>6.2251970000000004E-8</c:v>
                </c:pt>
                <c:pt idx="14">
                  <c:v>6.3244280000000004E-8</c:v>
                </c:pt>
                <c:pt idx="15">
                  <c:v>6.4324260000000004E-8</c:v>
                </c:pt>
                <c:pt idx="16">
                  <c:v>6.5502140000000005E-8</c:v>
                </c:pt>
                <c:pt idx="17">
                  <c:v>6.6793729999999996E-8</c:v>
                </c:pt>
                <c:pt idx="18">
                  <c:v>6.8217240000000005E-8</c:v>
                </c:pt>
                <c:pt idx="19">
                  <c:v>6.9790099999999997E-8</c:v>
                </c:pt>
                <c:pt idx="20">
                  <c:v>7.1524070000000002E-8</c:v>
                </c:pt>
                <c:pt idx="21">
                  <c:v>7.3350919999999994E-8</c:v>
                </c:pt>
                <c:pt idx="22">
                  <c:v>7.5051779999999999E-8</c:v>
                </c:pt>
                <c:pt idx="23">
                  <c:v>7.6211040000000006E-8</c:v>
                </c:pt>
                <c:pt idx="24">
                  <c:v>7.6448579999999997E-8</c:v>
                </c:pt>
                <c:pt idx="25">
                  <c:v>7.5806520000000004E-8</c:v>
                </c:pt>
                <c:pt idx="26">
                  <c:v>7.4730060000000001E-8</c:v>
                </c:pt>
                <c:pt idx="27">
                  <c:v>7.3654959999999994E-8</c:v>
                </c:pt>
                <c:pt idx="28">
                  <c:v>7.2782370000000002E-8</c:v>
                </c:pt>
                <c:pt idx="29">
                  <c:v>7.2140400000000005E-8</c:v>
                </c:pt>
                <c:pt idx="30">
                  <c:v>7.1687159999999997E-8</c:v>
                </c:pt>
                <c:pt idx="31">
                  <c:v>7.1368999999999995E-8</c:v>
                </c:pt>
                <c:pt idx="32">
                  <c:v>7.1140699999999999E-8</c:v>
                </c:pt>
                <c:pt idx="33">
                  <c:v>7.0970710000000001E-8</c:v>
                </c:pt>
                <c:pt idx="34">
                  <c:v>7.0838460000000003E-8</c:v>
                </c:pt>
                <c:pt idx="35">
                  <c:v>7.0730990000000003E-8</c:v>
                </c:pt>
                <c:pt idx="36">
                  <c:v>7.0640420000000004E-8</c:v>
                </c:pt>
                <c:pt idx="37">
                  <c:v>7.0561930000000004E-8</c:v>
                </c:pt>
                <c:pt idx="38">
                  <c:v>7.0492459999999995E-8</c:v>
                </c:pt>
                <c:pt idx="39">
                  <c:v>7.0430070000000005E-8</c:v>
                </c:pt>
                <c:pt idx="40">
                  <c:v>7.0373399999999999E-8</c:v>
                </c:pt>
                <c:pt idx="41">
                  <c:v>7.0321509999999995E-8</c:v>
                </c:pt>
                <c:pt idx="42">
                  <c:v>7.0273609999999999E-8</c:v>
                </c:pt>
                <c:pt idx="43">
                  <c:v>7.0229169999999994E-8</c:v>
                </c:pt>
                <c:pt idx="44">
                  <c:v>7.0187749999999999E-8</c:v>
                </c:pt>
                <c:pt idx="45">
                  <c:v>7.0148960000000002E-8</c:v>
                </c:pt>
                <c:pt idx="46">
                  <c:v>7.0112520000000006E-8</c:v>
                </c:pt>
                <c:pt idx="47">
                  <c:v>7.0078159999999999E-8</c:v>
                </c:pt>
                <c:pt idx="48">
                  <c:v>7.0045690000000004E-8</c:v>
                </c:pt>
                <c:pt idx="49">
                  <c:v>7.0014890000000007E-8</c:v>
                </c:pt>
                <c:pt idx="50">
                  <c:v>6.9985610000000004E-8</c:v>
                </c:pt>
                <c:pt idx="51">
                  <c:v>6.995772E-8</c:v>
                </c:pt>
                <c:pt idx="52">
                  <c:v>6.9931080000000005E-8</c:v>
                </c:pt>
                <c:pt idx="53">
                  <c:v>6.9905610000000005E-8</c:v>
                </c:pt>
                <c:pt idx="54">
                  <c:v>6.9881190000000003E-8</c:v>
                </c:pt>
                <c:pt idx="55">
                  <c:v>6.9857749999999996E-8</c:v>
                </c:pt>
                <c:pt idx="56">
                  <c:v>6.9835219999999994E-8</c:v>
                </c:pt>
                <c:pt idx="57">
                  <c:v>6.9813510000000002E-8</c:v>
                </c:pt>
                <c:pt idx="58">
                  <c:v>6.9792609999999996E-8</c:v>
                </c:pt>
                <c:pt idx="59">
                  <c:v>6.9772429999999996E-8</c:v>
                </c:pt>
                <c:pt idx="60">
                  <c:v>6.9752899999999997E-8</c:v>
                </c:pt>
                <c:pt idx="61">
                  <c:v>6.9734020000000001E-8</c:v>
                </c:pt>
                <c:pt idx="62">
                  <c:v>6.971573E-8</c:v>
                </c:pt>
                <c:pt idx="63">
                  <c:v>6.9698000000000006E-8</c:v>
                </c:pt>
                <c:pt idx="64">
                  <c:v>6.9680779999999996E-8</c:v>
                </c:pt>
                <c:pt idx="65">
                  <c:v>6.966406E-8</c:v>
                </c:pt>
                <c:pt idx="66">
                  <c:v>6.9647800000000005E-8</c:v>
                </c:pt>
                <c:pt idx="67">
                  <c:v>6.9631980000000005E-8</c:v>
                </c:pt>
                <c:pt idx="68">
                  <c:v>6.9616569999999996E-8</c:v>
                </c:pt>
                <c:pt idx="69">
                  <c:v>6.9601549999999999E-8</c:v>
                </c:pt>
                <c:pt idx="70">
                  <c:v>6.9586899999999994E-8</c:v>
                </c:pt>
                <c:pt idx="71">
                  <c:v>6.9572600000000002E-8</c:v>
                </c:pt>
                <c:pt idx="72">
                  <c:v>6.9558630000000002E-8</c:v>
                </c:pt>
                <c:pt idx="73">
                  <c:v>6.9544979999999999E-8</c:v>
                </c:pt>
                <c:pt idx="74">
                  <c:v>6.9531639999999995E-8</c:v>
                </c:pt>
                <c:pt idx="75">
                  <c:v>6.951858E-8</c:v>
                </c:pt>
                <c:pt idx="76">
                  <c:v>6.9505800000000003E-8</c:v>
                </c:pt>
                <c:pt idx="77">
                  <c:v>6.9493279999999996E-8</c:v>
                </c:pt>
                <c:pt idx="78">
                  <c:v>6.9481009999999995E-8</c:v>
                </c:pt>
                <c:pt idx="79">
                  <c:v>6.9468969999999995E-8</c:v>
                </c:pt>
                <c:pt idx="80">
                  <c:v>6.9457170000000006E-8</c:v>
                </c:pt>
                <c:pt idx="81">
                  <c:v>6.9445579999999997E-8</c:v>
                </c:pt>
                <c:pt idx="82">
                  <c:v>6.9434199999999996E-8</c:v>
                </c:pt>
                <c:pt idx="83">
                  <c:v>6.9423030000000002E-8</c:v>
                </c:pt>
                <c:pt idx="84">
                  <c:v>6.9412049999999996E-8</c:v>
                </c:pt>
                <c:pt idx="85">
                  <c:v>6.9401260000000004E-8</c:v>
                </c:pt>
                <c:pt idx="86">
                  <c:v>6.9390639999999994E-8</c:v>
                </c:pt>
                <c:pt idx="87">
                  <c:v>6.9380200000000001E-8</c:v>
                </c:pt>
                <c:pt idx="88">
                  <c:v>6.9369920000000006E-8</c:v>
                </c:pt>
                <c:pt idx="89">
                  <c:v>6.9359810000000006E-8</c:v>
                </c:pt>
                <c:pt idx="90">
                  <c:v>6.9349839999999998E-8</c:v>
                </c:pt>
                <c:pt idx="91">
                  <c:v>6.9340020000000004E-8</c:v>
                </c:pt>
                <c:pt idx="92">
                  <c:v>6.9330349999999999E-8</c:v>
                </c:pt>
                <c:pt idx="93">
                  <c:v>6.9320819999999998E-8</c:v>
                </c:pt>
                <c:pt idx="94">
                  <c:v>6.9311409999999996E-8</c:v>
                </c:pt>
                <c:pt idx="95">
                  <c:v>6.9302139999999999E-8</c:v>
                </c:pt>
                <c:pt idx="96">
                  <c:v>6.9292990000000001E-8</c:v>
                </c:pt>
                <c:pt idx="97">
                  <c:v>6.9283960000000001E-8</c:v>
                </c:pt>
                <c:pt idx="98">
                  <c:v>6.9275049999999999E-8</c:v>
                </c:pt>
                <c:pt idx="99">
                  <c:v>6.926625E-8</c:v>
                </c:pt>
                <c:pt idx="100">
                  <c:v>6.9257560000000003E-8</c:v>
                </c:pt>
                <c:pt idx="101">
                  <c:v>6.9248969999999997E-8</c:v>
                </c:pt>
                <c:pt idx="102">
                  <c:v>6.9240489999999994E-8</c:v>
                </c:pt>
                <c:pt idx="103">
                  <c:v>6.9232109999999996E-8</c:v>
                </c:pt>
                <c:pt idx="104">
                  <c:v>6.9223819999999994E-8</c:v>
                </c:pt>
                <c:pt idx="105">
                  <c:v>6.9215629999999997E-8</c:v>
                </c:pt>
                <c:pt idx="106">
                  <c:v>6.9207529999999996E-8</c:v>
                </c:pt>
                <c:pt idx="107">
                  <c:v>6.9199509999999994E-8</c:v>
                </c:pt>
                <c:pt idx="108">
                  <c:v>6.9191570000000004E-8</c:v>
                </c:pt>
                <c:pt idx="109">
                  <c:v>6.9183730000000006E-8</c:v>
                </c:pt>
                <c:pt idx="110">
                  <c:v>6.9175969999999994E-8</c:v>
                </c:pt>
                <c:pt idx="111">
                  <c:v>6.9168279999999998E-8</c:v>
                </c:pt>
                <c:pt idx="112">
                  <c:v>6.916067E-8</c:v>
                </c:pt>
                <c:pt idx="113">
                  <c:v>6.9153130000000006E-8</c:v>
                </c:pt>
                <c:pt idx="114">
                  <c:v>6.9145669999999997E-8</c:v>
                </c:pt>
                <c:pt idx="115">
                  <c:v>6.9138280000000003E-8</c:v>
                </c:pt>
                <c:pt idx="116">
                  <c:v>6.9130959999999999E-8</c:v>
                </c:pt>
                <c:pt idx="117">
                  <c:v>6.9123700000000001E-8</c:v>
                </c:pt>
                <c:pt idx="118">
                  <c:v>6.9116499999999996E-8</c:v>
                </c:pt>
                <c:pt idx="119">
                  <c:v>6.9109370000000006E-8</c:v>
                </c:pt>
                <c:pt idx="120">
                  <c:v>6.9102299999999995E-8</c:v>
                </c:pt>
                <c:pt idx="121">
                  <c:v>6.9095300000000001E-8</c:v>
                </c:pt>
                <c:pt idx="122">
                  <c:v>6.9088350000000002E-8</c:v>
                </c:pt>
                <c:pt idx="123">
                  <c:v>6.9081459999999996E-8</c:v>
                </c:pt>
                <c:pt idx="124">
                  <c:v>6.9074629999999996E-8</c:v>
                </c:pt>
                <c:pt idx="125">
                  <c:v>6.9067839999999995E-8</c:v>
                </c:pt>
                <c:pt idx="126">
                  <c:v>6.9061119999999997E-8</c:v>
                </c:pt>
                <c:pt idx="127">
                  <c:v>6.9054439999999999E-8</c:v>
                </c:pt>
                <c:pt idx="128">
                  <c:v>6.9047820000000006E-8</c:v>
                </c:pt>
                <c:pt idx="129">
                  <c:v>6.904124E-8</c:v>
                </c:pt>
                <c:pt idx="130">
                  <c:v>6.9034719999999999E-8</c:v>
                </c:pt>
                <c:pt idx="131">
                  <c:v>6.9028239999999998E-8</c:v>
                </c:pt>
                <c:pt idx="132">
                  <c:v>6.9021810000000007E-8</c:v>
                </c:pt>
                <c:pt idx="133">
                  <c:v>6.9015420000000001E-8</c:v>
                </c:pt>
                <c:pt idx="134">
                  <c:v>6.9009080000000005E-8</c:v>
                </c:pt>
                <c:pt idx="135">
                  <c:v>6.9002790000000005E-8</c:v>
                </c:pt>
                <c:pt idx="136">
                  <c:v>6.8996529999999995E-8</c:v>
                </c:pt>
                <c:pt idx="137">
                  <c:v>6.8990309999999997E-8</c:v>
                </c:pt>
                <c:pt idx="138">
                  <c:v>6.8984139999999996E-8</c:v>
                </c:pt>
                <c:pt idx="139">
                  <c:v>6.8978009999999994E-8</c:v>
                </c:pt>
                <c:pt idx="140">
                  <c:v>6.8971909999999995E-8</c:v>
                </c:pt>
                <c:pt idx="141">
                  <c:v>6.8965849999999995E-8</c:v>
                </c:pt>
                <c:pt idx="142">
                  <c:v>6.8959840000000005E-8</c:v>
                </c:pt>
                <c:pt idx="143">
                  <c:v>6.8953860000000005E-8</c:v>
                </c:pt>
                <c:pt idx="144">
                  <c:v>6.8947909999999994E-8</c:v>
                </c:pt>
                <c:pt idx="145">
                  <c:v>6.8941999999999996E-8</c:v>
                </c:pt>
                <c:pt idx="146">
                  <c:v>6.8936120000000001E-8</c:v>
                </c:pt>
                <c:pt idx="147">
                  <c:v>6.8930280000000006E-8</c:v>
                </c:pt>
                <c:pt idx="148">
                  <c:v>6.892447E-8</c:v>
                </c:pt>
                <c:pt idx="149">
                  <c:v>6.8918689999999997E-8</c:v>
                </c:pt>
                <c:pt idx="150">
                  <c:v>6.8912949999999994E-8</c:v>
                </c:pt>
                <c:pt idx="151">
                  <c:v>6.8907240000000007E-8</c:v>
                </c:pt>
                <c:pt idx="152">
                  <c:v>6.8901549999999999E-8</c:v>
                </c:pt>
                <c:pt idx="153">
                  <c:v>6.8895900000000005E-8</c:v>
                </c:pt>
                <c:pt idx="154">
                  <c:v>6.889028E-8</c:v>
                </c:pt>
                <c:pt idx="155">
                  <c:v>6.8884680000000002E-8</c:v>
                </c:pt>
                <c:pt idx="156">
                  <c:v>6.8879120000000003E-8</c:v>
                </c:pt>
                <c:pt idx="157">
                  <c:v>6.8873579999999997E-8</c:v>
                </c:pt>
                <c:pt idx="158">
                  <c:v>6.8868069999999994E-8</c:v>
                </c:pt>
                <c:pt idx="159">
                  <c:v>6.8862589999999994E-8</c:v>
                </c:pt>
                <c:pt idx="160">
                  <c:v>6.8857130000000001E-8</c:v>
                </c:pt>
                <c:pt idx="161">
                  <c:v>6.8851699999999997E-8</c:v>
                </c:pt>
                <c:pt idx="162">
                  <c:v>6.8846299999999996E-8</c:v>
                </c:pt>
                <c:pt idx="163">
                  <c:v>6.8840920000000002E-8</c:v>
                </c:pt>
                <c:pt idx="164">
                  <c:v>6.883556E-8</c:v>
                </c:pt>
                <c:pt idx="165">
                  <c:v>6.8830230000000002E-8</c:v>
                </c:pt>
                <c:pt idx="166">
                  <c:v>6.8824929999999993E-8</c:v>
                </c:pt>
                <c:pt idx="167">
                  <c:v>6.8819650000000004E-8</c:v>
                </c:pt>
                <c:pt idx="168">
                  <c:v>6.8814379999999999E-8</c:v>
                </c:pt>
                <c:pt idx="169">
                  <c:v>6.8809150000000006E-8</c:v>
                </c:pt>
                <c:pt idx="170">
                  <c:v>6.8803929999999996E-8</c:v>
                </c:pt>
                <c:pt idx="171">
                  <c:v>6.8798740000000003E-8</c:v>
                </c:pt>
                <c:pt idx="172">
                  <c:v>6.8793570000000002E-8</c:v>
                </c:pt>
                <c:pt idx="173">
                  <c:v>6.8788419999999995E-8</c:v>
                </c:pt>
                <c:pt idx="174">
                  <c:v>6.8783289999999994E-8</c:v>
                </c:pt>
                <c:pt idx="175">
                  <c:v>6.877818E-8</c:v>
                </c:pt>
                <c:pt idx="176">
                  <c:v>6.8773089999999999E-8</c:v>
                </c:pt>
                <c:pt idx="177">
                  <c:v>6.8768020000000004E-8</c:v>
                </c:pt>
                <c:pt idx="178">
                  <c:v>6.8762979999999999E-8</c:v>
                </c:pt>
                <c:pt idx="179">
                  <c:v>6.8757950000000003E-8</c:v>
                </c:pt>
                <c:pt idx="180">
                  <c:v>6.8752940000000001E-8</c:v>
                </c:pt>
                <c:pt idx="181">
                  <c:v>6.8747939999999995E-8</c:v>
                </c:pt>
                <c:pt idx="182">
                  <c:v>6.8742970000000006E-8</c:v>
                </c:pt>
                <c:pt idx="183">
                  <c:v>6.8738019999999996E-8</c:v>
                </c:pt>
                <c:pt idx="184">
                  <c:v>6.8733079999999996E-8</c:v>
                </c:pt>
                <c:pt idx="185">
                  <c:v>6.8728160000000003E-8</c:v>
                </c:pt>
                <c:pt idx="186">
                  <c:v>6.8723260000000003E-8</c:v>
                </c:pt>
                <c:pt idx="187">
                  <c:v>6.8718369999999999E-8</c:v>
                </c:pt>
                <c:pt idx="188">
                  <c:v>6.8713500000000002E-8</c:v>
                </c:pt>
                <c:pt idx="189">
                  <c:v>6.8708649999999998E-8</c:v>
                </c:pt>
                <c:pt idx="190">
                  <c:v>6.8703810000000003E-8</c:v>
                </c:pt>
                <c:pt idx="191">
                  <c:v>6.8698990000000002E-8</c:v>
                </c:pt>
                <c:pt idx="192">
                  <c:v>6.8694189999999994E-8</c:v>
                </c:pt>
                <c:pt idx="193">
                  <c:v>6.8689399999999996E-8</c:v>
                </c:pt>
                <c:pt idx="194">
                  <c:v>6.8684630000000004E-8</c:v>
                </c:pt>
                <c:pt idx="195">
                  <c:v>6.8679869999999995E-8</c:v>
                </c:pt>
                <c:pt idx="196">
                  <c:v>6.8675130000000006E-8</c:v>
                </c:pt>
                <c:pt idx="197">
                  <c:v>6.8670400000000001E-8</c:v>
                </c:pt>
                <c:pt idx="198">
                  <c:v>6.8665690000000001E-8</c:v>
                </c:pt>
                <c:pt idx="199">
                  <c:v>6.8660989999999999E-8</c:v>
                </c:pt>
                <c:pt idx="200">
                  <c:v>6.8656300000000006E-8</c:v>
                </c:pt>
                <c:pt idx="201">
                  <c:v>6.8651630000000006E-8</c:v>
                </c:pt>
                <c:pt idx="202">
                  <c:v>6.8646979999999999E-8</c:v>
                </c:pt>
                <c:pt idx="203">
                  <c:v>6.8642330000000006E-8</c:v>
                </c:pt>
                <c:pt idx="204">
                  <c:v>6.8637700000000006E-8</c:v>
                </c:pt>
                <c:pt idx="205">
                  <c:v>6.8633089999999999E-8</c:v>
                </c:pt>
                <c:pt idx="206">
                  <c:v>6.8628480000000005E-8</c:v>
                </c:pt>
                <c:pt idx="207">
                  <c:v>6.8623890000000004E-8</c:v>
                </c:pt>
                <c:pt idx="208">
                  <c:v>6.861931E-8</c:v>
                </c:pt>
                <c:pt idx="209">
                  <c:v>6.8614750000000002E-8</c:v>
                </c:pt>
                <c:pt idx="210">
                  <c:v>6.8610190000000005E-8</c:v>
                </c:pt>
                <c:pt idx="211">
                  <c:v>6.860565E-8</c:v>
                </c:pt>
                <c:pt idx="212">
                  <c:v>6.8601120000000005E-8</c:v>
                </c:pt>
                <c:pt idx="213">
                  <c:v>6.8596599999999994E-8</c:v>
                </c:pt>
                <c:pt idx="214">
                  <c:v>6.8592100000000002E-8</c:v>
                </c:pt>
                <c:pt idx="215">
                  <c:v>6.8587599999999997E-8</c:v>
                </c:pt>
                <c:pt idx="216">
                  <c:v>6.8583119999999998E-8</c:v>
                </c:pt>
                <c:pt idx="217">
                  <c:v>6.8578649999999996E-8</c:v>
                </c:pt>
                <c:pt idx="218">
                  <c:v>6.8574190000000003E-8</c:v>
                </c:pt>
                <c:pt idx="219">
                  <c:v>6.8569739999999994E-8</c:v>
                </c:pt>
                <c:pt idx="220">
                  <c:v>6.8565299999999995E-8</c:v>
                </c:pt>
                <c:pt idx="221">
                  <c:v>6.8560870000000006E-8</c:v>
                </c:pt>
                <c:pt idx="222">
                  <c:v>6.855645E-8</c:v>
                </c:pt>
                <c:pt idx="223">
                  <c:v>6.855205E-8</c:v>
                </c:pt>
                <c:pt idx="224">
                  <c:v>6.854765E-8</c:v>
                </c:pt>
                <c:pt idx="225">
                  <c:v>6.8543259999999997E-8</c:v>
                </c:pt>
                <c:pt idx="226">
                  <c:v>6.853889E-8</c:v>
                </c:pt>
                <c:pt idx="227">
                  <c:v>6.8534520000000004E-8</c:v>
                </c:pt>
                <c:pt idx="228">
                  <c:v>6.8530160000000004E-8</c:v>
                </c:pt>
                <c:pt idx="229">
                  <c:v>6.8525819999999997E-8</c:v>
                </c:pt>
                <c:pt idx="230">
                  <c:v>6.8521480000000003E-8</c:v>
                </c:pt>
                <c:pt idx="231">
                  <c:v>6.8517150000000005E-8</c:v>
                </c:pt>
                <c:pt idx="232">
                  <c:v>6.8512830000000005E-8</c:v>
                </c:pt>
                <c:pt idx="233">
                  <c:v>6.8508529999999997E-8</c:v>
                </c:pt>
                <c:pt idx="234">
                  <c:v>6.8504220000000006E-8</c:v>
                </c:pt>
                <c:pt idx="235">
                  <c:v>6.8499929999999995E-8</c:v>
                </c:pt>
                <c:pt idx="236">
                  <c:v>6.8495649999999994E-8</c:v>
                </c:pt>
                <c:pt idx="237">
                  <c:v>6.8491380000000003E-8</c:v>
                </c:pt>
                <c:pt idx="238">
                  <c:v>6.8487109999999998E-8</c:v>
                </c:pt>
                <c:pt idx="239">
                  <c:v>6.848286E-8</c:v>
                </c:pt>
                <c:pt idx="240">
                  <c:v>6.8478610000000002E-8</c:v>
                </c:pt>
                <c:pt idx="241">
                  <c:v>6.847437E-8</c:v>
                </c:pt>
                <c:pt idx="242">
                  <c:v>6.8470139999999995E-8</c:v>
                </c:pt>
                <c:pt idx="243">
                  <c:v>6.846592E-8</c:v>
                </c:pt>
                <c:pt idx="244">
                  <c:v>6.8461710000000001E-8</c:v>
                </c:pt>
                <c:pt idx="245">
                  <c:v>6.8457500000000003E-8</c:v>
                </c:pt>
                <c:pt idx="246">
                  <c:v>6.8453300000000001E-8</c:v>
                </c:pt>
                <c:pt idx="247">
                  <c:v>6.8449109999999995E-8</c:v>
                </c:pt>
                <c:pt idx="248">
                  <c:v>6.8444929999999999E-8</c:v>
                </c:pt>
                <c:pt idx="249">
                  <c:v>6.8440750000000004E-8</c:v>
                </c:pt>
                <c:pt idx="250">
                  <c:v>6.8436590000000001E-8</c:v>
                </c:pt>
              </c:numCache>
            </c:numRef>
          </c:yVal>
          <c:smooth val="1"/>
          <c:extLst>
            <c:ext xmlns:c16="http://schemas.microsoft.com/office/drawing/2014/chart" uri="{C3380CC4-5D6E-409C-BE32-E72D297353CC}">
              <c16:uniqueId val="{00000005-4D4C-4B1C-89A4-3D3AFACA9F2D}"/>
            </c:ext>
          </c:extLst>
        </c:ser>
        <c:ser>
          <c:idx val="6"/>
          <c:order val="6"/>
          <c:tx>
            <c:strRef>
              <c:f>marine01!$K$1</c:f>
              <c:strCache>
                <c:ptCount val="1"/>
                <c:pt idx="0">
                  <c:v>Dp(2.98118E-08) </c:v>
                </c:pt>
              </c:strCache>
            </c:strRef>
          </c:tx>
          <c:spPr>
            <a:ln w="12700">
              <a:solidFill>
                <a:srgbClr val="00808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marine01!$K$2:$K$252</c:f>
              <c:numCache>
                <c:formatCode>0.00E+00</c:formatCode>
                <c:ptCount val="251"/>
                <c:pt idx="0">
                  <c:v>4.3853950000000001E-8</c:v>
                </c:pt>
                <c:pt idx="1">
                  <c:v>5.8313360000000003E-8</c:v>
                </c:pt>
                <c:pt idx="2">
                  <c:v>5.8970289999999998E-8</c:v>
                </c:pt>
                <c:pt idx="3">
                  <c:v>5.9673839999999997E-8</c:v>
                </c:pt>
                <c:pt idx="4">
                  <c:v>6.0427800000000006E-8</c:v>
                </c:pt>
                <c:pt idx="5">
                  <c:v>6.1238060000000001E-8</c:v>
                </c:pt>
                <c:pt idx="6">
                  <c:v>6.2112109999999996E-8</c:v>
                </c:pt>
                <c:pt idx="7">
                  <c:v>6.3059200000000007E-8</c:v>
                </c:pt>
                <c:pt idx="8">
                  <c:v>6.4090870000000006E-8</c:v>
                </c:pt>
                <c:pt idx="9">
                  <c:v>6.5221610000000001E-8</c:v>
                </c:pt>
                <c:pt idx="10">
                  <c:v>6.646992E-8</c:v>
                </c:pt>
                <c:pt idx="11">
                  <c:v>6.7836650000000001E-8</c:v>
                </c:pt>
                <c:pt idx="12">
                  <c:v>6.8904310000000006E-8</c:v>
                </c:pt>
                <c:pt idx="13">
                  <c:v>7.0034000000000004E-8</c:v>
                </c:pt>
                <c:pt idx="14">
                  <c:v>7.1261860000000001E-8</c:v>
                </c:pt>
                <c:pt idx="15">
                  <c:v>7.2603810000000005E-8</c:v>
                </c:pt>
                <c:pt idx="16">
                  <c:v>7.4079640000000003E-8</c:v>
                </c:pt>
                <c:pt idx="17">
                  <c:v>7.5713790000000005E-8</c:v>
                </c:pt>
                <c:pt idx="18">
                  <c:v>7.7535859999999995E-8</c:v>
                </c:pt>
                <c:pt idx="19">
                  <c:v>7.9577450000000003E-8</c:v>
                </c:pt>
                <c:pt idx="20">
                  <c:v>8.1866979999999995E-8</c:v>
                </c:pt>
                <c:pt idx="21">
                  <c:v>8.4329739999999998E-8</c:v>
                </c:pt>
                <c:pt idx="22">
                  <c:v>8.6677359999999998E-8</c:v>
                </c:pt>
                <c:pt idx="23">
                  <c:v>8.8313719999999996E-8</c:v>
                </c:pt>
                <c:pt idx="24">
                  <c:v>8.8656149999999998E-8</c:v>
                </c:pt>
                <c:pt idx="25">
                  <c:v>8.7746699999999995E-8</c:v>
                </c:pt>
                <c:pt idx="26">
                  <c:v>8.6238630000000003E-8</c:v>
                </c:pt>
                <c:pt idx="27">
                  <c:v>8.4755120000000005E-8</c:v>
                </c:pt>
                <c:pt idx="28">
                  <c:v>8.3566759999999999E-8</c:v>
                </c:pt>
                <c:pt idx="29">
                  <c:v>8.2700970000000004E-8</c:v>
                </c:pt>
                <c:pt idx="30">
                  <c:v>8.2093949999999998E-8</c:v>
                </c:pt>
                <c:pt idx="31">
                  <c:v>8.1669939999999997E-8</c:v>
                </c:pt>
                <c:pt idx="32">
                  <c:v>8.1366789999999996E-8</c:v>
                </c:pt>
                <c:pt idx="33">
                  <c:v>8.1141739999999996E-8</c:v>
                </c:pt>
                <c:pt idx="34">
                  <c:v>8.0967060000000006E-8</c:v>
                </c:pt>
                <c:pt idx="35">
                  <c:v>8.0825400000000006E-8</c:v>
                </c:pt>
                <c:pt idx="36">
                  <c:v>8.0706229999999995E-8</c:v>
                </c:pt>
                <c:pt idx="37">
                  <c:v>8.0603119999999996E-8</c:v>
                </c:pt>
                <c:pt idx="38">
                  <c:v>8.0511990000000003E-8</c:v>
                </c:pt>
                <c:pt idx="39">
                  <c:v>8.0430250000000006E-8</c:v>
                </c:pt>
                <c:pt idx="40">
                  <c:v>8.0356109999999997E-8</c:v>
                </c:pt>
                <c:pt idx="41">
                  <c:v>8.02883E-8</c:v>
                </c:pt>
                <c:pt idx="42">
                  <c:v>8.0225770000000006E-8</c:v>
                </c:pt>
                <c:pt idx="43">
                  <c:v>8.0167829999999999E-8</c:v>
                </c:pt>
                <c:pt idx="44">
                  <c:v>8.0113870000000003E-8</c:v>
                </c:pt>
                <c:pt idx="45">
                  <c:v>8.0063400000000002E-8</c:v>
                </c:pt>
                <c:pt idx="46">
                  <c:v>8.0016029999999996E-8</c:v>
                </c:pt>
                <c:pt idx="47">
                  <c:v>7.997141E-8</c:v>
                </c:pt>
                <c:pt idx="48">
                  <c:v>7.9929270000000001E-8</c:v>
                </c:pt>
                <c:pt idx="49">
                  <c:v>7.9889360000000004E-8</c:v>
                </c:pt>
                <c:pt idx="50">
                  <c:v>7.9851439999999999E-8</c:v>
                </c:pt>
                <c:pt idx="51">
                  <c:v>7.9815359999999999E-8</c:v>
                </c:pt>
                <c:pt idx="52">
                  <c:v>7.9780920000000006E-8</c:v>
                </c:pt>
                <c:pt idx="53">
                  <c:v>7.9748029999999997E-8</c:v>
                </c:pt>
                <c:pt idx="54">
                  <c:v>7.9716520000000004E-8</c:v>
                </c:pt>
                <c:pt idx="55">
                  <c:v>7.9686310000000003E-8</c:v>
                </c:pt>
                <c:pt idx="56">
                  <c:v>7.9657280000000006E-8</c:v>
                </c:pt>
                <c:pt idx="57">
                  <c:v>7.9629350000000004E-8</c:v>
                </c:pt>
                <c:pt idx="58">
                  <c:v>7.9602469999999998E-8</c:v>
                </c:pt>
                <c:pt idx="59">
                  <c:v>7.9576539999999997E-8</c:v>
                </c:pt>
                <c:pt idx="60">
                  <c:v>7.9551470000000006E-8</c:v>
                </c:pt>
                <c:pt idx="61">
                  <c:v>7.9527259999999998E-8</c:v>
                </c:pt>
                <c:pt idx="62">
                  <c:v>7.9503809999999994E-8</c:v>
                </c:pt>
                <c:pt idx="63">
                  <c:v>7.9481100000000001E-8</c:v>
                </c:pt>
                <c:pt idx="64">
                  <c:v>7.9459069999999999E-8</c:v>
                </c:pt>
                <c:pt idx="65">
                  <c:v>7.943769E-8</c:v>
                </c:pt>
                <c:pt idx="66">
                  <c:v>7.9416920000000003E-8</c:v>
                </c:pt>
                <c:pt idx="67">
                  <c:v>7.9396730000000006E-8</c:v>
                </c:pt>
                <c:pt idx="68">
                  <c:v>7.9377069999999999E-8</c:v>
                </c:pt>
                <c:pt idx="69">
                  <c:v>7.9357920000000003E-8</c:v>
                </c:pt>
                <c:pt idx="70">
                  <c:v>7.9339259999999997E-8</c:v>
                </c:pt>
                <c:pt idx="71">
                  <c:v>7.9321060000000005E-8</c:v>
                </c:pt>
                <c:pt idx="72">
                  <c:v>7.9303299999999995E-8</c:v>
                </c:pt>
                <c:pt idx="73">
                  <c:v>7.928596E-8</c:v>
                </c:pt>
                <c:pt idx="74">
                  <c:v>7.9269010000000003E-8</c:v>
                </c:pt>
                <c:pt idx="75">
                  <c:v>7.9252450000000005E-8</c:v>
                </c:pt>
                <c:pt idx="76">
                  <c:v>7.9236240000000006E-8</c:v>
                </c:pt>
                <c:pt idx="77">
                  <c:v>7.9220369999999996E-8</c:v>
                </c:pt>
                <c:pt idx="78">
                  <c:v>7.9204830000000006E-8</c:v>
                </c:pt>
                <c:pt idx="79">
                  <c:v>7.9189600000000001E-8</c:v>
                </c:pt>
                <c:pt idx="80">
                  <c:v>7.9174679999999997E-8</c:v>
                </c:pt>
                <c:pt idx="81">
                  <c:v>7.9160040000000002E-8</c:v>
                </c:pt>
                <c:pt idx="82">
                  <c:v>7.9145669999999994E-8</c:v>
                </c:pt>
                <c:pt idx="83">
                  <c:v>7.9131579999999995E-8</c:v>
                </c:pt>
                <c:pt idx="84">
                  <c:v>7.9117729999999994E-8</c:v>
                </c:pt>
                <c:pt idx="85">
                  <c:v>7.910413E-8</c:v>
                </c:pt>
                <c:pt idx="86">
                  <c:v>7.9090760000000006E-8</c:v>
                </c:pt>
                <c:pt idx="87">
                  <c:v>7.907762E-8</c:v>
                </c:pt>
                <c:pt idx="88">
                  <c:v>7.9064699999999997E-8</c:v>
                </c:pt>
                <c:pt idx="89">
                  <c:v>7.9051980000000006E-8</c:v>
                </c:pt>
                <c:pt idx="90">
                  <c:v>7.9039469999999995E-8</c:v>
                </c:pt>
                <c:pt idx="91">
                  <c:v>7.9027149999999998E-8</c:v>
                </c:pt>
                <c:pt idx="92">
                  <c:v>7.9015010000000006E-8</c:v>
                </c:pt>
                <c:pt idx="93">
                  <c:v>7.9003060000000002E-8</c:v>
                </c:pt>
                <c:pt idx="94">
                  <c:v>7.8991280000000006E-8</c:v>
                </c:pt>
                <c:pt idx="95">
                  <c:v>7.897968E-8</c:v>
                </c:pt>
                <c:pt idx="96">
                  <c:v>7.8968229999999997E-8</c:v>
                </c:pt>
                <c:pt idx="97">
                  <c:v>7.8956940000000004E-8</c:v>
                </c:pt>
                <c:pt idx="98">
                  <c:v>7.89458E-8</c:v>
                </c:pt>
                <c:pt idx="99">
                  <c:v>7.8934809999999997E-8</c:v>
                </c:pt>
                <c:pt idx="100">
                  <c:v>7.8923969999999996E-8</c:v>
                </c:pt>
                <c:pt idx="101">
                  <c:v>7.8913260000000003E-8</c:v>
                </c:pt>
                <c:pt idx="102">
                  <c:v>7.8902690000000002E-8</c:v>
                </c:pt>
                <c:pt idx="103">
                  <c:v>7.889224E-8</c:v>
                </c:pt>
                <c:pt idx="104">
                  <c:v>7.8881920000000005E-8</c:v>
                </c:pt>
                <c:pt idx="105">
                  <c:v>7.8871719999999997E-8</c:v>
                </c:pt>
                <c:pt idx="106">
                  <c:v>7.8861649999999996E-8</c:v>
                </c:pt>
                <c:pt idx="107">
                  <c:v>7.8851680000000001E-8</c:v>
                </c:pt>
                <c:pt idx="108">
                  <c:v>7.8841830000000004E-8</c:v>
                </c:pt>
                <c:pt idx="109">
                  <c:v>7.8832089999999996E-8</c:v>
                </c:pt>
                <c:pt idx="110">
                  <c:v>7.8822460000000004E-8</c:v>
                </c:pt>
                <c:pt idx="111">
                  <c:v>7.8812919999999993E-8</c:v>
                </c:pt>
                <c:pt idx="112">
                  <c:v>7.8803489999999998E-8</c:v>
                </c:pt>
                <c:pt idx="113">
                  <c:v>7.8794149999999999E-8</c:v>
                </c:pt>
                <c:pt idx="114">
                  <c:v>7.8784910000000005E-8</c:v>
                </c:pt>
                <c:pt idx="115">
                  <c:v>7.8775760000000006E-8</c:v>
                </c:pt>
                <c:pt idx="116">
                  <c:v>7.876671E-8</c:v>
                </c:pt>
                <c:pt idx="117">
                  <c:v>7.8757729999999996E-8</c:v>
                </c:pt>
                <c:pt idx="118">
                  <c:v>7.8748840000000001E-8</c:v>
                </c:pt>
                <c:pt idx="119">
                  <c:v>7.8740040000000002E-8</c:v>
                </c:pt>
                <c:pt idx="120">
                  <c:v>7.8731310000000005E-8</c:v>
                </c:pt>
                <c:pt idx="121">
                  <c:v>7.8722670000000004E-8</c:v>
                </c:pt>
                <c:pt idx="122">
                  <c:v>7.8714100000000005E-8</c:v>
                </c:pt>
                <c:pt idx="123">
                  <c:v>7.8705610000000005E-8</c:v>
                </c:pt>
                <c:pt idx="124">
                  <c:v>7.8697189999999994E-8</c:v>
                </c:pt>
                <c:pt idx="125">
                  <c:v>7.8688839999999999E-8</c:v>
                </c:pt>
                <c:pt idx="126">
                  <c:v>7.8680559999999994E-8</c:v>
                </c:pt>
                <c:pt idx="127">
                  <c:v>7.8672350000000004E-8</c:v>
                </c:pt>
                <c:pt idx="128">
                  <c:v>7.8664200000000006E-8</c:v>
                </c:pt>
                <c:pt idx="129">
                  <c:v>7.8656119999999998E-8</c:v>
                </c:pt>
                <c:pt idx="130">
                  <c:v>7.8648110000000006E-8</c:v>
                </c:pt>
                <c:pt idx="131">
                  <c:v>7.8640160000000006E-8</c:v>
                </c:pt>
                <c:pt idx="132">
                  <c:v>7.8632269999999999E-8</c:v>
                </c:pt>
                <c:pt idx="133">
                  <c:v>7.8624439999999998E-8</c:v>
                </c:pt>
                <c:pt idx="134">
                  <c:v>7.8616660000000006E-8</c:v>
                </c:pt>
                <c:pt idx="135">
                  <c:v>7.8608950000000003E-8</c:v>
                </c:pt>
                <c:pt idx="136">
                  <c:v>7.860128E-8</c:v>
                </c:pt>
                <c:pt idx="137">
                  <c:v>7.8593670000000003E-8</c:v>
                </c:pt>
                <c:pt idx="138">
                  <c:v>7.8586119999999998E-8</c:v>
                </c:pt>
                <c:pt idx="139">
                  <c:v>7.8578610000000006E-8</c:v>
                </c:pt>
                <c:pt idx="140">
                  <c:v>7.8571159999999994E-8</c:v>
                </c:pt>
                <c:pt idx="141">
                  <c:v>7.8563760000000004E-8</c:v>
                </c:pt>
                <c:pt idx="142">
                  <c:v>7.8556409999999997E-8</c:v>
                </c:pt>
                <c:pt idx="143">
                  <c:v>7.8549100000000003E-8</c:v>
                </c:pt>
                <c:pt idx="144">
                  <c:v>7.8541840000000005E-8</c:v>
                </c:pt>
                <c:pt idx="145">
                  <c:v>7.8534630000000003E-8</c:v>
                </c:pt>
                <c:pt idx="146">
                  <c:v>7.852746E-8</c:v>
                </c:pt>
                <c:pt idx="147">
                  <c:v>7.8520339999999994E-8</c:v>
                </c:pt>
                <c:pt idx="148">
                  <c:v>7.851326E-8</c:v>
                </c:pt>
                <c:pt idx="149">
                  <c:v>7.8506220000000006E-8</c:v>
                </c:pt>
                <c:pt idx="150">
                  <c:v>7.8499229999999994E-8</c:v>
                </c:pt>
                <c:pt idx="151">
                  <c:v>7.8492269999999999E-8</c:v>
                </c:pt>
                <c:pt idx="152">
                  <c:v>7.848536E-8</c:v>
                </c:pt>
                <c:pt idx="153">
                  <c:v>7.847849E-8</c:v>
                </c:pt>
                <c:pt idx="154">
                  <c:v>7.8471650000000004E-8</c:v>
                </c:pt>
                <c:pt idx="155">
                  <c:v>7.8464849999999993E-8</c:v>
                </c:pt>
                <c:pt idx="156">
                  <c:v>7.8458089999999996E-8</c:v>
                </c:pt>
                <c:pt idx="157">
                  <c:v>7.8451369999999998E-8</c:v>
                </c:pt>
                <c:pt idx="158">
                  <c:v>7.8444680000000003E-8</c:v>
                </c:pt>
                <c:pt idx="159">
                  <c:v>7.8438019999999997E-8</c:v>
                </c:pt>
                <c:pt idx="160">
                  <c:v>7.8431410000000001E-8</c:v>
                </c:pt>
                <c:pt idx="161">
                  <c:v>7.8424819999999998E-8</c:v>
                </c:pt>
                <c:pt idx="162">
                  <c:v>7.8418269999999995E-8</c:v>
                </c:pt>
                <c:pt idx="163">
                  <c:v>7.8411749999999994E-8</c:v>
                </c:pt>
                <c:pt idx="164">
                  <c:v>7.8405270000000006E-8</c:v>
                </c:pt>
                <c:pt idx="165">
                  <c:v>7.8398809999999998E-8</c:v>
                </c:pt>
                <c:pt idx="166">
                  <c:v>7.8392390000000003E-8</c:v>
                </c:pt>
                <c:pt idx="167">
                  <c:v>7.8385999999999998E-8</c:v>
                </c:pt>
                <c:pt idx="168">
                  <c:v>7.8379629999999999E-8</c:v>
                </c:pt>
                <c:pt idx="169">
                  <c:v>7.8373299999999999E-8</c:v>
                </c:pt>
                <c:pt idx="170">
                  <c:v>7.8367000000000003E-8</c:v>
                </c:pt>
                <c:pt idx="171">
                  <c:v>7.8360729999999996E-8</c:v>
                </c:pt>
                <c:pt idx="172">
                  <c:v>7.8354479999999996E-8</c:v>
                </c:pt>
                <c:pt idx="173">
                  <c:v>7.8348259999999998E-8</c:v>
                </c:pt>
                <c:pt idx="174">
                  <c:v>7.8342070000000003E-8</c:v>
                </c:pt>
                <c:pt idx="175">
                  <c:v>7.8335900000000002E-8</c:v>
                </c:pt>
                <c:pt idx="176">
                  <c:v>7.8329760000000004E-8</c:v>
                </c:pt>
                <c:pt idx="177">
                  <c:v>7.8323649999999995E-8</c:v>
                </c:pt>
                <c:pt idx="178">
                  <c:v>7.8317570000000002E-8</c:v>
                </c:pt>
                <c:pt idx="179">
                  <c:v>7.8311500000000006E-8</c:v>
                </c:pt>
                <c:pt idx="180">
                  <c:v>7.8305469999999996E-8</c:v>
                </c:pt>
                <c:pt idx="181">
                  <c:v>7.8299460000000006E-8</c:v>
                </c:pt>
                <c:pt idx="182">
                  <c:v>7.8293469999999996E-8</c:v>
                </c:pt>
                <c:pt idx="183">
                  <c:v>7.8287500000000005E-8</c:v>
                </c:pt>
                <c:pt idx="184">
                  <c:v>7.8281560000000004E-8</c:v>
                </c:pt>
                <c:pt idx="185">
                  <c:v>7.8275650000000006E-8</c:v>
                </c:pt>
                <c:pt idx="186">
                  <c:v>7.8269750000000005E-8</c:v>
                </c:pt>
                <c:pt idx="187">
                  <c:v>7.8263879999999993E-8</c:v>
                </c:pt>
                <c:pt idx="188">
                  <c:v>7.8258020000000005E-8</c:v>
                </c:pt>
                <c:pt idx="189">
                  <c:v>7.8252190000000006E-8</c:v>
                </c:pt>
                <c:pt idx="190">
                  <c:v>7.8246389999999997E-8</c:v>
                </c:pt>
                <c:pt idx="191">
                  <c:v>7.8240599999999997E-8</c:v>
                </c:pt>
                <c:pt idx="192">
                  <c:v>7.8234830000000004E-8</c:v>
                </c:pt>
                <c:pt idx="193">
                  <c:v>7.8229080000000004E-8</c:v>
                </c:pt>
                <c:pt idx="194">
                  <c:v>7.8223359999999994E-8</c:v>
                </c:pt>
                <c:pt idx="195">
                  <c:v>7.8217649999999994E-8</c:v>
                </c:pt>
                <c:pt idx="196">
                  <c:v>7.8211969999999996E-8</c:v>
                </c:pt>
                <c:pt idx="197">
                  <c:v>7.8206299999999995E-8</c:v>
                </c:pt>
                <c:pt idx="198">
                  <c:v>7.8200650000000001E-8</c:v>
                </c:pt>
                <c:pt idx="199">
                  <c:v>7.8195019999999999E-8</c:v>
                </c:pt>
                <c:pt idx="200">
                  <c:v>7.8189410000000005E-8</c:v>
                </c:pt>
                <c:pt idx="201">
                  <c:v>7.8183810000000006E-8</c:v>
                </c:pt>
                <c:pt idx="202">
                  <c:v>7.8178239999999997E-8</c:v>
                </c:pt>
                <c:pt idx="203">
                  <c:v>7.8172679999999999E-8</c:v>
                </c:pt>
                <c:pt idx="204">
                  <c:v>7.8167140000000006E-8</c:v>
                </c:pt>
                <c:pt idx="205">
                  <c:v>7.8161619999999993E-8</c:v>
                </c:pt>
                <c:pt idx="206">
                  <c:v>7.8156110000000004E-8</c:v>
                </c:pt>
                <c:pt idx="207">
                  <c:v>7.8150619999999994E-8</c:v>
                </c:pt>
                <c:pt idx="208">
                  <c:v>7.8145150000000004E-8</c:v>
                </c:pt>
                <c:pt idx="209">
                  <c:v>7.8139689999999997E-8</c:v>
                </c:pt>
                <c:pt idx="210">
                  <c:v>7.8134249999999997E-8</c:v>
                </c:pt>
                <c:pt idx="211">
                  <c:v>7.8128830000000003E-8</c:v>
                </c:pt>
                <c:pt idx="212">
                  <c:v>7.8123420000000006E-8</c:v>
                </c:pt>
                <c:pt idx="213">
                  <c:v>7.8118030000000001E-8</c:v>
                </c:pt>
                <c:pt idx="214">
                  <c:v>7.8112649999999994E-8</c:v>
                </c:pt>
                <c:pt idx="215">
                  <c:v>7.8107290000000006E-8</c:v>
                </c:pt>
                <c:pt idx="216">
                  <c:v>7.8101940000000001E-8</c:v>
                </c:pt>
                <c:pt idx="217">
                  <c:v>7.8096600000000006E-8</c:v>
                </c:pt>
                <c:pt idx="218">
                  <c:v>7.8091290000000001E-8</c:v>
                </c:pt>
                <c:pt idx="219">
                  <c:v>7.8085979999999995E-8</c:v>
                </c:pt>
                <c:pt idx="220">
                  <c:v>7.8080689999999997E-8</c:v>
                </c:pt>
                <c:pt idx="221">
                  <c:v>7.8075420000000004E-8</c:v>
                </c:pt>
                <c:pt idx="222">
                  <c:v>7.8070149999999998E-8</c:v>
                </c:pt>
                <c:pt idx="223">
                  <c:v>7.8064899999999999E-8</c:v>
                </c:pt>
                <c:pt idx="224">
                  <c:v>7.8059670000000006E-8</c:v>
                </c:pt>
                <c:pt idx="225">
                  <c:v>7.8054449999999997E-8</c:v>
                </c:pt>
                <c:pt idx="226">
                  <c:v>7.8049239999999997E-8</c:v>
                </c:pt>
                <c:pt idx="227">
                  <c:v>7.8044039999999993E-8</c:v>
                </c:pt>
                <c:pt idx="228">
                  <c:v>7.8038859999999997E-8</c:v>
                </c:pt>
                <c:pt idx="229">
                  <c:v>7.8033689999999996E-8</c:v>
                </c:pt>
                <c:pt idx="230">
                  <c:v>7.8028530000000006E-8</c:v>
                </c:pt>
                <c:pt idx="231">
                  <c:v>7.8023389999999995E-8</c:v>
                </c:pt>
                <c:pt idx="232">
                  <c:v>7.8018249999999998E-8</c:v>
                </c:pt>
                <c:pt idx="233">
                  <c:v>7.8013129999999994E-8</c:v>
                </c:pt>
                <c:pt idx="234">
                  <c:v>7.8008019999999999E-8</c:v>
                </c:pt>
                <c:pt idx="235">
                  <c:v>7.8002929999999998E-8</c:v>
                </c:pt>
                <c:pt idx="236">
                  <c:v>7.7997839999999997E-8</c:v>
                </c:pt>
                <c:pt idx="237">
                  <c:v>7.7992770000000002E-8</c:v>
                </c:pt>
                <c:pt idx="238">
                  <c:v>7.7987699999999994E-8</c:v>
                </c:pt>
                <c:pt idx="239">
                  <c:v>7.7982650000000005E-8</c:v>
                </c:pt>
                <c:pt idx="240">
                  <c:v>7.797761E-8</c:v>
                </c:pt>
                <c:pt idx="241">
                  <c:v>7.7972580000000005E-8</c:v>
                </c:pt>
                <c:pt idx="242">
                  <c:v>7.7967560000000006E-8</c:v>
                </c:pt>
                <c:pt idx="243">
                  <c:v>7.7962550000000004E-8</c:v>
                </c:pt>
                <c:pt idx="244">
                  <c:v>7.7957559999999994E-8</c:v>
                </c:pt>
                <c:pt idx="245">
                  <c:v>7.7952569999999999E-8</c:v>
                </c:pt>
                <c:pt idx="246">
                  <c:v>7.7947599999999996E-8</c:v>
                </c:pt>
                <c:pt idx="247">
                  <c:v>7.7942630000000006E-8</c:v>
                </c:pt>
                <c:pt idx="248">
                  <c:v>7.7937679999999997E-8</c:v>
                </c:pt>
                <c:pt idx="249">
                  <c:v>7.793273E-8</c:v>
                </c:pt>
                <c:pt idx="250">
                  <c:v>7.7927790000000001E-8</c:v>
                </c:pt>
              </c:numCache>
            </c:numRef>
          </c:yVal>
          <c:smooth val="1"/>
          <c:extLst>
            <c:ext xmlns:c16="http://schemas.microsoft.com/office/drawing/2014/chart" uri="{C3380CC4-5D6E-409C-BE32-E72D297353CC}">
              <c16:uniqueId val="{00000006-4D4C-4B1C-89A4-3D3AFACA9F2D}"/>
            </c:ext>
          </c:extLst>
        </c:ser>
        <c:ser>
          <c:idx val="7"/>
          <c:order val="7"/>
          <c:tx>
            <c:strRef>
              <c:f>marine01!$L$1</c:f>
              <c:strCache>
                <c:ptCount val="1"/>
                <c:pt idx="0">
                  <c:v>Dp(3.27006E-08) </c:v>
                </c:pt>
              </c:strCache>
            </c:strRef>
          </c:tx>
          <c:spPr>
            <a:ln w="12700">
              <a:solidFill>
                <a:srgbClr val="0000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marine01!$L$2:$L$252</c:f>
              <c:numCache>
                <c:formatCode>0.00E+00</c:formatCode>
                <c:ptCount val="251"/>
                <c:pt idx="0">
                  <c:v>4.9493579999999998E-8</c:v>
                </c:pt>
                <c:pt idx="1">
                  <c:v>6.5188540000000001E-8</c:v>
                </c:pt>
                <c:pt idx="2">
                  <c:v>6.5974719999999997E-8</c:v>
                </c:pt>
                <c:pt idx="3">
                  <c:v>6.6819520000000005E-8</c:v>
                </c:pt>
                <c:pt idx="4">
                  <c:v>6.7728210000000003E-8</c:v>
                </c:pt>
                <c:pt idx="5">
                  <c:v>6.8708809999999996E-8</c:v>
                </c:pt>
                <c:pt idx="6">
                  <c:v>6.977153E-8</c:v>
                </c:pt>
                <c:pt idx="7">
                  <c:v>7.0929180000000004E-8</c:v>
                </c:pt>
                <c:pt idx="8">
                  <c:v>7.2197839999999998E-8</c:v>
                </c:pt>
                <c:pt idx="9">
                  <c:v>7.35981E-8</c:v>
                </c:pt>
                <c:pt idx="10">
                  <c:v>7.4904280000000003E-8</c:v>
                </c:pt>
                <c:pt idx="11">
                  <c:v>7.6104869999999997E-8</c:v>
                </c:pt>
                <c:pt idx="12">
                  <c:v>7.7372859999999996E-8</c:v>
                </c:pt>
                <c:pt idx="13">
                  <c:v>7.8752129999999998E-8</c:v>
                </c:pt>
                <c:pt idx="14">
                  <c:v>8.0261069999999996E-8</c:v>
                </c:pt>
                <c:pt idx="15">
                  <c:v>8.1922710000000005E-8</c:v>
                </c:pt>
                <c:pt idx="16">
                  <c:v>8.3766379999999999E-8</c:v>
                </c:pt>
                <c:pt idx="17">
                  <c:v>8.5829449999999998E-8</c:v>
                </c:pt>
                <c:pt idx="18">
                  <c:v>8.8159270000000002E-8</c:v>
                </c:pt>
                <c:pt idx="19">
                  <c:v>9.0811240000000002E-8</c:v>
                </c:pt>
                <c:pt idx="20">
                  <c:v>9.3844930000000002E-8</c:v>
                </c:pt>
                <c:pt idx="21">
                  <c:v>9.7190939999999994E-8</c:v>
                </c:pt>
                <c:pt idx="22">
                  <c:v>1.004772E-7</c:v>
                </c:pt>
                <c:pt idx="23">
                  <c:v>1.0283769999999999E-7</c:v>
                </c:pt>
                <c:pt idx="24">
                  <c:v>1.033464E-7</c:v>
                </c:pt>
                <c:pt idx="25">
                  <c:v>1.020275E-7</c:v>
                </c:pt>
                <c:pt idx="26">
                  <c:v>9.9872769999999997E-8</c:v>
                </c:pt>
                <c:pt idx="27">
                  <c:v>9.7795330000000003E-8</c:v>
                </c:pt>
                <c:pt idx="28">
                  <c:v>9.6159109999999996E-8</c:v>
                </c:pt>
                <c:pt idx="29">
                  <c:v>9.4981520000000002E-8</c:v>
                </c:pt>
                <c:pt idx="30">
                  <c:v>9.4162850000000006E-8</c:v>
                </c:pt>
                <c:pt idx="31">
                  <c:v>9.3594389999999996E-8</c:v>
                </c:pt>
                <c:pt idx="32">
                  <c:v>9.3189690000000003E-8</c:v>
                </c:pt>
                <c:pt idx="33">
                  <c:v>9.2890229999999994E-8</c:v>
                </c:pt>
                <c:pt idx="34">
                  <c:v>9.2658419999999997E-8</c:v>
                </c:pt>
                <c:pt idx="35">
                  <c:v>9.2470850000000006E-8</c:v>
                </c:pt>
                <c:pt idx="36">
                  <c:v>9.2313370000000006E-8</c:v>
                </c:pt>
                <c:pt idx="37">
                  <c:v>9.2177329999999998E-8</c:v>
                </c:pt>
                <c:pt idx="38">
                  <c:v>9.2057279999999998E-8</c:v>
                </c:pt>
                <c:pt idx="39">
                  <c:v>9.1949760000000002E-8</c:v>
                </c:pt>
                <c:pt idx="40">
                  <c:v>9.1852360000000003E-8</c:v>
                </c:pt>
                <c:pt idx="41">
                  <c:v>9.1763370000000005E-8</c:v>
                </c:pt>
                <c:pt idx="42">
                  <c:v>9.168142E-8</c:v>
                </c:pt>
                <c:pt idx="43">
                  <c:v>9.1605559999999999E-8</c:v>
                </c:pt>
                <c:pt idx="44">
                  <c:v>9.1534989999999996E-8</c:v>
                </c:pt>
                <c:pt idx="45">
                  <c:v>9.1469060000000003E-8</c:v>
                </c:pt>
                <c:pt idx="46">
                  <c:v>9.1407230000000006E-8</c:v>
                </c:pt>
                <c:pt idx="47">
                  <c:v>9.1349050000000002E-8</c:v>
                </c:pt>
                <c:pt idx="48">
                  <c:v>9.1294170000000005E-8</c:v>
                </c:pt>
                <c:pt idx="49">
                  <c:v>9.1242219999999995E-8</c:v>
                </c:pt>
                <c:pt idx="50">
                  <c:v>9.1192929999999999E-8</c:v>
                </c:pt>
                <c:pt idx="51">
                  <c:v>9.1146059999999994E-8</c:v>
                </c:pt>
                <c:pt idx="52">
                  <c:v>9.1101359999999999E-8</c:v>
                </c:pt>
                <c:pt idx="53">
                  <c:v>9.1058710000000002E-8</c:v>
                </c:pt>
                <c:pt idx="54">
                  <c:v>9.1017880000000003E-8</c:v>
                </c:pt>
                <c:pt idx="55">
                  <c:v>9.0978769999999996E-8</c:v>
                </c:pt>
                <c:pt idx="56">
                  <c:v>9.0941229999999994E-8</c:v>
                </c:pt>
                <c:pt idx="57">
                  <c:v>9.0905130000000001E-8</c:v>
                </c:pt>
                <c:pt idx="58">
                  <c:v>9.0870430000000004E-8</c:v>
                </c:pt>
                <c:pt idx="59">
                  <c:v>9.0836959999999995E-8</c:v>
                </c:pt>
                <c:pt idx="60">
                  <c:v>9.0804649999999999E-8</c:v>
                </c:pt>
                <c:pt idx="61">
                  <c:v>9.0773460000000003E-8</c:v>
                </c:pt>
                <c:pt idx="62">
                  <c:v>9.0743280000000004E-8</c:v>
                </c:pt>
                <c:pt idx="63">
                  <c:v>9.0714070000000003E-8</c:v>
                </c:pt>
                <c:pt idx="64">
                  <c:v>9.0685759999999998E-8</c:v>
                </c:pt>
                <c:pt idx="65">
                  <c:v>9.0658300000000007E-8</c:v>
                </c:pt>
                <c:pt idx="66">
                  <c:v>9.0631640000000005E-8</c:v>
                </c:pt>
                <c:pt idx="67">
                  <c:v>9.0605750000000004E-8</c:v>
                </c:pt>
                <c:pt idx="68">
                  <c:v>9.0580569999999998E-8</c:v>
                </c:pt>
                <c:pt idx="69">
                  <c:v>9.0556050000000003E-8</c:v>
                </c:pt>
                <c:pt idx="70">
                  <c:v>9.0532170000000001E-8</c:v>
                </c:pt>
                <c:pt idx="71">
                  <c:v>9.0508909999999998E-8</c:v>
                </c:pt>
                <c:pt idx="72">
                  <c:v>9.0486210000000001E-8</c:v>
                </c:pt>
                <c:pt idx="73">
                  <c:v>9.0464069999999998E-8</c:v>
                </c:pt>
                <c:pt idx="74">
                  <c:v>9.0442459999999998E-8</c:v>
                </c:pt>
                <c:pt idx="75">
                  <c:v>9.0421340000000002E-8</c:v>
                </c:pt>
                <c:pt idx="76">
                  <c:v>9.0400690000000004E-8</c:v>
                </c:pt>
                <c:pt idx="77">
                  <c:v>9.038048E-8</c:v>
                </c:pt>
                <c:pt idx="78">
                  <c:v>9.0360720000000001E-8</c:v>
                </c:pt>
                <c:pt idx="79">
                  <c:v>9.0341359999999997E-8</c:v>
                </c:pt>
                <c:pt idx="80">
                  <c:v>9.0322400000000002E-8</c:v>
                </c:pt>
                <c:pt idx="81">
                  <c:v>9.0303819999999995E-8</c:v>
                </c:pt>
                <c:pt idx="82">
                  <c:v>9.028559E-8</c:v>
                </c:pt>
                <c:pt idx="83">
                  <c:v>9.0267710000000005E-8</c:v>
                </c:pt>
                <c:pt idx="84">
                  <c:v>9.0250169999999999E-8</c:v>
                </c:pt>
                <c:pt idx="85">
                  <c:v>9.0232950000000002E-8</c:v>
                </c:pt>
                <c:pt idx="86">
                  <c:v>9.0216029999999995E-8</c:v>
                </c:pt>
                <c:pt idx="87">
                  <c:v>9.0199420000000001E-8</c:v>
                </c:pt>
                <c:pt idx="88">
                  <c:v>9.0183080000000007E-8</c:v>
                </c:pt>
                <c:pt idx="89">
                  <c:v>9.0167019999999996E-8</c:v>
                </c:pt>
                <c:pt idx="90">
                  <c:v>9.0151229999999998E-8</c:v>
                </c:pt>
                <c:pt idx="91">
                  <c:v>9.0135679999999998E-8</c:v>
                </c:pt>
                <c:pt idx="92">
                  <c:v>9.0120390000000001E-8</c:v>
                </c:pt>
                <c:pt idx="93">
                  <c:v>9.0105330000000004E-8</c:v>
                </c:pt>
                <c:pt idx="94">
                  <c:v>9.0090499999999995E-8</c:v>
                </c:pt>
                <c:pt idx="95">
                  <c:v>9.00759E-8</c:v>
                </c:pt>
                <c:pt idx="96">
                  <c:v>9.0061509999999999E-8</c:v>
                </c:pt>
                <c:pt idx="97">
                  <c:v>9.0047319999999995E-8</c:v>
                </c:pt>
                <c:pt idx="98">
                  <c:v>9.0033330000000002E-8</c:v>
                </c:pt>
                <c:pt idx="99">
                  <c:v>9.0019529999999997E-8</c:v>
                </c:pt>
                <c:pt idx="100">
                  <c:v>9.0005930000000003E-8</c:v>
                </c:pt>
                <c:pt idx="101">
                  <c:v>8.9992500000000003E-8</c:v>
                </c:pt>
                <c:pt idx="102">
                  <c:v>8.9979260000000005E-8</c:v>
                </c:pt>
                <c:pt idx="103">
                  <c:v>8.9966169999999994E-8</c:v>
                </c:pt>
                <c:pt idx="104">
                  <c:v>8.9953260000000002E-8</c:v>
                </c:pt>
                <c:pt idx="105">
                  <c:v>8.9940499999999997E-8</c:v>
                </c:pt>
                <c:pt idx="106">
                  <c:v>8.9927910000000001E-8</c:v>
                </c:pt>
                <c:pt idx="107">
                  <c:v>8.9915449999999999E-8</c:v>
                </c:pt>
                <c:pt idx="108">
                  <c:v>8.9903149999999996E-8</c:v>
                </c:pt>
                <c:pt idx="109">
                  <c:v>8.9890989999999998E-8</c:v>
                </c:pt>
                <c:pt idx="110">
                  <c:v>8.9878980000000001E-8</c:v>
                </c:pt>
                <c:pt idx="111">
                  <c:v>8.9867090000000002E-8</c:v>
                </c:pt>
                <c:pt idx="112">
                  <c:v>8.9855339999999995E-8</c:v>
                </c:pt>
                <c:pt idx="113">
                  <c:v>8.9843710000000001E-8</c:v>
                </c:pt>
                <c:pt idx="114">
                  <c:v>8.9832200000000004E-8</c:v>
                </c:pt>
                <c:pt idx="115">
                  <c:v>8.9820820000000003E-8</c:v>
                </c:pt>
                <c:pt idx="116">
                  <c:v>8.980956E-8</c:v>
                </c:pt>
                <c:pt idx="117">
                  <c:v>8.9798409999999999E-8</c:v>
                </c:pt>
                <c:pt idx="118">
                  <c:v>8.9787370000000001E-8</c:v>
                </c:pt>
                <c:pt idx="119">
                  <c:v>8.9776440000000004E-8</c:v>
                </c:pt>
                <c:pt idx="120">
                  <c:v>8.9765609999999999E-8</c:v>
                </c:pt>
                <c:pt idx="121">
                  <c:v>8.9754889999999997E-8</c:v>
                </c:pt>
                <c:pt idx="122">
                  <c:v>8.9744269999999999E-8</c:v>
                </c:pt>
                <c:pt idx="123">
                  <c:v>8.9733739999999998E-8</c:v>
                </c:pt>
                <c:pt idx="124">
                  <c:v>8.9723319999999998E-8</c:v>
                </c:pt>
                <c:pt idx="125">
                  <c:v>8.9712989999999994E-8</c:v>
                </c:pt>
                <c:pt idx="126">
                  <c:v>8.9702740000000002E-8</c:v>
                </c:pt>
                <c:pt idx="127">
                  <c:v>8.9692590000000003E-8</c:v>
                </c:pt>
                <c:pt idx="128">
                  <c:v>8.9682520000000002E-8</c:v>
                </c:pt>
                <c:pt idx="129">
                  <c:v>8.9672539999999997E-8</c:v>
                </c:pt>
                <c:pt idx="130">
                  <c:v>8.9662650000000001E-8</c:v>
                </c:pt>
                <c:pt idx="131">
                  <c:v>8.9652829999999994E-8</c:v>
                </c:pt>
                <c:pt idx="132">
                  <c:v>8.964309E-8</c:v>
                </c:pt>
                <c:pt idx="133">
                  <c:v>8.9633440000000001E-8</c:v>
                </c:pt>
                <c:pt idx="134">
                  <c:v>8.9623860000000004E-8</c:v>
                </c:pt>
                <c:pt idx="135">
                  <c:v>8.9614349999999997E-8</c:v>
                </c:pt>
                <c:pt idx="136">
                  <c:v>8.9604910000000005E-8</c:v>
                </c:pt>
                <c:pt idx="137">
                  <c:v>8.9595549999999999E-8</c:v>
                </c:pt>
                <c:pt idx="138">
                  <c:v>8.9586249999999999E-8</c:v>
                </c:pt>
                <c:pt idx="139">
                  <c:v>8.9577020000000002E-8</c:v>
                </c:pt>
                <c:pt idx="140">
                  <c:v>8.9567859999999993E-8</c:v>
                </c:pt>
                <c:pt idx="141">
                  <c:v>8.9558770000000001E-8</c:v>
                </c:pt>
                <c:pt idx="142">
                  <c:v>8.9549740000000001E-8</c:v>
                </c:pt>
                <c:pt idx="143">
                  <c:v>8.9540769999999994E-8</c:v>
                </c:pt>
                <c:pt idx="144">
                  <c:v>8.9531860000000006E-8</c:v>
                </c:pt>
                <c:pt idx="145">
                  <c:v>8.9523019999999993E-8</c:v>
                </c:pt>
                <c:pt idx="146">
                  <c:v>8.9514230000000004E-8</c:v>
                </c:pt>
                <c:pt idx="147">
                  <c:v>8.9505499999999994E-8</c:v>
                </c:pt>
                <c:pt idx="148">
                  <c:v>8.9496830000000003E-8</c:v>
                </c:pt>
                <c:pt idx="149">
                  <c:v>8.9488209999999994E-8</c:v>
                </c:pt>
                <c:pt idx="150">
                  <c:v>8.9479650000000005E-8</c:v>
                </c:pt>
                <c:pt idx="151">
                  <c:v>8.9471139999999999E-8</c:v>
                </c:pt>
                <c:pt idx="152">
                  <c:v>8.9462680000000002E-8</c:v>
                </c:pt>
                <c:pt idx="153">
                  <c:v>8.9454279999999998E-8</c:v>
                </c:pt>
                <c:pt idx="154">
                  <c:v>8.9445919999999993E-8</c:v>
                </c:pt>
                <c:pt idx="155">
                  <c:v>8.9437619999999995E-8</c:v>
                </c:pt>
                <c:pt idx="156">
                  <c:v>8.9429359999999995E-8</c:v>
                </c:pt>
                <c:pt idx="157">
                  <c:v>8.9421150000000005E-8</c:v>
                </c:pt>
                <c:pt idx="158">
                  <c:v>8.9412999999999995E-8</c:v>
                </c:pt>
                <c:pt idx="159">
                  <c:v>8.940488E-8</c:v>
                </c:pt>
                <c:pt idx="160">
                  <c:v>8.9396810000000002E-8</c:v>
                </c:pt>
                <c:pt idx="161">
                  <c:v>8.9388780000000003E-8</c:v>
                </c:pt>
                <c:pt idx="162">
                  <c:v>8.9380800000000001E-8</c:v>
                </c:pt>
                <c:pt idx="163">
                  <c:v>8.9372859999999997E-8</c:v>
                </c:pt>
                <c:pt idx="164">
                  <c:v>8.9364959999999994E-8</c:v>
                </c:pt>
                <c:pt idx="165">
                  <c:v>8.9357109999999999E-8</c:v>
                </c:pt>
                <c:pt idx="166">
                  <c:v>8.9349300000000005E-8</c:v>
                </c:pt>
                <c:pt idx="167">
                  <c:v>8.9341529999999996E-8</c:v>
                </c:pt>
                <c:pt idx="168">
                  <c:v>8.9333790000000004E-8</c:v>
                </c:pt>
                <c:pt idx="169">
                  <c:v>8.9326089999999998E-8</c:v>
                </c:pt>
                <c:pt idx="170">
                  <c:v>8.9318430000000004E-8</c:v>
                </c:pt>
                <c:pt idx="171">
                  <c:v>8.9310819999999994E-8</c:v>
                </c:pt>
                <c:pt idx="172">
                  <c:v>8.9303230000000003E-8</c:v>
                </c:pt>
                <c:pt idx="173">
                  <c:v>8.9295679999999998E-8</c:v>
                </c:pt>
                <c:pt idx="174">
                  <c:v>8.9288170000000006E-8</c:v>
                </c:pt>
                <c:pt idx="175">
                  <c:v>8.9280690000000004E-8</c:v>
                </c:pt>
                <c:pt idx="176">
                  <c:v>8.9273250000000002E-8</c:v>
                </c:pt>
                <c:pt idx="177">
                  <c:v>8.9265849999999999E-8</c:v>
                </c:pt>
                <c:pt idx="178">
                  <c:v>8.9258470000000002E-8</c:v>
                </c:pt>
                <c:pt idx="179">
                  <c:v>8.9251130000000005E-8</c:v>
                </c:pt>
                <c:pt idx="180">
                  <c:v>8.9243819999999997E-8</c:v>
                </c:pt>
                <c:pt idx="181">
                  <c:v>8.9236550000000002E-8</c:v>
                </c:pt>
                <c:pt idx="182">
                  <c:v>8.9229300000000001E-8</c:v>
                </c:pt>
                <c:pt idx="183">
                  <c:v>8.9222080000000002E-8</c:v>
                </c:pt>
                <c:pt idx="184">
                  <c:v>8.9214900000000003E-8</c:v>
                </c:pt>
                <c:pt idx="185">
                  <c:v>8.9207749999999994E-8</c:v>
                </c:pt>
                <c:pt idx="186">
                  <c:v>8.9200620000000004E-8</c:v>
                </c:pt>
                <c:pt idx="187">
                  <c:v>8.919353E-8</c:v>
                </c:pt>
                <c:pt idx="188">
                  <c:v>8.9186460000000003E-8</c:v>
                </c:pt>
                <c:pt idx="189">
                  <c:v>8.9179419999999996E-8</c:v>
                </c:pt>
                <c:pt idx="190">
                  <c:v>8.9172410000000004E-8</c:v>
                </c:pt>
                <c:pt idx="191">
                  <c:v>8.9165420000000006E-8</c:v>
                </c:pt>
                <c:pt idx="192">
                  <c:v>8.9158469999999994E-8</c:v>
                </c:pt>
                <c:pt idx="193">
                  <c:v>8.9151540000000002E-8</c:v>
                </c:pt>
                <c:pt idx="194">
                  <c:v>8.9144630000000003E-8</c:v>
                </c:pt>
                <c:pt idx="195">
                  <c:v>8.9137760000000003E-8</c:v>
                </c:pt>
                <c:pt idx="196">
                  <c:v>8.9130909999999997E-8</c:v>
                </c:pt>
                <c:pt idx="197">
                  <c:v>8.9124079999999997E-8</c:v>
                </c:pt>
                <c:pt idx="198">
                  <c:v>8.911728E-8</c:v>
                </c:pt>
                <c:pt idx="199">
                  <c:v>8.9110499999999996E-8</c:v>
                </c:pt>
                <c:pt idx="200">
                  <c:v>8.9103739999999998E-8</c:v>
                </c:pt>
                <c:pt idx="201">
                  <c:v>8.909702E-8</c:v>
                </c:pt>
                <c:pt idx="202">
                  <c:v>8.9090309999999999E-8</c:v>
                </c:pt>
                <c:pt idx="203">
                  <c:v>8.908363E-8</c:v>
                </c:pt>
                <c:pt idx="204">
                  <c:v>8.9076959999999998E-8</c:v>
                </c:pt>
                <c:pt idx="205">
                  <c:v>8.9070329999999996E-8</c:v>
                </c:pt>
                <c:pt idx="206">
                  <c:v>8.9063710000000003E-8</c:v>
                </c:pt>
                <c:pt idx="207">
                  <c:v>8.905712E-8</c:v>
                </c:pt>
                <c:pt idx="208">
                  <c:v>8.9050539999999993E-8</c:v>
                </c:pt>
                <c:pt idx="209">
                  <c:v>8.9044E-8</c:v>
                </c:pt>
                <c:pt idx="210">
                  <c:v>8.9037470000000003E-8</c:v>
                </c:pt>
                <c:pt idx="211">
                  <c:v>8.9030959999999999E-8</c:v>
                </c:pt>
                <c:pt idx="212">
                  <c:v>8.9024470000000001E-8</c:v>
                </c:pt>
                <c:pt idx="213">
                  <c:v>8.9017999999999997E-8</c:v>
                </c:pt>
                <c:pt idx="214">
                  <c:v>8.9011549999999999E-8</c:v>
                </c:pt>
                <c:pt idx="215">
                  <c:v>8.9005119999999994E-8</c:v>
                </c:pt>
                <c:pt idx="216">
                  <c:v>8.8998720000000005E-8</c:v>
                </c:pt>
                <c:pt idx="217">
                  <c:v>8.8992320000000003E-8</c:v>
                </c:pt>
                <c:pt idx="218">
                  <c:v>8.8985960000000001E-8</c:v>
                </c:pt>
                <c:pt idx="219">
                  <c:v>8.8979599999999998E-8</c:v>
                </c:pt>
                <c:pt idx="220">
                  <c:v>8.8973269999999999E-8</c:v>
                </c:pt>
                <c:pt idx="221">
                  <c:v>8.8966949999999996E-8</c:v>
                </c:pt>
                <c:pt idx="222">
                  <c:v>8.8960659999999996E-8</c:v>
                </c:pt>
                <c:pt idx="223">
                  <c:v>8.8954380000000006E-8</c:v>
                </c:pt>
                <c:pt idx="224">
                  <c:v>8.8948119999999995E-8</c:v>
                </c:pt>
                <c:pt idx="225">
                  <c:v>8.8941869999999995E-8</c:v>
                </c:pt>
                <c:pt idx="226">
                  <c:v>8.8935649999999997E-8</c:v>
                </c:pt>
                <c:pt idx="227">
                  <c:v>8.892943E-8</c:v>
                </c:pt>
                <c:pt idx="228">
                  <c:v>8.8923240000000005E-8</c:v>
                </c:pt>
                <c:pt idx="229">
                  <c:v>8.8917059999999994E-8</c:v>
                </c:pt>
                <c:pt idx="230">
                  <c:v>8.8910900000000002E-8</c:v>
                </c:pt>
                <c:pt idx="231">
                  <c:v>8.8904760000000004E-8</c:v>
                </c:pt>
                <c:pt idx="232">
                  <c:v>8.8898630000000002E-8</c:v>
                </c:pt>
                <c:pt idx="233">
                  <c:v>8.8892520000000006E-8</c:v>
                </c:pt>
                <c:pt idx="234">
                  <c:v>8.8886419999999994E-8</c:v>
                </c:pt>
                <c:pt idx="235">
                  <c:v>8.8880340000000002E-8</c:v>
                </c:pt>
                <c:pt idx="236">
                  <c:v>8.8874270000000006E-8</c:v>
                </c:pt>
                <c:pt idx="237">
                  <c:v>8.8868220000000003E-8</c:v>
                </c:pt>
                <c:pt idx="238">
                  <c:v>8.8862190000000006E-8</c:v>
                </c:pt>
                <c:pt idx="239">
                  <c:v>8.8856170000000006E-8</c:v>
                </c:pt>
                <c:pt idx="240">
                  <c:v>8.8850160000000003E-8</c:v>
                </c:pt>
                <c:pt idx="241">
                  <c:v>8.8844170000000006E-8</c:v>
                </c:pt>
                <c:pt idx="242">
                  <c:v>8.8838190000000005E-8</c:v>
                </c:pt>
                <c:pt idx="243">
                  <c:v>8.8832220000000002E-8</c:v>
                </c:pt>
                <c:pt idx="244">
                  <c:v>8.8826270000000004E-8</c:v>
                </c:pt>
                <c:pt idx="245">
                  <c:v>8.882034E-8</c:v>
                </c:pt>
                <c:pt idx="246">
                  <c:v>8.8814409999999995E-8</c:v>
                </c:pt>
                <c:pt idx="247">
                  <c:v>8.8808509999999994E-8</c:v>
                </c:pt>
                <c:pt idx="248">
                  <c:v>8.8802610000000006E-8</c:v>
                </c:pt>
                <c:pt idx="249">
                  <c:v>8.8796729999999998E-8</c:v>
                </c:pt>
                <c:pt idx="250">
                  <c:v>8.8790859999999999E-8</c:v>
                </c:pt>
              </c:numCache>
            </c:numRef>
          </c:yVal>
          <c:smooth val="1"/>
          <c:extLst>
            <c:ext xmlns:c16="http://schemas.microsoft.com/office/drawing/2014/chart" uri="{C3380CC4-5D6E-409C-BE32-E72D297353CC}">
              <c16:uniqueId val="{00000007-4D4C-4B1C-89A4-3D3AFACA9F2D}"/>
            </c:ext>
          </c:extLst>
        </c:ser>
        <c:ser>
          <c:idx val="8"/>
          <c:order val="8"/>
          <c:tx>
            <c:strRef>
              <c:f>marine01!$M$1</c:f>
              <c:strCache>
                <c:ptCount val="1"/>
                <c:pt idx="0">
                  <c:v>Dp(3.58693E-08) </c:v>
                </c:pt>
              </c:strCache>
            </c:strRef>
          </c:tx>
          <c:spPr>
            <a:ln w="12700">
              <a:solidFill>
                <a:srgbClr val="00CC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marine01!$M$2:$M$252</c:f>
              <c:numCache>
                <c:formatCode>0.00E+00</c:formatCode>
                <c:ptCount val="251"/>
                <c:pt idx="0">
                  <c:v>5.5784090000000001E-8</c:v>
                </c:pt>
                <c:pt idx="1">
                  <c:v>7.2810540000000002E-8</c:v>
                </c:pt>
                <c:pt idx="2">
                  <c:v>7.3746059999999997E-8</c:v>
                </c:pt>
                <c:pt idx="3">
                  <c:v>7.4754579999999995E-8</c:v>
                </c:pt>
                <c:pt idx="4">
                  <c:v>7.5843330000000006E-8</c:v>
                </c:pt>
                <c:pt idx="5">
                  <c:v>7.7023030000000004E-8</c:v>
                </c:pt>
                <c:pt idx="6">
                  <c:v>7.8307429999999999E-8</c:v>
                </c:pt>
                <c:pt idx="7">
                  <c:v>7.9713930000000006E-8</c:v>
                </c:pt>
                <c:pt idx="8">
                  <c:v>8.1264700000000004E-8</c:v>
                </c:pt>
                <c:pt idx="9">
                  <c:v>8.2576539999999998E-8</c:v>
                </c:pt>
                <c:pt idx="10">
                  <c:v>8.388527E-8</c:v>
                </c:pt>
                <c:pt idx="11">
                  <c:v>8.529422E-8</c:v>
                </c:pt>
                <c:pt idx="12">
                  <c:v>8.6826870000000005E-8</c:v>
                </c:pt>
                <c:pt idx="13">
                  <c:v>8.8503790000000002E-8</c:v>
                </c:pt>
                <c:pt idx="14">
                  <c:v>9.0350750000000006E-8</c:v>
                </c:pt>
                <c:pt idx="15">
                  <c:v>9.2400700000000005E-8</c:v>
                </c:pt>
                <c:pt idx="16">
                  <c:v>9.4696599999999996E-8</c:v>
                </c:pt>
                <c:pt idx="17">
                  <c:v>9.7294969999999996E-8</c:v>
                </c:pt>
                <c:pt idx="18">
                  <c:v>1.002706E-7</c:v>
                </c:pt>
                <c:pt idx="19">
                  <c:v>1.037184E-7</c:v>
                </c:pt>
                <c:pt idx="20">
                  <c:v>1.077547E-7</c:v>
                </c:pt>
                <c:pt idx="21">
                  <c:v>1.123449E-7</c:v>
                </c:pt>
                <c:pt idx="22">
                  <c:v>1.170316E-7</c:v>
                </c:pt>
                <c:pt idx="23">
                  <c:v>1.2054239999999999E-7</c:v>
                </c:pt>
                <c:pt idx="24">
                  <c:v>1.213332E-7</c:v>
                </c:pt>
                <c:pt idx="25">
                  <c:v>1.1935479999999999E-7</c:v>
                </c:pt>
                <c:pt idx="26">
                  <c:v>1.161898E-7</c:v>
                </c:pt>
                <c:pt idx="27">
                  <c:v>1.132224E-7</c:v>
                </c:pt>
                <c:pt idx="28">
                  <c:v>1.1093719999999999E-7</c:v>
                </c:pt>
                <c:pt idx="29">
                  <c:v>1.093182E-7</c:v>
                </c:pt>
                <c:pt idx="30">
                  <c:v>1.082046E-7</c:v>
                </c:pt>
                <c:pt idx="31">
                  <c:v>1.074368E-7</c:v>
                </c:pt>
                <c:pt idx="32">
                  <c:v>1.06893E-7</c:v>
                </c:pt>
                <c:pt idx="33">
                  <c:v>1.064922E-7</c:v>
                </c:pt>
                <c:pt idx="34">
                  <c:v>1.061829E-7</c:v>
                </c:pt>
                <c:pt idx="35">
                  <c:v>1.059332E-7</c:v>
                </c:pt>
                <c:pt idx="36">
                  <c:v>1.05724E-7</c:v>
                </c:pt>
                <c:pt idx="37">
                  <c:v>1.055436E-7</c:v>
                </c:pt>
                <c:pt idx="38">
                  <c:v>1.053847E-7</c:v>
                </c:pt>
                <c:pt idx="39">
                  <c:v>1.052426E-7</c:v>
                </c:pt>
                <c:pt idx="40">
                  <c:v>1.05114E-7</c:v>
                </c:pt>
                <c:pt idx="41">
                  <c:v>1.0499669999999999E-7</c:v>
                </c:pt>
                <c:pt idx="42">
                  <c:v>1.048888E-7</c:v>
                </c:pt>
                <c:pt idx="43">
                  <c:v>1.047891E-7</c:v>
                </c:pt>
                <c:pt idx="44">
                  <c:v>1.046964E-7</c:v>
                </c:pt>
                <c:pt idx="45">
                  <c:v>1.046098E-7</c:v>
                </c:pt>
                <c:pt idx="46">
                  <c:v>1.045288E-7</c:v>
                </c:pt>
                <c:pt idx="47">
                  <c:v>1.0445259999999999E-7</c:v>
                </c:pt>
                <c:pt idx="48">
                  <c:v>1.043808E-7</c:v>
                </c:pt>
                <c:pt idx="49">
                  <c:v>1.043129E-7</c:v>
                </c:pt>
                <c:pt idx="50">
                  <c:v>1.042485E-7</c:v>
                </c:pt>
                <c:pt idx="51">
                  <c:v>1.041874E-7</c:v>
                </c:pt>
                <c:pt idx="52">
                  <c:v>1.041291E-7</c:v>
                </c:pt>
                <c:pt idx="53">
                  <c:v>1.040736E-7</c:v>
                </c:pt>
                <c:pt idx="54">
                  <c:v>1.040204E-7</c:v>
                </c:pt>
                <c:pt idx="55">
                  <c:v>1.039696E-7</c:v>
                </c:pt>
                <c:pt idx="56">
                  <c:v>1.039208E-7</c:v>
                </c:pt>
                <c:pt idx="57">
                  <c:v>1.038739E-7</c:v>
                </c:pt>
                <c:pt idx="58">
                  <c:v>1.038289E-7</c:v>
                </c:pt>
                <c:pt idx="59">
                  <c:v>1.0378560000000001E-7</c:v>
                </c:pt>
                <c:pt idx="60">
                  <c:v>1.037437E-7</c:v>
                </c:pt>
                <c:pt idx="61">
                  <c:v>1.037033E-7</c:v>
                </c:pt>
                <c:pt idx="62">
                  <c:v>1.036643E-7</c:v>
                </c:pt>
                <c:pt idx="63">
                  <c:v>1.036266E-7</c:v>
                </c:pt>
                <c:pt idx="64">
                  <c:v>1.0359E-7</c:v>
                </c:pt>
                <c:pt idx="65">
                  <c:v>1.0355459999999999E-7</c:v>
                </c:pt>
                <c:pt idx="66">
                  <c:v>1.035202E-7</c:v>
                </c:pt>
                <c:pt idx="67">
                  <c:v>1.034869E-7</c:v>
                </c:pt>
                <c:pt idx="68">
                  <c:v>1.034545E-7</c:v>
                </c:pt>
                <c:pt idx="69">
                  <c:v>1.0342289999999999E-7</c:v>
                </c:pt>
                <c:pt idx="70">
                  <c:v>1.033922E-7</c:v>
                </c:pt>
                <c:pt idx="71">
                  <c:v>1.033624E-7</c:v>
                </c:pt>
                <c:pt idx="72">
                  <c:v>1.033332E-7</c:v>
                </c:pt>
                <c:pt idx="73">
                  <c:v>1.033048E-7</c:v>
                </c:pt>
                <c:pt idx="74">
                  <c:v>1.032771E-7</c:v>
                </c:pt>
                <c:pt idx="75">
                  <c:v>1.0325009999999999E-7</c:v>
                </c:pt>
                <c:pt idx="76">
                  <c:v>1.032236E-7</c:v>
                </c:pt>
                <c:pt idx="77">
                  <c:v>1.031978E-7</c:v>
                </c:pt>
                <c:pt idx="78">
                  <c:v>1.0317250000000001E-7</c:v>
                </c:pt>
                <c:pt idx="79">
                  <c:v>1.0314779999999999E-7</c:v>
                </c:pt>
                <c:pt idx="80">
                  <c:v>1.031236E-7</c:v>
                </c:pt>
                <c:pt idx="81">
                  <c:v>1.030999E-7</c:v>
                </c:pt>
                <c:pt idx="82">
                  <c:v>1.030766E-7</c:v>
                </c:pt>
                <c:pt idx="83">
                  <c:v>1.0305380000000001E-7</c:v>
                </c:pt>
                <c:pt idx="84">
                  <c:v>1.0303150000000001E-7</c:v>
                </c:pt>
                <c:pt idx="85">
                  <c:v>1.030096E-7</c:v>
                </c:pt>
                <c:pt idx="86">
                  <c:v>1.029881E-7</c:v>
                </c:pt>
                <c:pt idx="87">
                  <c:v>1.02967E-7</c:v>
                </c:pt>
                <c:pt idx="88">
                  <c:v>1.029462E-7</c:v>
                </c:pt>
                <c:pt idx="89">
                  <c:v>1.0292579999999999E-7</c:v>
                </c:pt>
                <c:pt idx="90">
                  <c:v>1.029058E-7</c:v>
                </c:pt>
                <c:pt idx="91">
                  <c:v>1.028861E-7</c:v>
                </c:pt>
                <c:pt idx="92">
                  <c:v>1.028667E-7</c:v>
                </c:pt>
                <c:pt idx="93">
                  <c:v>1.028476E-7</c:v>
                </c:pt>
                <c:pt idx="94">
                  <c:v>1.028289E-7</c:v>
                </c:pt>
                <c:pt idx="95">
                  <c:v>1.028104E-7</c:v>
                </c:pt>
                <c:pt idx="96">
                  <c:v>1.027922E-7</c:v>
                </c:pt>
                <c:pt idx="97">
                  <c:v>1.0277429999999999E-7</c:v>
                </c:pt>
                <c:pt idx="98">
                  <c:v>1.027566E-7</c:v>
                </c:pt>
                <c:pt idx="99">
                  <c:v>1.027392E-7</c:v>
                </c:pt>
                <c:pt idx="100">
                  <c:v>1.02722E-7</c:v>
                </c:pt>
                <c:pt idx="101">
                  <c:v>1.027051E-7</c:v>
                </c:pt>
                <c:pt idx="102">
                  <c:v>1.0268839999999999E-7</c:v>
                </c:pt>
                <c:pt idx="103">
                  <c:v>1.0267199999999999E-7</c:v>
                </c:pt>
                <c:pt idx="104">
                  <c:v>1.026557E-7</c:v>
                </c:pt>
                <c:pt idx="105">
                  <c:v>1.0263969999999999E-7</c:v>
                </c:pt>
                <c:pt idx="106">
                  <c:v>1.026238E-7</c:v>
                </c:pt>
                <c:pt idx="107">
                  <c:v>1.026082E-7</c:v>
                </c:pt>
                <c:pt idx="108">
                  <c:v>1.0259269999999999E-7</c:v>
                </c:pt>
                <c:pt idx="109">
                  <c:v>1.0257750000000001E-7</c:v>
                </c:pt>
                <c:pt idx="110">
                  <c:v>1.025624E-7</c:v>
                </c:pt>
                <c:pt idx="111">
                  <c:v>1.025475E-7</c:v>
                </c:pt>
                <c:pt idx="112">
                  <c:v>1.025328E-7</c:v>
                </c:pt>
                <c:pt idx="113">
                  <c:v>1.025182E-7</c:v>
                </c:pt>
                <c:pt idx="114">
                  <c:v>1.025038E-7</c:v>
                </c:pt>
                <c:pt idx="115">
                  <c:v>1.024896E-7</c:v>
                </c:pt>
                <c:pt idx="116">
                  <c:v>1.024755E-7</c:v>
                </c:pt>
                <c:pt idx="117">
                  <c:v>1.024616E-7</c:v>
                </c:pt>
                <c:pt idx="118">
                  <c:v>1.0244779999999999E-7</c:v>
                </c:pt>
                <c:pt idx="119">
                  <c:v>1.024342E-7</c:v>
                </c:pt>
                <c:pt idx="120">
                  <c:v>1.0242060000000001E-7</c:v>
                </c:pt>
                <c:pt idx="121">
                  <c:v>1.024073E-7</c:v>
                </c:pt>
                <c:pt idx="122">
                  <c:v>1.02394E-7</c:v>
                </c:pt>
                <c:pt idx="123">
                  <c:v>1.023809E-7</c:v>
                </c:pt>
                <c:pt idx="124">
                  <c:v>1.0236799999999999E-7</c:v>
                </c:pt>
                <c:pt idx="125">
                  <c:v>1.023551E-7</c:v>
                </c:pt>
                <c:pt idx="126">
                  <c:v>1.0234229999999999E-7</c:v>
                </c:pt>
                <c:pt idx="127">
                  <c:v>1.023297E-7</c:v>
                </c:pt>
                <c:pt idx="128">
                  <c:v>1.023172E-7</c:v>
                </c:pt>
                <c:pt idx="129">
                  <c:v>1.023048E-7</c:v>
                </c:pt>
                <c:pt idx="130">
                  <c:v>1.022925E-7</c:v>
                </c:pt>
                <c:pt idx="131">
                  <c:v>1.022803E-7</c:v>
                </c:pt>
                <c:pt idx="132">
                  <c:v>1.022683E-7</c:v>
                </c:pt>
                <c:pt idx="133">
                  <c:v>1.022563E-7</c:v>
                </c:pt>
                <c:pt idx="134">
                  <c:v>1.0224439999999999E-7</c:v>
                </c:pt>
                <c:pt idx="135">
                  <c:v>1.022326E-7</c:v>
                </c:pt>
                <c:pt idx="136">
                  <c:v>1.02221E-7</c:v>
                </c:pt>
                <c:pt idx="137">
                  <c:v>1.0220939999999999E-7</c:v>
                </c:pt>
                <c:pt idx="138">
                  <c:v>1.0219789999999999E-7</c:v>
                </c:pt>
                <c:pt idx="139">
                  <c:v>1.021865E-7</c:v>
                </c:pt>
                <c:pt idx="140">
                  <c:v>1.0217510000000001E-7</c:v>
                </c:pt>
                <c:pt idx="141">
                  <c:v>1.021639E-7</c:v>
                </c:pt>
                <c:pt idx="142">
                  <c:v>1.021527E-7</c:v>
                </c:pt>
                <c:pt idx="143">
                  <c:v>1.021417E-7</c:v>
                </c:pt>
                <c:pt idx="144">
                  <c:v>1.021307E-7</c:v>
                </c:pt>
                <c:pt idx="145">
                  <c:v>1.0211980000000001E-7</c:v>
                </c:pt>
                <c:pt idx="146">
                  <c:v>1.021089E-7</c:v>
                </c:pt>
                <c:pt idx="147">
                  <c:v>1.020982E-7</c:v>
                </c:pt>
                <c:pt idx="148">
                  <c:v>1.0208749999999999E-7</c:v>
                </c:pt>
                <c:pt idx="149">
                  <c:v>1.020769E-7</c:v>
                </c:pt>
                <c:pt idx="150">
                  <c:v>1.020664E-7</c:v>
                </c:pt>
                <c:pt idx="151">
                  <c:v>1.0205590000000001E-7</c:v>
                </c:pt>
                <c:pt idx="152">
                  <c:v>1.020455E-7</c:v>
                </c:pt>
                <c:pt idx="153">
                  <c:v>1.0203510000000001E-7</c:v>
                </c:pt>
                <c:pt idx="154">
                  <c:v>1.020249E-7</c:v>
                </c:pt>
                <c:pt idx="155">
                  <c:v>1.020147E-7</c:v>
                </c:pt>
                <c:pt idx="156">
                  <c:v>1.0200450000000001E-7</c:v>
                </c:pt>
                <c:pt idx="157">
                  <c:v>1.0199449999999999E-7</c:v>
                </c:pt>
                <c:pt idx="158">
                  <c:v>1.019845E-7</c:v>
                </c:pt>
                <c:pt idx="159">
                  <c:v>1.019745E-7</c:v>
                </c:pt>
                <c:pt idx="160">
                  <c:v>1.0196460000000001E-7</c:v>
                </c:pt>
                <c:pt idx="161">
                  <c:v>1.019548E-7</c:v>
                </c:pt>
                <c:pt idx="162">
                  <c:v>1.01945E-7</c:v>
                </c:pt>
                <c:pt idx="163">
                  <c:v>1.019353E-7</c:v>
                </c:pt>
                <c:pt idx="164">
                  <c:v>1.019256E-7</c:v>
                </c:pt>
                <c:pt idx="165">
                  <c:v>1.01916E-7</c:v>
                </c:pt>
                <c:pt idx="166">
                  <c:v>1.0190639999999999E-7</c:v>
                </c:pt>
                <c:pt idx="167">
                  <c:v>1.018969E-7</c:v>
                </c:pt>
                <c:pt idx="168">
                  <c:v>1.018875E-7</c:v>
                </c:pt>
                <c:pt idx="169">
                  <c:v>1.018781E-7</c:v>
                </c:pt>
                <c:pt idx="170">
                  <c:v>1.0186869999999999E-7</c:v>
                </c:pt>
                <c:pt idx="171">
                  <c:v>1.0185939999999999E-7</c:v>
                </c:pt>
                <c:pt idx="172">
                  <c:v>1.018502E-7</c:v>
                </c:pt>
                <c:pt idx="173">
                  <c:v>1.0184100000000001E-7</c:v>
                </c:pt>
                <c:pt idx="174">
                  <c:v>1.018318E-7</c:v>
                </c:pt>
                <c:pt idx="175">
                  <c:v>1.0182269999999999E-7</c:v>
                </c:pt>
                <c:pt idx="176">
                  <c:v>1.0181360000000001E-7</c:v>
                </c:pt>
                <c:pt idx="177">
                  <c:v>1.018046E-7</c:v>
                </c:pt>
                <c:pt idx="178">
                  <c:v>1.017956E-7</c:v>
                </c:pt>
                <c:pt idx="179">
                  <c:v>1.0178669999999999E-7</c:v>
                </c:pt>
                <c:pt idx="180">
                  <c:v>1.017778E-7</c:v>
                </c:pt>
                <c:pt idx="181">
                  <c:v>1.017689E-7</c:v>
                </c:pt>
                <c:pt idx="182">
                  <c:v>1.017601E-7</c:v>
                </c:pt>
                <c:pt idx="183">
                  <c:v>1.017513E-7</c:v>
                </c:pt>
                <c:pt idx="184">
                  <c:v>1.017426E-7</c:v>
                </c:pt>
                <c:pt idx="185">
                  <c:v>1.017339E-7</c:v>
                </c:pt>
                <c:pt idx="186">
                  <c:v>1.017252E-7</c:v>
                </c:pt>
                <c:pt idx="187">
                  <c:v>1.017166E-7</c:v>
                </c:pt>
                <c:pt idx="188">
                  <c:v>1.01708E-7</c:v>
                </c:pt>
                <c:pt idx="189">
                  <c:v>1.016995E-7</c:v>
                </c:pt>
                <c:pt idx="190">
                  <c:v>1.0169099999999999E-7</c:v>
                </c:pt>
                <c:pt idx="191">
                  <c:v>1.016825E-7</c:v>
                </c:pt>
                <c:pt idx="192">
                  <c:v>1.0167410000000001E-7</c:v>
                </c:pt>
                <c:pt idx="193">
                  <c:v>1.016657E-7</c:v>
                </c:pt>
                <c:pt idx="194">
                  <c:v>1.016573E-7</c:v>
                </c:pt>
                <c:pt idx="195">
                  <c:v>1.01649E-7</c:v>
                </c:pt>
                <c:pt idx="196">
                  <c:v>1.016407E-7</c:v>
                </c:pt>
                <c:pt idx="197">
                  <c:v>1.016324E-7</c:v>
                </c:pt>
                <c:pt idx="198">
                  <c:v>1.0162419999999999E-7</c:v>
                </c:pt>
                <c:pt idx="199">
                  <c:v>1.01616E-7</c:v>
                </c:pt>
                <c:pt idx="200">
                  <c:v>1.0160779999999999E-7</c:v>
                </c:pt>
                <c:pt idx="201">
                  <c:v>1.0159969999999999E-7</c:v>
                </c:pt>
                <c:pt idx="202">
                  <c:v>1.0159160000000001E-7</c:v>
                </c:pt>
                <c:pt idx="203">
                  <c:v>1.015835E-7</c:v>
                </c:pt>
                <c:pt idx="204">
                  <c:v>1.015755E-7</c:v>
                </c:pt>
                <c:pt idx="205">
                  <c:v>1.0156739999999999E-7</c:v>
                </c:pt>
                <c:pt idx="206">
                  <c:v>1.015594E-7</c:v>
                </c:pt>
                <c:pt idx="207">
                  <c:v>1.0155149999999999E-7</c:v>
                </c:pt>
                <c:pt idx="208">
                  <c:v>1.015436E-7</c:v>
                </c:pt>
                <c:pt idx="209">
                  <c:v>1.015356E-7</c:v>
                </c:pt>
                <c:pt idx="210">
                  <c:v>1.015278E-7</c:v>
                </c:pt>
                <c:pt idx="211">
                  <c:v>1.0151990000000001E-7</c:v>
                </c:pt>
                <c:pt idx="212">
                  <c:v>1.0151209999999999E-7</c:v>
                </c:pt>
                <c:pt idx="213">
                  <c:v>1.015043E-7</c:v>
                </c:pt>
                <c:pt idx="214">
                  <c:v>1.014965E-7</c:v>
                </c:pt>
                <c:pt idx="215">
                  <c:v>1.0148880000000001E-7</c:v>
                </c:pt>
                <c:pt idx="216">
                  <c:v>1.014811E-7</c:v>
                </c:pt>
                <c:pt idx="217">
                  <c:v>1.0147340000000001E-7</c:v>
                </c:pt>
                <c:pt idx="218">
                  <c:v>1.014657E-7</c:v>
                </c:pt>
                <c:pt idx="219">
                  <c:v>1.014581E-7</c:v>
                </c:pt>
                <c:pt idx="220">
                  <c:v>1.0145039999999999E-7</c:v>
                </c:pt>
                <c:pt idx="221">
                  <c:v>1.014429E-7</c:v>
                </c:pt>
                <c:pt idx="222">
                  <c:v>1.014353E-7</c:v>
                </c:pt>
                <c:pt idx="223">
                  <c:v>1.014277E-7</c:v>
                </c:pt>
                <c:pt idx="224">
                  <c:v>1.014202E-7</c:v>
                </c:pt>
                <c:pt idx="225">
                  <c:v>1.0141270000000001E-7</c:v>
                </c:pt>
                <c:pt idx="226">
                  <c:v>1.014052E-7</c:v>
                </c:pt>
                <c:pt idx="227">
                  <c:v>1.0139779999999999E-7</c:v>
                </c:pt>
                <c:pt idx="228">
                  <c:v>1.013903E-7</c:v>
                </c:pt>
                <c:pt idx="229">
                  <c:v>1.013829E-7</c:v>
                </c:pt>
                <c:pt idx="230">
                  <c:v>1.0137549999999999E-7</c:v>
                </c:pt>
                <c:pt idx="231">
                  <c:v>1.013681E-7</c:v>
                </c:pt>
                <c:pt idx="232">
                  <c:v>1.0136080000000001E-7</c:v>
                </c:pt>
                <c:pt idx="233">
                  <c:v>1.0135349999999999E-7</c:v>
                </c:pt>
                <c:pt idx="234">
                  <c:v>1.013462E-7</c:v>
                </c:pt>
                <c:pt idx="235">
                  <c:v>1.013389E-7</c:v>
                </c:pt>
                <c:pt idx="236">
                  <c:v>1.013316E-7</c:v>
                </c:pt>
                <c:pt idx="237">
                  <c:v>1.013243E-7</c:v>
                </c:pt>
                <c:pt idx="238">
                  <c:v>1.013171E-7</c:v>
                </c:pt>
                <c:pt idx="239">
                  <c:v>1.0130990000000001E-7</c:v>
                </c:pt>
                <c:pt idx="240">
                  <c:v>1.013027E-7</c:v>
                </c:pt>
                <c:pt idx="241">
                  <c:v>1.012955E-7</c:v>
                </c:pt>
                <c:pt idx="242">
                  <c:v>1.012884E-7</c:v>
                </c:pt>
                <c:pt idx="243">
                  <c:v>1.012812E-7</c:v>
                </c:pt>
                <c:pt idx="244">
                  <c:v>1.012741E-7</c:v>
                </c:pt>
                <c:pt idx="245">
                  <c:v>1.01267E-7</c:v>
                </c:pt>
                <c:pt idx="246">
                  <c:v>1.0125999999999999E-7</c:v>
                </c:pt>
                <c:pt idx="247">
                  <c:v>1.0125289999999999E-7</c:v>
                </c:pt>
                <c:pt idx="248">
                  <c:v>1.0124579999999999E-7</c:v>
                </c:pt>
                <c:pt idx="249">
                  <c:v>1.012388E-7</c:v>
                </c:pt>
                <c:pt idx="250">
                  <c:v>1.0123180000000001E-7</c:v>
                </c:pt>
              </c:numCache>
            </c:numRef>
          </c:yVal>
          <c:smooth val="1"/>
          <c:extLst>
            <c:ext xmlns:c16="http://schemas.microsoft.com/office/drawing/2014/chart" uri="{C3380CC4-5D6E-409C-BE32-E72D297353CC}">
              <c16:uniqueId val="{00000008-4D4C-4B1C-89A4-3D3AFACA9F2D}"/>
            </c:ext>
          </c:extLst>
        </c:ser>
        <c:ser>
          <c:idx val="9"/>
          <c:order val="9"/>
          <c:tx>
            <c:strRef>
              <c:f>marine01!$N$1</c:f>
              <c:strCache>
                <c:ptCount val="1"/>
                <c:pt idx="0">
                  <c:v>Dp(3.93451E-08) </c:v>
                </c:pt>
              </c:strCache>
            </c:strRef>
          </c:tx>
          <c:spPr>
            <a:ln w="12700">
              <a:solidFill>
                <a:srgbClr val="99CC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marine01!$N$2:$N$252</c:f>
              <c:numCache>
                <c:formatCode>0.00E+00</c:formatCode>
                <c:ptCount val="251"/>
                <c:pt idx="0">
                  <c:v>6.278956E-8</c:v>
                </c:pt>
                <c:pt idx="1">
                  <c:v>8.1250610000000005E-8</c:v>
                </c:pt>
                <c:pt idx="2">
                  <c:v>8.235766E-8</c:v>
                </c:pt>
                <c:pt idx="3">
                  <c:v>8.3554879999999998E-8</c:v>
                </c:pt>
                <c:pt idx="4">
                  <c:v>8.4851910000000002E-8</c:v>
                </c:pt>
                <c:pt idx="5">
                  <c:v>8.6262879999999998E-8</c:v>
                </c:pt>
                <c:pt idx="6">
                  <c:v>8.7806039999999998E-8</c:v>
                </c:pt>
                <c:pt idx="7">
                  <c:v>8.9504700000000003E-8</c:v>
                </c:pt>
                <c:pt idx="8">
                  <c:v>9.0849809999999995E-8</c:v>
                </c:pt>
                <c:pt idx="9">
                  <c:v>9.2285630000000004E-8</c:v>
                </c:pt>
                <c:pt idx="10">
                  <c:v>9.3837090000000004E-8</c:v>
                </c:pt>
                <c:pt idx="11">
                  <c:v>9.5523960000000003E-8</c:v>
                </c:pt>
                <c:pt idx="12">
                  <c:v>9.7368380000000004E-8</c:v>
                </c:pt>
                <c:pt idx="13">
                  <c:v>9.9398399999999996E-8</c:v>
                </c:pt>
                <c:pt idx="14">
                  <c:v>1.016498E-7</c:v>
                </c:pt>
                <c:pt idx="15">
                  <c:v>1.04169E-7</c:v>
                </c:pt>
                <c:pt idx="16">
                  <c:v>1.070185E-7</c:v>
                </c:pt>
                <c:pt idx="17">
                  <c:v>1.102826E-7</c:v>
                </c:pt>
                <c:pt idx="18">
                  <c:v>1.140783E-7</c:v>
                </c:pt>
                <c:pt idx="19">
                  <c:v>1.1856480000000001E-7</c:v>
                </c:pt>
                <c:pt idx="20">
                  <c:v>1.239614E-7</c:v>
                </c:pt>
                <c:pt idx="21">
                  <c:v>1.303354E-7</c:v>
                </c:pt>
                <c:pt idx="22">
                  <c:v>1.3719090000000001E-7</c:v>
                </c:pt>
                <c:pt idx="23">
                  <c:v>1.4265830000000001E-7</c:v>
                </c:pt>
                <c:pt idx="24">
                  <c:v>1.4398390000000001E-7</c:v>
                </c:pt>
                <c:pt idx="25">
                  <c:v>1.4085549999999999E-7</c:v>
                </c:pt>
                <c:pt idx="26">
                  <c:v>1.3600819999999999E-7</c:v>
                </c:pt>
                <c:pt idx="27">
                  <c:v>1.316489E-7</c:v>
                </c:pt>
                <c:pt idx="28">
                  <c:v>1.283958E-7</c:v>
                </c:pt>
                <c:pt idx="29">
                  <c:v>1.2613870000000001E-7</c:v>
                </c:pt>
                <c:pt idx="30">
                  <c:v>1.2460720000000001E-7</c:v>
                </c:pt>
                <c:pt idx="31">
                  <c:v>1.2356079999999999E-7</c:v>
                </c:pt>
                <c:pt idx="32">
                  <c:v>1.2282429999999999E-7</c:v>
                </c:pt>
                <c:pt idx="33">
                  <c:v>1.2228389999999999E-7</c:v>
                </c:pt>
                <c:pt idx="34">
                  <c:v>1.2186829999999999E-7</c:v>
                </c:pt>
                <c:pt idx="35">
                  <c:v>1.215338E-7</c:v>
                </c:pt>
                <c:pt idx="36">
                  <c:v>1.2125419999999999E-7</c:v>
                </c:pt>
                <c:pt idx="37">
                  <c:v>1.210137E-7</c:v>
                </c:pt>
                <c:pt idx="38">
                  <c:v>1.2080209999999999E-7</c:v>
                </c:pt>
                <c:pt idx="39">
                  <c:v>1.2061320000000001E-7</c:v>
                </c:pt>
                <c:pt idx="40">
                  <c:v>1.2044259999999999E-7</c:v>
                </c:pt>
                <c:pt idx="41">
                  <c:v>1.2028720000000001E-7</c:v>
                </c:pt>
                <c:pt idx="42">
                  <c:v>1.2014439999999999E-7</c:v>
                </c:pt>
                <c:pt idx="43">
                  <c:v>1.2001249999999999E-7</c:v>
                </c:pt>
                <c:pt idx="44">
                  <c:v>1.1989009999999999E-7</c:v>
                </c:pt>
                <c:pt idx="45">
                  <c:v>1.19776E-7</c:v>
                </c:pt>
                <c:pt idx="46">
                  <c:v>1.196692E-7</c:v>
                </c:pt>
                <c:pt idx="47">
                  <c:v>1.19569E-7</c:v>
                </c:pt>
                <c:pt idx="48">
                  <c:v>1.1947460000000001E-7</c:v>
                </c:pt>
                <c:pt idx="49">
                  <c:v>1.193854E-7</c:v>
                </c:pt>
                <c:pt idx="50">
                  <c:v>1.193009E-7</c:v>
                </c:pt>
                <c:pt idx="51">
                  <c:v>1.192207E-7</c:v>
                </c:pt>
                <c:pt idx="52">
                  <c:v>1.1914440000000001E-7</c:v>
                </c:pt>
                <c:pt idx="53">
                  <c:v>1.1907170000000001E-7</c:v>
                </c:pt>
                <c:pt idx="54">
                  <c:v>1.190023E-7</c:v>
                </c:pt>
                <c:pt idx="55">
                  <c:v>1.189358E-7</c:v>
                </c:pt>
                <c:pt idx="56">
                  <c:v>1.188721E-7</c:v>
                </c:pt>
                <c:pt idx="57">
                  <c:v>1.18811E-7</c:v>
                </c:pt>
                <c:pt idx="58">
                  <c:v>1.187524E-7</c:v>
                </c:pt>
                <c:pt idx="59">
                  <c:v>1.186959E-7</c:v>
                </c:pt>
                <c:pt idx="60">
                  <c:v>1.1864140000000001E-7</c:v>
                </c:pt>
                <c:pt idx="61">
                  <c:v>1.185889E-7</c:v>
                </c:pt>
                <c:pt idx="62">
                  <c:v>1.185382E-7</c:v>
                </c:pt>
                <c:pt idx="63">
                  <c:v>1.1848919999999999E-7</c:v>
                </c:pt>
                <c:pt idx="64">
                  <c:v>1.184418E-7</c:v>
                </c:pt>
                <c:pt idx="65">
                  <c:v>1.183959E-7</c:v>
                </c:pt>
                <c:pt idx="66">
                  <c:v>1.1835139999999999E-7</c:v>
                </c:pt>
                <c:pt idx="67">
                  <c:v>1.183082E-7</c:v>
                </c:pt>
                <c:pt idx="68">
                  <c:v>1.182663E-7</c:v>
                </c:pt>
                <c:pt idx="69">
                  <c:v>1.182255E-7</c:v>
                </c:pt>
                <c:pt idx="70">
                  <c:v>1.181859E-7</c:v>
                </c:pt>
                <c:pt idx="71">
                  <c:v>1.181473E-7</c:v>
                </c:pt>
                <c:pt idx="72">
                  <c:v>1.181097E-7</c:v>
                </c:pt>
                <c:pt idx="73">
                  <c:v>1.1807310000000001E-7</c:v>
                </c:pt>
                <c:pt idx="74">
                  <c:v>1.180374E-7</c:v>
                </c:pt>
                <c:pt idx="75">
                  <c:v>1.180025E-7</c:v>
                </c:pt>
                <c:pt idx="76">
                  <c:v>1.179685E-7</c:v>
                </c:pt>
                <c:pt idx="77">
                  <c:v>1.1793530000000001E-7</c:v>
                </c:pt>
                <c:pt idx="78">
                  <c:v>1.179028E-7</c:v>
                </c:pt>
                <c:pt idx="79">
                  <c:v>1.178711E-7</c:v>
                </c:pt>
                <c:pt idx="80">
                  <c:v>1.1784E-7</c:v>
                </c:pt>
                <c:pt idx="81">
                  <c:v>1.178096E-7</c:v>
                </c:pt>
                <c:pt idx="82">
                  <c:v>1.177798E-7</c:v>
                </c:pt>
                <c:pt idx="83">
                  <c:v>1.177506E-7</c:v>
                </c:pt>
                <c:pt idx="84">
                  <c:v>1.17722E-7</c:v>
                </c:pt>
                <c:pt idx="85">
                  <c:v>1.1769399999999999E-7</c:v>
                </c:pt>
                <c:pt idx="86">
                  <c:v>1.176665E-7</c:v>
                </c:pt>
                <c:pt idx="87">
                  <c:v>1.176395E-7</c:v>
                </c:pt>
                <c:pt idx="88">
                  <c:v>1.17613E-7</c:v>
                </c:pt>
                <c:pt idx="89">
                  <c:v>1.1758700000000001E-7</c:v>
                </c:pt>
                <c:pt idx="90">
                  <c:v>1.175615E-7</c:v>
                </c:pt>
                <c:pt idx="91">
                  <c:v>1.175363E-7</c:v>
                </c:pt>
                <c:pt idx="92">
                  <c:v>1.175117E-7</c:v>
                </c:pt>
                <c:pt idx="93">
                  <c:v>1.1748739999999999E-7</c:v>
                </c:pt>
                <c:pt idx="94">
                  <c:v>1.174635E-7</c:v>
                </c:pt>
                <c:pt idx="95">
                  <c:v>1.1744E-7</c:v>
                </c:pt>
                <c:pt idx="96">
                  <c:v>1.1741690000000001E-7</c:v>
                </c:pt>
                <c:pt idx="97">
                  <c:v>1.173941E-7</c:v>
                </c:pt>
                <c:pt idx="98">
                  <c:v>1.173717E-7</c:v>
                </c:pt>
                <c:pt idx="99">
                  <c:v>1.1734959999999999E-7</c:v>
                </c:pt>
                <c:pt idx="100">
                  <c:v>1.173279E-7</c:v>
                </c:pt>
                <c:pt idx="101">
                  <c:v>1.173064E-7</c:v>
                </c:pt>
                <c:pt idx="102">
                  <c:v>1.172853E-7</c:v>
                </c:pt>
                <c:pt idx="103">
                  <c:v>1.1726440000000001E-7</c:v>
                </c:pt>
                <c:pt idx="104">
                  <c:v>1.172439E-7</c:v>
                </c:pt>
                <c:pt idx="105">
                  <c:v>1.172236E-7</c:v>
                </c:pt>
                <c:pt idx="106">
                  <c:v>1.172036E-7</c:v>
                </c:pt>
                <c:pt idx="107">
                  <c:v>1.171838E-7</c:v>
                </c:pt>
                <c:pt idx="108">
                  <c:v>1.1716430000000001E-7</c:v>
                </c:pt>
                <c:pt idx="109">
                  <c:v>1.171451E-7</c:v>
                </c:pt>
                <c:pt idx="110">
                  <c:v>1.171261E-7</c:v>
                </c:pt>
                <c:pt idx="111">
                  <c:v>1.1710729999999999E-7</c:v>
                </c:pt>
                <c:pt idx="112">
                  <c:v>1.1708869999999999E-7</c:v>
                </c:pt>
                <c:pt idx="113">
                  <c:v>1.170704E-7</c:v>
                </c:pt>
                <c:pt idx="114">
                  <c:v>1.170523E-7</c:v>
                </c:pt>
                <c:pt idx="115">
                  <c:v>1.170344E-7</c:v>
                </c:pt>
                <c:pt idx="116">
                  <c:v>1.1701670000000001E-7</c:v>
                </c:pt>
                <c:pt idx="117">
                  <c:v>1.1699910000000001E-7</c:v>
                </c:pt>
                <c:pt idx="118">
                  <c:v>1.169818E-7</c:v>
                </c:pt>
                <c:pt idx="119">
                  <c:v>1.169647E-7</c:v>
                </c:pt>
                <c:pt idx="120">
                  <c:v>1.1694770000000001E-7</c:v>
                </c:pt>
                <c:pt idx="121">
                  <c:v>1.16931E-7</c:v>
                </c:pt>
                <c:pt idx="122">
                  <c:v>1.1691440000000001E-7</c:v>
                </c:pt>
                <c:pt idx="123">
                  <c:v>1.1689800000000001E-7</c:v>
                </c:pt>
                <c:pt idx="124">
                  <c:v>1.168817E-7</c:v>
                </c:pt>
                <c:pt idx="125">
                  <c:v>1.168656E-7</c:v>
                </c:pt>
                <c:pt idx="126">
                  <c:v>1.168497E-7</c:v>
                </c:pt>
                <c:pt idx="127">
                  <c:v>1.1683389999999999E-7</c:v>
                </c:pt>
                <c:pt idx="128">
                  <c:v>1.1681820000000001E-7</c:v>
                </c:pt>
                <c:pt idx="129">
                  <c:v>1.168027E-7</c:v>
                </c:pt>
                <c:pt idx="130">
                  <c:v>1.1678739999999999E-7</c:v>
                </c:pt>
                <c:pt idx="131">
                  <c:v>1.1677220000000001E-7</c:v>
                </c:pt>
                <c:pt idx="132">
                  <c:v>1.167571E-7</c:v>
                </c:pt>
                <c:pt idx="133">
                  <c:v>1.167422E-7</c:v>
                </c:pt>
                <c:pt idx="134">
                  <c:v>1.1672740000000001E-7</c:v>
                </c:pt>
                <c:pt idx="135">
                  <c:v>1.167127E-7</c:v>
                </c:pt>
                <c:pt idx="136">
                  <c:v>1.166982E-7</c:v>
                </c:pt>
                <c:pt idx="137">
                  <c:v>1.166837E-7</c:v>
                </c:pt>
                <c:pt idx="138">
                  <c:v>1.1666940000000001E-7</c:v>
                </c:pt>
                <c:pt idx="139">
                  <c:v>1.1665520000000001E-7</c:v>
                </c:pt>
                <c:pt idx="140">
                  <c:v>1.166412E-7</c:v>
                </c:pt>
                <c:pt idx="141">
                  <c:v>1.166272E-7</c:v>
                </c:pt>
                <c:pt idx="142">
                  <c:v>1.166134E-7</c:v>
                </c:pt>
                <c:pt idx="143">
                  <c:v>1.165996E-7</c:v>
                </c:pt>
                <c:pt idx="144">
                  <c:v>1.16586E-7</c:v>
                </c:pt>
                <c:pt idx="145">
                  <c:v>1.165724E-7</c:v>
                </c:pt>
                <c:pt idx="146">
                  <c:v>1.16559E-7</c:v>
                </c:pt>
                <c:pt idx="147">
                  <c:v>1.165457E-7</c:v>
                </c:pt>
                <c:pt idx="148">
                  <c:v>1.165324E-7</c:v>
                </c:pt>
                <c:pt idx="149">
                  <c:v>1.165193E-7</c:v>
                </c:pt>
                <c:pt idx="150">
                  <c:v>1.165063E-7</c:v>
                </c:pt>
                <c:pt idx="151">
                  <c:v>1.164933E-7</c:v>
                </c:pt>
                <c:pt idx="152">
                  <c:v>1.164804E-7</c:v>
                </c:pt>
                <c:pt idx="153">
                  <c:v>1.164677E-7</c:v>
                </c:pt>
                <c:pt idx="154">
                  <c:v>1.1645500000000001E-7</c:v>
                </c:pt>
                <c:pt idx="155">
                  <c:v>1.164424E-7</c:v>
                </c:pt>
                <c:pt idx="156">
                  <c:v>1.164299E-7</c:v>
                </c:pt>
                <c:pt idx="157">
                  <c:v>1.164174E-7</c:v>
                </c:pt>
                <c:pt idx="158">
                  <c:v>1.1640509999999999E-7</c:v>
                </c:pt>
                <c:pt idx="159">
                  <c:v>1.163928E-7</c:v>
                </c:pt>
                <c:pt idx="160">
                  <c:v>1.1638060000000001E-7</c:v>
                </c:pt>
                <c:pt idx="161">
                  <c:v>1.163685E-7</c:v>
                </c:pt>
                <c:pt idx="162">
                  <c:v>1.1635639999999999E-7</c:v>
                </c:pt>
                <c:pt idx="163">
                  <c:v>1.163445E-7</c:v>
                </c:pt>
                <c:pt idx="164">
                  <c:v>1.1633260000000001E-7</c:v>
                </c:pt>
                <c:pt idx="165">
                  <c:v>1.163207E-7</c:v>
                </c:pt>
                <c:pt idx="166">
                  <c:v>1.16309E-7</c:v>
                </c:pt>
                <c:pt idx="167">
                  <c:v>1.162973E-7</c:v>
                </c:pt>
                <c:pt idx="168">
                  <c:v>1.162857E-7</c:v>
                </c:pt>
                <c:pt idx="169">
                  <c:v>1.162741E-7</c:v>
                </c:pt>
                <c:pt idx="170">
                  <c:v>1.1626260000000001E-7</c:v>
                </c:pt>
                <c:pt idx="171">
                  <c:v>1.162512E-7</c:v>
                </c:pt>
                <c:pt idx="172">
                  <c:v>1.162398E-7</c:v>
                </c:pt>
                <c:pt idx="173">
                  <c:v>1.162285E-7</c:v>
                </c:pt>
                <c:pt idx="174">
                  <c:v>1.162173E-7</c:v>
                </c:pt>
                <c:pt idx="175">
                  <c:v>1.1620609999999999E-7</c:v>
                </c:pt>
                <c:pt idx="176">
                  <c:v>1.16195E-7</c:v>
                </c:pt>
                <c:pt idx="177">
                  <c:v>1.161839E-7</c:v>
                </c:pt>
                <c:pt idx="178">
                  <c:v>1.161729E-7</c:v>
                </c:pt>
                <c:pt idx="179">
                  <c:v>1.16162E-7</c:v>
                </c:pt>
                <c:pt idx="180">
                  <c:v>1.161511E-7</c:v>
                </c:pt>
                <c:pt idx="181">
                  <c:v>1.161403E-7</c:v>
                </c:pt>
                <c:pt idx="182">
                  <c:v>1.1612949999999999E-7</c:v>
                </c:pt>
                <c:pt idx="183">
                  <c:v>1.1611870000000001E-7</c:v>
                </c:pt>
                <c:pt idx="184">
                  <c:v>1.161081E-7</c:v>
                </c:pt>
                <c:pt idx="185">
                  <c:v>1.1609740000000001E-7</c:v>
                </c:pt>
                <c:pt idx="186">
                  <c:v>1.1608689999999999E-7</c:v>
                </c:pt>
                <c:pt idx="187">
                  <c:v>1.160763E-7</c:v>
                </c:pt>
                <c:pt idx="188">
                  <c:v>1.160659E-7</c:v>
                </c:pt>
                <c:pt idx="189">
                  <c:v>1.160554E-7</c:v>
                </c:pt>
                <c:pt idx="190">
                  <c:v>1.160451E-7</c:v>
                </c:pt>
                <c:pt idx="191">
                  <c:v>1.160347E-7</c:v>
                </c:pt>
                <c:pt idx="192">
                  <c:v>1.1602449999999999E-7</c:v>
                </c:pt>
                <c:pt idx="193">
                  <c:v>1.1601420000000001E-7</c:v>
                </c:pt>
                <c:pt idx="194">
                  <c:v>1.16004E-7</c:v>
                </c:pt>
                <c:pt idx="195">
                  <c:v>1.1599389999999999E-7</c:v>
                </c:pt>
                <c:pt idx="196">
                  <c:v>1.159838E-7</c:v>
                </c:pt>
                <c:pt idx="197">
                  <c:v>1.159737E-7</c:v>
                </c:pt>
                <c:pt idx="198">
                  <c:v>1.159637E-7</c:v>
                </c:pt>
                <c:pt idx="199">
                  <c:v>1.159537E-7</c:v>
                </c:pt>
                <c:pt idx="200">
                  <c:v>1.159438E-7</c:v>
                </c:pt>
                <c:pt idx="201">
                  <c:v>1.1593390000000001E-7</c:v>
                </c:pt>
                <c:pt idx="202">
                  <c:v>1.15924E-7</c:v>
                </c:pt>
                <c:pt idx="203">
                  <c:v>1.159142E-7</c:v>
                </c:pt>
                <c:pt idx="204">
                  <c:v>1.159044E-7</c:v>
                </c:pt>
                <c:pt idx="205">
                  <c:v>1.158947E-7</c:v>
                </c:pt>
                <c:pt idx="206">
                  <c:v>1.15885E-7</c:v>
                </c:pt>
                <c:pt idx="207">
                  <c:v>1.158753E-7</c:v>
                </c:pt>
                <c:pt idx="208">
                  <c:v>1.158657E-7</c:v>
                </c:pt>
                <c:pt idx="209">
                  <c:v>1.1585609999999999E-7</c:v>
                </c:pt>
                <c:pt idx="210">
                  <c:v>1.158466E-7</c:v>
                </c:pt>
                <c:pt idx="211">
                  <c:v>1.158371E-7</c:v>
                </c:pt>
                <c:pt idx="212">
                  <c:v>1.158276E-7</c:v>
                </c:pt>
                <c:pt idx="213">
                  <c:v>1.158181E-7</c:v>
                </c:pt>
                <c:pt idx="214">
                  <c:v>1.158087E-7</c:v>
                </c:pt>
                <c:pt idx="215">
                  <c:v>1.1579930000000001E-7</c:v>
                </c:pt>
                <c:pt idx="216">
                  <c:v>1.1579000000000001E-7</c:v>
                </c:pt>
                <c:pt idx="217">
                  <c:v>1.1578070000000001E-7</c:v>
                </c:pt>
                <c:pt idx="218">
                  <c:v>1.1577140000000001E-7</c:v>
                </c:pt>
                <c:pt idx="219">
                  <c:v>1.1576209999999999E-7</c:v>
                </c:pt>
                <c:pt idx="220">
                  <c:v>1.157529E-7</c:v>
                </c:pt>
                <c:pt idx="221">
                  <c:v>1.157437E-7</c:v>
                </c:pt>
                <c:pt idx="222">
                  <c:v>1.157346E-7</c:v>
                </c:pt>
                <c:pt idx="223">
                  <c:v>1.157255E-7</c:v>
                </c:pt>
                <c:pt idx="224">
                  <c:v>1.157164E-7</c:v>
                </c:pt>
                <c:pt idx="225">
                  <c:v>1.1570729999999999E-7</c:v>
                </c:pt>
                <c:pt idx="226">
                  <c:v>1.156983E-7</c:v>
                </c:pt>
                <c:pt idx="227">
                  <c:v>1.156893E-7</c:v>
                </c:pt>
                <c:pt idx="228">
                  <c:v>1.156803E-7</c:v>
                </c:pt>
                <c:pt idx="229">
                  <c:v>1.156714E-7</c:v>
                </c:pt>
                <c:pt idx="230">
                  <c:v>1.156624E-7</c:v>
                </c:pt>
                <c:pt idx="231">
                  <c:v>1.156536E-7</c:v>
                </c:pt>
                <c:pt idx="232">
                  <c:v>1.156447E-7</c:v>
                </c:pt>
                <c:pt idx="233">
                  <c:v>1.156359E-7</c:v>
                </c:pt>
                <c:pt idx="234">
                  <c:v>1.1562699999999999E-7</c:v>
                </c:pt>
                <c:pt idx="235">
                  <c:v>1.156183E-7</c:v>
                </c:pt>
                <c:pt idx="236">
                  <c:v>1.156095E-7</c:v>
                </c:pt>
                <c:pt idx="237">
                  <c:v>1.1560080000000001E-7</c:v>
                </c:pt>
                <c:pt idx="238">
                  <c:v>1.155921E-7</c:v>
                </c:pt>
                <c:pt idx="239">
                  <c:v>1.1558340000000001E-7</c:v>
                </c:pt>
                <c:pt idx="240">
                  <c:v>1.155747E-7</c:v>
                </c:pt>
                <c:pt idx="241">
                  <c:v>1.155661E-7</c:v>
                </c:pt>
                <c:pt idx="242">
                  <c:v>1.1555749999999999E-7</c:v>
                </c:pt>
                <c:pt idx="243">
                  <c:v>1.1554890000000001E-7</c:v>
                </c:pt>
                <c:pt idx="244">
                  <c:v>1.155404E-7</c:v>
                </c:pt>
                <c:pt idx="245">
                  <c:v>1.1553179999999999E-7</c:v>
                </c:pt>
                <c:pt idx="246">
                  <c:v>1.155233E-7</c:v>
                </c:pt>
                <c:pt idx="247">
                  <c:v>1.155148E-7</c:v>
                </c:pt>
                <c:pt idx="248">
                  <c:v>1.155064E-7</c:v>
                </c:pt>
                <c:pt idx="249">
                  <c:v>1.154979E-7</c:v>
                </c:pt>
                <c:pt idx="250">
                  <c:v>1.154895E-7</c:v>
                </c:pt>
              </c:numCache>
            </c:numRef>
          </c:yVal>
          <c:smooth val="1"/>
          <c:extLst>
            <c:ext xmlns:c16="http://schemas.microsoft.com/office/drawing/2014/chart" uri="{C3380CC4-5D6E-409C-BE32-E72D297353CC}">
              <c16:uniqueId val="{00000009-4D4C-4B1C-89A4-3D3AFACA9F2D}"/>
            </c:ext>
          </c:extLst>
        </c:ser>
        <c:ser>
          <c:idx val="10"/>
          <c:order val="10"/>
          <c:tx>
            <c:strRef>
              <c:f>marine01!$O$1</c:f>
              <c:strCache>
                <c:ptCount val="1"/>
                <c:pt idx="0">
                  <c:v>Dp(4.31577E-08) </c:v>
                </c:pt>
              </c:strCache>
            </c:strRef>
          </c:tx>
          <c:spPr>
            <a:ln w="12700">
              <a:solidFill>
                <a:srgbClr val="3366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marine01!$O$2:$O$252</c:f>
              <c:numCache>
                <c:formatCode>0.00E+00</c:formatCode>
                <c:ptCount val="251"/>
                <c:pt idx="0">
                  <c:v>7.0579530000000003E-8</c:v>
                </c:pt>
                <c:pt idx="1">
                  <c:v>9.0586340000000004E-8</c:v>
                </c:pt>
                <c:pt idx="2">
                  <c:v>9.1889450000000001E-8</c:v>
                </c:pt>
                <c:pt idx="3">
                  <c:v>9.3302959999999999E-8</c:v>
                </c:pt>
                <c:pt idx="4">
                  <c:v>9.4839540000000006E-8</c:v>
                </c:pt>
                <c:pt idx="5">
                  <c:v>9.6517559999999996E-8</c:v>
                </c:pt>
                <c:pt idx="6">
                  <c:v>9.8338700000000002E-8</c:v>
                </c:pt>
                <c:pt idx="7">
                  <c:v>9.9784190000000003E-8</c:v>
                </c:pt>
                <c:pt idx="8">
                  <c:v>1.013521E-7</c:v>
                </c:pt>
                <c:pt idx="9">
                  <c:v>1.03047E-7</c:v>
                </c:pt>
                <c:pt idx="10">
                  <c:v>1.0488800000000001E-7</c:v>
                </c:pt>
                <c:pt idx="11">
                  <c:v>1.068986E-7</c:v>
                </c:pt>
                <c:pt idx="12">
                  <c:v>1.091083E-7</c:v>
                </c:pt>
                <c:pt idx="13">
                  <c:v>1.11555E-7</c:v>
                </c:pt>
                <c:pt idx="14">
                  <c:v>1.142876E-7</c:v>
                </c:pt>
                <c:pt idx="15">
                  <c:v>1.173713E-7</c:v>
                </c:pt>
                <c:pt idx="16">
                  <c:v>1.2089509999999999E-7</c:v>
                </c:pt>
                <c:pt idx="17">
                  <c:v>1.2498409999999999E-7</c:v>
                </c:pt>
                <c:pt idx="18">
                  <c:v>1.298188E-7</c:v>
                </c:pt>
                <c:pt idx="19">
                  <c:v>1.3566270000000001E-7</c:v>
                </c:pt>
                <c:pt idx="20">
                  <c:v>1.4291940000000001E-7</c:v>
                </c:pt>
                <c:pt idx="21">
                  <c:v>1.519081E-7</c:v>
                </c:pt>
                <c:pt idx="22">
                  <c:v>1.6230539999999999E-7</c:v>
                </c:pt>
                <c:pt idx="23">
                  <c:v>1.714922E-7</c:v>
                </c:pt>
                <c:pt idx="24">
                  <c:v>1.740652E-7</c:v>
                </c:pt>
                <c:pt idx="25">
                  <c:v>1.6862399999999999E-7</c:v>
                </c:pt>
                <c:pt idx="26">
                  <c:v>1.6065220000000001E-7</c:v>
                </c:pt>
                <c:pt idx="27">
                  <c:v>1.539659E-7</c:v>
                </c:pt>
                <c:pt idx="28">
                  <c:v>1.4920809999999999E-7</c:v>
                </c:pt>
                <c:pt idx="29">
                  <c:v>1.4600200000000001E-7</c:v>
                </c:pt>
                <c:pt idx="30">
                  <c:v>1.438657E-7</c:v>
                </c:pt>
                <c:pt idx="31">
                  <c:v>1.42423E-7</c:v>
                </c:pt>
                <c:pt idx="32">
                  <c:v>1.414153E-7</c:v>
                </c:pt>
                <c:pt idx="33">
                  <c:v>1.406802E-7</c:v>
                </c:pt>
                <c:pt idx="34">
                  <c:v>1.4011719999999999E-7</c:v>
                </c:pt>
                <c:pt idx="35">
                  <c:v>1.396657E-7</c:v>
                </c:pt>
                <c:pt idx="36">
                  <c:v>1.3928939999999999E-7</c:v>
                </c:pt>
                <c:pt idx="37">
                  <c:v>1.389663E-7</c:v>
                </c:pt>
                <c:pt idx="38">
                  <c:v>1.3868279999999999E-7</c:v>
                </c:pt>
                <c:pt idx="39">
                  <c:v>1.3843019999999999E-7</c:v>
                </c:pt>
                <c:pt idx="40">
                  <c:v>1.3820230000000001E-7</c:v>
                </c:pt>
                <c:pt idx="41">
                  <c:v>1.379951E-7</c:v>
                </c:pt>
                <c:pt idx="42">
                  <c:v>1.3780489999999999E-7</c:v>
                </c:pt>
                <c:pt idx="43">
                  <c:v>1.376296E-7</c:v>
                </c:pt>
                <c:pt idx="44">
                  <c:v>1.37467E-7</c:v>
                </c:pt>
                <c:pt idx="45">
                  <c:v>1.3731570000000001E-7</c:v>
                </c:pt>
                <c:pt idx="46">
                  <c:v>1.3717419999999999E-7</c:v>
                </c:pt>
                <c:pt idx="47">
                  <c:v>1.370415E-7</c:v>
                </c:pt>
                <c:pt idx="48">
                  <c:v>1.369167E-7</c:v>
                </c:pt>
                <c:pt idx="49">
                  <c:v>1.3679889999999999E-7</c:v>
                </c:pt>
                <c:pt idx="50">
                  <c:v>1.366875E-7</c:v>
                </c:pt>
                <c:pt idx="51">
                  <c:v>1.3658179999999999E-7</c:v>
                </c:pt>
                <c:pt idx="52">
                  <c:v>1.3648129999999999E-7</c:v>
                </c:pt>
                <c:pt idx="53">
                  <c:v>1.3638559999999999E-7</c:v>
                </c:pt>
                <c:pt idx="54">
                  <c:v>1.3629429999999999E-7</c:v>
                </c:pt>
                <c:pt idx="55">
                  <c:v>1.3620709999999999E-7</c:v>
                </c:pt>
                <c:pt idx="56">
                  <c:v>1.3612349999999999E-7</c:v>
                </c:pt>
                <c:pt idx="57">
                  <c:v>1.3604339999999999E-7</c:v>
                </c:pt>
                <c:pt idx="58">
                  <c:v>1.359665E-7</c:v>
                </c:pt>
                <c:pt idx="59">
                  <c:v>1.358925E-7</c:v>
                </c:pt>
                <c:pt idx="60">
                  <c:v>1.3582130000000001E-7</c:v>
                </c:pt>
                <c:pt idx="61">
                  <c:v>1.3575270000000001E-7</c:v>
                </c:pt>
                <c:pt idx="62">
                  <c:v>1.356865E-7</c:v>
                </c:pt>
                <c:pt idx="63">
                  <c:v>1.3562250000000001E-7</c:v>
                </c:pt>
                <c:pt idx="64">
                  <c:v>1.355607E-7</c:v>
                </c:pt>
                <c:pt idx="65">
                  <c:v>1.355009E-7</c:v>
                </c:pt>
                <c:pt idx="66">
                  <c:v>1.3544290000000001E-7</c:v>
                </c:pt>
                <c:pt idx="67">
                  <c:v>1.3538669999999999E-7</c:v>
                </c:pt>
                <c:pt idx="68">
                  <c:v>1.353321E-7</c:v>
                </c:pt>
                <c:pt idx="69">
                  <c:v>1.3527919999999999E-7</c:v>
                </c:pt>
                <c:pt idx="70">
                  <c:v>1.352277E-7</c:v>
                </c:pt>
                <c:pt idx="71">
                  <c:v>1.351776E-7</c:v>
                </c:pt>
                <c:pt idx="72">
                  <c:v>1.351289E-7</c:v>
                </c:pt>
                <c:pt idx="73">
                  <c:v>1.3508140000000001E-7</c:v>
                </c:pt>
                <c:pt idx="74">
                  <c:v>1.350352E-7</c:v>
                </c:pt>
                <c:pt idx="75">
                  <c:v>1.3499010000000001E-7</c:v>
                </c:pt>
                <c:pt idx="76">
                  <c:v>1.3494609999999999E-7</c:v>
                </c:pt>
                <c:pt idx="77">
                  <c:v>1.3490309999999999E-7</c:v>
                </c:pt>
                <c:pt idx="78">
                  <c:v>1.3486119999999999E-7</c:v>
                </c:pt>
                <c:pt idx="79">
                  <c:v>1.348202E-7</c:v>
                </c:pt>
                <c:pt idx="80">
                  <c:v>1.3478010000000001E-7</c:v>
                </c:pt>
                <c:pt idx="81">
                  <c:v>1.3474090000000001E-7</c:v>
                </c:pt>
                <c:pt idx="82">
                  <c:v>1.347025E-7</c:v>
                </c:pt>
                <c:pt idx="83">
                  <c:v>1.34665E-7</c:v>
                </c:pt>
                <c:pt idx="84">
                  <c:v>1.3462819999999999E-7</c:v>
                </c:pt>
                <c:pt idx="85">
                  <c:v>1.3459210000000001E-7</c:v>
                </c:pt>
                <c:pt idx="86">
                  <c:v>1.345567E-7</c:v>
                </c:pt>
                <c:pt idx="87">
                  <c:v>1.3452210000000001E-7</c:v>
                </c:pt>
                <c:pt idx="88">
                  <c:v>1.344881E-7</c:v>
                </c:pt>
                <c:pt idx="89">
                  <c:v>1.3445469999999999E-7</c:v>
                </c:pt>
                <c:pt idx="90">
                  <c:v>1.3442189999999999E-7</c:v>
                </c:pt>
                <c:pt idx="91">
                  <c:v>1.343897E-7</c:v>
                </c:pt>
                <c:pt idx="92">
                  <c:v>1.3435810000000001E-7</c:v>
                </c:pt>
                <c:pt idx="93">
                  <c:v>1.3432700000000001E-7</c:v>
                </c:pt>
                <c:pt idx="94">
                  <c:v>1.342964E-7</c:v>
                </c:pt>
                <c:pt idx="95">
                  <c:v>1.3426639999999999E-7</c:v>
                </c:pt>
                <c:pt idx="96">
                  <c:v>1.3423689999999999E-7</c:v>
                </c:pt>
                <c:pt idx="97">
                  <c:v>1.342078E-7</c:v>
                </c:pt>
                <c:pt idx="98">
                  <c:v>1.3417920000000001E-7</c:v>
                </c:pt>
                <c:pt idx="99">
                  <c:v>1.3415099999999999E-7</c:v>
                </c:pt>
                <c:pt idx="100">
                  <c:v>1.341232E-7</c:v>
                </c:pt>
                <c:pt idx="101">
                  <c:v>1.3409589999999999E-7</c:v>
                </c:pt>
                <c:pt idx="102">
                  <c:v>1.3406900000000001E-7</c:v>
                </c:pt>
                <c:pt idx="103">
                  <c:v>1.340424E-7</c:v>
                </c:pt>
                <c:pt idx="104">
                  <c:v>1.3401620000000001E-7</c:v>
                </c:pt>
                <c:pt idx="105">
                  <c:v>1.3399050000000001E-7</c:v>
                </c:pt>
                <c:pt idx="106">
                  <c:v>1.33965E-7</c:v>
                </c:pt>
                <c:pt idx="107">
                  <c:v>1.339399E-7</c:v>
                </c:pt>
                <c:pt idx="108">
                  <c:v>1.3391510000000001E-7</c:v>
                </c:pt>
                <c:pt idx="109">
                  <c:v>1.3389069999999999E-7</c:v>
                </c:pt>
                <c:pt idx="110">
                  <c:v>1.338666E-7</c:v>
                </c:pt>
                <c:pt idx="111">
                  <c:v>1.3384280000000001E-7</c:v>
                </c:pt>
                <c:pt idx="112">
                  <c:v>1.3381929999999999E-7</c:v>
                </c:pt>
                <c:pt idx="113">
                  <c:v>1.3379610000000001E-7</c:v>
                </c:pt>
                <c:pt idx="114">
                  <c:v>1.3377310000000001E-7</c:v>
                </c:pt>
                <c:pt idx="115">
                  <c:v>1.337505E-7</c:v>
                </c:pt>
                <c:pt idx="116">
                  <c:v>1.3372810000000001E-7</c:v>
                </c:pt>
                <c:pt idx="117">
                  <c:v>1.3370599999999999E-7</c:v>
                </c:pt>
                <c:pt idx="118">
                  <c:v>1.3368410000000001E-7</c:v>
                </c:pt>
                <c:pt idx="119">
                  <c:v>1.3366239999999999E-7</c:v>
                </c:pt>
                <c:pt idx="120">
                  <c:v>1.3364109999999999E-7</c:v>
                </c:pt>
                <c:pt idx="121">
                  <c:v>1.3361990000000001E-7</c:v>
                </c:pt>
                <c:pt idx="122">
                  <c:v>1.33599E-7</c:v>
                </c:pt>
                <c:pt idx="123">
                  <c:v>1.3357830000000001E-7</c:v>
                </c:pt>
                <c:pt idx="124">
                  <c:v>1.335578E-7</c:v>
                </c:pt>
                <c:pt idx="125">
                  <c:v>1.335375E-7</c:v>
                </c:pt>
                <c:pt idx="126">
                  <c:v>1.335175E-7</c:v>
                </c:pt>
                <c:pt idx="127">
                  <c:v>1.334976E-7</c:v>
                </c:pt>
                <c:pt idx="128">
                  <c:v>1.3347790000000001E-7</c:v>
                </c:pt>
                <c:pt idx="129">
                  <c:v>1.3345849999999999E-7</c:v>
                </c:pt>
                <c:pt idx="130">
                  <c:v>1.3343919999999999E-7</c:v>
                </c:pt>
                <c:pt idx="131">
                  <c:v>1.3342010000000001E-7</c:v>
                </c:pt>
                <c:pt idx="132">
                  <c:v>1.334012E-7</c:v>
                </c:pt>
                <c:pt idx="133">
                  <c:v>1.3338250000000001E-7</c:v>
                </c:pt>
                <c:pt idx="134">
                  <c:v>1.3336390000000001E-7</c:v>
                </c:pt>
                <c:pt idx="135">
                  <c:v>1.3334549999999999E-7</c:v>
                </c:pt>
                <c:pt idx="136">
                  <c:v>1.3332729999999999E-7</c:v>
                </c:pt>
                <c:pt idx="137">
                  <c:v>1.333092E-7</c:v>
                </c:pt>
                <c:pt idx="138">
                  <c:v>1.332913E-7</c:v>
                </c:pt>
                <c:pt idx="139">
                  <c:v>1.3327360000000001E-7</c:v>
                </c:pt>
                <c:pt idx="140">
                  <c:v>1.3325600000000001E-7</c:v>
                </c:pt>
                <c:pt idx="141">
                  <c:v>1.3323850000000001E-7</c:v>
                </c:pt>
                <c:pt idx="142">
                  <c:v>1.3322120000000001E-7</c:v>
                </c:pt>
                <c:pt idx="143">
                  <c:v>1.3320400000000001E-7</c:v>
                </c:pt>
                <c:pt idx="144">
                  <c:v>1.3318699999999999E-7</c:v>
                </c:pt>
                <c:pt idx="145">
                  <c:v>1.3317010000000001E-7</c:v>
                </c:pt>
                <c:pt idx="146">
                  <c:v>1.331534E-7</c:v>
                </c:pt>
                <c:pt idx="147">
                  <c:v>1.3313670000000001E-7</c:v>
                </c:pt>
                <c:pt idx="148">
                  <c:v>1.331202E-7</c:v>
                </c:pt>
                <c:pt idx="149">
                  <c:v>1.3310390000000001E-7</c:v>
                </c:pt>
                <c:pt idx="150">
                  <c:v>1.3308760000000001E-7</c:v>
                </c:pt>
                <c:pt idx="151">
                  <c:v>1.330715E-7</c:v>
                </c:pt>
                <c:pt idx="152">
                  <c:v>1.3305550000000001E-7</c:v>
                </c:pt>
                <c:pt idx="153">
                  <c:v>1.3303960000000001E-7</c:v>
                </c:pt>
                <c:pt idx="154">
                  <c:v>1.330238E-7</c:v>
                </c:pt>
                <c:pt idx="155">
                  <c:v>1.3300820000000001E-7</c:v>
                </c:pt>
                <c:pt idx="156">
                  <c:v>1.3299260000000001E-7</c:v>
                </c:pt>
                <c:pt idx="157">
                  <c:v>1.329772E-7</c:v>
                </c:pt>
                <c:pt idx="158">
                  <c:v>1.3296180000000001E-7</c:v>
                </c:pt>
                <c:pt idx="159">
                  <c:v>1.3294660000000001E-7</c:v>
                </c:pt>
                <c:pt idx="160">
                  <c:v>1.329315E-7</c:v>
                </c:pt>
                <c:pt idx="161">
                  <c:v>1.3291639999999999E-7</c:v>
                </c:pt>
                <c:pt idx="162">
                  <c:v>1.3290149999999999E-7</c:v>
                </c:pt>
                <c:pt idx="163">
                  <c:v>1.3288669999999999E-7</c:v>
                </c:pt>
                <c:pt idx="164">
                  <c:v>1.3287190000000001E-7</c:v>
                </c:pt>
                <c:pt idx="165">
                  <c:v>1.3285730000000001E-7</c:v>
                </c:pt>
                <c:pt idx="166">
                  <c:v>1.3284269999999999E-7</c:v>
                </c:pt>
                <c:pt idx="167">
                  <c:v>1.3282830000000001E-7</c:v>
                </c:pt>
                <c:pt idx="168">
                  <c:v>1.328139E-7</c:v>
                </c:pt>
                <c:pt idx="169">
                  <c:v>1.327996E-7</c:v>
                </c:pt>
                <c:pt idx="170">
                  <c:v>1.327854E-7</c:v>
                </c:pt>
                <c:pt idx="171">
                  <c:v>1.3277129999999999E-7</c:v>
                </c:pt>
                <c:pt idx="172">
                  <c:v>1.3275730000000001E-7</c:v>
                </c:pt>
                <c:pt idx="173">
                  <c:v>1.3274329999999999E-7</c:v>
                </c:pt>
                <c:pt idx="174">
                  <c:v>1.3272950000000001E-7</c:v>
                </c:pt>
                <c:pt idx="175">
                  <c:v>1.3271570000000001E-7</c:v>
                </c:pt>
                <c:pt idx="176">
                  <c:v>1.3270199999999999E-7</c:v>
                </c:pt>
                <c:pt idx="177">
                  <c:v>1.3268830000000001E-7</c:v>
                </c:pt>
                <c:pt idx="178">
                  <c:v>1.326748E-7</c:v>
                </c:pt>
                <c:pt idx="179">
                  <c:v>1.326613E-7</c:v>
                </c:pt>
                <c:pt idx="180">
                  <c:v>1.3264789999999999E-7</c:v>
                </c:pt>
                <c:pt idx="181">
                  <c:v>1.326346E-7</c:v>
                </c:pt>
                <c:pt idx="182">
                  <c:v>1.3262130000000001E-7</c:v>
                </c:pt>
                <c:pt idx="183">
                  <c:v>1.3260810000000001E-7</c:v>
                </c:pt>
                <c:pt idx="184">
                  <c:v>1.32595E-7</c:v>
                </c:pt>
                <c:pt idx="185">
                  <c:v>1.325819E-7</c:v>
                </c:pt>
                <c:pt idx="186">
                  <c:v>1.3256890000000001E-7</c:v>
                </c:pt>
                <c:pt idx="187">
                  <c:v>1.3255600000000001E-7</c:v>
                </c:pt>
                <c:pt idx="188">
                  <c:v>1.3254309999999999E-7</c:v>
                </c:pt>
                <c:pt idx="189">
                  <c:v>1.3253030000000001E-7</c:v>
                </c:pt>
                <c:pt idx="190">
                  <c:v>1.325176E-7</c:v>
                </c:pt>
                <c:pt idx="191">
                  <c:v>1.3250489999999999E-7</c:v>
                </c:pt>
                <c:pt idx="192">
                  <c:v>1.324923E-7</c:v>
                </c:pt>
                <c:pt idx="193">
                  <c:v>1.324797E-7</c:v>
                </c:pt>
                <c:pt idx="194">
                  <c:v>1.324672E-7</c:v>
                </c:pt>
                <c:pt idx="195">
                  <c:v>1.3245479999999999E-7</c:v>
                </c:pt>
                <c:pt idx="196">
                  <c:v>1.3244240000000001E-7</c:v>
                </c:pt>
                <c:pt idx="197">
                  <c:v>1.3243009999999999E-7</c:v>
                </c:pt>
                <c:pt idx="198">
                  <c:v>1.324178E-7</c:v>
                </c:pt>
                <c:pt idx="199">
                  <c:v>1.3240560000000001E-7</c:v>
                </c:pt>
                <c:pt idx="200">
                  <c:v>1.323935E-7</c:v>
                </c:pt>
                <c:pt idx="201">
                  <c:v>1.3238139999999999E-7</c:v>
                </c:pt>
                <c:pt idx="202">
                  <c:v>1.3236929999999999E-7</c:v>
                </c:pt>
                <c:pt idx="203">
                  <c:v>1.323573E-7</c:v>
                </c:pt>
                <c:pt idx="204">
                  <c:v>1.3234540000000001E-7</c:v>
                </c:pt>
                <c:pt idx="205">
                  <c:v>1.3233350000000001E-7</c:v>
                </c:pt>
                <c:pt idx="206">
                  <c:v>1.3232159999999999E-7</c:v>
                </c:pt>
                <c:pt idx="207">
                  <c:v>1.3230979999999999E-7</c:v>
                </c:pt>
                <c:pt idx="208">
                  <c:v>1.322981E-7</c:v>
                </c:pt>
                <c:pt idx="209">
                  <c:v>1.3228639999999999E-7</c:v>
                </c:pt>
                <c:pt idx="210">
                  <c:v>1.322748E-7</c:v>
                </c:pt>
                <c:pt idx="211">
                  <c:v>1.3226320000000001E-7</c:v>
                </c:pt>
                <c:pt idx="212">
                  <c:v>1.3225159999999999E-7</c:v>
                </c:pt>
                <c:pt idx="213">
                  <c:v>1.3224009999999999E-7</c:v>
                </c:pt>
                <c:pt idx="214">
                  <c:v>1.3222859999999999E-7</c:v>
                </c:pt>
                <c:pt idx="215">
                  <c:v>1.3221720000000001E-7</c:v>
                </c:pt>
                <c:pt idx="216">
                  <c:v>1.322058E-7</c:v>
                </c:pt>
                <c:pt idx="217">
                  <c:v>1.3219450000000001E-7</c:v>
                </c:pt>
                <c:pt idx="218">
                  <c:v>1.321832E-7</c:v>
                </c:pt>
                <c:pt idx="219">
                  <c:v>1.3217190000000001E-7</c:v>
                </c:pt>
                <c:pt idx="220">
                  <c:v>1.3216070000000001E-7</c:v>
                </c:pt>
                <c:pt idx="221">
                  <c:v>1.3214960000000001E-7</c:v>
                </c:pt>
                <c:pt idx="222">
                  <c:v>1.3213840000000001E-7</c:v>
                </c:pt>
                <c:pt idx="223">
                  <c:v>1.3212730000000001E-7</c:v>
                </c:pt>
                <c:pt idx="224">
                  <c:v>1.3211629999999999E-7</c:v>
                </c:pt>
                <c:pt idx="225">
                  <c:v>1.3210530000000001E-7</c:v>
                </c:pt>
                <c:pt idx="226">
                  <c:v>1.3209429999999999E-7</c:v>
                </c:pt>
                <c:pt idx="227">
                  <c:v>1.320834E-7</c:v>
                </c:pt>
                <c:pt idx="228">
                  <c:v>1.3207250000000001E-7</c:v>
                </c:pt>
                <c:pt idx="229">
                  <c:v>1.3206160000000001E-7</c:v>
                </c:pt>
                <c:pt idx="230">
                  <c:v>1.3205080000000001E-7</c:v>
                </c:pt>
                <c:pt idx="231">
                  <c:v>1.3204000000000001E-7</c:v>
                </c:pt>
                <c:pt idx="232">
                  <c:v>1.320293E-7</c:v>
                </c:pt>
                <c:pt idx="233">
                  <c:v>1.3201859999999999E-7</c:v>
                </c:pt>
                <c:pt idx="234">
                  <c:v>1.3200790000000001E-7</c:v>
                </c:pt>
                <c:pt idx="235">
                  <c:v>1.3199729999999999E-7</c:v>
                </c:pt>
                <c:pt idx="236">
                  <c:v>1.319867E-7</c:v>
                </c:pt>
                <c:pt idx="237">
                  <c:v>1.3197610000000001E-7</c:v>
                </c:pt>
                <c:pt idx="238">
                  <c:v>1.3196560000000001E-7</c:v>
                </c:pt>
                <c:pt idx="239">
                  <c:v>1.3195510000000001E-7</c:v>
                </c:pt>
                <c:pt idx="240">
                  <c:v>1.3194460000000001E-7</c:v>
                </c:pt>
                <c:pt idx="241">
                  <c:v>1.3193409999999999E-7</c:v>
                </c:pt>
                <c:pt idx="242">
                  <c:v>1.3192370000000001E-7</c:v>
                </c:pt>
                <c:pt idx="243">
                  <c:v>1.3191339999999999E-7</c:v>
                </c:pt>
                <c:pt idx="244">
                  <c:v>1.3190300000000001E-7</c:v>
                </c:pt>
                <c:pt idx="245">
                  <c:v>1.318927E-7</c:v>
                </c:pt>
                <c:pt idx="246">
                  <c:v>1.3188240000000001E-7</c:v>
                </c:pt>
                <c:pt idx="247">
                  <c:v>1.3187219999999999E-7</c:v>
                </c:pt>
                <c:pt idx="248">
                  <c:v>1.3186199999999999E-7</c:v>
                </c:pt>
                <c:pt idx="249">
                  <c:v>1.318518E-7</c:v>
                </c:pt>
                <c:pt idx="250">
                  <c:v>1.318416E-7</c:v>
                </c:pt>
              </c:numCache>
            </c:numRef>
          </c:yVal>
          <c:smooth val="1"/>
          <c:extLst>
            <c:ext xmlns:c16="http://schemas.microsoft.com/office/drawing/2014/chart" uri="{C3380CC4-5D6E-409C-BE32-E72D297353CC}">
              <c16:uniqueId val="{0000000A-4D4C-4B1C-89A4-3D3AFACA9F2D}"/>
            </c:ext>
          </c:extLst>
        </c:ser>
        <c:ser>
          <c:idx val="11"/>
          <c:order val="11"/>
          <c:tx>
            <c:strRef>
              <c:f>marine01!$P$1</c:f>
              <c:strCache>
                <c:ptCount val="1"/>
                <c:pt idx="0">
                  <c:v>Dp(4.73397E-08) </c:v>
                </c:pt>
              </c:strCache>
            </c:strRef>
          </c:tx>
          <c:spPr>
            <a:ln w="12700">
              <a:solidFill>
                <a:srgbClr val="0080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marine01!$P$2:$P$252</c:f>
              <c:numCache>
                <c:formatCode>0.00E+00</c:formatCode>
                <c:ptCount val="251"/>
                <c:pt idx="0">
                  <c:v>7.9229530000000004E-8</c:v>
                </c:pt>
                <c:pt idx="1">
                  <c:v>1.0090239999999999E-7</c:v>
                </c:pt>
                <c:pt idx="2">
                  <c:v>1.024285E-7</c:v>
                </c:pt>
                <c:pt idx="3">
                  <c:v>1.040887E-7</c:v>
                </c:pt>
                <c:pt idx="4">
                  <c:v>1.058994E-7</c:v>
                </c:pt>
                <c:pt idx="5">
                  <c:v>1.078544E-7</c:v>
                </c:pt>
                <c:pt idx="6">
                  <c:v>1.094345E-7</c:v>
                </c:pt>
                <c:pt idx="7">
                  <c:v>1.111375E-7</c:v>
                </c:pt>
                <c:pt idx="8">
                  <c:v>1.129764E-7</c:v>
                </c:pt>
                <c:pt idx="9">
                  <c:v>1.149709E-7</c:v>
                </c:pt>
                <c:pt idx="10">
                  <c:v>1.171458E-7</c:v>
                </c:pt>
                <c:pt idx="11">
                  <c:v>1.1953170000000001E-7</c:v>
                </c:pt>
                <c:pt idx="12">
                  <c:v>1.2216740000000001E-7</c:v>
                </c:pt>
                <c:pt idx="13">
                  <c:v>1.2510319999999999E-7</c:v>
                </c:pt>
                <c:pt idx="14">
                  <c:v>1.284055E-7</c:v>
                </c:pt>
                <c:pt idx="15">
                  <c:v>1.3216429999999999E-7</c:v>
                </c:pt>
                <c:pt idx="16">
                  <c:v>1.3650569999999999E-7</c:v>
                </c:pt>
                <c:pt idx="17">
                  <c:v>1.4161229999999999E-7</c:v>
                </c:pt>
                <c:pt idx="18">
                  <c:v>1.4775999999999999E-7</c:v>
                </c:pt>
                <c:pt idx="19">
                  <c:v>1.5537989999999999E-7</c:v>
                </c:pt>
                <c:pt idx="20">
                  <c:v>1.6520309999999999E-7</c:v>
                </c:pt>
                <c:pt idx="21">
                  <c:v>1.781343E-7</c:v>
                </c:pt>
                <c:pt idx="22">
                  <c:v>1.9478519999999999E-7</c:v>
                </c:pt>
                <c:pt idx="23">
                  <c:v>2.1266049999999999E-7</c:v>
                </c:pt>
                <c:pt idx="24">
                  <c:v>2.200444E-7</c:v>
                </c:pt>
                <c:pt idx="25">
                  <c:v>2.0806849999999999E-7</c:v>
                </c:pt>
                <c:pt idx="26">
                  <c:v>1.9266640000000001E-7</c:v>
                </c:pt>
                <c:pt idx="27">
                  <c:v>1.8159560000000001E-7</c:v>
                </c:pt>
                <c:pt idx="28">
                  <c:v>1.7434259999999999E-7</c:v>
                </c:pt>
                <c:pt idx="29">
                  <c:v>1.6966660000000001E-7</c:v>
                </c:pt>
                <c:pt idx="30">
                  <c:v>1.666294E-7</c:v>
                </c:pt>
                <c:pt idx="31">
                  <c:v>1.646099E-7</c:v>
                </c:pt>
                <c:pt idx="32">
                  <c:v>1.6321369999999999E-7</c:v>
                </c:pt>
                <c:pt idx="33">
                  <c:v>1.622022E-7</c:v>
                </c:pt>
                <c:pt idx="34">
                  <c:v>1.614318E-7</c:v>
                </c:pt>
                <c:pt idx="35">
                  <c:v>1.6081649999999999E-7</c:v>
                </c:pt>
                <c:pt idx="36">
                  <c:v>1.6030530000000001E-7</c:v>
                </c:pt>
                <c:pt idx="37">
                  <c:v>1.598678E-7</c:v>
                </c:pt>
                <c:pt idx="38">
                  <c:v>1.5948479999999999E-7</c:v>
                </c:pt>
                <c:pt idx="39">
                  <c:v>1.591442E-7</c:v>
                </c:pt>
                <c:pt idx="40">
                  <c:v>1.5883759999999999E-7</c:v>
                </c:pt>
                <c:pt idx="41">
                  <c:v>1.5855919999999999E-7</c:v>
                </c:pt>
                <c:pt idx="42">
                  <c:v>1.583042E-7</c:v>
                </c:pt>
                <c:pt idx="43">
                  <c:v>1.5806940000000001E-7</c:v>
                </c:pt>
                <c:pt idx="44">
                  <c:v>1.578521E-7</c:v>
                </c:pt>
                <c:pt idx="45">
                  <c:v>1.5765000000000001E-7</c:v>
                </c:pt>
                <c:pt idx="46">
                  <c:v>1.5746130000000001E-7</c:v>
                </c:pt>
                <c:pt idx="47">
                  <c:v>1.572846E-7</c:v>
                </c:pt>
                <c:pt idx="48">
                  <c:v>1.571185E-7</c:v>
                </c:pt>
                <c:pt idx="49">
                  <c:v>1.56962E-7</c:v>
                </c:pt>
                <c:pt idx="50">
                  <c:v>1.5681399999999999E-7</c:v>
                </c:pt>
                <c:pt idx="51">
                  <c:v>1.566739E-7</c:v>
                </c:pt>
                <c:pt idx="52">
                  <c:v>1.565407E-7</c:v>
                </c:pt>
                <c:pt idx="53">
                  <c:v>1.5641410000000001E-7</c:v>
                </c:pt>
                <c:pt idx="54">
                  <c:v>1.5629330000000001E-7</c:v>
                </c:pt>
                <c:pt idx="55">
                  <c:v>1.5617800000000001E-7</c:v>
                </c:pt>
                <c:pt idx="56">
                  <c:v>1.5606769999999999E-7</c:v>
                </c:pt>
                <c:pt idx="57">
                  <c:v>1.55962E-7</c:v>
                </c:pt>
                <c:pt idx="58">
                  <c:v>1.5586069999999999E-7</c:v>
                </c:pt>
                <c:pt idx="59">
                  <c:v>1.5576329999999999E-7</c:v>
                </c:pt>
                <c:pt idx="60">
                  <c:v>1.556696E-7</c:v>
                </c:pt>
                <c:pt idx="61">
                  <c:v>1.5557939999999999E-7</c:v>
                </c:pt>
                <c:pt idx="62">
                  <c:v>1.554924E-7</c:v>
                </c:pt>
                <c:pt idx="63">
                  <c:v>1.554085E-7</c:v>
                </c:pt>
                <c:pt idx="64">
                  <c:v>1.553273E-7</c:v>
                </c:pt>
                <c:pt idx="65">
                  <c:v>1.552489E-7</c:v>
                </c:pt>
                <c:pt idx="66">
                  <c:v>1.5517300000000001E-7</c:v>
                </c:pt>
                <c:pt idx="67">
                  <c:v>1.550994E-7</c:v>
                </c:pt>
                <c:pt idx="68">
                  <c:v>1.550281E-7</c:v>
                </c:pt>
                <c:pt idx="69">
                  <c:v>1.5495879999999999E-7</c:v>
                </c:pt>
                <c:pt idx="70">
                  <c:v>1.5489160000000001E-7</c:v>
                </c:pt>
                <c:pt idx="71">
                  <c:v>1.548262E-7</c:v>
                </c:pt>
                <c:pt idx="72">
                  <c:v>1.5476269999999999E-7</c:v>
                </c:pt>
                <c:pt idx="73">
                  <c:v>1.5470079999999999E-7</c:v>
                </c:pt>
                <c:pt idx="74">
                  <c:v>1.5464059999999999E-7</c:v>
                </c:pt>
                <c:pt idx="75">
                  <c:v>1.5458190000000001E-7</c:v>
                </c:pt>
                <c:pt idx="76">
                  <c:v>1.5452470000000001E-7</c:v>
                </c:pt>
                <c:pt idx="77">
                  <c:v>1.5446879999999999E-7</c:v>
                </c:pt>
                <c:pt idx="78">
                  <c:v>1.544143E-7</c:v>
                </c:pt>
                <c:pt idx="79">
                  <c:v>1.5436110000000001E-7</c:v>
                </c:pt>
                <c:pt idx="80">
                  <c:v>1.543091E-7</c:v>
                </c:pt>
                <c:pt idx="81">
                  <c:v>1.5425819999999999E-7</c:v>
                </c:pt>
                <c:pt idx="82">
                  <c:v>1.5420849999999999E-7</c:v>
                </c:pt>
                <c:pt idx="83">
                  <c:v>1.5415979999999999E-7</c:v>
                </c:pt>
                <c:pt idx="84">
                  <c:v>1.5411220000000001E-7</c:v>
                </c:pt>
                <c:pt idx="85">
                  <c:v>1.5406550000000001E-7</c:v>
                </c:pt>
                <c:pt idx="86">
                  <c:v>1.5401979999999999E-7</c:v>
                </c:pt>
                <c:pt idx="87">
                  <c:v>1.53975E-7</c:v>
                </c:pt>
                <c:pt idx="88">
                  <c:v>1.539311E-7</c:v>
                </c:pt>
                <c:pt idx="89">
                  <c:v>1.5388800000000001E-7</c:v>
                </c:pt>
                <c:pt idx="90">
                  <c:v>1.5384570000000001E-7</c:v>
                </c:pt>
                <c:pt idx="91">
                  <c:v>1.538042E-7</c:v>
                </c:pt>
                <c:pt idx="92">
                  <c:v>1.5376339999999999E-7</c:v>
                </c:pt>
                <c:pt idx="93">
                  <c:v>1.537234E-7</c:v>
                </c:pt>
                <c:pt idx="94">
                  <c:v>1.5368410000000001E-7</c:v>
                </c:pt>
                <c:pt idx="95">
                  <c:v>1.5364550000000001E-7</c:v>
                </c:pt>
                <c:pt idx="96">
                  <c:v>1.5360749999999999E-7</c:v>
                </c:pt>
                <c:pt idx="97">
                  <c:v>1.5357010000000001E-7</c:v>
                </c:pt>
                <c:pt idx="98">
                  <c:v>1.5353330000000001E-7</c:v>
                </c:pt>
                <c:pt idx="99">
                  <c:v>1.534972E-7</c:v>
                </c:pt>
                <c:pt idx="100">
                  <c:v>1.5346160000000001E-7</c:v>
                </c:pt>
                <c:pt idx="101">
                  <c:v>1.534265E-7</c:v>
                </c:pt>
                <c:pt idx="102">
                  <c:v>1.53392E-7</c:v>
                </c:pt>
                <c:pt idx="103">
                  <c:v>1.5335799999999999E-7</c:v>
                </c:pt>
                <c:pt idx="104">
                  <c:v>1.5332449999999999E-7</c:v>
                </c:pt>
                <c:pt idx="105">
                  <c:v>1.5329150000000001E-7</c:v>
                </c:pt>
                <c:pt idx="106">
                  <c:v>1.5325900000000001E-7</c:v>
                </c:pt>
                <c:pt idx="107">
                  <c:v>1.5322690000000001E-7</c:v>
                </c:pt>
                <c:pt idx="108">
                  <c:v>1.531952E-7</c:v>
                </c:pt>
                <c:pt idx="109">
                  <c:v>1.531641E-7</c:v>
                </c:pt>
                <c:pt idx="110">
                  <c:v>1.531333E-7</c:v>
                </c:pt>
                <c:pt idx="111">
                  <c:v>1.531029E-7</c:v>
                </c:pt>
                <c:pt idx="112">
                  <c:v>1.5307300000000001E-7</c:v>
                </c:pt>
                <c:pt idx="113">
                  <c:v>1.530434E-7</c:v>
                </c:pt>
                <c:pt idx="114">
                  <c:v>1.5301420000000001E-7</c:v>
                </c:pt>
                <c:pt idx="115">
                  <c:v>1.5298529999999999E-7</c:v>
                </c:pt>
                <c:pt idx="116">
                  <c:v>1.529568E-7</c:v>
                </c:pt>
                <c:pt idx="117">
                  <c:v>1.529287E-7</c:v>
                </c:pt>
                <c:pt idx="118">
                  <c:v>1.5290090000000001E-7</c:v>
                </c:pt>
                <c:pt idx="119">
                  <c:v>1.5287339999999999E-7</c:v>
                </c:pt>
                <c:pt idx="120">
                  <c:v>1.528462E-7</c:v>
                </c:pt>
                <c:pt idx="121">
                  <c:v>1.5281940000000001E-7</c:v>
                </c:pt>
                <c:pt idx="122">
                  <c:v>1.527928E-7</c:v>
                </c:pt>
                <c:pt idx="123">
                  <c:v>1.5276660000000001E-7</c:v>
                </c:pt>
                <c:pt idx="124">
                  <c:v>1.5274060000000001E-7</c:v>
                </c:pt>
                <c:pt idx="125">
                  <c:v>1.5271490000000001E-7</c:v>
                </c:pt>
                <c:pt idx="126">
                  <c:v>1.5268950000000001E-7</c:v>
                </c:pt>
                <c:pt idx="127">
                  <c:v>1.5266439999999999E-7</c:v>
                </c:pt>
                <c:pt idx="128">
                  <c:v>1.5263950000000001E-7</c:v>
                </c:pt>
                <c:pt idx="129">
                  <c:v>1.526149E-7</c:v>
                </c:pt>
                <c:pt idx="130">
                  <c:v>1.5259050000000001E-7</c:v>
                </c:pt>
                <c:pt idx="131">
                  <c:v>1.5256640000000001E-7</c:v>
                </c:pt>
                <c:pt idx="132">
                  <c:v>1.525425E-7</c:v>
                </c:pt>
                <c:pt idx="133">
                  <c:v>1.525189E-7</c:v>
                </c:pt>
                <c:pt idx="134">
                  <c:v>1.524955E-7</c:v>
                </c:pt>
                <c:pt idx="135">
                  <c:v>1.5247229999999999E-7</c:v>
                </c:pt>
                <c:pt idx="136">
                  <c:v>1.5244929999999999E-7</c:v>
                </c:pt>
                <c:pt idx="137">
                  <c:v>1.5242650000000001E-7</c:v>
                </c:pt>
                <c:pt idx="138">
                  <c:v>1.5240399999999999E-7</c:v>
                </c:pt>
                <c:pt idx="139">
                  <c:v>1.523816E-7</c:v>
                </c:pt>
                <c:pt idx="140">
                  <c:v>1.5235950000000001E-7</c:v>
                </c:pt>
                <c:pt idx="141">
                  <c:v>1.5233750000000001E-7</c:v>
                </c:pt>
                <c:pt idx="142">
                  <c:v>1.5231579999999999E-7</c:v>
                </c:pt>
                <c:pt idx="143">
                  <c:v>1.5229420000000001E-7</c:v>
                </c:pt>
                <c:pt idx="144">
                  <c:v>1.5227279999999999E-7</c:v>
                </c:pt>
                <c:pt idx="145">
                  <c:v>1.5225160000000001E-7</c:v>
                </c:pt>
                <c:pt idx="146">
                  <c:v>1.5223049999999999E-7</c:v>
                </c:pt>
                <c:pt idx="147">
                  <c:v>1.5220970000000001E-7</c:v>
                </c:pt>
                <c:pt idx="148">
                  <c:v>1.5218899999999999E-7</c:v>
                </c:pt>
                <c:pt idx="149">
                  <c:v>1.521685E-7</c:v>
                </c:pt>
                <c:pt idx="150">
                  <c:v>1.5214810000000001E-7</c:v>
                </c:pt>
                <c:pt idx="151">
                  <c:v>1.5212790000000001E-7</c:v>
                </c:pt>
                <c:pt idx="152">
                  <c:v>1.5210790000000001E-7</c:v>
                </c:pt>
                <c:pt idx="153">
                  <c:v>1.5208800000000001E-7</c:v>
                </c:pt>
                <c:pt idx="154">
                  <c:v>1.5206819999999999E-7</c:v>
                </c:pt>
                <c:pt idx="155">
                  <c:v>1.5204870000000001E-7</c:v>
                </c:pt>
                <c:pt idx="156">
                  <c:v>1.520292E-7</c:v>
                </c:pt>
                <c:pt idx="157">
                  <c:v>1.520099E-7</c:v>
                </c:pt>
                <c:pt idx="158">
                  <c:v>1.5199079999999999E-7</c:v>
                </c:pt>
                <c:pt idx="159">
                  <c:v>1.519717E-7</c:v>
                </c:pt>
                <c:pt idx="160">
                  <c:v>1.519528E-7</c:v>
                </c:pt>
                <c:pt idx="161">
                  <c:v>1.5193410000000001E-7</c:v>
                </c:pt>
                <c:pt idx="162">
                  <c:v>1.5191550000000001E-7</c:v>
                </c:pt>
                <c:pt idx="163">
                  <c:v>1.51897E-7</c:v>
                </c:pt>
                <c:pt idx="164">
                  <c:v>1.5187860000000001E-7</c:v>
                </c:pt>
                <c:pt idx="165">
                  <c:v>1.5186040000000001E-7</c:v>
                </c:pt>
                <c:pt idx="166">
                  <c:v>1.518422E-7</c:v>
                </c:pt>
                <c:pt idx="167">
                  <c:v>1.5182420000000001E-7</c:v>
                </c:pt>
                <c:pt idx="168">
                  <c:v>1.5180630000000001E-7</c:v>
                </c:pt>
                <c:pt idx="169">
                  <c:v>1.5178859999999999E-7</c:v>
                </c:pt>
                <c:pt idx="170">
                  <c:v>1.517709E-7</c:v>
                </c:pt>
                <c:pt idx="171">
                  <c:v>1.5175339999999999E-7</c:v>
                </c:pt>
                <c:pt idx="172">
                  <c:v>1.5173590000000001E-7</c:v>
                </c:pt>
                <c:pt idx="173">
                  <c:v>1.5171859999999999E-7</c:v>
                </c:pt>
                <c:pt idx="174">
                  <c:v>1.5170140000000001E-7</c:v>
                </c:pt>
                <c:pt idx="175">
                  <c:v>1.516843E-7</c:v>
                </c:pt>
                <c:pt idx="176">
                  <c:v>1.5166730000000001E-7</c:v>
                </c:pt>
                <c:pt idx="177">
                  <c:v>1.5165040000000001E-7</c:v>
                </c:pt>
                <c:pt idx="178">
                  <c:v>1.516336E-7</c:v>
                </c:pt>
                <c:pt idx="179">
                  <c:v>1.5161679999999999E-7</c:v>
                </c:pt>
                <c:pt idx="180">
                  <c:v>1.5160019999999999E-7</c:v>
                </c:pt>
                <c:pt idx="181">
                  <c:v>1.5158370000000001E-7</c:v>
                </c:pt>
                <c:pt idx="182">
                  <c:v>1.515673E-7</c:v>
                </c:pt>
                <c:pt idx="183">
                  <c:v>1.5155090000000001E-7</c:v>
                </c:pt>
                <c:pt idx="184">
                  <c:v>1.5153470000000001E-7</c:v>
                </c:pt>
                <c:pt idx="185">
                  <c:v>1.5151850000000001E-7</c:v>
                </c:pt>
                <c:pt idx="186">
                  <c:v>1.5150249999999999E-7</c:v>
                </c:pt>
                <c:pt idx="187">
                  <c:v>1.514865E-7</c:v>
                </c:pt>
                <c:pt idx="188">
                  <c:v>1.514706E-7</c:v>
                </c:pt>
                <c:pt idx="189">
                  <c:v>1.5145479999999999E-7</c:v>
                </c:pt>
                <c:pt idx="190">
                  <c:v>1.514391E-7</c:v>
                </c:pt>
                <c:pt idx="191">
                  <c:v>1.5142339999999999E-7</c:v>
                </c:pt>
                <c:pt idx="192">
                  <c:v>1.5140779999999999E-7</c:v>
                </c:pt>
                <c:pt idx="193">
                  <c:v>1.5139240000000001E-7</c:v>
                </c:pt>
                <c:pt idx="194">
                  <c:v>1.513769E-7</c:v>
                </c:pt>
                <c:pt idx="195">
                  <c:v>1.5136160000000001E-7</c:v>
                </c:pt>
                <c:pt idx="196">
                  <c:v>1.5134640000000001E-7</c:v>
                </c:pt>
                <c:pt idx="197">
                  <c:v>1.513312E-7</c:v>
                </c:pt>
                <c:pt idx="198">
                  <c:v>1.513161E-7</c:v>
                </c:pt>
                <c:pt idx="199">
                  <c:v>1.5130100000000001E-7</c:v>
                </c:pt>
                <c:pt idx="200">
                  <c:v>1.5128609999999999E-7</c:v>
                </c:pt>
                <c:pt idx="201">
                  <c:v>1.5127119999999999E-7</c:v>
                </c:pt>
                <c:pt idx="202">
                  <c:v>1.5125640000000001E-7</c:v>
                </c:pt>
                <c:pt idx="203">
                  <c:v>1.512416E-7</c:v>
                </c:pt>
                <c:pt idx="204">
                  <c:v>1.5122689999999999E-7</c:v>
                </c:pt>
                <c:pt idx="205">
                  <c:v>1.5121229999999999E-7</c:v>
                </c:pt>
                <c:pt idx="206">
                  <c:v>1.511977E-7</c:v>
                </c:pt>
                <c:pt idx="207">
                  <c:v>1.5118329999999999E-7</c:v>
                </c:pt>
                <c:pt idx="208">
                  <c:v>1.5116880000000001E-7</c:v>
                </c:pt>
                <c:pt idx="209">
                  <c:v>1.5115449999999999E-7</c:v>
                </c:pt>
                <c:pt idx="210">
                  <c:v>1.511402E-7</c:v>
                </c:pt>
                <c:pt idx="211">
                  <c:v>1.5112590000000001E-7</c:v>
                </c:pt>
                <c:pt idx="212">
                  <c:v>1.511118E-7</c:v>
                </c:pt>
                <c:pt idx="213">
                  <c:v>1.5109769999999999E-7</c:v>
                </c:pt>
                <c:pt idx="214">
                  <c:v>1.5108360000000001E-7</c:v>
                </c:pt>
                <c:pt idx="215">
                  <c:v>1.5106959999999999E-7</c:v>
                </c:pt>
                <c:pt idx="216">
                  <c:v>1.510557E-7</c:v>
                </c:pt>
                <c:pt idx="217">
                  <c:v>1.510418E-7</c:v>
                </c:pt>
                <c:pt idx="218">
                  <c:v>1.5102799999999999E-7</c:v>
                </c:pt>
                <c:pt idx="219">
                  <c:v>1.5101419999999999E-7</c:v>
                </c:pt>
                <c:pt idx="220">
                  <c:v>1.510005E-7</c:v>
                </c:pt>
                <c:pt idx="221">
                  <c:v>1.5098679999999999E-7</c:v>
                </c:pt>
                <c:pt idx="222">
                  <c:v>1.509732E-7</c:v>
                </c:pt>
                <c:pt idx="223">
                  <c:v>1.509596E-7</c:v>
                </c:pt>
                <c:pt idx="224">
                  <c:v>1.509461E-7</c:v>
                </c:pt>
                <c:pt idx="225">
                  <c:v>1.5093269999999999E-7</c:v>
                </c:pt>
                <c:pt idx="226">
                  <c:v>1.5091930000000001E-7</c:v>
                </c:pt>
                <c:pt idx="227">
                  <c:v>1.509059E-7</c:v>
                </c:pt>
                <c:pt idx="228">
                  <c:v>1.508926E-7</c:v>
                </c:pt>
                <c:pt idx="229">
                  <c:v>1.5087940000000001E-7</c:v>
                </c:pt>
                <c:pt idx="230">
                  <c:v>1.5086620000000001E-7</c:v>
                </c:pt>
                <c:pt idx="231">
                  <c:v>1.5085300000000001E-7</c:v>
                </c:pt>
                <c:pt idx="232">
                  <c:v>1.508399E-7</c:v>
                </c:pt>
                <c:pt idx="233">
                  <c:v>1.5082690000000001E-7</c:v>
                </c:pt>
                <c:pt idx="234">
                  <c:v>1.508139E-7</c:v>
                </c:pt>
                <c:pt idx="235">
                  <c:v>1.5080090000000001E-7</c:v>
                </c:pt>
                <c:pt idx="236">
                  <c:v>1.5078799999999999E-7</c:v>
                </c:pt>
                <c:pt idx="237">
                  <c:v>1.5077509999999999E-7</c:v>
                </c:pt>
                <c:pt idx="238">
                  <c:v>1.5076230000000001E-7</c:v>
                </c:pt>
                <c:pt idx="239">
                  <c:v>1.5074950000000001E-7</c:v>
                </c:pt>
                <c:pt idx="240">
                  <c:v>1.5073670000000001E-7</c:v>
                </c:pt>
                <c:pt idx="241">
                  <c:v>1.5072399999999999E-7</c:v>
                </c:pt>
                <c:pt idx="242">
                  <c:v>1.507114E-7</c:v>
                </c:pt>
                <c:pt idx="243">
                  <c:v>1.5069880000000001E-7</c:v>
                </c:pt>
                <c:pt idx="244">
                  <c:v>1.5068619999999999E-7</c:v>
                </c:pt>
                <c:pt idx="245">
                  <c:v>1.5067359999999999E-7</c:v>
                </c:pt>
                <c:pt idx="246">
                  <c:v>1.5066109999999999E-7</c:v>
                </c:pt>
                <c:pt idx="247">
                  <c:v>1.5064870000000001E-7</c:v>
                </c:pt>
                <c:pt idx="248">
                  <c:v>1.506363E-7</c:v>
                </c:pt>
                <c:pt idx="249">
                  <c:v>1.5062389999999999E-7</c:v>
                </c:pt>
                <c:pt idx="250">
                  <c:v>1.506116E-7</c:v>
                </c:pt>
              </c:numCache>
            </c:numRef>
          </c:yVal>
          <c:smooth val="1"/>
          <c:extLst>
            <c:ext xmlns:c16="http://schemas.microsoft.com/office/drawing/2014/chart" uri="{C3380CC4-5D6E-409C-BE32-E72D297353CC}">
              <c16:uniqueId val="{0000000B-4D4C-4B1C-89A4-3D3AFACA9F2D}"/>
            </c:ext>
          </c:extLst>
        </c:ser>
        <c:ser>
          <c:idx val="12"/>
          <c:order val="12"/>
          <c:tx>
            <c:strRef>
              <c:f>marine01!$Q$1</c:f>
              <c:strCache>
                <c:ptCount val="1"/>
                <c:pt idx="0">
                  <c:v>Dp(5.19269E-08) </c:v>
                </c:pt>
              </c:strCache>
            </c:strRef>
          </c:tx>
          <c:spPr>
            <a:ln w="12700">
              <a:solidFill>
                <a:srgbClr val="99CC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marine01!$Q$2:$Q$252</c:f>
              <c:numCache>
                <c:formatCode>0.00E+00</c:formatCode>
                <c:ptCount val="251"/>
                <c:pt idx="0">
                  <c:v>8.882169E-8</c:v>
                </c:pt>
                <c:pt idx="1">
                  <c:v>1.122914E-7</c:v>
                </c:pt>
                <c:pt idx="2">
                  <c:v>1.1407E-7</c:v>
                </c:pt>
                <c:pt idx="3">
                  <c:v>1.1601029999999999E-7</c:v>
                </c:pt>
                <c:pt idx="4">
                  <c:v>1.181286E-7</c:v>
                </c:pt>
                <c:pt idx="5">
                  <c:v>1.1986280000000001E-7</c:v>
                </c:pt>
                <c:pt idx="6">
                  <c:v>1.2170170000000001E-7</c:v>
                </c:pt>
                <c:pt idx="7">
                  <c:v>1.2368489999999999E-7</c:v>
                </c:pt>
                <c:pt idx="8">
                  <c:v>1.258325E-7</c:v>
                </c:pt>
                <c:pt idx="9">
                  <c:v>1.281699E-7</c:v>
                </c:pt>
                <c:pt idx="10">
                  <c:v>1.3072819999999999E-7</c:v>
                </c:pt>
                <c:pt idx="11">
                  <c:v>1.33547E-7</c:v>
                </c:pt>
                <c:pt idx="12">
                  <c:v>1.3667660000000001E-7</c:v>
                </c:pt>
                <c:pt idx="13">
                  <c:v>1.4018360000000001E-7</c:v>
                </c:pt>
                <c:pt idx="14">
                  <c:v>1.4415670000000001E-7</c:v>
                </c:pt>
                <c:pt idx="15">
                  <c:v>1.4871869999999999E-7</c:v>
                </c:pt>
                <c:pt idx="16">
                  <c:v>1.5404609999999999E-7</c:v>
                </c:pt>
                <c:pt idx="17">
                  <c:v>1.604025E-7</c:v>
                </c:pt>
                <c:pt idx="18">
                  <c:v>1.6820459999999999E-7</c:v>
                </c:pt>
                <c:pt idx="19">
                  <c:v>1.7814940000000001E-7</c:v>
                </c:pt>
                <c:pt idx="20">
                  <c:v>1.9154899999999999E-7</c:v>
                </c:pt>
                <c:pt idx="21">
                  <c:v>2.1063940000000001E-7</c:v>
                </c:pt>
                <c:pt idx="22">
                  <c:v>2.3972539999999998E-7</c:v>
                </c:pt>
                <c:pt idx="23">
                  <c:v>2.8913250000000001E-7</c:v>
                </c:pt>
                <c:pt idx="24">
                  <c:v>4.1423319999999999E-7</c:v>
                </c:pt>
                <c:pt idx="25">
                  <c:v>9.1035900000000003E-7</c:v>
                </c:pt>
                <c:pt idx="26">
                  <c:v>1.7257639999999999E-6</c:v>
                </c:pt>
                <c:pt idx="27">
                  <c:v>2.4653790000000002E-6</c:v>
                </c:pt>
                <c:pt idx="28">
                  <c:v>3.0619529999999998E-6</c:v>
                </c:pt>
                <c:pt idx="29">
                  <c:v>3.5438799999999999E-6</c:v>
                </c:pt>
                <c:pt idx="30">
                  <c:v>3.9443230000000001E-6</c:v>
                </c:pt>
                <c:pt idx="31">
                  <c:v>4.2884850000000003E-6</c:v>
                </c:pt>
                <c:pt idx="32">
                  <c:v>4.593471E-6</c:v>
                </c:pt>
                <c:pt idx="33">
                  <c:v>4.8700900000000003E-6</c:v>
                </c:pt>
                <c:pt idx="34">
                  <c:v>5.1252550000000001E-6</c:v>
                </c:pt>
                <c:pt idx="35">
                  <c:v>5.3634880000000001E-6</c:v>
                </c:pt>
                <c:pt idx="36">
                  <c:v>5.5878159999999997E-6</c:v>
                </c:pt>
                <c:pt idx="37">
                  <c:v>5.8003680000000004E-6</c:v>
                </c:pt>
                <c:pt idx="38">
                  <c:v>6.0027339999999998E-6</c:v>
                </c:pt>
                <c:pt idx="39">
                  <c:v>6.1961150000000001E-6</c:v>
                </c:pt>
                <c:pt idx="40">
                  <c:v>6.3814770000000002E-6</c:v>
                </c:pt>
                <c:pt idx="41">
                  <c:v>6.5595779999999997E-6</c:v>
                </c:pt>
                <c:pt idx="42">
                  <c:v>6.7311849999999998E-6</c:v>
                </c:pt>
                <c:pt idx="43">
                  <c:v>6.8968209999999997E-6</c:v>
                </c:pt>
                <c:pt idx="44">
                  <c:v>7.0569759999999997E-6</c:v>
                </c:pt>
                <c:pt idx="45">
                  <c:v>7.2120870000000002E-6</c:v>
                </c:pt>
                <c:pt idx="46">
                  <c:v>7.3625250000000003E-6</c:v>
                </c:pt>
                <c:pt idx="47">
                  <c:v>7.5086270000000001E-6</c:v>
                </c:pt>
                <c:pt idx="48">
                  <c:v>7.6506469999999995E-6</c:v>
                </c:pt>
                <c:pt idx="49">
                  <c:v>7.7888810000000006E-6</c:v>
                </c:pt>
                <c:pt idx="50">
                  <c:v>7.9235889999999997E-6</c:v>
                </c:pt>
                <c:pt idx="51">
                  <c:v>8.0549630000000004E-6</c:v>
                </c:pt>
                <c:pt idx="52">
                  <c:v>8.1832559999999997E-6</c:v>
                </c:pt>
                <c:pt idx="53">
                  <c:v>8.308556E-6</c:v>
                </c:pt>
                <c:pt idx="54">
                  <c:v>8.4311139999999996E-6</c:v>
                </c:pt>
                <c:pt idx="55">
                  <c:v>8.5509949999999996E-6</c:v>
                </c:pt>
                <c:pt idx="56">
                  <c:v>8.6683960000000006E-6</c:v>
                </c:pt>
                <c:pt idx="57">
                  <c:v>8.7834339999999993E-6</c:v>
                </c:pt>
                <c:pt idx="58">
                  <c:v>8.8961290000000004E-6</c:v>
                </c:pt>
                <c:pt idx="59">
                  <c:v>9.0066839999999992E-6</c:v>
                </c:pt>
                <c:pt idx="60">
                  <c:v>9.1152200000000001E-6</c:v>
                </c:pt>
                <c:pt idx="61">
                  <c:v>9.2217449999999999E-6</c:v>
                </c:pt>
                <c:pt idx="62">
                  <c:v>9.3264040000000003E-6</c:v>
                </c:pt>
                <c:pt idx="63">
                  <c:v>9.4292279999999994E-6</c:v>
                </c:pt>
                <c:pt idx="64">
                  <c:v>9.5303409999999997E-6</c:v>
                </c:pt>
                <c:pt idx="65">
                  <c:v>9.629773E-6</c:v>
                </c:pt>
                <c:pt idx="66">
                  <c:v>9.7276119999999993E-6</c:v>
                </c:pt>
                <c:pt idx="67">
                  <c:v>9.8238900000000002E-6</c:v>
                </c:pt>
                <c:pt idx="68">
                  <c:v>9.9186860000000005E-6</c:v>
                </c:pt>
                <c:pt idx="69">
                  <c:v>1.0012080000000001E-5</c:v>
                </c:pt>
                <c:pt idx="70">
                  <c:v>1.0104109999999999E-5</c:v>
                </c:pt>
                <c:pt idx="71">
                  <c:v>1.0194820000000001E-5</c:v>
                </c:pt>
                <c:pt idx="72">
                  <c:v>1.0284229999999999E-5</c:v>
                </c:pt>
                <c:pt idx="73">
                  <c:v>1.0372400000000001E-5</c:v>
                </c:pt>
                <c:pt idx="74">
                  <c:v>1.045937E-5</c:v>
                </c:pt>
                <c:pt idx="75">
                  <c:v>1.0545180000000001E-5</c:v>
                </c:pt>
                <c:pt idx="76">
                  <c:v>1.0629869999999999E-5</c:v>
                </c:pt>
                <c:pt idx="77">
                  <c:v>1.0713489999999999E-5</c:v>
                </c:pt>
                <c:pt idx="78">
                  <c:v>1.0796040000000001E-5</c:v>
                </c:pt>
                <c:pt idx="79">
                  <c:v>1.087759E-5</c:v>
                </c:pt>
                <c:pt idx="80">
                  <c:v>1.095816E-5</c:v>
                </c:pt>
                <c:pt idx="81">
                  <c:v>1.103774E-5</c:v>
                </c:pt>
                <c:pt idx="82">
                  <c:v>1.1116420000000001E-5</c:v>
                </c:pt>
                <c:pt idx="83">
                  <c:v>1.119419E-5</c:v>
                </c:pt>
                <c:pt idx="84">
                  <c:v>1.1271070000000001E-5</c:v>
                </c:pt>
                <c:pt idx="85">
                  <c:v>1.1347089999999999E-5</c:v>
                </c:pt>
                <c:pt idx="86">
                  <c:v>1.1422279999999999E-5</c:v>
                </c:pt>
                <c:pt idx="87">
                  <c:v>1.149664E-5</c:v>
                </c:pt>
                <c:pt idx="88">
                  <c:v>1.1570219999999999E-5</c:v>
                </c:pt>
                <c:pt idx="89">
                  <c:v>1.164302E-5</c:v>
                </c:pt>
                <c:pt idx="90">
                  <c:v>1.1715079999999999E-5</c:v>
                </c:pt>
                <c:pt idx="91">
                  <c:v>1.178639E-5</c:v>
                </c:pt>
                <c:pt idx="92">
                  <c:v>1.1856989999999999E-5</c:v>
                </c:pt>
                <c:pt idx="93">
                  <c:v>1.192688E-5</c:v>
                </c:pt>
                <c:pt idx="94">
                  <c:v>1.199609E-5</c:v>
                </c:pt>
                <c:pt idx="95">
                  <c:v>1.2064619999999999E-5</c:v>
                </c:pt>
                <c:pt idx="96">
                  <c:v>1.213251E-5</c:v>
                </c:pt>
                <c:pt idx="97">
                  <c:v>1.219978E-5</c:v>
                </c:pt>
                <c:pt idx="98">
                  <c:v>1.22664E-5</c:v>
                </c:pt>
                <c:pt idx="99">
                  <c:v>1.2332429999999999E-5</c:v>
                </c:pt>
                <c:pt idx="100">
                  <c:v>1.239784E-5</c:v>
                </c:pt>
                <c:pt idx="101">
                  <c:v>1.2462689999999999E-5</c:v>
                </c:pt>
                <c:pt idx="102">
                  <c:v>1.2526959999999999E-5</c:v>
                </c:pt>
                <c:pt idx="103">
                  <c:v>1.2590690000000001E-5</c:v>
                </c:pt>
                <c:pt idx="104">
                  <c:v>1.265386E-5</c:v>
                </c:pt>
                <c:pt idx="105">
                  <c:v>1.2716499999999999E-5</c:v>
                </c:pt>
                <c:pt idx="106">
                  <c:v>1.27786E-5</c:v>
                </c:pt>
                <c:pt idx="107">
                  <c:v>1.284021E-5</c:v>
                </c:pt>
                <c:pt idx="108">
                  <c:v>1.290133E-5</c:v>
                </c:pt>
                <c:pt idx="109">
                  <c:v>1.2961909999999999E-5</c:v>
                </c:pt>
                <c:pt idx="110">
                  <c:v>1.3022E-5</c:v>
                </c:pt>
                <c:pt idx="111">
                  <c:v>1.308165E-5</c:v>
                </c:pt>
                <c:pt idx="112">
                  <c:v>1.314081E-5</c:v>
                </c:pt>
                <c:pt idx="113">
                  <c:v>1.319953E-5</c:v>
                </c:pt>
                <c:pt idx="114">
                  <c:v>1.32578E-5</c:v>
                </c:pt>
                <c:pt idx="115">
                  <c:v>1.33156E-5</c:v>
                </c:pt>
                <c:pt idx="116">
                  <c:v>1.337297E-5</c:v>
                </c:pt>
                <c:pt idx="117">
                  <c:v>1.3429939999999999E-5</c:v>
                </c:pt>
                <c:pt idx="118">
                  <c:v>1.348649E-5</c:v>
                </c:pt>
                <c:pt idx="119">
                  <c:v>1.3542640000000001E-5</c:v>
                </c:pt>
                <c:pt idx="120">
                  <c:v>1.359838E-5</c:v>
                </c:pt>
                <c:pt idx="121">
                  <c:v>1.365373E-5</c:v>
                </c:pt>
                <c:pt idx="122">
                  <c:v>1.3708669999999999E-5</c:v>
                </c:pt>
                <c:pt idx="123">
                  <c:v>1.3763250000000001E-5</c:v>
                </c:pt>
                <c:pt idx="124">
                  <c:v>1.3817420000000001E-5</c:v>
                </c:pt>
                <c:pt idx="125">
                  <c:v>1.3871259999999999E-5</c:v>
                </c:pt>
                <c:pt idx="126">
                  <c:v>1.392472E-5</c:v>
                </c:pt>
                <c:pt idx="127">
                  <c:v>1.3977830000000001E-5</c:v>
                </c:pt>
                <c:pt idx="128">
                  <c:v>1.4030579999999999E-5</c:v>
                </c:pt>
                <c:pt idx="129">
                  <c:v>1.408299E-5</c:v>
                </c:pt>
                <c:pt idx="130">
                  <c:v>1.4135020000000001E-5</c:v>
                </c:pt>
                <c:pt idx="131">
                  <c:v>1.4186749999999999E-5</c:v>
                </c:pt>
                <c:pt idx="132">
                  <c:v>1.4238130000000001E-5</c:v>
                </c:pt>
                <c:pt idx="133">
                  <c:v>1.4289180000000001E-5</c:v>
                </c:pt>
                <c:pt idx="134">
                  <c:v>1.43399E-5</c:v>
                </c:pt>
                <c:pt idx="135">
                  <c:v>1.439032E-5</c:v>
                </c:pt>
                <c:pt idx="136">
                  <c:v>1.444045E-5</c:v>
                </c:pt>
                <c:pt idx="137">
                  <c:v>1.4490279999999999E-5</c:v>
                </c:pt>
                <c:pt idx="138">
                  <c:v>1.453978E-5</c:v>
                </c:pt>
                <c:pt idx="139">
                  <c:v>1.4589E-5</c:v>
                </c:pt>
                <c:pt idx="140">
                  <c:v>1.4637920000000001E-5</c:v>
                </c:pt>
                <c:pt idx="141">
                  <c:v>1.468656E-5</c:v>
                </c:pt>
                <c:pt idx="142">
                  <c:v>1.473488E-5</c:v>
                </c:pt>
                <c:pt idx="143">
                  <c:v>1.4782959999999999E-5</c:v>
                </c:pt>
                <c:pt idx="144">
                  <c:v>1.483075E-5</c:v>
                </c:pt>
                <c:pt idx="145">
                  <c:v>1.487826E-5</c:v>
                </c:pt>
                <c:pt idx="146">
                  <c:v>1.49255E-5</c:v>
                </c:pt>
                <c:pt idx="147">
                  <c:v>1.497248E-5</c:v>
                </c:pt>
                <c:pt idx="148">
                  <c:v>1.501918E-5</c:v>
                </c:pt>
                <c:pt idx="149">
                  <c:v>1.506565E-5</c:v>
                </c:pt>
                <c:pt idx="150">
                  <c:v>1.5111839999999999E-5</c:v>
                </c:pt>
                <c:pt idx="151">
                  <c:v>1.5157800000000001E-5</c:v>
                </c:pt>
                <c:pt idx="152">
                  <c:v>1.520351E-5</c:v>
                </c:pt>
                <c:pt idx="153">
                  <c:v>1.524896E-5</c:v>
                </c:pt>
                <c:pt idx="154">
                  <c:v>1.5294160000000001E-5</c:v>
                </c:pt>
                <c:pt idx="155">
                  <c:v>1.5339120000000002E-5</c:v>
                </c:pt>
                <c:pt idx="156">
                  <c:v>1.5383870000000002E-5</c:v>
                </c:pt>
                <c:pt idx="157">
                  <c:v>1.5428380000000002E-5</c:v>
                </c:pt>
                <c:pt idx="158">
                  <c:v>1.5472650000000002E-5</c:v>
                </c:pt>
                <c:pt idx="159">
                  <c:v>1.55167E-5</c:v>
                </c:pt>
                <c:pt idx="160">
                  <c:v>1.5560519999999999E-5</c:v>
                </c:pt>
                <c:pt idx="161">
                  <c:v>1.5604109999999999E-5</c:v>
                </c:pt>
                <c:pt idx="162">
                  <c:v>1.5647499999999999E-5</c:v>
                </c:pt>
                <c:pt idx="163">
                  <c:v>1.5690659999999999E-5</c:v>
                </c:pt>
                <c:pt idx="164">
                  <c:v>1.5733609999999999E-5</c:v>
                </c:pt>
                <c:pt idx="165">
                  <c:v>1.5776329999999999E-5</c:v>
                </c:pt>
                <c:pt idx="166">
                  <c:v>1.5818849999999998E-5</c:v>
                </c:pt>
                <c:pt idx="167">
                  <c:v>1.586116E-5</c:v>
                </c:pt>
                <c:pt idx="168">
                  <c:v>1.5903279999999999E-5</c:v>
                </c:pt>
                <c:pt idx="169">
                  <c:v>1.594519E-5</c:v>
                </c:pt>
                <c:pt idx="170">
                  <c:v>1.5986900000000001E-5</c:v>
                </c:pt>
                <c:pt idx="171">
                  <c:v>1.6028419999999999E-5</c:v>
                </c:pt>
                <c:pt idx="172">
                  <c:v>1.6069729999999998E-5</c:v>
                </c:pt>
                <c:pt idx="173">
                  <c:v>1.6110849999999998E-5</c:v>
                </c:pt>
                <c:pt idx="174">
                  <c:v>1.6151779999999999E-5</c:v>
                </c:pt>
                <c:pt idx="175">
                  <c:v>1.619253E-5</c:v>
                </c:pt>
                <c:pt idx="176">
                  <c:v>1.6233080000000001E-5</c:v>
                </c:pt>
                <c:pt idx="177">
                  <c:v>1.6273449999999999E-5</c:v>
                </c:pt>
                <c:pt idx="178">
                  <c:v>1.6313639999999999E-5</c:v>
                </c:pt>
                <c:pt idx="179">
                  <c:v>1.6353649999999999E-5</c:v>
                </c:pt>
                <c:pt idx="180">
                  <c:v>1.6393490000000001E-5</c:v>
                </c:pt>
                <c:pt idx="181">
                  <c:v>1.6433129999999999E-5</c:v>
                </c:pt>
                <c:pt idx="182">
                  <c:v>1.647262E-5</c:v>
                </c:pt>
                <c:pt idx="183">
                  <c:v>1.6511910000000001E-5</c:v>
                </c:pt>
                <c:pt idx="184">
                  <c:v>1.6551050000000001E-5</c:v>
                </c:pt>
                <c:pt idx="185">
                  <c:v>1.6590009999999999E-5</c:v>
                </c:pt>
                <c:pt idx="186">
                  <c:v>1.6628799999999999E-5</c:v>
                </c:pt>
                <c:pt idx="187">
                  <c:v>1.6667430000000001E-5</c:v>
                </c:pt>
                <c:pt idx="188">
                  <c:v>1.6705890000000001E-5</c:v>
                </c:pt>
                <c:pt idx="189">
                  <c:v>1.6744190000000001E-5</c:v>
                </c:pt>
                <c:pt idx="190">
                  <c:v>1.6782329999999999E-5</c:v>
                </c:pt>
                <c:pt idx="191">
                  <c:v>1.682031E-5</c:v>
                </c:pt>
                <c:pt idx="192">
                  <c:v>1.6858119999999998E-5</c:v>
                </c:pt>
                <c:pt idx="193">
                  <c:v>1.6895790000000001E-5</c:v>
                </c:pt>
                <c:pt idx="194">
                  <c:v>1.6933299999999999E-5</c:v>
                </c:pt>
                <c:pt idx="195">
                  <c:v>1.697065E-5</c:v>
                </c:pt>
                <c:pt idx="196">
                  <c:v>1.700785E-5</c:v>
                </c:pt>
                <c:pt idx="197">
                  <c:v>1.70449E-5</c:v>
                </c:pt>
                <c:pt idx="198">
                  <c:v>1.70818E-5</c:v>
                </c:pt>
                <c:pt idx="199">
                  <c:v>1.711857E-5</c:v>
                </c:pt>
                <c:pt idx="200">
                  <c:v>1.715518E-5</c:v>
                </c:pt>
                <c:pt idx="201">
                  <c:v>1.7191639999999999E-5</c:v>
                </c:pt>
                <c:pt idx="202">
                  <c:v>1.7227959999999999E-5</c:v>
                </c:pt>
                <c:pt idx="203">
                  <c:v>1.7264139999999999E-5</c:v>
                </c:pt>
                <c:pt idx="204">
                  <c:v>1.7300169999999999E-5</c:v>
                </c:pt>
                <c:pt idx="205">
                  <c:v>1.733607E-5</c:v>
                </c:pt>
                <c:pt idx="206">
                  <c:v>1.7371830000000001E-5</c:v>
                </c:pt>
                <c:pt idx="207">
                  <c:v>1.7407449999999999E-5</c:v>
                </c:pt>
                <c:pt idx="208">
                  <c:v>1.7442930000000001E-5</c:v>
                </c:pt>
                <c:pt idx="209">
                  <c:v>1.7478290000000001E-5</c:v>
                </c:pt>
                <c:pt idx="210">
                  <c:v>1.7513500000000001E-5</c:v>
                </c:pt>
                <c:pt idx="211">
                  <c:v>1.7548579999999999E-5</c:v>
                </c:pt>
                <c:pt idx="212">
                  <c:v>1.7583540000000001E-5</c:v>
                </c:pt>
                <c:pt idx="213">
                  <c:v>1.7618360000000001E-5</c:v>
                </c:pt>
                <c:pt idx="214">
                  <c:v>1.765307E-5</c:v>
                </c:pt>
                <c:pt idx="215">
                  <c:v>1.7687629999999999E-5</c:v>
                </c:pt>
                <c:pt idx="216">
                  <c:v>1.772208E-5</c:v>
                </c:pt>
                <c:pt idx="217">
                  <c:v>1.7756390000000001E-5</c:v>
                </c:pt>
                <c:pt idx="218">
                  <c:v>1.7790580000000001E-5</c:v>
                </c:pt>
                <c:pt idx="219">
                  <c:v>1.7824649999999999E-5</c:v>
                </c:pt>
                <c:pt idx="220">
                  <c:v>1.7858609999999999E-5</c:v>
                </c:pt>
                <c:pt idx="221">
                  <c:v>1.7892440000000001E-5</c:v>
                </c:pt>
                <c:pt idx="222">
                  <c:v>1.792614E-5</c:v>
                </c:pt>
                <c:pt idx="223">
                  <c:v>1.7959729999999999E-5</c:v>
                </c:pt>
                <c:pt idx="224">
                  <c:v>1.7993199999999999E-5</c:v>
                </c:pt>
                <c:pt idx="225">
                  <c:v>1.8026550000000001E-5</c:v>
                </c:pt>
                <c:pt idx="226">
                  <c:v>1.8059780000000001E-5</c:v>
                </c:pt>
                <c:pt idx="227">
                  <c:v>1.8092900000000001E-5</c:v>
                </c:pt>
                <c:pt idx="228">
                  <c:v>1.812592E-5</c:v>
                </c:pt>
                <c:pt idx="229">
                  <c:v>1.81588E-5</c:v>
                </c:pt>
                <c:pt idx="230">
                  <c:v>1.8191569999999998E-5</c:v>
                </c:pt>
                <c:pt idx="231">
                  <c:v>1.822424E-5</c:v>
                </c:pt>
                <c:pt idx="232">
                  <c:v>1.825679E-5</c:v>
                </c:pt>
                <c:pt idx="233">
                  <c:v>1.828923E-5</c:v>
                </c:pt>
                <c:pt idx="234">
                  <c:v>1.8321569999999999E-5</c:v>
                </c:pt>
                <c:pt idx="235">
                  <c:v>1.8353810000000001E-5</c:v>
                </c:pt>
                <c:pt idx="236">
                  <c:v>1.8385930000000002E-5</c:v>
                </c:pt>
                <c:pt idx="237">
                  <c:v>1.8417949999999999E-5</c:v>
                </c:pt>
                <c:pt idx="238">
                  <c:v>1.8449860000000002E-5</c:v>
                </c:pt>
                <c:pt idx="239">
                  <c:v>1.848166E-5</c:v>
                </c:pt>
                <c:pt idx="240">
                  <c:v>1.8513369999999999E-5</c:v>
                </c:pt>
                <c:pt idx="241">
                  <c:v>1.8544980000000001E-5</c:v>
                </c:pt>
                <c:pt idx="242">
                  <c:v>1.8576479999999999E-5</c:v>
                </c:pt>
                <c:pt idx="243">
                  <c:v>1.860787E-5</c:v>
                </c:pt>
                <c:pt idx="244">
                  <c:v>1.863916E-5</c:v>
                </c:pt>
                <c:pt idx="245">
                  <c:v>1.8670360000000001E-5</c:v>
                </c:pt>
                <c:pt idx="246">
                  <c:v>1.870145E-5</c:v>
                </c:pt>
                <c:pt idx="247">
                  <c:v>1.873244E-5</c:v>
                </c:pt>
                <c:pt idx="248">
                  <c:v>1.8763329999999999E-5</c:v>
                </c:pt>
                <c:pt idx="249">
                  <c:v>1.879414E-5</c:v>
                </c:pt>
                <c:pt idx="250">
                  <c:v>1.8824839999999999E-5</c:v>
                </c:pt>
              </c:numCache>
            </c:numRef>
          </c:yVal>
          <c:smooth val="1"/>
          <c:extLst>
            <c:ext xmlns:c16="http://schemas.microsoft.com/office/drawing/2014/chart" uri="{C3380CC4-5D6E-409C-BE32-E72D297353CC}">
              <c16:uniqueId val="{0000000C-4D4C-4B1C-89A4-3D3AFACA9F2D}"/>
            </c:ext>
          </c:extLst>
        </c:ser>
        <c:ser>
          <c:idx val="13"/>
          <c:order val="13"/>
          <c:tx>
            <c:strRef>
              <c:f>marine01!$R$1</c:f>
              <c:strCache>
                <c:ptCount val="1"/>
                <c:pt idx="0">
                  <c:v>Dp(5.69587E-08) </c:v>
                </c:pt>
              </c:strCache>
            </c:strRef>
          </c:tx>
          <c:spPr>
            <a:ln w="12700">
              <a:solidFill>
                <a:srgbClr val="FF99CC"/>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marine01!$R$2:$R$252</c:f>
              <c:numCache>
                <c:formatCode>0.00E+00</c:formatCode>
                <c:ptCount val="251"/>
                <c:pt idx="0">
                  <c:v>9.9445469999999999E-8</c:v>
                </c:pt>
                <c:pt idx="1">
                  <c:v>1.2485440000000001E-7</c:v>
                </c:pt>
                <c:pt idx="2">
                  <c:v>1.2691779999999999E-7</c:v>
                </c:pt>
                <c:pt idx="3">
                  <c:v>1.2917469999999999E-7</c:v>
                </c:pt>
                <c:pt idx="4">
                  <c:v>1.3112760000000001E-7</c:v>
                </c:pt>
                <c:pt idx="5">
                  <c:v>1.3311219999999999E-7</c:v>
                </c:pt>
                <c:pt idx="6">
                  <c:v>1.352401E-7</c:v>
                </c:pt>
                <c:pt idx="7">
                  <c:v>1.3754039999999999E-7</c:v>
                </c:pt>
                <c:pt idx="8">
                  <c:v>1.400387E-7</c:v>
                </c:pt>
                <c:pt idx="9">
                  <c:v>1.4276639999999999E-7</c:v>
                </c:pt>
                <c:pt idx="10">
                  <c:v>1.4576300000000001E-7</c:v>
                </c:pt>
                <c:pt idx="11">
                  <c:v>1.4907889999999999E-7</c:v>
                </c:pt>
                <c:pt idx="12">
                  <c:v>1.5277880000000001E-7</c:v>
                </c:pt>
                <c:pt idx="13">
                  <c:v>1.5694929999999999E-7</c:v>
                </c:pt>
                <c:pt idx="14">
                  <c:v>1.6170789999999999E-7</c:v>
                </c:pt>
                <c:pt idx="15">
                  <c:v>1.6722029999999999E-7</c:v>
                </c:pt>
                <c:pt idx="16">
                  <c:v>1.7373030000000001E-7</c:v>
                </c:pt>
                <c:pt idx="17">
                  <c:v>1.81614E-7</c:v>
                </c:pt>
                <c:pt idx="18">
                  <c:v>1.9149289999999999E-7</c:v>
                </c:pt>
                <c:pt idx="19">
                  <c:v>2.044812E-7</c:v>
                </c:pt>
                <c:pt idx="20">
                  <c:v>2.229147E-7</c:v>
                </c:pt>
                <c:pt idx="21">
                  <c:v>2.5204210000000002E-7</c:v>
                </c:pt>
                <c:pt idx="22">
                  <c:v>3.102427E-7</c:v>
                </c:pt>
                <c:pt idx="23">
                  <c:v>5.3614430000000002E-7</c:v>
                </c:pt>
                <c:pt idx="24">
                  <c:v>1.351688E-6</c:v>
                </c:pt>
                <c:pt idx="25">
                  <c:v>2.365721E-6</c:v>
                </c:pt>
                <c:pt idx="26">
                  <c:v>3.230522E-6</c:v>
                </c:pt>
                <c:pt idx="27">
                  <c:v>3.9172929999999998E-6</c:v>
                </c:pt>
                <c:pt idx="28">
                  <c:v>4.4609220000000001E-6</c:v>
                </c:pt>
                <c:pt idx="29">
                  <c:v>4.900886E-6</c:v>
                </c:pt>
                <c:pt idx="30">
                  <c:v>5.2683629999999999E-6</c:v>
                </c:pt>
                <c:pt idx="31">
                  <c:v>5.5857289999999999E-6</c:v>
                </c:pt>
                <c:pt idx="32">
                  <c:v>5.8680280000000003E-6</c:v>
                </c:pt>
                <c:pt idx="33">
                  <c:v>6.1247970000000003E-6</c:v>
                </c:pt>
                <c:pt idx="34">
                  <c:v>6.3621730000000001E-6</c:v>
                </c:pt>
                <c:pt idx="35">
                  <c:v>6.5841939999999998E-6</c:v>
                </c:pt>
                <c:pt idx="36">
                  <c:v>6.7935810000000002E-6</c:v>
                </c:pt>
                <c:pt idx="37">
                  <c:v>6.992254E-6</c:v>
                </c:pt>
                <c:pt idx="38">
                  <c:v>7.181653E-6</c:v>
                </c:pt>
                <c:pt idx="39">
                  <c:v>7.3628629999999999E-6</c:v>
                </c:pt>
                <c:pt idx="40">
                  <c:v>7.5367610000000004E-6</c:v>
                </c:pt>
                <c:pt idx="41">
                  <c:v>7.7040340000000008E-6</c:v>
                </c:pt>
                <c:pt idx="42">
                  <c:v>7.8653760000000003E-6</c:v>
                </c:pt>
                <c:pt idx="43">
                  <c:v>8.021262E-6</c:v>
                </c:pt>
                <c:pt idx="44">
                  <c:v>8.1721359999999994E-6</c:v>
                </c:pt>
                <c:pt idx="45">
                  <c:v>8.3183940000000001E-6</c:v>
                </c:pt>
                <c:pt idx="46">
                  <c:v>8.4603719999999996E-6</c:v>
                </c:pt>
                <c:pt idx="47">
                  <c:v>8.5983759999999999E-6</c:v>
                </c:pt>
                <c:pt idx="48">
                  <c:v>8.7326350000000008E-6</c:v>
                </c:pt>
                <c:pt idx="49">
                  <c:v>8.8634179999999998E-6</c:v>
                </c:pt>
                <c:pt idx="50">
                  <c:v>8.9909610000000008E-6</c:v>
                </c:pt>
                <c:pt idx="51">
                  <c:v>9.1154389999999992E-6</c:v>
                </c:pt>
                <c:pt idx="52">
                  <c:v>9.2370820000000008E-6</c:v>
                </c:pt>
                <c:pt idx="53">
                  <c:v>9.3559690000000001E-6</c:v>
                </c:pt>
                <c:pt idx="54">
                  <c:v>9.4723290000000001E-6</c:v>
                </c:pt>
                <c:pt idx="55">
                  <c:v>9.5862199999999995E-6</c:v>
                </c:pt>
                <c:pt idx="56">
                  <c:v>9.6978220000000007E-6</c:v>
                </c:pt>
                <c:pt idx="57">
                  <c:v>9.8072410000000004E-6</c:v>
                </c:pt>
                <c:pt idx="58">
                  <c:v>9.9144949999999993E-6</c:v>
                </c:pt>
                <c:pt idx="59">
                  <c:v>1.001977E-5</c:v>
                </c:pt>
                <c:pt idx="60">
                  <c:v>1.012318E-5</c:v>
                </c:pt>
                <c:pt idx="61">
                  <c:v>1.022472E-5</c:v>
                </c:pt>
                <c:pt idx="62">
                  <c:v>1.032453E-5</c:v>
                </c:pt>
                <c:pt idx="63">
                  <c:v>1.0422649999999999E-5</c:v>
                </c:pt>
                <c:pt idx="64">
                  <c:v>1.051917E-5</c:v>
                </c:pt>
                <c:pt idx="65">
                  <c:v>1.061414E-5</c:v>
                </c:pt>
                <c:pt idx="66">
                  <c:v>1.070762E-5</c:v>
                </c:pt>
                <c:pt idx="67">
                  <c:v>1.079966E-5</c:v>
                </c:pt>
                <c:pt idx="68">
                  <c:v>1.089031E-5</c:v>
                </c:pt>
                <c:pt idx="69">
                  <c:v>1.0979670000000001E-5</c:v>
                </c:pt>
                <c:pt idx="70">
                  <c:v>1.1067749999999999E-5</c:v>
                </c:pt>
                <c:pt idx="71">
                  <c:v>1.1154589999999999E-5</c:v>
                </c:pt>
                <c:pt idx="72">
                  <c:v>1.1240240000000001E-5</c:v>
                </c:pt>
                <c:pt idx="73">
                  <c:v>1.132472E-5</c:v>
                </c:pt>
                <c:pt idx="74">
                  <c:v>1.140808E-5</c:v>
                </c:pt>
                <c:pt idx="75">
                  <c:v>1.149036E-5</c:v>
                </c:pt>
                <c:pt idx="76">
                  <c:v>1.1571599999999999E-5</c:v>
                </c:pt>
                <c:pt idx="77">
                  <c:v>1.165184E-5</c:v>
                </c:pt>
                <c:pt idx="78">
                  <c:v>1.173107E-5</c:v>
                </c:pt>
                <c:pt idx="79">
                  <c:v>1.180937E-5</c:v>
                </c:pt>
                <c:pt idx="80">
                  <c:v>1.1886749999999999E-5</c:v>
                </c:pt>
                <c:pt idx="81">
                  <c:v>1.1963199999999999E-5</c:v>
                </c:pt>
                <c:pt idx="82">
                  <c:v>1.203882E-5</c:v>
                </c:pt>
                <c:pt idx="83">
                  <c:v>1.2113580000000001E-5</c:v>
                </c:pt>
                <c:pt idx="84">
                  <c:v>1.21875E-5</c:v>
                </c:pt>
                <c:pt idx="85">
                  <c:v>1.2260620000000001E-5</c:v>
                </c:pt>
                <c:pt idx="86">
                  <c:v>1.233297E-5</c:v>
                </c:pt>
                <c:pt idx="87">
                  <c:v>1.240453E-5</c:v>
                </c:pt>
                <c:pt idx="88">
                  <c:v>1.2475350000000001E-5</c:v>
                </c:pt>
                <c:pt idx="89">
                  <c:v>1.254545E-5</c:v>
                </c:pt>
                <c:pt idx="90">
                  <c:v>1.261485E-5</c:v>
                </c:pt>
                <c:pt idx="91">
                  <c:v>1.2683560000000001E-5</c:v>
                </c:pt>
                <c:pt idx="92">
                  <c:v>1.275158E-5</c:v>
                </c:pt>
                <c:pt idx="93">
                  <c:v>1.281894E-5</c:v>
                </c:pt>
                <c:pt idx="94">
                  <c:v>1.2885670000000001E-5</c:v>
                </c:pt>
                <c:pt idx="95">
                  <c:v>1.295175E-5</c:v>
                </c:pt>
                <c:pt idx="96">
                  <c:v>1.301723E-5</c:v>
                </c:pt>
                <c:pt idx="97">
                  <c:v>1.3082119999999999E-5</c:v>
                </c:pt>
                <c:pt idx="98">
                  <c:v>1.31464E-5</c:v>
                </c:pt>
                <c:pt idx="99">
                  <c:v>1.321013E-5</c:v>
                </c:pt>
                <c:pt idx="100">
                  <c:v>1.327327E-5</c:v>
                </c:pt>
                <c:pt idx="101">
                  <c:v>1.333589E-5</c:v>
                </c:pt>
                <c:pt idx="102">
                  <c:v>1.3397949999999999E-5</c:v>
                </c:pt>
                <c:pt idx="103">
                  <c:v>1.3459509999999999E-5</c:v>
                </c:pt>
                <c:pt idx="104">
                  <c:v>1.352054E-5</c:v>
                </c:pt>
                <c:pt idx="105">
                  <c:v>1.3581070000000001E-5</c:v>
                </c:pt>
                <c:pt idx="106">
                  <c:v>1.364109E-5</c:v>
                </c:pt>
                <c:pt idx="107">
                  <c:v>1.370064E-5</c:v>
                </c:pt>
                <c:pt idx="108">
                  <c:v>1.3759740000000001E-5</c:v>
                </c:pt>
                <c:pt idx="109">
                  <c:v>1.3818319999999999E-5</c:v>
                </c:pt>
                <c:pt idx="110">
                  <c:v>1.3876439999999999E-5</c:v>
                </c:pt>
                <c:pt idx="111">
                  <c:v>1.393413E-5</c:v>
                </c:pt>
                <c:pt idx="112">
                  <c:v>1.3991369999999999E-5</c:v>
                </c:pt>
                <c:pt idx="113">
                  <c:v>1.404819E-5</c:v>
                </c:pt>
                <c:pt idx="114">
                  <c:v>1.410459E-5</c:v>
                </c:pt>
                <c:pt idx="115">
                  <c:v>1.416054E-5</c:v>
                </c:pt>
                <c:pt idx="116">
                  <c:v>1.421609E-5</c:v>
                </c:pt>
                <c:pt idx="117">
                  <c:v>1.4271260000000001E-5</c:v>
                </c:pt>
                <c:pt idx="118">
                  <c:v>1.432603E-5</c:v>
                </c:pt>
                <c:pt idx="119">
                  <c:v>1.4380409999999999E-5</c:v>
                </c:pt>
                <c:pt idx="120">
                  <c:v>1.4434409999999999E-5</c:v>
                </c:pt>
                <c:pt idx="121">
                  <c:v>1.448804E-5</c:v>
                </c:pt>
                <c:pt idx="122">
                  <c:v>1.4541279999999999E-5</c:v>
                </c:pt>
                <c:pt idx="123">
                  <c:v>1.459418E-5</c:v>
                </c:pt>
                <c:pt idx="124">
                  <c:v>1.4646689999999999E-5</c:v>
                </c:pt>
                <c:pt idx="125">
                  <c:v>1.4698879999999999E-5</c:v>
                </c:pt>
                <c:pt idx="126">
                  <c:v>1.4750720000000001E-5</c:v>
                </c:pt>
                <c:pt idx="127">
                  <c:v>1.480222E-5</c:v>
                </c:pt>
                <c:pt idx="128">
                  <c:v>1.485339E-5</c:v>
                </c:pt>
                <c:pt idx="129">
                  <c:v>1.490422E-5</c:v>
                </c:pt>
                <c:pt idx="130">
                  <c:v>1.4954699999999999E-5</c:v>
                </c:pt>
                <c:pt idx="131">
                  <c:v>1.500489E-5</c:v>
                </c:pt>
                <c:pt idx="132">
                  <c:v>1.5054759999999999E-5</c:v>
                </c:pt>
                <c:pt idx="133">
                  <c:v>1.51043E-5</c:v>
                </c:pt>
                <c:pt idx="134">
                  <c:v>1.5153539999999999E-5</c:v>
                </c:pt>
                <c:pt idx="135">
                  <c:v>1.5202479999999999E-5</c:v>
                </c:pt>
                <c:pt idx="136">
                  <c:v>1.5251150000000001E-5</c:v>
                </c:pt>
                <c:pt idx="137">
                  <c:v>1.5299540000000001E-5</c:v>
                </c:pt>
                <c:pt idx="138">
                  <c:v>1.5347609999999999E-5</c:v>
                </c:pt>
                <c:pt idx="139">
                  <c:v>1.539542E-5</c:v>
                </c:pt>
                <c:pt idx="140">
                  <c:v>1.544293E-5</c:v>
                </c:pt>
                <c:pt idx="141">
                  <c:v>1.5490180000000002E-5</c:v>
                </c:pt>
                <c:pt idx="142">
                  <c:v>1.5537129999999999E-5</c:v>
                </c:pt>
                <c:pt idx="143">
                  <c:v>1.5583859999999999E-5</c:v>
                </c:pt>
                <c:pt idx="144">
                  <c:v>1.5630290000000001E-5</c:v>
                </c:pt>
                <c:pt idx="145">
                  <c:v>1.5676469999999999E-5</c:v>
                </c:pt>
                <c:pt idx="146">
                  <c:v>1.572239E-5</c:v>
                </c:pt>
                <c:pt idx="147">
                  <c:v>1.576806E-5</c:v>
                </c:pt>
                <c:pt idx="148">
                  <c:v>1.5813460000000001E-5</c:v>
                </c:pt>
                <c:pt idx="149">
                  <c:v>1.5858650000000001E-5</c:v>
                </c:pt>
                <c:pt idx="150">
                  <c:v>1.5903569999999999E-5</c:v>
                </c:pt>
                <c:pt idx="151">
                  <c:v>1.5948269999999999E-5</c:v>
                </c:pt>
                <c:pt idx="152">
                  <c:v>1.5992720000000002E-5</c:v>
                </c:pt>
                <c:pt idx="153">
                  <c:v>1.6036940000000002E-5</c:v>
                </c:pt>
                <c:pt idx="154">
                  <c:v>1.6080910000000001E-5</c:v>
                </c:pt>
                <c:pt idx="155">
                  <c:v>1.6124659999999999E-5</c:v>
                </c:pt>
                <c:pt idx="156">
                  <c:v>1.6168199999999999E-5</c:v>
                </c:pt>
                <c:pt idx="157">
                  <c:v>1.621151E-5</c:v>
                </c:pt>
                <c:pt idx="158">
                  <c:v>1.6254590000000001E-5</c:v>
                </c:pt>
                <c:pt idx="159">
                  <c:v>1.6297469999999999E-5</c:v>
                </c:pt>
                <c:pt idx="160">
                  <c:v>1.6340129999999998E-5</c:v>
                </c:pt>
                <c:pt idx="161">
                  <c:v>1.6382559999999999E-5</c:v>
                </c:pt>
                <c:pt idx="162">
                  <c:v>1.6424799999999999E-5</c:v>
                </c:pt>
                <c:pt idx="163">
                  <c:v>1.6466829999999998E-5</c:v>
                </c:pt>
                <c:pt idx="164">
                  <c:v>1.650865E-5</c:v>
                </c:pt>
                <c:pt idx="165">
                  <c:v>1.655026E-5</c:v>
                </c:pt>
                <c:pt idx="166">
                  <c:v>1.659167E-5</c:v>
                </c:pt>
                <c:pt idx="167">
                  <c:v>1.663288E-5</c:v>
                </c:pt>
                <c:pt idx="168">
                  <c:v>1.667391E-5</c:v>
                </c:pt>
                <c:pt idx="169">
                  <c:v>1.671474E-5</c:v>
                </c:pt>
                <c:pt idx="170">
                  <c:v>1.675537E-5</c:v>
                </c:pt>
                <c:pt idx="171">
                  <c:v>1.6795830000000001E-5</c:v>
                </c:pt>
                <c:pt idx="172">
                  <c:v>1.6836089999999999E-5</c:v>
                </c:pt>
                <c:pt idx="173">
                  <c:v>1.687616E-5</c:v>
                </c:pt>
                <c:pt idx="174">
                  <c:v>1.6916049999999999E-5</c:v>
                </c:pt>
                <c:pt idx="175">
                  <c:v>1.6955769999999999E-5</c:v>
                </c:pt>
                <c:pt idx="176">
                  <c:v>1.69953E-5</c:v>
                </c:pt>
                <c:pt idx="177">
                  <c:v>1.7034650000000001E-5</c:v>
                </c:pt>
                <c:pt idx="178">
                  <c:v>1.7073830000000001E-5</c:v>
                </c:pt>
                <c:pt idx="179">
                  <c:v>1.7112839999999999E-5</c:v>
                </c:pt>
                <c:pt idx="180">
                  <c:v>1.715169E-5</c:v>
                </c:pt>
                <c:pt idx="181">
                  <c:v>1.7190350000000001E-5</c:v>
                </c:pt>
                <c:pt idx="182">
                  <c:v>1.722885E-5</c:v>
                </c:pt>
                <c:pt idx="183">
                  <c:v>1.7267180000000002E-5</c:v>
                </c:pt>
                <c:pt idx="184">
                  <c:v>1.7305349999999999E-5</c:v>
                </c:pt>
                <c:pt idx="185">
                  <c:v>1.7343360000000001E-5</c:v>
                </c:pt>
                <c:pt idx="186">
                  <c:v>1.7381199999999999E-5</c:v>
                </c:pt>
                <c:pt idx="187">
                  <c:v>1.7418879999999999E-5</c:v>
                </c:pt>
                <c:pt idx="188">
                  <c:v>1.7456409999999998E-5</c:v>
                </c:pt>
                <c:pt idx="189">
                  <c:v>1.749378E-5</c:v>
                </c:pt>
                <c:pt idx="190">
                  <c:v>1.7530999999999999E-5</c:v>
                </c:pt>
                <c:pt idx="191">
                  <c:v>1.7568059999999999E-5</c:v>
                </c:pt>
                <c:pt idx="192">
                  <c:v>1.760497E-5</c:v>
                </c:pt>
                <c:pt idx="193">
                  <c:v>1.764173E-5</c:v>
                </c:pt>
                <c:pt idx="194">
                  <c:v>1.7678339999999999E-5</c:v>
                </c:pt>
                <c:pt idx="195">
                  <c:v>1.7714799999999999E-5</c:v>
                </c:pt>
                <c:pt idx="196">
                  <c:v>1.7751110000000001E-5</c:v>
                </c:pt>
                <c:pt idx="197">
                  <c:v>1.7787290000000001E-5</c:v>
                </c:pt>
                <c:pt idx="198">
                  <c:v>1.7823320000000001E-5</c:v>
                </c:pt>
                <c:pt idx="199">
                  <c:v>1.7859210000000001E-5</c:v>
                </c:pt>
                <c:pt idx="200">
                  <c:v>1.7894969999999999E-5</c:v>
                </c:pt>
                <c:pt idx="201">
                  <c:v>1.7930569999999999E-5</c:v>
                </c:pt>
                <c:pt idx="202">
                  <c:v>1.796604E-5</c:v>
                </c:pt>
                <c:pt idx="203">
                  <c:v>1.8001370000000001E-5</c:v>
                </c:pt>
                <c:pt idx="204">
                  <c:v>1.8036570000000001E-5</c:v>
                </c:pt>
                <c:pt idx="205">
                  <c:v>1.8071640000000001E-5</c:v>
                </c:pt>
                <c:pt idx="206">
                  <c:v>1.8106569999999998E-5</c:v>
                </c:pt>
                <c:pt idx="207">
                  <c:v>1.814137E-5</c:v>
                </c:pt>
                <c:pt idx="208">
                  <c:v>1.8176029999999999E-5</c:v>
                </c:pt>
                <c:pt idx="209">
                  <c:v>1.8210569999999999E-5</c:v>
                </c:pt>
                <c:pt idx="210">
                  <c:v>1.8244980000000001E-5</c:v>
                </c:pt>
                <c:pt idx="211">
                  <c:v>1.827926E-5</c:v>
                </c:pt>
                <c:pt idx="212">
                  <c:v>1.8313420000000001E-5</c:v>
                </c:pt>
                <c:pt idx="213">
                  <c:v>1.834745E-5</c:v>
                </c:pt>
                <c:pt idx="214">
                  <c:v>1.8381370000000001E-5</c:v>
                </c:pt>
                <c:pt idx="215">
                  <c:v>1.8415149999999999E-5</c:v>
                </c:pt>
                <c:pt idx="216">
                  <c:v>1.844882E-5</c:v>
                </c:pt>
                <c:pt idx="217">
                  <c:v>1.8482359999999998E-5</c:v>
                </c:pt>
                <c:pt idx="218">
                  <c:v>1.8515789999999999E-5</c:v>
                </c:pt>
                <c:pt idx="219">
                  <c:v>1.8549090000000001E-5</c:v>
                </c:pt>
                <c:pt idx="220">
                  <c:v>1.8582289999999999E-5</c:v>
                </c:pt>
                <c:pt idx="221">
                  <c:v>1.8615369999999999E-5</c:v>
                </c:pt>
                <c:pt idx="222">
                  <c:v>1.864832E-5</c:v>
                </c:pt>
                <c:pt idx="223">
                  <c:v>1.8681160000000001E-5</c:v>
                </c:pt>
                <c:pt idx="224">
                  <c:v>1.871389E-5</c:v>
                </c:pt>
                <c:pt idx="225">
                  <c:v>1.8746510000000002E-5</c:v>
                </c:pt>
                <c:pt idx="226">
                  <c:v>1.8779000000000001E-5</c:v>
                </c:pt>
                <c:pt idx="227">
                  <c:v>1.8811400000000001E-5</c:v>
                </c:pt>
                <c:pt idx="228">
                  <c:v>1.884369E-5</c:v>
                </c:pt>
                <c:pt idx="229">
                  <c:v>1.887585E-5</c:v>
                </c:pt>
                <c:pt idx="230">
                  <c:v>1.890791E-5</c:v>
                </c:pt>
                <c:pt idx="231">
                  <c:v>1.8939869999999999E-5</c:v>
                </c:pt>
                <c:pt idx="232">
                  <c:v>1.8971710000000001E-5</c:v>
                </c:pt>
                <c:pt idx="233">
                  <c:v>1.9003449999999998E-5</c:v>
                </c:pt>
                <c:pt idx="234">
                  <c:v>1.9035089999999999E-5</c:v>
                </c:pt>
                <c:pt idx="235">
                  <c:v>1.906663E-5</c:v>
                </c:pt>
                <c:pt idx="236">
                  <c:v>1.9098070000000001E-5</c:v>
                </c:pt>
                <c:pt idx="237">
                  <c:v>1.9129389999999999E-5</c:v>
                </c:pt>
                <c:pt idx="238">
                  <c:v>1.9160619999999999E-5</c:v>
                </c:pt>
                <c:pt idx="239">
                  <c:v>1.9191750000000001E-5</c:v>
                </c:pt>
                <c:pt idx="240">
                  <c:v>1.922278E-5</c:v>
                </c:pt>
                <c:pt idx="241">
                  <c:v>1.9253709999999999E-5</c:v>
                </c:pt>
                <c:pt idx="242">
                  <c:v>1.9284540000000001E-5</c:v>
                </c:pt>
                <c:pt idx="243">
                  <c:v>1.931528E-5</c:v>
                </c:pt>
                <c:pt idx="244">
                  <c:v>1.9345900000000001E-5</c:v>
                </c:pt>
                <c:pt idx="245">
                  <c:v>1.9376439999999999E-5</c:v>
                </c:pt>
                <c:pt idx="246">
                  <c:v>1.9406880000000001E-5</c:v>
                </c:pt>
                <c:pt idx="247">
                  <c:v>1.9437219999999999E-5</c:v>
                </c:pt>
                <c:pt idx="248">
                  <c:v>1.946746E-5</c:v>
                </c:pt>
                <c:pt idx="249">
                  <c:v>1.949763E-5</c:v>
                </c:pt>
                <c:pt idx="250">
                  <c:v>1.9527680000000001E-5</c:v>
                </c:pt>
              </c:numCache>
            </c:numRef>
          </c:yVal>
          <c:smooth val="1"/>
          <c:extLst>
            <c:ext xmlns:c16="http://schemas.microsoft.com/office/drawing/2014/chart" uri="{C3380CC4-5D6E-409C-BE32-E72D297353CC}">
              <c16:uniqueId val="{0000000D-4D4C-4B1C-89A4-3D3AFACA9F2D}"/>
            </c:ext>
          </c:extLst>
        </c:ser>
        <c:ser>
          <c:idx val="14"/>
          <c:order val="14"/>
          <c:tx>
            <c:strRef>
              <c:f>marine01!$S$1</c:f>
              <c:strCache>
                <c:ptCount val="1"/>
                <c:pt idx="0">
                  <c:v>Dp(6.24780E-08) </c:v>
                </c:pt>
              </c:strCache>
            </c:strRef>
          </c:tx>
          <c:spPr>
            <a:ln w="12700">
              <a:solidFill>
                <a:srgbClr val="CC99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marine01!$S$2:$S$252</c:f>
              <c:numCache>
                <c:formatCode>0.00E+00</c:formatCode>
                <c:ptCount val="251"/>
                <c:pt idx="0">
                  <c:v>1.111984E-7</c:v>
                </c:pt>
                <c:pt idx="1">
                  <c:v>1.387022E-7</c:v>
                </c:pt>
                <c:pt idx="2">
                  <c:v>1.4108569999999999E-7</c:v>
                </c:pt>
                <c:pt idx="3">
                  <c:v>1.433287E-7</c:v>
                </c:pt>
                <c:pt idx="4">
                  <c:v>1.4544440000000001E-7</c:v>
                </c:pt>
                <c:pt idx="5">
                  <c:v>1.477177E-7</c:v>
                </c:pt>
                <c:pt idx="6">
                  <c:v>1.501707E-7</c:v>
                </c:pt>
                <c:pt idx="7">
                  <c:v>1.5282890000000001E-7</c:v>
                </c:pt>
                <c:pt idx="8">
                  <c:v>1.557237E-7</c:v>
                </c:pt>
                <c:pt idx="9">
                  <c:v>1.588943E-7</c:v>
                </c:pt>
                <c:pt idx="10">
                  <c:v>1.6238999999999999E-7</c:v>
                </c:pt>
                <c:pt idx="11">
                  <c:v>1.66274E-7</c:v>
                </c:pt>
                <c:pt idx="12">
                  <c:v>1.7062900000000001E-7</c:v>
                </c:pt>
                <c:pt idx="13">
                  <c:v>1.7556639999999999E-7</c:v>
                </c:pt>
                <c:pt idx="14">
                  <c:v>1.8124009999999999E-7</c:v>
                </c:pt>
                <c:pt idx="15">
                  <c:v>1.878707E-7</c:v>
                </c:pt>
                <c:pt idx="16">
                  <c:v>1.957911E-7</c:v>
                </c:pt>
                <c:pt idx="17">
                  <c:v>2.055308E-7</c:v>
                </c:pt>
                <c:pt idx="18">
                  <c:v>2.1800520000000001E-7</c:v>
                </c:pt>
                <c:pt idx="19">
                  <c:v>2.349726E-7</c:v>
                </c:pt>
                <c:pt idx="20">
                  <c:v>2.6055269999999999E-7</c:v>
                </c:pt>
                <c:pt idx="21">
                  <c:v>3.0672199999999999E-7</c:v>
                </c:pt>
                <c:pt idx="22">
                  <c:v>4.3902319999999998E-7</c:v>
                </c:pt>
                <c:pt idx="23">
                  <c:v>1.015582E-6</c:v>
                </c:pt>
                <c:pt idx="24">
                  <c:v>2.043047E-6</c:v>
                </c:pt>
                <c:pt idx="25">
                  <c:v>3.033046E-6</c:v>
                </c:pt>
                <c:pt idx="26">
                  <c:v>3.8518729999999998E-6</c:v>
                </c:pt>
                <c:pt idx="27">
                  <c:v>4.5030449999999997E-6</c:v>
                </c:pt>
                <c:pt idx="28">
                  <c:v>5.0211159999999997E-6</c:v>
                </c:pt>
                <c:pt idx="29">
                  <c:v>5.4423740000000003E-6</c:v>
                </c:pt>
                <c:pt idx="30">
                  <c:v>5.7955699999999996E-6</c:v>
                </c:pt>
                <c:pt idx="31">
                  <c:v>6.1014970000000001E-6</c:v>
                </c:pt>
                <c:pt idx="32">
                  <c:v>6.3742220000000001E-6</c:v>
                </c:pt>
                <c:pt idx="33">
                  <c:v>6.6227049999999996E-6</c:v>
                </c:pt>
                <c:pt idx="34">
                  <c:v>6.8527319999999997E-6</c:v>
                </c:pt>
                <c:pt idx="35">
                  <c:v>7.0681180000000002E-6</c:v>
                </c:pt>
                <c:pt idx="36">
                  <c:v>7.2714399999999998E-6</c:v>
                </c:pt>
                <c:pt idx="37">
                  <c:v>7.4645189999999997E-6</c:v>
                </c:pt>
                <c:pt idx="38">
                  <c:v>7.6487209999999992E-6</c:v>
                </c:pt>
                <c:pt idx="39">
                  <c:v>7.8250780000000005E-6</c:v>
                </c:pt>
                <c:pt idx="40">
                  <c:v>7.9944260000000004E-6</c:v>
                </c:pt>
                <c:pt idx="41">
                  <c:v>8.1574150000000002E-6</c:v>
                </c:pt>
                <c:pt idx="42">
                  <c:v>8.3147099999999992E-6</c:v>
                </c:pt>
                <c:pt idx="43">
                  <c:v>8.4667619999999994E-6</c:v>
                </c:pt>
                <c:pt idx="44">
                  <c:v>8.6139939999999994E-6</c:v>
                </c:pt>
                <c:pt idx="45">
                  <c:v>8.7567849999999995E-6</c:v>
                </c:pt>
                <c:pt idx="46">
                  <c:v>8.8954559999999994E-6</c:v>
                </c:pt>
                <c:pt idx="47">
                  <c:v>9.0302980000000001E-6</c:v>
                </c:pt>
                <c:pt idx="48">
                  <c:v>9.1615319999999995E-6</c:v>
                </c:pt>
                <c:pt idx="49">
                  <c:v>9.2894130000000001E-6</c:v>
                </c:pt>
                <c:pt idx="50">
                  <c:v>9.4141679999999995E-6</c:v>
                </c:pt>
                <c:pt idx="51">
                  <c:v>9.5359660000000002E-6</c:v>
                </c:pt>
                <c:pt idx="52">
                  <c:v>9.6550249999999999E-6</c:v>
                </c:pt>
                <c:pt idx="53">
                  <c:v>9.7714230000000006E-6</c:v>
                </c:pt>
                <c:pt idx="54">
                  <c:v>9.8853770000000007E-6</c:v>
                </c:pt>
                <c:pt idx="55">
                  <c:v>9.9969450000000006E-6</c:v>
                </c:pt>
                <c:pt idx="56">
                  <c:v>1.01063E-5</c:v>
                </c:pt>
                <c:pt idx="57">
                  <c:v>1.0213540000000001E-5</c:v>
                </c:pt>
                <c:pt idx="58">
                  <c:v>1.0318689999999999E-5</c:v>
                </c:pt>
                <c:pt idx="59">
                  <c:v>1.0421920000000001E-5</c:v>
                </c:pt>
                <c:pt idx="60">
                  <c:v>1.0523340000000001E-5</c:v>
                </c:pt>
                <c:pt idx="61">
                  <c:v>1.062295E-5</c:v>
                </c:pt>
                <c:pt idx="62">
                  <c:v>1.072089E-5</c:v>
                </c:pt>
                <c:pt idx="63">
                  <c:v>1.0817180000000001E-5</c:v>
                </c:pt>
                <c:pt idx="64">
                  <c:v>1.091193E-5</c:v>
                </c:pt>
                <c:pt idx="65">
                  <c:v>1.1005170000000001E-5</c:v>
                </c:pt>
                <c:pt idx="66">
                  <c:v>1.109697E-5</c:v>
                </c:pt>
                <c:pt idx="67">
                  <c:v>1.118736E-5</c:v>
                </c:pt>
                <c:pt idx="68">
                  <c:v>1.127641E-5</c:v>
                </c:pt>
                <c:pt idx="69">
                  <c:v>1.1364209999999999E-5</c:v>
                </c:pt>
                <c:pt idx="70">
                  <c:v>1.1450759999999999E-5</c:v>
                </c:pt>
                <c:pt idx="71">
                  <c:v>1.153611E-5</c:v>
                </c:pt>
                <c:pt idx="72">
                  <c:v>1.16203E-5</c:v>
                </c:pt>
                <c:pt idx="73">
                  <c:v>1.170335E-5</c:v>
                </c:pt>
                <c:pt idx="74">
                  <c:v>1.178532E-5</c:v>
                </c:pt>
                <c:pt idx="75">
                  <c:v>1.186623E-5</c:v>
                </c:pt>
                <c:pt idx="76">
                  <c:v>1.1946129999999999E-5</c:v>
                </c:pt>
                <c:pt idx="77">
                  <c:v>1.202506E-5</c:v>
                </c:pt>
                <c:pt idx="78">
                  <c:v>1.210301E-5</c:v>
                </c:pt>
                <c:pt idx="79">
                  <c:v>1.218005E-5</c:v>
                </c:pt>
                <c:pt idx="80">
                  <c:v>1.2256190000000001E-5</c:v>
                </c:pt>
                <c:pt idx="81">
                  <c:v>1.233144E-5</c:v>
                </c:pt>
                <c:pt idx="82">
                  <c:v>1.2405870000000001E-5</c:v>
                </c:pt>
                <c:pt idx="83">
                  <c:v>1.2479469999999999E-5</c:v>
                </c:pt>
                <c:pt idx="84">
                  <c:v>1.255225E-5</c:v>
                </c:pt>
                <c:pt idx="85">
                  <c:v>1.262424E-5</c:v>
                </c:pt>
                <c:pt idx="86">
                  <c:v>1.2695479999999999E-5</c:v>
                </c:pt>
                <c:pt idx="87">
                  <c:v>1.276596E-5</c:v>
                </c:pt>
                <c:pt idx="88">
                  <c:v>1.2835719999999999E-5</c:v>
                </c:pt>
                <c:pt idx="89">
                  <c:v>1.290477E-5</c:v>
                </c:pt>
                <c:pt idx="90">
                  <c:v>1.2973140000000001E-5</c:v>
                </c:pt>
                <c:pt idx="91">
                  <c:v>1.3040829999999999E-5</c:v>
                </c:pt>
                <c:pt idx="92">
                  <c:v>1.3107859999999999E-5</c:v>
                </c:pt>
                <c:pt idx="93">
                  <c:v>1.317425E-5</c:v>
                </c:pt>
                <c:pt idx="94">
                  <c:v>1.3240009999999999E-5</c:v>
                </c:pt>
                <c:pt idx="95">
                  <c:v>1.330514E-5</c:v>
                </c:pt>
                <c:pt idx="96">
                  <c:v>1.336968E-5</c:v>
                </c:pt>
                <c:pt idx="97">
                  <c:v>1.343365E-5</c:v>
                </c:pt>
                <c:pt idx="98">
                  <c:v>1.349703E-5</c:v>
                </c:pt>
                <c:pt idx="99">
                  <c:v>1.355987E-5</c:v>
                </c:pt>
                <c:pt idx="100">
                  <c:v>1.3622119999999999E-5</c:v>
                </c:pt>
                <c:pt idx="101">
                  <c:v>1.3683870000000001E-5</c:v>
                </c:pt>
                <c:pt idx="102">
                  <c:v>1.374508E-5</c:v>
                </c:pt>
                <c:pt idx="103">
                  <c:v>1.3805799999999999E-5</c:v>
                </c:pt>
                <c:pt idx="104">
                  <c:v>1.3866000000000001E-5</c:v>
                </c:pt>
                <c:pt idx="105">
                  <c:v>1.392571E-5</c:v>
                </c:pt>
                <c:pt idx="106">
                  <c:v>1.398492E-5</c:v>
                </c:pt>
                <c:pt idx="107">
                  <c:v>1.404367E-5</c:v>
                </c:pt>
                <c:pt idx="108">
                  <c:v>1.410198E-5</c:v>
                </c:pt>
                <c:pt idx="109">
                  <c:v>1.4159790000000001E-5</c:v>
                </c:pt>
                <c:pt idx="110">
                  <c:v>1.4217139999999999E-5</c:v>
                </c:pt>
                <c:pt idx="111">
                  <c:v>1.427408E-5</c:v>
                </c:pt>
                <c:pt idx="112">
                  <c:v>1.433058E-5</c:v>
                </c:pt>
                <c:pt idx="113">
                  <c:v>1.438666E-5</c:v>
                </c:pt>
                <c:pt idx="114">
                  <c:v>1.4442329999999999E-5</c:v>
                </c:pt>
                <c:pt idx="115">
                  <c:v>1.449756E-5</c:v>
                </c:pt>
                <c:pt idx="116">
                  <c:v>1.45524E-5</c:v>
                </c:pt>
                <c:pt idx="117">
                  <c:v>1.460687E-5</c:v>
                </c:pt>
                <c:pt idx="118">
                  <c:v>1.466094E-5</c:v>
                </c:pt>
                <c:pt idx="119">
                  <c:v>1.4714640000000001E-5</c:v>
                </c:pt>
                <c:pt idx="120">
                  <c:v>1.4767969999999999E-5</c:v>
                </c:pt>
                <c:pt idx="121">
                  <c:v>1.4820929999999999E-5</c:v>
                </c:pt>
                <c:pt idx="122">
                  <c:v>1.4873500000000001E-5</c:v>
                </c:pt>
                <c:pt idx="123">
                  <c:v>1.492575E-5</c:v>
                </c:pt>
                <c:pt idx="124">
                  <c:v>1.4977609999999999E-5</c:v>
                </c:pt>
                <c:pt idx="125">
                  <c:v>1.502917E-5</c:v>
                </c:pt>
                <c:pt idx="126">
                  <c:v>1.508037E-5</c:v>
                </c:pt>
                <c:pt idx="127">
                  <c:v>1.513125E-5</c:v>
                </c:pt>
                <c:pt idx="128">
                  <c:v>1.5181799999999999E-5</c:v>
                </c:pt>
                <c:pt idx="129">
                  <c:v>1.5232020000000001E-5</c:v>
                </c:pt>
                <c:pt idx="130">
                  <c:v>1.52819E-5</c:v>
                </c:pt>
                <c:pt idx="131">
                  <c:v>1.533149E-5</c:v>
                </c:pt>
                <c:pt idx="132">
                  <c:v>1.5380760000000001E-5</c:v>
                </c:pt>
                <c:pt idx="133">
                  <c:v>1.542972E-5</c:v>
                </c:pt>
                <c:pt idx="134">
                  <c:v>1.5478379999999999E-5</c:v>
                </c:pt>
                <c:pt idx="135">
                  <c:v>1.5526749999999998E-5</c:v>
                </c:pt>
                <c:pt idx="136">
                  <c:v>1.5574849999999999E-5</c:v>
                </c:pt>
                <c:pt idx="137">
                  <c:v>1.562267E-5</c:v>
                </c:pt>
                <c:pt idx="138">
                  <c:v>1.567019E-5</c:v>
                </c:pt>
                <c:pt idx="139">
                  <c:v>1.5717439999999999E-5</c:v>
                </c:pt>
                <c:pt idx="140">
                  <c:v>1.5764409999999998E-5</c:v>
                </c:pt>
                <c:pt idx="141">
                  <c:v>1.5811130000000001E-5</c:v>
                </c:pt>
                <c:pt idx="142">
                  <c:v>1.5857540000000001E-5</c:v>
                </c:pt>
                <c:pt idx="143">
                  <c:v>1.590373E-5</c:v>
                </c:pt>
                <c:pt idx="144">
                  <c:v>1.594964E-5</c:v>
                </c:pt>
                <c:pt idx="145">
                  <c:v>1.5995299999999999E-5</c:v>
                </c:pt>
                <c:pt idx="146">
                  <c:v>1.6040710000000001E-5</c:v>
                </c:pt>
                <c:pt idx="147">
                  <c:v>1.6085869999999999E-5</c:v>
                </c:pt>
                <c:pt idx="148">
                  <c:v>1.6130759999999999E-5</c:v>
                </c:pt>
                <c:pt idx="149">
                  <c:v>1.6175450000000001E-5</c:v>
                </c:pt>
                <c:pt idx="150">
                  <c:v>1.6219870000000002E-5</c:v>
                </c:pt>
                <c:pt idx="151">
                  <c:v>1.6264080000000001E-5</c:v>
                </c:pt>
                <c:pt idx="152">
                  <c:v>1.6308050000000001E-5</c:v>
                </c:pt>
                <c:pt idx="153">
                  <c:v>1.635178E-5</c:v>
                </c:pt>
                <c:pt idx="154">
                  <c:v>1.639527E-5</c:v>
                </c:pt>
                <c:pt idx="155">
                  <c:v>1.6438549999999999E-5</c:v>
                </c:pt>
                <c:pt idx="156">
                  <c:v>1.648162E-5</c:v>
                </c:pt>
                <c:pt idx="157">
                  <c:v>1.6524460000000001E-5</c:v>
                </c:pt>
                <c:pt idx="158">
                  <c:v>1.6567080000000001E-5</c:v>
                </c:pt>
                <c:pt idx="159">
                  <c:v>1.6609500000000001E-5</c:v>
                </c:pt>
                <c:pt idx="160">
                  <c:v>1.6651709999999999E-5</c:v>
                </c:pt>
                <c:pt idx="161">
                  <c:v>1.6693689999999998E-5</c:v>
                </c:pt>
                <c:pt idx="162">
                  <c:v>1.6735480000000001E-5</c:v>
                </c:pt>
                <c:pt idx="163">
                  <c:v>1.677706E-5</c:v>
                </c:pt>
                <c:pt idx="164">
                  <c:v>1.6818440000000001E-5</c:v>
                </c:pt>
                <c:pt idx="165">
                  <c:v>1.6859619999999998E-5</c:v>
                </c:pt>
                <c:pt idx="166">
                  <c:v>1.6900599999999999E-5</c:v>
                </c:pt>
                <c:pt idx="167">
                  <c:v>1.6941379999999999E-5</c:v>
                </c:pt>
                <c:pt idx="168">
                  <c:v>1.698198E-5</c:v>
                </c:pt>
                <c:pt idx="169">
                  <c:v>1.7022390000000001E-5</c:v>
                </c:pt>
                <c:pt idx="170">
                  <c:v>1.7062600000000002E-5</c:v>
                </c:pt>
                <c:pt idx="171">
                  <c:v>1.7102650000000001E-5</c:v>
                </c:pt>
                <c:pt idx="172">
                  <c:v>1.714249E-5</c:v>
                </c:pt>
                <c:pt idx="173">
                  <c:v>1.7182149999999999E-5</c:v>
                </c:pt>
                <c:pt idx="174">
                  <c:v>1.7221640000000001E-5</c:v>
                </c:pt>
                <c:pt idx="175">
                  <c:v>1.726096E-5</c:v>
                </c:pt>
                <c:pt idx="176">
                  <c:v>1.7300079999999999E-5</c:v>
                </c:pt>
                <c:pt idx="177">
                  <c:v>1.7339040000000001E-5</c:v>
                </c:pt>
                <c:pt idx="178">
                  <c:v>1.737783E-5</c:v>
                </c:pt>
                <c:pt idx="179">
                  <c:v>1.7416450000000002E-5</c:v>
                </c:pt>
                <c:pt idx="180">
                  <c:v>1.7454900000000001E-5</c:v>
                </c:pt>
                <c:pt idx="181">
                  <c:v>1.7493179999999999E-5</c:v>
                </c:pt>
                <c:pt idx="182">
                  <c:v>1.7531299999999999E-5</c:v>
                </c:pt>
                <c:pt idx="183">
                  <c:v>1.7569250000000001E-5</c:v>
                </c:pt>
                <c:pt idx="184">
                  <c:v>1.7607049999999999E-5</c:v>
                </c:pt>
                <c:pt idx="185">
                  <c:v>1.7644669999999999E-5</c:v>
                </c:pt>
                <c:pt idx="186">
                  <c:v>1.7682140000000001E-5</c:v>
                </c:pt>
                <c:pt idx="187">
                  <c:v>1.7719459999999999E-5</c:v>
                </c:pt>
                <c:pt idx="188">
                  <c:v>1.7756630000000001E-5</c:v>
                </c:pt>
                <c:pt idx="189">
                  <c:v>1.7793630000000001E-5</c:v>
                </c:pt>
                <c:pt idx="190">
                  <c:v>1.783048E-5</c:v>
                </c:pt>
                <c:pt idx="191">
                  <c:v>1.786719E-5</c:v>
                </c:pt>
                <c:pt idx="192">
                  <c:v>1.7903739999999999E-5</c:v>
                </c:pt>
                <c:pt idx="193">
                  <c:v>1.7940150000000001E-5</c:v>
                </c:pt>
                <c:pt idx="194">
                  <c:v>1.797641E-5</c:v>
                </c:pt>
                <c:pt idx="195">
                  <c:v>1.8012519999999999E-5</c:v>
                </c:pt>
                <c:pt idx="196">
                  <c:v>1.8048490000000001E-5</c:v>
                </c:pt>
                <c:pt idx="197">
                  <c:v>1.808432E-5</c:v>
                </c:pt>
                <c:pt idx="198">
                  <c:v>1.812001E-5</c:v>
                </c:pt>
                <c:pt idx="199">
                  <c:v>1.815556E-5</c:v>
                </c:pt>
                <c:pt idx="200">
                  <c:v>1.8190980000000001E-5</c:v>
                </c:pt>
                <c:pt idx="201">
                  <c:v>1.8226249999999999E-5</c:v>
                </c:pt>
                <c:pt idx="202">
                  <c:v>1.826139E-5</c:v>
                </c:pt>
                <c:pt idx="203">
                  <c:v>1.8296389999999999E-5</c:v>
                </c:pt>
                <c:pt idx="204">
                  <c:v>1.8331259999999999E-5</c:v>
                </c:pt>
                <c:pt idx="205">
                  <c:v>1.8366E-5</c:v>
                </c:pt>
                <c:pt idx="206">
                  <c:v>1.8400600000000001E-5</c:v>
                </c:pt>
                <c:pt idx="207">
                  <c:v>1.8435080000000001E-5</c:v>
                </c:pt>
                <c:pt idx="208">
                  <c:v>1.8469420000000001E-5</c:v>
                </c:pt>
                <c:pt idx="209">
                  <c:v>1.850365E-5</c:v>
                </c:pt>
                <c:pt idx="210">
                  <c:v>1.853774E-5</c:v>
                </c:pt>
                <c:pt idx="211">
                  <c:v>1.85717E-5</c:v>
                </c:pt>
                <c:pt idx="212">
                  <c:v>1.8605560000000001E-5</c:v>
                </c:pt>
                <c:pt idx="213">
                  <c:v>1.8639280000000002E-5</c:v>
                </c:pt>
                <c:pt idx="214">
                  <c:v>1.8672880000000001E-5</c:v>
                </c:pt>
                <c:pt idx="215">
                  <c:v>1.8706360000000002E-5</c:v>
                </c:pt>
                <c:pt idx="216">
                  <c:v>1.8739720000000001E-5</c:v>
                </c:pt>
                <c:pt idx="217">
                  <c:v>1.8772959999999999E-5</c:v>
                </c:pt>
                <c:pt idx="218">
                  <c:v>1.8806089999999999E-5</c:v>
                </c:pt>
                <c:pt idx="219">
                  <c:v>1.883909E-5</c:v>
                </c:pt>
                <c:pt idx="220">
                  <c:v>1.8871990000000001E-5</c:v>
                </c:pt>
                <c:pt idx="221">
                  <c:v>1.890477E-5</c:v>
                </c:pt>
                <c:pt idx="222">
                  <c:v>1.8937430000000001E-5</c:v>
                </c:pt>
                <c:pt idx="223">
                  <c:v>1.8969980000000002E-5</c:v>
                </c:pt>
                <c:pt idx="224">
                  <c:v>1.9002430000000002E-5</c:v>
                </c:pt>
                <c:pt idx="225">
                  <c:v>1.9034749999999999E-5</c:v>
                </c:pt>
                <c:pt idx="226">
                  <c:v>1.9066959999999999E-5</c:v>
                </c:pt>
                <c:pt idx="227">
                  <c:v>1.9099069999999999E-5</c:v>
                </c:pt>
                <c:pt idx="228">
                  <c:v>1.9131079999999999E-5</c:v>
                </c:pt>
                <c:pt idx="229">
                  <c:v>1.916296E-5</c:v>
                </c:pt>
                <c:pt idx="230">
                  <c:v>1.919474E-5</c:v>
                </c:pt>
                <c:pt idx="231">
                  <c:v>1.9226420000000001E-5</c:v>
                </c:pt>
                <c:pt idx="232">
                  <c:v>1.925798E-5</c:v>
                </c:pt>
                <c:pt idx="233">
                  <c:v>1.9289440000000001E-5</c:v>
                </c:pt>
                <c:pt idx="234">
                  <c:v>1.932081E-5</c:v>
                </c:pt>
                <c:pt idx="235">
                  <c:v>1.9352079999999999E-5</c:v>
                </c:pt>
                <c:pt idx="236">
                  <c:v>1.938324E-5</c:v>
                </c:pt>
                <c:pt idx="237">
                  <c:v>1.9414300000000001E-5</c:v>
                </c:pt>
                <c:pt idx="238">
                  <c:v>1.9445259999999999E-5</c:v>
                </c:pt>
                <c:pt idx="239">
                  <c:v>1.9476119999999999E-5</c:v>
                </c:pt>
                <c:pt idx="240">
                  <c:v>1.9506890000000001E-5</c:v>
                </c:pt>
                <c:pt idx="241">
                  <c:v>1.9537560000000001E-5</c:v>
                </c:pt>
                <c:pt idx="242">
                  <c:v>1.9568129999999999E-5</c:v>
                </c:pt>
                <c:pt idx="243">
                  <c:v>1.9598599999999999E-5</c:v>
                </c:pt>
                <c:pt idx="244">
                  <c:v>1.9628959999999998E-5</c:v>
                </c:pt>
                <c:pt idx="245">
                  <c:v>1.9659239999999999E-5</c:v>
                </c:pt>
                <c:pt idx="246">
                  <c:v>1.968942E-5</c:v>
                </c:pt>
                <c:pt idx="247">
                  <c:v>1.9719510000000001E-5</c:v>
                </c:pt>
                <c:pt idx="248">
                  <c:v>1.9749500000000001E-5</c:v>
                </c:pt>
                <c:pt idx="249">
                  <c:v>1.977941E-5</c:v>
                </c:pt>
                <c:pt idx="250">
                  <c:v>1.9809220000000001E-5</c:v>
                </c:pt>
              </c:numCache>
            </c:numRef>
          </c:yVal>
          <c:smooth val="1"/>
          <c:extLst>
            <c:ext xmlns:c16="http://schemas.microsoft.com/office/drawing/2014/chart" uri="{C3380CC4-5D6E-409C-BE32-E72D297353CC}">
              <c16:uniqueId val="{0000000E-4D4C-4B1C-89A4-3D3AFACA9F2D}"/>
            </c:ext>
          </c:extLst>
        </c:ser>
        <c:ser>
          <c:idx val="15"/>
          <c:order val="15"/>
          <c:tx>
            <c:strRef>
              <c:f>marine01!$T$1</c:f>
              <c:strCache>
                <c:ptCount val="1"/>
                <c:pt idx="0">
                  <c:v>Dp(6.85322E-08) </c:v>
                </c:pt>
              </c:strCache>
            </c:strRef>
          </c:tx>
          <c:spPr>
            <a:ln w="12700">
              <a:solidFill>
                <a:srgbClr val="FFCC99"/>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marine01!$T$2:$T$252</c:f>
              <c:numCache>
                <c:formatCode>0.00E+00</c:formatCode>
                <c:ptCount val="251"/>
                <c:pt idx="0">
                  <c:v>1.2418690000000001E-7</c:v>
                </c:pt>
                <c:pt idx="1">
                  <c:v>1.5395589999999999E-7</c:v>
                </c:pt>
                <c:pt idx="2">
                  <c:v>1.5654519999999999E-7</c:v>
                </c:pt>
                <c:pt idx="3">
                  <c:v>1.587826E-7</c:v>
                </c:pt>
                <c:pt idx="4">
                  <c:v>1.612019E-7</c:v>
                </c:pt>
                <c:pt idx="5">
                  <c:v>1.6380789999999999E-7</c:v>
                </c:pt>
                <c:pt idx="6">
                  <c:v>1.6662579999999999E-7</c:v>
                </c:pt>
                <c:pt idx="7">
                  <c:v>1.6968660000000001E-7</c:v>
                </c:pt>
                <c:pt idx="8">
                  <c:v>1.7302849999999999E-7</c:v>
                </c:pt>
                <c:pt idx="9">
                  <c:v>1.7669970000000001E-7</c:v>
                </c:pt>
                <c:pt idx="10">
                  <c:v>1.807612E-7</c:v>
                </c:pt>
                <c:pt idx="11">
                  <c:v>1.852919E-7</c:v>
                </c:pt>
                <c:pt idx="12">
                  <c:v>1.9039600000000001E-7</c:v>
                </c:pt>
                <c:pt idx="13">
                  <c:v>1.9621559999999999E-7</c:v>
                </c:pt>
                <c:pt idx="14">
                  <c:v>2.0294960000000001E-7</c:v>
                </c:pt>
                <c:pt idx="15">
                  <c:v>2.1088860000000001E-7</c:v>
                </c:pt>
                <c:pt idx="16">
                  <c:v>2.2048109999999999E-7</c:v>
                </c:pt>
                <c:pt idx="17">
                  <c:v>2.324628E-7</c:v>
                </c:pt>
                <c:pt idx="18">
                  <c:v>2.481629E-7</c:v>
                </c:pt>
                <c:pt idx="19">
                  <c:v>2.7031500000000002E-7</c:v>
                </c:pt>
                <c:pt idx="20">
                  <c:v>3.0607920000000001E-7</c:v>
                </c:pt>
                <c:pt idx="21">
                  <c:v>3.815753E-7</c:v>
                </c:pt>
                <c:pt idx="22">
                  <c:v>6.5589509999999995E-7</c:v>
                </c:pt>
                <c:pt idx="23">
                  <c:v>1.471421E-6</c:v>
                </c:pt>
                <c:pt idx="24">
                  <c:v>2.5188159999999999E-6</c:v>
                </c:pt>
                <c:pt idx="25">
                  <c:v>3.472637E-6</c:v>
                </c:pt>
                <c:pt idx="26">
                  <c:v>4.2593890000000002E-6</c:v>
                </c:pt>
                <c:pt idx="27">
                  <c:v>4.8874540000000002E-6</c:v>
                </c:pt>
                <c:pt idx="28">
                  <c:v>5.3891160000000002E-6</c:v>
                </c:pt>
                <c:pt idx="29">
                  <c:v>5.7983449999999998E-6</c:v>
                </c:pt>
                <c:pt idx="30">
                  <c:v>6.1423240000000003E-6</c:v>
                </c:pt>
                <c:pt idx="31">
                  <c:v>6.440845E-6</c:v>
                </c:pt>
                <c:pt idx="32">
                  <c:v>6.7073589999999999E-6</c:v>
                </c:pt>
                <c:pt idx="33">
                  <c:v>6.950462E-6</c:v>
                </c:pt>
                <c:pt idx="34">
                  <c:v>7.1757139999999997E-6</c:v>
                </c:pt>
                <c:pt idx="35">
                  <c:v>7.3867909999999997E-6</c:v>
                </c:pt>
                <c:pt idx="36">
                  <c:v>7.5861750000000003E-6</c:v>
                </c:pt>
                <c:pt idx="37">
                  <c:v>7.7756220000000008E-6</c:v>
                </c:pt>
                <c:pt idx="38">
                  <c:v>7.9564519999999995E-6</c:v>
                </c:pt>
                <c:pt idx="39">
                  <c:v>8.1296609999999994E-6</c:v>
                </c:pt>
                <c:pt idx="40">
                  <c:v>8.2960559999999997E-6</c:v>
                </c:pt>
                <c:pt idx="41">
                  <c:v>8.4562679999999998E-6</c:v>
                </c:pt>
                <c:pt idx="42">
                  <c:v>8.6109379999999998E-6</c:v>
                </c:pt>
                <c:pt idx="43">
                  <c:v>8.7605030000000001E-6</c:v>
                </c:pt>
                <c:pt idx="44">
                  <c:v>8.905374E-6</c:v>
                </c:pt>
                <c:pt idx="45">
                  <c:v>9.0459159999999997E-6</c:v>
                </c:pt>
                <c:pt idx="46">
                  <c:v>9.1824420000000003E-6</c:v>
                </c:pt>
                <c:pt idx="47">
                  <c:v>9.3152339999999999E-6</c:v>
                </c:pt>
                <c:pt idx="48">
                  <c:v>9.4445049999999995E-6</c:v>
                </c:pt>
                <c:pt idx="49">
                  <c:v>9.5705040000000002E-6</c:v>
                </c:pt>
                <c:pt idx="50">
                  <c:v>9.693452E-6</c:v>
                </c:pt>
                <c:pt idx="51">
                  <c:v>9.8135100000000008E-6</c:v>
                </c:pt>
                <c:pt idx="52">
                  <c:v>9.9308940000000003E-6</c:v>
                </c:pt>
                <c:pt idx="53">
                  <c:v>1.004568E-5</c:v>
                </c:pt>
                <c:pt idx="54">
                  <c:v>1.015807E-5</c:v>
                </c:pt>
                <c:pt idx="55">
                  <c:v>1.026813E-5</c:v>
                </c:pt>
                <c:pt idx="56">
                  <c:v>1.037602E-5</c:v>
                </c:pt>
                <c:pt idx="57">
                  <c:v>1.048185E-5</c:v>
                </c:pt>
                <c:pt idx="58">
                  <c:v>1.0585629999999999E-5</c:v>
                </c:pt>
                <c:pt idx="59">
                  <c:v>1.0687529999999999E-5</c:v>
                </c:pt>
                <c:pt idx="60">
                  <c:v>1.0787660000000001E-5</c:v>
                </c:pt>
                <c:pt idx="61">
                  <c:v>1.0886029999999999E-5</c:v>
                </c:pt>
                <c:pt idx="62">
                  <c:v>1.0982749999999999E-5</c:v>
                </c:pt>
                <c:pt idx="63">
                  <c:v>1.1077849999999999E-5</c:v>
                </c:pt>
                <c:pt idx="64">
                  <c:v>1.117145E-5</c:v>
                </c:pt>
                <c:pt idx="65">
                  <c:v>1.1263560000000001E-5</c:v>
                </c:pt>
                <c:pt idx="66">
                  <c:v>1.135427E-5</c:v>
                </c:pt>
                <c:pt idx="67">
                  <c:v>1.1443589999999999E-5</c:v>
                </c:pt>
                <c:pt idx="68">
                  <c:v>1.1531610000000001E-5</c:v>
                </c:pt>
                <c:pt idx="69">
                  <c:v>1.1618380000000001E-5</c:v>
                </c:pt>
                <c:pt idx="70">
                  <c:v>1.1703939999999999E-5</c:v>
                </c:pt>
                <c:pt idx="71">
                  <c:v>1.178832E-5</c:v>
                </c:pt>
                <c:pt idx="72">
                  <c:v>1.1871560000000001E-5</c:v>
                </c:pt>
                <c:pt idx="73">
                  <c:v>1.195369E-5</c:v>
                </c:pt>
                <c:pt idx="74">
                  <c:v>1.203474E-5</c:v>
                </c:pt>
                <c:pt idx="75">
                  <c:v>1.2114769999999999E-5</c:v>
                </c:pt>
                <c:pt idx="76">
                  <c:v>1.21938E-5</c:v>
                </c:pt>
                <c:pt idx="77">
                  <c:v>1.227188E-5</c:v>
                </c:pt>
                <c:pt idx="78">
                  <c:v>1.2348990000000001E-5</c:v>
                </c:pt>
                <c:pt idx="79">
                  <c:v>1.242521E-5</c:v>
                </c:pt>
                <c:pt idx="80">
                  <c:v>1.250055E-5</c:v>
                </c:pt>
                <c:pt idx="81">
                  <c:v>1.257501E-5</c:v>
                </c:pt>
                <c:pt idx="82">
                  <c:v>1.2648669999999999E-5</c:v>
                </c:pt>
                <c:pt idx="83">
                  <c:v>1.2721510000000001E-5</c:v>
                </c:pt>
                <c:pt idx="84">
                  <c:v>1.279354E-5</c:v>
                </c:pt>
                <c:pt idx="85">
                  <c:v>1.286481E-5</c:v>
                </c:pt>
                <c:pt idx="86">
                  <c:v>1.293533E-5</c:v>
                </c:pt>
                <c:pt idx="87">
                  <c:v>1.30051E-5</c:v>
                </c:pt>
                <c:pt idx="88">
                  <c:v>1.307416E-5</c:v>
                </c:pt>
                <c:pt idx="89">
                  <c:v>1.314253E-5</c:v>
                </c:pt>
                <c:pt idx="90">
                  <c:v>1.321023E-5</c:v>
                </c:pt>
                <c:pt idx="91">
                  <c:v>1.327726E-5</c:v>
                </c:pt>
                <c:pt idx="92">
                  <c:v>1.3343650000000001E-5</c:v>
                </c:pt>
                <c:pt idx="93">
                  <c:v>1.340939E-5</c:v>
                </c:pt>
                <c:pt idx="94">
                  <c:v>1.3474519999999999E-5</c:v>
                </c:pt>
                <c:pt idx="95">
                  <c:v>1.3539030000000001E-5</c:v>
                </c:pt>
                <c:pt idx="96">
                  <c:v>1.360297E-5</c:v>
                </c:pt>
                <c:pt idx="97">
                  <c:v>1.3666339999999999E-5</c:v>
                </c:pt>
                <c:pt idx="98">
                  <c:v>1.372912E-5</c:v>
                </c:pt>
                <c:pt idx="99">
                  <c:v>1.379138E-5</c:v>
                </c:pt>
                <c:pt idx="100">
                  <c:v>1.385306E-5</c:v>
                </c:pt>
                <c:pt idx="101">
                  <c:v>1.391425E-5</c:v>
                </c:pt>
                <c:pt idx="102">
                  <c:v>1.3974900000000001E-5</c:v>
                </c:pt>
                <c:pt idx="103">
                  <c:v>1.4035059999999999E-5</c:v>
                </c:pt>
                <c:pt idx="104">
                  <c:v>1.409472E-5</c:v>
                </c:pt>
                <c:pt idx="105">
                  <c:v>1.41539E-5</c:v>
                </c:pt>
                <c:pt idx="106">
                  <c:v>1.421258E-5</c:v>
                </c:pt>
                <c:pt idx="107">
                  <c:v>1.427081E-5</c:v>
                </c:pt>
                <c:pt idx="108">
                  <c:v>1.4328609999999999E-5</c:v>
                </c:pt>
                <c:pt idx="109">
                  <c:v>1.438591E-5</c:v>
                </c:pt>
                <c:pt idx="110">
                  <c:v>1.4442760000000001E-5</c:v>
                </c:pt>
                <c:pt idx="111">
                  <c:v>1.4499210000000001E-5</c:v>
                </c:pt>
                <c:pt idx="112">
                  <c:v>1.455521E-5</c:v>
                </c:pt>
                <c:pt idx="113">
                  <c:v>1.461082E-5</c:v>
                </c:pt>
                <c:pt idx="114">
                  <c:v>1.4666010000000001E-5</c:v>
                </c:pt>
                <c:pt idx="115">
                  <c:v>1.472078E-5</c:v>
                </c:pt>
                <c:pt idx="116">
                  <c:v>1.477515E-5</c:v>
                </c:pt>
                <c:pt idx="117">
                  <c:v>1.4829160000000001E-5</c:v>
                </c:pt>
                <c:pt idx="118">
                  <c:v>1.4882779999999999E-5</c:v>
                </c:pt>
                <c:pt idx="119">
                  <c:v>1.4936029999999999E-5</c:v>
                </c:pt>
                <c:pt idx="120">
                  <c:v>1.4988919999999999E-5</c:v>
                </c:pt>
                <c:pt idx="121">
                  <c:v>1.5041440000000001E-5</c:v>
                </c:pt>
                <c:pt idx="122">
                  <c:v>1.5093579999999999E-5</c:v>
                </c:pt>
                <c:pt idx="123">
                  <c:v>1.5145400000000001E-5</c:v>
                </c:pt>
                <c:pt idx="124">
                  <c:v>1.5196839999999999E-5</c:v>
                </c:pt>
                <c:pt idx="125">
                  <c:v>1.5247980000000001E-5</c:v>
                </c:pt>
                <c:pt idx="126">
                  <c:v>1.5298770000000001E-5</c:v>
                </c:pt>
                <c:pt idx="127">
                  <c:v>1.5349240000000001E-5</c:v>
                </c:pt>
                <c:pt idx="128">
                  <c:v>1.539939E-5</c:v>
                </c:pt>
                <c:pt idx="129">
                  <c:v>1.5449209999999998E-5</c:v>
                </c:pt>
                <c:pt idx="130">
                  <c:v>1.5498690000000001E-5</c:v>
                </c:pt>
                <c:pt idx="131">
                  <c:v>1.554789E-5</c:v>
                </c:pt>
                <c:pt idx="132">
                  <c:v>1.5596780000000001E-5</c:v>
                </c:pt>
                <c:pt idx="133">
                  <c:v>1.5645350000000001E-5</c:v>
                </c:pt>
                <c:pt idx="134">
                  <c:v>1.569363E-5</c:v>
                </c:pt>
                <c:pt idx="135">
                  <c:v>1.5741630000000001E-5</c:v>
                </c:pt>
                <c:pt idx="136">
                  <c:v>1.5789350000000002E-5</c:v>
                </c:pt>
                <c:pt idx="137">
                  <c:v>1.5836810000000001E-5</c:v>
                </c:pt>
                <c:pt idx="138">
                  <c:v>1.588397E-5</c:v>
                </c:pt>
                <c:pt idx="139">
                  <c:v>1.5930860000000001E-5</c:v>
                </c:pt>
                <c:pt idx="140">
                  <c:v>1.5977469999999999E-5</c:v>
                </c:pt>
                <c:pt idx="141">
                  <c:v>1.6023829999999999E-5</c:v>
                </c:pt>
                <c:pt idx="142">
                  <c:v>1.60699E-5</c:v>
                </c:pt>
                <c:pt idx="143">
                  <c:v>1.6115740000000002E-5</c:v>
                </c:pt>
                <c:pt idx="144">
                  <c:v>1.6161310000000001E-5</c:v>
                </c:pt>
                <c:pt idx="145">
                  <c:v>1.620663E-5</c:v>
                </c:pt>
                <c:pt idx="146">
                  <c:v>1.6251699999999999E-5</c:v>
                </c:pt>
                <c:pt idx="147">
                  <c:v>1.629652E-5</c:v>
                </c:pt>
                <c:pt idx="148">
                  <c:v>1.6341090000000001E-5</c:v>
                </c:pt>
                <c:pt idx="149">
                  <c:v>1.638544E-5</c:v>
                </c:pt>
                <c:pt idx="150">
                  <c:v>1.6429539999999999E-5</c:v>
                </c:pt>
                <c:pt idx="151">
                  <c:v>1.6473429999999999E-5</c:v>
                </c:pt>
                <c:pt idx="152">
                  <c:v>1.651708E-5</c:v>
                </c:pt>
                <c:pt idx="153">
                  <c:v>1.6560490000000001E-5</c:v>
                </c:pt>
                <c:pt idx="154">
                  <c:v>1.660367E-5</c:v>
                </c:pt>
                <c:pt idx="155">
                  <c:v>1.664664E-5</c:v>
                </c:pt>
                <c:pt idx="156">
                  <c:v>1.66894E-5</c:v>
                </c:pt>
                <c:pt idx="157">
                  <c:v>1.6731940000000001E-5</c:v>
                </c:pt>
                <c:pt idx="158">
                  <c:v>1.677425E-5</c:v>
                </c:pt>
                <c:pt idx="159">
                  <c:v>1.6816369999999998E-5</c:v>
                </c:pt>
                <c:pt idx="160">
                  <c:v>1.6858279999999999E-5</c:v>
                </c:pt>
                <c:pt idx="161">
                  <c:v>1.6899969999999999E-5</c:v>
                </c:pt>
                <c:pt idx="162">
                  <c:v>1.6941460000000001E-5</c:v>
                </c:pt>
                <c:pt idx="163">
                  <c:v>1.698276E-5</c:v>
                </c:pt>
                <c:pt idx="164">
                  <c:v>1.7023850000000001E-5</c:v>
                </c:pt>
                <c:pt idx="165">
                  <c:v>1.7064739999999999E-5</c:v>
                </c:pt>
                <c:pt idx="166">
                  <c:v>1.710544E-5</c:v>
                </c:pt>
                <c:pt idx="167">
                  <c:v>1.714593E-5</c:v>
                </c:pt>
                <c:pt idx="168">
                  <c:v>1.7186259999999999E-5</c:v>
                </c:pt>
                <c:pt idx="169">
                  <c:v>1.7226390000000001E-5</c:v>
                </c:pt>
                <c:pt idx="170">
                  <c:v>1.726633E-5</c:v>
                </c:pt>
                <c:pt idx="171">
                  <c:v>1.73061E-5</c:v>
                </c:pt>
                <c:pt idx="172">
                  <c:v>1.7345680000000001E-5</c:v>
                </c:pt>
                <c:pt idx="173">
                  <c:v>1.7385069999999999E-5</c:v>
                </c:pt>
                <c:pt idx="174">
                  <c:v>1.7424290000000001E-5</c:v>
                </c:pt>
                <c:pt idx="175">
                  <c:v>1.7463339999999999E-5</c:v>
                </c:pt>
                <c:pt idx="176">
                  <c:v>1.7502210000000001E-5</c:v>
                </c:pt>
                <c:pt idx="177">
                  <c:v>1.7540910000000001E-5</c:v>
                </c:pt>
                <c:pt idx="178">
                  <c:v>1.7579429999999998E-5</c:v>
                </c:pt>
                <c:pt idx="179">
                  <c:v>1.7617799999999999E-5</c:v>
                </c:pt>
                <c:pt idx="180">
                  <c:v>1.7655999999999998E-5</c:v>
                </c:pt>
                <c:pt idx="181">
                  <c:v>1.7694019999999998E-5</c:v>
                </c:pt>
                <c:pt idx="182">
                  <c:v>1.7731899999999999E-5</c:v>
                </c:pt>
                <c:pt idx="183">
                  <c:v>1.77696E-5</c:v>
                </c:pt>
                <c:pt idx="184">
                  <c:v>1.780714E-5</c:v>
                </c:pt>
                <c:pt idx="185">
                  <c:v>1.784453E-5</c:v>
                </c:pt>
                <c:pt idx="186">
                  <c:v>1.7881749999999999E-5</c:v>
                </c:pt>
                <c:pt idx="187">
                  <c:v>1.7918830000000001E-5</c:v>
                </c:pt>
                <c:pt idx="188">
                  <c:v>1.7955750000000002E-5</c:v>
                </c:pt>
                <c:pt idx="189">
                  <c:v>1.7992519999999999E-5</c:v>
                </c:pt>
                <c:pt idx="190">
                  <c:v>1.8029139999999999E-5</c:v>
                </c:pt>
                <c:pt idx="191">
                  <c:v>1.8065609999999999E-5</c:v>
                </c:pt>
                <c:pt idx="192">
                  <c:v>1.8101920000000002E-5</c:v>
                </c:pt>
                <c:pt idx="193">
                  <c:v>1.8138109999999999E-5</c:v>
                </c:pt>
                <c:pt idx="194">
                  <c:v>1.8174130000000001E-5</c:v>
                </c:pt>
                <c:pt idx="195">
                  <c:v>1.8210020000000002E-5</c:v>
                </c:pt>
                <c:pt idx="196">
                  <c:v>1.8245750000000001E-5</c:v>
                </c:pt>
                <c:pt idx="197">
                  <c:v>1.8281360000000001E-5</c:v>
                </c:pt>
                <c:pt idx="198">
                  <c:v>1.8316819999999999E-5</c:v>
                </c:pt>
                <c:pt idx="199">
                  <c:v>1.8352160000000001E-5</c:v>
                </c:pt>
                <c:pt idx="200">
                  <c:v>1.8387349999999999E-5</c:v>
                </c:pt>
                <c:pt idx="201">
                  <c:v>1.8422399999999998E-5</c:v>
                </c:pt>
                <c:pt idx="202">
                  <c:v>1.8457319999999998E-5</c:v>
                </c:pt>
                <c:pt idx="203">
                  <c:v>1.8492109999999999E-5</c:v>
                </c:pt>
                <c:pt idx="204">
                  <c:v>1.8526760000000001E-5</c:v>
                </c:pt>
                <c:pt idx="205">
                  <c:v>1.8561290000000001E-5</c:v>
                </c:pt>
                <c:pt idx="206">
                  <c:v>1.8595680000000001E-5</c:v>
                </c:pt>
                <c:pt idx="207">
                  <c:v>1.8629949999999999E-5</c:v>
                </c:pt>
                <c:pt idx="208">
                  <c:v>1.8664079999999998E-5</c:v>
                </c:pt>
                <c:pt idx="209">
                  <c:v>1.8698089999999999E-5</c:v>
                </c:pt>
                <c:pt idx="210">
                  <c:v>1.8731980000000002E-5</c:v>
                </c:pt>
                <c:pt idx="211">
                  <c:v>1.8765739999999998E-5</c:v>
                </c:pt>
                <c:pt idx="212">
                  <c:v>1.879938E-5</c:v>
                </c:pt>
                <c:pt idx="213">
                  <c:v>1.8832900000000001E-5</c:v>
                </c:pt>
                <c:pt idx="214">
                  <c:v>1.8866299999999999E-5</c:v>
                </c:pt>
                <c:pt idx="215">
                  <c:v>1.889958E-5</c:v>
                </c:pt>
                <c:pt idx="216">
                  <c:v>1.8932739999999999E-5</c:v>
                </c:pt>
                <c:pt idx="217">
                  <c:v>1.8965779999999999E-5</c:v>
                </c:pt>
                <c:pt idx="218">
                  <c:v>1.8998709999999999E-5</c:v>
                </c:pt>
                <c:pt idx="219">
                  <c:v>1.903152E-5</c:v>
                </c:pt>
                <c:pt idx="220">
                  <c:v>1.9064220000000001E-5</c:v>
                </c:pt>
                <c:pt idx="221">
                  <c:v>1.9096810000000001E-5</c:v>
                </c:pt>
                <c:pt idx="222">
                  <c:v>1.9129279999999999E-5</c:v>
                </c:pt>
                <c:pt idx="223">
                  <c:v>1.9161639999999999E-5</c:v>
                </c:pt>
                <c:pt idx="224">
                  <c:v>1.9193889999999999E-5</c:v>
                </c:pt>
                <c:pt idx="225">
                  <c:v>1.9226030000000001E-5</c:v>
                </c:pt>
                <c:pt idx="226">
                  <c:v>1.9258050000000001E-5</c:v>
                </c:pt>
                <c:pt idx="227">
                  <c:v>1.9289970000000001E-5</c:v>
                </c:pt>
                <c:pt idx="228">
                  <c:v>1.9321790000000001E-5</c:v>
                </c:pt>
                <c:pt idx="229">
                  <c:v>1.935349E-5</c:v>
                </c:pt>
                <c:pt idx="230">
                  <c:v>1.938508E-5</c:v>
                </c:pt>
                <c:pt idx="231">
                  <c:v>1.9416579999999998E-5</c:v>
                </c:pt>
                <c:pt idx="232">
                  <c:v>1.9447960000000001E-5</c:v>
                </c:pt>
                <c:pt idx="233">
                  <c:v>1.9479240000000001E-5</c:v>
                </c:pt>
                <c:pt idx="234">
                  <c:v>1.9510430000000001E-5</c:v>
                </c:pt>
                <c:pt idx="235">
                  <c:v>1.9541520000000001E-5</c:v>
                </c:pt>
                <c:pt idx="236">
                  <c:v>1.9572499999999999E-5</c:v>
                </c:pt>
                <c:pt idx="237">
                  <c:v>1.9603380000000001E-5</c:v>
                </c:pt>
                <c:pt idx="238">
                  <c:v>1.963417E-5</c:v>
                </c:pt>
                <c:pt idx="239">
                  <c:v>1.9664849999999999E-5</c:v>
                </c:pt>
                <c:pt idx="240">
                  <c:v>1.9695440000000001E-5</c:v>
                </c:pt>
                <c:pt idx="241">
                  <c:v>1.972594E-5</c:v>
                </c:pt>
                <c:pt idx="242">
                  <c:v>1.9756339999999999E-5</c:v>
                </c:pt>
                <c:pt idx="243">
                  <c:v>1.9786640000000001E-5</c:v>
                </c:pt>
                <c:pt idx="244">
                  <c:v>1.9816829999999998E-5</c:v>
                </c:pt>
                <c:pt idx="245">
                  <c:v>1.9846950000000001E-5</c:v>
                </c:pt>
                <c:pt idx="246">
                  <c:v>1.987696E-5</c:v>
                </c:pt>
                <c:pt idx="247">
                  <c:v>1.9906869999999999E-5</c:v>
                </c:pt>
                <c:pt idx="248">
                  <c:v>1.9936699999999998E-5</c:v>
                </c:pt>
                <c:pt idx="249">
                  <c:v>1.9966439999999999E-5</c:v>
                </c:pt>
                <c:pt idx="250">
                  <c:v>1.9996079999999998E-5</c:v>
                </c:pt>
              </c:numCache>
            </c:numRef>
          </c:yVal>
          <c:smooth val="1"/>
          <c:extLst>
            <c:ext xmlns:c16="http://schemas.microsoft.com/office/drawing/2014/chart" uri="{C3380CC4-5D6E-409C-BE32-E72D297353CC}">
              <c16:uniqueId val="{0000000F-4D4C-4B1C-89A4-3D3AFACA9F2D}"/>
            </c:ext>
          </c:extLst>
        </c:ser>
        <c:ser>
          <c:idx val="16"/>
          <c:order val="16"/>
          <c:tx>
            <c:strRef>
              <c:f>marine01!$U$1</c:f>
              <c:strCache>
                <c:ptCount val="1"/>
                <c:pt idx="0">
                  <c:v>Dp(7.51730E-08) </c:v>
                </c:pt>
              </c:strCache>
            </c:strRef>
          </c:tx>
          <c:spPr>
            <a:ln w="12700">
              <a:solidFill>
                <a:srgbClr val="3366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marine01!$U$2:$U$252</c:f>
              <c:numCache>
                <c:formatCode>0.00E+00</c:formatCode>
                <c:ptCount val="251"/>
                <c:pt idx="0">
                  <c:v>1.385274E-7</c:v>
                </c:pt>
                <c:pt idx="1">
                  <c:v>1.707485E-7</c:v>
                </c:pt>
                <c:pt idx="2">
                  <c:v>1.7322140000000001E-7</c:v>
                </c:pt>
                <c:pt idx="3">
                  <c:v>1.7578659999999999E-7</c:v>
                </c:pt>
                <c:pt idx="4">
                  <c:v>1.785462E-7</c:v>
                </c:pt>
                <c:pt idx="5">
                  <c:v>1.8152419999999999E-7</c:v>
                </c:pt>
                <c:pt idx="6">
                  <c:v>1.847505E-7</c:v>
                </c:pt>
                <c:pt idx="7">
                  <c:v>1.882626E-7</c:v>
                </c:pt>
                <c:pt idx="8">
                  <c:v>1.9210699999999999E-7</c:v>
                </c:pt>
                <c:pt idx="9">
                  <c:v>1.9634209999999999E-7</c:v>
                </c:pt>
                <c:pt idx="10">
                  <c:v>2.0104270000000001E-7</c:v>
                </c:pt>
                <c:pt idx="11">
                  <c:v>2.0630669999999999E-7</c:v>
                </c:pt>
                <c:pt idx="12">
                  <c:v>2.122637E-7</c:v>
                </c:pt>
                <c:pt idx="13">
                  <c:v>2.190932E-7</c:v>
                </c:pt>
                <c:pt idx="14">
                  <c:v>2.2704959999999999E-7</c:v>
                </c:pt>
                <c:pt idx="15">
                  <c:v>2.3651080000000001E-7</c:v>
                </c:pt>
                <c:pt idx="16">
                  <c:v>2.4807329999999998E-7</c:v>
                </c:pt>
                <c:pt idx="17">
                  <c:v>2.6274529999999999E-7</c:v>
                </c:pt>
                <c:pt idx="18">
                  <c:v>2.824269E-7</c:v>
                </c:pt>
                <c:pt idx="19">
                  <c:v>3.1129160000000001E-7</c:v>
                </c:pt>
                <c:pt idx="20">
                  <c:v>3.6147010000000001E-7</c:v>
                </c:pt>
                <c:pt idx="21">
                  <c:v>4.8452330000000001E-7</c:v>
                </c:pt>
                <c:pt idx="22">
                  <c:v>9.2438679999999997E-7</c:v>
                </c:pt>
                <c:pt idx="23">
                  <c:v>1.844143E-6</c:v>
                </c:pt>
                <c:pt idx="24">
                  <c:v>2.8759400000000001E-6</c:v>
                </c:pt>
                <c:pt idx="25">
                  <c:v>3.7997740000000002E-6</c:v>
                </c:pt>
                <c:pt idx="26">
                  <c:v>4.5629430000000001E-6</c:v>
                </c:pt>
                <c:pt idx="27">
                  <c:v>5.1742649999999998E-6</c:v>
                </c:pt>
                <c:pt idx="28">
                  <c:v>5.6640219999999997E-6</c:v>
                </c:pt>
                <c:pt idx="29">
                  <c:v>6.064489E-6</c:v>
                </c:pt>
                <c:pt idx="30">
                  <c:v>6.4017269999999997E-6</c:v>
                </c:pt>
                <c:pt idx="31">
                  <c:v>6.6948139999999998E-6</c:v>
                </c:pt>
                <c:pt idx="32">
                  <c:v>6.956761E-6</c:v>
                </c:pt>
                <c:pt idx="33">
                  <c:v>7.1959019999999996E-6</c:v>
                </c:pt>
                <c:pt idx="34">
                  <c:v>7.4176360000000001E-6</c:v>
                </c:pt>
                <c:pt idx="35">
                  <c:v>7.625535E-6</c:v>
                </c:pt>
                <c:pt idx="36">
                  <c:v>7.8220129999999995E-6</c:v>
                </c:pt>
                <c:pt idx="37">
                  <c:v>8.0087800000000006E-6</c:v>
                </c:pt>
                <c:pt idx="38">
                  <c:v>8.1871210000000007E-6</c:v>
                </c:pt>
                <c:pt idx="39">
                  <c:v>8.358006E-6</c:v>
                </c:pt>
                <c:pt idx="40">
                  <c:v>8.5222210000000003E-6</c:v>
                </c:pt>
                <c:pt idx="41">
                  <c:v>8.6803810000000005E-6</c:v>
                </c:pt>
                <c:pt idx="42">
                  <c:v>8.8331110000000003E-6</c:v>
                </c:pt>
                <c:pt idx="43">
                  <c:v>8.9808390000000005E-6</c:v>
                </c:pt>
                <c:pt idx="44">
                  <c:v>9.1239650000000003E-6</c:v>
                </c:pt>
                <c:pt idx="45">
                  <c:v>9.2628450000000002E-6</c:v>
                </c:pt>
                <c:pt idx="46">
                  <c:v>9.3977850000000007E-6</c:v>
                </c:pt>
                <c:pt idx="47">
                  <c:v>9.5290609999999999E-6</c:v>
                </c:pt>
                <c:pt idx="48">
                  <c:v>9.6568810000000004E-6</c:v>
                </c:pt>
                <c:pt idx="49">
                  <c:v>9.7814870000000006E-6</c:v>
                </c:pt>
                <c:pt idx="50">
                  <c:v>9.9030970000000002E-6</c:v>
                </c:pt>
                <c:pt idx="51">
                  <c:v>1.0021869999999999E-5</c:v>
                </c:pt>
                <c:pt idx="52">
                  <c:v>1.0138009999999999E-5</c:v>
                </c:pt>
                <c:pt idx="53">
                  <c:v>1.02516E-5</c:v>
                </c:pt>
                <c:pt idx="54">
                  <c:v>1.036284E-5</c:v>
                </c:pt>
                <c:pt idx="55">
                  <c:v>1.0471780000000001E-5</c:v>
                </c:pt>
                <c:pt idx="56">
                  <c:v>1.057859E-5</c:v>
                </c:pt>
                <c:pt idx="57">
                  <c:v>1.068338E-5</c:v>
                </c:pt>
                <c:pt idx="58">
                  <c:v>1.0786139999999999E-5</c:v>
                </c:pt>
                <c:pt idx="59">
                  <c:v>1.088706E-5</c:v>
                </c:pt>
                <c:pt idx="60">
                  <c:v>1.098623E-5</c:v>
                </c:pt>
                <c:pt idx="61">
                  <c:v>1.108367E-5</c:v>
                </c:pt>
                <c:pt idx="62">
                  <c:v>1.117949E-5</c:v>
                </c:pt>
                <c:pt idx="63">
                  <c:v>1.1273709999999999E-5</c:v>
                </c:pt>
                <c:pt idx="64">
                  <c:v>1.1366459999999999E-5</c:v>
                </c:pt>
                <c:pt idx="65">
                  <c:v>1.145774E-5</c:v>
                </c:pt>
                <c:pt idx="66">
                  <c:v>1.154763E-5</c:v>
                </c:pt>
                <c:pt idx="67">
                  <c:v>1.1636159999999999E-5</c:v>
                </c:pt>
                <c:pt idx="68">
                  <c:v>1.17234E-5</c:v>
                </c:pt>
                <c:pt idx="69">
                  <c:v>1.1809420000000001E-5</c:v>
                </c:pt>
                <c:pt idx="70">
                  <c:v>1.1894250000000001E-5</c:v>
                </c:pt>
                <c:pt idx="71">
                  <c:v>1.197791E-5</c:v>
                </c:pt>
                <c:pt idx="72">
                  <c:v>1.206044E-5</c:v>
                </c:pt>
                <c:pt idx="73">
                  <c:v>1.214188E-5</c:v>
                </c:pt>
                <c:pt idx="74">
                  <c:v>1.222226E-5</c:v>
                </c:pt>
                <c:pt idx="75">
                  <c:v>1.230163E-5</c:v>
                </c:pt>
                <c:pt idx="76">
                  <c:v>1.2380010000000001E-5</c:v>
                </c:pt>
                <c:pt idx="77">
                  <c:v>1.2457459999999999E-5</c:v>
                </c:pt>
                <c:pt idx="78">
                  <c:v>1.2533950000000001E-5</c:v>
                </c:pt>
                <c:pt idx="79">
                  <c:v>1.2609559999999999E-5</c:v>
                </c:pt>
                <c:pt idx="80">
                  <c:v>1.2684310000000001E-5</c:v>
                </c:pt>
                <c:pt idx="81">
                  <c:v>1.275819E-5</c:v>
                </c:pt>
                <c:pt idx="82">
                  <c:v>1.283127E-5</c:v>
                </c:pt>
                <c:pt idx="83">
                  <c:v>1.290354E-5</c:v>
                </c:pt>
                <c:pt idx="84">
                  <c:v>1.297502E-5</c:v>
                </c:pt>
                <c:pt idx="85">
                  <c:v>1.3045740000000001E-5</c:v>
                </c:pt>
                <c:pt idx="86">
                  <c:v>1.3115729999999999E-5</c:v>
                </c:pt>
                <c:pt idx="87">
                  <c:v>1.318497E-5</c:v>
                </c:pt>
                <c:pt idx="88">
                  <c:v>1.325353E-5</c:v>
                </c:pt>
                <c:pt idx="89">
                  <c:v>1.332139E-5</c:v>
                </c:pt>
                <c:pt idx="90">
                  <c:v>1.338859E-5</c:v>
                </c:pt>
                <c:pt idx="91">
                  <c:v>1.345513E-5</c:v>
                </c:pt>
                <c:pt idx="92">
                  <c:v>1.352103E-5</c:v>
                </c:pt>
                <c:pt idx="93">
                  <c:v>1.3586300000000001E-5</c:v>
                </c:pt>
                <c:pt idx="94">
                  <c:v>1.3650960000000001E-5</c:v>
                </c:pt>
                <c:pt idx="95">
                  <c:v>1.3715010000000001E-5</c:v>
                </c:pt>
                <c:pt idx="96">
                  <c:v>1.37785E-5</c:v>
                </c:pt>
                <c:pt idx="97">
                  <c:v>1.3841420000000001E-5</c:v>
                </c:pt>
                <c:pt idx="98">
                  <c:v>1.390376E-5</c:v>
                </c:pt>
                <c:pt idx="99">
                  <c:v>1.3965579999999999E-5</c:v>
                </c:pt>
                <c:pt idx="100">
                  <c:v>1.402684E-5</c:v>
                </c:pt>
                <c:pt idx="101">
                  <c:v>1.40876E-5</c:v>
                </c:pt>
                <c:pt idx="102">
                  <c:v>1.414784E-5</c:v>
                </c:pt>
                <c:pt idx="103">
                  <c:v>1.420759E-5</c:v>
                </c:pt>
                <c:pt idx="104">
                  <c:v>1.4266859999999999E-5</c:v>
                </c:pt>
                <c:pt idx="105">
                  <c:v>1.4325629999999999E-5</c:v>
                </c:pt>
                <c:pt idx="106">
                  <c:v>1.4383919999999999E-5</c:v>
                </c:pt>
                <c:pt idx="107">
                  <c:v>1.444176E-5</c:v>
                </c:pt>
                <c:pt idx="108">
                  <c:v>1.449918E-5</c:v>
                </c:pt>
                <c:pt idx="109">
                  <c:v>1.4556099999999999E-5</c:v>
                </c:pt>
                <c:pt idx="110">
                  <c:v>1.461258E-5</c:v>
                </c:pt>
                <c:pt idx="111">
                  <c:v>1.466866E-5</c:v>
                </c:pt>
                <c:pt idx="112">
                  <c:v>1.4724300000000001E-5</c:v>
                </c:pt>
                <c:pt idx="113">
                  <c:v>1.477955E-5</c:v>
                </c:pt>
                <c:pt idx="114">
                  <c:v>1.4834390000000001E-5</c:v>
                </c:pt>
                <c:pt idx="115">
                  <c:v>1.48888E-5</c:v>
                </c:pt>
                <c:pt idx="116">
                  <c:v>1.4942830000000001E-5</c:v>
                </c:pt>
                <c:pt idx="117">
                  <c:v>1.4996499999999999E-5</c:v>
                </c:pt>
                <c:pt idx="118">
                  <c:v>1.504978E-5</c:v>
                </c:pt>
                <c:pt idx="119">
                  <c:v>1.51027E-5</c:v>
                </c:pt>
                <c:pt idx="120">
                  <c:v>1.5155259999999999E-5</c:v>
                </c:pt>
                <c:pt idx="121">
                  <c:v>1.520746E-5</c:v>
                </c:pt>
                <c:pt idx="122">
                  <c:v>1.525928E-5</c:v>
                </c:pt>
                <c:pt idx="123">
                  <c:v>1.5310780000000001E-5</c:v>
                </c:pt>
                <c:pt idx="124">
                  <c:v>1.536191E-5</c:v>
                </c:pt>
                <c:pt idx="125">
                  <c:v>1.5412730000000001E-5</c:v>
                </c:pt>
                <c:pt idx="126">
                  <c:v>1.5463209999999999E-5</c:v>
                </c:pt>
                <c:pt idx="127">
                  <c:v>1.5513380000000002E-5</c:v>
                </c:pt>
                <c:pt idx="128">
                  <c:v>1.5563229999999999E-5</c:v>
                </c:pt>
                <c:pt idx="129">
                  <c:v>1.5612750000000001E-5</c:v>
                </c:pt>
                <c:pt idx="130">
                  <c:v>1.5661939999999999E-5</c:v>
                </c:pt>
                <c:pt idx="131">
                  <c:v>1.5710849999999999E-5</c:v>
                </c:pt>
                <c:pt idx="132">
                  <c:v>1.575944E-5</c:v>
                </c:pt>
                <c:pt idx="133">
                  <c:v>1.5807740000000001E-5</c:v>
                </c:pt>
                <c:pt idx="134">
                  <c:v>1.585573E-5</c:v>
                </c:pt>
                <c:pt idx="135">
                  <c:v>1.5903450000000001E-5</c:v>
                </c:pt>
                <c:pt idx="136">
                  <c:v>1.5950889999999999E-5</c:v>
                </c:pt>
                <c:pt idx="137">
                  <c:v>1.599808E-5</c:v>
                </c:pt>
                <c:pt idx="138">
                  <c:v>1.604496E-5</c:v>
                </c:pt>
                <c:pt idx="139">
                  <c:v>1.609159E-5</c:v>
                </c:pt>
                <c:pt idx="140">
                  <c:v>1.6137929999999999E-5</c:v>
                </c:pt>
                <c:pt idx="141">
                  <c:v>1.6184030000000002E-5</c:v>
                </c:pt>
                <c:pt idx="142">
                  <c:v>1.622983E-5</c:v>
                </c:pt>
                <c:pt idx="143">
                  <c:v>1.6275420000000001E-5</c:v>
                </c:pt>
                <c:pt idx="144">
                  <c:v>1.632073E-5</c:v>
                </c:pt>
                <c:pt idx="145">
                  <c:v>1.6365790000000001E-5</c:v>
                </c:pt>
                <c:pt idx="146">
                  <c:v>1.6410609999999999E-5</c:v>
                </c:pt>
                <c:pt idx="147">
                  <c:v>1.6455190000000001E-5</c:v>
                </c:pt>
                <c:pt idx="148">
                  <c:v>1.6499510000000001E-5</c:v>
                </c:pt>
                <c:pt idx="149">
                  <c:v>1.654362E-5</c:v>
                </c:pt>
                <c:pt idx="150">
                  <c:v>1.6587470000000001E-5</c:v>
                </c:pt>
                <c:pt idx="151">
                  <c:v>1.6631119999999999E-5</c:v>
                </c:pt>
                <c:pt idx="152">
                  <c:v>1.667453E-5</c:v>
                </c:pt>
                <c:pt idx="153">
                  <c:v>1.6717710000000002E-5</c:v>
                </c:pt>
                <c:pt idx="154">
                  <c:v>1.6760660000000001E-5</c:v>
                </c:pt>
                <c:pt idx="155">
                  <c:v>1.6803389999999998E-5</c:v>
                </c:pt>
                <c:pt idx="156">
                  <c:v>1.6845919999999999E-5</c:v>
                </c:pt>
                <c:pt idx="157">
                  <c:v>1.6888230000000001E-5</c:v>
                </c:pt>
                <c:pt idx="158">
                  <c:v>1.6930320000000001E-5</c:v>
                </c:pt>
                <c:pt idx="159">
                  <c:v>1.6972210000000001E-5</c:v>
                </c:pt>
                <c:pt idx="160">
                  <c:v>1.70139E-5</c:v>
                </c:pt>
                <c:pt idx="161">
                  <c:v>1.7055370000000001E-5</c:v>
                </c:pt>
                <c:pt idx="162">
                  <c:v>1.7096649999999998E-5</c:v>
                </c:pt>
                <c:pt idx="163">
                  <c:v>1.7137729999999999E-5</c:v>
                </c:pt>
                <c:pt idx="164">
                  <c:v>1.7178599999999998E-5</c:v>
                </c:pt>
                <c:pt idx="165">
                  <c:v>1.7219280000000002E-5</c:v>
                </c:pt>
                <c:pt idx="166">
                  <c:v>1.7259760000000001E-5</c:v>
                </c:pt>
                <c:pt idx="167">
                  <c:v>1.730005E-5</c:v>
                </c:pt>
                <c:pt idx="168">
                  <c:v>1.7340169999999998E-5</c:v>
                </c:pt>
                <c:pt idx="169">
                  <c:v>1.7380089999999999E-5</c:v>
                </c:pt>
                <c:pt idx="170">
                  <c:v>1.7419830000000001E-5</c:v>
                </c:pt>
                <c:pt idx="171">
                  <c:v>1.7459400000000001E-5</c:v>
                </c:pt>
                <c:pt idx="172">
                  <c:v>1.7498770000000001E-5</c:v>
                </c:pt>
                <c:pt idx="173">
                  <c:v>1.7537969999999998E-5</c:v>
                </c:pt>
                <c:pt idx="174">
                  <c:v>1.757698E-5</c:v>
                </c:pt>
                <c:pt idx="175">
                  <c:v>1.7615840000000001E-5</c:v>
                </c:pt>
                <c:pt idx="176">
                  <c:v>1.7654509999999999E-5</c:v>
                </c:pt>
                <c:pt idx="177">
                  <c:v>1.769302E-5</c:v>
                </c:pt>
                <c:pt idx="178">
                  <c:v>1.7731350000000001E-5</c:v>
                </c:pt>
                <c:pt idx="179">
                  <c:v>1.7769520000000001E-5</c:v>
                </c:pt>
                <c:pt idx="180">
                  <c:v>1.7807530000000001E-5</c:v>
                </c:pt>
                <c:pt idx="181">
                  <c:v>1.7845370000000002E-5</c:v>
                </c:pt>
                <c:pt idx="182">
                  <c:v>1.7883050000000002E-5</c:v>
                </c:pt>
                <c:pt idx="183">
                  <c:v>1.792057E-5</c:v>
                </c:pt>
                <c:pt idx="184">
                  <c:v>1.7957929999999998E-5</c:v>
                </c:pt>
                <c:pt idx="185">
                  <c:v>1.7995129999999999E-5</c:v>
                </c:pt>
                <c:pt idx="186">
                  <c:v>1.8032170000000001E-5</c:v>
                </c:pt>
                <c:pt idx="187">
                  <c:v>1.8069070000000001E-5</c:v>
                </c:pt>
                <c:pt idx="188">
                  <c:v>1.810582E-5</c:v>
                </c:pt>
                <c:pt idx="189">
                  <c:v>1.8142410000000002E-5</c:v>
                </c:pt>
                <c:pt idx="190">
                  <c:v>1.8178839999999999E-5</c:v>
                </c:pt>
                <c:pt idx="191">
                  <c:v>1.8215140000000001E-5</c:v>
                </c:pt>
                <c:pt idx="192">
                  <c:v>1.8251280000000001E-5</c:v>
                </c:pt>
                <c:pt idx="193">
                  <c:v>1.828729E-5</c:v>
                </c:pt>
                <c:pt idx="194">
                  <c:v>1.8323150000000001E-5</c:v>
                </c:pt>
                <c:pt idx="195">
                  <c:v>1.8358859999999999E-5</c:v>
                </c:pt>
                <c:pt idx="196">
                  <c:v>1.839443E-5</c:v>
                </c:pt>
                <c:pt idx="197">
                  <c:v>1.8429859999999998E-5</c:v>
                </c:pt>
                <c:pt idx="198">
                  <c:v>1.8465160000000001E-5</c:v>
                </c:pt>
                <c:pt idx="199">
                  <c:v>1.8500329999999998E-5</c:v>
                </c:pt>
                <c:pt idx="200">
                  <c:v>1.8535359999999999E-5</c:v>
                </c:pt>
                <c:pt idx="201">
                  <c:v>1.857024E-5</c:v>
                </c:pt>
                <c:pt idx="202">
                  <c:v>1.8604999999999999E-5</c:v>
                </c:pt>
                <c:pt idx="203">
                  <c:v>1.8639620000000002E-5</c:v>
                </c:pt>
                <c:pt idx="204">
                  <c:v>1.8674109999999999E-5</c:v>
                </c:pt>
                <c:pt idx="205">
                  <c:v>1.8708480000000001E-5</c:v>
                </c:pt>
                <c:pt idx="206">
                  <c:v>1.874271E-5</c:v>
                </c:pt>
                <c:pt idx="207">
                  <c:v>1.8776820000000001E-5</c:v>
                </c:pt>
                <c:pt idx="208">
                  <c:v>1.88108E-5</c:v>
                </c:pt>
                <c:pt idx="209">
                  <c:v>1.884466E-5</c:v>
                </c:pt>
                <c:pt idx="210">
                  <c:v>1.8878390000000001E-5</c:v>
                </c:pt>
                <c:pt idx="211">
                  <c:v>1.8911990000000001E-5</c:v>
                </c:pt>
                <c:pt idx="212">
                  <c:v>1.8945489999999999E-5</c:v>
                </c:pt>
                <c:pt idx="213">
                  <c:v>1.8978849999999999E-5</c:v>
                </c:pt>
                <c:pt idx="214">
                  <c:v>1.90121E-5</c:v>
                </c:pt>
                <c:pt idx="215">
                  <c:v>1.9045230000000001E-5</c:v>
                </c:pt>
                <c:pt idx="216">
                  <c:v>1.9078239999999999E-5</c:v>
                </c:pt>
                <c:pt idx="217">
                  <c:v>1.9111129999999999E-5</c:v>
                </c:pt>
                <c:pt idx="218">
                  <c:v>1.9143909999999999E-5</c:v>
                </c:pt>
                <c:pt idx="219">
                  <c:v>1.9176580000000001E-5</c:v>
                </c:pt>
                <c:pt idx="220">
                  <c:v>1.9209130000000001E-5</c:v>
                </c:pt>
                <c:pt idx="221">
                  <c:v>1.9241580000000001E-5</c:v>
                </c:pt>
                <c:pt idx="222">
                  <c:v>1.9273899999999999E-5</c:v>
                </c:pt>
                <c:pt idx="223">
                  <c:v>1.9306119999999999E-5</c:v>
                </c:pt>
                <c:pt idx="224">
                  <c:v>1.9338219999999999E-5</c:v>
                </c:pt>
                <c:pt idx="225">
                  <c:v>1.9370220000000001E-5</c:v>
                </c:pt>
                <c:pt idx="226">
                  <c:v>1.9402099999999998E-5</c:v>
                </c:pt>
                <c:pt idx="227">
                  <c:v>1.9433879999999999E-5</c:v>
                </c:pt>
                <c:pt idx="228">
                  <c:v>1.9465559999999999E-5</c:v>
                </c:pt>
                <c:pt idx="229">
                  <c:v>1.9497120000000001E-5</c:v>
                </c:pt>
                <c:pt idx="230">
                  <c:v>1.952858E-5</c:v>
                </c:pt>
                <c:pt idx="231">
                  <c:v>1.9559940000000002E-5</c:v>
                </c:pt>
                <c:pt idx="232">
                  <c:v>1.9591189999999999E-5</c:v>
                </c:pt>
                <c:pt idx="233">
                  <c:v>1.9622329999999999E-5</c:v>
                </c:pt>
                <c:pt idx="234">
                  <c:v>1.965339E-5</c:v>
                </c:pt>
                <c:pt idx="235">
                  <c:v>1.968434E-5</c:v>
                </c:pt>
                <c:pt idx="236">
                  <c:v>1.971519E-5</c:v>
                </c:pt>
                <c:pt idx="237">
                  <c:v>1.974594E-5</c:v>
                </c:pt>
                <c:pt idx="238">
                  <c:v>1.9776589999999999E-5</c:v>
                </c:pt>
                <c:pt idx="239">
                  <c:v>1.9807140000000002E-5</c:v>
                </c:pt>
                <c:pt idx="240">
                  <c:v>1.9837609999999999E-5</c:v>
                </c:pt>
                <c:pt idx="241">
                  <c:v>1.9867970000000001E-5</c:v>
                </c:pt>
                <c:pt idx="242">
                  <c:v>1.9898240000000001E-5</c:v>
                </c:pt>
                <c:pt idx="243">
                  <c:v>1.9928410000000001E-5</c:v>
                </c:pt>
                <c:pt idx="244">
                  <c:v>1.9958480000000001E-5</c:v>
                </c:pt>
                <c:pt idx="245">
                  <c:v>1.9988470000000001E-5</c:v>
                </c:pt>
                <c:pt idx="246">
                  <c:v>2.0018350000000001E-5</c:v>
                </c:pt>
                <c:pt idx="247">
                  <c:v>2.0048140000000001E-5</c:v>
                </c:pt>
                <c:pt idx="248">
                  <c:v>2.0077839999999999E-5</c:v>
                </c:pt>
                <c:pt idx="249">
                  <c:v>2.0107460000000001E-5</c:v>
                </c:pt>
                <c:pt idx="250">
                  <c:v>2.0136979999999999E-5</c:v>
                </c:pt>
              </c:numCache>
            </c:numRef>
          </c:yVal>
          <c:smooth val="1"/>
          <c:extLst>
            <c:ext xmlns:c16="http://schemas.microsoft.com/office/drawing/2014/chart" uri="{C3380CC4-5D6E-409C-BE32-E72D297353CC}">
              <c16:uniqueId val="{00000010-4D4C-4B1C-89A4-3D3AFACA9F2D}"/>
            </c:ext>
          </c:extLst>
        </c:ser>
        <c:ser>
          <c:idx val="17"/>
          <c:order val="17"/>
          <c:tx>
            <c:strRef>
              <c:f>marine01!$V$1</c:f>
              <c:strCache>
                <c:ptCount val="1"/>
                <c:pt idx="0">
                  <c:v>Dp(8.24573E-08) </c:v>
                </c:pt>
              </c:strCache>
            </c:strRef>
          </c:tx>
          <c:spPr>
            <a:ln w="12700">
              <a:solidFill>
                <a:srgbClr val="33CCCC"/>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marine01!$V$2:$V$252</c:f>
              <c:numCache>
                <c:formatCode>0.00E+00</c:formatCode>
                <c:ptCount val="251"/>
                <c:pt idx="0">
                  <c:v>1.5434720000000001E-7</c:v>
                </c:pt>
                <c:pt idx="1">
                  <c:v>1.8891099999999999E-7</c:v>
                </c:pt>
                <c:pt idx="2">
                  <c:v>1.915766E-7</c:v>
                </c:pt>
                <c:pt idx="3">
                  <c:v>1.9448980000000001E-7</c:v>
                </c:pt>
                <c:pt idx="4">
                  <c:v>1.9762849999999999E-7</c:v>
                </c:pt>
                <c:pt idx="5">
                  <c:v>2.010211E-7</c:v>
                </c:pt>
                <c:pt idx="6">
                  <c:v>2.0470349999999999E-7</c:v>
                </c:pt>
                <c:pt idx="7">
                  <c:v>2.087204E-7</c:v>
                </c:pt>
                <c:pt idx="8">
                  <c:v>2.1312760000000001E-7</c:v>
                </c:pt>
                <c:pt idx="9">
                  <c:v>2.179959E-7</c:v>
                </c:pt>
                <c:pt idx="10">
                  <c:v>2.234162E-7</c:v>
                </c:pt>
                <c:pt idx="11">
                  <c:v>2.295083E-7</c:v>
                </c:pt>
                <c:pt idx="12">
                  <c:v>2.364324E-7</c:v>
                </c:pt>
                <c:pt idx="13">
                  <c:v>2.4441289999999999E-7</c:v>
                </c:pt>
                <c:pt idx="14">
                  <c:v>2.5377129999999998E-7</c:v>
                </c:pt>
                <c:pt idx="15">
                  <c:v>2.6499339999999999E-7</c:v>
                </c:pt>
                <c:pt idx="16">
                  <c:v>2.7886240000000002E-7</c:v>
                </c:pt>
                <c:pt idx="17">
                  <c:v>2.9673920000000001E-7</c:v>
                </c:pt>
                <c:pt idx="18">
                  <c:v>3.212939E-7</c:v>
                </c:pt>
                <c:pt idx="19">
                  <c:v>3.587548E-7</c:v>
                </c:pt>
                <c:pt idx="20">
                  <c:v>4.2884150000000001E-7</c:v>
                </c:pt>
                <c:pt idx="21">
                  <c:v>6.1829839999999999E-7</c:v>
                </c:pt>
                <c:pt idx="22">
                  <c:v>1.194487E-6</c:v>
                </c:pt>
                <c:pt idx="23">
                  <c:v>2.151445E-6</c:v>
                </c:pt>
                <c:pt idx="24">
                  <c:v>3.161864E-6</c:v>
                </c:pt>
                <c:pt idx="25">
                  <c:v>4.06133E-6</c:v>
                </c:pt>
                <c:pt idx="26">
                  <c:v>4.8060820000000004E-6</c:v>
                </c:pt>
                <c:pt idx="27">
                  <c:v>5.4043659999999998E-6</c:v>
                </c:pt>
                <c:pt idx="28">
                  <c:v>5.8848230000000004E-6</c:v>
                </c:pt>
                <c:pt idx="29">
                  <c:v>6.278418E-6</c:v>
                </c:pt>
                <c:pt idx="30">
                  <c:v>6.6103510000000004E-6</c:v>
                </c:pt>
                <c:pt idx="31">
                  <c:v>6.8991489999999996E-6</c:v>
                </c:pt>
                <c:pt idx="32">
                  <c:v>7.1574850000000003E-6</c:v>
                </c:pt>
                <c:pt idx="33">
                  <c:v>7.3934890000000004E-6</c:v>
                </c:pt>
                <c:pt idx="34">
                  <c:v>7.6124339999999998E-6</c:v>
                </c:pt>
                <c:pt idx="35">
                  <c:v>7.8178119999999994E-6</c:v>
                </c:pt>
                <c:pt idx="36">
                  <c:v>8.0119849999999995E-6</c:v>
                </c:pt>
                <c:pt idx="37">
                  <c:v>8.1966250000000005E-6</c:v>
                </c:pt>
                <c:pt idx="38">
                  <c:v>8.3729879999999998E-6</c:v>
                </c:pt>
                <c:pt idx="39">
                  <c:v>8.5420269999999994E-6</c:v>
                </c:pt>
                <c:pt idx="40">
                  <c:v>8.7045100000000001E-6</c:v>
                </c:pt>
                <c:pt idx="41">
                  <c:v>8.8610390000000004E-6</c:v>
                </c:pt>
                <c:pt idx="42">
                  <c:v>9.0122270000000004E-6</c:v>
                </c:pt>
                <c:pt idx="43">
                  <c:v>9.1584940000000007E-6</c:v>
                </c:pt>
                <c:pt idx="44">
                  <c:v>9.3002309999999993E-6</c:v>
                </c:pt>
                <c:pt idx="45">
                  <c:v>9.4377900000000007E-6</c:v>
                </c:pt>
                <c:pt idx="46">
                  <c:v>9.5714680000000006E-6</c:v>
                </c:pt>
                <c:pt idx="47">
                  <c:v>9.7015360000000003E-6</c:v>
                </c:pt>
                <c:pt idx="48">
                  <c:v>9.8282009999999996E-6</c:v>
                </c:pt>
                <c:pt idx="49">
                  <c:v>9.9516990000000005E-6</c:v>
                </c:pt>
                <c:pt idx="50">
                  <c:v>1.0072239999999999E-5</c:v>
                </c:pt>
                <c:pt idx="51">
                  <c:v>1.018999E-5</c:v>
                </c:pt>
                <c:pt idx="52">
                  <c:v>1.030514E-5</c:v>
                </c:pt>
                <c:pt idx="53">
                  <c:v>1.0417780000000001E-5</c:v>
                </c:pt>
                <c:pt idx="54">
                  <c:v>1.05281E-5</c:v>
                </c:pt>
                <c:pt idx="55">
                  <c:v>1.063615E-5</c:v>
                </c:pt>
                <c:pt idx="56">
                  <c:v>1.07421E-5</c:v>
                </c:pt>
                <c:pt idx="57">
                  <c:v>1.0846049999999999E-5</c:v>
                </c:pt>
                <c:pt idx="58">
                  <c:v>1.0947999999999999E-5</c:v>
                </c:pt>
                <c:pt idx="59">
                  <c:v>1.104814E-5</c:v>
                </c:pt>
                <c:pt idx="60">
                  <c:v>1.1146549999999999E-5</c:v>
                </c:pt>
                <c:pt idx="61">
                  <c:v>1.124324E-5</c:v>
                </c:pt>
                <c:pt idx="62">
                  <c:v>1.1338340000000001E-5</c:v>
                </c:pt>
                <c:pt idx="63">
                  <c:v>1.1431869999999999E-5</c:v>
                </c:pt>
                <c:pt idx="64">
                  <c:v>1.152393E-5</c:v>
                </c:pt>
                <c:pt idx="65">
                  <c:v>1.161454E-5</c:v>
                </c:pt>
                <c:pt idx="66">
                  <c:v>1.1703790000000001E-5</c:v>
                </c:pt>
                <c:pt idx="67">
                  <c:v>1.179169E-5</c:v>
                </c:pt>
                <c:pt idx="68">
                  <c:v>1.187831E-5</c:v>
                </c:pt>
                <c:pt idx="69">
                  <c:v>1.1963730000000001E-5</c:v>
                </c:pt>
                <c:pt idx="70">
                  <c:v>1.204797E-5</c:v>
                </c:pt>
                <c:pt idx="71">
                  <c:v>1.213105E-5</c:v>
                </c:pt>
                <c:pt idx="72">
                  <c:v>1.2213019999999999E-5</c:v>
                </c:pt>
                <c:pt idx="73">
                  <c:v>1.229391E-5</c:v>
                </c:pt>
                <c:pt idx="74">
                  <c:v>1.2373760000000001E-5</c:v>
                </c:pt>
                <c:pt idx="75">
                  <c:v>1.24526E-5</c:v>
                </c:pt>
                <c:pt idx="76">
                  <c:v>1.253046E-5</c:v>
                </c:pt>
                <c:pt idx="77">
                  <c:v>1.2607400000000001E-5</c:v>
                </c:pt>
                <c:pt idx="78">
                  <c:v>1.26834E-5</c:v>
                </c:pt>
                <c:pt idx="79">
                  <c:v>1.275853E-5</c:v>
                </c:pt>
                <c:pt idx="80">
                  <c:v>1.2832789999999999E-5</c:v>
                </c:pt>
                <c:pt idx="81">
                  <c:v>1.29062E-5</c:v>
                </c:pt>
                <c:pt idx="82">
                  <c:v>1.2978830000000001E-5</c:v>
                </c:pt>
                <c:pt idx="83">
                  <c:v>1.305065E-5</c:v>
                </c:pt>
                <c:pt idx="84">
                  <c:v>1.3121689999999999E-5</c:v>
                </c:pt>
                <c:pt idx="85">
                  <c:v>1.319197E-5</c:v>
                </c:pt>
                <c:pt idx="86">
                  <c:v>1.326153E-5</c:v>
                </c:pt>
                <c:pt idx="87">
                  <c:v>1.3330359999999999E-5</c:v>
                </c:pt>
                <c:pt idx="88">
                  <c:v>1.3398500000000001E-5</c:v>
                </c:pt>
                <c:pt idx="89">
                  <c:v>1.3465949999999999E-5</c:v>
                </c:pt>
                <c:pt idx="90">
                  <c:v>1.353275E-5</c:v>
                </c:pt>
                <c:pt idx="91">
                  <c:v>1.35989E-5</c:v>
                </c:pt>
                <c:pt idx="92">
                  <c:v>1.366441E-5</c:v>
                </c:pt>
                <c:pt idx="93">
                  <c:v>1.3729300000000001E-5</c:v>
                </c:pt>
                <c:pt idx="94">
                  <c:v>1.3793590000000001E-5</c:v>
                </c:pt>
                <c:pt idx="95">
                  <c:v>1.3857280000000001E-5</c:v>
                </c:pt>
                <c:pt idx="96">
                  <c:v>1.39204E-5</c:v>
                </c:pt>
                <c:pt idx="97">
                  <c:v>1.398296E-5</c:v>
                </c:pt>
                <c:pt idx="98">
                  <c:v>1.4044960000000001E-5</c:v>
                </c:pt>
                <c:pt idx="99">
                  <c:v>1.410643E-5</c:v>
                </c:pt>
                <c:pt idx="100">
                  <c:v>1.4167350000000001E-5</c:v>
                </c:pt>
                <c:pt idx="101">
                  <c:v>1.4227770000000001E-5</c:v>
                </c:pt>
                <c:pt idx="102">
                  <c:v>1.4287680000000001E-5</c:v>
                </c:pt>
                <c:pt idx="103">
                  <c:v>1.43471E-5</c:v>
                </c:pt>
                <c:pt idx="104">
                  <c:v>1.440604E-5</c:v>
                </c:pt>
                <c:pt idx="105">
                  <c:v>1.4464489999999999E-5</c:v>
                </c:pt>
                <c:pt idx="106">
                  <c:v>1.452247E-5</c:v>
                </c:pt>
                <c:pt idx="107">
                  <c:v>1.4579999999999999E-5</c:v>
                </c:pt>
                <c:pt idx="108">
                  <c:v>1.463711E-5</c:v>
                </c:pt>
                <c:pt idx="109">
                  <c:v>1.469373E-5</c:v>
                </c:pt>
                <c:pt idx="110">
                  <c:v>1.4749920000000001E-5</c:v>
                </c:pt>
                <c:pt idx="111">
                  <c:v>1.48057E-5</c:v>
                </c:pt>
                <c:pt idx="112">
                  <c:v>1.4861050000000001E-5</c:v>
                </c:pt>
                <c:pt idx="113">
                  <c:v>1.491601E-5</c:v>
                </c:pt>
                <c:pt idx="114">
                  <c:v>1.4970559999999999E-5</c:v>
                </c:pt>
                <c:pt idx="115">
                  <c:v>1.50247E-5</c:v>
                </c:pt>
                <c:pt idx="116">
                  <c:v>1.507845E-5</c:v>
                </c:pt>
                <c:pt idx="117">
                  <c:v>1.513185E-5</c:v>
                </c:pt>
                <c:pt idx="118">
                  <c:v>1.518486E-5</c:v>
                </c:pt>
                <c:pt idx="119">
                  <c:v>1.523751E-5</c:v>
                </c:pt>
                <c:pt idx="120">
                  <c:v>1.5289800000000001E-5</c:v>
                </c:pt>
                <c:pt idx="121">
                  <c:v>1.5341739999999999E-5</c:v>
                </c:pt>
                <c:pt idx="122">
                  <c:v>1.53933E-5</c:v>
                </c:pt>
                <c:pt idx="123">
                  <c:v>1.5444550000000001E-5</c:v>
                </c:pt>
                <c:pt idx="124">
                  <c:v>1.5495429999999999E-5</c:v>
                </c:pt>
                <c:pt idx="125">
                  <c:v>1.5546E-5</c:v>
                </c:pt>
                <c:pt idx="126">
                  <c:v>1.5596240000000001E-5</c:v>
                </c:pt>
                <c:pt idx="127">
                  <c:v>1.564616E-5</c:v>
                </c:pt>
                <c:pt idx="128">
                  <c:v>1.5695770000000001E-5</c:v>
                </c:pt>
                <c:pt idx="129">
                  <c:v>1.5745049999999999E-5</c:v>
                </c:pt>
                <c:pt idx="130">
                  <c:v>1.5794000000000002E-5</c:v>
                </c:pt>
                <c:pt idx="131">
                  <c:v>1.5842679999999999E-5</c:v>
                </c:pt>
                <c:pt idx="132">
                  <c:v>1.589104E-5</c:v>
                </c:pt>
                <c:pt idx="133">
                  <c:v>1.5939100000000001E-5</c:v>
                </c:pt>
                <c:pt idx="134">
                  <c:v>1.5986869999999999E-5</c:v>
                </c:pt>
                <c:pt idx="135">
                  <c:v>1.6034370000000001E-5</c:v>
                </c:pt>
                <c:pt idx="136">
                  <c:v>1.6081590000000001E-5</c:v>
                </c:pt>
                <c:pt idx="137">
                  <c:v>1.6128560000000001E-5</c:v>
                </c:pt>
                <c:pt idx="138">
                  <c:v>1.6175219999999999E-5</c:v>
                </c:pt>
                <c:pt idx="139">
                  <c:v>1.6221629999999999E-5</c:v>
                </c:pt>
                <c:pt idx="140">
                  <c:v>1.6267760000000001E-5</c:v>
                </c:pt>
                <c:pt idx="141">
                  <c:v>1.6313639999999999E-5</c:v>
                </c:pt>
                <c:pt idx="142">
                  <c:v>1.635924E-5</c:v>
                </c:pt>
                <c:pt idx="143">
                  <c:v>1.640462E-5</c:v>
                </c:pt>
                <c:pt idx="144">
                  <c:v>1.6449730000000001E-5</c:v>
                </c:pt>
                <c:pt idx="145">
                  <c:v>1.6494580000000002E-5</c:v>
                </c:pt>
                <c:pt idx="146">
                  <c:v>1.6539199999999999E-5</c:v>
                </c:pt>
                <c:pt idx="147">
                  <c:v>1.658358E-5</c:v>
                </c:pt>
                <c:pt idx="148">
                  <c:v>1.66277E-5</c:v>
                </c:pt>
                <c:pt idx="149">
                  <c:v>1.6671619999999999E-5</c:v>
                </c:pt>
                <c:pt idx="150">
                  <c:v>1.6715280000000001E-5</c:v>
                </c:pt>
                <c:pt idx="151">
                  <c:v>1.6758730000000001E-5</c:v>
                </c:pt>
                <c:pt idx="152">
                  <c:v>1.6801949999999999E-5</c:v>
                </c:pt>
                <c:pt idx="153">
                  <c:v>1.6844940000000001E-5</c:v>
                </c:pt>
                <c:pt idx="154">
                  <c:v>1.6887700000000001E-5</c:v>
                </c:pt>
                <c:pt idx="155">
                  <c:v>1.6930239999999999E-5</c:v>
                </c:pt>
                <c:pt idx="156">
                  <c:v>1.697259E-5</c:v>
                </c:pt>
                <c:pt idx="157">
                  <c:v>1.701472E-5</c:v>
                </c:pt>
                <c:pt idx="158">
                  <c:v>1.7056630000000001E-5</c:v>
                </c:pt>
                <c:pt idx="159">
                  <c:v>1.7098340000000001E-5</c:v>
                </c:pt>
                <c:pt idx="160">
                  <c:v>1.7139850000000002E-5</c:v>
                </c:pt>
                <c:pt idx="161">
                  <c:v>1.718114E-5</c:v>
                </c:pt>
                <c:pt idx="162">
                  <c:v>1.7222239999999999E-5</c:v>
                </c:pt>
                <c:pt idx="163">
                  <c:v>1.7263150000000001E-5</c:v>
                </c:pt>
                <c:pt idx="164">
                  <c:v>1.7303849999999999E-5</c:v>
                </c:pt>
                <c:pt idx="165">
                  <c:v>1.734436E-5</c:v>
                </c:pt>
                <c:pt idx="166">
                  <c:v>1.7384670000000001E-5</c:v>
                </c:pt>
                <c:pt idx="167">
                  <c:v>1.7424789999999999E-5</c:v>
                </c:pt>
                <c:pt idx="168">
                  <c:v>1.7464739999999998E-5</c:v>
                </c:pt>
                <c:pt idx="169">
                  <c:v>1.7504500000000002E-5</c:v>
                </c:pt>
                <c:pt idx="170">
                  <c:v>1.7544070000000002E-5</c:v>
                </c:pt>
                <c:pt idx="171">
                  <c:v>1.758347E-5</c:v>
                </c:pt>
                <c:pt idx="172">
                  <c:v>1.7622689999999999E-5</c:v>
                </c:pt>
                <c:pt idx="173">
                  <c:v>1.7661719999999999E-5</c:v>
                </c:pt>
                <c:pt idx="174">
                  <c:v>1.770058E-5</c:v>
                </c:pt>
                <c:pt idx="175">
                  <c:v>1.773928E-5</c:v>
                </c:pt>
                <c:pt idx="176">
                  <c:v>1.777779E-5</c:v>
                </c:pt>
                <c:pt idx="177">
                  <c:v>1.781614E-5</c:v>
                </c:pt>
                <c:pt idx="178">
                  <c:v>1.7854320000000001E-5</c:v>
                </c:pt>
                <c:pt idx="179">
                  <c:v>1.7892340000000001E-5</c:v>
                </c:pt>
                <c:pt idx="180">
                  <c:v>1.79302E-5</c:v>
                </c:pt>
                <c:pt idx="181">
                  <c:v>1.796788E-5</c:v>
                </c:pt>
                <c:pt idx="182">
                  <c:v>1.800542E-5</c:v>
                </c:pt>
                <c:pt idx="183">
                  <c:v>1.8042780000000001E-5</c:v>
                </c:pt>
                <c:pt idx="184">
                  <c:v>1.808E-5</c:v>
                </c:pt>
                <c:pt idx="185">
                  <c:v>1.811705E-5</c:v>
                </c:pt>
                <c:pt idx="186">
                  <c:v>1.8153939999999999E-5</c:v>
                </c:pt>
                <c:pt idx="187">
                  <c:v>1.8190699999999998E-5</c:v>
                </c:pt>
                <c:pt idx="188">
                  <c:v>1.8227300000000001E-5</c:v>
                </c:pt>
                <c:pt idx="189">
                  <c:v>1.8263739999999999E-5</c:v>
                </c:pt>
                <c:pt idx="190">
                  <c:v>1.830004E-5</c:v>
                </c:pt>
                <c:pt idx="191">
                  <c:v>1.8336189999999998E-5</c:v>
                </c:pt>
                <c:pt idx="192">
                  <c:v>1.83722E-5</c:v>
                </c:pt>
                <c:pt idx="193">
                  <c:v>1.8408069999999999E-5</c:v>
                </c:pt>
                <c:pt idx="194">
                  <c:v>1.844378E-5</c:v>
                </c:pt>
                <c:pt idx="195">
                  <c:v>1.8479359999999999E-5</c:v>
                </c:pt>
                <c:pt idx="196">
                  <c:v>1.851479E-5</c:v>
                </c:pt>
                <c:pt idx="197">
                  <c:v>1.855009E-5</c:v>
                </c:pt>
                <c:pt idx="198">
                  <c:v>1.858525E-5</c:v>
                </c:pt>
                <c:pt idx="199">
                  <c:v>1.8620290000000001E-5</c:v>
                </c:pt>
                <c:pt idx="200">
                  <c:v>1.865519E-5</c:v>
                </c:pt>
                <c:pt idx="201">
                  <c:v>1.8689940000000002E-5</c:v>
                </c:pt>
                <c:pt idx="202">
                  <c:v>1.8724560000000001E-5</c:v>
                </c:pt>
                <c:pt idx="203">
                  <c:v>1.8759059999999999E-5</c:v>
                </c:pt>
                <c:pt idx="204">
                  <c:v>1.879342E-5</c:v>
                </c:pt>
                <c:pt idx="205">
                  <c:v>1.882766E-5</c:v>
                </c:pt>
                <c:pt idx="206">
                  <c:v>1.886176E-5</c:v>
                </c:pt>
                <c:pt idx="207">
                  <c:v>1.8895739999999999E-5</c:v>
                </c:pt>
                <c:pt idx="208">
                  <c:v>1.8929599999999999E-5</c:v>
                </c:pt>
                <c:pt idx="209">
                  <c:v>1.8963330000000001E-5</c:v>
                </c:pt>
                <c:pt idx="210">
                  <c:v>1.899693E-5</c:v>
                </c:pt>
                <c:pt idx="211">
                  <c:v>1.9030410000000001E-5</c:v>
                </c:pt>
                <c:pt idx="212">
                  <c:v>1.9063780000000001E-5</c:v>
                </c:pt>
                <c:pt idx="213">
                  <c:v>1.9097029999999999E-5</c:v>
                </c:pt>
                <c:pt idx="214">
                  <c:v>1.9130159999999999E-5</c:v>
                </c:pt>
                <c:pt idx="215">
                  <c:v>1.916316E-5</c:v>
                </c:pt>
                <c:pt idx="216">
                  <c:v>1.9196060000000001E-5</c:v>
                </c:pt>
                <c:pt idx="217">
                  <c:v>1.922883E-5</c:v>
                </c:pt>
                <c:pt idx="218">
                  <c:v>1.9261490000000001E-5</c:v>
                </c:pt>
                <c:pt idx="219">
                  <c:v>1.9294040000000001E-5</c:v>
                </c:pt>
                <c:pt idx="220">
                  <c:v>1.932647E-5</c:v>
                </c:pt>
                <c:pt idx="221">
                  <c:v>1.9358799999999998E-5</c:v>
                </c:pt>
                <c:pt idx="222">
                  <c:v>1.9391009999999999E-5</c:v>
                </c:pt>
                <c:pt idx="223">
                  <c:v>1.9423110000000001E-5</c:v>
                </c:pt>
                <c:pt idx="224">
                  <c:v>1.9455099999999999E-5</c:v>
                </c:pt>
                <c:pt idx="225">
                  <c:v>1.948698E-5</c:v>
                </c:pt>
                <c:pt idx="226">
                  <c:v>1.951875E-5</c:v>
                </c:pt>
                <c:pt idx="227">
                  <c:v>1.955042E-5</c:v>
                </c:pt>
                <c:pt idx="228">
                  <c:v>1.9581989999999999E-5</c:v>
                </c:pt>
                <c:pt idx="229">
                  <c:v>1.961344E-5</c:v>
                </c:pt>
                <c:pt idx="230">
                  <c:v>1.9644780000000001E-5</c:v>
                </c:pt>
                <c:pt idx="231">
                  <c:v>1.9676030000000001E-5</c:v>
                </c:pt>
                <c:pt idx="232">
                  <c:v>1.9707170000000001E-5</c:v>
                </c:pt>
                <c:pt idx="233">
                  <c:v>1.9738210000000001E-5</c:v>
                </c:pt>
                <c:pt idx="234">
                  <c:v>1.976915E-5</c:v>
                </c:pt>
                <c:pt idx="235">
                  <c:v>1.98E-5</c:v>
                </c:pt>
                <c:pt idx="236">
                  <c:v>1.9830739999999999E-5</c:v>
                </c:pt>
                <c:pt idx="237">
                  <c:v>1.9861380000000001E-5</c:v>
                </c:pt>
                <c:pt idx="238">
                  <c:v>1.989193E-5</c:v>
                </c:pt>
                <c:pt idx="239">
                  <c:v>1.9922379999999999E-5</c:v>
                </c:pt>
                <c:pt idx="240">
                  <c:v>1.9952739999999999E-5</c:v>
                </c:pt>
                <c:pt idx="241">
                  <c:v>1.9983000000000002E-5</c:v>
                </c:pt>
                <c:pt idx="242">
                  <c:v>2.0013160000000001E-5</c:v>
                </c:pt>
                <c:pt idx="243">
                  <c:v>2.004323E-5</c:v>
                </c:pt>
                <c:pt idx="244">
                  <c:v>2.00732E-5</c:v>
                </c:pt>
                <c:pt idx="245">
                  <c:v>2.0103079999999999E-5</c:v>
                </c:pt>
                <c:pt idx="246">
                  <c:v>2.0132859999999999E-5</c:v>
                </c:pt>
                <c:pt idx="247">
                  <c:v>2.0162549999999999E-5</c:v>
                </c:pt>
                <c:pt idx="248">
                  <c:v>2.0192149999999999E-5</c:v>
                </c:pt>
                <c:pt idx="249">
                  <c:v>2.0221670000000001E-5</c:v>
                </c:pt>
                <c:pt idx="250">
                  <c:v>2.0251089999999999E-5</c:v>
                </c:pt>
              </c:numCache>
            </c:numRef>
          </c:yVal>
          <c:smooth val="1"/>
          <c:extLst>
            <c:ext xmlns:c16="http://schemas.microsoft.com/office/drawing/2014/chart" uri="{C3380CC4-5D6E-409C-BE32-E72D297353CC}">
              <c16:uniqueId val="{00000011-4D4C-4B1C-89A4-3D3AFACA9F2D}"/>
            </c:ext>
          </c:extLst>
        </c:ser>
        <c:ser>
          <c:idx val="18"/>
          <c:order val="18"/>
          <c:tx>
            <c:strRef>
              <c:f>marine01!$W$1</c:f>
              <c:strCache>
                <c:ptCount val="1"/>
                <c:pt idx="0">
                  <c:v>Dp(9.04475E-08) </c:v>
                </c:pt>
              </c:strCache>
            </c:strRef>
          </c:tx>
          <c:spPr>
            <a:ln w="12700">
              <a:solidFill>
                <a:srgbClr val="99CC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marine01!$W$2:$W$252</c:f>
              <c:numCache>
                <c:formatCode>0.00E+00</c:formatCode>
                <c:ptCount val="251"/>
                <c:pt idx="0">
                  <c:v>1.7178560000000001E-7</c:v>
                </c:pt>
                <c:pt idx="1">
                  <c:v>2.0869309999999999E-7</c:v>
                </c:pt>
                <c:pt idx="2">
                  <c:v>2.117547E-7</c:v>
                </c:pt>
                <c:pt idx="3">
                  <c:v>2.1505429999999999E-7</c:v>
                </c:pt>
                <c:pt idx="4">
                  <c:v>2.186143E-7</c:v>
                </c:pt>
                <c:pt idx="5">
                  <c:v>2.2246819999999999E-7</c:v>
                </c:pt>
                <c:pt idx="6">
                  <c:v>2.266586E-7</c:v>
                </c:pt>
                <c:pt idx="7">
                  <c:v>2.312386E-7</c:v>
                </c:pt>
                <c:pt idx="8">
                  <c:v>2.3627469999999999E-7</c:v>
                </c:pt>
                <c:pt idx="9">
                  <c:v>2.4185190000000002E-7</c:v>
                </c:pt>
                <c:pt idx="10">
                  <c:v>2.4807989999999999E-7</c:v>
                </c:pt>
                <c:pt idx="11">
                  <c:v>2.5510400000000001E-7</c:v>
                </c:pt>
                <c:pt idx="12">
                  <c:v>2.6312069999999999E-7</c:v>
                </c:pt>
                <c:pt idx="13">
                  <c:v>2.7240700000000001E-7</c:v>
                </c:pt>
                <c:pt idx="14">
                  <c:v>2.8336569999999999E-7</c:v>
                </c:pt>
                <c:pt idx="15">
                  <c:v>2.9661359999999999E-7</c:v>
                </c:pt>
                <c:pt idx="16">
                  <c:v>3.131651E-7</c:v>
                </c:pt>
                <c:pt idx="17">
                  <c:v>3.3482970000000001E-7</c:v>
                </c:pt>
                <c:pt idx="18">
                  <c:v>3.6528759999999999E-7</c:v>
                </c:pt>
                <c:pt idx="19">
                  <c:v>4.135756E-7</c:v>
                </c:pt>
                <c:pt idx="20">
                  <c:v>5.098963E-7</c:v>
                </c:pt>
                <c:pt idx="21">
                  <c:v>7.7617120000000001E-7</c:v>
                </c:pt>
                <c:pt idx="22">
                  <c:v>1.4458049999999999E-6</c:v>
                </c:pt>
                <c:pt idx="23">
                  <c:v>2.4117920000000001E-6</c:v>
                </c:pt>
                <c:pt idx="24">
                  <c:v>3.4012679999999999E-6</c:v>
                </c:pt>
                <c:pt idx="25">
                  <c:v>4.2805029999999998E-6</c:v>
                </c:pt>
                <c:pt idx="26">
                  <c:v>5.0102120000000002E-6</c:v>
                </c:pt>
                <c:pt idx="27">
                  <c:v>5.5978379999999998E-6</c:v>
                </c:pt>
                <c:pt idx="28">
                  <c:v>6.0706650000000003E-6</c:v>
                </c:pt>
                <c:pt idx="29">
                  <c:v>6.4586030000000002E-6</c:v>
                </c:pt>
                <c:pt idx="30">
                  <c:v>6.7861549999999997E-6</c:v>
                </c:pt>
                <c:pt idx="31">
                  <c:v>7.0714039999999999E-6</c:v>
                </c:pt>
                <c:pt idx="32">
                  <c:v>7.3267469999999999E-6</c:v>
                </c:pt>
                <c:pt idx="33">
                  <c:v>7.5601470000000001E-6</c:v>
                </c:pt>
                <c:pt idx="34">
                  <c:v>7.7767760000000008E-6</c:v>
                </c:pt>
                <c:pt idx="35">
                  <c:v>7.9800589999999996E-6</c:v>
                </c:pt>
                <c:pt idx="36">
                  <c:v>8.1723139999999996E-6</c:v>
                </c:pt>
                <c:pt idx="37">
                  <c:v>8.3551829999999994E-6</c:v>
                </c:pt>
                <c:pt idx="38">
                  <c:v>8.5299019999999999E-6</c:v>
                </c:pt>
                <c:pt idx="39">
                  <c:v>8.6974030000000007E-6</c:v>
                </c:pt>
                <c:pt idx="40">
                  <c:v>8.8584430000000007E-6</c:v>
                </c:pt>
                <c:pt idx="41">
                  <c:v>9.0136130000000001E-6</c:v>
                </c:pt>
                <c:pt idx="42">
                  <c:v>9.163516E-6</c:v>
                </c:pt>
                <c:pt idx="43">
                  <c:v>9.3085650000000002E-6</c:v>
                </c:pt>
                <c:pt idx="44">
                  <c:v>9.4491439999999994E-6</c:v>
                </c:pt>
                <c:pt idx="45">
                  <c:v>9.5856000000000002E-6</c:v>
                </c:pt>
                <c:pt idx="46">
                  <c:v>9.7182249999999996E-6</c:v>
                </c:pt>
                <c:pt idx="47">
                  <c:v>9.8472870000000008E-6</c:v>
                </c:pt>
                <c:pt idx="48">
                  <c:v>9.9729870000000003E-6</c:v>
                </c:pt>
                <c:pt idx="49">
                  <c:v>1.0095559999999999E-5</c:v>
                </c:pt>
                <c:pt idx="50">
                  <c:v>1.0215210000000001E-5</c:v>
                </c:pt>
                <c:pt idx="51">
                  <c:v>1.0332100000000001E-5</c:v>
                </c:pt>
                <c:pt idx="52">
                  <c:v>1.0446429999999999E-5</c:v>
                </c:pt>
                <c:pt idx="53">
                  <c:v>1.055827E-5</c:v>
                </c:pt>
                <c:pt idx="54">
                  <c:v>1.0667819999999999E-5</c:v>
                </c:pt>
                <c:pt idx="55">
                  <c:v>1.077513E-5</c:v>
                </c:pt>
                <c:pt idx="56">
                  <c:v>1.0880360000000001E-5</c:v>
                </c:pt>
                <c:pt idx="57">
                  <c:v>1.098361E-5</c:v>
                </c:pt>
                <c:pt idx="58">
                  <c:v>1.1084890000000001E-5</c:v>
                </c:pt>
                <c:pt idx="59">
                  <c:v>1.118437E-5</c:v>
                </c:pt>
                <c:pt idx="60">
                  <c:v>1.1282139999999999E-5</c:v>
                </c:pt>
                <c:pt idx="61">
                  <c:v>1.137822E-5</c:v>
                </c:pt>
                <c:pt idx="62">
                  <c:v>1.147271E-5</c:v>
                </c:pt>
                <c:pt idx="63">
                  <c:v>1.156565E-5</c:v>
                </c:pt>
                <c:pt idx="64">
                  <c:v>1.165714E-5</c:v>
                </c:pt>
                <c:pt idx="65">
                  <c:v>1.17472E-5</c:v>
                </c:pt>
                <c:pt idx="66">
                  <c:v>1.18359E-5</c:v>
                </c:pt>
                <c:pt idx="67">
                  <c:v>1.192328E-5</c:v>
                </c:pt>
                <c:pt idx="68">
                  <c:v>1.2009379999999999E-5</c:v>
                </c:pt>
                <c:pt idx="69">
                  <c:v>1.20943E-5</c:v>
                </c:pt>
                <c:pt idx="70">
                  <c:v>1.217804E-5</c:v>
                </c:pt>
                <c:pt idx="71">
                  <c:v>1.226064E-5</c:v>
                </c:pt>
                <c:pt idx="72">
                  <c:v>1.2342139999999999E-5</c:v>
                </c:pt>
                <c:pt idx="73">
                  <c:v>1.242257E-5</c:v>
                </c:pt>
                <c:pt idx="74">
                  <c:v>1.2501969999999999E-5</c:v>
                </c:pt>
                <c:pt idx="75">
                  <c:v>1.258036E-5</c:v>
                </c:pt>
                <c:pt idx="76">
                  <c:v>1.2657799999999999E-5</c:v>
                </c:pt>
                <c:pt idx="77">
                  <c:v>1.273431E-5</c:v>
                </c:pt>
                <c:pt idx="78">
                  <c:v>1.2809900000000001E-5</c:v>
                </c:pt>
                <c:pt idx="79">
                  <c:v>1.2884609999999999E-5</c:v>
                </c:pt>
                <c:pt idx="80">
                  <c:v>1.295848E-5</c:v>
                </c:pt>
                <c:pt idx="81">
                  <c:v>1.3031500000000001E-5</c:v>
                </c:pt>
                <c:pt idx="82">
                  <c:v>1.3103740000000001E-5</c:v>
                </c:pt>
                <c:pt idx="83">
                  <c:v>1.3175180000000001E-5</c:v>
                </c:pt>
                <c:pt idx="84">
                  <c:v>1.324585E-5</c:v>
                </c:pt>
                <c:pt idx="85">
                  <c:v>1.331577E-5</c:v>
                </c:pt>
                <c:pt idx="86">
                  <c:v>1.3384969999999999E-5</c:v>
                </c:pt>
                <c:pt idx="87">
                  <c:v>1.345344E-5</c:v>
                </c:pt>
                <c:pt idx="88">
                  <c:v>1.352124E-5</c:v>
                </c:pt>
                <c:pt idx="89">
                  <c:v>1.358835E-5</c:v>
                </c:pt>
                <c:pt idx="90">
                  <c:v>1.365482E-5</c:v>
                </c:pt>
                <c:pt idx="91">
                  <c:v>1.372064E-5</c:v>
                </c:pt>
                <c:pt idx="92">
                  <c:v>1.378583E-5</c:v>
                </c:pt>
                <c:pt idx="93">
                  <c:v>1.38504E-5</c:v>
                </c:pt>
                <c:pt idx="94">
                  <c:v>1.391437E-5</c:v>
                </c:pt>
                <c:pt idx="95">
                  <c:v>1.397775E-5</c:v>
                </c:pt>
                <c:pt idx="96">
                  <c:v>1.404056E-5</c:v>
                </c:pt>
                <c:pt idx="97">
                  <c:v>1.410283E-5</c:v>
                </c:pt>
                <c:pt idx="98">
                  <c:v>1.416453E-5</c:v>
                </c:pt>
                <c:pt idx="99">
                  <c:v>1.4225710000000001E-5</c:v>
                </c:pt>
                <c:pt idx="100">
                  <c:v>1.428634E-5</c:v>
                </c:pt>
                <c:pt idx="101">
                  <c:v>1.4346479999999999E-5</c:v>
                </c:pt>
                <c:pt idx="102">
                  <c:v>1.440611E-5</c:v>
                </c:pt>
                <c:pt idx="103">
                  <c:v>1.4465260000000001E-5</c:v>
                </c:pt>
                <c:pt idx="104">
                  <c:v>1.452392E-5</c:v>
                </c:pt>
                <c:pt idx="105">
                  <c:v>1.458211E-5</c:v>
                </c:pt>
                <c:pt idx="106">
                  <c:v>1.463982E-5</c:v>
                </c:pt>
                <c:pt idx="107">
                  <c:v>1.46971E-5</c:v>
                </c:pt>
                <c:pt idx="108">
                  <c:v>1.475395E-5</c:v>
                </c:pt>
                <c:pt idx="109">
                  <c:v>1.481031E-5</c:v>
                </c:pt>
                <c:pt idx="110">
                  <c:v>1.486625E-5</c:v>
                </c:pt>
                <c:pt idx="111">
                  <c:v>1.492178E-5</c:v>
                </c:pt>
                <c:pt idx="112">
                  <c:v>1.497689E-5</c:v>
                </c:pt>
                <c:pt idx="113">
                  <c:v>1.5031609999999999E-5</c:v>
                </c:pt>
                <c:pt idx="114">
                  <c:v>1.5085929999999999E-5</c:v>
                </c:pt>
                <c:pt idx="115">
                  <c:v>1.5139830000000001E-5</c:v>
                </c:pt>
                <c:pt idx="116">
                  <c:v>1.519334E-5</c:v>
                </c:pt>
                <c:pt idx="117">
                  <c:v>1.5246509999999999E-5</c:v>
                </c:pt>
                <c:pt idx="118">
                  <c:v>1.5299300000000001E-5</c:v>
                </c:pt>
                <c:pt idx="119">
                  <c:v>1.5351719999999999E-5</c:v>
                </c:pt>
                <c:pt idx="120">
                  <c:v>1.5403789999999999E-5</c:v>
                </c:pt>
                <c:pt idx="121">
                  <c:v>1.5455509999999999E-5</c:v>
                </c:pt>
                <c:pt idx="122">
                  <c:v>1.5506859999999999E-5</c:v>
                </c:pt>
                <c:pt idx="123">
                  <c:v>1.5557890000000002E-5</c:v>
                </c:pt>
                <c:pt idx="124">
                  <c:v>1.5608550000000002E-5</c:v>
                </c:pt>
                <c:pt idx="125">
                  <c:v>1.5658920000000002E-5</c:v>
                </c:pt>
                <c:pt idx="126">
                  <c:v>1.5708950000000001E-5</c:v>
                </c:pt>
                <c:pt idx="127">
                  <c:v>1.575867E-5</c:v>
                </c:pt>
                <c:pt idx="128">
                  <c:v>1.580807E-5</c:v>
                </c:pt>
                <c:pt idx="129">
                  <c:v>1.5857150000000001E-5</c:v>
                </c:pt>
                <c:pt idx="130">
                  <c:v>1.59059E-5</c:v>
                </c:pt>
                <c:pt idx="131">
                  <c:v>1.595438E-5</c:v>
                </c:pt>
                <c:pt idx="132">
                  <c:v>1.6002550000000001E-5</c:v>
                </c:pt>
                <c:pt idx="133">
                  <c:v>1.6050419999999999E-5</c:v>
                </c:pt>
                <c:pt idx="134">
                  <c:v>1.6098000000000001E-5</c:v>
                </c:pt>
                <c:pt idx="135">
                  <c:v>1.614531E-5</c:v>
                </c:pt>
                <c:pt idx="136">
                  <c:v>1.6192350000000001E-5</c:v>
                </c:pt>
                <c:pt idx="137">
                  <c:v>1.623913E-5</c:v>
                </c:pt>
                <c:pt idx="138">
                  <c:v>1.6285609999999999E-5</c:v>
                </c:pt>
                <c:pt idx="139">
                  <c:v>1.633183E-5</c:v>
                </c:pt>
                <c:pt idx="140">
                  <c:v>1.637779E-5</c:v>
                </c:pt>
                <c:pt idx="141">
                  <c:v>1.6423489999999999E-5</c:v>
                </c:pt>
                <c:pt idx="142">
                  <c:v>1.6468910000000002E-5</c:v>
                </c:pt>
                <c:pt idx="143">
                  <c:v>1.651412E-5</c:v>
                </c:pt>
                <c:pt idx="144">
                  <c:v>1.6559049999999999E-5</c:v>
                </c:pt>
                <c:pt idx="145">
                  <c:v>1.6603740000000001E-5</c:v>
                </c:pt>
                <c:pt idx="146">
                  <c:v>1.664819E-5</c:v>
                </c:pt>
                <c:pt idx="147">
                  <c:v>1.6692389999999999E-5</c:v>
                </c:pt>
                <c:pt idx="148">
                  <c:v>1.6736350000000001E-5</c:v>
                </c:pt>
                <c:pt idx="149">
                  <c:v>1.6780099999999999E-5</c:v>
                </c:pt>
                <c:pt idx="150">
                  <c:v>1.6823599999999999E-5</c:v>
                </c:pt>
                <c:pt idx="151">
                  <c:v>1.6866889999999999E-5</c:v>
                </c:pt>
                <c:pt idx="152">
                  <c:v>1.6909949999999999E-5</c:v>
                </c:pt>
                <c:pt idx="153">
                  <c:v>1.695278E-5</c:v>
                </c:pt>
                <c:pt idx="154">
                  <c:v>1.6995379999999999E-5</c:v>
                </c:pt>
                <c:pt idx="155">
                  <c:v>1.7037769999999999E-5</c:v>
                </c:pt>
                <c:pt idx="156">
                  <c:v>1.707996E-5</c:v>
                </c:pt>
                <c:pt idx="157">
                  <c:v>1.7121939999999999E-5</c:v>
                </c:pt>
                <c:pt idx="158">
                  <c:v>1.7163689999999999E-5</c:v>
                </c:pt>
                <c:pt idx="159">
                  <c:v>1.7205249999999999E-5</c:v>
                </c:pt>
                <c:pt idx="160">
                  <c:v>1.7246609999999999E-5</c:v>
                </c:pt>
                <c:pt idx="161">
                  <c:v>1.7287750000000001E-5</c:v>
                </c:pt>
                <c:pt idx="162">
                  <c:v>1.732871E-5</c:v>
                </c:pt>
                <c:pt idx="163">
                  <c:v>1.7369460000000001E-5</c:v>
                </c:pt>
                <c:pt idx="164">
                  <c:v>1.7410019999999999E-5</c:v>
                </c:pt>
                <c:pt idx="165">
                  <c:v>1.745038E-5</c:v>
                </c:pt>
                <c:pt idx="166">
                  <c:v>1.7490559999999999E-5</c:v>
                </c:pt>
                <c:pt idx="167">
                  <c:v>1.753053E-5</c:v>
                </c:pt>
                <c:pt idx="168">
                  <c:v>1.757034E-5</c:v>
                </c:pt>
                <c:pt idx="169">
                  <c:v>1.760996E-5</c:v>
                </c:pt>
                <c:pt idx="170">
                  <c:v>1.7649400000000001E-5</c:v>
                </c:pt>
                <c:pt idx="171">
                  <c:v>1.7688659999999999E-5</c:v>
                </c:pt>
                <c:pt idx="172">
                  <c:v>1.7727739999999999E-5</c:v>
                </c:pt>
                <c:pt idx="173">
                  <c:v>1.776664E-5</c:v>
                </c:pt>
                <c:pt idx="174">
                  <c:v>1.7805360000000001E-5</c:v>
                </c:pt>
                <c:pt idx="175">
                  <c:v>1.7843929999999999E-5</c:v>
                </c:pt>
                <c:pt idx="176">
                  <c:v>1.7882310000000001E-5</c:v>
                </c:pt>
                <c:pt idx="177">
                  <c:v>1.792052E-5</c:v>
                </c:pt>
                <c:pt idx="178">
                  <c:v>1.7958569999999999E-5</c:v>
                </c:pt>
                <c:pt idx="179">
                  <c:v>1.799646E-5</c:v>
                </c:pt>
                <c:pt idx="180">
                  <c:v>1.803419E-5</c:v>
                </c:pt>
                <c:pt idx="181">
                  <c:v>1.8071749999999999E-5</c:v>
                </c:pt>
                <c:pt idx="182">
                  <c:v>1.810916E-5</c:v>
                </c:pt>
                <c:pt idx="183">
                  <c:v>1.81464E-5</c:v>
                </c:pt>
                <c:pt idx="184">
                  <c:v>1.8183489999999999E-5</c:v>
                </c:pt>
                <c:pt idx="185">
                  <c:v>1.8220420000000001E-5</c:v>
                </c:pt>
                <c:pt idx="186">
                  <c:v>1.8257190000000001E-5</c:v>
                </c:pt>
                <c:pt idx="187">
                  <c:v>1.8293819999999999E-5</c:v>
                </c:pt>
                <c:pt idx="188">
                  <c:v>1.83303E-5</c:v>
                </c:pt>
                <c:pt idx="189">
                  <c:v>1.836663E-5</c:v>
                </c:pt>
                <c:pt idx="190">
                  <c:v>1.8402799999999999E-5</c:v>
                </c:pt>
                <c:pt idx="191">
                  <c:v>1.843884E-5</c:v>
                </c:pt>
                <c:pt idx="192">
                  <c:v>1.8474719999999999E-5</c:v>
                </c:pt>
                <c:pt idx="193">
                  <c:v>1.851047E-5</c:v>
                </c:pt>
                <c:pt idx="194">
                  <c:v>1.854608E-5</c:v>
                </c:pt>
                <c:pt idx="195">
                  <c:v>1.8581540000000001E-5</c:v>
                </c:pt>
                <c:pt idx="196">
                  <c:v>1.8616850000000001E-5</c:v>
                </c:pt>
                <c:pt idx="197">
                  <c:v>1.865204E-5</c:v>
                </c:pt>
                <c:pt idx="198">
                  <c:v>1.8687089999999999E-5</c:v>
                </c:pt>
                <c:pt idx="199">
                  <c:v>1.8722009999999999E-5</c:v>
                </c:pt>
                <c:pt idx="200">
                  <c:v>1.87568E-5</c:v>
                </c:pt>
                <c:pt idx="201">
                  <c:v>1.879144E-5</c:v>
                </c:pt>
                <c:pt idx="202">
                  <c:v>1.8825949999999999E-5</c:v>
                </c:pt>
                <c:pt idx="203">
                  <c:v>1.8860329999999998E-5</c:v>
                </c:pt>
                <c:pt idx="204">
                  <c:v>1.889459E-5</c:v>
                </c:pt>
                <c:pt idx="205">
                  <c:v>1.8928719999999999E-5</c:v>
                </c:pt>
                <c:pt idx="206">
                  <c:v>1.8962719999999999E-5</c:v>
                </c:pt>
                <c:pt idx="207">
                  <c:v>1.899659E-5</c:v>
                </c:pt>
                <c:pt idx="208">
                  <c:v>1.9030339999999999E-5</c:v>
                </c:pt>
                <c:pt idx="209">
                  <c:v>1.906396E-5</c:v>
                </c:pt>
                <c:pt idx="210">
                  <c:v>1.9097459999999999E-5</c:v>
                </c:pt>
                <c:pt idx="211">
                  <c:v>1.9130839999999999E-5</c:v>
                </c:pt>
                <c:pt idx="212">
                  <c:v>1.9164109999999999E-5</c:v>
                </c:pt>
                <c:pt idx="213">
                  <c:v>1.9197239999999999E-5</c:v>
                </c:pt>
                <c:pt idx="214">
                  <c:v>1.9230269999999999E-5</c:v>
                </c:pt>
                <c:pt idx="215">
                  <c:v>1.926317E-5</c:v>
                </c:pt>
                <c:pt idx="216">
                  <c:v>1.9295970000000001E-5</c:v>
                </c:pt>
                <c:pt idx="217">
                  <c:v>1.9328639999999999E-5</c:v>
                </c:pt>
                <c:pt idx="218">
                  <c:v>1.93612E-5</c:v>
                </c:pt>
                <c:pt idx="219">
                  <c:v>1.939365E-5</c:v>
                </c:pt>
                <c:pt idx="220">
                  <c:v>1.9425989999999999E-5</c:v>
                </c:pt>
                <c:pt idx="221">
                  <c:v>1.9458220000000001E-5</c:v>
                </c:pt>
                <c:pt idx="222">
                  <c:v>1.9490330000000001E-5</c:v>
                </c:pt>
                <c:pt idx="223">
                  <c:v>1.952233E-5</c:v>
                </c:pt>
                <c:pt idx="224">
                  <c:v>1.9554229999999999E-5</c:v>
                </c:pt>
                <c:pt idx="225">
                  <c:v>1.9586009999999999E-5</c:v>
                </c:pt>
                <c:pt idx="226">
                  <c:v>1.9617679999999999E-5</c:v>
                </c:pt>
                <c:pt idx="227">
                  <c:v>1.9649259999999999E-5</c:v>
                </c:pt>
                <c:pt idx="228">
                  <c:v>1.9680730000000002E-5</c:v>
                </c:pt>
                <c:pt idx="229">
                  <c:v>1.971209E-5</c:v>
                </c:pt>
                <c:pt idx="230">
                  <c:v>1.9743340000000001E-5</c:v>
                </c:pt>
                <c:pt idx="231">
                  <c:v>1.9774499999999998E-5</c:v>
                </c:pt>
                <c:pt idx="232">
                  <c:v>1.9805540000000001E-5</c:v>
                </c:pt>
                <c:pt idx="233">
                  <c:v>1.9836490000000002E-5</c:v>
                </c:pt>
                <c:pt idx="234">
                  <c:v>1.9867340000000001E-5</c:v>
                </c:pt>
                <c:pt idx="235">
                  <c:v>1.9898099999999998E-5</c:v>
                </c:pt>
                <c:pt idx="236">
                  <c:v>1.9928750000000001E-5</c:v>
                </c:pt>
                <c:pt idx="237">
                  <c:v>1.99593E-5</c:v>
                </c:pt>
                <c:pt idx="238">
                  <c:v>1.998976E-5</c:v>
                </c:pt>
                <c:pt idx="239">
                  <c:v>2.002012E-5</c:v>
                </c:pt>
                <c:pt idx="240">
                  <c:v>2.005039E-5</c:v>
                </c:pt>
                <c:pt idx="241">
                  <c:v>2.0080559999999999E-5</c:v>
                </c:pt>
                <c:pt idx="242">
                  <c:v>2.011064E-5</c:v>
                </c:pt>
                <c:pt idx="243">
                  <c:v>2.014062E-5</c:v>
                </c:pt>
                <c:pt idx="244">
                  <c:v>2.0170499999999999E-5</c:v>
                </c:pt>
                <c:pt idx="245">
                  <c:v>2.02003E-5</c:v>
                </c:pt>
                <c:pt idx="246">
                  <c:v>2.0230000000000001E-5</c:v>
                </c:pt>
                <c:pt idx="247">
                  <c:v>2.0259600000000002E-5</c:v>
                </c:pt>
                <c:pt idx="248">
                  <c:v>2.028912E-5</c:v>
                </c:pt>
                <c:pt idx="249">
                  <c:v>2.0318549999999999E-5</c:v>
                </c:pt>
                <c:pt idx="250">
                  <c:v>2.0347890000000001E-5</c:v>
                </c:pt>
              </c:numCache>
            </c:numRef>
          </c:yVal>
          <c:smooth val="1"/>
          <c:extLst>
            <c:ext xmlns:c16="http://schemas.microsoft.com/office/drawing/2014/chart" uri="{C3380CC4-5D6E-409C-BE32-E72D297353CC}">
              <c16:uniqueId val="{00000012-4D4C-4B1C-89A4-3D3AFACA9F2D}"/>
            </c:ext>
          </c:extLst>
        </c:ser>
        <c:ser>
          <c:idx val="19"/>
          <c:order val="19"/>
          <c:tx>
            <c:strRef>
              <c:f>marine01!$X$1</c:f>
              <c:strCache>
                <c:ptCount val="1"/>
                <c:pt idx="0">
                  <c:v>Dp(9.92119E-08) </c:v>
                </c:pt>
              </c:strCache>
            </c:strRef>
          </c:tx>
          <c:spPr>
            <a:ln w="12700">
              <a:solidFill>
                <a:srgbClr val="FFCC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marine01!$X$2:$X$252</c:f>
              <c:numCache>
                <c:formatCode>0.00E+00</c:formatCode>
                <c:ptCount val="251"/>
                <c:pt idx="0">
                  <c:v>1.909953E-7</c:v>
                </c:pt>
                <c:pt idx="1">
                  <c:v>2.3047479999999999E-7</c:v>
                </c:pt>
                <c:pt idx="2">
                  <c:v>2.339297E-7</c:v>
                </c:pt>
                <c:pt idx="3">
                  <c:v>2.376576E-7</c:v>
                </c:pt>
                <c:pt idx="4">
                  <c:v>2.4168500000000001E-7</c:v>
                </c:pt>
                <c:pt idx="5">
                  <c:v>2.4605120000000002E-7</c:v>
                </c:pt>
                <c:pt idx="6">
                  <c:v>2.5080629999999998E-7</c:v>
                </c:pt>
                <c:pt idx="7">
                  <c:v>2.56013E-7</c:v>
                </c:pt>
                <c:pt idx="8">
                  <c:v>2.617503E-7</c:v>
                </c:pt>
                <c:pt idx="9">
                  <c:v>2.6811900000000002E-7</c:v>
                </c:pt>
                <c:pt idx="10">
                  <c:v>2.7525080000000002E-7</c:v>
                </c:pt>
                <c:pt idx="11">
                  <c:v>2.8332049999999999E-7</c:v>
                </c:pt>
                <c:pt idx="12">
                  <c:v>2.9256670000000003E-7</c:v>
                </c:pt>
                <c:pt idx="13">
                  <c:v>3.033287E-7</c:v>
                </c:pt>
                <c:pt idx="14">
                  <c:v>3.1610529999999999E-7</c:v>
                </c:pt>
                <c:pt idx="15">
                  <c:v>3.316707E-7</c:v>
                </c:pt>
                <c:pt idx="16">
                  <c:v>3.513213E-7</c:v>
                </c:pt>
                <c:pt idx="17">
                  <c:v>3.7742419999999999E-7</c:v>
                </c:pt>
                <c:pt idx="18">
                  <c:v>4.149452E-7</c:v>
                </c:pt>
                <c:pt idx="19">
                  <c:v>4.7655979999999999E-7</c:v>
                </c:pt>
                <c:pt idx="20">
                  <c:v>6.0520790000000001E-7</c:v>
                </c:pt>
                <c:pt idx="21">
                  <c:v>9.4713810000000004E-7</c:v>
                </c:pt>
                <c:pt idx="22">
                  <c:v>1.6753709999999999E-6</c:v>
                </c:pt>
                <c:pt idx="23">
                  <c:v>2.6385269999999999E-6</c:v>
                </c:pt>
                <c:pt idx="24">
                  <c:v>3.6087599999999998E-6</c:v>
                </c:pt>
                <c:pt idx="25">
                  <c:v>4.4707600000000002E-6</c:v>
                </c:pt>
                <c:pt idx="26">
                  <c:v>5.1877429999999996E-6</c:v>
                </c:pt>
                <c:pt idx="27">
                  <c:v>5.7663299999999997E-6</c:v>
                </c:pt>
                <c:pt idx="28">
                  <c:v>6.2326649999999997E-6</c:v>
                </c:pt>
                <c:pt idx="29">
                  <c:v>6.615774E-6</c:v>
                </c:pt>
                <c:pt idx="30">
                  <c:v>6.939577E-6</c:v>
                </c:pt>
                <c:pt idx="31">
                  <c:v>7.2217830000000002E-6</c:v>
                </c:pt>
                <c:pt idx="32">
                  <c:v>7.4745549999999998E-6</c:v>
                </c:pt>
                <c:pt idx="33">
                  <c:v>7.7057169999999996E-6</c:v>
                </c:pt>
                <c:pt idx="34">
                  <c:v>7.9203529999999993E-6</c:v>
                </c:pt>
                <c:pt idx="35">
                  <c:v>8.1218329999999993E-6</c:v>
                </c:pt>
                <c:pt idx="36">
                  <c:v>8.3124369999999998E-6</c:v>
                </c:pt>
                <c:pt idx="37">
                  <c:v>8.4937809999999996E-6</c:v>
                </c:pt>
                <c:pt idx="38">
                  <c:v>8.6670810000000001E-6</c:v>
                </c:pt>
                <c:pt idx="39">
                  <c:v>8.8332560000000003E-6</c:v>
                </c:pt>
                <c:pt idx="40">
                  <c:v>8.9930509999999996E-6</c:v>
                </c:pt>
                <c:pt idx="41">
                  <c:v>9.1470480000000003E-6</c:v>
                </c:pt>
                <c:pt idx="42">
                  <c:v>9.2958429999999993E-6</c:v>
                </c:pt>
                <c:pt idx="43">
                  <c:v>9.4398400000000001E-6</c:v>
                </c:pt>
                <c:pt idx="44">
                  <c:v>9.5794199999999998E-6</c:v>
                </c:pt>
                <c:pt idx="45">
                  <c:v>9.7149219999999993E-6</c:v>
                </c:pt>
                <c:pt idx="46">
                  <c:v>9.8466380000000005E-6</c:v>
                </c:pt>
                <c:pt idx="47">
                  <c:v>9.9748300000000002E-6</c:v>
                </c:pt>
                <c:pt idx="48">
                  <c:v>1.0099699999999999E-5</c:v>
                </c:pt>
                <c:pt idx="49">
                  <c:v>1.022147E-5</c:v>
                </c:pt>
                <c:pt idx="50">
                  <c:v>1.034035E-5</c:v>
                </c:pt>
                <c:pt idx="51">
                  <c:v>1.0456500000000001E-5</c:v>
                </c:pt>
                <c:pt idx="52">
                  <c:v>1.057012E-5</c:v>
                </c:pt>
                <c:pt idx="53">
                  <c:v>1.068127E-5</c:v>
                </c:pt>
                <c:pt idx="54">
                  <c:v>1.079015E-5</c:v>
                </c:pt>
                <c:pt idx="55">
                  <c:v>1.089682E-5</c:v>
                </c:pt>
                <c:pt idx="56">
                  <c:v>1.100143E-5</c:v>
                </c:pt>
                <c:pt idx="57">
                  <c:v>1.1104070000000001E-5</c:v>
                </c:pt>
                <c:pt idx="58">
                  <c:v>1.1204769999999999E-5</c:v>
                </c:pt>
                <c:pt idx="59">
                  <c:v>1.1303669999999999E-5</c:v>
                </c:pt>
                <c:pt idx="60">
                  <c:v>1.14009E-5</c:v>
                </c:pt>
                <c:pt idx="61">
                  <c:v>1.149644E-5</c:v>
                </c:pt>
                <c:pt idx="62">
                  <c:v>1.1590410000000001E-5</c:v>
                </c:pt>
                <c:pt idx="63">
                  <c:v>1.168284E-5</c:v>
                </c:pt>
                <c:pt idx="64">
                  <c:v>1.177384E-5</c:v>
                </c:pt>
                <c:pt idx="65">
                  <c:v>1.186341E-5</c:v>
                </c:pt>
                <c:pt idx="66">
                  <c:v>1.1951649999999999E-5</c:v>
                </c:pt>
                <c:pt idx="67">
                  <c:v>1.2038560000000001E-5</c:v>
                </c:pt>
                <c:pt idx="68">
                  <c:v>1.212422E-5</c:v>
                </c:pt>
                <c:pt idx="69">
                  <c:v>1.220869E-5</c:v>
                </c:pt>
                <c:pt idx="70">
                  <c:v>1.2292009999999999E-5</c:v>
                </c:pt>
                <c:pt idx="71">
                  <c:v>1.237419E-5</c:v>
                </c:pt>
                <c:pt idx="72">
                  <c:v>1.2455279999999999E-5</c:v>
                </c:pt>
                <c:pt idx="73">
                  <c:v>1.253532E-5</c:v>
                </c:pt>
                <c:pt idx="74">
                  <c:v>1.261432E-5</c:v>
                </c:pt>
                <c:pt idx="75">
                  <c:v>1.2692330000000001E-5</c:v>
                </c:pt>
                <c:pt idx="76">
                  <c:v>1.2769389999999999E-5</c:v>
                </c:pt>
                <c:pt idx="77">
                  <c:v>1.284554E-5</c:v>
                </c:pt>
                <c:pt idx="78">
                  <c:v>1.2920760000000001E-5</c:v>
                </c:pt>
                <c:pt idx="79">
                  <c:v>1.2995130000000001E-5</c:v>
                </c:pt>
                <c:pt idx="80">
                  <c:v>1.3068650000000001E-5</c:v>
                </c:pt>
                <c:pt idx="81">
                  <c:v>1.3141329999999999E-5</c:v>
                </c:pt>
                <c:pt idx="82">
                  <c:v>1.321323E-5</c:v>
                </c:pt>
                <c:pt idx="83">
                  <c:v>1.328434E-5</c:v>
                </c:pt>
                <c:pt idx="84">
                  <c:v>1.335469E-5</c:v>
                </c:pt>
                <c:pt idx="85">
                  <c:v>1.34243E-5</c:v>
                </c:pt>
                <c:pt idx="86">
                  <c:v>1.349318E-5</c:v>
                </c:pt>
                <c:pt idx="87">
                  <c:v>1.356135E-5</c:v>
                </c:pt>
                <c:pt idx="88">
                  <c:v>1.3628850000000001E-5</c:v>
                </c:pt>
                <c:pt idx="89">
                  <c:v>1.369567E-5</c:v>
                </c:pt>
                <c:pt idx="90">
                  <c:v>1.376184E-5</c:v>
                </c:pt>
                <c:pt idx="91">
                  <c:v>1.3827379999999999E-5</c:v>
                </c:pt>
                <c:pt idx="92">
                  <c:v>1.3892279999999999E-5</c:v>
                </c:pt>
                <c:pt idx="93">
                  <c:v>1.3956570000000001E-5</c:v>
                </c:pt>
                <c:pt idx="94">
                  <c:v>1.4020280000000001E-5</c:v>
                </c:pt>
                <c:pt idx="95">
                  <c:v>1.408338E-5</c:v>
                </c:pt>
                <c:pt idx="96">
                  <c:v>1.4145940000000001E-5</c:v>
                </c:pt>
                <c:pt idx="97">
                  <c:v>1.4207939999999999E-5</c:v>
                </c:pt>
                <c:pt idx="98">
                  <c:v>1.426938E-5</c:v>
                </c:pt>
                <c:pt idx="99">
                  <c:v>1.433031E-5</c:v>
                </c:pt>
                <c:pt idx="100">
                  <c:v>1.439069E-5</c:v>
                </c:pt>
                <c:pt idx="101">
                  <c:v>1.4450589999999999E-5</c:v>
                </c:pt>
                <c:pt idx="102">
                  <c:v>1.450997E-5</c:v>
                </c:pt>
                <c:pt idx="103">
                  <c:v>1.4568880000000001E-5</c:v>
                </c:pt>
                <c:pt idx="104">
                  <c:v>1.462731E-5</c:v>
                </c:pt>
                <c:pt idx="105">
                  <c:v>1.4685269999999999E-5</c:v>
                </c:pt>
                <c:pt idx="106">
                  <c:v>1.474275E-5</c:v>
                </c:pt>
                <c:pt idx="107">
                  <c:v>1.47998E-5</c:v>
                </c:pt>
                <c:pt idx="108">
                  <c:v>1.485642E-5</c:v>
                </c:pt>
                <c:pt idx="109">
                  <c:v>1.491257E-5</c:v>
                </c:pt>
                <c:pt idx="110">
                  <c:v>1.496829E-5</c:v>
                </c:pt>
                <c:pt idx="111">
                  <c:v>1.502361E-5</c:v>
                </c:pt>
                <c:pt idx="112">
                  <c:v>1.50785E-5</c:v>
                </c:pt>
                <c:pt idx="113">
                  <c:v>1.513301E-5</c:v>
                </c:pt>
                <c:pt idx="114">
                  <c:v>1.518712E-5</c:v>
                </c:pt>
                <c:pt idx="115">
                  <c:v>1.524082E-5</c:v>
                </c:pt>
                <c:pt idx="116">
                  <c:v>1.5294129999999999E-5</c:v>
                </c:pt>
                <c:pt idx="117">
                  <c:v>1.5347100000000001E-5</c:v>
                </c:pt>
                <c:pt idx="118">
                  <c:v>1.539969E-5</c:v>
                </c:pt>
                <c:pt idx="119">
                  <c:v>1.5451920000000002E-5</c:v>
                </c:pt>
                <c:pt idx="120">
                  <c:v>1.5503799999999999E-5</c:v>
                </c:pt>
                <c:pt idx="121">
                  <c:v>1.5555320000000001E-5</c:v>
                </c:pt>
                <c:pt idx="122">
                  <c:v>1.5606479999999999E-5</c:v>
                </c:pt>
                <c:pt idx="123">
                  <c:v>1.5657329999999999E-5</c:v>
                </c:pt>
                <c:pt idx="124">
                  <c:v>1.570781E-5</c:v>
                </c:pt>
                <c:pt idx="125">
                  <c:v>1.575799E-5</c:v>
                </c:pt>
                <c:pt idx="126">
                  <c:v>1.5807840000000001E-5</c:v>
                </c:pt>
                <c:pt idx="127">
                  <c:v>1.585738E-5</c:v>
                </c:pt>
                <c:pt idx="128">
                  <c:v>1.5906600000000001E-5</c:v>
                </c:pt>
                <c:pt idx="129">
                  <c:v>1.5955510000000001E-5</c:v>
                </c:pt>
                <c:pt idx="130">
                  <c:v>1.6004090000000001E-5</c:v>
                </c:pt>
                <c:pt idx="131">
                  <c:v>1.6052399999999999E-5</c:v>
                </c:pt>
                <c:pt idx="132">
                  <c:v>1.6100399999999999E-5</c:v>
                </c:pt>
                <c:pt idx="133">
                  <c:v>1.6148099999999999E-5</c:v>
                </c:pt>
                <c:pt idx="134">
                  <c:v>1.6195519999999999E-5</c:v>
                </c:pt>
                <c:pt idx="135">
                  <c:v>1.624266E-5</c:v>
                </c:pt>
                <c:pt idx="136">
                  <c:v>1.6289529999999999E-5</c:v>
                </c:pt>
                <c:pt idx="137">
                  <c:v>1.6336150000000001E-5</c:v>
                </c:pt>
                <c:pt idx="138">
                  <c:v>1.6382469999999999E-5</c:v>
                </c:pt>
                <c:pt idx="139">
                  <c:v>1.642854E-5</c:v>
                </c:pt>
                <c:pt idx="140">
                  <c:v>1.6474339999999999E-5</c:v>
                </c:pt>
                <c:pt idx="141">
                  <c:v>1.651989E-5</c:v>
                </c:pt>
                <c:pt idx="142">
                  <c:v>1.6565159999999999E-5</c:v>
                </c:pt>
                <c:pt idx="143">
                  <c:v>1.661021E-5</c:v>
                </c:pt>
                <c:pt idx="144">
                  <c:v>1.6654990000000002E-5</c:v>
                </c:pt>
                <c:pt idx="145">
                  <c:v>1.669953E-5</c:v>
                </c:pt>
                <c:pt idx="146">
                  <c:v>1.6743829999999999E-5</c:v>
                </c:pt>
                <c:pt idx="147">
                  <c:v>1.6787890000000002E-5</c:v>
                </c:pt>
                <c:pt idx="148">
                  <c:v>1.68317E-5</c:v>
                </c:pt>
                <c:pt idx="149">
                  <c:v>1.6875310000000002E-5</c:v>
                </c:pt>
                <c:pt idx="150">
                  <c:v>1.6918659999999998E-5</c:v>
                </c:pt>
                <c:pt idx="151">
                  <c:v>1.6961819999999999E-5</c:v>
                </c:pt>
                <c:pt idx="152">
                  <c:v>1.7004729999999999E-5</c:v>
                </c:pt>
                <c:pt idx="153">
                  <c:v>1.704742E-5</c:v>
                </c:pt>
                <c:pt idx="154">
                  <c:v>1.708989E-5</c:v>
                </c:pt>
                <c:pt idx="155">
                  <c:v>1.7132140000000001E-5</c:v>
                </c:pt>
                <c:pt idx="156">
                  <c:v>1.7174199999999999E-5</c:v>
                </c:pt>
                <c:pt idx="157">
                  <c:v>1.7216039999999999E-5</c:v>
                </c:pt>
                <c:pt idx="158">
                  <c:v>1.725766E-5</c:v>
                </c:pt>
                <c:pt idx="159">
                  <c:v>1.7299090000000001E-5</c:v>
                </c:pt>
                <c:pt idx="160">
                  <c:v>1.7340319999999999E-5</c:v>
                </c:pt>
                <c:pt idx="161">
                  <c:v>1.7381330000000001E-5</c:v>
                </c:pt>
                <c:pt idx="162">
                  <c:v>1.7422160000000001E-5</c:v>
                </c:pt>
                <c:pt idx="163">
                  <c:v>1.7462790000000001E-5</c:v>
                </c:pt>
                <c:pt idx="164">
                  <c:v>1.750322E-5</c:v>
                </c:pt>
                <c:pt idx="165">
                  <c:v>1.754346E-5</c:v>
                </c:pt>
                <c:pt idx="166">
                  <c:v>1.7583499999999999E-5</c:v>
                </c:pt>
                <c:pt idx="167">
                  <c:v>1.7623359999999999E-5</c:v>
                </c:pt>
                <c:pt idx="168">
                  <c:v>1.766304E-5</c:v>
                </c:pt>
                <c:pt idx="169">
                  <c:v>1.7702540000000001E-5</c:v>
                </c:pt>
                <c:pt idx="170">
                  <c:v>1.7741860000000001E-5</c:v>
                </c:pt>
                <c:pt idx="171">
                  <c:v>1.7781000000000001E-5</c:v>
                </c:pt>
                <c:pt idx="172">
                  <c:v>1.7819959999999999E-5</c:v>
                </c:pt>
                <c:pt idx="173">
                  <c:v>1.7858739999999998E-5</c:v>
                </c:pt>
                <c:pt idx="174">
                  <c:v>1.7897349999999999E-5</c:v>
                </c:pt>
                <c:pt idx="175">
                  <c:v>1.7935799999999999E-5</c:v>
                </c:pt>
                <c:pt idx="176">
                  <c:v>1.7974059999999998E-5</c:v>
                </c:pt>
                <c:pt idx="177">
                  <c:v>1.8012160000000001E-5</c:v>
                </c:pt>
                <c:pt idx="178">
                  <c:v>1.8050099999999999E-5</c:v>
                </c:pt>
                <c:pt idx="179">
                  <c:v>1.8087870000000001E-5</c:v>
                </c:pt>
                <c:pt idx="180">
                  <c:v>1.8125490000000001E-5</c:v>
                </c:pt>
                <c:pt idx="181">
                  <c:v>1.8162940000000001E-5</c:v>
                </c:pt>
                <c:pt idx="182">
                  <c:v>1.8200239999999998E-5</c:v>
                </c:pt>
                <c:pt idx="183">
                  <c:v>1.8237370000000001E-5</c:v>
                </c:pt>
                <c:pt idx="184">
                  <c:v>1.8274349999999999E-5</c:v>
                </c:pt>
                <c:pt idx="185">
                  <c:v>1.831117E-5</c:v>
                </c:pt>
                <c:pt idx="186">
                  <c:v>1.834784E-5</c:v>
                </c:pt>
                <c:pt idx="187">
                  <c:v>1.838436E-5</c:v>
                </c:pt>
                <c:pt idx="188">
                  <c:v>1.842073E-5</c:v>
                </c:pt>
                <c:pt idx="189">
                  <c:v>1.845695E-5</c:v>
                </c:pt>
                <c:pt idx="190">
                  <c:v>1.8493029999999999E-5</c:v>
                </c:pt>
                <c:pt idx="191">
                  <c:v>1.8528959999999999E-5</c:v>
                </c:pt>
                <c:pt idx="192">
                  <c:v>1.8564740000000001E-5</c:v>
                </c:pt>
                <c:pt idx="193">
                  <c:v>1.8600390000000002E-5</c:v>
                </c:pt>
                <c:pt idx="194">
                  <c:v>1.8635890000000002E-5</c:v>
                </c:pt>
                <c:pt idx="195">
                  <c:v>1.8671249999999998E-5</c:v>
                </c:pt>
                <c:pt idx="196">
                  <c:v>1.8706469999999999E-5</c:v>
                </c:pt>
                <c:pt idx="197">
                  <c:v>1.874155E-5</c:v>
                </c:pt>
                <c:pt idx="198">
                  <c:v>1.8776499999999999E-5</c:v>
                </c:pt>
                <c:pt idx="199">
                  <c:v>1.8811329999999999E-5</c:v>
                </c:pt>
                <c:pt idx="200">
                  <c:v>1.884602E-5</c:v>
                </c:pt>
                <c:pt idx="201">
                  <c:v>1.8880560000000001E-5</c:v>
                </c:pt>
                <c:pt idx="202">
                  <c:v>1.891498E-5</c:v>
                </c:pt>
                <c:pt idx="203">
                  <c:v>1.8949259999999999E-5</c:v>
                </c:pt>
                <c:pt idx="204">
                  <c:v>1.898342E-5</c:v>
                </c:pt>
                <c:pt idx="205">
                  <c:v>1.9017459999999999E-5</c:v>
                </c:pt>
                <c:pt idx="206">
                  <c:v>1.9051359999999999E-5</c:v>
                </c:pt>
                <c:pt idx="207">
                  <c:v>1.9085150000000001E-5</c:v>
                </c:pt>
                <c:pt idx="208">
                  <c:v>1.9118800000000001E-5</c:v>
                </c:pt>
                <c:pt idx="209">
                  <c:v>1.9152330000000002E-5</c:v>
                </c:pt>
                <c:pt idx="210">
                  <c:v>1.9185740000000001E-5</c:v>
                </c:pt>
                <c:pt idx="211">
                  <c:v>1.9219029999999999E-5</c:v>
                </c:pt>
                <c:pt idx="212">
                  <c:v>1.9252199999999998E-5</c:v>
                </c:pt>
                <c:pt idx="213">
                  <c:v>1.928525E-5</c:v>
                </c:pt>
                <c:pt idx="214">
                  <c:v>1.931819E-5</c:v>
                </c:pt>
                <c:pt idx="215">
                  <c:v>1.9351000000000002E-5</c:v>
                </c:pt>
                <c:pt idx="216">
                  <c:v>1.9383709999999999E-5</c:v>
                </c:pt>
                <c:pt idx="217">
                  <c:v>1.9416289999999998E-5</c:v>
                </c:pt>
                <c:pt idx="218">
                  <c:v>1.944877E-5</c:v>
                </c:pt>
                <c:pt idx="219">
                  <c:v>1.9481130000000001E-5</c:v>
                </c:pt>
                <c:pt idx="220">
                  <c:v>1.9513380000000001E-5</c:v>
                </c:pt>
                <c:pt idx="221">
                  <c:v>1.954553E-5</c:v>
                </c:pt>
                <c:pt idx="222">
                  <c:v>1.957755E-5</c:v>
                </c:pt>
                <c:pt idx="223">
                  <c:v>1.960947E-5</c:v>
                </c:pt>
                <c:pt idx="224">
                  <c:v>1.964128E-5</c:v>
                </c:pt>
                <c:pt idx="225">
                  <c:v>1.9672980000000002E-5</c:v>
                </c:pt>
                <c:pt idx="226">
                  <c:v>1.9704569999999999E-5</c:v>
                </c:pt>
                <c:pt idx="227">
                  <c:v>1.973606E-5</c:v>
                </c:pt>
                <c:pt idx="228">
                  <c:v>1.976745E-5</c:v>
                </c:pt>
                <c:pt idx="229">
                  <c:v>1.9798719999999999E-5</c:v>
                </c:pt>
                <c:pt idx="230">
                  <c:v>1.9829900000000001E-5</c:v>
                </c:pt>
                <c:pt idx="231">
                  <c:v>1.986097E-5</c:v>
                </c:pt>
                <c:pt idx="232">
                  <c:v>1.9891940000000001E-5</c:v>
                </c:pt>
                <c:pt idx="233">
                  <c:v>1.9922799999999998E-5</c:v>
                </c:pt>
                <c:pt idx="234">
                  <c:v>1.995358E-5</c:v>
                </c:pt>
                <c:pt idx="235">
                  <c:v>1.9984250000000001E-5</c:v>
                </c:pt>
                <c:pt idx="236">
                  <c:v>2.0014829999999999E-5</c:v>
                </c:pt>
                <c:pt idx="237">
                  <c:v>2.0045299999999999E-5</c:v>
                </c:pt>
                <c:pt idx="238">
                  <c:v>2.007568E-5</c:v>
                </c:pt>
                <c:pt idx="239">
                  <c:v>2.0105960000000001E-5</c:v>
                </c:pt>
                <c:pt idx="240">
                  <c:v>2.0136159999999999E-5</c:v>
                </c:pt>
                <c:pt idx="241">
                  <c:v>2.016625E-5</c:v>
                </c:pt>
                <c:pt idx="242">
                  <c:v>2.0196250000000002E-5</c:v>
                </c:pt>
                <c:pt idx="243">
                  <c:v>2.022616E-5</c:v>
                </c:pt>
                <c:pt idx="244">
                  <c:v>2.0255960000000001E-5</c:v>
                </c:pt>
                <c:pt idx="245">
                  <c:v>2.0285690000000001E-5</c:v>
                </c:pt>
                <c:pt idx="246">
                  <c:v>2.0315309999999999E-5</c:v>
                </c:pt>
                <c:pt idx="247">
                  <c:v>2.0344840000000002E-5</c:v>
                </c:pt>
                <c:pt idx="248">
                  <c:v>2.0374280000000001E-5</c:v>
                </c:pt>
                <c:pt idx="249">
                  <c:v>2.0403639999999998E-5</c:v>
                </c:pt>
                <c:pt idx="250">
                  <c:v>2.0432899999999999E-5</c:v>
                </c:pt>
              </c:numCache>
            </c:numRef>
          </c:yVal>
          <c:smooth val="1"/>
          <c:extLst>
            <c:ext xmlns:c16="http://schemas.microsoft.com/office/drawing/2014/chart" uri="{C3380CC4-5D6E-409C-BE32-E72D297353CC}">
              <c16:uniqueId val="{00000013-4D4C-4B1C-89A4-3D3AFACA9F2D}"/>
            </c:ext>
          </c:extLst>
        </c:ser>
        <c:ser>
          <c:idx val="20"/>
          <c:order val="20"/>
          <c:tx>
            <c:strRef>
              <c:f>marine01!$Y$1</c:f>
              <c:strCache>
                <c:ptCount val="1"/>
                <c:pt idx="0">
                  <c:v>Dp(1.08826E-07) </c:v>
                </c:pt>
              </c:strCache>
            </c:strRef>
          </c:tx>
          <c:spPr>
            <a:ln w="12700">
              <a:solidFill>
                <a:srgbClr val="FF99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marine01!$Y$2:$Y$252</c:f>
              <c:numCache>
                <c:formatCode>0.00E+00</c:formatCode>
                <c:ptCount val="251"/>
                <c:pt idx="0">
                  <c:v>2.1214380000000001E-7</c:v>
                </c:pt>
                <c:pt idx="1">
                  <c:v>2.5440260000000001E-7</c:v>
                </c:pt>
                <c:pt idx="2">
                  <c:v>2.5829270000000002E-7</c:v>
                </c:pt>
                <c:pt idx="3">
                  <c:v>2.6249459999999997E-7</c:v>
                </c:pt>
                <c:pt idx="4">
                  <c:v>2.6703970000000001E-7</c:v>
                </c:pt>
                <c:pt idx="5">
                  <c:v>2.7197379999999999E-7</c:v>
                </c:pt>
                <c:pt idx="6">
                  <c:v>2.7735550000000002E-7</c:v>
                </c:pt>
                <c:pt idx="7">
                  <c:v>2.8325829999999998E-7</c:v>
                </c:pt>
                <c:pt idx="8">
                  <c:v>2.8977529999999999E-7</c:v>
                </c:pt>
                <c:pt idx="9">
                  <c:v>2.9702590000000001E-7</c:v>
                </c:pt>
                <c:pt idx="10">
                  <c:v>3.0516620000000001E-7</c:v>
                </c:pt>
                <c:pt idx="11">
                  <c:v>3.144055E-7</c:v>
                </c:pt>
                <c:pt idx="12">
                  <c:v>3.2503069999999999E-7</c:v>
                </c:pt>
                <c:pt idx="13">
                  <c:v>3.3745380000000001E-7</c:v>
                </c:pt>
                <c:pt idx="14">
                  <c:v>3.5228589999999999E-7</c:v>
                </c:pt>
                <c:pt idx="15">
                  <c:v>3.7048799999999998E-7</c:v>
                </c:pt>
                <c:pt idx="16">
                  <c:v>3.9369430000000001E-7</c:v>
                </c:pt>
                <c:pt idx="17">
                  <c:v>4.2494959999999998E-7</c:v>
                </c:pt>
                <c:pt idx="18">
                  <c:v>4.7080099999999998E-7</c:v>
                </c:pt>
                <c:pt idx="19">
                  <c:v>5.4834700000000003E-7</c:v>
                </c:pt>
                <c:pt idx="20">
                  <c:v>7.1389270000000005E-7</c:v>
                </c:pt>
                <c:pt idx="21">
                  <c:v>1.122489E-6</c:v>
                </c:pt>
                <c:pt idx="22">
                  <c:v>1.8859250000000001E-6</c:v>
                </c:pt>
                <c:pt idx="23">
                  <c:v>2.8411289999999999E-6</c:v>
                </c:pt>
                <c:pt idx="24">
                  <c:v>3.793869E-6</c:v>
                </c:pt>
                <c:pt idx="25">
                  <c:v>4.6408139999999996E-6</c:v>
                </c:pt>
                <c:pt idx="26">
                  <c:v>5.3467059999999997E-6</c:v>
                </c:pt>
                <c:pt idx="27">
                  <c:v>5.9173939999999997E-6</c:v>
                </c:pt>
                <c:pt idx="28">
                  <c:v>6.3780370000000001E-6</c:v>
                </c:pt>
                <c:pt idx="29">
                  <c:v>6.7569009999999999E-6</c:v>
                </c:pt>
                <c:pt idx="30">
                  <c:v>7.0774009999999996E-6</c:v>
                </c:pt>
                <c:pt idx="31">
                  <c:v>7.3569209999999998E-6</c:v>
                </c:pt>
                <c:pt idx="32">
                  <c:v>7.6074220000000004E-6</c:v>
                </c:pt>
                <c:pt idx="33">
                  <c:v>7.8366050000000008E-6</c:v>
                </c:pt>
                <c:pt idx="34">
                  <c:v>8.0494770000000002E-6</c:v>
                </c:pt>
                <c:pt idx="35">
                  <c:v>8.2493590000000005E-6</c:v>
                </c:pt>
                <c:pt idx="36">
                  <c:v>8.4384989999999995E-6</c:v>
                </c:pt>
                <c:pt idx="37">
                  <c:v>8.6184909999999993E-6</c:v>
                </c:pt>
                <c:pt idx="38">
                  <c:v>8.7905330000000002E-6</c:v>
                </c:pt>
                <c:pt idx="39">
                  <c:v>8.9555320000000001E-6</c:v>
                </c:pt>
                <c:pt idx="40">
                  <c:v>9.1142229999999995E-6</c:v>
                </c:pt>
                <c:pt idx="41">
                  <c:v>9.2671789999999992E-6</c:v>
                </c:pt>
                <c:pt idx="42">
                  <c:v>9.4149879999999993E-6</c:v>
                </c:pt>
                <c:pt idx="43">
                  <c:v>9.5580510000000001E-6</c:v>
                </c:pt>
                <c:pt idx="44">
                  <c:v>9.6967419999999997E-6</c:v>
                </c:pt>
                <c:pt idx="45">
                  <c:v>9.831398E-6</c:v>
                </c:pt>
                <c:pt idx="46">
                  <c:v>9.9623059999999992E-6</c:v>
                </c:pt>
                <c:pt idx="47">
                  <c:v>1.0089720000000001E-5</c:v>
                </c:pt>
                <c:pt idx="48">
                  <c:v>1.021385E-5</c:v>
                </c:pt>
                <c:pt idx="49">
                  <c:v>1.0334910000000001E-5</c:v>
                </c:pt>
                <c:pt idx="50">
                  <c:v>1.0453110000000001E-5</c:v>
                </c:pt>
                <c:pt idx="51">
                  <c:v>1.0568600000000001E-5</c:v>
                </c:pt>
                <c:pt idx="52">
                  <c:v>1.068158E-5</c:v>
                </c:pt>
                <c:pt idx="53">
                  <c:v>1.0792119999999999E-5</c:v>
                </c:pt>
                <c:pt idx="54">
                  <c:v>1.0900410000000001E-5</c:v>
                </c:pt>
                <c:pt idx="55">
                  <c:v>1.10065E-5</c:v>
                </c:pt>
                <c:pt idx="56">
                  <c:v>1.111055E-5</c:v>
                </c:pt>
                <c:pt idx="57">
                  <c:v>1.1212660000000001E-5</c:v>
                </c:pt>
                <c:pt idx="58">
                  <c:v>1.131283E-5</c:v>
                </c:pt>
                <c:pt idx="59">
                  <c:v>1.141124E-5</c:v>
                </c:pt>
                <c:pt idx="60">
                  <c:v>1.150797E-5</c:v>
                </c:pt>
                <c:pt idx="61">
                  <c:v>1.1603029999999999E-5</c:v>
                </c:pt>
                <c:pt idx="62">
                  <c:v>1.169654E-5</c:v>
                </c:pt>
                <c:pt idx="63">
                  <c:v>1.178852E-5</c:v>
                </c:pt>
                <c:pt idx="64">
                  <c:v>1.1879070000000001E-5</c:v>
                </c:pt>
                <c:pt idx="65">
                  <c:v>1.196822E-5</c:v>
                </c:pt>
                <c:pt idx="66">
                  <c:v>1.205603E-5</c:v>
                </c:pt>
                <c:pt idx="67">
                  <c:v>1.214253E-5</c:v>
                </c:pt>
                <c:pt idx="68">
                  <c:v>1.2227789999999999E-5</c:v>
                </c:pt>
                <c:pt idx="69">
                  <c:v>1.231188E-5</c:v>
                </c:pt>
                <c:pt idx="70">
                  <c:v>1.2394809999999999E-5</c:v>
                </c:pt>
                <c:pt idx="71">
                  <c:v>1.2476630000000001E-5</c:v>
                </c:pt>
                <c:pt idx="72">
                  <c:v>1.2557349999999999E-5</c:v>
                </c:pt>
                <c:pt idx="73">
                  <c:v>1.263703E-5</c:v>
                </c:pt>
                <c:pt idx="74">
                  <c:v>1.271568E-5</c:v>
                </c:pt>
                <c:pt idx="75">
                  <c:v>1.279335E-5</c:v>
                </c:pt>
                <c:pt idx="76">
                  <c:v>1.2870079999999999E-5</c:v>
                </c:pt>
                <c:pt idx="77">
                  <c:v>1.294589E-5</c:v>
                </c:pt>
                <c:pt idx="78">
                  <c:v>1.3020800000000001E-5</c:v>
                </c:pt>
                <c:pt idx="79">
                  <c:v>1.3094850000000001E-5</c:v>
                </c:pt>
                <c:pt idx="80">
                  <c:v>1.3168060000000001E-5</c:v>
                </c:pt>
                <c:pt idx="81">
                  <c:v>1.324043E-5</c:v>
                </c:pt>
                <c:pt idx="82">
                  <c:v>1.331204E-5</c:v>
                </c:pt>
                <c:pt idx="83">
                  <c:v>1.3382860000000001E-5</c:v>
                </c:pt>
                <c:pt idx="84">
                  <c:v>1.345291E-5</c:v>
                </c:pt>
                <c:pt idx="85">
                  <c:v>1.352224E-5</c:v>
                </c:pt>
                <c:pt idx="86">
                  <c:v>1.359085E-5</c:v>
                </c:pt>
                <c:pt idx="87">
                  <c:v>1.365874E-5</c:v>
                </c:pt>
                <c:pt idx="88">
                  <c:v>1.372597E-5</c:v>
                </c:pt>
                <c:pt idx="89">
                  <c:v>1.3792529999999999E-5</c:v>
                </c:pt>
                <c:pt idx="90">
                  <c:v>1.385844E-5</c:v>
                </c:pt>
                <c:pt idx="91">
                  <c:v>1.392372E-5</c:v>
                </c:pt>
                <c:pt idx="92">
                  <c:v>1.3988369999999999E-5</c:v>
                </c:pt>
                <c:pt idx="93">
                  <c:v>1.4052419999999999E-5</c:v>
                </c:pt>
                <c:pt idx="94">
                  <c:v>1.411588E-5</c:v>
                </c:pt>
                <c:pt idx="95">
                  <c:v>1.417874E-5</c:v>
                </c:pt>
                <c:pt idx="96">
                  <c:v>1.424106E-5</c:v>
                </c:pt>
                <c:pt idx="97">
                  <c:v>1.430283E-5</c:v>
                </c:pt>
                <c:pt idx="98">
                  <c:v>1.4364039999999999E-5</c:v>
                </c:pt>
                <c:pt idx="99">
                  <c:v>1.4424749999999999E-5</c:v>
                </c:pt>
                <c:pt idx="100">
                  <c:v>1.4484899999999999E-5</c:v>
                </c:pt>
                <c:pt idx="101">
                  <c:v>1.454458E-5</c:v>
                </c:pt>
                <c:pt idx="102">
                  <c:v>1.4603750000000001E-5</c:v>
                </c:pt>
                <c:pt idx="103">
                  <c:v>1.4662450000000001E-5</c:v>
                </c:pt>
                <c:pt idx="104">
                  <c:v>1.472066E-5</c:v>
                </c:pt>
                <c:pt idx="105">
                  <c:v>1.477841E-5</c:v>
                </c:pt>
                <c:pt idx="106">
                  <c:v>1.483569E-5</c:v>
                </c:pt>
                <c:pt idx="107">
                  <c:v>1.4892530000000001E-5</c:v>
                </c:pt>
                <c:pt idx="108">
                  <c:v>1.4948959999999999E-5</c:v>
                </c:pt>
                <c:pt idx="109">
                  <c:v>1.500491E-5</c:v>
                </c:pt>
                <c:pt idx="110">
                  <c:v>1.5060429999999999E-5</c:v>
                </c:pt>
                <c:pt idx="111">
                  <c:v>1.511556E-5</c:v>
                </c:pt>
                <c:pt idx="112">
                  <c:v>1.5170270000000001E-5</c:v>
                </c:pt>
                <c:pt idx="113">
                  <c:v>1.522458E-5</c:v>
                </c:pt>
                <c:pt idx="114">
                  <c:v>1.527851E-5</c:v>
                </c:pt>
                <c:pt idx="115">
                  <c:v>1.533202E-5</c:v>
                </c:pt>
                <c:pt idx="116">
                  <c:v>1.538516E-5</c:v>
                </c:pt>
                <c:pt idx="117">
                  <c:v>1.5437939999999999E-5</c:v>
                </c:pt>
                <c:pt idx="118">
                  <c:v>1.5490360000000001E-5</c:v>
                </c:pt>
                <c:pt idx="119">
                  <c:v>1.5542409999999999E-5</c:v>
                </c:pt>
                <c:pt idx="120">
                  <c:v>1.5594119999999998E-5</c:v>
                </c:pt>
                <c:pt idx="121">
                  <c:v>1.5645469999999999E-5</c:v>
                </c:pt>
                <c:pt idx="122">
                  <c:v>1.5696459999999998E-5</c:v>
                </c:pt>
                <c:pt idx="123">
                  <c:v>1.574714E-5</c:v>
                </c:pt>
                <c:pt idx="124">
                  <c:v>1.579746E-5</c:v>
                </c:pt>
                <c:pt idx="125">
                  <c:v>1.5847479999999999E-5</c:v>
                </c:pt>
                <c:pt idx="126">
                  <c:v>1.5897160000000001E-5</c:v>
                </c:pt>
                <c:pt idx="127">
                  <c:v>1.594654E-5</c:v>
                </c:pt>
                <c:pt idx="128">
                  <c:v>1.599561E-5</c:v>
                </c:pt>
                <c:pt idx="129">
                  <c:v>1.6044359999999999E-5</c:v>
                </c:pt>
                <c:pt idx="130">
                  <c:v>1.6092789999999999E-5</c:v>
                </c:pt>
                <c:pt idx="131">
                  <c:v>1.6140939999999999E-5</c:v>
                </c:pt>
                <c:pt idx="132">
                  <c:v>1.6188789999999999E-5</c:v>
                </c:pt>
                <c:pt idx="133">
                  <c:v>1.6236349999999999E-5</c:v>
                </c:pt>
                <c:pt idx="134">
                  <c:v>1.6283609999999998E-5</c:v>
                </c:pt>
                <c:pt idx="135">
                  <c:v>1.6330599999999999E-5</c:v>
                </c:pt>
                <c:pt idx="136">
                  <c:v>1.6377329999999999E-5</c:v>
                </c:pt>
                <c:pt idx="137">
                  <c:v>1.6423810000000001E-5</c:v>
                </c:pt>
                <c:pt idx="138">
                  <c:v>1.6469989999999999E-5</c:v>
                </c:pt>
                <c:pt idx="139">
                  <c:v>1.651592E-5</c:v>
                </c:pt>
                <c:pt idx="140">
                  <c:v>1.6561569999999999E-5</c:v>
                </c:pt>
                <c:pt idx="141">
                  <c:v>1.6606980000000001E-5</c:v>
                </c:pt>
                <c:pt idx="142">
                  <c:v>1.665211E-5</c:v>
                </c:pt>
                <c:pt idx="143">
                  <c:v>1.6697030000000002E-5</c:v>
                </c:pt>
                <c:pt idx="144">
                  <c:v>1.6741680000000001E-5</c:v>
                </c:pt>
                <c:pt idx="145">
                  <c:v>1.678608E-5</c:v>
                </c:pt>
                <c:pt idx="146">
                  <c:v>1.683025E-5</c:v>
                </c:pt>
                <c:pt idx="147">
                  <c:v>1.687418E-5</c:v>
                </c:pt>
                <c:pt idx="148">
                  <c:v>1.691786E-5</c:v>
                </c:pt>
                <c:pt idx="149">
                  <c:v>1.6961339999999999E-5</c:v>
                </c:pt>
                <c:pt idx="150">
                  <c:v>1.7004570000000001E-5</c:v>
                </c:pt>
                <c:pt idx="151">
                  <c:v>1.7047589999999999E-5</c:v>
                </c:pt>
                <c:pt idx="152">
                  <c:v>1.709038E-5</c:v>
                </c:pt>
                <c:pt idx="153">
                  <c:v>1.713295E-5</c:v>
                </c:pt>
                <c:pt idx="154">
                  <c:v>1.7175290000000001E-5</c:v>
                </c:pt>
                <c:pt idx="155">
                  <c:v>1.721742E-5</c:v>
                </c:pt>
                <c:pt idx="156">
                  <c:v>1.725936E-5</c:v>
                </c:pt>
                <c:pt idx="157">
                  <c:v>1.7301080000000001E-5</c:v>
                </c:pt>
                <c:pt idx="158">
                  <c:v>1.7342580000000001E-5</c:v>
                </c:pt>
                <c:pt idx="159">
                  <c:v>1.7383890000000001E-5</c:v>
                </c:pt>
                <c:pt idx="160">
                  <c:v>1.7425E-5</c:v>
                </c:pt>
                <c:pt idx="161">
                  <c:v>1.7465900000000002E-5</c:v>
                </c:pt>
                <c:pt idx="162">
                  <c:v>1.750661E-5</c:v>
                </c:pt>
                <c:pt idx="163">
                  <c:v>1.7547129999999999E-5</c:v>
                </c:pt>
                <c:pt idx="164">
                  <c:v>1.758745E-5</c:v>
                </c:pt>
                <c:pt idx="165">
                  <c:v>1.7627569999999998E-5</c:v>
                </c:pt>
                <c:pt idx="166">
                  <c:v>1.76675E-5</c:v>
                </c:pt>
                <c:pt idx="167">
                  <c:v>1.7707249999999999E-5</c:v>
                </c:pt>
                <c:pt idx="168">
                  <c:v>1.7746819999999999E-5</c:v>
                </c:pt>
                <c:pt idx="169">
                  <c:v>1.778621E-5</c:v>
                </c:pt>
                <c:pt idx="170">
                  <c:v>1.7825419999999998E-5</c:v>
                </c:pt>
                <c:pt idx="171">
                  <c:v>1.7864459999999999E-5</c:v>
                </c:pt>
                <c:pt idx="172">
                  <c:v>1.7903309999999999E-5</c:v>
                </c:pt>
                <c:pt idx="173">
                  <c:v>1.7941980000000001E-5</c:v>
                </c:pt>
                <c:pt idx="174">
                  <c:v>1.798048E-5</c:v>
                </c:pt>
                <c:pt idx="175">
                  <c:v>1.801883E-5</c:v>
                </c:pt>
                <c:pt idx="176">
                  <c:v>1.8056989999999999E-5</c:v>
                </c:pt>
                <c:pt idx="177">
                  <c:v>1.8094990000000001E-5</c:v>
                </c:pt>
                <c:pt idx="178">
                  <c:v>1.8132820000000002E-5</c:v>
                </c:pt>
                <c:pt idx="179">
                  <c:v>1.8170500000000002E-5</c:v>
                </c:pt>
                <c:pt idx="180">
                  <c:v>1.8208020000000001E-5</c:v>
                </c:pt>
                <c:pt idx="181">
                  <c:v>1.824536E-5</c:v>
                </c:pt>
                <c:pt idx="182">
                  <c:v>1.8282560000000001E-5</c:v>
                </c:pt>
                <c:pt idx="183">
                  <c:v>1.83196E-5</c:v>
                </c:pt>
                <c:pt idx="184">
                  <c:v>1.8356480000000001E-5</c:v>
                </c:pt>
                <c:pt idx="185">
                  <c:v>1.8393199999999999E-5</c:v>
                </c:pt>
                <c:pt idx="186">
                  <c:v>1.8429769999999999E-5</c:v>
                </c:pt>
                <c:pt idx="187">
                  <c:v>1.8466199999999999E-5</c:v>
                </c:pt>
                <c:pt idx="188">
                  <c:v>1.850248E-5</c:v>
                </c:pt>
                <c:pt idx="189">
                  <c:v>1.853861E-5</c:v>
                </c:pt>
                <c:pt idx="190">
                  <c:v>1.8574589999999999E-5</c:v>
                </c:pt>
                <c:pt idx="191">
                  <c:v>1.8610419999999999E-5</c:v>
                </c:pt>
                <c:pt idx="192">
                  <c:v>1.8646119999999999E-5</c:v>
                </c:pt>
                <c:pt idx="193">
                  <c:v>1.8681669999999999E-5</c:v>
                </c:pt>
                <c:pt idx="194">
                  <c:v>1.8717079999999999E-5</c:v>
                </c:pt>
                <c:pt idx="195">
                  <c:v>1.875235E-5</c:v>
                </c:pt>
                <c:pt idx="196">
                  <c:v>1.8787480000000001E-5</c:v>
                </c:pt>
                <c:pt idx="197">
                  <c:v>1.8822469999999999E-5</c:v>
                </c:pt>
                <c:pt idx="198">
                  <c:v>1.8857339999999999E-5</c:v>
                </c:pt>
                <c:pt idx="199">
                  <c:v>1.889207E-5</c:v>
                </c:pt>
                <c:pt idx="200">
                  <c:v>1.8926670000000001E-5</c:v>
                </c:pt>
                <c:pt idx="201">
                  <c:v>1.8961129999999999E-5</c:v>
                </c:pt>
                <c:pt idx="202">
                  <c:v>1.8995459999999999E-5</c:v>
                </c:pt>
                <c:pt idx="203">
                  <c:v>1.9029659999999999E-5</c:v>
                </c:pt>
                <c:pt idx="204">
                  <c:v>1.9063740000000001E-5</c:v>
                </c:pt>
                <c:pt idx="205">
                  <c:v>1.9097690000000001E-5</c:v>
                </c:pt>
                <c:pt idx="206">
                  <c:v>1.9131509999999999E-5</c:v>
                </c:pt>
                <c:pt idx="207">
                  <c:v>1.9165210000000001E-5</c:v>
                </c:pt>
                <c:pt idx="208">
                  <c:v>1.9198770000000001E-5</c:v>
                </c:pt>
                <c:pt idx="209">
                  <c:v>1.9232230000000001E-5</c:v>
                </c:pt>
                <c:pt idx="210">
                  <c:v>1.9265550000000001E-5</c:v>
                </c:pt>
                <c:pt idx="211">
                  <c:v>1.929876E-5</c:v>
                </c:pt>
                <c:pt idx="212">
                  <c:v>1.933185E-5</c:v>
                </c:pt>
                <c:pt idx="213">
                  <c:v>1.9364819999999999E-5</c:v>
                </c:pt>
                <c:pt idx="214">
                  <c:v>1.9397680000000001E-5</c:v>
                </c:pt>
                <c:pt idx="215">
                  <c:v>1.943041E-5</c:v>
                </c:pt>
                <c:pt idx="216">
                  <c:v>1.9463039999999999E-5</c:v>
                </c:pt>
                <c:pt idx="217">
                  <c:v>1.9495539999999999E-5</c:v>
                </c:pt>
                <c:pt idx="218">
                  <c:v>1.9527939999999999E-5</c:v>
                </c:pt>
                <c:pt idx="219">
                  <c:v>1.9560220000000001E-5</c:v>
                </c:pt>
                <c:pt idx="220">
                  <c:v>1.9592399999999999E-5</c:v>
                </c:pt>
                <c:pt idx="221">
                  <c:v>1.9624469999999999E-5</c:v>
                </c:pt>
                <c:pt idx="222">
                  <c:v>1.9656410000000001E-5</c:v>
                </c:pt>
                <c:pt idx="223">
                  <c:v>1.9688249999999999E-5</c:v>
                </c:pt>
                <c:pt idx="224">
                  <c:v>1.971999E-5</c:v>
                </c:pt>
                <c:pt idx="225">
                  <c:v>1.975162E-5</c:v>
                </c:pt>
                <c:pt idx="226">
                  <c:v>1.9783129999999999E-5</c:v>
                </c:pt>
                <c:pt idx="227">
                  <c:v>1.9814550000000002E-5</c:v>
                </c:pt>
                <c:pt idx="228">
                  <c:v>1.984587E-5</c:v>
                </c:pt>
                <c:pt idx="229">
                  <c:v>1.9877070000000001E-5</c:v>
                </c:pt>
                <c:pt idx="230">
                  <c:v>1.9908170000000002E-5</c:v>
                </c:pt>
                <c:pt idx="231">
                  <c:v>1.9939169999999998E-5</c:v>
                </c:pt>
                <c:pt idx="232">
                  <c:v>1.9970060000000001E-5</c:v>
                </c:pt>
                <c:pt idx="233">
                  <c:v>2.000085E-5</c:v>
                </c:pt>
                <c:pt idx="234">
                  <c:v>2.003156E-5</c:v>
                </c:pt>
                <c:pt idx="235">
                  <c:v>2.006216E-5</c:v>
                </c:pt>
                <c:pt idx="236">
                  <c:v>2.009267E-5</c:v>
                </c:pt>
                <c:pt idx="237">
                  <c:v>2.0123069999999998E-5</c:v>
                </c:pt>
                <c:pt idx="238">
                  <c:v>2.0153380000000001E-5</c:v>
                </c:pt>
                <c:pt idx="239">
                  <c:v>2.018359E-5</c:v>
                </c:pt>
                <c:pt idx="240">
                  <c:v>2.021371E-5</c:v>
                </c:pt>
                <c:pt idx="241">
                  <c:v>2.024374E-5</c:v>
                </c:pt>
                <c:pt idx="242">
                  <c:v>2.0273680000000001E-5</c:v>
                </c:pt>
                <c:pt idx="243">
                  <c:v>2.030351E-5</c:v>
                </c:pt>
                <c:pt idx="244">
                  <c:v>2.0333250000000001E-5</c:v>
                </c:pt>
                <c:pt idx="245">
                  <c:v>2.0362900000000001E-5</c:v>
                </c:pt>
                <c:pt idx="246">
                  <c:v>2.0392459999999999E-5</c:v>
                </c:pt>
                <c:pt idx="247">
                  <c:v>2.042192E-5</c:v>
                </c:pt>
                <c:pt idx="248">
                  <c:v>2.0451299999999998E-5</c:v>
                </c:pt>
                <c:pt idx="249">
                  <c:v>2.0480590000000001E-5</c:v>
                </c:pt>
                <c:pt idx="250">
                  <c:v>2.0509790000000001E-5</c:v>
                </c:pt>
              </c:numCache>
            </c:numRef>
          </c:yVal>
          <c:smooth val="1"/>
          <c:extLst>
            <c:ext xmlns:c16="http://schemas.microsoft.com/office/drawing/2014/chart" uri="{C3380CC4-5D6E-409C-BE32-E72D297353CC}">
              <c16:uniqueId val="{00000014-4D4C-4B1C-89A4-3D3AFACA9F2D}"/>
            </c:ext>
          </c:extLst>
        </c:ser>
        <c:ser>
          <c:idx val="21"/>
          <c:order val="21"/>
          <c:tx>
            <c:strRef>
              <c:f>marine01!$Z$1</c:f>
              <c:strCache>
                <c:ptCount val="1"/>
                <c:pt idx="0">
                  <c:v>Dp(1.19371E-07) </c:v>
                </c:pt>
              </c:strCache>
            </c:strRef>
          </c:tx>
          <c:spPr>
            <a:ln w="12700">
              <a:solidFill>
                <a:srgbClr val="FF66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marine01!$Z$2:$Z$252</c:f>
              <c:numCache>
                <c:formatCode>0.00E+00</c:formatCode>
                <c:ptCount val="251"/>
                <c:pt idx="0">
                  <c:v>2.3541469999999999E-7</c:v>
                </c:pt>
                <c:pt idx="1">
                  <c:v>2.8068229999999997E-7</c:v>
                </c:pt>
                <c:pt idx="2">
                  <c:v>2.85053E-7</c:v>
                </c:pt>
                <c:pt idx="3">
                  <c:v>2.8977900000000002E-7</c:v>
                </c:pt>
                <c:pt idx="4">
                  <c:v>2.9489659999999998E-7</c:v>
                </c:pt>
                <c:pt idx="5">
                  <c:v>3.0045929999999998E-7</c:v>
                </c:pt>
                <c:pt idx="6">
                  <c:v>3.0653500000000001E-7</c:v>
                </c:pt>
                <c:pt idx="7">
                  <c:v>3.1320970000000001E-7</c:v>
                </c:pt>
                <c:pt idx="8">
                  <c:v>3.2059230000000002E-7</c:v>
                </c:pt>
                <c:pt idx="9">
                  <c:v>3.2882279999999999E-7</c:v>
                </c:pt>
                <c:pt idx="10">
                  <c:v>3.3808589999999998E-7</c:v>
                </c:pt>
                <c:pt idx="11">
                  <c:v>3.4862969999999999E-7</c:v>
                </c:pt>
                <c:pt idx="12">
                  <c:v>3.6079679999999999E-7</c:v>
                </c:pt>
                <c:pt idx="13">
                  <c:v>3.750826E-7</c:v>
                </c:pt>
                <c:pt idx="14">
                  <c:v>3.9222889999999999E-7</c:v>
                </c:pt>
                <c:pt idx="15">
                  <c:v>4.134147E-7</c:v>
                </c:pt>
                <c:pt idx="16">
                  <c:v>4.4067199999999999E-7</c:v>
                </c:pt>
                <c:pt idx="17">
                  <c:v>4.7785000000000001E-7</c:v>
                </c:pt>
                <c:pt idx="18">
                  <c:v>5.3336710000000003E-7</c:v>
                </c:pt>
                <c:pt idx="19">
                  <c:v>6.2932699999999995E-7</c:v>
                </c:pt>
                <c:pt idx="20">
                  <c:v>8.3400119999999999E-7</c:v>
                </c:pt>
                <c:pt idx="21">
                  <c:v>1.2974399999999999E-6</c:v>
                </c:pt>
                <c:pt idx="22">
                  <c:v>2.0813139999999998E-6</c:v>
                </c:pt>
                <c:pt idx="23">
                  <c:v>3.026347E-6</c:v>
                </c:pt>
                <c:pt idx="24">
                  <c:v>3.9631030000000001E-6</c:v>
                </c:pt>
                <c:pt idx="25">
                  <c:v>4.7966029999999998E-6</c:v>
                </c:pt>
                <c:pt idx="26">
                  <c:v>5.492587E-6</c:v>
                </c:pt>
                <c:pt idx="27">
                  <c:v>6.0561969999999998E-6</c:v>
                </c:pt>
                <c:pt idx="28">
                  <c:v>6.5117239999999997E-6</c:v>
                </c:pt>
                <c:pt idx="29">
                  <c:v>6.8867639999999997E-6</c:v>
                </c:pt>
                <c:pt idx="30">
                  <c:v>7.204283E-6</c:v>
                </c:pt>
                <c:pt idx="31">
                  <c:v>7.4813760000000002E-6</c:v>
                </c:pt>
                <c:pt idx="32">
                  <c:v>7.7298209999999992E-6</c:v>
                </c:pt>
                <c:pt idx="33">
                  <c:v>7.9572110000000007E-6</c:v>
                </c:pt>
                <c:pt idx="34">
                  <c:v>8.1684850000000004E-6</c:v>
                </c:pt>
                <c:pt idx="35">
                  <c:v>8.3669180000000004E-6</c:v>
                </c:pt>
                <c:pt idx="36">
                  <c:v>8.5547309999999994E-6</c:v>
                </c:pt>
                <c:pt idx="37">
                  <c:v>8.7334959999999994E-6</c:v>
                </c:pt>
                <c:pt idx="38">
                  <c:v>8.9043959999999997E-6</c:v>
                </c:pt>
                <c:pt idx="39">
                  <c:v>9.0683260000000004E-6</c:v>
                </c:pt>
                <c:pt idx="40">
                  <c:v>9.2260120000000006E-6</c:v>
                </c:pt>
                <c:pt idx="41">
                  <c:v>9.3780219999999992E-6</c:v>
                </c:pt>
                <c:pt idx="42">
                  <c:v>9.5249359999999994E-6</c:v>
                </c:pt>
                <c:pt idx="43">
                  <c:v>9.667149E-6</c:v>
                </c:pt>
                <c:pt idx="44">
                  <c:v>9.8050330000000004E-6</c:v>
                </c:pt>
                <c:pt idx="45">
                  <c:v>9.9389179999999999E-6</c:v>
                </c:pt>
                <c:pt idx="46">
                  <c:v>1.0069089999999999E-5</c:v>
                </c:pt>
                <c:pt idx="47">
                  <c:v>1.01958E-5</c:v>
                </c:pt>
                <c:pt idx="48">
                  <c:v>1.0319249999999999E-5</c:v>
                </c:pt>
                <c:pt idx="49">
                  <c:v>1.0439670000000001E-5</c:v>
                </c:pt>
                <c:pt idx="50">
                  <c:v>1.0557240000000001E-5</c:v>
                </c:pt>
                <c:pt idx="51">
                  <c:v>1.0672129999999999E-5</c:v>
                </c:pt>
                <c:pt idx="52">
                  <c:v>1.078453E-5</c:v>
                </c:pt>
                <c:pt idx="53">
                  <c:v>1.0894509999999999E-5</c:v>
                </c:pt>
                <c:pt idx="54">
                  <c:v>1.100226E-5</c:v>
                </c:pt>
                <c:pt idx="55">
                  <c:v>1.1107829999999999E-5</c:v>
                </c:pt>
                <c:pt idx="56">
                  <c:v>1.1211379999999999E-5</c:v>
                </c:pt>
                <c:pt idx="57">
                  <c:v>1.1313E-5</c:v>
                </c:pt>
                <c:pt idx="58">
                  <c:v>1.1412689999999999E-5</c:v>
                </c:pt>
                <c:pt idx="59">
                  <c:v>1.151063E-5</c:v>
                </c:pt>
                <c:pt idx="60">
                  <c:v>1.160691E-5</c:v>
                </c:pt>
                <c:pt idx="61">
                  <c:v>1.1701540000000001E-5</c:v>
                </c:pt>
                <c:pt idx="62">
                  <c:v>1.179462E-5</c:v>
                </c:pt>
                <c:pt idx="63">
                  <c:v>1.1886190000000001E-5</c:v>
                </c:pt>
                <c:pt idx="64">
                  <c:v>1.197634E-5</c:v>
                </c:pt>
                <c:pt idx="65">
                  <c:v>1.206509E-5</c:v>
                </c:pt>
                <c:pt idx="66">
                  <c:v>1.2152520000000001E-5</c:v>
                </c:pt>
                <c:pt idx="67">
                  <c:v>1.2238660000000001E-5</c:v>
                </c:pt>
                <c:pt idx="68">
                  <c:v>1.232355E-5</c:v>
                </c:pt>
                <c:pt idx="69">
                  <c:v>1.2407279999999999E-5</c:v>
                </c:pt>
                <c:pt idx="70">
                  <c:v>1.248987E-5</c:v>
                </c:pt>
                <c:pt idx="71">
                  <c:v>1.257134E-5</c:v>
                </c:pt>
                <c:pt idx="72">
                  <c:v>1.265173E-5</c:v>
                </c:pt>
                <c:pt idx="73">
                  <c:v>1.2731079999999999E-5</c:v>
                </c:pt>
                <c:pt idx="74">
                  <c:v>1.280941E-5</c:v>
                </c:pt>
                <c:pt idx="75">
                  <c:v>1.288677E-5</c:v>
                </c:pt>
                <c:pt idx="76">
                  <c:v>1.2963190000000001E-5</c:v>
                </c:pt>
                <c:pt idx="77">
                  <c:v>1.303871E-5</c:v>
                </c:pt>
                <c:pt idx="78">
                  <c:v>1.311332E-5</c:v>
                </c:pt>
                <c:pt idx="79">
                  <c:v>1.318708E-5</c:v>
                </c:pt>
                <c:pt idx="80">
                  <c:v>1.3260010000000001E-5</c:v>
                </c:pt>
                <c:pt idx="81">
                  <c:v>1.3332100000000001E-5</c:v>
                </c:pt>
                <c:pt idx="82">
                  <c:v>1.340343E-5</c:v>
                </c:pt>
                <c:pt idx="83">
                  <c:v>1.3473989999999999E-5</c:v>
                </c:pt>
                <c:pt idx="84">
                  <c:v>1.3543779999999999E-5</c:v>
                </c:pt>
                <c:pt idx="85">
                  <c:v>1.361285E-5</c:v>
                </c:pt>
                <c:pt idx="86">
                  <c:v>1.36812E-5</c:v>
                </c:pt>
                <c:pt idx="87">
                  <c:v>1.374885E-5</c:v>
                </c:pt>
                <c:pt idx="88">
                  <c:v>1.3815829999999999E-5</c:v>
                </c:pt>
                <c:pt idx="89">
                  <c:v>1.388214E-5</c:v>
                </c:pt>
                <c:pt idx="90">
                  <c:v>1.394782E-5</c:v>
                </c:pt>
                <c:pt idx="91">
                  <c:v>1.401286E-5</c:v>
                </c:pt>
                <c:pt idx="92">
                  <c:v>1.4077289999999999E-5</c:v>
                </c:pt>
                <c:pt idx="93">
                  <c:v>1.414111E-5</c:v>
                </c:pt>
                <c:pt idx="94">
                  <c:v>1.420434E-5</c:v>
                </c:pt>
                <c:pt idx="95">
                  <c:v>1.426699E-5</c:v>
                </c:pt>
                <c:pt idx="96">
                  <c:v>1.4329090000000001E-5</c:v>
                </c:pt>
                <c:pt idx="97">
                  <c:v>1.4390649999999999E-5</c:v>
                </c:pt>
                <c:pt idx="98">
                  <c:v>1.4451650000000001E-5</c:v>
                </c:pt>
                <c:pt idx="99">
                  <c:v>1.451215E-5</c:v>
                </c:pt>
                <c:pt idx="100">
                  <c:v>1.4572100000000001E-5</c:v>
                </c:pt>
                <c:pt idx="101">
                  <c:v>1.463157E-5</c:v>
                </c:pt>
                <c:pt idx="102">
                  <c:v>1.469054E-5</c:v>
                </c:pt>
                <c:pt idx="103">
                  <c:v>1.474904E-5</c:v>
                </c:pt>
                <c:pt idx="104">
                  <c:v>1.4807070000000001E-5</c:v>
                </c:pt>
                <c:pt idx="105">
                  <c:v>1.486462E-5</c:v>
                </c:pt>
                <c:pt idx="106">
                  <c:v>1.492171E-5</c:v>
                </c:pt>
                <c:pt idx="107">
                  <c:v>1.497837E-5</c:v>
                </c:pt>
                <c:pt idx="108">
                  <c:v>1.503462E-5</c:v>
                </c:pt>
                <c:pt idx="109">
                  <c:v>1.5090380000000001E-5</c:v>
                </c:pt>
                <c:pt idx="110">
                  <c:v>1.514573E-5</c:v>
                </c:pt>
                <c:pt idx="111">
                  <c:v>1.520068E-5</c:v>
                </c:pt>
                <c:pt idx="112">
                  <c:v>1.525521E-5</c:v>
                </c:pt>
                <c:pt idx="113">
                  <c:v>1.530936E-5</c:v>
                </c:pt>
                <c:pt idx="114">
                  <c:v>1.5363109999999999E-5</c:v>
                </c:pt>
                <c:pt idx="115">
                  <c:v>1.5416460000000001E-5</c:v>
                </c:pt>
                <c:pt idx="116">
                  <c:v>1.546943E-5</c:v>
                </c:pt>
                <c:pt idx="117">
                  <c:v>1.5522050000000002E-5</c:v>
                </c:pt>
                <c:pt idx="118">
                  <c:v>1.5574300000000001E-5</c:v>
                </c:pt>
                <c:pt idx="119">
                  <c:v>1.56262E-5</c:v>
                </c:pt>
                <c:pt idx="120">
                  <c:v>1.5677750000000001E-5</c:v>
                </c:pt>
                <c:pt idx="121">
                  <c:v>1.5728950000000001E-5</c:v>
                </c:pt>
                <c:pt idx="122">
                  <c:v>1.577978E-5</c:v>
                </c:pt>
                <c:pt idx="123">
                  <c:v>1.5830310000000001E-5</c:v>
                </c:pt>
                <c:pt idx="124">
                  <c:v>1.5880469999999999E-5</c:v>
                </c:pt>
                <c:pt idx="125">
                  <c:v>1.5930339999999998E-5</c:v>
                </c:pt>
                <c:pt idx="126">
                  <c:v>1.5979880000000001E-5</c:v>
                </c:pt>
                <c:pt idx="127">
                  <c:v>1.6029109999999999E-5</c:v>
                </c:pt>
                <c:pt idx="128">
                  <c:v>1.607803E-5</c:v>
                </c:pt>
                <c:pt idx="129">
                  <c:v>1.6126639999999998E-5</c:v>
                </c:pt>
                <c:pt idx="130">
                  <c:v>1.6174929999999999E-5</c:v>
                </c:pt>
                <c:pt idx="131">
                  <c:v>1.622294E-5</c:v>
                </c:pt>
                <c:pt idx="132">
                  <c:v>1.627065E-5</c:v>
                </c:pt>
                <c:pt idx="133">
                  <c:v>1.631807E-5</c:v>
                </c:pt>
                <c:pt idx="134">
                  <c:v>1.636519E-5</c:v>
                </c:pt>
                <c:pt idx="135">
                  <c:v>1.6412050000000002E-5</c:v>
                </c:pt>
                <c:pt idx="136">
                  <c:v>1.6458649999999999E-5</c:v>
                </c:pt>
                <c:pt idx="137">
                  <c:v>1.6504990000000001E-5</c:v>
                </c:pt>
                <c:pt idx="138">
                  <c:v>1.6551040000000001E-5</c:v>
                </c:pt>
                <c:pt idx="139">
                  <c:v>1.6596839999999999E-5</c:v>
                </c:pt>
                <c:pt idx="140">
                  <c:v>1.664237E-5</c:v>
                </c:pt>
                <c:pt idx="141">
                  <c:v>1.6687649999999999E-5</c:v>
                </c:pt>
                <c:pt idx="142">
                  <c:v>1.673266E-5</c:v>
                </c:pt>
                <c:pt idx="143">
                  <c:v>1.677745E-5</c:v>
                </c:pt>
                <c:pt idx="144">
                  <c:v>1.682197E-5</c:v>
                </c:pt>
                <c:pt idx="145">
                  <c:v>1.6866250000000001E-5</c:v>
                </c:pt>
                <c:pt idx="146">
                  <c:v>1.69103E-5</c:v>
                </c:pt>
                <c:pt idx="147">
                  <c:v>1.6954110000000002E-5</c:v>
                </c:pt>
                <c:pt idx="148">
                  <c:v>1.699767E-5</c:v>
                </c:pt>
                <c:pt idx="149">
                  <c:v>1.704103E-5</c:v>
                </c:pt>
                <c:pt idx="150">
                  <c:v>1.7084140000000001E-5</c:v>
                </c:pt>
                <c:pt idx="151">
                  <c:v>1.7127050000000001E-5</c:v>
                </c:pt>
                <c:pt idx="152">
                  <c:v>1.7169730000000001E-5</c:v>
                </c:pt>
                <c:pt idx="153">
                  <c:v>1.721218E-5</c:v>
                </c:pt>
                <c:pt idx="154">
                  <c:v>1.7254409999999999E-5</c:v>
                </c:pt>
                <c:pt idx="155">
                  <c:v>1.7296420000000001E-5</c:v>
                </c:pt>
                <c:pt idx="156">
                  <c:v>1.733825E-5</c:v>
                </c:pt>
                <c:pt idx="157">
                  <c:v>1.737986E-5</c:v>
                </c:pt>
                <c:pt idx="158">
                  <c:v>1.7421249999999999E-5</c:v>
                </c:pt>
                <c:pt idx="159">
                  <c:v>1.7462460000000002E-5</c:v>
                </c:pt>
                <c:pt idx="160">
                  <c:v>1.750346E-5</c:v>
                </c:pt>
                <c:pt idx="161">
                  <c:v>1.7544250000000001E-5</c:v>
                </c:pt>
                <c:pt idx="162">
                  <c:v>1.7584850000000002E-5</c:v>
                </c:pt>
                <c:pt idx="163">
                  <c:v>1.7625259999999999E-5</c:v>
                </c:pt>
                <c:pt idx="164">
                  <c:v>1.7665480000000001E-5</c:v>
                </c:pt>
                <c:pt idx="165">
                  <c:v>1.7705499999999998E-5</c:v>
                </c:pt>
                <c:pt idx="166">
                  <c:v>1.774533E-5</c:v>
                </c:pt>
                <c:pt idx="167">
                  <c:v>1.7784970000000001E-5</c:v>
                </c:pt>
                <c:pt idx="168">
                  <c:v>1.7824449999999998E-5</c:v>
                </c:pt>
                <c:pt idx="169">
                  <c:v>1.7863739999999999E-5</c:v>
                </c:pt>
                <c:pt idx="170">
                  <c:v>1.790284E-5</c:v>
                </c:pt>
                <c:pt idx="171">
                  <c:v>1.794178E-5</c:v>
                </c:pt>
                <c:pt idx="172">
                  <c:v>1.7980540000000001E-5</c:v>
                </c:pt>
                <c:pt idx="173">
                  <c:v>1.8019109999999999E-5</c:v>
                </c:pt>
                <c:pt idx="174">
                  <c:v>1.8057519999999999E-5</c:v>
                </c:pt>
                <c:pt idx="175">
                  <c:v>1.8095769999999998E-5</c:v>
                </c:pt>
                <c:pt idx="176">
                  <c:v>1.8133839999999998E-5</c:v>
                </c:pt>
                <c:pt idx="177">
                  <c:v>1.817174E-5</c:v>
                </c:pt>
                <c:pt idx="178">
                  <c:v>1.8209480000000001E-5</c:v>
                </c:pt>
                <c:pt idx="179">
                  <c:v>1.8247060000000001E-5</c:v>
                </c:pt>
                <c:pt idx="180">
                  <c:v>1.828449E-5</c:v>
                </c:pt>
                <c:pt idx="181">
                  <c:v>1.8321750000000001E-5</c:v>
                </c:pt>
                <c:pt idx="182">
                  <c:v>1.8358850000000001E-5</c:v>
                </c:pt>
                <c:pt idx="183">
                  <c:v>1.8395800000000001E-5</c:v>
                </c:pt>
                <c:pt idx="184">
                  <c:v>1.843259E-5</c:v>
                </c:pt>
                <c:pt idx="185">
                  <c:v>1.8469230000000001E-5</c:v>
                </c:pt>
                <c:pt idx="186">
                  <c:v>1.8505709999999999E-5</c:v>
                </c:pt>
                <c:pt idx="187">
                  <c:v>1.854205E-5</c:v>
                </c:pt>
                <c:pt idx="188">
                  <c:v>1.8578240000000001E-5</c:v>
                </c:pt>
                <c:pt idx="189">
                  <c:v>1.8614280000000001E-5</c:v>
                </c:pt>
                <c:pt idx="190">
                  <c:v>1.8650170000000001E-5</c:v>
                </c:pt>
                <c:pt idx="191">
                  <c:v>1.8685929999999999E-5</c:v>
                </c:pt>
                <c:pt idx="192">
                  <c:v>1.8721529999999999E-5</c:v>
                </c:pt>
                <c:pt idx="193">
                  <c:v>1.8757010000000001E-5</c:v>
                </c:pt>
                <c:pt idx="194">
                  <c:v>1.8792329999999998E-5</c:v>
                </c:pt>
                <c:pt idx="195">
                  <c:v>1.882752E-5</c:v>
                </c:pt>
                <c:pt idx="196">
                  <c:v>1.8862559999999999E-5</c:v>
                </c:pt>
                <c:pt idx="197">
                  <c:v>1.8897470000000001E-5</c:v>
                </c:pt>
                <c:pt idx="198">
                  <c:v>1.8932259999999999E-5</c:v>
                </c:pt>
                <c:pt idx="199">
                  <c:v>1.896691E-5</c:v>
                </c:pt>
                <c:pt idx="200">
                  <c:v>1.9001429999999999E-5</c:v>
                </c:pt>
                <c:pt idx="201">
                  <c:v>1.9035809999999999E-5</c:v>
                </c:pt>
                <c:pt idx="202">
                  <c:v>1.9070059999999999E-5</c:v>
                </c:pt>
                <c:pt idx="203">
                  <c:v>1.9104180000000001E-5</c:v>
                </c:pt>
                <c:pt idx="204">
                  <c:v>1.9138180000000001E-5</c:v>
                </c:pt>
                <c:pt idx="205">
                  <c:v>1.9172049999999999E-5</c:v>
                </c:pt>
                <c:pt idx="206">
                  <c:v>1.9205790000000001E-5</c:v>
                </c:pt>
                <c:pt idx="207">
                  <c:v>1.9239410000000002E-5</c:v>
                </c:pt>
                <c:pt idx="208">
                  <c:v>1.927291E-5</c:v>
                </c:pt>
                <c:pt idx="209">
                  <c:v>1.930628E-5</c:v>
                </c:pt>
                <c:pt idx="210">
                  <c:v>1.9339529999999999E-5</c:v>
                </c:pt>
                <c:pt idx="211">
                  <c:v>1.9372659999999999E-5</c:v>
                </c:pt>
                <c:pt idx="212">
                  <c:v>1.9405680000000002E-5</c:v>
                </c:pt>
                <c:pt idx="213">
                  <c:v>1.9438579999999999E-5</c:v>
                </c:pt>
                <c:pt idx="214">
                  <c:v>1.9471359999999999E-5</c:v>
                </c:pt>
                <c:pt idx="215">
                  <c:v>1.950402E-5</c:v>
                </c:pt>
                <c:pt idx="216">
                  <c:v>1.9536580000000001E-5</c:v>
                </c:pt>
                <c:pt idx="217">
                  <c:v>1.9569009999999999E-5</c:v>
                </c:pt>
                <c:pt idx="218">
                  <c:v>1.960133E-5</c:v>
                </c:pt>
                <c:pt idx="219">
                  <c:v>1.963354E-5</c:v>
                </c:pt>
                <c:pt idx="220">
                  <c:v>1.966565E-5</c:v>
                </c:pt>
                <c:pt idx="221">
                  <c:v>1.9697639999999999E-5</c:v>
                </c:pt>
                <c:pt idx="222">
                  <c:v>1.9729519999999999E-5</c:v>
                </c:pt>
                <c:pt idx="223">
                  <c:v>1.9761289999999999E-5</c:v>
                </c:pt>
                <c:pt idx="224">
                  <c:v>1.9792959999999999E-5</c:v>
                </c:pt>
                <c:pt idx="225">
                  <c:v>1.9824520000000001E-5</c:v>
                </c:pt>
                <c:pt idx="226">
                  <c:v>1.9855960000000002E-5</c:v>
                </c:pt>
                <c:pt idx="227">
                  <c:v>1.9887309999999999E-5</c:v>
                </c:pt>
                <c:pt idx="228">
                  <c:v>1.991856E-5</c:v>
                </c:pt>
                <c:pt idx="229">
                  <c:v>1.9949689999999999E-5</c:v>
                </c:pt>
                <c:pt idx="230">
                  <c:v>1.9980729999999999E-5</c:v>
                </c:pt>
                <c:pt idx="231">
                  <c:v>2.0011660000000001E-5</c:v>
                </c:pt>
                <c:pt idx="232">
                  <c:v>2.0042489999999999E-5</c:v>
                </c:pt>
                <c:pt idx="233">
                  <c:v>2.007321E-5</c:v>
                </c:pt>
                <c:pt idx="234">
                  <c:v>2.0103849999999999E-5</c:v>
                </c:pt>
                <c:pt idx="235">
                  <c:v>2.0134390000000001E-5</c:v>
                </c:pt>
                <c:pt idx="236">
                  <c:v>2.0164829999999999E-5</c:v>
                </c:pt>
                <c:pt idx="237">
                  <c:v>2.0195170000000001E-5</c:v>
                </c:pt>
                <c:pt idx="238">
                  <c:v>2.0225419999999999E-5</c:v>
                </c:pt>
                <c:pt idx="239">
                  <c:v>2.025556E-5</c:v>
                </c:pt>
                <c:pt idx="240">
                  <c:v>2.0285619999999999E-5</c:v>
                </c:pt>
                <c:pt idx="241">
                  <c:v>2.0315589999999998E-5</c:v>
                </c:pt>
                <c:pt idx="242">
                  <c:v>2.0345460000000001E-5</c:v>
                </c:pt>
                <c:pt idx="243">
                  <c:v>2.037523E-5</c:v>
                </c:pt>
                <c:pt idx="244">
                  <c:v>2.0404909999999999E-5</c:v>
                </c:pt>
                <c:pt idx="245">
                  <c:v>2.0434499999999999E-5</c:v>
                </c:pt>
                <c:pt idx="246">
                  <c:v>2.0463989999999999E-5</c:v>
                </c:pt>
                <c:pt idx="247">
                  <c:v>2.0493389999999999E-5</c:v>
                </c:pt>
                <c:pt idx="248">
                  <c:v>2.052271E-5</c:v>
                </c:pt>
                <c:pt idx="249">
                  <c:v>2.0551940000000002E-5</c:v>
                </c:pt>
                <c:pt idx="250">
                  <c:v>2.058108E-5</c:v>
                </c:pt>
              </c:numCache>
            </c:numRef>
          </c:yVal>
          <c:smooth val="1"/>
          <c:extLst>
            <c:ext xmlns:c16="http://schemas.microsoft.com/office/drawing/2014/chart" uri="{C3380CC4-5D6E-409C-BE32-E72D297353CC}">
              <c16:uniqueId val="{00000015-4D4C-4B1C-89A4-3D3AFACA9F2D}"/>
            </c:ext>
          </c:extLst>
        </c:ser>
        <c:ser>
          <c:idx val="22"/>
          <c:order val="22"/>
          <c:tx>
            <c:strRef>
              <c:f>marine01!$AA$1</c:f>
              <c:strCache>
                <c:ptCount val="1"/>
                <c:pt idx="0">
                  <c:v>Dp(1.30938E-07) </c:v>
                </c:pt>
              </c:strCache>
            </c:strRef>
          </c:tx>
          <c:spPr>
            <a:ln w="12700">
              <a:solidFill>
                <a:srgbClr val="666699"/>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marine01!$AA$2:$AA$252</c:f>
              <c:numCache>
                <c:formatCode>0.00E+00</c:formatCode>
                <c:ptCount val="251"/>
                <c:pt idx="0">
                  <c:v>2.6100919999999999E-7</c:v>
                </c:pt>
                <c:pt idx="1">
                  <c:v>3.0953930000000001E-7</c:v>
                </c:pt>
                <c:pt idx="2">
                  <c:v>3.1444050000000002E-7</c:v>
                </c:pt>
                <c:pt idx="3">
                  <c:v>3.1974500000000001E-7</c:v>
                </c:pt>
                <c:pt idx="4">
                  <c:v>3.2549510000000001E-7</c:v>
                </c:pt>
                <c:pt idx="5">
                  <c:v>3.3175250000000001E-7</c:v>
                </c:pt>
                <c:pt idx="6">
                  <c:v>3.3859589999999998E-7</c:v>
                </c:pt>
                <c:pt idx="7">
                  <c:v>3.461251E-7</c:v>
                </c:pt>
                <c:pt idx="8">
                  <c:v>3.5446660000000002E-7</c:v>
                </c:pt>
                <c:pt idx="9">
                  <c:v>3.6378430000000003E-7</c:v>
                </c:pt>
                <c:pt idx="10">
                  <c:v>3.7429429999999998E-7</c:v>
                </c:pt>
                <c:pt idx="11">
                  <c:v>3.8628939999999999E-7</c:v>
                </c:pt>
                <c:pt idx="12">
                  <c:v>4.0017519999999998E-7</c:v>
                </c:pt>
                <c:pt idx="13">
                  <c:v>4.165427E-7</c:v>
                </c:pt>
                <c:pt idx="14">
                  <c:v>4.3628339999999999E-7</c:v>
                </c:pt>
                <c:pt idx="15">
                  <c:v>4.608277E-7</c:v>
                </c:pt>
                <c:pt idx="16">
                  <c:v>4.926677E-7</c:v>
                </c:pt>
                <c:pt idx="17">
                  <c:v>5.365827E-7</c:v>
                </c:pt>
                <c:pt idx="18">
                  <c:v>6.0311679999999995E-7</c:v>
                </c:pt>
                <c:pt idx="19">
                  <c:v>7.1961359999999995E-7</c:v>
                </c:pt>
                <c:pt idx="20">
                  <c:v>9.6329089999999997E-7</c:v>
                </c:pt>
                <c:pt idx="21">
                  <c:v>1.470105E-6</c:v>
                </c:pt>
                <c:pt idx="22">
                  <c:v>2.2651690000000001E-6</c:v>
                </c:pt>
                <c:pt idx="23">
                  <c:v>3.1991180000000001E-6</c:v>
                </c:pt>
                <c:pt idx="24">
                  <c:v>4.1211240000000001E-6</c:v>
                </c:pt>
                <c:pt idx="25">
                  <c:v>4.9423780000000001E-6</c:v>
                </c:pt>
                <c:pt idx="26">
                  <c:v>5.6293249999999997E-6</c:v>
                </c:pt>
                <c:pt idx="27">
                  <c:v>6.1864590000000003E-6</c:v>
                </c:pt>
                <c:pt idx="28">
                  <c:v>6.6372919999999997E-6</c:v>
                </c:pt>
                <c:pt idx="29">
                  <c:v>7.0088149999999999E-6</c:v>
                </c:pt>
                <c:pt idx="30">
                  <c:v>7.3235890000000004E-6</c:v>
                </c:pt>
                <c:pt idx="31">
                  <c:v>7.5984430000000001E-6</c:v>
                </c:pt>
                <c:pt idx="32">
                  <c:v>7.8449920000000001E-6</c:v>
                </c:pt>
                <c:pt idx="33">
                  <c:v>8.0707250000000006E-6</c:v>
                </c:pt>
                <c:pt idx="34">
                  <c:v>8.2805210000000005E-6</c:v>
                </c:pt>
                <c:pt idx="35">
                  <c:v>8.4776149999999993E-6</c:v>
                </c:pt>
                <c:pt idx="36">
                  <c:v>8.6641989999999997E-6</c:v>
                </c:pt>
                <c:pt idx="37">
                  <c:v>8.8418280000000006E-6</c:v>
                </c:pt>
                <c:pt idx="38">
                  <c:v>9.0116700000000001E-6</c:v>
                </c:pt>
                <c:pt idx="39">
                  <c:v>9.1746099999999992E-6</c:v>
                </c:pt>
                <c:pt idx="40">
                  <c:v>9.3313660000000005E-6</c:v>
                </c:pt>
                <c:pt idx="41">
                  <c:v>9.482499E-6</c:v>
                </c:pt>
                <c:pt idx="42">
                  <c:v>9.6285820000000004E-6</c:v>
                </c:pt>
                <c:pt idx="43">
                  <c:v>9.7700070000000005E-6</c:v>
                </c:pt>
                <c:pt idx="44">
                  <c:v>9.9071409999999992E-6</c:v>
                </c:pt>
                <c:pt idx="45">
                  <c:v>1.004031E-5</c:v>
                </c:pt>
                <c:pt idx="46">
                  <c:v>1.01698E-5</c:v>
                </c:pt>
                <c:pt idx="47">
                  <c:v>1.029586E-5</c:v>
                </c:pt>
                <c:pt idx="48">
                  <c:v>1.0418679999999999E-5</c:v>
                </c:pt>
                <c:pt idx="49">
                  <c:v>1.053849E-5</c:v>
                </c:pt>
                <c:pt idx="50">
                  <c:v>1.0655489999999999E-5</c:v>
                </c:pt>
                <c:pt idx="51">
                  <c:v>1.0769819999999999E-5</c:v>
                </c:pt>
                <c:pt idx="52">
                  <c:v>1.088168E-5</c:v>
                </c:pt>
                <c:pt idx="53">
                  <c:v>1.099114E-5</c:v>
                </c:pt>
                <c:pt idx="54">
                  <c:v>1.109839E-5</c:v>
                </c:pt>
                <c:pt idx="55">
                  <c:v>1.120347E-5</c:v>
                </c:pt>
                <c:pt idx="56">
                  <c:v>1.1306549999999999E-5</c:v>
                </c:pt>
                <c:pt idx="57">
                  <c:v>1.140771E-5</c:v>
                </c:pt>
                <c:pt idx="58">
                  <c:v>1.1506960000000001E-5</c:v>
                </c:pt>
                <c:pt idx="59">
                  <c:v>1.1604480000000001E-5</c:v>
                </c:pt>
                <c:pt idx="60">
                  <c:v>1.170034E-5</c:v>
                </c:pt>
                <c:pt idx="61">
                  <c:v>1.1794559999999999E-5</c:v>
                </c:pt>
                <c:pt idx="62">
                  <c:v>1.188725E-5</c:v>
                </c:pt>
                <c:pt idx="63">
                  <c:v>1.1978430000000001E-5</c:v>
                </c:pt>
                <c:pt idx="64">
                  <c:v>1.2068200000000001E-5</c:v>
                </c:pt>
                <c:pt idx="65">
                  <c:v>1.2156590000000001E-5</c:v>
                </c:pt>
                <c:pt idx="66">
                  <c:v>1.224366E-5</c:v>
                </c:pt>
                <c:pt idx="67">
                  <c:v>1.2329449999999999E-5</c:v>
                </c:pt>
                <c:pt idx="68">
                  <c:v>1.2414E-5</c:v>
                </c:pt>
                <c:pt idx="69">
                  <c:v>1.24974E-5</c:v>
                </c:pt>
                <c:pt idx="70">
                  <c:v>1.257966E-5</c:v>
                </c:pt>
                <c:pt idx="71">
                  <c:v>1.2660820000000001E-5</c:v>
                </c:pt>
                <c:pt idx="72">
                  <c:v>1.27409E-5</c:v>
                </c:pt>
                <c:pt idx="73">
                  <c:v>1.281994E-5</c:v>
                </c:pt>
                <c:pt idx="74">
                  <c:v>1.2897979999999999E-5</c:v>
                </c:pt>
                <c:pt idx="75">
                  <c:v>1.297505E-5</c:v>
                </c:pt>
                <c:pt idx="76">
                  <c:v>1.305118E-5</c:v>
                </c:pt>
                <c:pt idx="77">
                  <c:v>1.312642E-5</c:v>
                </c:pt>
                <c:pt idx="78">
                  <c:v>1.3200750000000001E-5</c:v>
                </c:pt>
                <c:pt idx="79">
                  <c:v>1.327424E-5</c:v>
                </c:pt>
                <c:pt idx="80">
                  <c:v>1.334691E-5</c:v>
                </c:pt>
                <c:pt idx="81">
                  <c:v>1.341874E-5</c:v>
                </c:pt>
                <c:pt idx="82">
                  <c:v>1.3489820000000001E-5</c:v>
                </c:pt>
                <c:pt idx="83">
                  <c:v>1.356013E-5</c:v>
                </c:pt>
                <c:pt idx="84">
                  <c:v>1.3629670000000001E-5</c:v>
                </c:pt>
                <c:pt idx="85">
                  <c:v>1.3698499999999999E-5</c:v>
                </c:pt>
                <c:pt idx="86">
                  <c:v>1.3766619999999999E-5</c:v>
                </c:pt>
                <c:pt idx="87">
                  <c:v>1.383403E-5</c:v>
                </c:pt>
                <c:pt idx="88">
                  <c:v>1.3900779999999999E-5</c:v>
                </c:pt>
                <c:pt idx="89">
                  <c:v>1.396687E-5</c:v>
                </c:pt>
                <c:pt idx="90">
                  <c:v>1.4032319999999999E-5</c:v>
                </c:pt>
                <c:pt idx="91">
                  <c:v>1.4097149999999999E-5</c:v>
                </c:pt>
                <c:pt idx="92">
                  <c:v>1.416136E-5</c:v>
                </c:pt>
                <c:pt idx="93">
                  <c:v>1.422497E-5</c:v>
                </c:pt>
                <c:pt idx="94">
                  <c:v>1.428799E-5</c:v>
                </c:pt>
                <c:pt idx="95">
                  <c:v>1.4350429999999999E-5</c:v>
                </c:pt>
                <c:pt idx="96">
                  <c:v>1.441233E-5</c:v>
                </c:pt>
                <c:pt idx="97">
                  <c:v>1.4473689999999999E-5</c:v>
                </c:pt>
                <c:pt idx="98">
                  <c:v>1.45345E-5</c:v>
                </c:pt>
                <c:pt idx="99">
                  <c:v>1.45948E-5</c:v>
                </c:pt>
                <c:pt idx="100">
                  <c:v>1.4654559999999999E-5</c:v>
                </c:pt>
                <c:pt idx="101">
                  <c:v>1.471385E-5</c:v>
                </c:pt>
                <c:pt idx="102">
                  <c:v>1.477263E-5</c:v>
                </c:pt>
                <c:pt idx="103">
                  <c:v>1.4830950000000001E-5</c:v>
                </c:pt>
                <c:pt idx="104">
                  <c:v>1.488879E-5</c:v>
                </c:pt>
                <c:pt idx="105">
                  <c:v>1.4946170000000001E-5</c:v>
                </c:pt>
                <c:pt idx="106">
                  <c:v>1.5003080000000001E-5</c:v>
                </c:pt>
                <c:pt idx="107">
                  <c:v>1.505957E-5</c:v>
                </c:pt>
                <c:pt idx="108">
                  <c:v>1.5115639999999999E-5</c:v>
                </c:pt>
                <c:pt idx="109">
                  <c:v>1.5171240000000001E-5</c:v>
                </c:pt>
                <c:pt idx="110">
                  <c:v>1.522642E-5</c:v>
                </c:pt>
                <c:pt idx="111">
                  <c:v>1.5281209999999999E-5</c:v>
                </c:pt>
                <c:pt idx="112">
                  <c:v>1.5335580000000001E-5</c:v>
                </c:pt>
                <c:pt idx="113">
                  <c:v>1.538956E-5</c:v>
                </c:pt>
                <c:pt idx="114">
                  <c:v>1.5443159999999999E-5</c:v>
                </c:pt>
                <c:pt idx="115">
                  <c:v>1.5496349999999999E-5</c:v>
                </c:pt>
                <c:pt idx="116">
                  <c:v>1.5549160000000001E-5</c:v>
                </c:pt>
                <c:pt idx="117">
                  <c:v>1.5601629999999999E-5</c:v>
                </c:pt>
                <c:pt idx="118">
                  <c:v>1.5653730000000001E-5</c:v>
                </c:pt>
                <c:pt idx="119">
                  <c:v>1.5705479999999999E-5</c:v>
                </c:pt>
                <c:pt idx="120">
                  <c:v>1.5756869999999999E-5</c:v>
                </c:pt>
                <c:pt idx="121">
                  <c:v>1.580793E-5</c:v>
                </c:pt>
                <c:pt idx="122">
                  <c:v>1.5858619999999999E-5</c:v>
                </c:pt>
                <c:pt idx="123">
                  <c:v>1.5909E-5</c:v>
                </c:pt>
                <c:pt idx="124">
                  <c:v>1.5959019999999999E-5</c:v>
                </c:pt>
                <c:pt idx="125">
                  <c:v>1.6008750000000002E-5</c:v>
                </c:pt>
                <c:pt idx="126">
                  <c:v>1.6058150000000001E-5</c:v>
                </c:pt>
                <c:pt idx="127">
                  <c:v>1.6107250000000001E-5</c:v>
                </c:pt>
                <c:pt idx="128">
                  <c:v>1.6156030000000001E-5</c:v>
                </c:pt>
                <c:pt idx="129">
                  <c:v>1.6204510000000001E-5</c:v>
                </c:pt>
                <c:pt idx="130">
                  <c:v>1.6252659999999998E-5</c:v>
                </c:pt>
                <c:pt idx="131">
                  <c:v>1.630054E-5</c:v>
                </c:pt>
                <c:pt idx="132">
                  <c:v>1.6348120000000002E-5</c:v>
                </c:pt>
                <c:pt idx="133">
                  <c:v>1.639541E-5</c:v>
                </c:pt>
                <c:pt idx="134">
                  <c:v>1.6442410000000001E-5</c:v>
                </c:pt>
                <c:pt idx="135">
                  <c:v>1.648914E-5</c:v>
                </c:pt>
                <c:pt idx="136">
                  <c:v>1.6535609999999999E-5</c:v>
                </c:pt>
                <c:pt idx="137">
                  <c:v>1.658183E-5</c:v>
                </c:pt>
                <c:pt idx="138">
                  <c:v>1.6627760000000001E-5</c:v>
                </c:pt>
                <c:pt idx="139">
                  <c:v>1.6673430000000001E-5</c:v>
                </c:pt>
                <c:pt idx="140">
                  <c:v>1.6718839999999999E-5</c:v>
                </c:pt>
                <c:pt idx="141">
                  <c:v>1.6764010000000001E-5</c:v>
                </c:pt>
                <c:pt idx="142">
                  <c:v>1.680889E-5</c:v>
                </c:pt>
                <c:pt idx="143">
                  <c:v>1.6853569999999999E-5</c:v>
                </c:pt>
                <c:pt idx="144">
                  <c:v>1.6897979999999998E-5</c:v>
                </c:pt>
                <c:pt idx="145">
                  <c:v>1.6942140000000001E-5</c:v>
                </c:pt>
                <c:pt idx="146">
                  <c:v>1.6986079999999998E-5</c:v>
                </c:pt>
                <c:pt idx="147">
                  <c:v>1.7029769999999999E-5</c:v>
                </c:pt>
                <c:pt idx="148">
                  <c:v>1.7073219999999999E-5</c:v>
                </c:pt>
                <c:pt idx="149">
                  <c:v>1.7116469999999999E-5</c:v>
                </c:pt>
                <c:pt idx="150">
                  <c:v>1.7159469999999999E-5</c:v>
                </c:pt>
                <c:pt idx="151">
                  <c:v>1.7202270000000001E-5</c:v>
                </c:pt>
                <c:pt idx="152">
                  <c:v>1.7244840000000001E-5</c:v>
                </c:pt>
                <c:pt idx="153">
                  <c:v>1.7287189999999999E-5</c:v>
                </c:pt>
                <c:pt idx="154">
                  <c:v>1.7329310000000001E-5</c:v>
                </c:pt>
                <c:pt idx="155">
                  <c:v>1.7371219999999999E-5</c:v>
                </c:pt>
                <c:pt idx="156">
                  <c:v>1.741294E-5</c:v>
                </c:pt>
                <c:pt idx="157">
                  <c:v>1.745445E-5</c:v>
                </c:pt>
                <c:pt idx="158">
                  <c:v>1.7495739999999999E-5</c:v>
                </c:pt>
                <c:pt idx="159">
                  <c:v>1.7536840000000001E-5</c:v>
                </c:pt>
                <c:pt idx="160">
                  <c:v>1.7577739999999999E-5</c:v>
                </c:pt>
                <c:pt idx="161">
                  <c:v>1.7618429999999999E-5</c:v>
                </c:pt>
                <c:pt idx="162">
                  <c:v>1.7658940000000001E-5</c:v>
                </c:pt>
                <c:pt idx="163">
                  <c:v>1.7699250000000002E-5</c:v>
                </c:pt>
                <c:pt idx="164">
                  <c:v>1.773937E-5</c:v>
                </c:pt>
                <c:pt idx="165">
                  <c:v>1.777929E-5</c:v>
                </c:pt>
                <c:pt idx="166">
                  <c:v>1.7819029999999999E-5</c:v>
                </c:pt>
                <c:pt idx="167">
                  <c:v>1.7858580000000001E-5</c:v>
                </c:pt>
                <c:pt idx="168">
                  <c:v>1.7897960000000001E-5</c:v>
                </c:pt>
                <c:pt idx="169">
                  <c:v>1.7937150000000002E-5</c:v>
                </c:pt>
                <c:pt idx="170">
                  <c:v>1.797616E-5</c:v>
                </c:pt>
                <c:pt idx="171">
                  <c:v>1.801501E-5</c:v>
                </c:pt>
                <c:pt idx="172">
                  <c:v>1.8053670000000001E-5</c:v>
                </c:pt>
                <c:pt idx="173">
                  <c:v>1.809216E-5</c:v>
                </c:pt>
                <c:pt idx="174">
                  <c:v>1.813047E-5</c:v>
                </c:pt>
                <c:pt idx="175">
                  <c:v>1.816863E-5</c:v>
                </c:pt>
                <c:pt idx="176">
                  <c:v>1.820661E-5</c:v>
                </c:pt>
                <c:pt idx="177">
                  <c:v>1.824443E-5</c:v>
                </c:pt>
                <c:pt idx="178">
                  <c:v>1.8282080000000001E-5</c:v>
                </c:pt>
                <c:pt idx="179">
                  <c:v>1.8319579999999999E-5</c:v>
                </c:pt>
                <c:pt idx="180">
                  <c:v>1.8356919999999998E-5</c:v>
                </c:pt>
                <c:pt idx="181">
                  <c:v>1.839409E-5</c:v>
                </c:pt>
                <c:pt idx="182">
                  <c:v>1.8431110000000001E-5</c:v>
                </c:pt>
                <c:pt idx="183">
                  <c:v>1.8467970000000001E-5</c:v>
                </c:pt>
                <c:pt idx="184">
                  <c:v>1.8504680000000001E-5</c:v>
                </c:pt>
                <c:pt idx="185">
                  <c:v>1.854123E-5</c:v>
                </c:pt>
                <c:pt idx="186">
                  <c:v>1.8577629999999999E-5</c:v>
                </c:pt>
                <c:pt idx="187">
                  <c:v>1.861388E-5</c:v>
                </c:pt>
                <c:pt idx="188">
                  <c:v>1.8649989999999999E-5</c:v>
                </c:pt>
                <c:pt idx="189">
                  <c:v>1.868595E-5</c:v>
                </c:pt>
                <c:pt idx="190">
                  <c:v>1.8721769999999999E-5</c:v>
                </c:pt>
                <c:pt idx="191">
                  <c:v>1.875744E-5</c:v>
                </c:pt>
                <c:pt idx="192">
                  <c:v>1.8792969999999999E-5</c:v>
                </c:pt>
                <c:pt idx="193">
                  <c:v>1.8828360000000001E-5</c:v>
                </c:pt>
                <c:pt idx="194">
                  <c:v>1.8863610000000001E-5</c:v>
                </c:pt>
                <c:pt idx="195">
                  <c:v>1.8898720000000001E-5</c:v>
                </c:pt>
                <c:pt idx="196">
                  <c:v>1.893368E-5</c:v>
                </c:pt>
                <c:pt idx="197">
                  <c:v>1.8968520000000001E-5</c:v>
                </c:pt>
                <c:pt idx="198">
                  <c:v>1.9003219999999999E-5</c:v>
                </c:pt>
                <c:pt idx="199">
                  <c:v>1.9037799999999999E-5</c:v>
                </c:pt>
                <c:pt idx="200">
                  <c:v>1.907225E-5</c:v>
                </c:pt>
                <c:pt idx="201">
                  <c:v>1.9106550000000001E-5</c:v>
                </c:pt>
                <c:pt idx="202">
                  <c:v>1.914073E-5</c:v>
                </c:pt>
                <c:pt idx="203">
                  <c:v>1.917478E-5</c:v>
                </c:pt>
                <c:pt idx="204">
                  <c:v>1.9208700000000001E-5</c:v>
                </c:pt>
                <c:pt idx="205">
                  <c:v>1.9242500000000001E-5</c:v>
                </c:pt>
                <c:pt idx="206">
                  <c:v>1.9276170000000001E-5</c:v>
                </c:pt>
                <c:pt idx="207">
                  <c:v>1.9309720000000001E-5</c:v>
                </c:pt>
                <c:pt idx="208">
                  <c:v>1.9343140000000001E-5</c:v>
                </c:pt>
                <c:pt idx="209">
                  <c:v>1.9376439999999999E-5</c:v>
                </c:pt>
                <c:pt idx="210">
                  <c:v>1.9409619999999999E-5</c:v>
                </c:pt>
                <c:pt idx="211">
                  <c:v>1.9442680000000001E-5</c:v>
                </c:pt>
                <c:pt idx="212">
                  <c:v>1.9475629999999999E-5</c:v>
                </c:pt>
                <c:pt idx="213">
                  <c:v>1.9508450000000001E-5</c:v>
                </c:pt>
                <c:pt idx="214">
                  <c:v>1.954117E-5</c:v>
                </c:pt>
                <c:pt idx="215">
                  <c:v>1.9573759999999999E-5</c:v>
                </c:pt>
                <c:pt idx="216">
                  <c:v>1.9606249999999999E-5</c:v>
                </c:pt>
                <c:pt idx="217">
                  <c:v>1.9638609999999999E-5</c:v>
                </c:pt>
                <c:pt idx="218">
                  <c:v>1.967087E-5</c:v>
                </c:pt>
                <c:pt idx="219">
                  <c:v>1.9703010000000002E-5</c:v>
                </c:pt>
                <c:pt idx="220">
                  <c:v>1.973505E-5</c:v>
                </c:pt>
                <c:pt idx="221">
                  <c:v>1.9766980000000001E-5</c:v>
                </c:pt>
                <c:pt idx="222">
                  <c:v>1.979879E-5</c:v>
                </c:pt>
                <c:pt idx="223">
                  <c:v>1.9830499999999999E-5</c:v>
                </c:pt>
                <c:pt idx="224">
                  <c:v>1.9862100000000001E-5</c:v>
                </c:pt>
                <c:pt idx="225">
                  <c:v>1.9893590000000001E-5</c:v>
                </c:pt>
                <c:pt idx="226">
                  <c:v>1.9924970000000001E-5</c:v>
                </c:pt>
                <c:pt idx="227">
                  <c:v>1.9956260000000001E-5</c:v>
                </c:pt>
                <c:pt idx="228">
                  <c:v>1.9987440000000001E-5</c:v>
                </c:pt>
                <c:pt idx="229">
                  <c:v>2.0018509999999999E-5</c:v>
                </c:pt>
                <c:pt idx="230">
                  <c:v>2.004948E-5</c:v>
                </c:pt>
                <c:pt idx="231">
                  <c:v>2.0080359999999999E-5</c:v>
                </c:pt>
                <c:pt idx="232">
                  <c:v>2.0111119999999999E-5</c:v>
                </c:pt>
                <c:pt idx="233">
                  <c:v>2.0141779999999999E-5</c:v>
                </c:pt>
                <c:pt idx="234">
                  <c:v>2.0172360000000001E-5</c:v>
                </c:pt>
                <c:pt idx="235">
                  <c:v>2.0202839999999998E-5</c:v>
                </c:pt>
                <c:pt idx="236">
                  <c:v>2.0233219999999999E-5</c:v>
                </c:pt>
                <c:pt idx="237">
                  <c:v>2.0263489999999999E-5</c:v>
                </c:pt>
                <c:pt idx="238">
                  <c:v>2.029368E-5</c:v>
                </c:pt>
                <c:pt idx="239">
                  <c:v>2.0323760000000001E-5</c:v>
                </c:pt>
                <c:pt idx="240">
                  <c:v>2.0353759999999999E-5</c:v>
                </c:pt>
                <c:pt idx="241">
                  <c:v>2.0383670000000001E-5</c:v>
                </c:pt>
                <c:pt idx="242">
                  <c:v>2.0413479999999999E-5</c:v>
                </c:pt>
                <c:pt idx="243">
                  <c:v>2.0443200000000001E-5</c:v>
                </c:pt>
                <c:pt idx="244">
                  <c:v>2.0472809999999999E-5</c:v>
                </c:pt>
                <c:pt idx="245">
                  <c:v>2.0502349999999999E-5</c:v>
                </c:pt>
                <c:pt idx="246">
                  <c:v>2.0531780000000001E-5</c:v>
                </c:pt>
                <c:pt idx="247">
                  <c:v>2.0561130000000001E-5</c:v>
                </c:pt>
                <c:pt idx="248">
                  <c:v>2.0590390000000001E-5</c:v>
                </c:pt>
                <c:pt idx="249">
                  <c:v>2.0619559999999999E-5</c:v>
                </c:pt>
                <c:pt idx="250">
                  <c:v>2.064864E-5</c:v>
                </c:pt>
              </c:numCache>
            </c:numRef>
          </c:yVal>
          <c:smooth val="1"/>
          <c:extLst>
            <c:ext xmlns:c16="http://schemas.microsoft.com/office/drawing/2014/chart" uri="{C3380CC4-5D6E-409C-BE32-E72D297353CC}">
              <c16:uniqueId val="{00000016-4D4C-4B1C-89A4-3D3AFACA9F2D}"/>
            </c:ext>
          </c:extLst>
        </c:ser>
        <c:ser>
          <c:idx val="23"/>
          <c:order val="23"/>
          <c:tx>
            <c:strRef>
              <c:f>marine01!$AB$1</c:f>
              <c:strCache>
                <c:ptCount val="1"/>
                <c:pt idx="0">
                  <c:v>Dp(1.43626E-07) </c:v>
                </c:pt>
              </c:strCache>
            </c:strRef>
          </c:tx>
          <c:spPr>
            <a:ln w="12700">
              <a:solidFill>
                <a:srgbClr val="969696"/>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marine01!$AB$2:$AB$252</c:f>
              <c:numCache>
                <c:formatCode>0.00E+00</c:formatCode>
                <c:ptCount val="251"/>
                <c:pt idx="0">
                  <c:v>2.8914829999999999E-7</c:v>
                </c:pt>
                <c:pt idx="1">
                  <c:v>3.412211E-7</c:v>
                </c:pt>
                <c:pt idx="2">
                  <c:v>3.4670699999999998E-7</c:v>
                </c:pt>
                <c:pt idx="3">
                  <c:v>3.526496E-7</c:v>
                </c:pt>
                <c:pt idx="4">
                  <c:v>3.5909760000000001E-7</c:v>
                </c:pt>
                <c:pt idx="5">
                  <c:v>3.6612190000000001E-7</c:v>
                </c:pt>
                <c:pt idx="6">
                  <c:v>3.7381339999999998E-7</c:v>
                </c:pt>
                <c:pt idx="7">
                  <c:v>3.8228699999999999E-7</c:v>
                </c:pt>
                <c:pt idx="8">
                  <c:v>3.9168929999999998E-7</c:v>
                </c:pt>
                <c:pt idx="9">
                  <c:v>4.0221060000000001E-7</c:v>
                </c:pt>
                <c:pt idx="10">
                  <c:v>4.1410290000000002E-7</c:v>
                </c:pt>
                <c:pt idx="11">
                  <c:v>4.2770870000000001E-7</c:v>
                </c:pt>
                <c:pt idx="12">
                  <c:v>4.4350519999999998E-7</c:v>
                </c:pt>
                <c:pt idx="13">
                  <c:v>4.6219129999999999E-7</c:v>
                </c:pt>
                <c:pt idx="14">
                  <c:v>4.8482879999999997E-7</c:v>
                </c:pt>
                <c:pt idx="15">
                  <c:v>5.1313360000000003E-7</c:v>
                </c:pt>
                <c:pt idx="16">
                  <c:v>5.5012060000000001E-7</c:v>
                </c:pt>
                <c:pt idx="17">
                  <c:v>6.0161610000000005E-7</c:v>
                </c:pt>
                <c:pt idx="18">
                  <c:v>6.8047439999999998E-7</c:v>
                </c:pt>
                <c:pt idx="19">
                  <c:v>8.1908870000000001E-7</c:v>
                </c:pt>
                <c:pt idx="20">
                  <c:v>1.0998390000000001E-6</c:v>
                </c:pt>
                <c:pt idx="21">
                  <c:v>1.6402500000000001E-6</c:v>
                </c:pt>
                <c:pt idx="22">
                  <c:v>2.440623E-6</c:v>
                </c:pt>
                <c:pt idx="23">
                  <c:v>3.3631719999999999E-6</c:v>
                </c:pt>
                <c:pt idx="24">
                  <c:v>4.2714159999999999E-6</c:v>
                </c:pt>
                <c:pt idx="25">
                  <c:v>5.0813269999999996E-6</c:v>
                </c:pt>
                <c:pt idx="26">
                  <c:v>5.7598829999999999E-6</c:v>
                </c:pt>
                <c:pt idx="27">
                  <c:v>6.3109839999999998E-6</c:v>
                </c:pt>
                <c:pt idx="28">
                  <c:v>6.7574340000000004E-6</c:v>
                </c:pt>
                <c:pt idx="29">
                  <c:v>7.1256659999999997E-6</c:v>
                </c:pt>
                <c:pt idx="30">
                  <c:v>7.4378670000000001E-6</c:v>
                </c:pt>
                <c:pt idx="31">
                  <c:v>7.7106220000000005E-6</c:v>
                </c:pt>
                <c:pt idx="32">
                  <c:v>7.9553899999999994E-6</c:v>
                </c:pt>
                <c:pt idx="33">
                  <c:v>8.1795679999999995E-6</c:v>
                </c:pt>
                <c:pt idx="34">
                  <c:v>8.3879749999999999E-6</c:v>
                </c:pt>
                <c:pt idx="35">
                  <c:v>8.5838090000000003E-6</c:v>
                </c:pt>
                <c:pt idx="36">
                  <c:v>8.7692379999999996E-6</c:v>
                </c:pt>
                <c:pt idx="37">
                  <c:v>8.9457970000000001E-6</c:v>
                </c:pt>
                <c:pt idx="38">
                  <c:v>9.1146420000000007E-6</c:v>
                </c:pt>
                <c:pt idx="39">
                  <c:v>9.2766500000000004E-6</c:v>
                </c:pt>
                <c:pt idx="40">
                  <c:v>9.4325300000000003E-6</c:v>
                </c:pt>
                <c:pt idx="41">
                  <c:v>9.5828349999999999E-6</c:v>
                </c:pt>
                <c:pt idx="42">
                  <c:v>9.7281359999999994E-6</c:v>
                </c:pt>
                <c:pt idx="43">
                  <c:v>9.8688169999999993E-6</c:v>
                </c:pt>
                <c:pt idx="44">
                  <c:v>1.000524E-5</c:v>
                </c:pt>
                <c:pt idx="45">
                  <c:v>1.0137740000000001E-5</c:v>
                </c:pt>
                <c:pt idx="46">
                  <c:v>1.026658E-5</c:v>
                </c:pt>
                <c:pt idx="47">
                  <c:v>1.0392019999999999E-5</c:v>
                </c:pt>
                <c:pt idx="48">
                  <c:v>1.051425E-5</c:v>
                </c:pt>
                <c:pt idx="49">
                  <c:v>1.063349E-5</c:v>
                </c:pt>
                <c:pt idx="50">
                  <c:v>1.074995E-5</c:v>
                </c:pt>
                <c:pt idx="51">
                  <c:v>1.0863750000000001E-5</c:v>
                </c:pt>
                <c:pt idx="52">
                  <c:v>1.0975099999999999E-5</c:v>
                </c:pt>
                <c:pt idx="53">
                  <c:v>1.1084070000000001E-5</c:v>
                </c:pt>
                <c:pt idx="54">
                  <c:v>1.1190840000000001E-5</c:v>
                </c:pt>
                <c:pt idx="55">
                  <c:v>1.129547E-5</c:v>
                </c:pt>
                <c:pt idx="56">
                  <c:v>1.13981E-5</c:v>
                </c:pt>
                <c:pt idx="57">
                  <c:v>1.1498829999999999E-5</c:v>
                </c:pt>
                <c:pt idx="58">
                  <c:v>1.159766E-5</c:v>
                </c:pt>
                <c:pt idx="59">
                  <c:v>1.169477E-5</c:v>
                </c:pt>
                <c:pt idx="60">
                  <c:v>1.179023E-5</c:v>
                </c:pt>
                <c:pt idx="61">
                  <c:v>1.188407E-5</c:v>
                </c:pt>
                <c:pt idx="62">
                  <c:v>1.197638E-5</c:v>
                </c:pt>
                <c:pt idx="63">
                  <c:v>1.20672E-5</c:v>
                </c:pt>
                <c:pt idx="64">
                  <c:v>1.2156619999999999E-5</c:v>
                </c:pt>
                <c:pt idx="65">
                  <c:v>1.224466E-5</c:v>
                </c:pt>
                <c:pt idx="66">
                  <c:v>1.23314E-5</c:v>
                </c:pt>
                <c:pt idx="67">
                  <c:v>1.241685E-5</c:v>
                </c:pt>
                <c:pt idx="68">
                  <c:v>1.250108E-5</c:v>
                </c:pt>
                <c:pt idx="69">
                  <c:v>1.258417E-5</c:v>
                </c:pt>
                <c:pt idx="70">
                  <c:v>1.266612E-5</c:v>
                </c:pt>
                <c:pt idx="71">
                  <c:v>1.274697E-5</c:v>
                </c:pt>
                <c:pt idx="72">
                  <c:v>1.2826759999999999E-5</c:v>
                </c:pt>
                <c:pt idx="73">
                  <c:v>1.290552E-5</c:v>
                </c:pt>
                <c:pt idx="74">
                  <c:v>1.2983269999999999E-5</c:v>
                </c:pt>
                <c:pt idx="75">
                  <c:v>1.3060059999999999E-5</c:v>
                </c:pt>
                <c:pt idx="76">
                  <c:v>1.3135929999999999E-5</c:v>
                </c:pt>
                <c:pt idx="77">
                  <c:v>1.3210899999999999E-5</c:v>
                </c:pt>
                <c:pt idx="78">
                  <c:v>1.328497E-5</c:v>
                </c:pt>
                <c:pt idx="79">
                  <c:v>1.3358209999999999E-5</c:v>
                </c:pt>
                <c:pt idx="80">
                  <c:v>1.3430619999999999E-5</c:v>
                </c:pt>
                <c:pt idx="81">
                  <c:v>1.350221E-5</c:v>
                </c:pt>
                <c:pt idx="82">
                  <c:v>1.357305E-5</c:v>
                </c:pt>
                <c:pt idx="83">
                  <c:v>1.3643110000000001E-5</c:v>
                </c:pt>
                <c:pt idx="84">
                  <c:v>1.371243E-5</c:v>
                </c:pt>
                <c:pt idx="85">
                  <c:v>1.378102E-5</c:v>
                </c:pt>
                <c:pt idx="86">
                  <c:v>1.384892E-5</c:v>
                </c:pt>
                <c:pt idx="87">
                  <c:v>1.3916109999999999E-5</c:v>
                </c:pt>
                <c:pt idx="88">
                  <c:v>1.398264E-5</c:v>
                </c:pt>
                <c:pt idx="89">
                  <c:v>1.404851E-5</c:v>
                </c:pt>
                <c:pt idx="90">
                  <c:v>1.4113759999999999E-5</c:v>
                </c:pt>
                <c:pt idx="91">
                  <c:v>1.4178369999999999E-5</c:v>
                </c:pt>
                <c:pt idx="92">
                  <c:v>1.424238E-5</c:v>
                </c:pt>
                <c:pt idx="93">
                  <c:v>1.430579E-5</c:v>
                </c:pt>
                <c:pt idx="94">
                  <c:v>1.436862E-5</c:v>
                </c:pt>
                <c:pt idx="95">
                  <c:v>1.443086E-5</c:v>
                </c:pt>
                <c:pt idx="96">
                  <c:v>1.449257E-5</c:v>
                </c:pt>
                <c:pt idx="97">
                  <c:v>1.455373E-5</c:v>
                </c:pt>
                <c:pt idx="98">
                  <c:v>1.461435E-5</c:v>
                </c:pt>
                <c:pt idx="99">
                  <c:v>1.4674469999999999E-5</c:v>
                </c:pt>
                <c:pt idx="100">
                  <c:v>1.473405E-5</c:v>
                </c:pt>
                <c:pt idx="101">
                  <c:v>1.479316E-5</c:v>
                </c:pt>
                <c:pt idx="102">
                  <c:v>1.485177E-5</c:v>
                </c:pt>
                <c:pt idx="103">
                  <c:v>1.490991E-5</c:v>
                </c:pt>
                <c:pt idx="104">
                  <c:v>1.496759E-5</c:v>
                </c:pt>
                <c:pt idx="105">
                  <c:v>1.502479E-5</c:v>
                </c:pt>
                <c:pt idx="106">
                  <c:v>1.5081540000000001E-5</c:v>
                </c:pt>
                <c:pt idx="107">
                  <c:v>1.513786E-5</c:v>
                </c:pt>
                <c:pt idx="108">
                  <c:v>1.519377E-5</c:v>
                </c:pt>
                <c:pt idx="109">
                  <c:v>1.524921E-5</c:v>
                </c:pt>
                <c:pt idx="110">
                  <c:v>1.530423E-5</c:v>
                </c:pt>
                <c:pt idx="111">
                  <c:v>1.535886E-5</c:v>
                </c:pt>
                <c:pt idx="112">
                  <c:v>1.5413070000000001E-5</c:v>
                </c:pt>
                <c:pt idx="113">
                  <c:v>1.5466899999999999E-5</c:v>
                </c:pt>
                <c:pt idx="114">
                  <c:v>1.5520350000000001E-5</c:v>
                </c:pt>
                <c:pt idx="115">
                  <c:v>1.5573390000000002E-5</c:v>
                </c:pt>
                <c:pt idx="116">
                  <c:v>1.5626049999999999E-5</c:v>
                </c:pt>
                <c:pt idx="117">
                  <c:v>1.5678380000000001E-5</c:v>
                </c:pt>
                <c:pt idx="118">
                  <c:v>1.573033E-5</c:v>
                </c:pt>
                <c:pt idx="119">
                  <c:v>1.5781940000000002E-5</c:v>
                </c:pt>
                <c:pt idx="120">
                  <c:v>1.5833189999999999E-5</c:v>
                </c:pt>
                <c:pt idx="121">
                  <c:v>1.588411E-5</c:v>
                </c:pt>
                <c:pt idx="122">
                  <c:v>1.5934659999999999E-5</c:v>
                </c:pt>
                <c:pt idx="123">
                  <c:v>1.5984910000000001E-5</c:v>
                </c:pt>
                <c:pt idx="124">
                  <c:v>1.603479E-5</c:v>
                </c:pt>
                <c:pt idx="125">
                  <c:v>1.6084390000000001E-5</c:v>
                </c:pt>
                <c:pt idx="126">
                  <c:v>1.6133660000000002E-5</c:v>
                </c:pt>
                <c:pt idx="127">
                  <c:v>1.6182620000000001E-5</c:v>
                </c:pt>
                <c:pt idx="128">
                  <c:v>1.623128E-5</c:v>
                </c:pt>
                <c:pt idx="129">
                  <c:v>1.6279630000000001E-5</c:v>
                </c:pt>
                <c:pt idx="130">
                  <c:v>1.6327649999999999E-5</c:v>
                </c:pt>
                <c:pt idx="131">
                  <c:v>1.637541E-5</c:v>
                </c:pt>
                <c:pt idx="132">
                  <c:v>1.642287E-5</c:v>
                </c:pt>
                <c:pt idx="133">
                  <c:v>1.6470029999999999E-5</c:v>
                </c:pt>
                <c:pt idx="134">
                  <c:v>1.6516909999999998E-5</c:v>
                </c:pt>
                <c:pt idx="135">
                  <c:v>1.656352E-5</c:v>
                </c:pt>
                <c:pt idx="136">
                  <c:v>1.660987E-5</c:v>
                </c:pt>
                <c:pt idx="137">
                  <c:v>1.665598E-5</c:v>
                </c:pt>
                <c:pt idx="138">
                  <c:v>1.6701779999999999E-5</c:v>
                </c:pt>
                <c:pt idx="139">
                  <c:v>1.6747340000000001E-5</c:v>
                </c:pt>
                <c:pt idx="140">
                  <c:v>1.6792639999999999E-5</c:v>
                </c:pt>
                <c:pt idx="141">
                  <c:v>1.6837689999999999E-5</c:v>
                </c:pt>
                <c:pt idx="142">
                  <c:v>1.688246E-5</c:v>
                </c:pt>
                <c:pt idx="143">
                  <c:v>1.6927030000000001E-5</c:v>
                </c:pt>
                <c:pt idx="144">
                  <c:v>1.6971319999999999E-5</c:v>
                </c:pt>
                <c:pt idx="145">
                  <c:v>1.7015379999999998E-5</c:v>
                </c:pt>
                <c:pt idx="146">
                  <c:v>1.7059210000000002E-5</c:v>
                </c:pt>
                <c:pt idx="147">
                  <c:v>1.7102800000000002E-5</c:v>
                </c:pt>
                <c:pt idx="148">
                  <c:v>1.7146140000000001E-5</c:v>
                </c:pt>
                <c:pt idx="149">
                  <c:v>1.718928E-5</c:v>
                </c:pt>
                <c:pt idx="150">
                  <c:v>1.7232179999999999E-5</c:v>
                </c:pt>
                <c:pt idx="151">
                  <c:v>1.7274870000000001E-5</c:v>
                </c:pt>
                <c:pt idx="152">
                  <c:v>1.731734E-5</c:v>
                </c:pt>
                <c:pt idx="153">
                  <c:v>1.7359580000000001E-5</c:v>
                </c:pt>
                <c:pt idx="154">
                  <c:v>1.74016E-5</c:v>
                </c:pt>
                <c:pt idx="155">
                  <c:v>1.7443420000000001E-5</c:v>
                </c:pt>
                <c:pt idx="156">
                  <c:v>1.7485039999999999E-5</c:v>
                </c:pt>
                <c:pt idx="157">
                  <c:v>1.7526449999999999E-5</c:v>
                </c:pt>
                <c:pt idx="158">
                  <c:v>1.756764E-5</c:v>
                </c:pt>
                <c:pt idx="159">
                  <c:v>1.7608639999999999E-5</c:v>
                </c:pt>
                <c:pt idx="160">
                  <c:v>1.7649450000000001E-5</c:v>
                </c:pt>
                <c:pt idx="161">
                  <c:v>1.7690049999999998E-5</c:v>
                </c:pt>
                <c:pt idx="162">
                  <c:v>1.773046E-5</c:v>
                </c:pt>
                <c:pt idx="163">
                  <c:v>1.777067E-5</c:v>
                </c:pt>
                <c:pt idx="164">
                  <c:v>1.7810699999999999E-5</c:v>
                </c:pt>
                <c:pt idx="165">
                  <c:v>1.785053E-5</c:v>
                </c:pt>
                <c:pt idx="166">
                  <c:v>1.7890170000000002E-5</c:v>
                </c:pt>
                <c:pt idx="167">
                  <c:v>1.7929630000000001E-5</c:v>
                </c:pt>
                <c:pt idx="168">
                  <c:v>1.7968920000000001E-5</c:v>
                </c:pt>
                <c:pt idx="169">
                  <c:v>1.8008019999999999E-5</c:v>
                </c:pt>
                <c:pt idx="170">
                  <c:v>1.8046949999999998E-5</c:v>
                </c:pt>
                <c:pt idx="171">
                  <c:v>1.8085709999999999E-5</c:v>
                </c:pt>
                <c:pt idx="172">
                  <c:v>1.8124280000000001E-5</c:v>
                </c:pt>
                <c:pt idx="173">
                  <c:v>1.816268E-5</c:v>
                </c:pt>
                <c:pt idx="174">
                  <c:v>1.8200910000000001E-5</c:v>
                </c:pt>
                <c:pt idx="175">
                  <c:v>1.8238989999999999E-5</c:v>
                </c:pt>
                <c:pt idx="176">
                  <c:v>1.827688E-5</c:v>
                </c:pt>
                <c:pt idx="177">
                  <c:v>1.831461E-5</c:v>
                </c:pt>
                <c:pt idx="178">
                  <c:v>1.8352179999999999E-5</c:v>
                </c:pt>
                <c:pt idx="179">
                  <c:v>1.838959E-5</c:v>
                </c:pt>
                <c:pt idx="180">
                  <c:v>1.8426850000000001E-5</c:v>
                </c:pt>
                <c:pt idx="181">
                  <c:v>1.8463940000000001E-5</c:v>
                </c:pt>
                <c:pt idx="182">
                  <c:v>1.850088E-5</c:v>
                </c:pt>
                <c:pt idx="183">
                  <c:v>1.8537660000000001E-5</c:v>
                </c:pt>
                <c:pt idx="184">
                  <c:v>1.8574289999999999E-5</c:v>
                </c:pt>
                <c:pt idx="185">
                  <c:v>1.8610759999999999E-5</c:v>
                </c:pt>
                <c:pt idx="186">
                  <c:v>1.8647079999999998E-5</c:v>
                </c:pt>
                <c:pt idx="187">
                  <c:v>1.8683259999999998E-5</c:v>
                </c:pt>
                <c:pt idx="188">
                  <c:v>1.8719290000000001E-5</c:v>
                </c:pt>
                <c:pt idx="189">
                  <c:v>1.8755170000000001E-5</c:v>
                </c:pt>
                <c:pt idx="190">
                  <c:v>1.8790910000000001E-5</c:v>
                </c:pt>
                <c:pt idx="191">
                  <c:v>1.88265E-5</c:v>
                </c:pt>
                <c:pt idx="192">
                  <c:v>1.886195E-5</c:v>
                </c:pt>
                <c:pt idx="193">
                  <c:v>1.8897270000000001E-5</c:v>
                </c:pt>
                <c:pt idx="194">
                  <c:v>1.8932440000000001E-5</c:v>
                </c:pt>
                <c:pt idx="195">
                  <c:v>1.896748E-5</c:v>
                </c:pt>
                <c:pt idx="196">
                  <c:v>1.9002370000000001E-5</c:v>
                </c:pt>
                <c:pt idx="197">
                  <c:v>1.903713E-5</c:v>
                </c:pt>
                <c:pt idx="198">
                  <c:v>1.9071770000000001E-5</c:v>
                </c:pt>
                <c:pt idx="199">
                  <c:v>1.9106270000000002E-5</c:v>
                </c:pt>
                <c:pt idx="200">
                  <c:v>1.914064E-5</c:v>
                </c:pt>
                <c:pt idx="201">
                  <c:v>1.917488E-5</c:v>
                </c:pt>
                <c:pt idx="202">
                  <c:v>1.9208980000000001E-5</c:v>
                </c:pt>
                <c:pt idx="203">
                  <c:v>1.9242959999999999E-5</c:v>
                </c:pt>
                <c:pt idx="204">
                  <c:v>1.9276809999999999E-5</c:v>
                </c:pt>
                <c:pt idx="205">
                  <c:v>1.931054E-5</c:v>
                </c:pt>
                <c:pt idx="206">
                  <c:v>1.9344139999999999E-5</c:v>
                </c:pt>
                <c:pt idx="207">
                  <c:v>1.937762E-5</c:v>
                </c:pt>
                <c:pt idx="208">
                  <c:v>1.9410969999999999E-5</c:v>
                </c:pt>
                <c:pt idx="209">
                  <c:v>1.944421E-5</c:v>
                </c:pt>
                <c:pt idx="210">
                  <c:v>1.9477319999999999E-5</c:v>
                </c:pt>
                <c:pt idx="211">
                  <c:v>1.9510309999999999E-5</c:v>
                </c:pt>
                <c:pt idx="212">
                  <c:v>1.95432E-5</c:v>
                </c:pt>
                <c:pt idx="213">
                  <c:v>1.9575960000000001E-5</c:v>
                </c:pt>
                <c:pt idx="214">
                  <c:v>1.9608610000000001E-5</c:v>
                </c:pt>
                <c:pt idx="215">
                  <c:v>1.9641129999999999E-5</c:v>
                </c:pt>
                <c:pt idx="216">
                  <c:v>1.9673550000000001E-5</c:v>
                </c:pt>
                <c:pt idx="217">
                  <c:v>1.970585E-5</c:v>
                </c:pt>
                <c:pt idx="218">
                  <c:v>1.9738039999999999E-5</c:v>
                </c:pt>
                <c:pt idx="219">
                  <c:v>1.977012E-5</c:v>
                </c:pt>
                <c:pt idx="220">
                  <c:v>1.9802100000000001E-5</c:v>
                </c:pt>
                <c:pt idx="221">
                  <c:v>1.9833960000000001E-5</c:v>
                </c:pt>
                <c:pt idx="222">
                  <c:v>1.9865709999999999E-5</c:v>
                </c:pt>
                <c:pt idx="223">
                  <c:v>1.989735E-5</c:v>
                </c:pt>
                <c:pt idx="224">
                  <c:v>1.9928890000000001E-5</c:v>
                </c:pt>
                <c:pt idx="225">
                  <c:v>1.9960330000000001E-5</c:v>
                </c:pt>
                <c:pt idx="226">
                  <c:v>1.999164E-5</c:v>
                </c:pt>
                <c:pt idx="227">
                  <c:v>2.0022869999999999E-5</c:v>
                </c:pt>
                <c:pt idx="228">
                  <c:v>2.0053990000000001E-5</c:v>
                </c:pt>
                <c:pt idx="229">
                  <c:v>2.0085000000000002E-5</c:v>
                </c:pt>
                <c:pt idx="230">
                  <c:v>2.0115909999999999E-5</c:v>
                </c:pt>
                <c:pt idx="231">
                  <c:v>2.0146719999999999E-5</c:v>
                </c:pt>
                <c:pt idx="232">
                  <c:v>2.017743E-5</c:v>
                </c:pt>
                <c:pt idx="233">
                  <c:v>2.0208029999999999E-5</c:v>
                </c:pt>
                <c:pt idx="234">
                  <c:v>2.023855E-5</c:v>
                </c:pt>
                <c:pt idx="235">
                  <c:v>2.026897E-5</c:v>
                </c:pt>
                <c:pt idx="236">
                  <c:v>2.029929E-5</c:v>
                </c:pt>
                <c:pt idx="237">
                  <c:v>2.032951E-5</c:v>
                </c:pt>
                <c:pt idx="238">
                  <c:v>2.035964E-5</c:v>
                </c:pt>
                <c:pt idx="239">
                  <c:v>2.038966E-5</c:v>
                </c:pt>
                <c:pt idx="240">
                  <c:v>2.0419610000000001E-5</c:v>
                </c:pt>
                <c:pt idx="241">
                  <c:v>2.0449459999999999E-5</c:v>
                </c:pt>
                <c:pt idx="242">
                  <c:v>2.0479209999999999E-5</c:v>
                </c:pt>
                <c:pt idx="243">
                  <c:v>2.0508870000000001E-5</c:v>
                </c:pt>
                <c:pt idx="244">
                  <c:v>2.0538429999999998E-5</c:v>
                </c:pt>
                <c:pt idx="245">
                  <c:v>2.0567910000000001E-5</c:v>
                </c:pt>
                <c:pt idx="246">
                  <c:v>2.0597289999999999E-5</c:v>
                </c:pt>
                <c:pt idx="247">
                  <c:v>2.0626579999999999E-5</c:v>
                </c:pt>
                <c:pt idx="248">
                  <c:v>2.0655780000000002E-5</c:v>
                </c:pt>
                <c:pt idx="249">
                  <c:v>2.0684899999999999E-5</c:v>
                </c:pt>
                <c:pt idx="250">
                  <c:v>2.071393E-5</c:v>
                </c:pt>
              </c:numCache>
            </c:numRef>
          </c:yVal>
          <c:smooth val="1"/>
          <c:extLst>
            <c:ext xmlns:c16="http://schemas.microsoft.com/office/drawing/2014/chart" uri="{C3380CC4-5D6E-409C-BE32-E72D297353CC}">
              <c16:uniqueId val="{00000017-4D4C-4B1C-89A4-3D3AFACA9F2D}"/>
            </c:ext>
          </c:extLst>
        </c:ser>
        <c:ser>
          <c:idx val="24"/>
          <c:order val="24"/>
          <c:tx>
            <c:strRef>
              <c:f>marine01!$AC$1</c:f>
              <c:strCache>
                <c:ptCount val="1"/>
                <c:pt idx="0">
                  <c:v>Dp(1.57543E-07) </c:v>
                </c:pt>
              </c:strCache>
            </c:strRef>
          </c:tx>
          <c:spPr>
            <a:ln w="12700">
              <a:solidFill>
                <a:srgbClr val="003366"/>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marine01!$AC$2:$AC$252</c:f>
              <c:numCache>
                <c:formatCode>0.00E+00</c:formatCode>
                <c:ptCount val="251"/>
                <c:pt idx="0">
                  <c:v>3.2007459999999999E-7</c:v>
                </c:pt>
                <c:pt idx="1">
                  <c:v>3.75999E-7</c:v>
                </c:pt>
                <c:pt idx="2">
                  <c:v>3.821292E-7</c:v>
                </c:pt>
                <c:pt idx="3">
                  <c:v>3.8877489999999999E-7</c:v>
                </c:pt>
                <c:pt idx="4">
                  <c:v>3.9599209999999998E-7</c:v>
                </c:pt>
                <c:pt idx="5">
                  <c:v>4.038622E-7</c:v>
                </c:pt>
                <c:pt idx="6">
                  <c:v>4.1248920000000002E-7</c:v>
                </c:pt>
                <c:pt idx="7">
                  <c:v>4.220053E-7</c:v>
                </c:pt>
                <c:pt idx="8">
                  <c:v>4.3257940000000002E-7</c:v>
                </c:pt>
                <c:pt idx="9">
                  <c:v>4.4443109999999998E-7</c:v>
                </c:pt>
                <c:pt idx="10">
                  <c:v>4.578526E-7</c:v>
                </c:pt>
                <c:pt idx="11">
                  <c:v>4.7324220000000001E-7</c:v>
                </c:pt>
                <c:pt idx="12">
                  <c:v>4.9115720000000002E-7</c:v>
                </c:pt>
                <c:pt idx="13">
                  <c:v>5.1241800000000003E-7</c:v>
                </c:pt>
                <c:pt idx="14">
                  <c:v>5.3827719999999998E-7</c:v>
                </c:pt>
                <c:pt idx="15">
                  <c:v>5.7077120000000003E-7</c:v>
                </c:pt>
                <c:pt idx="16">
                  <c:v>6.1349740000000003E-7</c:v>
                </c:pt>
                <c:pt idx="17">
                  <c:v>6.7342839999999998E-7</c:v>
                </c:pt>
                <c:pt idx="18">
                  <c:v>7.65814E-7</c:v>
                </c:pt>
                <c:pt idx="19">
                  <c:v>9.2749759999999999E-7</c:v>
                </c:pt>
                <c:pt idx="20">
                  <c:v>1.242302E-6</c:v>
                </c:pt>
                <c:pt idx="21">
                  <c:v>1.8084619999999999E-6</c:v>
                </c:pt>
                <c:pt idx="22">
                  <c:v>2.6103100000000001E-6</c:v>
                </c:pt>
                <c:pt idx="23">
                  <c:v>3.5214209999999998E-6</c:v>
                </c:pt>
                <c:pt idx="24">
                  <c:v>4.4166820000000003E-6</c:v>
                </c:pt>
                <c:pt idx="25">
                  <c:v>5.2159329999999998E-6</c:v>
                </c:pt>
                <c:pt idx="26">
                  <c:v>5.8865789999999997E-6</c:v>
                </c:pt>
                <c:pt idx="27">
                  <c:v>6.4319740000000001E-6</c:v>
                </c:pt>
                <c:pt idx="28">
                  <c:v>6.8742689999999998E-6</c:v>
                </c:pt>
                <c:pt idx="29">
                  <c:v>7.2393770000000001E-6</c:v>
                </c:pt>
                <c:pt idx="30">
                  <c:v>7.5491329999999997E-6</c:v>
                </c:pt>
                <c:pt idx="31">
                  <c:v>7.8198909999999998E-6</c:v>
                </c:pt>
                <c:pt idx="32">
                  <c:v>8.0629629999999993E-6</c:v>
                </c:pt>
                <c:pt idx="33">
                  <c:v>8.2856590000000005E-6</c:v>
                </c:pt>
                <c:pt idx="34">
                  <c:v>8.4927420000000008E-6</c:v>
                </c:pt>
                <c:pt idx="35">
                  <c:v>8.6873750000000008E-6</c:v>
                </c:pt>
                <c:pt idx="36">
                  <c:v>8.8717009999999995E-6</c:v>
                </c:pt>
                <c:pt idx="37">
                  <c:v>9.0472390000000004E-6</c:v>
                </c:pt>
                <c:pt idx="38">
                  <c:v>9.2151340000000006E-6</c:v>
                </c:pt>
                <c:pt idx="39">
                  <c:v>9.3762509999999996E-6</c:v>
                </c:pt>
                <c:pt idx="40">
                  <c:v>9.5312930000000006E-6</c:v>
                </c:pt>
                <c:pt idx="41">
                  <c:v>9.6808080000000008E-6</c:v>
                </c:pt>
                <c:pt idx="42">
                  <c:v>9.8253599999999997E-6</c:v>
                </c:pt>
                <c:pt idx="43">
                  <c:v>9.9653299999999997E-6</c:v>
                </c:pt>
                <c:pt idx="44">
                  <c:v>1.0101079999999999E-5</c:v>
                </c:pt>
                <c:pt idx="45">
                  <c:v>1.023293E-5</c:v>
                </c:pt>
                <c:pt idx="46">
                  <c:v>1.036115E-5</c:v>
                </c:pt>
                <c:pt idx="47">
                  <c:v>1.0485999999999999E-5</c:v>
                </c:pt>
                <c:pt idx="48">
                  <c:v>1.060767E-5</c:v>
                </c:pt>
                <c:pt idx="49">
                  <c:v>1.072636E-5</c:v>
                </c:pt>
                <c:pt idx="50">
                  <c:v>1.0842290000000001E-5</c:v>
                </c:pt>
                <c:pt idx="51">
                  <c:v>1.095559E-5</c:v>
                </c:pt>
                <c:pt idx="52">
                  <c:v>1.106645E-5</c:v>
                </c:pt>
                <c:pt idx="53">
                  <c:v>1.117495E-5</c:v>
                </c:pt>
                <c:pt idx="54">
                  <c:v>1.128126E-5</c:v>
                </c:pt>
                <c:pt idx="55">
                  <c:v>1.138545E-5</c:v>
                </c:pt>
                <c:pt idx="56">
                  <c:v>1.148765E-5</c:v>
                </c:pt>
                <c:pt idx="57">
                  <c:v>1.1587969999999999E-5</c:v>
                </c:pt>
                <c:pt idx="58">
                  <c:v>1.16864E-5</c:v>
                </c:pt>
                <c:pt idx="59">
                  <c:v>1.178311E-5</c:v>
                </c:pt>
                <c:pt idx="60">
                  <c:v>1.1878199999999999E-5</c:v>
                </c:pt>
                <c:pt idx="61">
                  <c:v>1.1971670000000001E-5</c:v>
                </c:pt>
                <c:pt idx="62">
                  <c:v>1.2063620000000001E-5</c:v>
                </c:pt>
                <c:pt idx="63">
                  <c:v>1.215409E-5</c:v>
                </c:pt>
                <c:pt idx="64">
                  <c:v>1.2243160000000001E-5</c:v>
                </c:pt>
                <c:pt idx="65">
                  <c:v>1.233087E-5</c:v>
                </c:pt>
                <c:pt idx="66">
                  <c:v>1.2417280000000001E-5</c:v>
                </c:pt>
                <c:pt idx="67">
                  <c:v>1.250242E-5</c:v>
                </c:pt>
                <c:pt idx="68">
                  <c:v>1.258635E-5</c:v>
                </c:pt>
                <c:pt idx="69">
                  <c:v>1.2669130000000001E-5</c:v>
                </c:pt>
                <c:pt idx="70">
                  <c:v>1.275078E-5</c:v>
                </c:pt>
                <c:pt idx="71">
                  <c:v>1.283135E-5</c:v>
                </c:pt>
                <c:pt idx="72">
                  <c:v>1.291085E-5</c:v>
                </c:pt>
                <c:pt idx="73">
                  <c:v>1.298933E-5</c:v>
                </c:pt>
                <c:pt idx="74">
                  <c:v>1.3066810000000001E-5</c:v>
                </c:pt>
                <c:pt idx="75">
                  <c:v>1.3143339999999999E-5</c:v>
                </c:pt>
                <c:pt idx="76">
                  <c:v>1.3218939999999999E-5</c:v>
                </c:pt>
                <c:pt idx="77">
                  <c:v>1.329366E-5</c:v>
                </c:pt>
                <c:pt idx="78">
                  <c:v>1.3367480000000001E-5</c:v>
                </c:pt>
                <c:pt idx="79">
                  <c:v>1.3440470000000001E-5</c:v>
                </c:pt>
                <c:pt idx="80">
                  <c:v>1.3512639999999999E-5</c:v>
                </c:pt>
                <c:pt idx="81">
                  <c:v>1.358399E-5</c:v>
                </c:pt>
                <c:pt idx="82">
                  <c:v>1.36546E-5</c:v>
                </c:pt>
                <c:pt idx="83">
                  <c:v>1.3724430000000001E-5</c:v>
                </c:pt>
                <c:pt idx="84">
                  <c:v>1.3793520000000001E-5</c:v>
                </c:pt>
                <c:pt idx="85">
                  <c:v>1.38619E-5</c:v>
                </c:pt>
                <c:pt idx="86">
                  <c:v>1.3929569999999999E-5</c:v>
                </c:pt>
                <c:pt idx="87">
                  <c:v>1.3996550000000001E-5</c:v>
                </c:pt>
                <c:pt idx="88">
                  <c:v>1.406287E-5</c:v>
                </c:pt>
                <c:pt idx="89">
                  <c:v>1.412854E-5</c:v>
                </c:pt>
                <c:pt idx="90">
                  <c:v>1.4193579999999999E-5</c:v>
                </c:pt>
                <c:pt idx="91">
                  <c:v>1.4258E-5</c:v>
                </c:pt>
                <c:pt idx="92">
                  <c:v>1.432181E-5</c:v>
                </c:pt>
                <c:pt idx="93">
                  <c:v>1.438502E-5</c:v>
                </c:pt>
                <c:pt idx="94">
                  <c:v>1.4447659999999999E-5</c:v>
                </c:pt>
                <c:pt idx="95">
                  <c:v>1.4509720000000001E-5</c:v>
                </c:pt>
                <c:pt idx="96">
                  <c:v>1.457124E-5</c:v>
                </c:pt>
                <c:pt idx="97">
                  <c:v>1.463222E-5</c:v>
                </c:pt>
                <c:pt idx="98">
                  <c:v>1.469266E-5</c:v>
                </c:pt>
                <c:pt idx="99">
                  <c:v>1.47526E-5</c:v>
                </c:pt>
                <c:pt idx="100">
                  <c:v>1.4812010000000001E-5</c:v>
                </c:pt>
                <c:pt idx="101">
                  <c:v>1.487094E-5</c:v>
                </c:pt>
                <c:pt idx="102">
                  <c:v>1.492938E-5</c:v>
                </c:pt>
                <c:pt idx="103">
                  <c:v>1.498736E-5</c:v>
                </c:pt>
                <c:pt idx="104">
                  <c:v>1.5044859999999999E-5</c:v>
                </c:pt>
                <c:pt idx="105">
                  <c:v>1.5101909999999999E-5</c:v>
                </c:pt>
                <c:pt idx="106">
                  <c:v>1.515849E-5</c:v>
                </c:pt>
                <c:pt idx="107">
                  <c:v>1.5214660000000001E-5</c:v>
                </c:pt>
                <c:pt idx="108">
                  <c:v>1.5270409999999999E-5</c:v>
                </c:pt>
                <c:pt idx="109">
                  <c:v>1.5325690000000001E-5</c:v>
                </c:pt>
                <c:pt idx="110">
                  <c:v>1.538055E-5</c:v>
                </c:pt>
                <c:pt idx="111">
                  <c:v>1.5435029999999999E-5</c:v>
                </c:pt>
                <c:pt idx="112">
                  <c:v>1.54891E-5</c:v>
                </c:pt>
                <c:pt idx="113">
                  <c:v>1.5542780000000002E-5</c:v>
                </c:pt>
                <c:pt idx="114">
                  <c:v>1.559608E-5</c:v>
                </c:pt>
                <c:pt idx="115">
                  <c:v>1.5648980000000001E-5</c:v>
                </c:pt>
                <c:pt idx="116">
                  <c:v>1.5701499999999999E-5</c:v>
                </c:pt>
                <c:pt idx="117">
                  <c:v>1.575368E-5</c:v>
                </c:pt>
                <c:pt idx="118">
                  <c:v>1.58055E-5</c:v>
                </c:pt>
                <c:pt idx="119">
                  <c:v>1.5856969999999999E-5</c:v>
                </c:pt>
                <c:pt idx="120">
                  <c:v>1.590809E-5</c:v>
                </c:pt>
                <c:pt idx="121">
                  <c:v>1.5958869999999999E-5</c:v>
                </c:pt>
                <c:pt idx="122">
                  <c:v>1.6009280000000001E-5</c:v>
                </c:pt>
                <c:pt idx="123">
                  <c:v>1.6059400000000001E-5</c:v>
                </c:pt>
                <c:pt idx="124">
                  <c:v>1.6109159999999999E-5</c:v>
                </c:pt>
                <c:pt idx="125">
                  <c:v>1.615863E-5</c:v>
                </c:pt>
                <c:pt idx="126">
                  <c:v>1.6207760000000002E-5</c:v>
                </c:pt>
                <c:pt idx="127">
                  <c:v>1.6256599999999999E-5</c:v>
                </c:pt>
                <c:pt idx="128">
                  <c:v>1.630514E-5</c:v>
                </c:pt>
                <c:pt idx="129">
                  <c:v>1.6353359999999999E-5</c:v>
                </c:pt>
                <c:pt idx="130">
                  <c:v>1.6401259999999999E-5</c:v>
                </c:pt>
                <c:pt idx="131">
                  <c:v>1.6448900000000001E-5</c:v>
                </c:pt>
                <c:pt idx="132">
                  <c:v>1.6496229999999998E-5</c:v>
                </c:pt>
                <c:pt idx="133">
                  <c:v>1.654328E-5</c:v>
                </c:pt>
                <c:pt idx="134">
                  <c:v>1.6590040000000002E-5</c:v>
                </c:pt>
                <c:pt idx="135">
                  <c:v>1.6636539999999998E-5</c:v>
                </c:pt>
                <c:pt idx="136">
                  <c:v>1.668277E-5</c:v>
                </c:pt>
                <c:pt idx="137">
                  <c:v>1.6728759999999999E-5</c:v>
                </c:pt>
                <c:pt idx="138">
                  <c:v>1.6774460000000001E-5</c:v>
                </c:pt>
                <c:pt idx="139">
                  <c:v>1.6819909999999999E-5</c:v>
                </c:pt>
                <c:pt idx="140">
                  <c:v>1.6865090000000002E-5</c:v>
                </c:pt>
                <c:pt idx="141">
                  <c:v>1.6910030000000001E-5</c:v>
                </c:pt>
                <c:pt idx="142">
                  <c:v>1.6954699999999999E-5</c:v>
                </c:pt>
                <c:pt idx="143">
                  <c:v>1.6999150000000001E-5</c:v>
                </c:pt>
                <c:pt idx="144">
                  <c:v>1.7043339999999999E-5</c:v>
                </c:pt>
                <c:pt idx="145">
                  <c:v>1.7087290000000001E-5</c:v>
                </c:pt>
                <c:pt idx="146">
                  <c:v>1.713101E-5</c:v>
                </c:pt>
                <c:pt idx="147">
                  <c:v>1.71745E-5</c:v>
                </c:pt>
                <c:pt idx="148">
                  <c:v>1.7217739999999999E-5</c:v>
                </c:pt>
                <c:pt idx="149">
                  <c:v>1.7260780000000001E-5</c:v>
                </c:pt>
                <c:pt idx="150">
                  <c:v>1.7303569999999999E-5</c:v>
                </c:pt>
                <c:pt idx="151">
                  <c:v>1.7346170000000001E-5</c:v>
                </c:pt>
                <c:pt idx="152">
                  <c:v>1.7388540000000001E-5</c:v>
                </c:pt>
                <c:pt idx="153">
                  <c:v>1.7430680000000001E-5</c:v>
                </c:pt>
                <c:pt idx="154">
                  <c:v>1.7472599999999999E-5</c:v>
                </c:pt>
                <c:pt idx="155">
                  <c:v>1.7514320000000001E-5</c:v>
                </c:pt>
                <c:pt idx="156">
                  <c:v>1.7555840000000002E-5</c:v>
                </c:pt>
                <c:pt idx="157">
                  <c:v>1.7597159999999999E-5</c:v>
                </c:pt>
                <c:pt idx="158">
                  <c:v>1.7638260000000001E-5</c:v>
                </c:pt>
                <c:pt idx="159">
                  <c:v>1.767917E-5</c:v>
                </c:pt>
                <c:pt idx="160">
                  <c:v>1.7719880000000002E-5</c:v>
                </c:pt>
                <c:pt idx="161">
                  <c:v>1.7760379999999999E-5</c:v>
                </c:pt>
                <c:pt idx="162">
                  <c:v>1.7800700000000001E-5</c:v>
                </c:pt>
                <c:pt idx="163">
                  <c:v>1.7840829999999999E-5</c:v>
                </c:pt>
                <c:pt idx="164">
                  <c:v>1.7880760000000001E-5</c:v>
                </c:pt>
                <c:pt idx="165">
                  <c:v>1.7920499999999999E-5</c:v>
                </c:pt>
                <c:pt idx="166">
                  <c:v>1.7960060000000002E-5</c:v>
                </c:pt>
                <c:pt idx="167">
                  <c:v>1.7999430000000001E-5</c:v>
                </c:pt>
                <c:pt idx="168">
                  <c:v>1.8038629999999999E-5</c:v>
                </c:pt>
                <c:pt idx="169">
                  <c:v>1.8077650000000001E-5</c:v>
                </c:pt>
                <c:pt idx="170">
                  <c:v>1.8116490000000001E-5</c:v>
                </c:pt>
                <c:pt idx="171">
                  <c:v>1.8155159999999999E-5</c:v>
                </c:pt>
                <c:pt idx="172">
                  <c:v>1.8193650000000002E-5</c:v>
                </c:pt>
                <c:pt idx="173">
                  <c:v>1.8231969999999999E-5</c:v>
                </c:pt>
                <c:pt idx="174">
                  <c:v>1.827011E-5</c:v>
                </c:pt>
                <c:pt idx="175">
                  <c:v>1.8308099999999998E-5</c:v>
                </c:pt>
                <c:pt idx="176">
                  <c:v>1.8345920000000001E-5</c:v>
                </c:pt>
                <c:pt idx="177">
                  <c:v>1.8383569999999999E-5</c:v>
                </c:pt>
                <c:pt idx="178">
                  <c:v>1.8421049999999999E-5</c:v>
                </c:pt>
                <c:pt idx="179">
                  <c:v>1.8458380000000001E-5</c:v>
                </c:pt>
                <c:pt idx="180">
                  <c:v>1.849556E-5</c:v>
                </c:pt>
                <c:pt idx="181">
                  <c:v>1.8532570000000001E-5</c:v>
                </c:pt>
                <c:pt idx="182">
                  <c:v>1.8569430000000001E-5</c:v>
                </c:pt>
                <c:pt idx="183">
                  <c:v>1.860613E-5</c:v>
                </c:pt>
                <c:pt idx="184">
                  <c:v>1.8642679999999999E-5</c:v>
                </c:pt>
                <c:pt idx="185">
                  <c:v>1.8679080000000001E-5</c:v>
                </c:pt>
                <c:pt idx="186">
                  <c:v>1.8715320000000002E-5</c:v>
                </c:pt>
                <c:pt idx="187">
                  <c:v>1.8751419999999999E-5</c:v>
                </c:pt>
                <c:pt idx="188">
                  <c:v>1.8787380000000001E-5</c:v>
                </c:pt>
                <c:pt idx="189">
                  <c:v>1.8823189999999999E-5</c:v>
                </c:pt>
                <c:pt idx="190">
                  <c:v>1.885885E-5</c:v>
                </c:pt>
                <c:pt idx="191">
                  <c:v>1.8894370000000001E-5</c:v>
                </c:pt>
                <c:pt idx="192">
                  <c:v>1.8929749999999999E-5</c:v>
                </c:pt>
                <c:pt idx="193">
                  <c:v>1.8964990000000002E-5</c:v>
                </c:pt>
                <c:pt idx="194">
                  <c:v>1.9000090000000001E-5</c:v>
                </c:pt>
                <c:pt idx="195">
                  <c:v>1.903505E-5</c:v>
                </c:pt>
                <c:pt idx="196">
                  <c:v>1.906987E-5</c:v>
                </c:pt>
                <c:pt idx="197">
                  <c:v>1.9104570000000001E-5</c:v>
                </c:pt>
                <c:pt idx="198">
                  <c:v>1.913913E-5</c:v>
                </c:pt>
                <c:pt idx="199">
                  <c:v>1.9173559999999999E-5</c:v>
                </c:pt>
                <c:pt idx="200">
                  <c:v>1.9207870000000001E-5</c:v>
                </c:pt>
                <c:pt idx="201">
                  <c:v>1.9242029999999998E-5</c:v>
                </c:pt>
                <c:pt idx="202">
                  <c:v>1.9276070000000001E-5</c:v>
                </c:pt>
                <c:pt idx="203">
                  <c:v>1.9309979999999998E-5</c:v>
                </c:pt>
                <c:pt idx="204">
                  <c:v>1.934376E-5</c:v>
                </c:pt>
                <c:pt idx="205">
                  <c:v>1.937742E-5</c:v>
                </c:pt>
                <c:pt idx="206">
                  <c:v>1.9410950000000001E-5</c:v>
                </c:pt>
                <c:pt idx="207">
                  <c:v>1.9444370000000001E-5</c:v>
                </c:pt>
                <c:pt idx="208">
                  <c:v>1.9477650000000001E-5</c:v>
                </c:pt>
                <c:pt idx="209">
                  <c:v>1.9510829999999998E-5</c:v>
                </c:pt>
                <c:pt idx="210">
                  <c:v>1.9543869999999999E-5</c:v>
                </c:pt>
                <c:pt idx="211">
                  <c:v>1.9576799999999999E-5</c:v>
                </c:pt>
                <c:pt idx="212">
                  <c:v>1.9609620000000001E-5</c:v>
                </c:pt>
                <c:pt idx="213">
                  <c:v>1.9642310000000001E-5</c:v>
                </c:pt>
                <c:pt idx="214">
                  <c:v>1.96749E-5</c:v>
                </c:pt>
                <c:pt idx="215">
                  <c:v>1.9707360000000001E-5</c:v>
                </c:pt>
                <c:pt idx="216">
                  <c:v>1.9739710000000001E-5</c:v>
                </c:pt>
                <c:pt idx="217">
                  <c:v>1.977195E-5</c:v>
                </c:pt>
                <c:pt idx="218">
                  <c:v>1.9804080000000001E-5</c:v>
                </c:pt>
                <c:pt idx="219">
                  <c:v>1.9836100000000001E-5</c:v>
                </c:pt>
                <c:pt idx="220">
                  <c:v>1.9868010000000001E-5</c:v>
                </c:pt>
                <c:pt idx="221">
                  <c:v>1.9899809999999999E-5</c:v>
                </c:pt>
                <c:pt idx="222">
                  <c:v>1.9931500000000001E-5</c:v>
                </c:pt>
                <c:pt idx="223">
                  <c:v>1.9963080000000001E-5</c:v>
                </c:pt>
                <c:pt idx="224">
                  <c:v>1.9994560000000001E-5</c:v>
                </c:pt>
                <c:pt idx="225">
                  <c:v>2.002593E-5</c:v>
                </c:pt>
                <c:pt idx="226">
                  <c:v>2.0057190000000001E-5</c:v>
                </c:pt>
                <c:pt idx="227">
                  <c:v>2.008836E-5</c:v>
                </c:pt>
                <c:pt idx="228">
                  <c:v>2.0119420000000001E-5</c:v>
                </c:pt>
                <c:pt idx="229">
                  <c:v>2.0150370000000001E-5</c:v>
                </c:pt>
                <c:pt idx="230">
                  <c:v>2.0181220000000001E-5</c:v>
                </c:pt>
                <c:pt idx="231">
                  <c:v>2.0211980000000001E-5</c:v>
                </c:pt>
                <c:pt idx="232">
                  <c:v>2.024262E-5</c:v>
                </c:pt>
                <c:pt idx="233">
                  <c:v>2.0273169999999999E-5</c:v>
                </c:pt>
                <c:pt idx="234">
                  <c:v>2.0303629999999999E-5</c:v>
                </c:pt>
                <c:pt idx="235">
                  <c:v>2.0333990000000001E-5</c:v>
                </c:pt>
                <c:pt idx="236">
                  <c:v>2.0364260000000001E-5</c:v>
                </c:pt>
                <c:pt idx="237">
                  <c:v>2.039442E-5</c:v>
                </c:pt>
                <c:pt idx="238">
                  <c:v>2.042449E-5</c:v>
                </c:pt>
                <c:pt idx="239">
                  <c:v>2.0454459999999999E-5</c:v>
                </c:pt>
                <c:pt idx="240">
                  <c:v>2.048435E-5</c:v>
                </c:pt>
                <c:pt idx="241">
                  <c:v>2.0514150000000001E-5</c:v>
                </c:pt>
                <c:pt idx="242">
                  <c:v>2.0543850000000002E-5</c:v>
                </c:pt>
                <c:pt idx="243">
                  <c:v>2.0573449999999999E-5</c:v>
                </c:pt>
                <c:pt idx="244">
                  <c:v>2.060296E-5</c:v>
                </c:pt>
                <c:pt idx="245">
                  <c:v>2.0632380000000001E-5</c:v>
                </c:pt>
                <c:pt idx="246">
                  <c:v>2.066171E-5</c:v>
                </c:pt>
                <c:pt idx="247">
                  <c:v>2.0690940000000001E-5</c:v>
                </c:pt>
                <c:pt idx="248">
                  <c:v>2.0720090000000001E-5</c:v>
                </c:pt>
                <c:pt idx="249">
                  <c:v>2.0749159999999998E-5</c:v>
                </c:pt>
                <c:pt idx="250">
                  <c:v>2.077814E-5</c:v>
                </c:pt>
              </c:numCache>
            </c:numRef>
          </c:yVal>
          <c:smooth val="1"/>
          <c:extLst>
            <c:ext xmlns:c16="http://schemas.microsoft.com/office/drawing/2014/chart" uri="{C3380CC4-5D6E-409C-BE32-E72D297353CC}">
              <c16:uniqueId val="{00000018-4D4C-4B1C-89A4-3D3AFACA9F2D}"/>
            </c:ext>
          </c:extLst>
        </c:ser>
        <c:ser>
          <c:idx val="25"/>
          <c:order val="25"/>
          <c:tx>
            <c:strRef>
              <c:f>marine01!$AD$1</c:f>
              <c:strCache>
                <c:ptCount val="1"/>
                <c:pt idx="0">
                  <c:v>Dp(1.72809E-07) </c:v>
                </c:pt>
              </c:strCache>
            </c:strRef>
          </c:tx>
          <c:spPr>
            <a:ln w="12700">
              <a:solidFill>
                <a:srgbClr val="339966"/>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marine01!$AD$2:$AD$252</c:f>
              <c:numCache>
                <c:formatCode>0.00E+00</c:formatCode>
                <c:ptCount val="251"/>
                <c:pt idx="0">
                  <c:v>3.5405389999999998E-7</c:v>
                </c:pt>
                <c:pt idx="1">
                  <c:v>4.1417089999999999E-7</c:v>
                </c:pt>
                <c:pt idx="2">
                  <c:v>4.2101009999999997E-7</c:v>
                </c:pt>
                <c:pt idx="3">
                  <c:v>4.2842989999999999E-7</c:v>
                </c:pt>
                <c:pt idx="4">
                  <c:v>4.3649439999999999E-7</c:v>
                </c:pt>
                <c:pt idx="5">
                  <c:v>4.4529619999999998E-7</c:v>
                </c:pt>
                <c:pt idx="6">
                  <c:v>4.5495420000000002E-7</c:v>
                </c:pt>
                <c:pt idx="7">
                  <c:v>4.6561980000000003E-7</c:v>
                </c:pt>
                <c:pt idx="8">
                  <c:v>4.7748639999999999E-7</c:v>
                </c:pt>
                <c:pt idx="9">
                  <c:v>4.908065E-7</c:v>
                </c:pt>
                <c:pt idx="10">
                  <c:v>5.059169E-7</c:v>
                </c:pt>
                <c:pt idx="11">
                  <c:v>5.2327799999999996E-7</c:v>
                </c:pt>
                <c:pt idx="12">
                  <c:v>5.4353630000000003E-7</c:v>
                </c:pt>
                <c:pt idx="13">
                  <c:v>5.6764739999999997E-7</c:v>
                </c:pt>
                <c:pt idx="14">
                  <c:v>5.9707609999999998E-7</c:v>
                </c:pt>
                <c:pt idx="15">
                  <c:v>6.3421340000000001E-7</c:v>
                </c:pt>
                <c:pt idx="16">
                  <c:v>6.8329319999999999E-7</c:v>
                </c:pt>
                <c:pt idx="17">
                  <c:v>7.5250640000000002E-7</c:v>
                </c:pt>
                <c:pt idx="18">
                  <c:v>8.5946840000000003E-7</c:v>
                </c:pt>
                <c:pt idx="19">
                  <c:v>1.044556E-6</c:v>
                </c:pt>
                <c:pt idx="20">
                  <c:v>1.3899180000000001E-6</c:v>
                </c:pt>
                <c:pt idx="21">
                  <c:v>1.9756990000000002E-6</c:v>
                </c:pt>
                <c:pt idx="22">
                  <c:v>2.7764560000000001E-6</c:v>
                </c:pt>
                <c:pt idx="23">
                  <c:v>3.6762090000000001E-6</c:v>
                </c:pt>
                <c:pt idx="24">
                  <c:v>4.5590989999999999E-6</c:v>
                </c:pt>
                <c:pt idx="25">
                  <c:v>5.3482059999999996E-6</c:v>
                </c:pt>
                <c:pt idx="26">
                  <c:v>6.0112979999999999E-6</c:v>
                </c:pt>
                <c:pt idx="27">
                  <c:v>6.5512269999999997E-6</c:v>
                </c:pt>
                <c:pt idx="28">
                  <c:v>6.989533E-6</c:v>
                </c:pt>
                <c:pt idx="29">
                  <c:v>7.3516379999999998E-6</c:v>
                </c:pt>
                <c:pt idx="30">
                  <c:v>7.6590409999999995E-6</c:v>
                </c:pt>
                <c:pt idx="31">
                  <c:v>7.9278760000000001E-6</c:v>
                </c:pt>
                <c:pt idx="32">
                  <c:v>8.1693149999999992E-6</c:v>
                </c:pt>
                <c:pt idx="33">
                  <c:v>8.3905830000000008E-6</c:v>
                </c:pt>
                <c:pt idx="34">
                  <c:v>8.5963909999999999E-6</c:v>
                </c:pt>
                <c:pt idx="35">
                  <c:v>8.7898649999999996E-6</c:v>
                </c:pt>
                <c:pt idx="36">
                  <c:v>8.973126E-6</c:v>
                </c:pt>
                <c:pt idx="37">
                  <c:v>9.1476789999999997E-6</c:v>
                </c:pt>
                <c:pt idx="38">
                  <c:v>9.3146549999999993E-6</c:v>
                </c:pt>
                <c:pt idx="39">
                  <c:v>9.4749119999999992E-6</c:v>
                </c:pt>
                <c:pt idx="40">
                  <c:v>9.6291439999999994E-6</c:v>
                </c:pt>
                <c:pt idx="41">
                  <c:v>9.7778949999999997E-6</c:v>
                </c:pt>
                <c:pt idx="42">
                  <c:v>9.9217220000000004E-6</c:v>
                </c:pt>
                <c:pt idx="43">
                  <c:v>1.0061000000000001E-5</c:v>
                </c:pt>
                <c:pt idx="44">
                  <c:v>1.0196100000000001E-5</c:v>
                </c:pt>
                <c:pt idx="45">
                  <c:v>1.032732E-5</c:v>
                </c:pt>
                <c:pt idx="46">
                  <c:v>1.0454950000000001E-5</c:v>
                </c:pt>
                <c:pt idx="47">
                  <c:v>1.0579230000000001E-5</c:v>
                </c:pt>
                <c:pt idx="48">
                  <c:v>1.0700339999999999E-5</c:v>
                </c:pt>
                <c:pt idx="49">
                  <c:v>1.0818510000000001E-5</c:v>
                </c:pt>
                <c:pt idx="50">
                  <c:v>1.0933929999999999E-5</c:v>
                </c:pt>
                <c:pt idx="51">
                  <c:v>1.1046729999999999E-5</c:v>
                </c:pt>
                <c:pt idx="52">
                  <c:v>1.1157130000000001E-5</c:v>
                </c:pt>
                <c:pt idx="53">
                  <c:v>1.1265160000000001E-5</c:v>
                </c:pt>
                <c:pt idx="54">
                  <c:v>1.1371039999999999E-5</c:v>
                </c:pt>
                <c:pt idx="55">
                  <c:v>1.147479E-5</c:v>
                </c:pt>
                <c:pt idx="56">
                  <c:v>1.1576580000000001E-5</c:v>
                </c:pt>
                <c:pt idx="57">
                  <c:v>1.167649E-5</c:v>
                </c:pt>
                <c:pt idx="58">
                  <c:v>1.177454E-5</c:v>
                </c:pt>
                <c:pt idx="59">
                  <c:v>1.187087E-5</c:v>
                </c:pt>
                <c:pt idx="60">
                  <c:v>1.196559E-5</c:v>
                </c:pt>
                <c:pt idx="61">
                  <c:v>1.205869E-5</c:v>
                </c:pt>
                <c:pt idx="62">
                  <c:v>1.21503E-5</c:v>
                </c:pt>
                <c:pt idx="63">
                  <c:v>1.224042E-5</c:v>
                </c:pt>
                <c:pt idx="64">
                  <c:v>1.232917E-5</c:v>
                </c:pt>
                <c:pt idx="65">
                  <c:v>1.241656E-5</c:v>
                </c:pt>
                <c:pt idx="66">
                  <c:v>1.250265E-5</c:v>
                </c:pt>
                <c:pt idx="67">
                  <c:v>1.258748E-5</c:v>
                </c:pt>
                <c:pt idx="68">
                  <c:v>1.26711E-5</c:v>
                </c:pt>
                <c:pt idx="69">
                  <c:v>1.275359E-5</c:v>
                </c:pt>
                <c:pt idx="70">
                  <c:v>1.283495E-5</c:v>
                </c:pt>
                <c:pt idx="71">
                  <c:v>1.2915240000000001E-5</c:v>
                </c:pt>
                <c:pt idx="72">
                  <c:v>1.299447E-5</c:v>
                </c:pt>
                <c:pt idx="73">
                  <c:v>1.3072670000000001E-5</c:v>
                </c:pt>
                <c:pt idx="74">
                  <c:v>1.314989E-5</c:v>
                </c:pt>
                <c:pt idx="75">
                  <c:v>1.3226159999999999E-5</c:v>
                </c:pt>
                <c:pt idx="76">
                  <c:v>1.330151E-5</c:v>
                </c:pt>
                <c:pt idx="77">
                  <c:v>1.337597E-5</c:v>
                </c:pt>
                <c:pt idx="78">
                  <c:v>1.3449550000000001E-5</c:v>
                </c:pt>
                <c:pt idx="79">
                  <c:v>1.3522299999999999E-5</c:v>
                </c:pt>
                <c:pt idx="80">
                  <c:v>1.359424E-5</c:v>
                </c:pt>
                <c:pt idx="81">
                  <c:v>1.366536E-5</c:v>
                </c:pt>
                <c:pt idx="82">
                  <c:v>1.3735740000000001E-5</c:v>
                </c:pt>
                <c:pt idx="83">
                  <c:v>1.380535E-5</c:v>
                </c:pt>
                <c:pt idx="84">
                  <c:v>1.387422E-5</c:v>
                </c:pt>
                <c:pt idx="85">
                  <c:v>1.3942380000000001E-5</c:v>
                </c:pt>
                <c:pt idx="86">
                  <c:v>1.4009849999999999E-5</c:v>
                </c:pt>
                <c:pt idx="87">
                  <c:v>1.4076610000000001E-5</c:v>
                </c:pt>
                <c:pt idx="88">
                  <c:v>1.414273E-5</c:v>
                </c:pt>
                <c:pt idx="89">
                  <c:v>1.4208200000000001E-5</c:v>
                </c:pt>
                <c:pt idx="90">
                  <c:v>1.427304E-5</c:v>
                </c:pt>
                <c:pt idx="91">
                  <c:v>1.433726E-5</c:v>
                </c:pt>
                <c:pt idx="92">
                  <c:v>1.440088E-5</c:v>
                </c:pt>
                <c:pt idx="93">
                  <c:v>1.4463900000000001E-5</c:v>
                </c:pt>
                <c:pt idx="94">
                  <c:v>1.452635E-5</c:v>
                </c:pt>
                <c:pt idx="95">
                  <c:v>1.4588230000000001E-5</c:v>
                </c:pt>
                <c:pt idx="96">
                  <c:v>1.4649570000000001E-5</c:v>
                </c:pt>
                <c:pt idx="97">
                  <c:v>1.471037E-5</c:v>
                </c:pt>
                <c:pt idx="98">
                  <c:v>1.477064E-5</c:v>
                </c:pt>
                <c:pt idx="99">
                  <c:v>1.483041E-5</c:v>
                </c:pt>
                <c:pt idx="100">
                  <c:v>1.488964E-5</c:v>
                </c:pt>
                <c:pt idx="101">
                  <c:v>1.494841E-5</c:v>
                </c:pt>
                <c:pt idx="102">
                  <c:v>1.500668E-5</c:v>
                </c:pt>
                <c:pt idx="103">
                  <c:v>1.5064490000000001E-5</c:v>
                </c:pt>
                <c:pt idx="104">
                  <c:v>1.5121839999999999E-5</c:v>
                </c:pt>
                <c:pt idx="105">
                  <c:v>1.5178720000000001E-5</c:v>
                </c:pt>
                <c:pt idx="106">
                  <c:v>1.5235149999999999E-5</c:v>
                </c:pt>
                <c:pt idx="107">
                  <c:v>1.529115E-5</c:v>
                </c:pt>
                <c:pt idx="108">
                  <c:v>1.534675E-5</c:v>
                </c:pt>
                <c:pt idx="109">
                  <c:v>1.5401880000000001E-5</c:v>
                </c:pt>
                <c:pt idx="110">
                  <c:v>1.54566E-5</c:v>
                </c:pt>
                <c:pt idx="111">
                  <c:v>1.551093E-5</c:v>
                </c:pt>
                <c:pt idx="112">
                  <c:v>1.5564850000000001E-5</c:v>
                </c:pt>
                <c:pt idx="113">
                  <c:v>1.5618389999999999E-5</c:v>
                </c:pt>
                <c:pt idx="114">
                  <c:v>1.567154E-5</c:v>
                </c:pt>
                <c:pt idx="115">
                  <c:v>1.5724300000000001E-5</c:v>
                </c:pt>
                <c:pt idx="116">
                  <c:v>1.577668E-5</c:v>
                </c:pt>
                <c:pt idx="117">
                  <c:v>1.5828729999999998E-5</c:v>
                </c:pt>
                <c:pt idx="118">
                  <c:v>1.5880409999999999E-5</c:v>
                </c:pt>
                <c:pt idx="119">
                  <c:v>1.5931740000000001E-5</c:v>
                </c:pt>
                <c:pt idx="120">
                  <c:v>1.598272E-5</c:v>
                </c:pt>
                <c:pt idx="121">
                  <c:v>1.6033369999999999E-5</c:v>
                </c:pt>
                <c:pt idx="122">
                  <c:v>1.608366E-5</c:v>
                </c:pt>
                <c:pt idx="123">
                  <c:v>1.6133650000000001E-5</c:v>
                </c:pt>
                <c:pt idx="124">
                  <c:v>1.618328E-5</c:v>
                </c:pt>
                <c:pt idx="125">
                  <c:v>1.6232619999999999E-5</c:v>
                </c:pt>
                <c:pt idx="126">
                  <c:v>1.6281629999999999E-5</c:v>
                </c:pt>
                <c:pt idx="127">
                  <c:v>1.6330349999999999E-5</c:v>
                </c:pt>
                <c:pt idx="128">
                  <c:v>1.637876E-5</c:v>
                </c:pt>
                <c:pt idx="129">
                  <c:v>1.6426860000000001E-5</c:v>
                </c:pt>
                <c:pt idx="130">
                  <c:v>1.6474639999999999E-5</c:v>
                </c:pt>
                <c:pt idx="131">
                  <c:v>1.652216E-5</c:v>
                </c:pt>
                <c:pt idx="132">
                  <c:v>1.656938E-5</c:v>
                </c:pt>
                <c:pt idx="133">
                  <c:v>1.6616309999999999E-5</c:v>
                </c:pt>
                <c:pt idx="134">
                  <c:v>1.666296E-5</c:v>
                </c:pt>
                <c:pt idx="135">
                  <c:v>1.6709339999999999E-5</c:v>
                </c:pt>
                <c:pt idx="136">
                  <c:v>1.675546E-5</c:v>
                </c:pt>
                <c:pt idx="137">
                  <c:v>1.6801340000000001E-5</c:v>
                </c:pt>
                <c:pt idx="138">
                  <c:v>1.6846920000000001E-5</c:v>
                </c:pt>
                <c:pt idx="139">
                  <c:v>1.6892260000000001E-5</c:v>
                </c:pt>
                <c:pt idx="140">
                  <c:v>1.6937340000000001E-5</c:v>
                </c:pt>
                <c:pt idx="141">
                  <c:v>1.6982169999999999E-5</c:v>
                </c:pt>
                <c:pt idx="142">
                  <c:v>1.702673E-5</c:v>
                </c:pt>
                <c:pt idx="143">
                  <c:v>1.7071079999999999E-5</c:v>
                </c:pt>
                <c:pt idx="144">
                  <c:v>1.7115159999999999E-5</c:v>
                </c:pt>
                <c:pt idx="145">
                  <c:v>1.715901E-5</c:v>
                </c:pt>
                <c:pt idx="146">
                  <c:v>1.7202629999999999E-5</c:v>
                </c:pt>
                <c:pt idx="147">
                  <c:v>1.7246010000000001E-5</c:v>
                </c:pt>
                <c:pt idx="148">
                  <c:v>1.728915E-5</c:v>
                </c:pt>
                <c:pt idx="149">
                  <c:v>1.7332089999999999E-5</c:v>
                </c:pt>
                <c:pt idx="150">
                  <c:v>1.7374790000000001E-5</c:v>
                </c:pt>
                <c:pt idx="151">
                  <c:v>1.7417289999999999E-5</c:v>
                </c:pt>
                <c:pt idx="152">
                  <c:v>1.7459550000000001E-5</c:v>
                </c:pt>
                <c:pt idx="153">
                  <c:v>1.7501599999999999E-5</c:v>
                </c:pt>
                <c:pt idx="154">
                  <c:v>1.7543430000000001E-5</c:v>
                </c:pt>
                <c:pt idx="155">
                  <c:v>1.7585049999999999E-5</c:v>
                </c:pt>
                <c:pt idx="156">
                  <c:v>1.762648E-5</c:v>
                </c:pt>
                <c:pt idx="157">
                  <c:v>1.76677E-5</c:v>
                </c:pt>
                <c:pt idx="158">
                  <c:v>1.7708709999999999E-5</c:v>
                </c:pt>
                <c:pt idx="159">
                  <c:v>1.7749520000000001E-5</c:v>
                </c:pt>
                <c:pt idx="160">
                  <c:v>1.7790150000000001E-5</c:v>
                </c:pt>
                <c:pt idx="161">
                  <c:v>1.7830559999999999E-5</c:v>
                </c:pt>
                <c:pt idx="162">
                  <c:v>1.7870790000000001E-5</c:v>
                </c:pt>
                <c:pt idx="163">
                  <c:v>1.7910819999999999E-5</c:v>
                </c:pt>
                <c:pt idx="164">
                  <c:v>1.7950669999999999E-5</c:v>
                </c:pt>
                <c:pt idx="165">
                  <c:v>1.7990320000000001E-5</c:v>
                </c:pt>
                <c:pt idx="166">
                  <c:v>1.8029790000000001E-5</c:v>
                </c:pt>
                <c:pt idx="167">
                  <c:v>1.8069080000000001E-5</c:v>
                </c:pt>
                <c:pt idx="168">
                  <c:v>1.810819E-5</c:v>
                </c:pt>
                <c:pt idx="169">
                  <c:v>1.814713E-5</c:v>
                </c:pt>
                <c:pt idx="170">
                  <c:v>1.818588E-5</c:v>
                </c:pt>
                <c:pt idx="171">
                  <c:v>1.8224469999999999E-5</c:v>
                </c:pt>
                <c:pt idx="172">
                  <c:v>1.826288E-5</c:v>
                </c:pt>
                <c:pt idx="173">
                  <c:v>1.8301110000000001E-5</c:v>
                </c:pt>
                <c:pt idx="174">
                  <c:v>1.833917E-5</c:v>
                </c:pt>
                <c:pt idx="175">
                  <c:v>1.8377079999999999E-5</c:v>
                </c:pt>
                <c:pt idx="176">
                  <c:v>1.8414809999999999E-5</c:v>
                </c:pt>
                <c:pt idx="177">
                  <c:v>1.8452379999999998E-5</c:v>
                </c:pt>
                <c:pt idx="178">
                  <c:v>1.848979E-5</c:v>
                </c:pt>
                <c:pt idx="179">
                  <c:v>1.852704E-5</c:v>
                </c:pt>
                <c:pt idx="180">
                  <c:v>1.856414E-5</c:v>
                </c:pt>
                <c:pt idx="181">
                  <c:v>1.8601069999999998E-5</c:v>
                </c:pt>
                <c:pt idx="182">
                  <c:v>1.863786E-5</c:v>
                </c:pt>
                <c:pt idx="183">
                  <c:v>1.8674480000000001E-5</c:v>
                </c:pt>
                <c:pt idx="184">
                  <c:v>1.8710960000000002E-5</c:v>
                </c:pt>
                <c:pt idx="185">
                  <c:v>1.8747280000000001E-5</c:v>
                </c:pt>
                <c:pt idx="186">
                  <c:v>1.878344E-5</c:v>
                </c:pt>
                <c:pt idx="187">
                  <c:v>1.881947E-5</c:v>
                </c:pt>
                <c:pt idx="188">
                  <c:v>1.8855349999999999E-5</c:v>
                </c:pt>
                <c:pt idx="189">
                  <c:v>1.8891089999999999E-5</c:v>
                </c:pt>
                <c:pt idx="190">
                  <c:v>1.8926670000000001E-5</c:v>
                </c:pt>
                <c:pt idx="191">
                  <c:v>1.8962120000000001E-5</c:v>
                </c:pt>
                <c:pt idx="192">
                  <c:v>1.8997430000000001E-5</c:v>
                </c:pt>
                <c:pt idx="193">
                  <c:v>1.9032600000000001E-5</c:v>
                </c:pt>
                <c:pt idx="194">
                  <c:v>1.9067629999999999E-5</c:v>
                </c:pt>
                <c:pt idx="195">
                  <c:v>1.910252E-5</c:v>
                </c:pt>
                <c:pt idx="196">
                  <c:v>1.9137269999999998E-5</c:v>
                </c:pt>
                <c:pt idx="197">
                  <c:v>1.9171890000000001E-5</c:v>
                </c:pt>
                <c:pt idx="198">
                  <c:v>1.9206389999999999E-5</c:v>
                </c:pt>
                <c:pt idx="199">
                  <c:v>1.924075E-5</c:v>
                </c:pt>
                <c:pt idx="200">
                  <c:v>1.927499E-5</c:v>
                </c:pt>
                <c:pt idx="201">
                  <c:v>1.930908E-5</c:v>
                </c:pt>
                <c:pt idx="202">
                  <c:v>1.9343050000000001E-5</c:v>
                </c:pt>
                <c:pt idx="203">
                  <c:v>1.937689E-5</c:v>
                </c:pt>
                <c:pt idx="204">
                  <c:v>1.9410610000000001E-5</c:v>
                </c:pt>
                <c:pt idx="205">
                  <c:v>1.9444199999999999E-5</c:v>
                </c:pt>
                <c:pt idx="206">
                  <c:v>1.9477669999999999E-5</c:v>
                </c:pt>
                <c:pt idx="207">
                  <c:v>1.9511020000000001E-5</c:v>
                </c:pt>
                <c:pt idx="208">
                  <c:v>1.9544240000000001E-5</c:v>
                </c:pt>
                <c:pt idx="209">
                  <c:v>1.957735E-5</c:v>
                </c:pt>
                <c:pt idx="210">
                  <c:v>1.961033E-5</c:v>
                </c:pt>
                <c:pt idx="211">
                  <c:v>1.9643190000000001E-5</c:v>
                </c:pt>
                <c:pt idx="212">
                  <c:v>1.9675939999999999E-5</c:v>
                </c:pt>
                <c:pt idx="213">
                  <c:v>1.9708570000000001E-5</c:v>
                </c:pt>
                <c:pt idx="214">
                  <c:v>1.97411E-5</c:v>
                </c:pt>
                <c:pt idx="215">
                  <c:v>1.9773489999999999E-5</c:v>
                </c:pt>
                <c:pt idx="216">
                  <c:v>1.9805789999999999E-5</c:v>
                </c:pt>
                <c:pt idx="217">
                  <c:v>1.983797E-5</c:v>
                </c:pt>
                <c:pt idx="218">
                  <c:v>1.987003E-5</c:v>
                </c:pt>
                <c:pt idx="219">
                  <c:v>1.990199E-5</c:v>
                </c:pt>
                <c:pt idx="220">
                  <c:v>1.9933840000000002E-5</c:v>
                </c:pt>
                <c:pt idx="221">
                  <c:v>1.996559E-5</c:v>
                </c:pt>
                <c:pt idx="222">
                  <c:v>1.999721E-5</c:v>
                </c:pt>
                <c:pt idx="223">
                  <c:v>2.0028729999999999E-5</c:v>
                </c:pt>
                <c:pt idx="224">
                  <c:v>2.0060150000000001E-5</c:v>
                </c:pt>
                <c:pt idx="225">
                  <c:v>2.009147E-5</c:v>
                </c:pt>
                <c:pt idx="226">
                  <c:v>2.0122670000000001E-5</c:v>
                </c:pt>
                <c:pt idx="227">
                  <c:v>2.0153770000000001E-5</c:v>
                </c:pt>
                <c:pt idx="228">
                  <c:v>2.0184779999999999E-5</c:v>
                </c:pt>
                <c:pt idx="229">
                  <c:v>2.0215670000000002E-5</c:v>
                </c:pt>
                <c:pt idx="230">
                  <c:v>2.0246460000000001E-5</c:v>
                </c:pt>
                <c:pt idx="231">
                  <c:v>2.027716E-5</c:v>
                </c:pt>
                <c:pt idx="232">
                  <c:v>2.0307749999999999E-5</c:v>
                </c:pt>
                <c:pt idx="233">
                  <c:v>2.0338240000000001E-5</c:v>
                </c:pt>
                <c:pt idx="234">
                  <c:v>2.036865E-5</c:v>
                </c:pt>
                <c:pt idx="235">
                  <c:v>2.0398949999999999E-5</c:v>
                </c:pt>
                <c:pt idx="236">
                  <c:v>2.0429160000000001E-5</c:v>
                </c:pt>
                <c:pt idx="237">
                  <c:v>2.045927E-5</c:v>
                </c:pt>
                <c:pt idx="238">
                  <c:v>2.048929E-5</c:v>
                </c:pt>
                <c:pt idx="239">
                  <c:v>2.0519200000000002E-5</c:v>
                </c:pt>
                <c:pt idx="240">
                  <c:v>2.0549039999999999E-5</c:v>
                </c:pt>
                <c:pt idx="241">
                  <c:v>2.0578770000000002E-5</c:v>
                </c:pt>
                <c:pt idx="242">
                  <c:v>2.0608419999999999E-5</c:v>
                </c:pt>
                <c:pt idx="243">
                  <c:v>2.0637969999999999E-5</c:v>
                </c:pt>
                <c:pt idx="244">
                  <c:v>2.0667419999999999E-5</c:v>
                </c:pt>
                <c:pt idx="245">
                  <c:v>2.0696790000000001E-5</c:v>
                </c:pt>
                <c:pt idx="246">
                  <c:v>2.0726069999999999E-5</c:v>
                </c:pt>
                <c:pt idx="247">
                  <c:v>2.0755250000000001E-5</c:v>
                </c:pt>
                <c:pt idx="248">
                  <c:v>2.078435E-5</c:v>
                </c:pt>
                <c:pt idx="249">
                  <c:v>2.0813370000000001E-5</c:v>
                </c:pt>
                <c:pt idx="250">
                  <c:v>2.0842290000000001E-5</c:v>
                </c:pt>
              </c:numCache>
            </c:numRef>
          </c:yVal>
          <c:smooth val="1"/>
          <c:extLst>
            <c:ext xmlns:c16="http://schemas.microsoft.com/office/drawing/2014/chart" uri="{C3380CC4-5D6E-409C-BE32-E72D297353CC}">
              <c16:uniqueId val="{00000019-4D4C-4B1C-89A4-3D3AFACA9F2D}"/>
            </c:ext>
          </c:extLst>
        </c:ser>
        <c:ser>
          <c:idx val="26"/>
          <c:order val="26"/>
          <c:tx>
            <c:strRef>
              <c:f>marine01!$AE$1</c:f>
              <c:strCache>
                <c:ptCount val="1"/>
                <c:pt idx="0">
                  <c:v>Dp(1.89555E-07) </c:v>
                </c:pt>
              </c:strCache>
            </c:strRef>
          </c:tx>
          <c:spPr>
            <a:ln w="12700">
              <a:solidFill>
                <a:srgbClr val="0033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marine01!$AE$2:$AE$252</c:f>
              <c:numCache>
                <c:formatCode>0.00E+00</c:formatCode>
                <c:ptCount val="251"/>
                <c:pt idx="0">
                  <c:v>3.9137840000000002E-7</c:v>
                </c:pt>
                <c:pt idx="1">
                  <c:v>4.5606309999999999E-7</c:v>
                </c:pt>
                <c:pt idx="2">
                  <c:v>4.6368230000000001E-7</c:v>
                </c:pt>
                <c:pt idx="3">
                  <c:v>4.7195380000000001E-7</c:v>
                </c:pt>
                <c:pt idx="4">
                  <c:v>4.8095059999999998E-7</c:v>
                </c:pt>
                <c:pt idx="5">
                  <c:v>4.9077799999999995E-7</c:v>
                </c:pt>
                <c:pt idx="6">
                  <c:v>5.0157129999999996E-7</c:v>
                </c:pt>
                <c:pt idx="7">
                  <c:v>5.1350269999999999E-7</c:v>
                </c:pt>
                <c:pt idx="8">
                  <c:v>5.2679339999999997E-7</c:v>
                </c:pt>
                <c:pt idx="9">
                  <c:v>5.4173199999999997E-7</c:v>
                </c:pt>
                <c:pt idx="10">
                  <c:v>5.587046E-7</c:v>
                </c:pt>
                <c:pt idx="11">
                  <c:v>5.7824040000000004E-7</c:v>
                </c:pt>
                <c:pt idx="12">
                  <c:v>6.0108479999999997E-7</c:v>
                </c:pt>
                <c:pt idx="13">
                  <c:v>6.2834260000000004E-7</c:v>
                </c:pt>
                <c:pt idx="14">
                  <c:v>6.6171179999999998E-7</c:v>
                </c:pt>
                <c:pt idx="15">
                  <c:v>7.0397010000000002E-7</c:v>
                </c:pt>
                <c:pt idx="16">
                  <c:v>7.6003330000000002E-7</c:v>
                </c:pt>
                <c:pt idx="17">
                  <c:v>8.3934800000000001E-7</c:v>
                </c:pt>
                <c:pt idx="18">
                  <c:v>9.6174560000000007E-7</c:v>
                </c:pt>
                <c:pt idx="19">
                  <c:v>1.170039E-6</c:v>
                </c:pt>
                <c:pt idx="20">
                  <c:v>1.5424080000000001E-6</c:v>
                </c:pt>
                <c:pt idx="21">
                  <c:v>2.1430679999999998E-6</c:v>
                </c:pt>
                <c:pt idx="22">
                  <c:v>2.9409679999999998E-6</c:v>
                </c:pt>
                <c:pt idx="23">
                  <c:v>3.8294839999999999E-6</c:v>
                </c:pt>
                <c:pt idx="24">
                  <c:v>4.7004799999999996E-6</c:v>
                </c:pt>
                <c:pt idx="25">
                  <c:v>5.4798289999999998E-6</c:v>
                </c:pt>
                <c:pt idx="26">
                  <c:v>6.1356290000000003E-6</c:v>
                </c:pt>
                <c:pt idx="27">
                  <c:v>6.670267E-6</c:v>
                </c:pt>
                <c:pt idx="28">
                  <c:v>7.1047029999999998E-6</c:v>
                </c:pt>
                <c:pt idx="29">
                  <c:v>7.4638919999999996E-6</c:v>
                </c:pt>
                <c:pt idx="30">
                  <c:v>7.7690079999999999E-6</c:v>
                </c:pt>
                <c:pt idx="31">
                  <c:v>8.0359730000000001E-6</c:v>
                </c:pt>
                <c:pt idx="32">
                  <c:v>8.2758249999999997E-6</c:v>
                </c:pt>
                <c:pt idx="33">
                  <c:v>8.4957039999999999E-6</c:v>
                </c:pt>
                <c:pt idx="34">
                  <c:v>8.7002690000000006E-6</c:v>
                </c:pt>
                <c:pt idx="35">
                  <c:v>8.8926149999999996E-6</c:v>
                </c:pt>
                <c:pt idx="36">
                  <c:v>9.0748399999999993E-6</c:v>
                </c:pt>
                <c:pt idx="37">
                  <c:v>9.2484329999999997E-6</c:v>
                </c:pt>
                <c:pt idx="38">
                  <c:v>9.4145139999999994E-6</c:v>
                </c:pt>
                <c:pt idx="39">
                  <c:v>9.5739309999999997E-6</c:v>
                </c:pt>
                <c:pt idx="40">
                  <c:v>9.7273730000000006E-6</c:v>
                </c:pt>
                <c:pt idx="41">
                  <c:v>9.8753780000000002E-6</c:v>
                </c:pt>
                <c:pt idx="42">
                  <c:v>1.0018500000000001E-5</c:v>
                </c:pt>
                <c:pt idx="43">
                  <c:v>1.015711E-5</c:v>
                </c:pt>
                <c:pt idx="44">
                  <c:v>1.029156E-5</c:v>
                </c:pt>
                <c:pt idx="45">
                  <c:v>1.042217E-5</c:v>
                </c:pt>
                <c:pt idx="46">
                  <c:v>1.054922E-5</c:v>
                </c:pt>
                <c:pt idx="47">
                  <c:v>1.0672929999999999E-5</c:v>
                </c:pt>
                <c:pt idx="48">
                  <c:v>1.079351E-5</c:v>
                </c:pt>
                <c:pt idx="49">
                  <c:v>1.091116E-5</c:v>
                </c:pt>
                <c:pt idx="50">
                  <c:v>1.102608E-5</c:v>
                </c:pt>
                <c:pt idx="51">
                  <c:v>1.1138410000000001E-5</c:v>
                </c:pt>
                <c:pt idx="52">
                  <c:v>1.124834E-5</c:v>
                </c:pt>
                <c:pt idx="53">
                  <c:v>1.135593E-5</c:v>
                </c:pt>
                <c:pt idx="54">
                  <c:v>1.146137E-5</c:v>
                </c:pt>
                <c:pt idx="55">
                  <c:v>1.15647E-5</c:v>
                </c:pt>
                <c:pt idx="56">
                  <c:v>1.1666089999999999E-5</c:v>
                </c:pt>
                <c:pt idx="57">
                  <c:v>1.17656E-5</c:v>
                </c:pt>
                <c:pt idx="58">
                  <c:v>1.1863259999999999E-5</c:v>
                </c:pt>
                <c:pt idx="59">
                  <c:v>1.195922E-5</c:v>
                </c:pt>
                <c:pt idx="60">
                  <c:v>1.205358E-5</c:v>
                </c:pt>
                <c:pt idx="61">
                  <c:v>1.214633E-5</c:v>
                </c:pt>
                <c:pt idx="62">
                  <c:v>1.2237590000000001E-5</c:v>
                </c:pt>
                <c:pt idx="63">
                  <c:v>1.2327389999999999E-5</c:v>
                </c:pt>
                <c:pt idx="64">
                  <c:v>1.2415800000000001E-5</c:v>
                </c:pt>
                <c:pt idx="65">
                  <c:v>1.250287E-5</c:v>
                </c:pt>
                <c:pt idx="66">
                  <c:v>1.2588659999999999E-5</c:v>
                </c:pt>
                <c:pt idx="67">
                  <c:v>1.267318E-5</c:v>
                </c:pt>
                <c:pt idx="68">
                  <c:v>1.275651E-5</c:v>
                </c:pt>
                <c:pt idx="69">
                  <c:v>1.28387E-5</c:v>
                </c:pt>
                <c:pt idx="70">
                  <c:v>1.2919790000000001E-5</c:v>
                </c:pt>
                <c:pt idx="71">
                  <c:v>1.29998E-5</c:v>
                </c:pt>
                <c:pt idx="72">
                  <c:v>1.3078750000000001E-5</c:v>
                </c:pt>
                <c:pt idx="73">
                  <c:v>1.3156700000000001E-5</c:v>
                </c:pt>
                <c:pt idx="74">
                  <c:v>1.323365E-5</c:v>
                </c:pt>
                <c:pt idx="75">
                  <c:v>1.330967E-5</c:v>
                </c:pt>
                <c:pt idx="76">
                  <c:v>1.338476E-5</c:v>
                </c:pt>
                <c:pt idx="77">
                  <c:v>1.345899E-5</c:v>
                </c:pt>
                <c:pt idx="78">
                  <c:v>1.3532320000000001E-5</c:v>
                </c:pt>
                <c:pt idx="79">
                  <c:v>1.360484E-5</c:v>
                </c:pt>
                <c:pt idx="80">
                  <c:v>1.367654E-5</c:v>
                </c:pt>
                <c:pt idx="81">
                  <c:v>1.3747439999999999E-5</c:v>
                </c:pt>
                <c:pt idx="82">
                  <c:v>1.3817590000000001E-5</c:v>
                </c:pt>
                <c:pt idx="83">
                  <c:v>1.388698E-5</c:v>
                </c:pt>
                <c:pt idx="84">
                  <c:v>1.395564E-5</c:v>
                </c:pt>
                <c:pt idx="85">
                  <c:v>1.4023579999999999E-5</c:v>
                </c:pt>
                <c:pt idx="86">
                  <c:v>1.409084E-5</c:v>
                </c:pt>
                <c:pt idx="87">
                  <c:v>1.4157399999999999E-5</c:v>
                </c:pt>
                <c:pt idx="88">
                  <c:v>1.422332E-5</c:v>
                </c:pt>
                <c:pt idx="89">
                  <c:v>1.428859E-5</c:v>
                </c:pt>
                <c:pt idx="90">
                  <c:v>1.435323E-5</c:v>
                </c:pt>
                <c:pt idx="91">
                  <c:v>1.4417260000000001E-5</c:v>
                </c:pt>
                <c:pt idx="92">
                  <c:v>1.4480689999999999E-5</c:v>
                </c:pt>
                <c:pt idx="93">
                  <c:v>1.4543529999999999E-5</c:v>
                </c:pt>
                <c:pt idx="94">
                  <c:v>1.4605789999999999E-5</c:v>
                </c:pt>
                <c:pt idx="95">
                  <c:v>1.4667490000000001E-5</c:v>
                </c:pt>
                <c:pt idx="96">
                  <c:v>1.472865E-5</c:v>
                </c:pt>
                <c:pt idx="97">
                  <c:v>1.4789279999999999E-5</c:v>
                </c:pt>
                <c:pt idx="98">
                  <c:v>1.484937E-5</c:v>
                </c:pt>
                <c:pt idx="99">
                  <c:v>1.490897E-5</c:v>
                </c:pt>
                <c:pt idx="100">
                  <c:v>1.496803E-5</c:v>
                </c:pt>
                <c:pt idx="101">
                  <c:v>1.502663E-5</c:v>
                </c:pt>
                <c:pt idx="102">
                  <c:v>1.5084739999999999E-5</c:v>
                </c:pt>
                <c:pt idx="103">
                  <c:v>1.514239E-5</c:v>
                </c:pt>
                <c:pt idx="104">
                  <c:v>1.5199570000000001E-5</c:v>
                </c:pt>
                <c:pt idx="105">
                  <c:v>1.52563E-5</c:v>
                </c:pt>
                <c:pt idx="106">
                  <c:v>1.5312570000000001E-5</c:v>
                </c:pt>
                <c:pt idx="107">
                  <c:v>1.5368429999999999E-5</c:v>
                </c:pt>
                <c:pt idx="108">
                  <c:v>1.5423870000000001E-5</c:v>
                </c:pt>
                <c:pt idx="109">
                  <c:v>1.5478849999999998E-5</c:v>
                </c:pt>
                <c:pt idx="110">
                  <c:v>1.5533420000000001E-5</c:v>
                </c:pt>
                <c:pt idx="111">
                  <c:v>1.55876E-5</c:v>
                </c:pt>
                <c:pt idx="112">
                  <c:v>1.5641380000000001E-5</c:v>
                </c:pt>
                <c:pt idx="113">
                  <c:v>1.5694769999999999E-5</c:v>
                </c:pt>
                <c:pt idx="114">
                  <c:v>1.5747790000000001E-5</c:v>
                </c:pt>
                <c:pt idx="115">
                  <c:v>1.5800399999999999E-5</c:v>
                </c:pt>
                <c:pt idx="116">
                  <c:v>1.5852650000000001E-5</c:v>
                </c:pt>
                <c:pt idx="117">
                  <c:v>1.5904560000000001E-5</c:v>
                </c:pt>
                <c:pt idx="118">
                  <c:v>1.5956100000000001E-5</c:v>
                </c:pt>
                <c:pt idx="119">
                  <c:v>1.6007299999999998E-5</c:v>
                </c:pt>
                <c:pt idx="120">
                  <c:v>1.6058159999999999E-5</c:v>
                </c:pt>
                <c:pt idx="121">
                  <c:v>1.6108669999999998E-5</c:v>
                </c:pt>
                <c:pt idx="122">
                  <c:v>1.6158830000000001E-5</c:v>
                </c:pt>
                <c:pt idx="123">
                  <c:v>1.6208689999999999E-5</c:v>
                </c:pt>
                <c:pt idx="124">
                  <c:v>1.62582E-5</c:v>
                </c:pt>
                <c:pt idx="125">
                  <c:v>1.630741E-5</c:v>
                </c:pt>
                <c:pt idx="126">
                  <c:v>1.6356300000000001E-5</c:v>
                </c:pt>
                <c:pt idx="127">
                  <c:v>1.6404899999999999E-5</c:v>
                </c:pt>
                <c:pt idx="128">
                  <c:v>1.645319E-5</c:v>
                </c:pt>
                <c:pt idx="129">
                  <c:v>1.6501169999999998E-5</c:v>
                </c:pt>
                <c:pt idx="130">
                  <c:v>1.6548829999999999E-5</c:v>
                </c:pt>
                <c:pt idx="131">
                  <c:v>1.6596230000000001E-5</c:v>
                </c:pt>
                <c:pt idx="132">
                  <c:v>1.664334E-5</c:v>
                </c:pt>
                <c:pt idx="133">
                  <c:v>1.6690150000000001E-5</c:v>
                </c:pt>
                <c:pt idx="134">
                  <c:v>1.6736690000000001E-5</c:v>
                </c:pt>
                <c:pt idx="135">
                  <c:v>1.6782950000000002E-5</c:v>
                </c:pt>
                <c:pt idx="136">
                  <c:v>1.6828969999999999E-5</c:v>
                </c:pt>
                <c:pt idx="137">
                  <c:v>1.6874730000000002E-5</c:v>
                </c:pt>
                <c:pt idx="138">
                  <c:v>1.6920209999999998E-5</c:v>
                </c:pt>
                <c:pt idx="139">
                  <c:v>1.6965440000000001E-5</c:v>
                </c:pt>
                <c:pt idx="140">
                  <c:v>1.7010399999999999E-5</c:v>
                </c:pt>
                <c:pt idx="141">
                  <c:v>1.7055130000000001E-5</c:v>
                </c:pt>
                <c:pt idx="142">
                  <c:v>1.709958E-5</c:v>
                </c:pt>
                <c:pt idx="143">
                  <c:v>1.7143829999999999E-5</c:v>
                </c:pt>
                <c:pt idx="144">
                  <c:v>1.7187809999999999E-5</c:v>
                </c:pt>
                <c:pt idx="145">
                  <c:v>1.723156E-5</c:v>
                </c:pt>
                <c:pt idx="146">
                  <c:v>1.7275070000000001E-5</c:v>
                </c:pt>
                <c:pt idx="147">
                  <c:v>1.7318360000000001E-5</c:v>
                </c:pt>
                <c:pt idx="148">
                  <c:v>1.7361389999999999E-5</c:v>
                </c:pt>
                <c:pt idx="149">
                  <c:v>1.7404240000000001E-5</c:v>
                </c:pt>
                <c:pt idx="150">
                  <c:v>1.7446829999999999E-5</c:v>
                </c:pt>
                <c:pt idx="151">
                  <c:v>1.7489230000000001E-5</c:v>
                </c:pt>
                <c:pt idx="152">
                  <c:v>1.75314E-5</c:v>
                </c:pt>
                <c:pt idx="153">
                  <c:v>1.7573360000000001E-5</c:v>
                </c:pt>
                <c:pt idx="154">
                  <c:v>1.7615089999999999E-5</c:v>
                </c:pt>
                <c:pt idx="155">
                  <c:v>1.7656620000000001E-5</c:v>
                </c:pt>
                <c:pt idx="156">
                  <c:v>1.7697949999999999E-5</c:v>
                </c:pt>
                <c:pt idx="157">
                  <c:v>1.773908E-5</c:v>
                </c:pt>
                <c:pt idx="158">
                  <c:v>1.7779989999999998E-5</c:v>
                </c:pt>
                <c:pt idx="159">
                  <c:v>1.7820719999999998E-5</c:v>
                </c:pt>
                <c:pt idx="160">
                  <c:v>1.7861250000000001E-5</c:v>
                </c:pt>
                <c:pt idx="161">
                  <c:v>1.7901569999999999E-5</c:v>
                </c:pt>
                <c:pt idx="162">
                  <c:v>1.7941709999999999E-5</c:v>
                </c:pt>
                <c:pt idx="163">
                  <c:v>1.7981660000000002E-5</c:v>
                </c:pt>
                <c:pt idx="164">
                  <c:v>1.8021420000000001E-5</c:v>
                </c:pt>
                <c:pt idx="165">
                  <c:v>1.8060990000000001E-5</c:v>
                </c:pt>
                <c:pt idx="166">
                  <c:v>1.8100370000000002E-5</c:v>
                </c:pt>
                <c:pt idx="167">
                  <c:v>1.813957E-5</c:v>
                </c:pt>
                <c:pt idx="168">
                  <c:v>1.8178599999999999E-5</c:v>
                </c:pt>
                <c:pt idx="169">
                  <c:v>1.821745E-5</c:v>
                </c:pt>
                <c:pt idx="170">
                  <c:v>1.8256120000000001E-5</c:v>
                </c:pt>
                <c:pt idx="171">
                  <c:v>1.8294630000000001E-5</c:v>
                </c:pt>
                <c:pt idx="172">
                  <c:v>1.8332949999999999E-5</c:v>
                </c:pt>
                <c:pt idx="173">
                  <c:v>1.8371100000000001E-5</c:v>
                </c:pt>
                <c:pt idx="174">
                  <c:v>1.8409080000000002E-5</c:v>
                </c:pt>
                <c:pt idx="175">
                  <c:v>1.8446909999999999E-5</c:v>
                </c:pt>
                <c:pt idx="176">
                  <c:v>1.848456E-5</c:v>
                </c:pt>
                <c:pt idx="177">
                  <c:v>1.852205E-5</c:v>
                </c:pt>
                <c:pt idx="178">
                  <c:v>1.8559379999999999E-5</c:v>
                </c:pt>
                <c:pt idx="179">
                  <c:v>1.8596560000000001E-5</c:v>
                </c:pt>
                <c:pt idx="180">
                  <c:v>1.8633579999999999E-5</c:v>
                </c:pt>
                <c:pt idx="181">
                  <c:v>1.8670429999999999E-5</c:v>
                </c:pt>
                <c:pt idx="182">
                  <c:v>1.8707139999999999E-5</c:v>
                </c:pt>
                <c:pt idx="183">
                  <c:v>1.874368E-5</c:v>
                </c:pt>
                <c:pt idx="184">
                  <c:v>1.8780079999999999E-5</c:v>
                </c:pt>
                <c:pt idx="185">
                  <c:v>1.881633E-5</c:v>
                </c:pt>
                <c:pt idx="186">
                  <c:v>1.8852420000000001E-5</c:v>
                </c:pt>
                <c:pt idx="187">
                  <c:v>1.8888370000000002E-5</c:v>
                </c:pt>
                <c:pt idx="188">
                  <c:v>1.8924179999999999E-5</c:v>
                </c:pt>
                <c:pt idx="189">
                  <c:v>1.895984E-5</c:v>
                </c:pt>
                <c:pt idx="190">
                  <c:v>1.8995359999999998E-5</c:v>
                </c:pt>
                <c:pt idx="191">
                  <c:v>1.903074E-5</c:v>
                </c:pt>
                <c:pt idx="192">
                  <c:v>1.9065970000000001E-5</c:v>
                </c:pt>
                <c:pt idx="193">
                  <c:v>1.910107E-5</c:v>
                </c:pt>
                <c:pt idx="194">
                  <c:v>1.913603E-5</c:v>
                </c:pt>
                <c:pt idx="195">
                  <c:v>1.917085E-5</c:v>
                </c:pt>
                <c:pt idx="196">
                  <c:v>1.920553E-5</c:v>
                </c:pt>
                <c:pt idx="197">
                  <c:v>1.9240080000000001E-5</c:v>
                </c:pt>
                <c:pt idx="198">
                  <c:v>1.9274510000000001E-5</c:v>
                </c:pt>
                <c:pt idx="199">
                  <c:v>1.9308800000000001E-5</c:v>
                </c:pt>
                <c:pt idx="200">
                  <c:v>1.9342969999999999E-5</c:v>
                </c:pt>
                <c:pt idx="201">
                  <c:v>1.9377000000000001E-5</c:v>
                </c:pt>
                <c:pt idx="202">
                  <c:v>1.9410900000000001E-5</c:v>
                </c:pt>
                <c:pt idx="203">
                  <c:v>1.9444670000000002E-5</c:v>
                </c:pt>
                <c:pt idx="204">
                  <c:v>1.9478320000000001E-5</c:v>
                </c:pt>
                <c:pt idx="205">
                  <c:v>1.9511849999999999E-5</c:v>
                </c:pt>
                <c:pt idx="206">
                  <c:v>1.9545250000000001E-5</c:v>
                </c:pt>
                <c:pt idx="207">
                  <c:v>1.9578539999999998E-5</c:v>
                </c:pt>
                <c:pt idx="208">
                  <c:v>1.961169E-5</c:v>
                </c:pt>
                <c:pt idx="209">
                  <c:v>1.9644730000000001E-5</c:v>
                </c:pt>
                <c:pt idx="210">
                  <c:v>1.967765E-5</c:v>
                </c:pt>
                <c:pt idx="211">
                  <c:v>1.971045E-5</c:v>
                </c:pt>
                <c:pt idx="212">
                  <c:v>1.974314E-5</c:v>
                </c:pt>
                <c:pt idx="213">
                  <c:v>1.9775709999999998E-5</c:v>
                </c:pt>
                <c:pt idx="214">
                  <c:v>1.9808169999999999E-5</c:v>
                </c:pt>
                <c:pt idx="215">
                  <c:v>1.9840500000000001E-5</c:v>
                </c:pt>
                <c:pt idx="216">
                  <c:v>1.987274E-5</c:v>
                </c:pt>
                <c:pt idx="217">
                  <c:v>1.990485E-5</c:v>
                </c:pt>
                <c:pt idx="218">
                  <c:v>1.9936859999999999E-5</c:v>
                </c:pt>
                <c:pt idx="219">
                  <c:v>1.9968750000000001E-5</c:v>
                </c:pt>
                <c:pt idx="220">
                  <c:v>2.0000539999999999E-5</c:v>
                </c:pt>
                <c:pt idx="221">
                  <c:v>2.003223E-5</c:v>
                </c:pt>
                <c:pt idx="222">
                  <c:v>2.0063789999999999E-5</c:v>
                </c:pt>
                <c:pt idx="223">
                  <c:v>2.0095260000000001E-5</c:v>
                </c:pt>
                <c:pt idx="224">
                  <c:v>2.0126619999999999E-5</c:v>
                </c:pt>
                <c:pt idx="225">
                  <c:v>2.015787E-5</c:v>
                </c:pt>
                <c:pt idx="226">
                  <c:v>2.018901E-5</c:v>
                </c:pt>
                <c:pt idx="227">
                  <c:v>2.022006E-5</c:v>
                </c:pt>
                <c:pt idx="228">
                  <c:v>2.025101E-5</c:v>
                </c:pt>
                <c:pt idx="229">
                  <c:v>2.0281839999999999E-5</c:v>
                </c:pt>
                <c:pt idx="230">
                  <c:v>2.0312580000000001E-5</c:v>
                </c:pt>
                <c:pt idx="231">
                  <c:v>2.034322E-5</c:v>
                </c:pt>
                <c:pt idx="232">
                  <c:v>2.0373750000000001E-5</c:v>
                </c:pt>
                <c:pt idx="233">
                  <c:v>2.040419E-5</c:v>
                </c:pt>
                <c:pt idx="234">
                  <c:v>2.0434539999999998E-5</c:v>
                </c:pt>
                <c:pt idx="235">
                  <c:v>2.046479E-5</c:v>
                </c:pt>
                <c:pt idx="236">
                  <c:v>2.0494939999999999E-5</c:v>
                </c:pt>
                <c:pt idx="237">
                  <c:v>2.052499E-5</c:v>
                </c:pt>
                <c:pt idx="238">
                  <c:v>2.0554949999999999E-5</c:v>
                </c:pt>
                <c:pt idx="239">
                  <c:v>2.0584820000000001E-5</c:v>
                </c:pt>
                <c:pt idx="240">
                  <c:v>2.0614600000000001E-5</c:v>
                </c:pt>
                <c:pt idx="241">
                  <c:v>2.064428E-5</c:v>
                </c:pt>
                <c:pt idx="242">
                  <c:v>2.067387E-5</c:v>
                </c:pt>
                <c:pt idx="243">
                  <c:v>2.070337E-5</c:v>
                </c:pt>
                <c:pt idx="244">
                  <c:v>2.073277E-5</c:v>
                </c:pt>
                <c:pt idx="245">
                  <c:v>2.0762090000000002E-5</c:v>
                </c:pt>
                <c:pt idx="246">
                  <c:v>2.0791309999999999E-5</c:v>
                </c:pt>
                <c:pt idx="247">
                  <c:v>2.0820440000000001E-5</c:v>
                </c:pt>
                <c:pt idx="248">
                  <c:v>2.084949E-5</c:v>
                </c:pt>
                <c:pt idx="249">
                  <c:v>2.087845E-5</c:v>
                </c:pt>
                <c:pt idx="250">
                  <c:v>2.090732E-5</c:v>
                </c:pt>
              </c:numCache>
            </c:numRef>
          </c:yVal>
          <c:smooth val="1"/>
          <c:extLst>
            <c:ext xmlns:c16="http://schemas.microsoft.com/office/drawing/2014/chart" uri="{C3380CC4-5D6E-409C-BE32-E72D297353CC}">
              <c16:uniqueId val="{0000001A-4D4C-4B1C-89A4-3D3AFACA9F2D}"/>
            </c:ext>
          </c:extLst>
        </c:ser>
        <c:ser>
          <c:idx val="27"/>
          <c:order val="27"/>
          <c:tx>
            <c:strRef>
              <c:f>marine01!$AF$1</c:f>
              <c:strCache>
                <c:ptCount val="1"/>
                <c:pt idx="0">
                  <c:v>Dp(2.07923E-07) </c:v>
                </c:pt>
              </c:strCache>
            </c:strRef>
          </c:tx>
          <c:spPr>
            <a:ln w="12700">
              <a:solidFill>
                <a:srgbClr val="3333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marine01!$AF$2:$AF$252</c:f>
              <c:numCache>
                <c:formatCode>0.00E+00</c:formatCode>
                <c:ptCount val="251"/>
                <c:pt idx="0">
                  <c:v>4.3236840000000002E-7</c:v>
                </c:pt>
                <c:pt idx="1">
                  <c:v>5.0203400000000001E-7</c:v>
                </c:pt>
                <c:pt idx="2">
                  <c:v>5.1051060000000004E-7</c:v>
                </c:pt>
                <c:pt idx="3">
                  <c:v>5.1971849999999996E-7</c:v>
                </c:pt>
                <c:pt idx="4">
                  <c:v>5.2974050000000004E-7</c:v>
                </c:pt>
                <c:pt idx="5">
                  <c:v>5.4069590000000002E-7</c:v>
                </c:pt>
                <c:pt idx="6">
                  <c:v>5.5273809999999995E-7</c:v>
                </c:pt>
                <c:pt idx="7">
                  <c:v>5.6606240000000005E-7</c:v>
                </c:pt>
                <c:pt idx="8">
                  <c:v>5.8092029999999997E-7</c:v>
                </c:pt>
                <c:pt idx="9">
                  <c:v>5.9764040000000002E-7</c:v>
                </c:pt>
                <c:pt idx="10">
                  <c:v>6.1666319999999998E-7</c:v>
                </c:pt>
                <c:pt idx="11">
                  <c:v>6.3859379999999997E-7</c:v>
                </c:pt>
                <c:pt idx="12">
                  <c:v>6.6428599999999997E-7</c:v>
                </c:pt>
                <c:pt idx="13">
                  <c:v>6.9500800000000003E-7</c:v>
                </c:pt>
                <c:pt idx="14">
                  <c:v>7.3271169999999997E-7</c:v>
                </c:pt>
                <c:pt idx="15">
                  <c:v>7.8059029999999995E-7</c:v>
                </c:pt>
                <c:pt idx="16">
                  <c:v>8.4427490000000002E-7</c:v>
                </c:pt>
                <c:pt idx="17">
                  <c:v>9.3446480000000001E-7</c:v>
                </c:pt>
                <c:pt idx="18">
                  <c:v>1.072949E-6</c:v>
                </c:pt>
                <c:pt idx="19">
                  <c:v>1.303833E-6</c:v>
                </c:pt>
                <c:pt idx="20">
                  <c:v>1.6998490000000001E-6</c:v>
                </c:pt>
                <c:pt idx="21">
                  <c:v>2.3117159999999998E-6</c:v>
                </c:pt>
                <c:pt idx="22">
                  <c:v>3.1055140000000001E-6</c:v>
                </c:pt>
                <c:pt idx="23">
                  <c:v>3.9829210000000004E-6</c:v>
                </c:pt>
                <c:pt idx="24">
                  <c:v>4.8423899999999997E-6</c:v>
                </c:pt>
                <c:pt idx="25">
                  <c:v>5.6122689999999998E-6</c:v>
                </c:pt>
                <c:pt idx="26">
                  <c:v>6.2609639999999997E-6</c:v>
                </c:pt>
                <c:pt idx="27">
                  <c:v>6.790431E-6</c:v>
                </c:pt>
                <c:pt idx="28">
                  <c:v>7.2210809999999999E-6</c:v>
                </c:pt>
                <c:pt idx="29">
                  <c:v>7.5774130000000002E-6</c:v>
                </c:pt>
                <c:pt idx="30">
                  <c:v>7.8802900000000007E-6</c:v>
                </c:pt>
                <c:pt idx="31">
                  <c:v>8.1454240000000006E-6</c:v>
                </c:pt>
                <c:pt idx="32">
                  <c:v>8.3837200000000004E-6</c:v>
                </c:pt>
                <c:pt idx="33">
                  <c:v>8.6022379999999993E-6</c:v>
                </c:pt>
                <c:pt idx="34">
                  <c:v>8.8055859999999992E-6</c:v>
                </c:pt>
                <c:pt idx="35">
                  <c:v>8.9968259999999994E-6</c:v>
                </c:pt>
                <c:pt idx="36">
                  <c:v>9.1780340000000006E-6</c:v>
                </c:pt>
                <c:pt idx="37">
                  <c:v>9.3506850000000008E-6</c:v>
                </c:pt>
                <c:pt idx="38">
                  <c:v>9.5158859999999998E-6</c:v>
                </c:pt>
                <c:pt idx="39">
                  <c:v>9.6744789999999995E-6</c:v>
                </c:pt>
                <c:pt idx="40">
                  <c:v>9.8271449999999992E-6</c:v>
                </c:pt>
                <c:pt idx="41">
                  <c:v>9.9744170000000004E-6</c:v>
                </c:pt>
                <c:pt idx="42">
                  <c:v>1.0116840000000001E-5</c:v>
                </c:pt>
                <c:pt idx="43">
                  <c:v>1.025479E-5</c:v>
                </c:pt>
                <c:pt idx="44">
                  <c:v>1.038861E-5</c:v>
                </c:pt>
                <c:pt idx="45">
                  <c:v>1.051863E-5</c:v>
                </c:pt>
                <c:pt idx="46">
                  <c:v>1.064509E-5</c:v>
                </c:pt>
                <c:pt idx="47">
                  <c:v>1.076826E-5</c:v>
                </c:pt>
                <c:pt idx="48">
                  <c:v>1.08883E-5</c:v>
                </c:pt>
                <c:pt idx="49">
                  <c:v>1.1005440000000001E-5</c:v>
                </c:pt>
                <c:pt idx="50">
                  <c:v>1.111987E-5</c:v>
                </c:pt>
                <c:pt idx="51">
                  <c:v>1.123173E-5</c:v>
                </c:pt>
                <c:pt idx="52">
                  <c:v>1.1341200000000001E-5</c:v>
                </c:pt>
                <c:pt idx="53">
                  <c:v>1.144835E-5</c:v>
                </c:pt>
                <c:pt idx="54">
                  <c:v>1.1553360000000001E-5</c:v>
                </c:pt>
                <c:pt idx="55">
                  <c:v>1.1656280000000001E-5</c:v>
                </c:pt>
                <c:pt idx="56">
                  <c:v>1.1757260000000001E-5</c:v>
                </c:pt>
                <c:pt idx="57">
                  <c:v>1.185639E-5</c:v>
                </c:pt>
                <c:pt idx="58">
                  <c:v>1.195367E-5</c:v>
                </c:pt>
                <c:pt idx="59">
                  <c:v>1.2049260000000001E-5</c:v>
                </c:pt>
                <c:pt idx="60">
                  <c:v>1.214326E-5</c:v>
                </c:pt>
                <c:pt idx="61">
                  <c:v>1.223567E-5</c:v>
                </c:pt>
                <c:pt idx="62">
                  <c:v>1.2326589999999999E-5</c:v>
                </c:pt>
                <c:pt idx="63">
                  <c:v>1.2416049999999999E-5</c:v>
                </c:pt>
                <c:pt idx="64">
                  <c:v>1.250415E-5</c:v>
                </c:pt>
                <c:pt idx="65">
                  <c:v>1.25909E-5</c:v>
                </c:pt>
                <c:pt idx="66">
                  <c:v>1.267638E-5</c:v>
                </c:pt>
                <c:pt idx="67">
                  <c:v>1.2760599999999999E-5</c:v>
                </c:pt>
                <c:pt idx="68">
                  <c:v>1.284364E-5</c:v>
                </c:pt>
                <c:pt idx="69">
                  <c:v>1.292554E-5</c:v>
                </c:pt>
                <c:pt idx="70">
                  <c:v>1.300635E-5</c:v>
                </c:pt>
                <c:pt idx="71">
                  <c:v>1.308608E-5</c:v>
                </c:pt>
                <c:pt idx="72">
                  <c:v>1.3164769999999999E-5</c:v>
                </c:pt>
                <c:pt idx="73">
                  <c:v>1.3242450000000001E-5</c:v>
                </c:pt>
                <c:pt idx="74">
                  <c:v>1.3319149999999999E-5</c:v>
                </c:pt>
                <c:pt idx="75">
                  <c:v>1.339491E-5</c:v>
                </c:pt>
                <c:pt idx="76">
                  <c:v>1.346976E-5</c:v>
                </c:pt>
                <c:pt idx="77">
                  <c:v>1.3543729999999999E-5</c:v>
                </c:pt>
                <c:pt idx="78">
                  <c:v>1.361683E-5</c:v>
                </c:pt>
                <c:pt idx="79">
                  <c:v>1.368911E-5</c:v>
                </c:pt>
                <c:pt idx="80">
                  <c:v>1.3760589999999999E-5</c:v>
                </c:pt>
                <c:pt idx="81">
                  <c:v>1.383126E-5</c:v>
                </c:pt>
                <c:pt idx="82">
                  <c:v>1.3901189999999999E-5</c:v>
                </c:pt>
                <c:pt idx="83">
                  <c:v>1.397036E-5</c:v>
                </c:pt>
                <c:pt idx="84">
                  <c:v>1.40388E-5</c:v>
                </c:pt>
                <c:pt idx="85">
                  <c:v>1.4106540000000001E-5</c:v>
                </c:pt>
                <c:pt idx="86">
                  <c:v>1.417359E-5</c:v>
                </c:pt>
                <c:pt idx="87">
                  <c:v>1.4239950000000001E-5</c:v>
                </c:pt>
                <c:pt idx="88">
                  <c:v>1.430566E-5</c:v>
                </c:pt>
                <c:pt idx="89">
                  <c:v>1.437073E-5</c:v>
                </c:pt>
                <c:pt idx="90">
                  <c:v>1.443519E-5</c:v>
                </c:pt>
                <c:pt idx="91">
                  <c:v>1.4499019999999999E-5</c:v>
                </c:pt>
                <c:pt idx="92">
                  <c:v>1.456226E-5</c:v>
                </c:pt>
                <c:pt idx="93">
                  <c:v>1.462491E-5</c:v>
                </c:pt>
                <c:pt idx="94">
                  <c:v>1.4687E-5</c:v>
                </c:pt>
                <c:pt idx="95">
                  <c:v>1.474851E-5</c:v>
                </c:pt>
                <c:pt idx="96">
                  <c:v>1.480949E-5</c:v>
                </c:pt>
                <c:pt idx="97">
                  <c:v>1.486995E-5</c:v>
                </c:pt>
                <c:pt idx="98">
                  <c:v>1.492987E-5</c:v>
                </c:pt>
                <c:pt idx="99">
                  <c:v>1.498929E-5</c:v>
                </c:pt>
                <c:pt idx="100">
                  <c:v>1.504819E-5</c:v>
                </c:pt>
                <c:pt idx="101">
                  <c:v>1.5106630000000001E-5</c:v>
                </c:pt>
                <c:pt idx="102">
                  <c:v>1.516457E-5</c:v>
                </c:pt>
                <c:pt idx="103">
                  <c:v>1.522206E-5</c:v>
                </c:pt>
                <c:pt idx="104">
                  <c:v>1.5279079999999999E-5</c:v>
                </c:pt>
                <c:pt idx="105">
                  <c:v>1.5335649999999999E-5</c:v>
                </c:pt>
                <c:pt idx="106">
                  <c:v>1.5391769999999998E-5</c:v>
                </c:pt>
                <c:pt idx="107">
                  <c:v>1.5447469999999999E-5</c:v>
                </c:pt>
                <c:pt idx="108">
                  <c:v>1.5502760000000001E-5</c:v>
                </c:pt>
                <c:pt idx="109">
                  <c:v>1.5557600000000002E-5</c:v>
                </c:pt>
                <c:pt idx="110">
                  <c:v>1.561201E-5</c:v>
                </c:pt>
                <c:pt idx="111">
                  <c:v>1.566606E-5</c:v>
                </c:pt>
                <c:pt idx="112">
                  <c:v>1.571968E-5</c:v>
                </c:pt>
                <c:pt idx="113">
                  <c:v>1.5772939999999999E-5</c:v>
                </c:pt>
                <c:pt idx="114">
                  <c:v>1.5825810000000001E-5</c:v>
                </c:pt>
                <c:pt idx="115">
                  <c:v>1.5878289999999999E-5</c:v>
                </c:pt>
                <c:pt idx="116">
                  <c:v>1.5930399999999999E-5</c:v>
                </c:pt>
                <c:pt idx="117">
                  <c:v>1.5982169999999999E-5</c:v>
                </c:pt>
                <c:pt idx="118">
                  <c:v>1.603358E-5</c:v>
                </c:pt>
                <c:pt idx="119">
                  <c:v>1.6084649999999999E-5</c:v>
                </c:pt>
                <c:pt idx="120">
                  <c:v>1.6135369999999999E-5</c:v>
                </c:pt>
                <c:pt idx="121">
                  <c:v>1.6185760000000001E-5</c:v>
                </c:pt>
                <c:pt idx="122">
                  <c:v>1.6235790000000001E-5</c:v>
                </c:pt>
                <c:pt idx="123">
                  <c:v>1.628552E-5</c:v>
                </c:pt>
                <c:pt idx="124">
                  <c:v>1.6334899999999998E-5</c:v>
                </c:pt>
                <c:pt idx="125">
                  <c:v>1.638399E-5</c:v>
                </c:pt>
                <c:pt idx="126">
                  <c:v>1.643276E-5</c:v>
                </c:pt>
                <c:pt idx="127">
                  <c:v>1.6481229999999999E-5</c:v>
                </c:pt>
                <c:pt idx="128">
                  <c:v>1.6529400000000001E-5</c:v>
                </c:pt>
                <c:pt idx="129">
                  <c:v>1.6577259999999999E-5</c:v>
                </c:pt>
                <c:pt idx="130">
                  <c:v>1.6624810000000001E-5</c:v>
                </c:pt>
                <c:pt idx="131">
                  <c:v>1.6672089999999998E-5</c:v>
                </c:pt>
                <c:pt idx="132">
                  <c:v>1.6719079999999999E-5</c:v>
                </c:pt>
                <c:pt idx="133">
                  <c:v>1.676578E-5</c:v>
                </c:pt>
                <c:pt idx="134">
                  <c:v>1.6812200000000001E-5</c:v>
                </c:pt>
                <c:pt idx="135">
                  <c:v>1.6858360000000002E-5</c:v>
                </c:pt>
                <c:pt idx="136">
                  <c:v>1.6904260000000001E-5</c:v>
                </c:pt>
                <c:pt idx="137">
                  <c:v>1.6949909999999999E-5</c:v>
                </c:pt>
                <c:pt idx="138">
                  <c:v>1.6995279999999998E-5</c:v>
                </c:pt>
                <c:pt idx="139">
                  <c:v>1.70404E-5</c:v>
                </c:pt>
                <c:pt idx="140">
                  <c:v>1.7085260000000001E-5</c:v>
                </c:pt>
                <c:pt idx="141">
                  <c:v>1.7129879999999999E-5</c:v>
                </c:pt>
                <c:pt idx="142">
                  <c:v>1.7174230000000001E-5</c:v>
                </c:pt>
                <c:pt idx="143">
                  <c:v>1.7218360000000002E-5</c:v>
                </c:pt>
                <c:pt idx="144">
                  <c:v>1.7262240000000002E-5</c:v>
                </c:pt>
                <c:pt idx="145">
                  <c:v>1.7305889999999999E-5</c:v>
                </c:pt>
                <c:pt idx="146">
                  <c:v>1.73493E-5</c:v>
                </c:pt>
                <c:pt idx="147">
                  <c:v>1.7392479999999999E-5</c:v>
                </c:pt>
                <c:pt idx="148">
                  <c:v>1.7435420000000001E-5</c:v>
                </c:pt>
                <c:pt idx="149">
                  <c:v>1.7478169999999999E-5</c:v>
                </c:pt>
                <c:pt idx="150">
                  <c:v>1.752066E-5</c:v>
                </c:pt>
                <c:pt idx="151">
                  <c:v>1.7562969999999999E-5</c:v>
                </c:pt>
                <c:pt idx="152">
                  <c:v>1.7605040000000001E-5</c:v>
                </c:pt>
                <c:pt idx="153">
                  <c:v>1.7646899999999999E-5</c:v>
                </c:pt>
                <c:pt idx="154">
                  <c:v>1.7688530000000001E-5</c:v>
                </c:pt>
                <c:pt idx="155">
                  <c:v>1.7729969999999999E-5</c:v>
                </c:pt>
                <c:pt idx="156">
                  <c:v>1.7771210000000001E-5</c:v>
                </c:pt>
                <c:pt idx="157">
                  <c:v>1.7812240000000001E-5</c:v>
                </c:pt>
                <c:pt idx="158">
                  <c:v>1.7853070000000002E-5</c:v>
                </c:pt>
                <c:pt idx="159">
                  <c:v>1.7893700000000001E-5</c:v>
                </c:pt>
                <c:pt idx="160">
                  <c:v>1.7934140000000001E-5</c:v>
                </c:pt>
                <c:pt idx="161">
                  <c:v>1.7974380000000001E-5</c:v>
                </c:pt>
                <c:pt idx="162">
                  <c:v>1.801443E-5</c:v>
                </c:pt>
                <c:pt idx="163">
                  <c:v>1.805429E-5</c:v>
                </c:pt>
                <c:pt idx="164">
                  <c:v>1.809396E-5</c:v>
                </c:pt>
                <c:pt idx="165">
                  <c:v>1.8133440000000001E-5</c:v>
                </c:pt>
                <c:pt idx="166">
                  <c:v>1.8172729999999998E-5</c:v>
                </c:pt>
                <c:pt idx="167">
                  <c:v>1.821184E-5</c:v>
                </c:pt>
                <c:pt idx="168">
                  <c:v>1.8250790000000001E-5</c:v>
                </c:pt>
                <c:pt idx="169">
                  <c:v>1.8289549999999998E-5</c:v>
                </c:pt>
                <c:pt idx="170">
                  <c:v>1.8328140000000001E-5</c:v>
                </c:pt>
                <c:pt idx="171">
                  <c:v>1.8366569999999999E-5</c:v>
                </c:pt>
                <c:pt idx="172">
                  <c:v>1.8404810000000001E-5</c:v>
                </c:pt>
                <c:pt idx="173">
                  <c:v>1.8442880000000001E-5</c:v>
                </c:pt>
                <c:pt idx="174">
                  <c:v>1.848078E-5</c:v>
                </c:pt>
                <c:pt idx="175">
                  <c:v>1.851852E-5</c:v>
                </c:pt>
                <c:pt idx="176">
                  <c:v>1.85561E-5</c:v>
                </c:pt>
                <c:pt idx="177">
                  <c:v>1.8593510000000001E-5</c:v>
                </c:pt>
                <c:pt idx="178">
                  <c:v>1.8630759999999998E-5</c:v>
                </c:pt>
                <c:pt idx="179">
                  <c:v>1.8667850000000001E-5</c:v>
                </c:pt>
                <c:pt idx="180">
                  <c:v>1.8704800000000001E-5</c:v>
                </c:pt>
                <c:pt idx="181">
                  <c:v>1.8741570000000002E-5</c:v>
                </c:pt>
                <c:pt idx="182">
                  <c:v>1.8778199999999999E-5</c:v>
                </c:pt>
                <c:pt idx="183">
                  <c:v>1.8814669999999999E-5</c:v>
                </c:pt>
                <c:pt idx="184">
                  <c:v>1.8850989999999999E-5</c:v>
                </c:pt>
                <c:pt idx="185">
                  <c:v>1.8887160000000002E-5</c:v>
                </c:pt>
                <c:pt idx="186">
                  <c:v>1.8923180000000001E-5</c:v>
                </c:pt>
                <c:pt idx="187">
                  <c:v>1.895906E-5</c:v>
                </c:pt>
                <c:pt idx="188">
                  <c:v>1.89948E-5</c:v>
                </c:pt>
                <c:pt idx="189">
                  <c:v>1.9030379999999999E-5</c:v>
                </c:pt>
                <c:pt idx="190">
                  <c:v>1.9065820000000001E-5</c:v>
                </c:pt>
                <c:pt idx="191">
                  <c:v>1.9101130000000001E-5</c:v>
                </c:pt>
                <c:pt idx="192">
                  <c:v>1.9136290000000001E-5</c:v>
                </c:pt>
                <c:pt idx="193">
                  <c:v>1.9171319999999999E-5</c:v>
                </c:pt>
                <c:pt idx="194">
                  <c:v>1.920621E-5</c:v>
                </c:pt>
                <c:pt idx="195">
                  <c:v>1.9240960000000002E-5</c:v>
                </c:pt>
                <c:pt idx="196">
                  <c:v>1.927557E-5</c:v>
                </c:pt>
                <c:pt idx="197">
                  <c:v>1.931005E-5</c:v>
                </c:pt>
                <c:pt idx="198">
                  <c:v>1.9344410000000001E-5</c:v>
                </c:pt>
                <c:pt idx="199">
                  <c:v>1.937863E-5</c:v>
                </c:pt>
                <c:pt idx="200">
                  <c:v>1.941273E-5</c:v>
                </c:pt>
                <c:pt idx="201">
                  <c:v>1.9446690000000001E-5</c:v>
                </c:pt>
                <c:pt idx="202">
                  <c:v>1.9480519999999999E-5</c:v>
                </c:pt>
                <c:pt idx="203">
                  <c:v>1.9514229999999999E-5</c:v>
                </c:pt>
                <c:pt idx="204">
                  <c:v>1.9547820000000001E-5</c:v>
                </c:pt>
                <c:pt idx="205">
                  <c:v>1.958128E-5</c:v>
                </c:pt>
                <c:pt idx="206">
                  <c:v>1.9614610000000001E-5</c:v>
                </c:pt>
                <c:pt idx="207">
                  <c:v>1.9647830000000001E-5</c:v>
                </c:pt>
                <c:pt idx="208">
                  <c:v>1.9680920000000001E-5</c:v>
                </c:pt>
                <c:pt idx="209">
                  <c:v>1.9713900000000001E-5</c:v>
                </c:pt>
                <c:pt idx="210">
                  <c:v>1.9746749999999999E-5</c:v>
                </c:pt>
                <c:pt idx="211">
                  <c:v>1.9779489999999999E-5</c:v>
                </c:pt>
                <c:pt idx="212">
                  <c:v>1.981211E-5</c:v>
                </c:pt>
                <c:pt idx="213">
                  <c:v>1.9844620000000001E-5</c:v>
                </c:pt>
                <c:pt idx="214">
                  <c:v>1.9877020000000001E-5</c:v>
                </c:pt>
                <c:pt idx="215">
                  <c:v>1.9909289999999999E-5</c:v>
                </c:pt>
                <c:pt idx="216">
                  <c:v>1.9941459999999999E-5</c:v>
                </c:pt>
                <c:pt idx="217">
                  <c:v>1.9973509999999998E-5</c:v>
                </c:pt>
                <c:pt idx="218">
                  <c:v>2.0005460000000001E-5</c:v>
                </c:pt>
                <c:pt idx="219">
                  <c:v>2.0037290000000001E-5</c:v>
                </c:pt>
                <c:pt idx="220">
                  <c:v>2.0069019999999998E-5</c:v>
                </c:pt>
                <c:pt idx="221">
                  <c:v>2.0100649999999999E-5</c:v>
                </c:pt>
                <c:pt idx="222">
                  <c:v>2.013215E-5</c:v>
                </c:pt>
                <c:pt idx="223">
                  <c:v>2.0163559999999998E-5</c:v>
                </c:pt>
                <c:pt idx="224">
                  <c:v>2.0194859999999999E-5</c:v>
                </c:pt>
                <c:pt idx="225">
                  <c:v>2.0226049999999999E-5</c:v>
                </c:pt>
                <c:pt idx="226">
                  <c:v>2.0257139999999999E-5</c:v>
                </c:pt>
                <c:pt idx="227">
                  <c:v>2.0288129999999998E-5</c:v>
                </c:pt>
                <c:pt idx="228">
                  <c:v>2.0319020000000001E-5</c:v>
                </c:pt>
                <c:pt idx="229">
                  <c:v>2.0349789999999999E-5</c:v>
                </c:pt>
                <c:pt idx="230">
                  <c:v>2.038047E-5</c:v>
                </c:pt>
                <c:pt idx="231">
                  <c:v>2.0411049999999998E-5</c:v>
                </c:pt>
                <c:pt idx="232">
                  <c:v>2.0441529999999999E-5</c:v>
                </c:pt>
                <c:pt idx="233">
                  <c:v>2.047191E-5</c:v>
                </c:pt>
                <c:pt idx="234">
                  <c:v>2.0502200000000002E-5</c:v>
                </c:pt>
                <c:pt idx="235">
                  <c:v>2.0532389999999999E-5</c:v>
                </c:pt>
                <c:pt idx="236">
                  <c:v>2.0562490000000001E-5</c:v>
                </c:pt>
                <c:pt idx="237">
                  <c:v>2.0592489999999999E-5</c:v>
                </c:pt>
                <c:pt idx="238">
                  <c:v>2.0622400000000001E-5</c:v>
                </c:pt>
                <c:pt idx="239">
                  <c:v>2.0652199999999999E-5</c:v>
                </c:pt>
                <c:pt idx="240">
                  <c:v>2.0681930000000001E-5</c:v>
                </c:pt>
                <c:pt idx="241">
                  <c:v>2.0711560000000001E-5</c:v>
                </c:pt>
                <c:pt idx="242">
                  <c:v>2.07411E-5</c:v>
                </c:pt>
                <c:pt idx="243">
                  <c:v>2.077054E-5</c:v>
                </c:pt>
                <c:pt idx="244">
                  <c:v>2.079989E-5</c:v>
                </c:pt>
                <c:pt idx="245">
                  <c:v>2.082915E-5</c:v>
                </c:pt>
                <c:pt idx="246">
                  <c:v>2.0858320000000001E-5</c:v>
                </c:pt>
                <c:pt idx="247">
                  <c:v>2.0887399999999999E-5</c:v>
                </c:pt>
                <c:pt idx="248">
                  <c:v>2.0916390000000001E-5</c:v>
                </c:pt>
                <c:pt idx="249">
                  <c:v>2.0945310000000002E-5</c:v>
                </c:pt>
                <c:pt idx="250">
                  <c:v>2.0974120000000001E-5</c:v>
                </c:pt>
              </c:numCache>
            </c:numRef>
          </c:yVal>
          <c:smooth val="1"/>
          <c:extLst>
            <c:ext xmlns:c16="http://schemas.microsoft.com/office/drawing/2014/chart" uri="{C3380CC4-5D6E-409C-BE32-E72D297353CC}">
              <c16:uniqueId val="{0000001B-4D4C-4B1C-89A4-3D3AFACA9F2D}"/>
            </c:ext>
          </c:extLst>
        </c:ser>
        <c:ser>
          <c:idx val="28"/>
          <c:order val="28"/>
          <c:tx>
            <c:strRef>
              <c:f>marine01!$AG$1</c:f>
              <c:strCache>
                <c:ptCount val="1"/>
                <c:pt idx="0">
                  <c:v>Dp(2.28071E-07) </c:v>
                </c:pt>
              </c:strCache>
            </c:strRef>
          </c:tx>
          <c:spPr>
            <a:ln w="12700">
              <a:solidFill>
                <a:srgbClr val="9933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marine01!$AG$2:$AG$252</c:f>
              <c:numCache>
                <c:formatCode>0.00E+00</c:formatCode>
                <c:ptCount val="251"/>
                <c:pt idx="0">
                  <c:v>4.7737559999999998E-7</c:v>
                </c:pt>
                <c:pt idx="1">
                  <c:v>5.5247619999999996E-7</c:v>
                </c:pt>
                <c:pt idx="2">
                  <c:v>5.618949E-7</c:v>
                </c:pt>
                <c:pt idx="3">
                  <c:v>5.7213180000000005E-7</c:v>
                </c:pt>
                <c:pt idx="4">
                  <c:v>5.8328060000000002E-7</c:v>
                </c:pt>
                <c:pt idx="5">
                  <c:v>5.954757E-7</c:v>
                </c:pt>
                <c:pt idx="6">
                  <c:v>6.0889049999999996E-7</c:v>
                </c:pt>
                <c:pt idx="7">
                  <c:v>6.237461E-7</c:v>
                </c:pt>
                <c:pt idx="8">
                  <c:v>6.4032689999999999E-7</c:v>
                </c:pt>
                <c:pt idx="9">
                  <c:v>6.5900569999999999E-7</c:v>
                </c:pt>
                <c:pt idx="10">
                  <c:v>6.8028259999999996E-7</c:v>
                </c:pt>
                <c:pt idx="11">
                  <c:v>7.0484580000000003E-7</c:v>
                </c:pt>
                <c:pt idx="12">
                  <c:v>7.3366730000000003E-7</c:v>
                </c:pt>
                <c:pt idx="13">
                  <c:v>7.6819320000000001E-7</c:v>
                </c:pt>
                <c:pt idx="14">
                  <c:v>8.1064810000000001E-7</c:v>
                </c:pt>
                <c:pt idx="15">
                  <c:v>8.6466520000000003E-7</c:v>
                </c:pt>
                <c:pt idx="16">
                  <c:v>9.3660919999999998E-7</c:v>
                </c:pt>
                <c:pt idx="17">
                  <c:v>1.0383869999999999E-6</c:v>
                </c:pt>
                <c:pt idx="18">
                  <c:v>1.1933990000000001E-6</c:v>
                </c:pt>
                <c:pt idx="19">
                  <c:v>1.4459650000000001E-6</c:v>
                </c:pt>
                <c:pt idx="20">
                  <c:v>1.862577E-6</c:v>
                </c:pt>
                <c:pt idx="21">
                  <c:v>2.4827930000000002E-6</c:v>
                </c:pt>
                <c:pt idx="22">
                  <c:v>3.2715840000000001E-6</c:v>
                </c:pt>
                <c:pt idx="23">
                  <c:v>4.1379989999999998E-6</c:v>
                </c:pt>
                <c:pt idx="24">
                  <c:v>4.9862230000000002E-6</c:v>
                </c:pt>
                <c:pt idx="25">
                  <c:v>5.74684E-6</c:v>
                </c:pt>
                <c:pt idx="26">
                  <c:v>6.3885610000000001E-6</c:v>
                </c:pt>
                <c:pt idx="27">
                  <c:v>6.9129399999999997E-6</c:v>
                </c:pt>
                <c:pt idx="28">
                  <c:v>7.3398569999999997E-6</c:v>
                </c:pt>
                <c:pt idx="29">
                  <c:v>7.6933729999999994E-6</c:v>
                </c:pt>
                <c:pt idx="30">
                  <c:v>7.9940429999999993E-6</c:v>
                </c:pt>
                <c:pt idx="31">
                  <c:v>8.257372E-6</c:v>
                </c:pt>
                <c:pt idx="32">
                  <c:v>8.4941349999999996E-6</c:v>
                </c:pt>
                <c:pt idx="33">
                  <c:v>8.7113120000000003E-6</c:v>
                </c:pt>
                <c:pt idx="34">
                  <c:v>8.9134599999999992E-6</c:v>
                </c:pt>
                <c:pt idx="35">
                  <c:v>9.1036099999999994E-6</c:v>
                </c:pt>
                <c:pt idx="36">
                  <c:v>9.2838159999999995E-6</c:v>
                </c:pt>
                <c:pt idx="37">
                  <c:v>9.4555370000000007E-6</c:v>
                </c:pt>
                <c:pt idx="38">
                  <c:v>9.6198709999999998E-6</c:v>
                </c:pt>
                <c:pt idx="39">
                  <c:v>9.7776510000000006E-6</c:v>
                </c:pt>
                <c:pt idx="40">
                  <c:v>9.9295500000000005E-6</c:v>
                </c:pt>
                <c:pt idx="41">
                  <c:v>1.00761E-5</c:v>
                </c:pt>
                <c:pt idx="42">
                  <c:v>1.021784E-5</c:v>
                </c:pt>
                <c:pt idx="43">
                  <c:v>1.0355130000000001E-5</c:v>
                </c:pt>
                <c:pt idx="44">
                  <c:v>1.048833E-5</c:v>
                </c:pt>
                <c:pt idx="45">
                  <c:v>1.061775E-5</c:v>
                </c:pt>
                <c:pt idx="46">
                  <c:v>1.0743639999999999E-5</c:v>
                </c:pt>
                <c:pt idx="47">
                  <c:v>1.086626E-5</c:v>
                </c:pt>
                <c:pt idx="48">
                  <c:v>1.0985779999999999E-5</c:v>
                </c:pt>
                <c:pt idx="49">
                  <c:v>1.110242E-5</c:v>
                </c:pt>
                <c:pt idx="50">
                  <c:v>1.121636E-5</c:v>
                </c:pt>
                <c:pt idx="51">
                  <c:v>1.132775E-5</c:v>
                </c:pt>
                <c:pt idx="52">
                  <c:v>1.143677E-5</c:v>
                </c:pt>
                <c:pt idx="53">
                  <c:v>1.1543480000000001E-5</c:v>
                </c:pt>
                <c:pt idx="54">
                  <c:v>1.164806E-5</c:v>
                </c:pt>
                <c:pt idx="55">
                  <c:v>1.175057E-5</c:v>
                </c:pt>
                <c:pt idx="56">
                  <c:v>1.185116E-5</c:v>
                </c:pt>
                <c:pt idx="57">
                  <c:v>1.194989E-5</c:v>
                </c:pt>
                <c:pt idx="58">
                  <c:v>1.20468E-5</c:v>
                </c:pt>
                <c:pt idx="59">
                  <c:v>1.214203E-5</c:v>
                </c:pt>
                <c:pt idx="60">
                  <c:v>1.223567E-5</c:v>
                </c:pt>
                <c:pt idx="61">
                  <c:v>1.2327729999999999E-5</c:v>
                </c:pt>
                <c:pt idx="62">
                  <c:v>1.241831E-5</c:v>
                </c:pt>
                <c:pt idx="63">
                  <c:v>1.2507439999999999E-5</c:v>
                </c:pt>
                <c:pt idx="64">
                  <c:v>1.2595220000000001E-5</c:v>
                </c:pt>
                <c:pt idx="65">
                  <c:v>1.268166E-5</c:v>
                </c:pt>
                <c:pt idx="66">
                  <c:v>1.276683E-5</c:v>
                </c:pt>
                <c:pt idx="67">
                  <c:v>1.285076E-5</c:v>
                </c:pt>
                <c:pt idx="68">
                  <c:v>1.2933500000000001E-5</c:v>
                </c:pt>
                <c:pt idx="69">
                  <c:v>1.301512E-5</c:v>
                </c:pt>
                <c:pt idx="70">
                  <c:v>1.3095650000000001E-5</c:v>
                </c:pt>
                <c:pt idx="71">
                  <c:v>1.31751E-5</c:v>
                </c:pt>
                <c:pt idx="72">
                  <c:v>1.325353E-5</c:v>
                </c:pt>
                <c:pt idx="73">
                  <c:v>1.3330940000000001E-5</c:v>
                </c:pt>
                <c:pt idx="74">
                  <c:v>1.3407390000000001E-5</c:v>
                </c:pt>
                <c:pt idx="75">
                  <c:v>1.348289E-5</c:v>
                </c:pt>
                <c:pt idx="76">
                  <c:v>1.35575E-5</c:v>
                </c:pt>
                <c:pt idx="77">
                  <c:v>1.363123E-5</c:v>
                </c:pt>
                <c:pt idx="78">
                  <c:v>1.3704090000000001E-5</c:v>
                </c:pt>
                <c:pt idx="79">
                  <c:v>1.377614E-5</c:v>
                </c:pt>
                <c:pt idx="80">
                  <c:v>1.3847379999999999E-5</c:v>
                </c:pt>
                <c:pt idx="81">
                  <c:v>1.391783E-5</c:v>
                </c:pt>
                <c:pt idx="82">
                  <c:v>1.3987540000000001E-5</c:v>
                </c:pt>
                <c:pt idx="83">
                  <c:v>1.4056489999999999E-5</c:v>
                </c:pt>
                <c:pt idx="84">
                  <c:v>1.412472E-5</c:v>
                </c:pt>
                <c:pt idx="85">
                  <c:v>1.419225E-5</c:v>
                </c:pt>
                <c:pt idx="86">
                  <c:v>1.425909E-5</c:v>
                </c:pt>
                <c:pt idx="87">
                  <c:v>1.4325240000000001E-5</c:v>
                </c:pt>
                <c:pt idx="88">
                  <c:v>1.439076E-5</c:v>
                </c:pt>
                <c:pt idx="89">
                  <c:v>1.445563E-5</c:v>
                </c:pt>
                <c:pt idx="90">
                  <c:v>1.4519890000000001E-5</c:v>
                </c:pt>
                <c:pt idx="91">
                  <c:v>1.458354E-5</c:v>
                </c:pt>
                <c:pt idx="92">
                  <c:v>1.4646590000000001E-5</c:v>
                </c:pt>
                <c:pt idx="93">
                  <c:v>1.4709049999999999E-5</c:v>
                </c:pt>
                <c:pt idx="94">
                  <c:v>1.477095E-5</c:v>
                </c:pt>
                <c:pt idx="95">
                  <c:v>1.4832280000000001E-5</c:v>
                </c:pt>
                <c:pt idx="96">
                  <c:v>1.4893090000000001E-5</c:v>
                </c:pt>
                <c:pt idx="97">
                  <c:v>1.4953369999999999E-5</c:v>
                </c:pt>
                <c:pt idx="98">
                  <c:v>1.501312E-5</c:v>
                </c:pt>
                <c:pt idx="99">
                  <c:v>1.5072369999999999E-5</c:v>
                </c:pt>
                <c:pt idx="100">
                  <c:v>1.51311E-5</c:v>
                </c:pt>
                <c:pt idx="101">
                  <c:v>1.518937E-5</c:v>
                </c:pt>
                <c:pt idx="102">
                  <c:v>1.524715E-5</c:v>
                </c:pt>
                <c:pt idx="103">
                  <c:v>1.5304480000000001E-5</c:v>
                </c:pt>
                <c:pt idx="104">
                  <c:v>1.5361340000000001E-5</c:v>
                </c:pt>
                <c:pt idx="105">
                  <c:v>1.5417760000000001E-5</c:v>
                </c:pt>
                <c:pt idx="106">
                  <c:v>1.5473719999999999E-5</c:v>
                </c:pt>
                <c:pt idx="107">
                  <c:v>1.5529260000000001E-5</c:v>
                </c:pt>
                <c:pt idx="108">
                  <c:v>1.558441E-5</c:v>
                </c:pt>
                <c:pt idx="109">
                  <c:v>1.563909E-5</c:v>
                </c:pt>
                <c:pt idx="110">
                  <c:v>1.5693359999999998E-5</c:v>
                </c:pt>
                <c:pt idx="111">
                  <c:v>1.5747250000000001E-5</c:v>
                </c:pt>
                <c:pt idx="112">
                  <c:v>1.5800739999999999E-5</c:v>
                </c:pt>
                <c:pt idx="113">
                  <c:v>1.5853850000000001E-5</c:v>
                </c:pt>
                <c:pt idx="114">
                  <c:v>1.590658E-5</c:v>
                </c:pt>
                <c:pt idx="115">
                  <c:v>1.5958919999999999E-5</c:v>
                </c:pt>
                <c:pt idx="116">
                  <c:v>1.6010889999999999E-5</c:v>
                </c:pt>
                <c:pt idx="117">
                  <c:v>1.606253E-5</c:v>
                </c:pt>
                <c:pt idx="118">
                  <c:v>1.6113800000000001E-5</c:v>
                </c:pt>
                <c:pt idx="119">
                  <c:v>1.6164740000000001E-5</c:v>
                </c:pt>
                <c:pt idx="120">
                  <c:v>1.6215329999999999E-5</c:v>
                </c:pt>
                <c:pt idx="121">
                  <c:v>1.6265580000000001E-5</c:v>
                </c:pt>
                <c:pt idx="122">
                  <c:v>1.6315489999999999E-5</c:v>
                </c:pt>
                <c:pt idx="123">
                  <c:v>1.636509E-5</c:v>
                </c:pt>
                <c:pt idx="124">
                  <c:v>1.6414339999999999E-5</c:v>
                </c:pt>
                <c:pt idx="125">
                  <c:v>1.6463309999999999E-5</c:v>
                </c:pt>
                <c:pt idx="126">
                  <c:v>1.651195E-5</c:v>
                </c:pt>
                <c:pt idx="127">
                  <c:v>1.6560300000000001E-5</c:v>
                </c:pt>
                <c:pt idx="128">
                  <c:v>1.6608350000000002E-5</c:v>
                </c:pt>
                <c:pt idx="129">
                  <c:v>1.6656090000000001E-5</c:v>
                </c:pt>
                <c:pt idx="130">
                  <c:v>1.6703520000000002E-5</c:v>
                </c:pt>
                <c:pt idx="131">
                  <c:v>1.6750680000000001E-5</c:v>
                </c:pt>
                <c:pt idx="132">
                  <c:v>1.679756E-5</c:v>
                </c:pt>
                <c:pt idx="133">
                  <c:v>1.684414E-5</c:v>
                </c:pt>
                <c:pt idx="134">
                  <c:v>1.689045E-5</c:v>
                </c:pt>
                <c:pt idx="135">
                  <c:v>1.6936489999999999E-5</c:v>
                </c:pt>
                <c:pt idx="136">
                  <c:v>1.698228E-5</c:v>
                </c:pt>
                <c:pt idx="137">
                  <c:v>1.7027820000000001E-5</c:v>
                </c:pt>
                <c:pt idx="138">
                  <c:v>1.707308E-5</c:v>
                </c:pt>
                <c:pt idx="139">
                  <c:v>1.7118090000000001E-5</c:v>
                </c:pt>
                <c:pt idx="140">
                  <c:v>1.716284E-5</c:v>
                </c:pt>
                <c:pt idx="141">
                  <c:v>1.7207350000000001E-5</c:v>
                </c:pt>
                <c:pt idx="142">
                  <c:v>1.7251599999999999E-5</c:v>
                </c:pt>
                <c:pt idx="143">
                  <c:v>1.729563E-5</c:v>
                </c:pt>
                <c:pt idx="144">
                  <c:v>1.7339409999999999E-5</c:v>
                </c:pt>
                <c:pt idx="145">
                  <c:v>1.7382949999999999E-5</c:v>
                </c:pt>
                <c:pt idx="146">
                  <c:v>1.742626E-5</c:v>
                </c:pt>
                <c:pt idx="147">
                  <c:v>1.7469339999999998E-5</c:v>
                </c:pt>
                <c:pt idx="148">
                  <c:v>1.751218E-5</c:v>
                </c:pt>
                <c:pt idx="149">
                  <c:v>1.7554820000000001E-5</c:v>
                </c:pt>
                <c:pt idx="150">
                  <c:v>1.759722E-5</c:v>
                </c:pt>
                <c:pt idx="151">
                  <c:v>1.7639420000000001E-5</c:v>
                </c:pt>
                <c:pt idx="152">
                  <c:v>1.76814E-5</c:v>
                </c:pt>
                <c:pt idx="153">
                  <c:v>1.7723160000000001E-5</c:v>
                </c:pt>
                <c:pt idx="154">
                  <c:v>1.77647E-5</c:v>
                </c:pt>
                <c:pt idx="155">
                  <c:v>1.7806040000000001E-5</c:v>
                </c:pt>
                <c:pt idx="156">
                  <c:v>1.784719E-5</c:v>
                </c:pt>
                <c:pt idx="157">
                  <c:v>1.7888130000000001E-5</c:v>
                </c:pt>
                <c:pt idx="158">
                  <c:v>1.7928860000000001E-5</c:v>
                </c:pt>
                <c:pt idx="159">
                  <c:v>1.7969400000000001E-5</c:v>
                </c:pt>
                <c:pt idx="160">
                  <c:v>1.8009750000000002E-5</c:v>
                </c:pt>
                <c:pt idx="161">
                  <c:v>1.8049890000000001E-5</c:v>
                </c:pt>
                <c:pt idx="162">
                  <c:v>1.8089850000000001E-5</c:v>
                </c:pt>
                <c:pt idx="163">
                  <c:v>1.8129629999999999E-5</c:v>
                </c:pt>
                <c:pt idx="164">
                  <c:v>1.8169209999999999E-5</c:v>
                </c:pt>
                <c:pt idx="165">
                  <c:v>1.82086E-5</c:v>
                </c:pt>
                <c:pt idx="166">
                  <c:v>1.8247809999999999E-5</c:v>
                </c:pt>
                <c:pt idx="167">
                  <c:v>1.8286830000000001E-5</c:v>
                </c:pt>
                <c:pt idx="168">
                  <c:v>1.83257E-5</c:v>
                </c:pt>
                <c:pt idx="169">
                  <c:v>1.8364370000000001E-5</c:v>
                </c:pt>
                <c:pt idx="170">
                  <c:v>1.8402880000000002E-5</c:v>
                </c:pt>
                <c:pt idx="171">
                  <c:v>1.844122E-5</c:v>
                </c:pt>
                <c:pt idx="172">
                  <c:v>1.8479369999999999E-5</c:v>
                </c:pt>
                <c:pt idx="173">
                  <c:v>1.8517360000000001E-5</c:v>
                </c:pt>
                <c:pt idx="174">
                  <c:v>1.855518E-5</c:v>
                </c:pt>
                <c:pt idx="175">
                  <c:v>1.8592849999999999E-5</c:v>
                </c:pt>
                <c:pt idx="176">
                  <c:v>1.863034E-5</c:v>
                </c:pt>
                <c:pt idx="177">
                  <c:v>1.8667669999999999E-5</c:v>
                </c:pt>
                <c:pt idx="178">
                  <c:v>1.870484E-5</c:v>
                </c:pt>
                <c:pt idx="179">
                  <c:v>1.8741850000000001E-5</c:v>
                </c:pt>
                <c:pt idx="180">
                  <c:v>1.8778719999999998E-5</c:v>
                </c:pt>
                <c:pt idx="181">
                  <c:v>1.881541E-5</c:v>
                </c:pt>
                <c:pt idx="182">
                  <c:v>1.885197E-5</c:v>
                </c:pt>
                <c:pt idx="183">
                  <c:v>1.8888360000000001E-5</c:v>
                </c:pt>
                <c:pt idx="184">
                  <c:v>1.8924609999999999E-5</c:v>
                </c:pt>
                <c:pt idx="185">
                  <c:v>1.89607E-5</c:v>
                </c:pt>
                <c:pt idx="186">
                  <c:v>1.899664E-5</c:v>
                </c:pt>
                <c:pt idx="187">
                  <c:v>1.9032450000000001E-5</c:v>
                </c:pt>
                <c:pt idx="188">
                  <c:v>1.9068109999999999E-5</c:v>
                </c:pt>
                <c:pt idx="189">
                  <c:v>1.9103619999999999E-5</c:v>
                </c:pt>
                <c:pt idx="190">
                  <c:v>1.913899E-5</c:v>
                </c:pt>
                <c:pt idx="191">
                  <c:v>1.9174220000000002E-5</c:v>
                </c:pt>
                <c:pt idx="192">
                  <c:v>1.920931E-5</c:v>
                </c:pt>
                <c:pt idx="193">
                  <c:v>1.9244269999999999E-5</c:v>
                </c:pt>
                <c:pt idx="194">
                  <c:v>1.9279079999999998E-5</c:v>
                </c:pt>
                <c:pt idx="195">
                  <c:v>1.9313759999999999E-5</c:v>
                </c:pt>
                <c:pt idx="196">
                  <c:v>1.9348299999999999E-5</c:v>
                </c:pt>
                <c:pt idx="197">
                  <c:v>1.9382710000000001E-5</c:v>
                </c:pt>
                <c:pt idx="198">
                  <c:v>1.9417000000000001E-5</c:v>
                </c:pt>
                <c:pt idx="199">
                  <c:v>1.9451150000000001E-5</c:v>
                </c:pt>
                <c:pt idx="200">
                  <c:v>1.948519E-5</c:v>
                </c:pt>
                <c:pt idx="201">
                  <c:v>1.9519079999999999E-5</c:v>
                </c:pt>
                <c:pt idx="202">
                  <c:v>1.955284E-5</c:v>
                </c:pt>
                <c:pt idx="203">
                  <c:v>1.9586480000000002E-5</c:v>
                </c:pt>
                <c:pt idx="204">
                  <c:v>1.9619999999999998E-5</c:v>
                </c:pt>
                <c:pt idx="205">
                  <c:v>1.965339E-5</c:v>
                </c:pt>
                <c:pt idx="206">
                  <c:v>1.968666E-5</c:v>
                </c:pt>
                <c:pt idx="207">
                  <c:v>1.9719810000000001E-5</c:v>
                </c:pt>
                <c:pt idx="208">
                  <c:v>1.9752840000000001E-5</c:v>
                </c:pt>
                <c:pt idx="209">
                  <c:v>1.9785749999999999E-5</c:v>
                </c:pt>
                <c:pt idx="210">
                  <c:v>1.9818539999999999E-5</c:v>
                </c:pt>
                <c:pt idx="211">
                  <c:v>1.9851210000000001E-5</c:v>
                </c:pt>
                <c:pt idx="212">
                  <c:v>1.9883769999999999E-5</c:v>
                </c:pt>
                <c:pt idx="213">
                  <c:v>1.9916210000000002E-5</c:v>
                </c:pt>
                <c:pt idx="214">
                  <c:v>1.9948550000000001E-5</c:v>
                </c:pt>
                <c:pt idx="215">
                  <c:v>1.9980760000000001E-5</c:v>
                </c:pt>
                <c:pt idx="216">
                  <c:v>2.001286E-5</c:v>
                </c:pt>
                <c:pt idx="217">
                  <c:v>2.0044849999999998E-5</c:v>
                </c:pt>
                <c:pt idx="218">
                  <c:v>2.007674E-5</c:v>
                </c:pt>
                <c:pt idx="219">
                  <c:v>2.010851E-5</c:v>
                </c:pt>
                <c:pt idx="220">
                  <c:v>2.0140179999999999E-5</c:v>
                </c:pt>
                <c:pt idx="221">
                  <c:v>2.0171740000000001E-5</c:v>
                </c:pt>
                <c:pt idx="222">
                  <c:v>2.0203189999999999E-5</c:v>
                </c:pt>
                <c:pt idx="223">
                  <c:v>2.023453E-5</c:v>
                </c:pt>
                <c:pt idx="224">
                  <c:v>2.026577E-5</c:v>
                </c:pt>
                <c:pt idx="225">
                  <c:v>2.0296909999999999E-5</c:v>
                </c:pt>
                <c:pt idx="226">
                  <c:v>2.0327930000000001E-5</c:v>
                </c:pt>
                <c:pt idx="227">
                  <c:v>2.035886E-5</c:v>
                </c:pt>
                <c:pt idx="228">
                  <c:v>2.0389690000000002E-5</c:v>
                </c:pt>
                <c:pt idx="229">
                  <c:v>2.0420409999999999E-5</c:v>
                </c:pt>
                <c:pt idx="230">
                  <c:v>2.045103E-5</c:v>
                </c:pt>
                <c:pt idx="231">
                  <c:v>2.0481560000000001E-5</c:v>
                </c:pt>
                <c:pt idx="232">
                  <c:v>2.0511970000000001E-5</c:v>
                </c:pt>
                <c:pt idx="233">
                  <c:v>2.0542300000000002E-5</c:v>
                </c:pt>
                <c:pt idx="234">
                  <c:v>2.0572529999999999E-5</c:v>
                </c:pt>
                <c:pt idx="235">
                  <c:v>2.060267E-5</c:v>
                </c:pt>
                <c:pt idx="236">
                  <c:v>2.0632710000000001E-5</c:v>
                </c:pt>
                <c:pt idx="237">
                  <c:v>2.0662650000000001E-5</c:v>
                </c:pt>
                <c:pt idx="238">
                  <c:v>2.0692499999999999E-5</c:v>
                </c:pt>
                <c:pt idx="239">
                  <c:v>2.072225E-5</c:v>
                </c:pt>
                <c:pt idx="240">
                  <c:v>2.0751919999999998E-5</c:v>
                </c:pt>
                <c:pt idx="241">
                  <c:v>2.0781500000000001E-5</c:v>
                </c:pt>
                <c:pt idx="242">
                  <c:v>2.081098E-5</c:v>
                </c:pt>
                <c:pt idx="243">
                  <c:v>2.0840369999999999E-5</c:v>
                </c:pt>
                <c:pt idx="244">
                  <c:v>2.0869669999999999E-5</c:v>
                </c:pt>
                <c:pt idx="245">
                  <c:v>2.0898879999999999E-5</c:v>
                </c:pt>
                <c:pt idx="246">
                  <c:v>2.092799E-5</c:v>
                </c:pt>
                <c:pt idx="247">
                  <c:v>2.0957020000000001E-5</c:v>
                </c:pt>
                <c:pt idx="248">
                  <c:v>2.0985959999999999E-5</c:v>
                </c:pt>
                <c:pt idx="249">
                  <c:v>2.1014819999999999E-5</c:v>
                </c:pt>
                <c:pt idx="250">
                  <c:v>2.1043580000000002E-5</c:v>
                </c:pt>
              </c:numCache>
            </c:numRef>
          </c:yVal>
          <c:smooth val="1"/>
          <c:extLst>
            <c:ext xmlns:c16="http://schemas.microsoft.com/office/drawing/2014/chart" uri="{C3380CC4-5D6E-409C-BE32-E72D297353CC}">
              <c16:uniqueId val="{0000001C-4D4C-4B1C-89A4-3D3AFACA9F2D}"/>
            </c:ext>
          </c:extLst>
        </c:ser>
        <c:ser>
          <c:idx val="29"/>
          <c:order val="29"/>
          <c:tx>
            <c:strRef>
              <c:f>marine01!$AH$1</c:f>
              <c:strCache>
                <c:ptCount val="1"/>
                <c:pt idx="0">
                  <c:v>Dp(2.50171E-07) </c:v>
                </c:pt>
              </c:strCache>
            </c:strRef>
          </c:tx>
          <c:spPr>
            <a:ln w="12700">
              <a:solidFill>
                <a:srgbClr val="993366"/>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marine01!$AH$2:$AH$252</c:f>
              <c:numCache>
                <c:formatCode>0.00E+00</c:formatCode>
                <c:ptCount val="251"/>
                <c:pt idx="0">
                  <c:v>5.2678600000000002E-7</c:v>
                </c:pt>
                <c:pt idx="1">
                  <c:v>6.0782060000000001E-7</c:v>
                </c:pt>
                <c:pt idx="2">
                  <c:v>6.1827380000000001E-7</c:v>
                </c:pt>
                <c:pt idx="3">
                  <c:v>6.296409E-7</c:v>
                </c:pt>
                <c:pt idx="4">
                  <c:v>6.420271E-7</c:v>
                </c:pt>
                <c:pt idx="5">
                  <c:v>6.55584E-7</c:v>
                </c:pt>
                <c:pt idx="6">
                  <c:v>6.7050659999999999E-7</c:v>
                </c:pt>
                <c:pt idx="7">
                  <c:v>6.8704399999999999E-7</c:v>
                </c:pt>
                <c:pt idx="8">
                  <c:v>7.0551719999999999E-7</c:v>
                </c:pt>
                <c:pt idx="9">
                  <c:v>7.2634699999999996E-7</c:v>
                </c:pt>
                <c:pt idx="10">
                  <c:v>7.5009880000000001E-7</c:v>
                </c:pt>
                <c:pt idx="11">
                  <c:v>7.7755119999999998E-7</c:v>
                </c:pt>
                <c:pt idx="12">
                  <c:v>8.0980460000000002E-7</c:v>
                </c:pt>
                <c:pt idx="13">
                  <c:v>8.4849619999999999E-7</c:v>
                </c:pt>
                <c:pt idx="14">
                  <c:v>8.9614090000000001E-7</c:v>
                </c:pt>
                <c:pt idx="15">
                  <c:v>9.568302999999999E-7</c:v>
                </c:pt>
                <c:pt idx="16">
                  <c:v>1.0376640000000001E-6</c:v>
                </c:pt>
                <c:pt idx="17">
                  <c:v>1.1516680000000001E-6</c:v>
                </c:pt>
                <c:pt idx="18">
                  <c:v>1.3234520000000001E-6</c:v>
                </c:pt>
                <c:pt idx="19">
                  <c:v>1.596606E-6</c:v>
                </c:pt>
                <c:pt idx="20">
                  <c:v>2.0311100000000002E-6</c:v>
                </c:pt>
                <c:pt idx="21">
                  <c:v>2.6574289999999999E-6</c:v>
                </c:pt>
                <c:pt idx="22">
                  <c:v>3.4405470000000002E-6</c:v>
                </c:pt>
                <c:pt idx="23">
                  <c:v>4.2960689999999996E-6</c:v>
                </c:pt>
                <c:pt idx="24">
                  <c:v>5.1332579999999997E-6</c:v>
                </c:pt>
                <c:pt idx="25">
                  <c:v>5.8847609999999999E-6</c:v>
                </c:pt>
                <c:pt idx="26">
                  <c:v>6.5195930000000002E-6</c:v>
                </c:pt>
                <c:pt idx="27">
                  <c:v>7.0389340000000002E-6</c:v>
                </c:pt>
                <c:pt idx="28">
                  <c:v>7.4621530000000001E-6</c:v>
                </c:pt>
                <c:pt idx="29">
                  <c:v>7.8128790000000002E-6</c:v>
                </c:pt>
                <c:pt idx="30">
                  <c:v>8.1113630000000004E-6</c:v>
                </c:pt>
                <c:pt idx="31">
                  <c:v>8.3729069999999999E-6</c:v>
                </c:pt>
                <c:pt idx="32">
                  <c:v>8.6081529999999998E-6</c:v>
                </c:pt>
                <c:pt idx="33">
                  <c:v>8.8240039999999998E-6</c:v>
                </c:pt>
                <c:pt idx="34">
                  <c:v>9.0249659999999995E-6</c:v>
                </c:pt>
                <c:pt idx="35">
                  <c:v>9.2140380000000008E-6</c:v>
                </c:pt>
                <c:pt idx="36">
                  <c:v>9.3932520000000007E-6</c:v>
                </c:pt>
                <c:pt idx="37">
                  <c:v>9.5640539999999996E-6</c:v>
                </c:pt>
                <c:pt idx="38">
                  <c:v>9.72753E-6</c:v>
                </c:pt>
                <c:pt idx="39">
                  <c:v>9.8845029999999998E-6</c:v>
                </c:pt>
                <c:pt idx="40">
                  <c:v>1.003564E-5</c:v>
                </c:pt>
                <c:pt idx="41">
                  <c:v>1.018147E-5</c:v>
                </c:pt>
                <c:pt idx="42">
                  <c:v>1.032253E-5</c:v>
                </c:pt>
                <c:pt idx="43">
                  <c:v>1.045918E-5</c:v>
                </c:pt>
                <c:pt idx="44">
                  <c:v>1.059176E-5</c:v>
                </c:pt>
                <c:pt idx="45">
                  <c:v>1.0720580000000001E-5</c:v>
                </c:pt>
                <c:pt idx="46">
                  <c:v>1.084592E-5</c:v>
                </c:pt>
                <c:pt idx="47">
                  <c:v>1.096799E-5</c:v>
                </c:pt>
                <c:pt idx="48">
                  <c:v>1.108699E-5</c:v>
                </c:pt>
                <c:pt idx="49">
                  <c:v>1.120313E-5</c:v>
                </c:pt>
                <c:pt idx="50">
                  <c:v>1.131658E-5</c:v>
                </c:pt>
                <c:pt idx="51">
                  <c:v>1.14275E-5</c:v>
                </c:pt>
                <c:pt idx="52">
                  <c:v>1.1536070000000001E-5</c:v>
                </c:pt>
                <c:pt idx="53">
                  <c:v>1.164234E-5</c:v>
                </c:pt>
                <c:pt idx="54">
                  <c:v>1.1746510000000001E-5</c:v>
                </c:pt>
                <c:pt idx="55">
                  <c:v>1.1848609999999999E-5</c:v>
                </c:pt>
                <c:pt idx="56">
                  <c:v>1.1948790000000001E-5</c:v>
                </c:pt>
                <c:pt idx="57">
                  <c:v>1.204715E-5</c:v>
                </c:pt>
                <c:pt idx="58">
                  <c:v>1.2143680000000001E-5</c:v>
                </c:pt>
                <c:pt idx="59">
                  <c:v>1.2238539999999999E-5</c:v>
                </c:pt>
                <c:pt idx="60">
                  <c:v>1.233183E-5</c:v>
                </c:pt>
                <c:pt idx="61">
                  <c:v>1.242354E-5</c:v>
                </c:pt>
                <c:pt idx="62">
                  <c:v>1.251379E-5</c:v>
                </c:pt>
                <c:pt idx="63">
                  <c:v>1.260259E-5</c:v>
                </c:pt>
                <c:pt idx="64">
                  <c:v>1.2690050000000001E-5</c:v>
                </c:pt>
                <c:pt idx="65">
                  <c:v>1.277618E-5</c:v>
                </c:pt>
                <c:pt idx="66">
                  <c:v>1.286104E-5</c:v>
                </c:pt>
                <c:pt idx="67">
                  <c:v>1.294467E-5</c:v>
                </c:pt>
                <c:pt idx="68">
                  <c:v>1.3027120000000001E-5</c:v>
                </c:pt>
                <c:pt idx="69">
                  <c:v>1.3108460000000001E-5</c:v>
                </c:pt>
                <c:pt idx="70">
                  <c:v>1.31887E-5</c:v>
                </c:pt>
                <c:pt idx="71">
                  <c:v>1.326789E-5</c:v>
                </c:pt>
                <c:pt idx="72">
                  <c:v>1.334604E-5</c:v>
                </c:pt>
                <c:pt idx="73">
                  <c:v>1.342319E-5</c:v>
                </c:pt>
                <c:pt idx="74">
                  <c:v>1.349938E-5</c:v>
                </c:pt>
                <c:pt idx="75">
                  <c:v>1.3574630000000001E-5</c:v>
                </c:pt>
                <c:pt idx="76">
                  <c:v>1.364899E-5</c:v>
                </c:pt>
                <c:pt idx="77">
                  <c:v>1.372248E-5</c:v>
                </c:pt>
                <c:pt idx="78">
                  <c:v>1.3795099999999999E-5</c:v>
                </c:pt>
                <c:pt idx="79">
                  <c:v>1.3866920000000001E-5</c:v>
                </c:pt>
                <c:pt idx="80">
                  <c:v>1.393793E-5</c:v>
                </c:pt>
                <c:pt idx="81">
                  <c:v>1.4008150000000001E-5</c:v>
                </c:pt>
                <c:pt idx="82">
                  <c:v>1.4077629999999999E-5</c:v>
                </c:pt>
                <c:pt idx="83">
                  <c:v>1.414637E-5</c:v>
                </c:pt>
                <c:pt idx="84">
                  <c:v>1.421439E-5</c:v>
                </c:pt>
                <c:pt idx="85">
                  <c:v>1.4281700000000001E-5</c:v>
                </c:pt>
                <c:pt idx="86">
                  <c:v>1.434833E-5</c:v>
                </c:pt>
                <c:pt idx="87">
                  <c:v>1.441429E-5</c:v>
                </c:pt>
                <c:pt idx="88">
                  <c:v>1.4479599999999999E-5</c:v>
                </c:pt>
                <c:pt idx="89">
                  <c:v>1.454427E-5</c:v>
                </c:pt>
                <c:pt idx="90">
                  <c:v>1.460834E-5</c:v>
                </c:pt>
                <c:pt idx="91">
                  <c:v>1.467179E-5</c:v>
                </c:pt>
                <c:pt idx="92">
                  <c:v>1.473465E-5</c:v>
                </c:pt>
                <c:pt idx="93">
                  <c:v>1.4796929999999999E-5</c:v>
                </c:pt>
                <c:pt idx="94">
                  <c:v>1.485865E-5</c:v>
                </c:pt>
                <c:pt idx="95">
                  <c:v>1.4919800000000001E-5</c:v>
                </c:pt>
                <c:pt idx="96">
                  <c:v>1.498043E-5</c:v>
                </c:pt>
                <c:pt idx="97">
                  <c:v>1.504053E-5</c:v>
                </c:pt>
                <c:pt idx="98">
                  <c:v>1.51001E-5</c:v>
                </c:pt>
                <c:pt idx="99">
                  <c:v>1.515919E-5</c:v>
                </c:pt>
                <c:pt idx="100">
                  <c:v>1.521775E-5</c:v>
                </c:pt>
                <c:pt idx="101">
                  <c:v>1.527585E-5</c:v>
                </c:pt>
                <c:pt idx="102">
                  <c:v>1.5333459999999999E-5</c:v>
                </c:pt>
                <c:pt idx="103">
                  <c:v>1.539063E-5</c:v>
                </c:pt>
                <c:pt idx="104">
                  <c:v>1.544734E-5</c:v>
                </c:pt>
                <c:pt idx="105">
                  <c:v>1.5503590000000001E-5</c:v>
                </c:pt>
                <c:pt idx="106">
                  <c:v>1.5559390000000001E-5</c:v>
                </c:pt>
                <c:pt idx="107">
                  <c:v>1.5614790000000001E-5</c:v>
                </c:pt>
                <c:pt idx="108">
                  <c:v>1.5669779999999999E-5</c:v>
                </c:pt>
                <c:pt idx="109">
                  <c:v>1.5724309999999999E-5</c:v>
                </c:pt>
                <c:pt idx="110">
                  <c:v>1.577843E-5</c:v>
                </c:pt>
                <c:pt idx="111">
                  <c:v>1.5832179999999999E-5</c:v>
                </c:pt>
                <c:pt idx="112">
                  <c:v>1.588552E-5</c:v>
                </c:pt>
                <c:pt idx="113">
                  <c:v>1.5938479999999999E-5</c:v>
                </c:pt>
                <c:pt idx="114">
                  <c:v>1.5991070000000001E-5</c:v>
                </c:pt>
                <c:pt idx="115">
                  <c:v>1.6043270000000001E-5</c:v>
                </c:pt>
                <c:pt idx="116">
                  <c:v>1.6095100000000001E-5</c:v>
                </c:pt>
                <c:pt idx="117">
                  <c:v>1.6146599999999999E-5</c:v>
                </c:pt>
                <c:pt idx="118">
                  <c:v>1.6197739999999999E-5</c:v>
                </c:pt>
                <c:pt idx="119">
                  <c:v>1.6248540000000001E-5</c:v>
                </c:pt>
                <c:pt idx="120">
                  <c:v>1.6299000000000001E-5</c:v>
                </c:pt>
                <c:pt idx="121">
                  <c:v>1.634912E-5</c:v>
                </c:pt>
                <c:pt idx="122">
                  <c:v>1.63989E-5</c:v>
                </c:pt>
                <c:pt idx="123">
                  <c:v>1.6448370000000001E-5</c:v>
                </c:pt>
                <c:pt idx="124">
                  <c:v>1.6497489999999998E-5</c:v>
                </c:pt>
                <c:pt idx="125">
                  <c:v>1.6546340000000001E-5</c:v>
                </c:pt>
                <c:pt idx="126">
                  <c:v>1.659486E-5</c:v>
                </c:pt>
                <c:pt idx="127">
                  <c:v>1.6643079999999999E-5</c:v>
                </c:pt>
                <c:pt idx="128">
                  <c:v>1.6691E-5</c:v>
                </c:pt>
                <c:pt idx="129">
                  <c:v>1.6738630000000001E-5</c:v>
                </c:pt>
                <c:pt idx="130">
                  <c:v>1.678593E-5</c:v>
                </c:pt>
                <c:pt idx="131">
                  <c:v>1.6832980000000002E-5</c:v>
                </c:pt>
                <c:pt idx="132">
                  <c:v>1.6879729999999999E-5</c:v>
                </c:pt>
                <c:pt idx="133">
                  <c:v>1.6926200000000001E-5</c:v>
                </c:pt>
                <c:pt idx="134">
                  <c:v>1.697239E-5</c:v>
                </c:pt>
                <c:pt idx="135">
                  <c:v>1.7018320000000001E-5</c:v>
                </c:pt>
                <c:pt idx="136">
                  <c:v>1.7064000000000001E-5</c:v>
                </c:pt>
                <c:pt idx="137">
                  <c:v>1.7109430000000001E-5</c:v>
                </c:pt>
                <c:pt idx="138">
                  <c:v>1.7154570000000001E-5</c:v>
                </c:pt>
                <c:pt idx="139">
                  <c:v>1.7199479999999999E-5</c:v>
                </c:pt>
                <c:pt idx="140">
                  <c:v>1.7244120000000001E-5</c:v>
                </c:pt>
                <c:pt idx="141">
                  <c:v>1.728852E-5</c:v>
                </c:pt>
                <c:pt idx="142">
                  <c:v>1.7332660000000002E-5</c:v>
                </c:pt>
                <c:pt idx="143">
                  <c:v>1.7376590000000002E-5</c:v>
                </c:pt>
                <c:pt idx="144">
                  <c:v>1.742026E-5</c:v>
                </c:pt>
                <c:pt idx="145">
                  <c:v>1.7463689999999999E-5</c:v>
                </c:pt>
                <c:pt idx="146">
                  <c:v>1.75069E-5</c:v>
                </c:pt>
                <c:pt idx="147">
                  <c:v>1.7549880000000001E-5</c:v>
                </c:pt>
                <c:pt idx="148">
                  <c:v>1.7592609999999999E-5</c:v>
                </c:pt>
                <c:pt idx="149">
                  <c:v>1.763515E-5</c:v>
                </c:pt>
                <c:pt idx="150">
                  <c:v>1.7677450000000001E-5</c:v>
                </c:pt>
                <c:pt idx="151">
                  <c:v>1.7719559999999999E-5</c:v>
                </c:pt>
                <c:pt idx="152">
                  <c:v>1.7761439999999998E-5</c:v>
                </c:pt>
                <c:pt idx="153">
                  <c:v>1.7803099999999999E-5</c:v>
                </c:pt>
                <c:pt idx="154">
                  <c:v>1.7844549999999998E-5</c:v>
                </c:pt>
                <c:pt idx="155">
                  <c:v>1.788579E-5</c:v>
                </c:pt>
                <c:pt idx="156">
                  <c:v>1.7926839999999999E-5</c:v>
                </c:pt>
                <c:pt idx="157">
                  <c:v>1.796769E-5</c:v>
                </c:pt>
                <c:pt idx="158">
                  <c:v>1.800832E-5</c:v>
                </c:pt>
                <c:pt idx="159">
                  <c:v>1.804877E-5</c:v>
                </c:pt>
                <c:pt idx="160">
                  <c:v>1.8089030000000001E-5</c:v>
                </c:pt>
                <c:pt idx="161">
                  <c:v>1.8129080000000001E-5</c:v>
                </c:pt>
                <c:pt idx="162">
                  <c:v>1.8168950000000002E-5</c:v>
                </c:pt>
                <c:pt idx="163">
                  <c:v>1.8208629999999999E-5</c:v>
                </c:pt>
                <c:pt idx="164">
                  <c:v>1.8248130000000001E-5</c:v>
                </c:pt>
                <c:pt idx="165">
                  <c:v>1.8287429999999999E-5</c:v>
                </c:pt>
                <c:pt idx="166">
                  <c:v>1.8326550000000002E-5</c:v>
                </c:pt>
                <c:pt idx="167">
                  <c:v>1.8365490000000002E-5</c:v>
                </c:pt>
                <c:pt idx="168">
                  <c:v>1.840426E-5</c:v>
                </c:pt>
                <c:pt idx="169">
                  <c:v>1.8442849999999999E-5</c:v>
                </c:pt>
                <c:pt idx="170">
                  <c:v>1.848127E-5</c:v>
                </c:pt>
                <c:pt idx="171">
                  <c:v>1.8519519999999999E-5</c:v>
                </c:pt>
                <c:pt idx="172">
                  <c:v>1.85576E-5</c:v>
                </c:pt>
                <c:pt idx="173">
                  <c:v>1.8595499999999998E-5</c:v>
                </c:pt>
                <c:pt idx="174">
                  <c:v>1.8633239999999999E-5</c:v>
                </c:pt>
                <c:pt idx="175">
                  <c:v>1.8670819999999999E-5</c:v>
                </c:pt>
                <c:pt idx="176">
                  <c:v>1.870823E-5</c:v>
                </c:pt>
                <c:pt idx="177">
                  <c:v>1.8745480000000001E-5</c:v>
                </c:pt>
                <c:pt idx="178">
                  <c:v>1.878257E-5</c:v>
                </c:pt>
                <c:pt idx="179">
                  <c:v>1.8819500000000002E-5</c:v>
                </c:pt>
                <c:pt idx="180">
                  <c:v>1.885629E-5</c:v>
                </c:pt>
                <c:pt idx="181">
                  <c:v>1.88929E-5</c:v>
                </c:pt>
                <c:pt idx="182">
                  <c:v>1.8929380000000001E-5</c:v>
                </c:pt>
                <c:pt idx="183">
                  <c:v>1.896569E-5</c:v>
                </c:pt>
                <c:pt idx="184">
                  <c:v>1.9001859999999999E-5</c:v>
                </c:pt>
                <c:pt idx="185">
                  <c:v>1.9037880000000001E-5</c:v>
                </c:pt>
                <c:pt idx="186">
                  <c:v>1.9073739999999999E-5</c:v>
                </c:pt>
                <c:pt idx="187">
                  <c:v>1.9109469999999998E-5</c:v>
                </c:pt>
                <c:pt idx="188">
                  <c:v>1.9145060000000001E-5</c:v>
                </c:pt>
                <c:pt idx="189">
                  <c:v>1.918049E-5</c:v>
                </c:pt>
                <c:pt idx="190">
                  <c:v>1.9215789999999999E-5</c:v>
                </c:pt>
                <c:pt idx="191">
                  <c:v>1.9250949999999999E-5</c:v>
                </c:pt>
                <c:pt idx="192">
                  <c:v>1.9285959999999999E-5</c:v>
                </c:pt>
                <c:pt idx="193">
                  <c:v>1.932085E-5</c:v>
                </c:pt>
                <c:pt idx="194">
                  <c:v>1.9355590000000001E-5</c:v>
                </c:pt>
                <c:pt idx="195">
                  <c:v>1.9390189999999999E-5</c:v>
                </c:pt>
                <c:pt idx="196">
                  <c:v>1.9424660000000001E-5</c:v>
                </c:pt>
                <c:pt idx="197">
                  <c:v>1.9459000000000001E-5</c:v>
                </c:pt>
                <c:pt idx="198">
                  <c:v>1.949322E-5</c:v>
                </c:pt>
                <c:pt idx="199">
                  <c:v>1.9527299999999999E-5</c:v>
                </c:pt>
                <c:pt idx="200">
                  <c:v>1.9561259999999999E-5</c:v>
                </c:pt>
                <c:pt idx="201">
                  <c:v>1.9595090000000001E-5</c:v>
                </c:pt>
                <c:pt idx="202">
                  <c:v>1.9628779999999999E-5</c:v>
                </c:pt>
                <c:pt idx="203">
                  <c:v>1.966235E-5</c:v>
                </c:pt>
                <c:pt idx="204">
                  <c:v>1.9695799999999999E-5</c:v>
                </c:pt>
                <c:pt idx="205">
                  <c:v>1.9729129999999999E-5</c:v>
                </c:pt>
                <c:pt idx="206">
                  <c:v>1.9762330000000001E-5</c:v>
                </c:pt>
                <c:pt idx="207">
                  <c:v>1.9795410000000001E-5</c:v>
                </c:pt>
                <c:pt idx="208">
                  <c:v>1.9828369999999999E-5</c:v>
                </c:pt>
                <c:pt idx="209">
                  <c:v>1.986122E-5</c:v>
                </c:pt>
                <c:pt idx="210">
                  <c:v>1.9893939999999999E-5</c:v>
                </c:pt>
                <c:pt idx="211">
                  <c:v>1.9926539999999999E-5</c:v>
                </c:pt>
                <c:pt idx="212">
                  <c:v>1.9959039999999999E-5</c:v>
                </c:pt>
                <c:pt idx="213">
                  <c:v>1.9991420000000001E-5</c:v>
                </c:pt>
                <c:pt idx="214">
                  <c:v>2.0023689999999999E-5</c:v>
                </c:pt>
                <c:pt idx="215">
                  <c:v>2.0055830000000001E-5</c:v>
                </c:pt>
                <c:pt idx="216">
                  <c:v>2.008788E-5</c:v>
                </c:pt>
                <c:pt idx="217">
                  <c:v>2.01198E-5</c:v>
                </c:pt>
                <c:pt idx="218">
                  <c:v>2.015162E-5</c:v>
                </c:pt>
                <c:pt idx="219">
                  <c:v>2.0183329999999999E-5</c:v>
                </c:pt>
                <c:pt idx="220">
                  <c:v>2.0214940000000001E-5</c:v>
                </c:pt>
                <c:pt idx="221">
                  <c:v>2.0246439999999999E-5</c:v>
                </c:pt>
                <c:pt idx="222">
                  <c:v>2.0277819999999999E-5</c:v>
                </c:pt>
                <c:pt idx="223">
                  <c:v>2.0309099999999998E-5</c:v>
                </c:pt>
                <c:pt idx="224">
                  <c:v>2.0340289999999998E-5</c:v>
                </c:pt>
                <c:pt idx="225">
                  <c:v>2.037136E-5</c:v>
                </c:pt>
                <c:pt idx="226">
                  <c:v>2.0402320000000001E-5</c:v>
                </c:pt>
                <c:pt idx="227">
                  <c:v>2.0433189999999999E-5</c:v>
                </c:pt>
                <c:pt idx="228">
                  <c:v>2.0463970000000001E-5</c:v>
                </c:pt>
                <c:pt idx="229">
                  <c:v>2.049462E-5</c:v>
                </c:pt>
                <c:pt idx="230">
                  <c:v>2.052518E-5</c:v>
                </c:pt>
                <c:pt idx="231">
                  <c:v>2.055565E-5</c:v>
                </c:pt>
                <c:pt idx="232">
                  <c:v>2.058601E-5</c:v>
                </c:pt>
                <c:pt idx="233">
                  <c:v>2.0616269999999999E-5</c:v>
                </c:pt>
                <c:pt idx="234">
                  <c:v>2.0646449999999999E-5</c:v>
                </c:pt>
                <c:pt idx="235">
                  <c:v>2.067653E-5</c:v>
                </c:pt>
                <c:pt idx="236">
                  <c:v>2.070651E-5</c:v>
                </c:pt>
                <c:pt idx="237">
                  <c:v>2.07364E-5</c:v>
                </c:pt>
                <c:pt idx="238">
                  <c:v>2.076619E-5</c:v>
                </c:pt>
                <c:pt idx="239">
                  <c:v>2.0795890000000001E-5</c:v>
                </c:pt>
                <c:pt idx="240">
                  <c:v>2.0825499999999999E-5</c:v>
                </c:pt>
                <c:pt idx="241">
                  <c:v>2.0855020000000001E-5</c:v>
                </c:pt>
                <c:pt idx="242">
                  <c:v>2.088445E-5</c:v>
                </c:pt>
                <c:pt idx="243">
                  <c:v>2.0913789999999999E-5</c:v>
                </c:pt>
                <c:pt idx="244">
                  <c:v>2.0943020000000001E-5</c:v>
                </c:pt>
                <c:pt idx="245">
                  <c:v>2.0972180000000001E-5</c:v>
                </c:pt>
                <c:pt idx="246">
                  <c:v>2.1001240000000001E-5</c:v>
                </c:pt>
                <c:pt idx="247">
                  <c:v>2.1030210000000001E-5</c:v>
                </c:pt>
                <c:pt idx="248">
                  <c:v>2.10591E-5</c:v>
                </c:pt>
                <c:pt idx="249">
                  <c:v>2.1087899999999998E-5</c:v>
                </c:pt>
                <c:pt idx="250">
                  <c:v>2.1116619999999998E-5</c:v>
                </c:pt>
              </c:numCache>
            </c:numRef>
          </c:yVal>
          <c:smooth val="1"/>
          <c:extLst>
            <c:ext xmlns:c16="http://schemas.microsoft.com/office/drawing/2014/chart" uri="{C3380CC4-5D6E-409C-BE32-E72D297353CC}">
              <c16:uniqueId val="{0000001D-4D4C-4B1C-89A4-3D3AFACA9F2D}"/>
            </c:ext>
          </c:extLst>
        </c:ser>
        <c:ser>
          <c:idx val="30"/>
          <c:order val="30"/>
          <c:tx>
            <c:strRef>
              <c:f>marine01!$AI$1</c:f>
              <c:strCache>
                <c:ptCount val="1"/>
                <c:pt idx="0">
                  <c:v>Dp(2.74413E-07) </c:v>
                </c:pt>
              </c:strCache>
            </c:strRef>
          </c:tx>
          <c:spPr>
            <a:ln w="12700">
              <a:solidFill>
                <a:srgbClr val="333399"/>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marine01!$AI$2:$AI$252</c:f>
              <c:numCache>
                <c:formatCode>0.00E+00</c:formatCode>
                <c:ptCount val="251"/>
                <c:pt idx="0">
                  <c:v>5.8102309999999997E-7</c:v>
                </c:pt>
                <c:pt idx="1">
                  <c:v>6.6853949999999996E-7</c:v>
                </c:pt>
                <c:pt idx="2">
                  <c:v>6.8012839999999996E-7</c:v>
                </c:pt>
                <c:pt idx="3">
                  <c:v>6.9273610000000004E-7</c:v>
                </c:pt>
                <c:pt idx="4">
                  <c:v>7.0648070000000001E-7</c:v>
                </c:pt>
                <c:pt idx="5">
                  <c:v>7.2153229999999996E-7</c:v>
                </c:pt>
                <c:pt idx="6">
                  <c:v>7.3810980000000005E-7</c:v>
                </c:pt>
                <c:pt idx="7">
                  <c:v>7.5649310000000004E-7</c:v>
                </c:pt>
                <c:pt idx="8">
                  <c:v>7.7704270000000003E-7</c:v>
                </c:pt>
                <c:pt idx="9">
                  <c:v>8.002322E-7</c:v>
                </c:pt>
                <c:pt idx="10">
                  <c:v>8.2669789999999996E-7</c:v>
                </c:pt>
                <c:pt idx="11">
                  <c:v>8.5731620000000004E-7</c:v>
                </c:pt>
                <c:pt idx="12">
                  <c:v>8.9332559999999999E-7</c:v>
                </c:pt>
                <c:pt idx="13">
                  <c:v>9.3656750000000001E-7</c:v>
                </c:pt>
                <c:pt idx="14">
                  <c:v>9.8986149999999993E-7</c:v>
                </c:pt>
                <c:pt idx="15">
                  <c:v>1.0577690000000001E-6</c:v>
                </c:pt>
                <c:pt idx="16">
                  <c:v>1.148106E-6</c:v>
                </c:pt>
                <c:pt idx="17">
                  <c:v>1.2748930000000001E-6</c:v>
                </c:pt>
                <c:pt idx="18">
                  <c:v>1.463514E-6</c:v>
                </c:pt>
                <c:pt idx="19">
                  <c:v>1.756061E-6</c:v>
                </c:pt>
                <c:pt idx="20">
                  <c:v>2.2060959999999998E-6</c:v>
                </c:pt>
                <c:pt idx="21">
                  <c:v>2.836741E-6</c:v>
                </c:pt>
                <c:pt idx="22">
                  <c:v>3.6136839999999998E-6</c:v>
                </c:pt>
                <c:pt idx="23">
                  <c:v>4.4583969999999997E-6</c:v>
                </c:pt>
                <c:pt idx="24">
                  <c:v>5.2847070000000004E-6</c:v>
                </c:pt>
                <c:pt idx="25">
                  <c:v>6.0271939999999999E-6</c:v>
                </c:pt>
                <c:pt idx="26">
                  <c:v>6.6551869999999997E-6</c:v>
                </c:pt>
                <c:pt idx="27">
                  <c:v>7.1695160000000002E-6</c:v>
                </c:pt>
                <c:pt idx="28">
                  <c:v>7.5890550000000001E-6</c:v>
                </c:pt>
                <c:pt idx="29">
                  <c:v>7.9370069999999995E-6</c:v>
                </c:pt>
                <c:pt idx="30">
                  <c:v>8.2333199999999993E-6</c:v>
                </c:pt>
                <c:pt idx="31">
                  <c:v>8.4930910000000004E-6</c:v>
                </c:pt>
                <c:pt idx="32">
                  <c:v>8.7268349999999999E-6</c:v>
                </c:pt>
                <c:pt idx="33">
                  <c:v>8.9413720000000006E-6</c:v>
                </c:pt>
                <c:pt idx="34">
                  <c:v>9.1411600000000004E-6</c:v>
                </c:pt>
                <c:pt idx="35">
                  <c:v>9.3291640000000002E-6</c:v>
                </c:pt>
                <c:pt idx="36">
                  <c:v>9.5073969999999999E-6</c:v>
                </c:pt>
                <c:pt idx="37">
                  <c:v>9.6772870000000008E-6</c:v>
                </c:pt>
                <c:pt idx="38">
                  <c:v>9.8399119999999999E-6</c:v>
                </c:pt>
                <c:pt idx="39">
                  <c:v>9.9960870000000002E-6</c:v>
                </c:pt>
                <c:pt idx="40">
                  <c:v>1.014647E-5</c:v>
                </c:pt>
                <c:pt idx="41">
                  <c:v>1.0291589999999999E-5</c:v>
                </c:pt>
                <c:pt idx="42">
                  <c:v>1.0431970000000001E-5</c:v>
                </c:pt>
                <c:pt idx="43">
                  <c:v>1.056798E-5</c:v>
                </c:pt>
                <c:pt idx="44">
                  <c:v>1.0699950000000001E-5</c:v>
                </c:pt>
                <c:pt idx="45">
                  <c:v>1.0828179999999999E-5</c:v>
                </c:pt>
                <c:pt idx="46">
                  <c:v>1.095295E-5</c:v>
                </c:pt>
                <c:pt idx="47">
                  <c:v>1.107449E-5</c:v>
                </c:pt>
                <c:pt idx="48">
                  <c:v>1.1192970000000001E-5</c:v>
                </c:pt>
                <c:pt idx="49">
                  <c:v>1.1308609999999999E-5</c:v>
                </c:pt>
                <c:pt idx="50">
                  <c:v>1.1421579999999999E-5</c:v>
                </c:pt>
                <c:pt idx="51">
                  <c:v>1.153204E-5</c:v>
                </c:pt>
                <c:pt idx="52">
                  <c:v>1.164016E-5</c:v>
                </c:pt>
                <c:pt idx="53">
                  <c:v>1.174599E-5</c:v>
                </c:pt>
                <c:pt idx="54">
                  <c:v>1.184974E-5</c:v>
                </c:pt>
                <c:pt idx="55">
                  <c:v>1.1951429999999999E-5</c:v>
                </c:pt>
                <c:pt idx="56">
                  <c:v>1.205122E-5</c:v>
                </c:pt>
                <c:pt idx="57">
                  <c:v>1.214919E-5</c:v>
                </c:pt>
                <c:pt idx="58">
                  <c:v>1.2245340000000001E-5</c:v>
                </c:pt>
                <c:pt idx="59">
                  <c:v>1.2339839999999999E-5</c:v>
                </c:pt>
                <c:pt idx="60">
                  <c:v>1.2432779999999999E-5</c:v>
                </c:pt>
                <c:pt idx="61">
                  <c:v>1.252414E-5</c:v>
                </c:pt>
                <c:pt idx="62">
                  <c:v>1.2614060000000001E-5</c:v>
                </c:pt>
                <c:pt idx="63">
                  <c:v>1.2702529999999999E-5</c:v>
                </c:pt>
                <c:pt idx="64">
                  <c:v>1.278967E-5</c:v>
                </c:pt>
                <c:pt idx="65">
                  <c:v>1.2875479999999999E-5</c:v>
                </c:pt>
                <c:pt idx="66">
                  <c:v>1.2960040000000001E-5</c:v>
                </c:pt>
                <c:pt idx="67">
                  <c:v>1.3043370000000001E-5</c:v>
                </c:pt>
                <c:pt idx="68">
                  <c:v>1.312553E-5</c:v>
                </c:pt>
                <c:pt idx="69">
                  <c:v>1.320658E-5</c:v>
                </c:pt>
                <c:pt idx="70">
                  <c:v>1.3286550000000001E-5</c:v>
                </c:pt>
                <c:pt idx="71">
                  <c:v>1.336546E-5</c:v>
                </c:pt>
                <c:pt idx="72">
                  <c:v>1.344334E-5</c:v>
                </c:pt>
                <c:pt idx="73">
                  <c:v>1.352023E-5</c:v>
                </c:pt>
                <c:pt idx="74">
                  <c:v>1.3596159999999999E-5</c:v>
                </c:pt>
                <c:pt idx="75">
                  <c:v>1.3671159999999999E-5</c:v>
                </c:pt>
                <c:pt idx="76">
                  <c:v>1.374527E-5</c:v>
                </c:pt>
                <c:pt idx="77">
                  <c:v>1.381852E-5</c:v>
                </c:pt>
                <c:pt idx="78">
                  <c:v>1.3890899999999999E-5</c:v>
                </c:pt>
                <c:pt idx="79">
                  <c:v>1.3962479999999999E-5</c:v>
                </c:pt>
                <c:pt idx="80">
                  <c:v>1.4033260000000001E-5</c:v>
                </c:pt>
                <c:pt idx="81">
                  <c:v>1.4103249999999999E-5</c:v>
                </c:pt>
                <c:pt idx="82">
                  <c:v>1.417252E-5</c:v>
                </c:pt>
                <c:pt idx="83">
                  <c:v>1.4241040000000001E-5</c:v>
                </c:pt>
                <c:pt idx="84">
                  <c:v>1.430883E-5</c:v>
                </c:pt>
                <c:pt idx="85">
                  <c:v>1.4375929999999999E-5</c:v>
                </c:pt>
                <c:pt idx="86">
                  <c:v>1.444236E-5</c:v>
                </c:pt>
                <c:pt idx="87">
                  <c:v>1.4508099999999999E-5</c:v>
                </c:pt>
                <c:pt idx="88">
                  <c:v>1.4573219999999999E-5</c:v>
                </c:pt>
                <c:pt idx="89">
                  <c:v>1.463769E-5</c:v>
                </c:pt>
                <c:pt idx="90">
                  <c:v>1.4701560000000001E-5</c:v>
                </c:pt>
                <c:pt idx="91">
                  <c:v>1.4764819999999999E-5</c:v>
                </c:pt>
                <c:pt idx="92">
                  <c:v>1.4827489999999999E-5</c:v>
                </c:pt>
                <c:pt idx="93">
                  <c:v>1.4889579999999999E-5</c:v>
                </c:pt>
                <c:pt idx="94">
                  <c:v>1.4951110000000001E-5</c:v>
                </c:pt>
                <c:pt idx="95">
                  <c:v>1.501208E-5</c:v>
                </c:pt>
                <c:pt idx="96">
                  <c:v>1.5072530000000001E-5</c:v>
                </c:pt>
                <c:pt idx="97">
                  <c:v>1.513246E-5</c:v>
                </c:pt>
                <c:pt idx="98">
                  <c:v>1.5191849999999999E-5</c:v>
                </c:pt>
                <c:pt idx="99">
                  <c:v>1.525076E-5</c:v>
                </c:pt>
                <c:pt idx="100">
                  <c:v>1.5309149999999999E-5</c:v>
                </c:pt>
                <c:pt idx="101">
                  <c:v>1.536709E-5</c:v>
                </c:pt>
                <c:pt idx="102">
                  <c:v>1.5424540000000001E-5</c:v>
                </c:pt>
                <c:pt idx="103">
                  <c:v>1.548154E-5</c:v>
                </c:pt>
                <c:pt idx="104">
                  <c:v>1.5538080000000002E-5</c:v>
                </c:pt>
                <c:pt idx="105">
                  <c:v>1.5594179999999999E-5</c:v>
                </c:pt>
                <c:pt idx="106">
                  <c:v>1.5649819999999999E-5</c:v>
                </c:pt>
                <c:pt idx="107">
                  <c:v>1.570506E-5</c:v>
                </c:pt>
                <c:pt idx="108">
                  <c:v>1.5759890000000001E-5</c:v>
                </c:pt>
                <c:pt idx="109">
                  <c:v>1.581427E-5</c:v>
                </c:pt>
                <c:pt idx="110">
                  <c:v>1.5868249999999998E-5</c:v>
                </c:pt>
                <c:pt idx="111">
                  <c:v>1.592184E-5</c:v>
                </c:pt>
                <c:pt idx="112">
                  <c:v>1.5975040000000001E-5</c:v>
                </c:pt>
                <c:pt idx="113">
                  <c:v>1.602786E-5</c:v>
                </c:pt>
                <c:pt idx="114">
                  <c:v>1.608031E-5</c:v>
                </c:pt>
                <c:pt idx="115">
                  <c:v>1.6132359999999999E-5</c:v>
                </c:pt>
                <c:pt idx="116">
                  <c:v>1.618405E-5</c:v>
                </c:pt>
                <c:pt idx="117">
                  <c:v>1.6235410000000001E-5</c:v>
                </c:pt>
                <c:pt idx="118">
                  <c:v>1.6286419999999998E-5</c:v>
                </c:pt>
                <c:pt idx="119">
                  <c:v>1.6337079999999998E-5</c:v>
                </c:pt>
                <c:pt idx="120">
                  <c:v>1.6387399999999998E-5</c:v>
                </c:pt>
                <c:pt idx="121">
                  <c:v>1.6437389999999999E-5</c:v>
                </c:pt>
                <c:pt idx="122">
                  <c:v>1.6487029999999999E-5</c:v>
                </c:pt>
                <c:pt idx="123">
                  <c:v>1.6536379999999998E-5</c:v>
                </c:pt>
                <c:pt idx="124">
                  <c:v>1.658537E-5</c:v>
                </c:pt>
                <c:pt idx="125">
                  <c:v>1.663409E-5</c:v>
                </c:pt>
                <c:pt idx="126">
                  <c:v>1.668248E-5</c:v>
                </c:pt>
                <c:pt idx="127">
                  <c:v>1.6730580000000001E-5</c:v>
                </c:pt>
                <c:pt idx="128">
                  <c:v>1.677838E-5</c:v>
                </c:pt>
                <c:pt idx="129">
                  <c:v>1.682588E-5</c:v>
                </c:pt>
                <c:pt idx="130">
                  <c:v>1.6873070000000001E-5</c:v>
                </c:pt>
                <c:pt idx="131">
                  <c:v>1.691999E-5</c:v>
                </c:pt>
                <c:pt idx="132">
                  <c:v>1.696663E-5</c:v>
                </c:pt>
                <c:pt idx="133">
                  <c:v>1.701298E-5</c:v>
                </c:pt>
                <c:pt idx="134">
                  <c:v>1.7059050000000001E-5</c:v>
                </c:pt>
                <c:pt idx="135">
                  <c:v>1.710486E-5</c:v>
                </c:pt>
                <c:pt idx="136">
                  <c:v>1.715043E-5</c:v>
                </c:pt>
                <c:pt idx="137">
                  <c:v>1.7195740000000001E-5</c:v>
                </c:pt>
                <c:pt idx="138">
                  <c:v>1.7240770000000001E-5</c:v>
                </c:pt>
                <c:pt idx="139">
                  <c:v>1.728556E-5</c:v>
                </c:pt>
                <c:pt idx="140">
                  <c:v>1.7330099999999999E-5</c:v>
                </c:pt>
                <c:pt idx="141">
                  <c:v>1.737439E-5</c:v>
                </c:pt>
                <c:pt idx="142">
                  <c:v>1.7418420000000001E-5</c:v>
                </c:pt>
                <c:pt idx="143">
                  <c:v>1.746224E-5</c:v>
                </c:pt>
                <c:pt idx="144">
                  <c:v>1.7505800000000001E-5</c:v>
                </c:pt>
                <c:pt idx="145">
                  <c:v>1.754913E-5</c:v>
                </c:pt>
                <c:pt idx="146">
                  <c:v>1.7592229999999999E-5</c:v>
                </c:pt>
                <c:pt idx="147">
                  <c:v>1.7635110000000001E-5</c:v>
                </c:pt>
                <c:pt idx="148">
                  <c:v>1.7677740000000001E-5</c:v>
                </c:pt>
                <c:pt idx="149">
                  <c:v>1.7720179999999999E-5</c:v>
                </c:pt>
                <c:pt idx="150">
                  <c:v>1.776238E-5</c:v>
                </c:pt>
                <c:pt idx="151">
                  <c:v>1.780438E-5</c:v>
                </c:pt>
                <c:pt idx="152">
                  <c:v>1.7846159999999999E-5</c:v>
                </c:pt>
                <c:pt idx="153">
                  <c:v>1.788772E-5</c:v>
                </c:pt>
                <c:pt idx="154">
                  <c:v>1.7929069999999999E-5</c:v>
                </c:pt>
                <c:pt idx="155">
                  <c:v>1.797021E-5</c:v>
                </c:pt>
                <c:pt idx="156">
                  <c:v>1.8011169999999999E-5</c:v>
                </c:pt>
                <c:pt idx="157">
                  <c:v>1.805192E-5</c:v>
                </c:pt>
                <c:pt idx="158">
                  <c:v>1.8092460000000001E-5</c:v>
                </c:pt>
                <c:pt idx="159">
                  <c:v>1.8132820000000002E-5</c:v>
                </c:pt>
                <c:pt idx="160">
                  <c:v>1.8172979999999999E-5</c:v>
                </c:pt>
                <c:pt idx="161">
                  <c:v>1.8212939999999999E-5</c:v>
                </c:pt>
                <c:pt idx="162">
                  <c:v>1.825272E-5</c:v>
                </c:pt>
                <c:pt idx="163">
                  <c:v>1.8292309999999998E-5</c:v>
                </c:pt>
                <c:pt idx="164">
                  <c:v>1.833171E-5</c:v>
                </c:pt>
                <c:pt idx="165">
                  <c:v>1.8370919999999999E-5</c:v>
                </c:pt>
                <c:pt idx="166">
                  <c:v>1.8409950000000002E-5</c:v>
                </c:pt>
                <c:pt idx="167">
                  <c:v>1.8448799999999999E-5</c:v>
                </c:pt>
                <c:pt idx="168">
                  <c:v>1.8487490000000001E-5</c:v>
                </c:pt>
                <c:pt idx="169">
                  <c:v>1.8525990000000001E-5</c:v>
                </c:pt>
                <c:pt idx="170">
                  <c:v>1.8564319999999999E-5</c:v>
                </c:pt>
                <c:pt idx="171">
                  <c:v>1.8602489999999999E-5</c:v>
                </c:pt>
                <c:pt idx="172">
                  <c:v>1.864047E-5</c:v>
                </c:pt>
                <c:pt idx="173">
                  <c:v>1.867829E-5</c:v>
                </c:pt>
                <c:pt idx="174">
                  <c:v>1.8715940000000001E-5</c:v>
                </c:pt>
                <c:pt idx="175">
                  <c:v>1.8753439999999998E-5</c:v>
                </c:pt>
                <c:pt idx="176">
                  <c:v>1.8790770000000001E-5</c:v>
                </c:pt>
                <c:pt idx="177">
                  <c:v>1.8827929999999998E-5</c:v>
                </c:pt>
                <c:pt idx="178">
                  <c:v>1.8864939999999999E-5</c:v>
                </c:pt>
                <c:pt idx="179">
                  <c:v>1.8901789999999998E-5</c:v>
                </c:pt>
                <c:pt idx="180">
                  <c:v>1.8938499999999998E-5</c:v>
                </c:pt>
                <c:pt idx="181">
                  <c:v>1.8975029999999999E-5</c:v>
                </c:pt>
                <c:pt idx="182">
                  <c:v>1.9011430000000001E-5</c:v>
                </c:pt>
                <c:pt idx="183">
                  <c:v>1.9047660000000001E-5</c:v>
                </c:pt>
                <c:pt idx="184">
                  <c:v>1.9083749999999998E-5</c:v>
                </c:pt>
                <c:pt idx="185">
                  <c:v>1.9119689999999999E-5</c:v>
                </c:pt>
                <c:pt idx="186">
                  <c:v>1.9155479999999998E-5</c:v>
                </c:pt>
                <c:pt idx="187">
                  <c:v>1.9191129999999999E-5</c:v>
                </c:pt>
                <c:pt idx="188">
                  <c:v>1.9226639999999999E-5</c:v>
                </c:pt>
                <c:pt idx="189">
                  <c:v>1.9262E-5</c:v>
                </c:pt>
                <c:pt idx="190">
                  <c:v>1.929722E-5</c:v>
                </c:pt>
                <c:pt idx="191">
                  <c:v>1.9332300000000001E-5</c:v>
                </c:pt>
                <c:pt idx="192">
                  <c:v>1.9367239999999999E-5</c:v>
                </c:pt>
                <c:pt idx="193">
                  <c:v>1.9402049999999998E-5</c:v>
                </c:pt>
                <c:pt idx="194">
                  <c:v>1.9436720000000001E-5</c:v>
                </c:pt>
                <c:pt idx="195">
                  <c:v>1.9471250000000001E-5</c:v>
                </c:pt>
                <c:pt idx="196">
                  <c:v>1.9505640000000001E-5</c:v>
                </c:pt>
                <c:pt idx="197">
                  <c:v>1.953991E-5</c:v>
                </c:pt>
                <c:pt idx="198">
                  <c:v>1.9574049999999999E-5</c:v>
                </c:pt>
                <c:pt idx="199">
                  <c:v>1.9608070000000001E-5</c:v>
                </c:pt>
                <c:pt idx="200">
                  <c:v>1.964196E-5</c:v>
                </c:pt>
                <c:pt idx="201">
                  <c:v>1.9675709999999999E-5</c:v>
                </c:pt>
                <c:pt idx="202">
                  <c:v>1.970933E-5</c:v>
                </c:pt>
                <c:pt idx="203">
                  <c:v>1.9742829999999999E-5</c:v>
                </c:pt>
                <c:pt idx="204">
                  <c:v>1.9776209999999999E-5</c:v>
                </c:pt>
                <c:pt idx="205">
                  <c:v>1.9809469999999999E-5</c:v>
                </c:pt>
                <c:pt idx="206">
                  <c:v>1.9842599999999999E-5</c:v>
                </c:pt>
                <c:pt idx="207">
                  <c:v>1.9875620000000001E-5</c:v>
                </c:pt>
                <c:pt idx="208">
                  <c:v>1.9908510000000002E-5</c:v>
                </c:pt>
                <c:pt idx="209">
                  <c:v>1.9941290000000001E-5</c:v>
                </c:pt>
                <c:pt idx="210">
                  <c:v>1.9973940000000001E-5</c:v>
                </c:pt>
                <c:pt idx="211">
                  <c:v>2.0006480000000001E-5</c:v>
                </c:pt>
                <c:pt idx="212">
                  <c:v>2.003891E-5</c:v>
                </c:pt>
                <c:pt idx="213">
                  <c:v>2.007122E-5</c:v>
                </c:pt>
                <c:pt idx="214">
                  <c:v>2.0103419999999999E-5</c:v>
                </c:pt>
                <c:pt idx="215">
                  <c:v>2.0135500000000001E-5</c:v>
                </c:pt>
                <c:pt idx="216">
                  <c:v>2.0167480000000002E-5</c:v>
                </c:pt>
                <c:pt idx="217">
                  <c:v>2.0199340000000001E-5</c:v>
                </c:pt>
                <c:pt idx="218">
                  <c:v>2.02311E-5</c:v>
                </c:pt>
                <c:pt idx="219">
                  <c:v>2.0262740000000001E-5</c:v>
                </c:pt>
                <c:pt idx="220">
                  <c:v>2.0294289999999999E-5</c:v>
                </c:pt>
                <c:pt idx="221">
                  <c:v>2.0325719999999999E-5</c:v>
                </c:pt>
                <c:pt idx="222">
                  <c:v>2.0357040000000001E-5</c:v>
                </c:pt>
                <c:pt idx="223">
                  <c:v>2.038826E-5</c:v>
                </c:pt>
                <c:pt idx="224">
                  <c:v>2.0419380000000002E-5</c:v>
                </c:pt>
                <c:pt idx="225">
                  <c:v>2.0450389999999999E-5</c:v>
                </c:pt>
                <c:pt idx="226">
                  <c:v>2.0481289999999999E-5</c:v>
                </c:pt>
                <c:pt idx="227">
                  <c:v>2.05121E-5</c:v>
                </c:pt>
                <c:pt idx="228">
                  <c:v>2.0542820000000001E-5</c:v>
                </c:pt>
                <c:pt idx="229">
                  <c:v>2.0573409999999999E-5</c:v>
                </c:pt>
                <c:pt idx="230">
                  <c:v>2.0603909999999998E-5</c:v>
                </c:pt>
                <c:pt idx="231">
                  <c:v>2.0634320000000001E-5</c:v>
                </c:pt>
                <c:pt idx="232">
                  <c:v>2.066462E-5</c:v>
                </c:pt>
                <c:pt idx="233">
                  <c:v>2.0694819999999998E-5</c:v>
                </c:pt>
                <c:pt idx="234">
                  <c:v>2.0724940000000002E-5</c:v>
                </c:pt>
                <c:pt idx="235">
                  <c:v>2.0754960000000001E-5</c:v>
                </c:pt>
                <c:pt idx="236">
                  <c:v>2.0784890000000001E-5</c:v>
                </c:pt>
                <c:pt idx="237">
                  <c:v>2.081471E-5</c:v>
                </c:pt>
                <c:pt idx="238">
                  <c:v>2.084445E-5</c:v>
                </c:pt>
                <c:pt idx="239">
                  <c:v>2.087409E-5</c:v>
                </c:pt>
                <c:pt idx="240">
                  <c:v>2.090364E-5</c:v>
                </c:pt>
                <c:pt idx="241">
                  <c:v>2.0933109999999999E-5</c:v>
                </c:pt>
                <c:pt idx="242">
                  <c:v>2.096248E-5</c:v>
                </c:pt>
                <c:pt idx="243">
                  <c:v>2.0991759999999998E-5</c:v>
                </c:pt>
                <c:pt idx="244">
                  <c:v>2.102094E-5</c:v>
                </c:pt>
                <c:pt idx="245">
                  <c:v>2.1050039999999999E-5</c:v>
                </c:pt>
                <c:pt idx="246">
                  <c:v>2.1079039999999999E-5</c:v>
                </c:pt>
                <c:pt idx="247">
                  <c:v>2.1107959999999999E-5</c:v>
                </c:pt>
                <c:pt idx="248">
                  <c:v>2.113679E-5</c:v>
                </c:pt>
                <c:pt idx="249">
                  <c:v>2.1165539999999999E-5</c:v>
                </c:pt>
                <c:pt idx="250">
                  <c:v>2.1194200000000001E-5</c:v>
                </c:pt>
              </c:numCache>
            </c:numRef>
          </c:yVal>
          <c:smooth val="1"/>
          <c:extLst>
            <c:ext xmlns:c16="http://schemas.microsoft.com/office/drawing/2014/chart" uri="{C3380CC4-5D6E-409C-BE32-E72D297353CC}">
              <c16:uniqueId val="{0000001E-4D4C-4B1C-89A4-3D3AFACA9F2D}"/>
            </c:ext>
          </c:extLst>
        </c:ser>
        <c:ser>
          <c:idx val="31"/>
          <c:order val="31"/>
          <c:tx>
            <c:strRef>
              <c:f>marine01!$AJ$1</c:f>
              <c:strCache>
                <c:ptCount val="1"/>
                <c:pt idx="0">
                  <c:v>Dp(3.01003E-07) </c:v>
                </c:pt>
              </c:strCache>
            </c:strRef>
          </c:tx>
          <c:spPr>
            <a:ln w="12700">
              <a:solidFill>
                <a:srgbClr val="0000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marine01!$AJ$2:$AJ$252</c:f>
              <c:numCache>
                <c:formatCode>0.00E+00</c:formatCode>
                <c:ptCount val="251"/>
                <c:pt idx="0">
                  <c:v>6.4055160000000004E-7</c:v>
                </c:pt>
                <c:pt idx="1">
                  <c:v>7.3515090000000005E-7</c:v>
                </c:pt>
                <c:pt idx="2">
                  <c:v>7.4798580000000003E-7</c:v>
                </c:pt>
                <c:pt idx="3">
                  <c:v>7.6195460000000003E-7</c:v>
                </c:pt>
                <c:pt idx="4">
                  <c:v>7.7718960000000002E-7</c:v>
                </c:pt>
                <c:pt idx="5">
                  <c:v>7.9388100000000004E-7</c:v>
                </c:pt>
                <c:pt idx="6">
                  <c:v>8.1227379999999997E-7</c:v>
                </c:pt>
                <c:pt idx="7">
                  <c:v>8.3268130000000002E-7</c:v>
                </c:pt>
                <c:pt idx="8">
                  <c:v>8.5550760000000004E-7</c:v>
                </c:pt>
                <c:pt idx="9">
                  <c:v>8.8128290000000005E-7</c:v>
                </c:pt>
                <c:pt idx="10">
                  <c:v>9.107206E-7</c:v>
                </c:pt>
                <c:pt idx="11">
                  <c:v>9.4480230000000002E-7</c:v>
                </c:pt>
                <c:pt idx="12">
                  <c:v>9.8491440000000002E-7</c:v>
                </c:pt>
                <c:pt idx="13">
                  <c:v>1.0331140000000001E-6</c:v>
                </c:pt>
                <c:pt idx="14">
                  <c:v>1.0925360000000001E-6</c:v>
                </c:pt>
                <c:pt idx="15">
                  <c:v>1.1682140000000001E-6</c:v>
                </c:pt>
                <c:pt idx="16">
                  <c:v>1.268646E-6</c:v>
                </c:pt>
                <c:pt idx="17">
                  <c:v>1.4086829999999999E-6</c:v>
                </c:pt>
                <c:pt idx="18">
                  <c:v>1.6140520000000001E-6</c:v>
                </c:pt>
                <c:pt idx="19">
                  <c:v>1.9247660000000001E-6</c:v>
                </c:pt>
                <c:pt idx="20">
                  <c:v>2.3882860000000001E-6</c:v>
                </c:pt>
                <c:pt idx="21">
                  <c:v>3.0218349999999999E-6</c:v>
                </c:pt>
                <c:pt idx="22">
                  <c:v>3.7922220000000001E-6</c:v>
                </c:pt>
                <c:pt idx="23">
                  <c:v>4.6261950000000004E-6</c:v>
                </c:pt>
                <c:pt idx="24">
                  <c:v>5.4417379999999997E-6</c:v>
                </c:pt>
                <c:pt idx="25">
                  <c:v>6.1752699999999996E-6</c:v>
                </c:pt>
                <c:pt idx="26">
                  <c:v>6.7964489999999997E-6</c:v>
                </c:pt>
                <c:pt idx="27">
                  <c:v>7.3057750000000004E-6</c:v>
                </c:pt>
                <c:pt idx="28">
                  <c:v>7.7216409999999995E-6</c:v>
                </c:pt>
                <c:pt idx="29">
                  <c:v>8.0668269999999993E-6</c:v>
                </c:pt>
                <c:pt idx="30">
                  <c:v>8.3609789999999993E-6</c:v>
                </c:pt>
                <c:pt idx="31">
                  <c:v>8.6189919999999998E-6</c:v>
                </c:pt>
                <c:pt idx="32">
                  <c:v>8.8512450000000007E-6</c:v>
                </c:pt>
                <c:pt idx="33">
                  <c:v>9.0644810000000007E-6</c:v>
                </c:pt>
                <c:pt idx="34">
                  <c:v>9.2631059999999992E-6</c:v>
                </c:pt>
                <c:pt idx="35">
                  <c:v>9.4500529999999993E-6</c:v>
                </c:pt>
                <c:pt idx="36">
                  <c:v>9.6273140000000001E-6</c:v>
                </c:pt>
                <c:pt idx="37">
                  <c:v>9.7963029999999996E-6</c:v>
                </c:pt>
                <c:pt idx="38">
                  <c:v>9.9580860000000005E-6</c:v>
                </c:pt>
                <c:pt idx="39">
                  <c:v>1.011347E-5</c:v>
                </c:pt>
                <c:pt idx="40">
                  <c:v>1.0263110000000001E-5</c:v>
                </c:pt>
                <c:pt idx="41">
                  <c:v>1.040753E-5</c:v>
                </c:pt>
                <c:pt idx="42">
                  <c:v>1.0547240000000001E-5</c:v>
                </c:pt>
                <c:pt idx="43">
                  <c:v>1.06826E-5</c:v>
                </c:pt>
                <c:pt idx="44">
                  <c:v>1.0813960000000001E-5</c:v>
                </c:pt>
                <c:pt idx="45">
                  <c:v>1.094162E-5</c:v>
                </c:pt>
                <c:pt idx="46">
                  <c:v>1.106583E-5</c:v>
                </c:pt>
                <c:pt idx="47">
                  <c:v>1.118683E-5</c:v>
                </c:pt>
                <c:pt idx="48">
                  <c:v>1.1304800000000001E-5</c:v>
                </c:pt>
                <c:pt idx="49">
                  <c:v>1.141994E-5</c:v>
                </c:pt>
                <c:pt idx="50">
                  <c:v>1.1532439999999999E-5</c:v>
                </c:pt>
                <c:pt idx="51">
                  <c:v>1.1642429999999999E-5</c:v>
                </c:pt>
                <c:pt idx="52">
                  <c:v>1.17501E-5</c:v>
                </c:pt>
                <c:pt idx="53">
                  <c:v>1.1855509999999999E-5</c:v>
                </c:pt>
                <c:pt idx="54">
                  <c:v>1.195883E-5</c:v>
                </c:pt>
                <c:pt idx="55">
                  <c:v>1.206012E-5</c:v>
                </c:pt>
                <c:pt idx="56">
                  <c:v>1.215951E-5</c:v>
                </c:pt>
                <c:pt idx="57">
                  <c:v>1.2257089999999999E-5</c:v>
                </c:pt>
                <c:pt idx="58">
                  <c:v>1.235288E-5</c:v>
                </c:pt>
                <c:pt idx="59">
                  <c:v>1.2447019999999999E-5</c:v>
                </c:pt>
                <c:pt idx="60">
                  <c:v>1.253959E-5</c:v>
                </c:pt>
                <c:pt idx="61">
                  <c:v>1.263062E-5</c:v>
                </c:pt>
                <c:pt idx="62">
                  <c:v>1.272019E-5</c:v>
                </c:pt>
                <c:pt idx="63">
                  <c:v>1.280834E-5</c:v>
                </c:pt>
                <c:pt idx="64">
                  <c:v>1.289516E-5</c:v>
                </c:pt>
                <c:pt idx="65">
                  <c:v>1.298066E-5</c:v>
                </c:pt>
                <c:pt idx="66">
                  <c:v>1.306491E-5</c:v>
                </c:pt>
                <c:pt idx="67">
                  <c:v>1.314795E-5</c:v>
                </c:pt>
                <c:pt idx="68">
                  <c:v>1.3229810000000001E-5</c:v>
                </c:pt>
                <c:pt idx="69">
                  <c:v>1.331058E-5</c:v>
                </c:pt>
                <c:pt idx="70">
                  <c:v>1.339026E-5</c:v>
                </c:pt>
                <c:pt idx="71">
                  <c:v>1.3468900000000001E-5</c:v>
                </c:pt>
                <c:pt idx="72">
                  <c:v>1.3546510000000001E-5</c:v>
                </c:pt>
                <c:pt idx="73">
                  <c:v>1.3623139999999999E-5</c:v>
                </c:pt>
                <c:pt idx="74">
                  <c:v>1.3698810000000001E-5</c:v>
                </c:pt>
                <c:pt idx="75">
                  <c:v>1.377356E-5</c:v>
                </c:pt>
                <c:pt idx="76">
                  <c:v>1.384742E-5</c:v>
                </c:pt>
                <c:pt idx="77">
                  <c:v>1.3920419999999999E-5</c:v>
                </c:pt>
                <c:pt idx="78">
                  <c:v>1.399257E-5</c:v>
                </c:pt>
                <c:pt idx="79">
                  <c:v>1.406391E-5</c:v>
                </c:pt>
                <c:pt idx="80">
                  <c:v>1.4134460000000001E-5</c:v>
                </c:pt>
                <c:pt idx="81">
                  <c:v>1.420422E-5</c:v>
                </c:pt>
                <c:pt idx="82">
                  <c:v>1.427326E-5</c:v>
                </c:pt>
                <c:pt idx="83">
                  <c:v>1.4341560000000001E-5</c:v>
                </c:pt>
                <c:pt idx="84">
                  <c:v>1.440914E-5</c:v>
                </c:pt>
                <c:pt idx="85">
                  <c:v>1.447603E-5</c:v>
                </c:pt>
                <c:pt idx="86">
                  <c:v>1.454225E-5</c:v>
                </c:pt>
                <c:pt idx="87">
                  <c:v>1.460778E-5</c:v>
                </c:pt>
                <c:pt idx="88">
                  <c:v>1.467269E-5</c:v>
                </c:pt>
                <c:pt idx="89">
                  <c:v>1.4736969999999999E-5</c:v>
                </c:pt>
                <c:pt idx="90">
                  <c:v>1.480064E-5</c:v>
                </c:pt>
                <c:pt idx="91">
                  <c:v>1.48637E-5</c:v>
                </c:pt>
                <c:pt idx="92">
                  <c:v>1.492618E-5</c:v>
                </c:pt>
                <c:pt idx="93">
                  <c:v>1.498808E-5</c:v>
                </c:pt>
                <c:pt idx="94">
                  <c:v>1.5049430000000001E-5</c:v>
                </c:pt>
                <c:pt idx="95">
                  <c:v>1.5110219999999999E-5</c:v>
                </c:pt>
                <c:pt idx="96">
                  <c:v>1.517048E-5</c:v>
                </c:pt>
                <c:pt idx="97">
                  <c:v>1.5230230000000001E-5</c:v>
                </c:pt>
                <c:pt idx="98">
                  <c:v>1.528945E-5</c:v>
                </c:pt>
                <c:pt idx="99">
                  <c:v>1.5348189999999999E-5</c:v>
                </c:pt>
                <c:pt idx="100">
                  <c:v>1.5406409999999999E-5</c:v>
                </c:pt>
                <c:pt idx="101">
                  <c:v>1.5464170000000001E-5</c:v>
                </c:pt>
                <c:pt idx="102">
                  <c:v>1.552145E-5</c:v>
                </c:pt>
                <c:pt idx="103">
                  <c:v>1.5578289999999999E-5</c:v>
                </c:pt>
                <c:pt idx="104">
                  <c:v>1.5634669999999999E-5</c:v>
                </c:pt>
                <c:pt idx="105">
                  <c:v>1.5690599999999998E-5</c:v>
                </c:pt>
                <c:pt idx="106">
                  <c:v>1.5746090000000001E-5</c:v>
                </c:pt>
                <c:pt idx="107">
                  <c:v>1.5801169999999998E-5</c:v>
                </c:pt>
                <c:pt idx="108">
                  <c:v>1.5855850000000002E-5</c:v>
                </c:pt>
                <c:pt idx="109">
                  <c:v>1.591007E-5</c:v>
                </c:pt>
                <c:pt idx="110">
                  <c:v>1.5963890000000001E-5</c:v>
                </c:pt>
                <c:pt idx="111">
                  <c:v>1.6017339999999999E-5</c:v>
                </c:pt>
                <c:pt idx="112">
                  <c:v>1.607039E-5</c:v>
                </c:pt>
                <c:pt idx="113">
                  <c:v>1.6123059999999999E-5</c:v>
                </c:pt>
                <c:pt idx="114">
                  <c:v>1.6175360000000002E-5</c:v>
                </c:pt>
                <c:pt idx="115">
                  <c:v>1.6227280000000002E-5</c:v>
                </c:pt>
                <c:pt idx="116">
                  <c:v>1.6278829999999999E-5</c:v>
                </c:pt>
                <c:pt idx="117">
                  <c:v>1.6330050000000001E-5</c:v>
                </c:pt>
                <c:pt idx="118">
                  <c:v>1.6380909999999998E-5</c:v>
                </c:pt>
                <c:pt idx="119">
                  <c:v>1.6431429999999999E-5</c:v>
                </c:pt>
                <c:pt idx="120">
                  <c:v>1.648162E-5</c:v>
                </c:pt>
                <c:pt idx="121">
                  <c:v>1.6531480000000001E-5</c:v>
                </c:pt>
                <c:pt idx="122">
                  <c:v>1.6580989999999999E-5</c:v>
                </c:pt>
                <c:pt idx="123">
                  <c:v>1.6630199999999999E-5</c:v>
                </c:pt>
                <c:pt idx="124">
                  <c:v>1.6679060000000002E-5</c:v>
                </c:pt>
                <c:pt idx="125">
                  <c:v>1.6727649999999999E-5</c:v>
                </c:pt>
                <c:pt idx="126">
                  <c:v>1.677591E-5</c:v>
                </c:pt>
                <c:pt idx="127">
                  <c:v>1.6823889999999999E-5</c:v>
                </c:pt>
                <c:pt idx="128">
                  <c:v>1.687156E-5</c:v>
                </c:pt>
                <c:pt idx="129">
                  <c:v>1.6918940000000001E-5</c:v>
                </c:pt>
                <c:pt idx="130">
                  <c:v>1.6966E-5</c:v>
                </c:pt>
                <c:pt idx="131">
                  <c:v>1.7012800000000001E-5</c:v>
                </c:pt>
                <c:pt idx="132">
                  <c:v>1.7059319999999999E-5</c:v>
                </c:pt>
                <c:pt idx="133">
                  <c:v>1.7105550000000001E-5</c:v>
                </c:pt>
                <c:pt idx="134">
                  <c:v>1.71515E-5</c:v>
                </c:pt>
                <c:pt idx="135">
                  <c:v>1.7197199999999999E-5</c:v>
                </c:pt>
                <c:pt idx="136">
                  <c:v>1.7242639999999999E-5</c:v>
                </c:pt>
                <c:pt idx="137">
                  <c:v>1.7287850000000001E-5</c:v>
                </c:pt>
                <c:pt idx="138">
                  <c:v>1.7332759999999998E-5</c:v>
                </c:pt>
                <c:pt idx="139">
                  <c:v>1.737744E-5</c:v>
                </c:pt>
                <c:pt idx="140">
                  <c:v>1.7421860000000001E-5</c:v>
                </c:pt>
                <c:pt idx="141">
                  <c:v>1.7466040000000001E-5</c:v>
                </c:pt>
                <c:pt idx="142">
                  <c:v>1.7509960000000001E-5</c:v>
                </c:pt>
                <c:pt idx="143">
                  <c:v>1.7553669999999999E-5</c:v>
                </c:pt>
                <c:pt idx="144">
                  <c:v>1.7597119999999999E-5</c:v>
                </c:pt>
                <c:pt idx="145">
                  <c:v>1.7640350000000001E-5</c:v>
                </c:pt>
                <c:pt idx="146">
                  <c:v>1.768334E-5</c:v>
                </c:pt>
                <c:pt idx="147">
                  <c:v>1.772611E-5</c:v>
                </c:pt>
                <c:pt idx="148">
                  <c:v>1.7768640000000001E-5</c:v>
                </c:pt>
                <c:pt idx="149">
                  <c:v>1.7810970000000001E-5</c:v>
                </c:pt>
                <c:pt idx="150">
                  <c:v>1.7853070000000002E-5</c:v>
                </c:pt>
                <c:pt idx="151">
                  <c:v>1.7894969999999999E-5</c:v>
                </c:pt>
                <c:pt idx="152">
                  <c:v>1.793665E-5</c:v>
                </c:pt>
                <c:pt idx="153">
                  <c:v>1.7978110000000001E-5</c:v>
                </c:pt>
                <c:pt idx="154">
                  <c:v>1.801936E-5</c:v>
                </c:pt>
                <c:pt idx="155">
                  <c:v>1.8060400000000001E-5</c:v>
                </c:pt>
                <c:pt idx="156">
                  <c:v>1.810126E-5</c:v>
                </c:pt>
                <c:pt idx="157">
                  <c:v>1.8141910000000001E-5</c:v>
                </c:pt>
                <c:pt idx="158">
                  <c:v>1.8182360000000001E-5</c:v>
                </c:pt>
                <c:pt idx="159">
                  <c:v>1.8222610000000001E-5</c:v>
                </c:pt>
                <c:pt idx="160">
                  <c:v>1.8262679999999999E-5</c:v>
                </c:pt>
                <c:pt idx="161">
                  <c:v>1.830255E-5</c:v>
                </c:pt>
                <c:pt idx="162">
                  <c:v>1.8342230000000001E-5</c:v>
                </c:pt>
                <c:pt idx="163">
                  <c:v>1.8381729999999999E-5</c:v>
                </c:pt>
                <c:pt idx="164">
                  <c:v>1.8421040000000001E-5</c:v>
                </c:pt>
                <c:pt idx="165">
                  <c:v>1.846016E-5</c:v>
                </c:pt>
                <c:pt idx="166">
                  <c:v>1.84991E-5</c:v>
                </c:pt>
                <c:pt idx="167">
                  <c:v>1.8537850000000001E-5</c:v>
                </c:pt>
                <c:pt idx="168">
                  <c:v>1.8576450000000001E-5</c:v>
                </c:pt>
                <c:pt idx="169">
                  <c:v>1.8614860000000001E-5</c:v>
                </c:pt>
                <c:pt idx="170">
                  <c:v>1.865311E-5</c:v>
                </c:pt>
                <c:pt idx="171">
                  <c:v>1.8691190000000001E-5</c:v>
                </c:pt>
                <c:pt idx="172">
                  <c:v>1.8729079999999999E-5</c:v>
                </c:pt>
                <c:pt idx="173">
                  <c:v>1.8766819999999999E-5</c:v>
                </c:pt>
                <c:pt idx="174">
                  <c:v>1.8804380000000001E-5</c:v>
                </c:pt>
                <c:pt idx="175">
                  <c:v>1.8841789999999999E-5</c:v>
                </c:pt>
                <c:pt idx="176">
                  <c:v>1.8879029999999999E-5</c:v>
                </c:pt>
                <c:pt idx="177">
                  <c:v>1.8916120000000001E-5</c:v>
                </c:pt>
                <c:pt idx="178">
                  <c:v>1.8953039999999999E-5</c:v>
                </c:pt>
                <c:pt idx="179">
                  <c:v>1.898981E-5</c:v>
                </c:pt>
                <c:pt idx="180">
                  <c:v>1.902643E-5</c:v>
                </c:pt>
                <c:pt idx="181">
                  <c:v>1.9062879999999999E-5</c:v>
                </c:pt>
                <c:pt idx="182">
                  <c:v>1.9099199999999998E-5</c:v>
                </c:pt>
                <c:pt idx="183">
                  <c:v>1.913535E-5</c:v>
                </c:pt>
                <c:pt idx="184">
                  <c:v>1.9171360000000001E-5</c:v>
                </c:pt>
                <c:pt idx="185">
                  <c:v>1.9207219999999999E-5</c:v>
                </c:pt>
                <c:pt idx="186">
                  <c:v>1.924293E-5</c:v>
                </c:pt>
                <c:pt idx="187">
                  <c:v>1.9278499999999998E-5</c:v>
                </c:pt>
                <c:pt idx="188">
                  <c:v>1.931393E-5</c:v>
                </c:pt>
                <c:pt idx="189">
                  <c:v>1.9349209999999998E-5</c:v>
                </c:pt>
                <c:pt idx="190">
                  <c:v>1.938435E-5</c:v>
                </c:pt>
                <c:pt idx="191">
                  <c:v>1.9419349999999999E-5</c:v>
                </c:pt>
                <c:pt idx="192">
                  <c:v>1.9454219999999999E-5</c:v>
                </c:pt>
                <c:pt idx="193">
                  <c:v>1.9488949999999999E-5</c:v>
                </c:pt>
                <c:pt idx="194">
                  <c:v>1.952354E-5</c:v>
                </c:pt>
                <c:pt idx="195">
                  <c:v>1.9558000000000001E-5</c:v>
                </c:pt>
                <c:pt idx="196">
                  <c:v>1.959232E-5</c:v>
                </c:pt>
                <c:pt idx="197">
                  <c:v>1.962651E-5</c:v>
                </c:pt>
                <c:pt idx="198">
                  <c:v>1.9660580000000001E-5</c:v>
                </c:pt>
                <c:pt idx="199">
                  <c:v>1.9694520000000001E-5</c:v>
                </c:pt>
                <c:pt idx="200">
                  <c:v>1.9728340000000002E-5</c:v>
                </c:pt>
                <c:pt idx="201">
                  <c:v>1.976202E-5</c:v>
                </c:pt>
                <c:pt idx="202">
                  <c:v>1.9795569999999999E-5</c:v>
                </c:pt>
                <c:pt idx="203">
                  <c:v>1.9828999999999999E-5</c:v>
                </c:pt>
                <c:pt idx="204">
                  <c:v>1.9862300000000001E-5</c:v>
                </c:pt>
                <c:pt idx="205">
                  <c:v>1.9895489999999999E-5</c:v>
                </c:pt>
                <c:pt idx="206">
                  <c:v>1.9928560000000002E-5</c:v>
                </c:pt>
                <c:pt idx="207">
                  <c:v>1.9961499999999999E-5</c:v>
                </c:pt>
                <c:pt idx="208">
                  <c:v>1.9994320000000001E-5</c:v>
                </c:pt>
                <c:pt idx="209">
                  <c:v>2.0027029999999999E-5</c:v>
                </c:pt>
                <c:pt idx="210">
                  <c:v>2.0059610000000001E-5</c:v>
                </c:pt>
                <c:pt idx="211">
                  <c:v>2.0092079999999999E-5</c:v>
                </c:pt>
                <c:pt idx="212">
                  <c:v>2.012445E-5</c:v>
                </c:pt>
                <c:pt idx="213">
                  <c:v>2.0156689999999999E-5</c:v>
                </c:pt>
                <c:pt idx="214">
                  <c:v>2.018882E-5</c:v>
                </c:pt>
                <c:pt idx="215">
                  <c:v>2.0220840000000001E-5</c:v>
                </c:pt>
                <c:pt idx="216">
                  <c:v>2.025275E-5</c:v>
                </c:pt>
                <c:pt idx="217">
                  <c:v>2.0284540000000001E-5</c:v>
                </c:pt>
                <c:pt idx="218">
                  <c:v>2.0316229999999999E-5</c:v>
                </c:pt>
                <c:pt idx="219">
                  <c:v>2.0347809999999999E-5</c:v>
                </c:pt>
                <c:pt idx="220">
                  <c:v>2.0379289999999999E-5</c:v>
                </c:pt>
                <c:pt idx="221">
                  <c:v>2.0410660000000002E-5</c:v>
                </c:pt>
                <c:pt idx="222">
                  <c:v>2.044192E-5</c:v>
                </c:pt>
                <c:pt idx="223">
                  <c:v>2.047307E-5</c:v>
                </c:pt>
                <c:pt idx="224">
                  <c:v>2.0504130000000001E-5</c:v>
                </c:pt>
                <c:pt idx="225">
                  <c:v>2.0535080000000001E-5</c:v>
                </c:pt>
                <c:pt idx="226">
                  <c:v>2.056592E-5</c:v>
                </c:pt>
                <c:pt idx="227">
                  <c:v>2.0596659999999999E-5</c:v>
                </c:pt>
                <c:pt idx="228">
                  <c:v>2.0627309999999999E-5</c:v>
                </c:pt>
                <c:pt idx="229">
                  <c:v>2.065784E-5</c:v>
                </c:pt>
                <c:pt idx="230">
                  <c:v>2.0688279999999998E-5</c:v>
                </c:pt>
                <c:pt idx="231">
                  <c:v>2.0718630000000001E-5</c:v>
                </c:pt>
                <c:pt idx="232">
                  <c:v>2.0748869999999998E-5</c:v>
                </c:pt>
                <c:pt idx="233">
                  <c:v>2.0779009999999999E-5</c:v>
                </c:pt>
                <c:pt idx="234">
                  <c:v>2.0809070000000002E-5</c:v>
                </c:pt>
                <c:pt idx="235">
                  <c:v>2.083903E-5</c:v>
                </c:pt>
                <c:pt idx="236">
                  <c:v>2.0868889999999999E-5</c:v>
                </c:pt>
                <c:pt idx="237">
                  <c:v>2.0898660000000001E-5</c:v>
                </c:pt>
                <c:pt idx="238">
                  <c:v>2.092834E-5</c:v>
                </c:pt>
                <c:pt idx="239">
                  <c:v>2.0957919999999999E-5</c:v>
                </c:pt>
                <c:pt idx="240">
                  <c:v>2.0987409999999999E-5</c:v>
                </c:pt>
                <c:pt idx="241">
                  <c:v>2.101682E-5</c:v>
                </c:pt>
                <c:pt idx="242">
                  <c:v>2.104613E-5</c:v>
                </c:pt>
                <c:pt idx="243">
                  <c:v>2.1075350000000001E-5</c:v>
                </c:pt>
                <c:pt idx="244">
                  <c:v>2.1104469999999999E-5</c:v>
                </c:pt>
                <c:pt idx="245">
                  <c:v>2.1133520000000002E-5</c:v>
                </c:pt>
                <c:pt idx="246">
                  <c:v>2.116246E-5</c:v>
                </c:pt>
                <c:pt idx="247">
                  <c:v>2.119132E-5</c:v>
                </c:pt>
                <c:pt idx="248">
                  <c:v>2.12201E-5</c:v>
                </c:pt>
                <c:pt idx="249">
                  <c:v>2.1248790000000002E-5</c:v>
                </c:pt>
                <c:pt idx="250">
                  <c:v>2.127739E-5</c:v>
                </c:pt>
              </c:numCache>
            </c:numRef>
          </c:yVal>
          <c:smooth val="1"/>
          <c:extLst>
            <c:ext xmlns:c16="http://schemas.microsoft.com/office/drawing/2014/chart" uri="{C3380CC4-5D6E-409C-BE32-E72D297353CC}">
              <c16:uniqueId val="{0000001F-4D4C-4B1C-89A4-3D3AFACA9F2D}"/>
            </c:ext>
          </c:extLst>
        </c:ser>
        <c:ser>
          <c:idx val="32"/>
          <c:order val="32"/>
          <c:tx>
            <c:strRef>
              <c:f>marine01!$AK$1</c:f>
              <c:strCache>
                <c:ptCount val="1"/>
                <c:pt idx="0">
                  <c:v>Dp(3.30171E-07) </c:v>
                </c:pt>
              </c:strCache>
            </c:strRef>
          </c:tx>
          <c:spPr>
            <a:ln w="12700">
              <a:solidFill>
                <a:srgbClr val="FFFF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marine01!$AK$2:$AK$252</c:f>
              <c:numCache>
                <c:formatCode>0.00E+00</c:formatCode>
                <c:ptCount val="251"/>
                <c:pt idx="0">
                  <c:v>7.0588150000000001E-7</c:v>
                </c:pt>
                <c:pt idx="1">
                  <c:v>8.0822239999999999E-7</c:v>
                </c:pt>
                <c:pt idx="2">
                  <c:v>8.2242399999999998E-7</c:v>
                </c:pt>
                <c:pt idx="3">
                  <c:v>8.3788569999999996E-7</c:v>
                </c:pt>
                <c:pt idx="4">
                  <c:v>8.5475499999999998E-7</c:v>
                </c:pt>
                <c:pt idx="5">
                  <c:v>8.7324430000000004E-7</c:v>
                </c:pt>
                <c:pt idx="6">
                  <c:v>8.9362700000000001E-7</c:v>
                </c:pt>
                <c:pt idx="7">
                  <c:v>9.1625280000000001E-7</c:v>
                </c:pt>
                <c:pt idx="8">
                  <c:v>9.4157269999999998E-7</c:v>
                </c:pt>
                <c:pt idx="9">
                  <c:v>9.7017880000000001E-7</c:v>
                </c:pt>
                <c:pt idx="10">
                  <c:v>1.0028669999999999E-6</c:v>
                </c:pt>
                <c:pt idx="11">
                  <c:v>1.0407320000000001E-6</c:v>
                </c:pt>
                <c:pt idx="12">
                  <c:v>1.085316E-6</c:v>
                </c:pt>
                <c:pt idx="13">
                  <c:v>1.1389020000000001E-6</c:v>
                </c:pt>
                <c:pt idx="14">
                  <c:v>1.2049479999999999E-6</c:v>
                </c:pt>
                <c:pt idx="15">
                  <c:v>1.288952E-6</c:v>
                </c:pt>
                <c:pt idx="16">
                  <c:v>1.4000369999999999E-6</c:v>
                </c:pt>
                <c:pt idx="17">
                  <c:v>1.5537020000000001E-6</c:v>
                </c:pt>
                <c:pt idx="18">
                  <c:v>1.7756049999999999E-6</c:v>
                </c:pt>
                <c:pt idx="19">
                  <c:v>2.103269E-6</c:v>
                </c:pt>
                <c:pt idx="20">
                  <c:v>2.5785069999999999E-6</c:v>
                </c:pt>
                <c:pt idx="21">
                  <c:v>3.2138160000000001E-6</c:v>
                </c:pt>
                <c:pt idx="22">
                  <c:v>3.9773570000000001E-6</c:v>
                </c:pt>
                <c:pt idx="23">
                  <c:v>4.8006500000000004E-6</c:v>
                </c:pt>
                <c:pt idx="24">
                  <c:v>5.6055069999999999E-6</c:v>
                </c:pt>
                <c:pt idx="25">
                  <c:v>6.3301179999999998E-6</c:v>
                </c:pt>
                <c:pt idx="26">
                  <c:v>6.9444839999999997E-6</c:v>
                </c:pt>
                <c:pt idx="27">
                  <c:v>7.4488050000000001E-6</c:v>
                </c:pt>
                <c:pt idx="28">
                  <c:v>7.8609979999999993E-6</c:v>
                </c:pt>
                <c:pt idx="29">
                  <c:v>8.2034250000000002E-6</c:v>
                </c:pt>
                <c:pt idx="30">
                  <c:v>8.4954270000000005E-6</c:v>
                </c:pt>
                <c:pt idx="31">
                  <c:v>8.7516930000000004E-6</c:v>
                </c:pt>
                <c:pt idx="32">
                  <c:v>8.9824700000000004E-6</c:v>
                </c:pt>
                <c:pt idx="33">
                  <c:v>9.1944189999999999E-6</c:v>
                </c:pt>
                <c:pt idx="34">
                  <c:v>9.3918950000000003E-6</c:v>
                </c:pt>
                <c:pt idx="35">
                  <c:v>9.5777990000000006E-6</c:v>
                </c:pt>
                <c:pt idx="36">
                  <c:v>9.7541009999999997E-6</c:v>
                </c:pt>
                <c:pt idx="37">
                  <c:v>9.9221999999999996E-6</c:v>
                </c:pt>
                <c:pt idx="38">
                  <c:v>1.008315E-5</c:v>
                </c:pt>
                <c:pt idx="39">
                  <c:v>1.0237759999999999E-5</c:v>
                </c:pt>
                <c:pt idx="40">
                  <c:v>1.0386660000000001E-5</c:v>
                </c:pt>
                <c:pt idx="41">
                  <c:v>1.053038E-5</c:v>
                </c:pt>
                <c:pt idx="42">
                  <c:v>1.066943E-5</c:v>
                </c:pt>
                <c:pt idx="43">
                  <c:v>1.080416E-5</c:v>
                </c:pt>
                <c:pt idx="44">
                  <c:v>1.0934920000000001E-5</c:v>
                </c:pt>
                <c:pt idx="45">
                  <c:v>1.1062E-5</c:v>
                </c:pt>
                <c:pt idx="46">
                  <c:v>1.1185659999999999E-5</c:v>
                </c:pt>
                <c:pt idx="47">
                  <c:v>1.130613E-5</c:v>
                </c:pt>
                <c:pt idx="48">
                  <c:v>1.1423589999999999E-5</c:v>
                </c:pt>
                <c:pt idx="49">
                  <c:v>1.153824E-5</c:v>
                </c:pt>
                <c:pt idx="50">
                  <c:v>1.165026E-5</c:v>
                </c:pt>
                <c:pt idx="51">
                  <c:v>1.17598E-5</c:v>
                </c:pt>
                <c:pt idx="52">
                  <c:v>1.186703E-5</c:v>
                </c:pt>
                <c:pt idx="53">
                  <c:v>1.1972010000000001E-5</c:v>
                </c:pt>
                <c:pt idx="54">
                  <c:v>1.2074909999999999E-5</c:v>
                </c:pt>
                <c:pt idx="55">
                  <c:v>1.21758E-5</c:v>
                </c:pt>
                <c:pt idx="56">
                  <c:v>1.22748E-5</c:v>
                </c:pt>
                <c:pt idx="57">
                  <c:v>1.2371999999999999E-5</c:v>
                </c:pt>
                <c:pt idx="58">
                  <c:v>1.246742E-5</c:v>
                </c:pt>
                <c:pt idx="59">
                  <c:v>1.256119E-5</c:v>
                </c:pt>
                <c:pt idx="60">
                  <c:v>1.265342E-5</c:v>
                </c:pt>
                <c:pt idx="61">
                  <c:v>1.2744100000000001E-5</c:v>
                </c:pt>
                <c:pt idx="62">
                  <c:v>1.2833340000000001E-5</c:v>
                </c:pt>
                <c:pt idx="63">
                  <c:v>1.292117E-5</c:v>
                </c:pt>
                <c:pt idx="64">
                  <c:v>1.300766E-5</c:v>
                </c:pt>
                <c:pt idx="65">
                  <c:v>1.309286E-5</c:v>
                </c:pt>
                <c:pt idx="66">
                  <c:v>1.317681E-5</c:v>
                </c:pt>
                <c:pt idx="67">
                  <c:v>1.325954E-5</c:v>
                </c:pt>
                <c:pt idx="68">
                  <c:v>1.334112E-5</c:v>
                </c:pt>
                <c:pt idx="69">
                  <c:v>1.34216E-5</c:v>
                </c:pt>
                <c:pt idx="70">
                  <c:v>1.3501E-5</c:v>
                </c:pt>
                <c:pt idx="71">
                  <c:v>1.357936E-5</c:v>
                </c:pt>
                <c:pt idx="72">
                  <c:v>1.365671E-5</c:v>
                </c:pt>
                <c:pt idx="73">
                  <c:v>1.3733079999999999E-5</c:v>
                </c:pt>
                <c:pt idx="74">
                  <c:v>1.3808489999999999E-5</c:v>
                </c:pt>
                <c:pt idx="75">
                  <c:v>1.3882979999999999E-5</c:v>
                </c:pt>
                <c:pt idx="76">
                  <c:v>1.395659E-5</c:v>
                </c:pt>
                <c:pt idx="77">
                  <c:v>1.402935E-5</c:v>
                </c:pt>
                <c:pt idx="78">
                  <c:v>1.4101260000000001E-5</c:v>
                </c:pt>
                <c:pt idx="79">
                  <c:v>1.4172360000000001E-5</c:v>
                </c:pt>
                <c:pt idx="80">
                  <c:v>1.424268E-5</c:v>
                </c:pt>
                <c:pt idx="81">
                  <c:v>1.431222E-5</c:v>
                </c:pt>
                <c:pt idx="82">
                  <c:v>1.438103E-5</c:v>
                </c:pt>
                <c:pt idx="83">
                  <c:v>1.4449109999999999E-5</c:v>
                </c:pt>
                <c:pt idx="84">
                  <c:v>1.4516479999999999E-5</c:v>
                </c:pt>
                <c:pt idx="85">
                  <c:v>1.4583149999999999E-5</c:v>
                </c:pt>
                <c:pt idx="86">
                  <c:v>1.4649159999999999E-5</c:v>
                </c:pt>
                <c:pt idx="87">
                  <c:v>1.471449E-5</c:v>
                </c:pt>
                <c:pt idx="88">
                  <c:v>1.477919E-5</c:v>
                </c:pt>
                <c:pt idx="89">
                  <c:v>1.484327E-5</c:v>
                </c:pt>
                <c:pt idx="90">
                  <c:v>1.490674E-5</c:v>
                </c:pt>
                <c:pt idx="91">
                  <c:v>1.496961E-5</c:v>
                </c:pt>
                <c:pt idx="92">
                  <c:v>1.5031899999999999E-5</c:v>
                </c:pt>
                <c:pt idx="93">
                  <c:v>1.509361E-5</c:v>
                </c:pt>
                <c:pt idx="94">
                  <c:v>1.5154770000000001E-5</c:v>
                </c:pt>
                <c:pt idx="95">
                  <c:v>1.521537E-5</c:v>
                </c:pt>
                <c:pt idx="96">
                  <c:v>1.527545E-5</c:v>
                </c:pt>
                <c:pt idx="97">
                  <c:v>1.5335019999999999E-5</c:v>
                </c:pt>
                <c:pt idx="98">
                  <c:v>1.539407E-5</c:v>
                </c:pt>
                <c:pt idx="99">
                  <c:v>1.545263E-5</c:v>
                </c:pt>
                <c:pt idx="100">
                  <c:v>1.5510669999999998E-5</c:v>
                </c:pt>
                <c:pt idx="101">
                  <c:v>1.5568269999999999E-5</c:v>
                </c:pt>
                <c:pt idx="102">
                  <c:v>1.562538E-5</c:v>
                </c:pt>
                <c:pt idx="103">
                  <c:v>1.568205E-5</c:v>
                </c:pt>
                <c:pt idx="104">
                  <c:v>1.5738269999999999E-5</c:v>
                </c:pt>
                <c:pt idx="105">
                  <c:v>1.5794040000000001E-5</c:v>
                </c:pt>
                <c:pt idx="106">
                  <c:v>1.5849369999999999E-5</c:v>
                </c:pt>
                <c:pt idx="107">
                  <c:v>1.5904289999999999E-5</c:v>
                </c:pt>
                <c:pt idx="108">
                  <c:v>1.5958810000000001E-5</c:v>
                </c:pt>
                <c:pt idx="109">
                  <c:v>1.6012879999999999E-5</c:v>
                </c:pt>
                <c:pt idx="110">
                  <c:v>1.606655E-5</c:v>
                </c:pt>
                <c:pt idx="111">
                  <c:v>1.611984E-5</c:v>
                </c:pt>
                <c:pt idx="112">
                  <c:v>1.6172740000000001E-5</c:v>
                </c:pt>
                <c:pt idx="113">
                  <c:v>1.622527E-5</c:v>
                </c:pt>
                <c:pt idx="114">
                  <c:v>1.6277419999999999E-5</c:v>
                </c:pt>
                <c:pt idx="115">
                  <c:v>1.6329189999999999E-5</c:v>
                </c:pt>
                <c:pt idx="116">
                  <c:v>1.63806E-5</c:v>
                </c:pt>
                <c:pt idx="117">
                  <c:v>1.6431669999999998E-5</c:v>
                </c:pt>
                <c:pt idx="118">
                  <c:v>1.64824E-5</c:v>
                </c:pt>
                <c:pt idx="119">
                  <c:v>1.6532780000000001E-5</c:v>
                </c:pt>
                <c:pt idx="120">
                  <c:v>1.6582839999999999E-5</c:v>
                </c:pt>
                <c:pt idx="121">
                  <c:v>1.6632560000000001E-5</c:v>
                </c:pt>
                <c:pt idx="122">
                  <c:v>1.6681929999999999E-5</c:v>
                </c:pt>
                <c:pt idx="123">
                  <c:v>1.673101E-5</c:v>
                </c:pt>
                <c:pt idx="124">
                  <c:v>1.6779740000000001E-5</c:v>
                </c:pt>
                <c:pt idx="125">
                  <c:v>1.6828199999999999E-5</c:v>
                </c:pt>
                <c:pt idx="126">
                  <c:v>1.6876329999999998E-5</c:v>
                </c:pt>
                <c:pt idx="127">
                  <c:v>1.6924180000000002E-5</c:v>
                </c:pt>
                <c:pt idx="128">
                  <c:v>1.697172E-5</c:v>
                </c:pt>
                <c:pt idx="129">
                  <c:v>1.7018979999999999E-5</c:v>
                </c:pt>
                <c:pt idx="130">
                  <c:v>1.7065909999999999E-5</c:v>
                </c:pt>
                <c:pt idx="131">
                  <c:v>1.7112589999999999E-5</c:v>
                </c:pt>
                <c:pt idx="132">
                  <c:v>1.7158980000000002E-5</c:v>
                </c:pt>
                <c:pt idx="133">
                  <c:v>1.7205099999999999E-5</c:v>
                </c:pt>
                <c:pt idx="134">
                  <c:v>1.725093E-5</c:v>
                </c:pt>
                <c:pt idx="135">
                  <c:v>1.729651E-5</c:v>
                </c:pt>
                <c:pt idx="136">
                  <c:v>1.7341829999999999E-5</c:v>
                </c:pt>
                <c:pt idx="137">
                  <c:v>1.7386919999999999E-5</c:v>
                </c:pt>
                <c:pt idx="138">
                  <c:v>1.7431719999999999E-5</c:v>
                </c:pt>
                <c:pt idx="139">
                  <c:v>1.7476279999999999E-5</c:v>
                </c:pt>
                <c:pt idx="140">
                  <c:v>1.7520589999999999E-5</c:v>
                </c:pt>
                <c:pt idx="141">
                  <c:v>1.7564659999999999E-5</c:v>
                </c:pt>
                <c:pt idx="142">
                  <c:v>1.760846E-5</c:v>
                </c:pt>
                <c:pt idx="143">
                  <c:v>1.7652060000000001E-5</c:v>
                </c:pt>
                <c:pt idx="144">
                  <c:v>1.7695410000000001E-5</c:v>
                </c:pt>
                <c:pt idx="145">
                  <c:v>1.7738520000000001E-5</c:v>
                </c:pt>
                <c:pt idx="146">
                  <c:v>1.778141E-5</c:v>
                </c:pt>
                <c:pt idx="147">
                  <c:v>1.7824069999999999E-5</c:v>
                </c:pt>
                <c:pt idx="148">
                  <c:v>1.7866489999999998E-5</c:v>
                </c:pt>
                <c:pt idx="149">
                  <c:v>1.7908720000000002E-5</c:v>
                </c:pt>
                <c:pt idx="150">
                  <c:v>1.7950710000000001E-5</c:v>
                </c:pt>
                <c:pt idx="151">
                  <c:v>1.7992510000000002E-5</c:v>
                </c:pt>
                <c:pt idx="152">
                  <c:v>1.8034079999999999E-5</c:v>
                </c:pt>
                <c:pt idx="153">
                  <c:v>1.8075439999999999E-5</c:v>
                </c:pt>
                <c:pt idx="154">
                  <c:v>1.8116590000000001E-5</c:v>
                </c:pt>
                <c:pt idx="155">
                  <c:v>1.8157529999999999E-5</c:v>
                </c:pt>
                <c:pt idx="156">
                  <c:v>1.8198290000000001E-5</c:v>
                </c:pt>
                <c:pt idx="157">
                  <c:v>1.8238839999999998E-5</c:v>
                </c:pt>
                <c:pt idx="158">
                  <c:v>1.8279189999999999E-5</c:v>
                </c:pt>
                <c:pt idx="159">
                  <c:v>1.8319349999999999E-5</c:v>
                </c:pt>
                <c:pt idx="160">
                  <c:v>1.835932E-5</c:v>
                </c:pt>
                <c:pt idx="161">
                  <c:v>1.8399090000000001E-5</c:v>
                </c:pt>
                <c:pt idx="162">
                  <c:v>1.8438670000000001E-5</c:v>
                </c:pt>
                <c:pt idx="163">
                  <c:v>1.847808E-5</c:v>
                </c:pt>
                <c:pt idx="164">
                  <c:v>1.8517289999999999E-5</c:v>
                </c:pt>
                <c:pt idx="165">
                  <c:v>1.8556319999999999E-5</c:v>
                </c:pt>
                <c:pt idx="166">
                  <c:v>1.8595169999999999E-5</c:v>
                </c:pt>
                <c:pt idx="167">
                  <c:v>1.863383E-5</c:v>
                </c:pt>
                <c:pt idx="168">
                  <c:v>1.867234E-5</c:v>
                </c:pt>
                <c:pt idx="169">
                  <c:v>1.8710660000000001E-5</c:v>
                </c:pt>
                <c:pt idx="170">
                  <c:v>1.874881E-5</c:v>
                </c:pt>
                <c:pt idx="171">
                  <c:v>1.8786800000000001E-5</c:v>
                </c:pt>
                <c:pt idx="172">
                  <c:v>1.882461E-5</c:v>
                </c:pt>
                <c:pt idx="173">
                  <c:v>1.8862250000000001E-5</c:v>
                </c:pt>
                <c:pt idx="174">
                  <c:v>1.889973E-5</c:v>
                </c:pt>
                <c:pt idx="175">
                  <c:v>1.8937059999999999E-5</c:v>
                </c:pt>
                <c:pt idx="176">
                  <c:v>1.8974209999999999E-5</c:v>
                </c:pt>
                <c:pt idx="177">
                  <c:v>1.9011209999999999E-5</c:v>
                </c:pt>
                <c:pt idx="178">
                  <c:v>1.9048040000000001E-5</c:v>
                </c:pt>
                <c:pt idx="179">
                  <c:v>1.9084729999999999E-5</c:v>
                </c:pt>
                <c:pt idx="180">
                  <c:v>1.912126E-5</c:v>
                </c:pt>
                <c:pt idx="181">
                  <c:v>1.915763E-5</c:v>
                </c:pt>
                <c:pt idx="182">
                  <c:v>1.919386E-5</c:v>
                </c:pt>
                <c:pt idx="183">
                  <c:v>1.922994E-5</c:v>
                </c:pt>
                <c:pt idx="184">
                  <c:v>1.9265859999999999E-5</c:v>
                </c:pt>
                <c:pt idx="185">
                  <c:v>1.9301640000000001E-5</c:v>
                </c:pt>
                <c:pt idx="186">
                  <c:v>1.933727E-5</c:v>
                </c:pt>
                <c:pt idx="187">
                  <c:v>1.9372759999999999E-5</c:v>
                </c:pt>
                <c:pt idx="188">
                  <c:v>1.9408100000000001E-5</c:v>
                </c:pt>
                <c:pt idx="189">
                  <c:v>1.9443310000000001E-5</c:v>
                </c:pt>
                <c:pt idx="190">
                  <c:v>1.9478370000000001E-5</c:v>
                </c:pt>
                <c:pt idx="191">
                  <c:v>1.9513290000000001E-5</c:v>
                </c:pt>
                <c:pt idx="192">
                  <c:v>1.9548079999999999E-5</c:v>
                </c:pt>
                <c:pt idx="193">
                  <c:v>1.9582740000000001E-5</c:v>
                </c:pt>
                <c:pt idx="194">
                  <c:v>1.9617249999999999E-5</c:v>
                </c:pt>
                <c:pt idx="195">
                  <c:v>1.9651629999999999E-5</c:v>
                </c:pt>
                <c:pt idx="196">
                  <c:v>1.9685869999999999E-5</c:v>
                </c:pt>
                <c:pt idx="197">
                  <c:v>1.971999E-5</c:v>
                </c:pt>
                <c:pt idx="198">
                  <c:v>1.975398E-5</c:v>
                </c:pt>
                <c:pt idx="199">
                  <c:v>1.9787850000000001E-5</c:v>
                </c:pt>
                <c:pt idx="200">
                  <c:v>1.9821589999999999E-5</c:v>
                </c:pt>
                <c:pt idx="201">
                  <c:v>1.9855199999999999E-5</c:v>
                </c:pt>
                <c:pt idx="202">
                  <c:v>1.9888669999999999E-5</c:v>
                </c:pt>
                <c:pt idx="203">
                  <c:v>1.9922029999999999E-5</c:v>
                </c:pt>
                <c:pt idx="204">
                  <c:v>1.9955259999999999E-5</c:v>
                </c:pt>
                <c:pt idx="205">
                  <c:v>1.9988379999999999E-5</c:v>
                </c:pt>
                <c:pt idx="206">
                  <c:v>2.0021369999999999E-5</c:v>
                </c:pt>
                <c:pt idx="207">
                  <c:v>2.0054240000000001E-5</c:v>
                </c:pt>
                <c:pt idx="208">
                  <c:v>2.0086989999999999E-5</c:v>
                </c:pt>
                <c:pt idx="209">
                  <c:v>2.0119629999999998E-5</c:v>
                </c:pt>
                <c:pt idx="210">
                  <c:v>2.0152139999999999E-5</c:v>
                </c:pt>
                <c:pt idx="211">
                  <c:v>2.0184539999999999E-5</c:v>
                </c:pt>
                <c:pt idx="212">
                  <c:v>2.0216839999999999E-5</c:v>
                </c:pt>
                <c:pt idx="213">
                  <c:v>2.0249009999999999E-5</c:v>
                </c:pt>
                <c:pt idx="214">
                  <c:v>2.0281069999999999E-5</c:v>
                </c:pt>
                <c:pt idx="215">
                  <c:v>2.0313020000000002E-5</c:v>
                </c:pt>
                <c:pt idx="216">
                  <c:v>2.034486E-5</c:v>
                </c:pt>
                <c:pt idx="217">
                  <c:v>2.037659E-5</c:v>
                </c:pt>
                <c:pt idx="218">
                  <c:v>2.040821E-5</c:v>
                </c:pt>
                <c:pt idx="219">
                  <c:v>2.0439729999999999E-5</c:v>
                </c:pt>
                <c:pt idx="220">
                  <c:v>2.0471140000000001E-5</c:v>
                </c:pt>
                <c:pt idx="221">
                  <c:v>2.0502440000000002E-5</c:v>
                </c:pt>
                <c:pt idx="222">
                  <c:v>2.0533630000000001E-5</c:v>
                </c:pt>
                <c:pt idx="223">
                  <c:v>2.0564720000000001E-5</c:v>
                </c:pt>
                <c:pt idx="224">
                  <c:v>2.0595710000000001E-5</c:v>
                </c:pt>
                <c:pt idx="225">
                  <c:v>2.0626589999999999E-5</c:v>
                </c:pt>
                <c:pt idx="226">
                  <c:v>2.0657370000000001E-5</c:v>
                </c:pt>
                <c:pt idx="227">
                  <c:v>2.0688049999999999E-5</c:v>
                </c:pt>
                <c:pt idx="228">
                  <c:v>2.0718630000000001E-5</c:v>
                </c:pt>
                <c:pt idx="229">
                  <c:v>2.0749100000000001E-5</c:v>
                </c:pt>
                <c:pt idx="230">
                  <c:v>2.0779479999999998E-5</c:v>
                </c:pt>
                <c:pt idx="231">
                  <c:v>2.0809759999999999E-5</c:v>
                </c:pt>
                <c:pt idx="232">
                  <c:v>2.083994E-5</c:v>
                </c:pt>
                <c:pt idx="233">
                  <c:v>2.087002E-5</c:v>
                </c:pt>
                <c:pt idx="234">
                  <c:v>2.090001E-5</c:v>
                </c:pt>
                <c:pt idx="235">
                  <c:v>2.0929910000000002E-5</c:v>
                </c:pt>
                <c:pt idx="236">
                  <c:v>2.095972E-5</c:v>
                </c:pt>
                <c:pt idx="237">
                  <c:v>2.0989420000000001E-5</c:v>
                </c:pt>
                <c:pt idx="238">
                  <c:v>2.1019039999999999E-5</c:v>
                </c:pt>
                <c:pt idx="239">
                  <c:v>2.104855E-5</c:v>
                </c:pt>
                <c:pt idx="240">
                  <c:v>2.107799E-5</c:v>
                </c:pt>
                <c:pt idx="241">
                  <c:v>2.110734E-5</c:v>
                </c:pt>
                <c:pt idx="242">
                  <c:v>2.113659E-5</c:v>
                </c:pt>
                <c:pt idx="243">
                  <c:v>2.116575E-5</c:v>
                </c:pt>
                <c:pt idx="244">
                  <c:v>2.119481E-5</c:v>
                </c:pt>
                <c:pt idx="245">
                  <c:v>2.1223800000000002E-5</c:v>
                </c:pt>
                <c:pt idx="246">
                  <c:v>2.125269E-5</c:v>
                </c:pt>
                <c:pt idx="247">
                  <c:v>2.1281480000000001E-5</c:v>
                </c:pt>
                <c:pt idx="248">
                  <c:v>2.1310200000000001E-5</c:v>
                </c:pt>
                <c:pt idx="249">
                  <c:v>2.1338839999999999E-5</c:v>
                </c:pt>
                <c:pt idx="250">
                  <c:v>2.136738E-5</c:v>
                </c:pt>
              </c:numCache>
            </c:numRef>
          </c:yVal>
          <c:smooth val="1"/>
          <c:extLst>
            <c:ext xmlns:c16="http://schemas.microsoft.com/office/drawing/2014/chart" uri="{C3380CC4-5D6E-409C-BE32-E72D297353CC}">
              <c16:uniqueId val="{00000020-4D4C-4B1C-89A4-3D3AFACA9F2D}"/>
            </c:ext>
          </c:extLst>
        </c:ser>
        <c:ser>
          <c:idx val="33"/>
          <c:order val="33"/>
          <c:tx>
            <c:strRef>
              <c:f>marine01!$AL$1</c:f>
              <c:strCache>
                <c:ptCount val="1"/>
                <c:pt idx="0">
                  <c:v>Dp(3.62165E-07) </c:v>
                </c:pt>
              </c:strCache>
            </c:strRef>
          </c:tx>
          <c:spPr>
            <a:ln w="12700">
              <a:solidFill>
                <a:srgbClr val="FF00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marine01!$AL$2:$AL$252</c:f>
              <c:numCache>
                <c:formatCode>0.00E+00</c:formatCode>
                <c:ptCount val="251"/>
                <c:pt idx="0">
                  <c:v>7.7757240000000002E-7</c:v>
                </c:pt>
                <c:pt idx="1">
                  <c:v>8.8837650000000003E-7</c:v>
                </c:pt>
                <c:pt idx="2">
                  <c:v>9.0407650000000004E-7</c:v>
                </c:pt>
                <c:pt idx="3">
                  <c:v>9.2117469999999999E-7</c:v>
                </c:pt>
                <c:pt idx="4">
                  <c:v>9.3983539999999997E-7</c:v>
                </c:pt>
                <c:pt idx="5">
                  <c:v>9.6029500000000001E-7</c:v>
                </c:pt>
                <c:pt idx="6">
                  <c:v>9.8285739999999999E-7</c:v>
                </c:pt>
                <c:pt idx="7">
                  <c:v>1.007912E-6</c:v>
                </c:pt>
                <c:pt idx="8">
                  <c:v>1.0359610000000001E-6</c:v>
                </c:pt>
                <c:pt idx="9">
                  <c:v>1.067663E-6</c:v>
                </c:pt>
                <c:pt idx="10">
                  <c:v>1.103901E-6</c:v>
                </c:pt>
                <c:pt idx="11">
                  <c:v>1.1458910000000001E-6</c:v>
                </c:pt>
                <c:pt idx="12">
                  <c:v>1.1953400000000001E-6</c:v>
                </c:pt>
                <c:pt idx="13">
                  <c:v>1.254762E-6</c:v>
                </c:pt>
                <c:pt idx="14">
                  <c:v>1.3279419999999999E-6</c:v>
                </c:pt>
                <c:pt idx="15">
                  <c:v>1.4208250000000001E-6</c:v>
                </c:pt>
                <c:pt idx="16">
                  <c:v>1.5430840000000001E-6</c:v>
                </c:pt>
                <c:pt idx="17">
                  <c:v>1.7106640000000001E-6</c:v>
                </c:pt>
                <c:pt idx="18">
                  <c:v>1.948783E-6</c:v>
                </c:pt>
                <c:pt idx="19">
                  <c:v>2.29222E-6</c:v>
                </c:pt>
                <c:pt idx="20">
                  <c:v>2.7776540000000001E-6</c:v>
                </c:pt>
                <c:pt idx="21">
                  <c:v>3.413797E-6</c:v>
                </c:pt>
                <c:pt idx="22">
                  <c:v>4.170273E-6</c:v>
                </c:pt>
                <c:pt idx="23">
                  <c:v>4.9829420000000001E-6</c:v>
                </c:pt>
                <c:pt idx="24">
                  <c:v>5.7771729999999998E-6</c:v>
                </c:pt>
                <c:pt idx="25">
                  <c:v>6.4928750000000001E-6</c:v>
                </c:pt>
                <c:pt idx="26">
                  <c:v>7.1004209999999998E-6</c:v>
                </c:pt>
                <c:pt idx="27">
                  <c:v>7.5997250000000003E-6</c:v>
                </c:pt>
                <c:pt idx="28">
                  <c:v>8.008243E-6</c:v>
                </c:pt>
                <c:pt idx="29">
                  <c:v>8.3479160000000006E-6</c:v>
                </c:pt>
                <c:pt idx="30">
                  <c:v>8.6377810000000002E-6</c:v>
                </c:pt>
                <c:pt idx="31">
                  <c:v>8.8923169999999994E-6</c:v>
                </c:pt>
                <c:pt idx="32">
                  <c:v>9.1216359999999993E-6</c:v>
                </c:pt>
                <c:pt idx="33">
                  <c:v>9.3323170000000003E-6</c:v>
                </c:pt>
                <c:pt idx="34">
                  <c:v>9.5286620000000001E-6</c:v>
                </c:pt>
                <c:pt idx="35">
                  <c:v>9.7135409999999999E-6</c:v>
                </c:pt>
                <c:pt idx="36">
                  <c:v>9.8888999999999995E-6</c:v>
                </c:pt>
                <c:pt idx="37">
                  <c:v>1.0056130000000001E-5</c:v>
                </c:pt>
                <c:pt idx="38">
                  <c:v>1.021626E-5</c:v>
                </c:pt>
                <c:pt idx="39">
                  <c:v>1.0370099999999999E-5</c:v>
                </c:pt>
                <c:pt idx="40">
                  <c:v>1.0518279999999999E-5</c:v>
                </c:pt>
                <c:pt idx="41">
                  <c:v>1.066132E-5</c:v>
                </c:pt>
                <c:pt idx="42">
                  <c:v>1.0799720000000001E-5</c:v>
                </c:pt>
                <c:pt idx="43">
                  <c:v>1.0933830000000001E-5</c:v>
                </c:pt>
                <c:pt idx="44">
                  <c:v>1.1063999999999999E-5</c:v>
                </c:pt>
                <c:pt idx="45">
                  <c:v>1.119052E-5</c:v>
                </c:pt>
                <c:pt idx="46">
                  <c:v>1.1313640000000001E-5</c:v>
                </c:pt>
                <c:pt idx="47">
                  <c:v>1.143358E-5</c:v>
                </c:pt>
                <c:pt idx="48">
                  <c:v>1.155054E-5</c:v>
                </c:pt>
                <c:pt idx="49">
                  <c:v>1.1664709999999999E-5</c:v>
                </c:pt>
                <c:pt idx="50">
                  <c:v>1.1776270000000001E-5</c:v>
                </c:pt>
                <c:pt idx="51">
                  <c:v>1.188535E-5</c:v>
                </c:pt>
                <c:pt idx="52">
                  <c:v>1.1992139999999999E-5</c:v>
                </c:pt>
                <c:pt idx="53">
                  <c:v>1.2096700000000001E-5</c:v>
                </c:pt>
                <c:pt idx="54">
                  <c:v>1.21992E-5</c:v>
                </c:pt>
                <c:pt idx="55">
                  <c:v>1.2299689999999999E-5</c:v>
                </c:pt>
                <c:pt idx="56">
                  <c:v>1.23983E-5</c:v>
                </c:pt>
                <c:pt idx="57">
                  <c:v>1.249513E-5</c:v>
                </c:pt>
                <c:pt idx="58">
                  <c:v>1.259018E-5</c:v>
                </c:pt>
                <c:pt idx="59">
                  <c:v>1.26836E-5</c:v>
                </c:pt>
                <c:pt idx="60">
                  <c:v>1.277548E-5</c:v>
                </c:pt>
                <c:pt idx="61">
                  <c:v>1.2865819999999999E-5</c:v>
                </c:pt>
                <c:pt idx="62">
                  <c:v>1.295473E-5</c:v>
                </c:pt>
                <c:pt idx="63">
                  <c:v>1.3042230000000001E-5</c:v>
                </c:pt>
                <c:pt idx="64">
                  <c:v>1.3128419999999999E-5</c:v>
                </c:pt>
                <c:pt idx="65">
                  <c:v>1.3213299999999999E-5</c:v>
                </c:pt>
                <c:pt idx="66">
                  <c:v>1.329695E-5</c:v>
                </c:pt>
                <c:pt idx="67">
                  <c:v>1.337939E-5</c:v>
                </c:pt>
                <c:pt idx="68">
                  <c:v>1.346068E-5</c:v>
                </c:pt>
                <c:pt idx="69">
                  <c:v>1.354088E-5</c:v>
                </c:pt>
                <c:pt idx="70">
                  <c:v>1.362E-5</c:v>
                </c:pt>
                <c:pt idx="71">
                  <c:v>1.36981E-5</c:v>
                </c:pt>
                <c:pt idx="72">
                  <c:v>1.377518E-5</c:v>
                </c:pt>
                <c:pt idx="73">
                  <c:v>1.3851279999999999E-5</c:v>
                </c:pt>
                <c:pt idx="74">
                  <c:v>1.392644E-5</c:v>
                </c:pt>
                <c:pt idx="75">
                  <c:v>1.400068E-5</c:v>
                </c:pt>
                <c:pt idx="76">
                  <c:v>1.407405E-5</c:v>
                </c:pt>
                <c:pt idx="77">
                  <c:v>1.414656E-5</c:v>
                </c:pt>
                <c:pt idx="78">
                  <c:v>1.4218229999999999E-5</c:v>
                </c:pt>
                <c:pt idx="79">
                  <c:v>1.42891E-5</c:v>
                </c:pt>
                <c:pt idx="80">
                  <c:v>1.4359190000000001E-5</c:v>
                </c:pt>
                <c:pt idx="81">
                  <c:v>1.4428499999999999E-5</c:v>
                </c:pt>
                <c:pt idx="82">
                  <c:v>1.449709E-5</c:v>
                </c:pt>
                <c:pt idx="83">
                  <c:v>1.456495E-5</c:v>
                </c:pt>
                <c:pt idx="84">
                  <c:v>1.46321E-5</c:v>
                </c:pt>
                <c:pt idx="85">
                  <c:v>1.4698560000000001E-5</c:v>
                </c:pt>
                <c:pt idx="86">
                  <c:v>1.4764359999999999E-5</c:v>
                </c:pt>
                <c:pt idx="87">
                  <c:v>1.482948E-5</c:v>
                </c:pt>
                <c:pt idx="88">
                  <c:v>1.489398E-5</c:v>
                </c:pt>
                <c:pt idx="89">
                  <c:v>1.495786E-5</c:v>
                </c:pt>
                <c:pt idx="90">
                  <c:v>1.502113E-5</c:v>
                </c:pt>
                <c:pt idx="91">
                  <c:v>1.508381E-5</c:v>
                </c:pt>
                <c:pt idx="92">
                  <c:v>1.51459E-5</c:v>
                </c:pt>
                <c:pt idx="93">
                  <c:v>1.520743E-5</c:v>
                </c:pt>
                <c:pt idx="94">
                  <c:v>1.5268400000000001E-5</c:v>
                </c:pt>
                <c:pt idx="95">
                  <c:v>1.5328819999999999E-5</c:v>
                </c:pt>
                <c:pt idx="96">
                  <c:v>1.5388719999999999E-5</c:v>
                </c:pt>
                <c:pt idx="97">
                  <c:v>1.5448109999999999E-5</c:v>
                </c:pt>
                <c:pt idx="98">
                  <c:v>1.550697E-5</c:v>
                </c:pt>
                <c:pt idx="99">
                  <c:v>1.5565359999999999E-5</c:v>
                </c:pt>
                <c:pt idx="100">
                  <c:v>1.5623239999999999E-5</c:v>
                </c:pt>
                <c:pt idx="101">
                  <c:v>1.5680660000000001E-5</c:v>
                </c:pt>
                <c:pt idx="102">
                  <c:v>1.57376E-5</c:v>
                </c:pt>
                <c:pt idx="103">
                  <c:v>1.5794109999999999E-5</c:v>
                </c:pt>
                <c:pt idx="104">
                  <c:v>1.585016E-5</c:v>
                </c:pt>
                <c:pt idx="105">
                  <c:v>1.5905770000000001E-5</c:v>
                </c:pt>
                <c:pt idx="106">
                  <c:v>1.596093E-5</c:v>
                </c:pt>
                <c:pt idx="107">
                  <c:v>1.60157E-5</c:v>
                </c:pt>
                <c:pt idx="108">
                  <c:v>1.6070060000000001E-5</c:v>
                </c:pt>
                <c:pt idx="109">
                  <c:v>1.6123979999999999E-5</c:v>
                </c:pt>
                <c:pt idx="110">
                  <c:v>1.6177490000000002E-5</c:v>
                </c:pt>
                <c:pt idx="111">
                  <c:v>1.6230639999999999E-5</c:v>
                </c:pt>
                <c:pt idx="112">
                  <c:v>1.6283379999999999E-5</c:v>
                </c:pt>
                <c:pt idx="113">
                  <c:v>1.6335760000000001E-5</c:v>
                </c:pt>
                <c:pt idx="114">
                  <c:v>1.638777E-5</c:v>
                </c:pt>
                <c:pt idx="115">
                  <c:v>1.643939E-5</c:v>
                </c:pt>
                <c:pt idx="116">
                  <c:v>1.6490650000000001E-5</c:v>
                </c:pt>
                <c:pt idx="117">
                  <c:v>1.654159E-5</c:v>
                </c:pt>
                <c:pt idx="118">
                  <c:v>1.6592170000000001E-5</c:v>
                </c:pt>
                <c:pt idx="119">
                  <c:v>1.664242E-5</c:v>
                </c:pt>
                <c:pt idx="120">
                  <c:v>1.6692330000000002E-5</c:v>
                </c:pt>
                <c:pt idx="121">
                  <c:v>1.6741920000000001E-5</c:v>
                </c:pt>
                <c:pt idx="122">
                  <c:v>1.6791149999999999E-5</c:v>
                </c:pt>
                <c:pt idx="123">
                  <c:v>1.6840100000000002E-5</c:v>
                </c:pt>
                <c:pt idx="124">
                  <c:v>1.68887E-5</c:v>
                </c:pt>
                <c:pt idx="125">
                  <c:v>1.6937019999999999E-5</c:v>
                </c:pt>
                <c:pt idx="126">
                  <c:v>1.698503E-5</c:v>
                </c:pt>
                <c:pt idx="127">
                  <c:v>1.703274E-5</c:v>
                </c:pt>
                <c:pt idx="128">
                  <c:v>1.708016E-5</c:v>
                </c:pt>
                <c:pt idx="129">
                  <c:v>1.712729E-5</c:v>
                </c:pt>
                <c:pt idx="130">
                  <c:v>1.7174099999999999E-5</c:v>
                </c:pt>
                <c:pt idx="131">
                  <c:v>1.722066E-5</c:v>
                </c:pt>
                <c:pt idx="132">
                  <c:v>1.7266930000000001E-5</c:v>
                </c:pt>
                <c:pt idx="133">
                  <c:v>1.7312909999999999E-5</c:v>
                </c:pt>
                <c:pt idx="134">
                  <c:v>1.7358629999999999E-5</c:v>
                </c:pt>
                <c:pt idx="135">
                  <c:v>1.7404090000000001E-5</c:v>
                </c:pt>
                <c:pt idx="136">
                  <c:v>1.7449289999999998E-5</c:v>
                </c:pt>
                <c:pt idx="137">
                  <c:v>1.749426E-5</c:v>
                </c:pt>
                <c:pt idx="138">
                  <c:v>1.7538939999999998E-5</c:v>
                </c:pt>
                <c:pt idx="139">
                  <c:v>1.7583390000000001E-5</c:v>
                </c:pt>
                <c:pt idx="140">
                  <c:v>1.7627579999999999E-5</c:v>
                </c:pt>
                <c:pt idx="141">
                  <c:v>1.7671540000000001E-5</c:v>
                </c:pt>
                <c:pt idx="142">
                  <c:v>1.7715230000000001E-5</c:v>
                </c:pt>
                <c:pt idx="143">
                  <c:v>1.7758720000000001E-5</c:v>
                </c:pt>
                <c:pt idx="144">
                  <c:v>1.780195E-5</c:v>
                </c:pt>
                <c:pt idx="145">
                  <c:v>1.7844949999999999E-5</c:v>
                </c:pt>
                <c:pt idx="146">
                  <c:v>1.788773E-5</c:v>
                </c:pt>
                <c:pt idx="147">
                  <c:v>1.7930279999999999E-5</c:v>
                </c:pt>
                <c:pt idx="148">
                  <c:v>1.7972600000000001E-5</c:v>
                </c:pt>
                <c:pt idx="149">
                  <c:v>1.801472E-5</c:v>
                </c:pt>
                <c:pt idx="150">
                  <c:v>1.805661E-5</c:v>
                </c:pt>
                <c:pt idx="151">
                  <c:v>1.8098299999999999E-5</c:v>
                </c:pt>
                <c:pt idx="152">
                  <c:v>1.813977E-5</c:v>
                </c:pt>
                <c:pt idx="153">
                  <c:v>1.8181019999999999E-5</c:v>
                </c:pt>
                <c:pt idx="154">
                  <c:v>1.8222070000000001E-5</c:v>
                </c:pt>
                <c:pt idx="155">
                  <c:v>1.8262910000000002E-5</c:v>
                </c:pt>
                <c:pt idx="156">
                  <c:v>1.830357E-5</c:v>
                </c:pt>
                <c:pt idx="157">
                  <c:v>1.8344020000000001E-5</c:v>
                </c:pt>
                <c:pt idx="158">
                  <c:v>1.838426E-5</c:v>
                </c:pt>
                <c:pt idx="159">
                  <c:v>1.8424330000000001E-5</c:v>
                </c:pt>
                <c:pt idx="160">
                  <c:v>1.8464199999999998E-5</c:v>
                </c:pt>
                <c:pt idx="161">
                  <c:v>1.8503869999999999E-5</c:v>
                </c:pt>
                <c:pt idx="162">
                  <c:v>1.854336E-5</c:v>
                </c:pt>
                <c:pt idx="163">
                  <c:v>1.8582669999999999E-5</c:v>
                </c:pt>
                <c:pt idx="164">
                  <c:v>1.8621790000000001E-5</c:v>
                </c:pt>
                <c:pt idx="165">
                  <c:v>1.866072E-5</c:v>
                </c:pt>
                <c:pt idx="166">
                  <c:v>1.8699470000000001E-5</c:v>
                </c:pt>
                <c:pt idx="167">
                  <c:v>1.8738039999999999E-5</c:v>
                </c:pt>
                <c:pt idx="168">
                  <c:v>1.8776449999999999E-5</c:v>
                </c:pt>
                <c:pt idx="169">
                  <c:v>1.881468E-5</c:v>
                </c:pt>
                <c:pt idx="170">
                  <c:v>1.8852739999999999E-5</c:v>
                </c:pt>
                <c:pt idx="171">
                  <c:v>1.8890640000000001E-5</c:v>
                </c:pt>
                <c:pt idx="172">
                  <c:v>1.892836E-5</c:v>
                </c:pt>
                <c:pt idx="173">
                  <c:v>1.8965919999999999E-5</c:v>
                </c:pt>
                <c:pt idx="174">
                  <c:v>1.9003300000000002E-5</c:v>
                </c:pt>
                <c:pt idx="175">
                  <c:v>1.9040540000000001E-5</c:v>
                </c:pt>
                <c:pt idx="176">
                  <c:v>1.9077609999999999E-5</c:v>
                </c:pt>
                <c:pt idx="177">
                  <c:v>1.9114519999999999E-5</c:v>
                </c:pt>
                <c:pt idx="178">
                  <c:v>1.9151269999999999E-5</c:v>
                </c:pt>
                <c:pt idx="179">
                  <c:v>1.918786E-5</c:v>
                </c:pt>
                <c:pt idx="180">
                  <c:v>1.922432E-5</c:v>
                </c:pt>
                <c:pt idx="181">
                  <c:v>1.92606E-5</c:v>
                </c:pt>
                <c:pt idx="182">
                  <c:v>1.9296750000000001E-5</c:v>
                </c:pt>
                <c:pt idx="183">
                  <c:v>1.9332730000000001E-5</c:v>
                </c:pt>
                <c:pt idx="184">
                  <c:v>1.9368580000000002E-5</c:v>
                </c:pt>
                <c:pt idx="185">
                  <c:v>1.9404270000000001E-5</c:v>
                </c:pt>
                <c:pt idx="186">
                  <c:v>1.943981E-5</c:v>
                </c:pt>
                <c:pt idx="187">
                  <c:v>1.9475220000000001E-5</c:v>
                </c:pt>
                <c:pt idx="188">
                  <c:v>1.9510490000000002E-5</c:v>
                </c:pt>
                <c:pt idx="189">
                  <c:v>1.9545609999999999E-5</c:v>
                </c:pt>
                <c:pt idx="190">
                  <c:v>1.9580589999999999E-5</c:v>
                </c:pt>
                <c:pt idx="191">
                  <c:v>1.9615440000000001E-5</c:v>
                </c:pt>
                <c:pt idx="192">
                  <c:v>1.965014E-5</c:v>
                </c:pt>
                <c:pt idx="193">
                  <c:v>1.9684719999999999E-5</c:v>
                </c:pt>
                <c:pt idx="194">
                  <c:v>1.971916E-5</c:v>
                </c:pt>
                <c:pt idx="195">
                  <c:v>1.975346E-5</c:v>
                </c:pt>
                <c:pt idx="196">
                  <c:v>1.9787620000000001E-5</c:v>
                </c:pt>
                <c:pt idx="197">
                  <c:v>1.9821660000000001E-5</c:v>
                </c:pt>
                <c:pt idx="198">
                  <c:v>1.9855579999999999E-5</c:v>
                </c:pt>
                <c:pt idx="199">
                  <c:v>1.9889370000000001E-5</c:v>
                </c:pt>
                <c:pt idx="200">
                  <c:v>1.9923030000000001E-5</c:v>
                </c:pt>
                <c:pt idx="201">
                  <c:v>1.9956559999999999E-5</c:v>
                </c:pt>
                <c:pt idx="202">
                  <c:v>1.9989960000000001E-5</c:v>
                </c:pt>
                <c:pt idx="203">
                  <c:v>2.0023249999999998E-5</c:v>
                </c:pt>
                <c:pt idx="204">
                  <c:v>2.00564E-5</c:v>
                </c:pt>
                <c:pt idx="205">
                  <c:v>2.0089450000000001E-5</c:v>
                </c:pt>
                <c:pt idx="206">
                  <c:v>2.012236E-5</c:v>
                </c:pt>
                <c:pt idx="207">
                  <c:v>2.015516E-5</c:v>
                </c:pt>
                <c:pt idx="208">
                  <c:v>2.0187839999999999E-5</c:v>
                </c:pt>
                <c:pt idx="209">
                  <c:v>2.02204E-5</c:v>
                </c:pt>
                <c:pt idx="210">
                  <c:v>2.025285E-5</c:v>
                </c:pt>
                <c:pt idx="211">
                  <c:v>2.0285170000000001E-5</c:v>
                </c:pt>
                <c:pt idx="212">
                  <c:v>2.03174E-5</c:v>
                </c:pt>
                <c:pt idx="213">
                  <c:v>2.0349499999999999E-5</c:v>
                </c:pt>
                <c:pt idx="214">
                  <c:v>2.0381490000000001E-5</c:v>
                </c:pt>
                <c:pt idx="215">
                  <c:v>2.0413370000000001E-5</c:v>
                </c:pt>
                <c:pt idx="216">
                  <c:v>2.0445140000000001E-5</c:v>
                </c:pt>
                <c:pt idx="217">
                  <c:v>2.04768E-5</c:v>
                </c:pt>
                <c:pt idx="218">
                  <c:v>2.0508350000000002E-5</c:v>
                </c:pt>
                <c:pt idx="219">
                  <c:v>2.0539799999999999E-5</c:v>
                </c:pt>
                <c:pt idx="220">
                  <c:v>2.057114E-5</c:v>
                </c:pt>
                <c:pt idx="221">
                  <c:v>2.060238E-5</c:v>
                </c:pt>
                <c:pt idx="222">
                  <c:v>2.0633500000000002E-5</c:v>
                </c:pt>
                <c:pt idx="223">
                  <c:v>2.066452E-5</c:v>
                </c:pt>
                <c:pt idx="224">
                  <c:v>2.0695449999999999E-5</c:v>
                </c:pt>
                <c:pt idx="225">
                  <c:v>2.0726259999999999E-5</c:v>
                </c:pt>
                <c:pt idx="226">
                  <c:v>2.0756969999999999E-5</c:v>
                </c:pt>
                <c:pt idx="227">
                  <c:v>2.078759E-5</c:v>
                </c:pt>
                <c:pt idx="228">
                  <c:v>2.081811E-5</c:v>
                </c:pt>
                <c:pt idx="229">
                  <c:v>2.0848509999999999E-5</c:v>
                </c:pt>
                <c:pt idx="230">
                  <c:v>2.0878819999999999E-5</c:v>
                </c:pt>
                <c:pt idx="231">
                  <c:v>2.0909039999999999E-5</c:v>
                </c:pt>
                <c:pt idx="232">
                  <c:v>2.0939150000000001E-5</c:v>
                </c:pt>
                <c:pt idx="233">
                  <c:v>2.096917E-5</c:v>
                </c:pt>
                <c:pt idx="234">
                  <c:v>2.09991E-5</c:v>
                </c:pt>
                <c:pt idx="235">
                  <c:v>2.102893E-5</c:v>
                </c:pt>
                <c:pt idx="236">
                  <c:v>2.105867E-5</c:v>
                </c:pt>
                <c:pt idx="237">
                  <c:v>2.1088320000000001E-5</c:v>
                </c:pt>
                <c:pt idx="238">
                  <c:v>2.1117870000000001E-5</c:v>
                </c:pt>
                <c:pt idx="239">
                  <c:v>2.1147329999999999E-5</c:v>
                </c:pt>
                <c:pt idx="240">
                  <c:v>2.11767E-5</c:v>
                </c:pt>
                <c:pt idx="241">
                  <c:v>2.1205979999999999E-5</c:v>
                </c:pt>
                <c:pt idx="242">
                  <c:v>2.1235180000000002E-5</c:v>
                </c:pt>
                <c:pt idx="243">
                  <c:v>2.126427E-5</c:v>
                </c:pt>
                <c:pt idx="244">
                  <c:v>2.129328E-5</c:v>
                </c:pt>
                <c:pt idx="245">
                  <c:v>2.1322200000000001E-5</c:v>
                </c:pt>
                <c:pt idx="246">
                  <c:v>2.1351030000000001E-5</c:v>
                </c:pt>
                <c:pt idx="247">
                  <c:v>2.1379769999999999E-5</c:v>
                </c:pt>
                <c:pt idx="248">
                  <c:v>2.1408429999999999E-5</c:v>
                </c:pt>
                <c:pt idx="249">
                  <c:v>2.1437009999999999E-5</c:v>
                </c:pt>
                <c:pt idx="250">
                  <c:v>2.1465489999999999E-5</c:v>
                </c:pt>
              </c:numCache>
            </c:numRef>
          </c:yVal>
          <c:smooth val="1"/>
          <c:extLst>
            <c:ext xmlns:c16="http://schemas.microsoft.com/office/drawing/2014/chart" uri="{C3380CC4-5D6E-409C-BE32-E72D297353CC}">
              <c16:uniqueId val="{00000021-4D4C-4B1C-89A4-3D3AFACA9F2D}"/>
            </c:ext>
          </c:extLst>
        </c:ser>
        <c:ser>
          <c:idx val="34"/>
          <c:order val="34"/>
          <c:tx>
            <c:strRef>
              <c:f>marine01!$AM$1</c:f>
              <c:strCache>
                <c:ptCount val="1"/>
                <c:pt idx="0">
                  <c:v>Dp(3.97259E-07) </c:v>
                </c:pt>
              </c:strCache>
            </c:strRef>
          </c:tx>
          <c:spPr>
            <a:ln w="12700">
              <a:solidFill>
                <a:srgbClr val="00FF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marine01!$AM$2:$AM$252</c:f>
              <c:numCache>
                <c:formatCode>0.00E+00</c:formatCode>
                <c:ptCount val="251"/>
                <c:pt idx="0">
                  <c:v>8.5623809999999999E-7</c:v>
                </c:pt>
                <c:pt idx="1">
                  <c:v>9.7629529999999997E-7</c:v>
                </c:pt>
                <c:pt idx="2">
                  <c:v>9.9363740000000004E-7</c:v>
                </c:pt>
                <c:pt idx="3">
                  <c:v>1.012529E-6</c:v>
                </c:pt>
                <c:pt idx="4">
                  <c:v>1.0331520000000001E-6</c:v>
                </c:pt>
                <c:pt idx="5">
                  <c:v>1.0557689999999999E-6</c:v>
                </c:pt>
                <c:pt idx="6">
                  <c:v>1.080718E-6</c:v>
                </c:pt>
                <c:pt idx="7">
                  <c:v>1.1084310000000001E-6</c:v>
                </c:pt>
                <c:pt idx="8">
                  <c:v>1.1394639999999999E-6</c:v>
                </c:pt>
                <c:pt idx="9">
                  <c:v>1.1745459999999999E-6</c:v>
                </c:pt>
                <c:pt idx="10">
                  <c:v>1.2146570000000001E-6</c:v>
                </c:pt>
                <c:pt idx="11">
                  <c:v>1.2611380000000001E-6</c:v>
                </c:pt>
                <c:pt idx="12">
                  <c:v>1.3158660000000001E-6</c:v>
                </c:pt>
                <c:pt idx="13">
                  <c:v>1.3815959999999999E-6</c:v>
                </c:pt>
                <c:pt idx="14">
                  <c:v>1.4624299999999999E-6</c:v>
                </c:pt>
                <c:pt idx="15">
                  <c:v>1.5647349999999999E-6</c:v>
                </c:pt>
                <c:pt idx="16">
                  <c:v>1.6986440000000001E-6</c:v>
                </c:pt>
                <c:pt idx="17">
                  <c:v>1.8803400000000001E-6</c:v>
                </c:pt>
                <c:pt idx="18">
                  <c:v>2.1342779999999999E-6</c:v>
                </c:pt>
                <c:pt idx="19">
                  <c:v>2.492368E-6</c:v>
                </c:pt>
                <c:pt idx="20">
                  <c:v>2.9866849999999999E-6</c:v>
                </c:pt>
                <c:pt idx="21">
                  <c:v>3.6229059999999998E-6</c:v>
                </c:pt>
                <c:pt idx="22">
                  <c:v>4.37216E-6</c:v>
                </c:pt>
                <c:pt idx="23">
                  <c:v>5.1742609999999997E-6</c:v>
                </c:pt>
                <c:pt idx="24">
                  <c:v>5.9579129999999999E-6</c:v>
                </c:pt>
                <c:pt idx="25">
                  <c:v>6.6647099999999998E-6</c:v>
                </c:pt>
                <c:pt idx="26">
                  <c:v>7.2654169999999998E-6</c:v>
                </c:pt>
                <c:pt idx="27">
                  <c:v>7.7596930000000004E-6</c:v>
                </c:pt>
                <c:pt idx="28">
                  <c:v>8.1645329999999998E-6</c:v>
                </c:pt>
                <c:pt idx="29">
                  <c:v>8.5014619999999992E-6</c:v>
                </c:pt>
                <c:pt idx="30">
                  <c:v>8.7892069999999996E-6</c:v>
                </c:pt>
                <c:pt idx="31">
                  <c:v>9.0420349999999999E-6</c:v>
                </c:pt>
                <c:pt idx="32">
                  <c:v>9.2699219999999993E-6</c:v>
                </c:pt>
                <c:pt idx="33">
                  <c:v>9.4793590000000006E-6</c:v>
                </c:pt>
                <c:pt idx="34">
                  <c:v>9.6745989999999994E-6</c:v>
                </c:pt>
                <c:pt idx="35">
                  <c:v>9.8584769999999993E-6</c:v>
                </c:pt>
                <c:pt idx="36">
                  <c:v>1.003292E-5</c:v>
                </c:pt>
                <c:pt idx="37">
                  <c:v>1.019929E-5</c:v>
                </c:pt>
                <c:pt idx="38">
                  <c:v>1.035863E-5</c:v>
                </c:pt>
                <c:pt idx="39">
                  <c:v>1.051173E-5</c:v>
                </c:pt>
                <c:pt idx="40">
                  <c:v>1.065921E-5</c:v>
                </c:pt>
                <c:pt idx="41">
                  <c:v>1.080157E-5</c:v>
                </c:pt>
                <c:pt idx="42">
                  <c:v>1.093934E-5</c:v>
                </c:pt>
                <c:pt idx="43">
                  <c:v>1.1072859999999999E-5</c:v>
                </c:pt>
                <c:pt idx="44">
                  <c:v>1.120245E-5</c:v>
                </c:pt>
                <c:pt idx="45">
                  <c:v>1.132842E-5</c:v>
                </c:pt>
                <c:pt idx="46">
                  <c:v>1.145101E-5</c:v>
                </c:pt>
                <c:pt idx="47">
                  <c:v>1.157045E-5</c:v>
                </c:pt>
                <c:pt idx="48">
                  <c:v>1.168692E-5</c:v>
                </c:pt>
                <c:pt idx="49">
                  <c:v>1.1800610000000001E-5</c:v>
                </c:pt>
                <c:pt idx="50">
                  <c:v>1.191172E-5</c:v>
                </c:pt>
                <c:pt idx="51">
                  <c:v>1.2020370000000001E-5</c:v>
                </c:pt>
                <c:pt idx="52">
                  <c:v>1.2126730000000001E-5</c:v>
                </c:pt>
                <c:pt idx="53">
                  <c:v>1.223088E-5</c:v>
                </c:pt>
                <c:pt idx="54">
                  <c:v>1.2332980000000001E-5</c:v>
                </c:pt>
                <c:pt idx="55">
                  <c:v>1.2433069999999999E-5</c:v>
                </c:pt>
                <c:pt idx="56">
                  <c:v>1.253131E-5</c:v>
                </c:pt>
                <c:pt idx="57">
                  <c:v>1.2627769999999999E-5</c:v>
                </c:pt>
                <c:pt idx="58">
                  <c:v>1.272247E-5</c:v>
                </c:pt>
                <c:pt idx="59">
                  <c:v>1.2815540000000001E-5</c:v>
                </c:pt>
                <c:pt idx="60">
                  <c:v>1.2907080000000001E-5</c:v>
                </c:pt>
                <c:pt idx="61">
                  <c:v>1.2997090000000001E-5</c:v>
                </c:pt>
                <c:pt idx="62">
                  <c:v>1.3085679999999999E-5</c:v>
                </c:pt>
                <c:pt idx="63">
                  <c:v>1.317287E-5</c:v>
                </c:pt>
                <c:pt idx="64">
                  <c:v>1.325874E-5</c:v>
                </c:pt>
                <c:pt idx="65">
                  <c:v>1.334333E-5</c:v>
                </c:pt>
                <c:pt idx="66">
                  <c:v>1.342668E-5</c:v>
                </c:pt>
                <c:pt idx="67">
                  <c:v>1.3508830000000001E-5</c:v>
                </c:pt>
                <c:pt idx="68">
                  <c:v>1.3589839999999999E-5</c:v>
                </c:pt>
                <c:pt idx="69">
                  <c:v>1.366976E-5</c:v>
                </c:pt>
                <c:pt idx="70">
                  <c:v>1.3748620000000001E-5</c:v>
                </c:pt>
                <c:pt idx="71">
                  <c:v>1.382644E-5</c:v>
                </c:pt>
                <c:pt idx="72">
                  <c:v>1.390326E-5</c:v>
                </c:pt>
                <c:pt idx="73">
                  <c:v>1.397911E-5</c:v>
                </c:pt>
                <c:pt idx="74">
                  <c:v>1.405401E-5</c:v>
                </c:pt>
                <c:pt idx="75">
                  <c:v>1.412801E-5</c:v>
                </c:pt>
                <c:pt idx="76">
                  <c:v>1.4201130000000001E-5</c:v>
                </c:pt>
                <c:pt idx="77">
                  <c:v>1.427341E-5</c:v>
                </c:pt>
                <c:pt idx="78">
                  <c:v>1.434484E-5</c:v>
                </c:pt>
                <c:pt idx="79">
                  <c:v>1.441548E-5</c:v>
                </c:pt>
                <c:pt idx="80">
                  <c:v>1.448535E-5</c:v>
                </c:pt>
                <c:pt idx="81">
                  <c:v>1.4554429999999999E-5</c:v>
                </c:pt>
                <c:pt idx="82">
                  <c:v>1.46228E-5</c:v>
                </c:pt>
                <c:pt idx="83">
                  <c:v>1.4690449999999999E-5</c:v>
                </c:pt>
                <c:pt idx="84">
                  <c:v>1.4757380000000001E-5</c:v>
                </c:pt>
                <c:pt idx="85">
                  <c:v>1.482363E-5</c:v>
                </c:pt>
                <c:pt idx="86">
                  <c:v>1.4889219999999999E-5</c:v>
                </c:pt>
                <c:pt idx="87">
                  <c:v>1.495415E-5</c:v>
                </c:pt>
                <c:pt idx="88">
                  <c:v>1.501845E-5</c:v>
                </c:pt>
                <c:pt idx="89">
                  <c:v>1.5082120000000001E-5</c:v>
                </c:pt>
                <c:pt idx="90">
                  <c:v>1.51452E-5</c:v>
                </c:pt>
                <c:pt idx="91">
                  <c:v>1.5207689999999999E-5</c:v>
                </c:pt>
                <c:pt idx="92">
                  <c:v>1.526959E-5</c:v>
                </c:pt>
                <c:pt idx="93">
                  <c:v>1.5330930000000001E-5</c:v>
                </c:pt>
                <c:pt idx="94">
                  <c:v>1.5391719999999998E-5</c:v>
                </c:pt>
                <c:pt idx="95">
                  <c:v>1.545195E-5</c:v>
                </c:pt>
                <c:pt idx="96">
                  <c:v>1.5511670000000001E-5</c:v>
                </c:pt>
                <c:pt idx="97">
                  <c:v>1.5570879999999999E-5</c:v>
                </c:pt>
                <c:pt idx="98">
                  <c:v>1.5629570000000002E-5</c:v>
                </c:pt>
                <c:pt idx="99">
                  <c:v>1.5687789999999998E-5</c:v>
                </c:pt>
                <c:pt idx="100">
                  <c:v>1.574549E-5</c:v>
                </c:pt>
                <c:pt idx="101">
                  <c:v>1.580274E-5</c:v>
                </c:pt>
                <c:pt idx="102">
                  <c:v>1.5859520000000001E-5</c:v>
                </c:pt>
                <c:pt idx="103">
                  <c:v>1.5915859999999998E-5</c:v>
                </c:pt>
                <c:pt idx="104">
                  <c:v>1.5971749999999998E-5</c:v>
                </c:pt>
                <c:pt idx="105">
                  <c:v>1.6027200000000001E-5</c:v>
                </c:pt>
                <c:pt idx="106">
                  <c:v>1.60822E-5</c:v>
                </c:pt>
                <c:pt idx="107">
                  <c:v>1.6136809999999998E-5</c:v>
                </c:pt>
                <c:pt idx="108">
                  <c:v>1.6191019999999999E-5</c:v>
                </c:pt>
                <c:pt idx="109">
                  <c:v>1.6244779999999999E-5</c:v>
                </c:pt>
                <c:pt idx="110">
                  <c:v>1.6298139999999998E-5</c:v>
                </c:pt>
                <c:pt idx="111">
                  <c:v>1.6351129999999999E-5</c:v>
                </c:pt>
                <c:pt idx="112">
                  <c:v>1.6403729999999999E-5</c:v>
                </c:pt>
                <c:pt idx="113">
                  <c:v>1.645596E-5</c:v>
                </c:pt>
                <c:pt idx="114">
                  <c:v>1.650783E-5</c:v>
                </c:pt>
                <c:pt idx="115">
                  <c:v>1.6559299999999999E-5</c:v>
                </c:pt>
                <c:pt idx="116">
                  <c:v>1.6610420000000001E-5</c:v>
                </c:pt>
                <c:pt idx="117">
                  <c:v>1.666122E-5</c:v>
                </c:pt>
                <c:pt idx="118">
                  <c:v>1.6711659999999998E-5</c:v>
                </c:pt>
                <c:pt idx="119">
                  <c:v>1.6761770000000001E-5</c:v>
                </c:pt>
                <c:pt idx="120">
                  <c:v>1.6811539999999999E-5</c:v>
                </c:pt>
                <c:pt idx="121">
                  <c:v>1.6860989999999999E-5</c:v>
                </c:pt>
                <c:pt idx="122">
                  <c:v>1.6910089999999999E-5</c:v>
                </c:pt>
                <c:pt idx="123">
                  <c:v>1.6958900000000001E-5</c:v>
                </c:pt>
                <c:pt idx="124">
                  <c:v>1.700737E-5</c:v>
                </c:pt>
                <c:pt idx="125">
                  <c:v>1.705556E-5</c:v>
                </c:pt>
                <c:pt idx="126">
                  <c:v>1.7103439999999999E-5</c:v>
                </c:pt>
                <c:pt idx="127">
                  <c:v>1.715102E-5</c:v>
                </c:pt>
                <c:pt idx="128">
                  <c:v>1.7198319999999999E-5</c:v>
                </c:pt>
                <c:pt idx="129">
                  <c:v>1.724532E-5</c:v>
                </c:pt>
                <c:pt idx="130">
                  <c:v>1.7292E-5</c:v>
                </c:pt>
                <c:pt idx="131">
                  <c:v>1.7338429999999999E-5</c:v>
                </c:pt>
                <c:pt idx="132">
                  <c:v>1.7384580000000002E-5</c:v>
                </c:pt>
                <c:pt idx="133">
                  <c:v>1.7430449999999998E-5</c:v>
                </c:pt>
                <c:pt idx="134">
                  <c:v>1.7476039999999999E-5</c:v>
                </c:pt>
                <c:pt idx="135">
                  <c:v>1.752138E-5</c:v>
                </c:pt>
                <c:pt idx="136">
                  <c:v>1.7566459999999999E-5</c:v>
                </c:pt>
                <c:pt idx="137">
                  <c:v>1.7611309999999999E-5</c:v>
                </c:pt>
                <c:pt idx="138">
                  <c:v>1.765588E-5</c:v>
                </c:pt>
                <c:pt idx="139">
                  <c:v>1.7700210000000001E-5</c:v>
                </c:pt>
                <c:pt idx="140">
                  <c:v>1.7744290000000002E-5</c:v>
                </c:pt>
                <c:pt idx="141">
                  <c:v>1.7788129999999999E-5</c:v>
                </c:pt>
                <c:pt idx="142">
                  <c:v>1.7831710000000001E-5</c:v>
                </c:pt>
                <c:pt idx="143">
                  <c:v>1.787508E-5</c:v>
                </c:pt>
                <c:pt idx="144">
                  <c:v>1.7918210000000001E-5</c:v>
                </c:pt>
                <c:pt idx="145">
                  <c:v>1.79611E-5</c:v>
                </c:pt>
                <c:pt idx="146">
                  <c:v>1.800377E-5</c:v>
                </c:pt>
                <c:pt idx="147">
                  <c:v>1.8046210000000001E-5</c:v>
                </c:pt>
                <c:pt idx="148">
                  <c:v>1.8088419999999999E-5</c:v>
                </c:pt>
                <c:pt idx="149">
                  <c:v>1.813043E-5</c:v>
                </c:pt>
                <c:pt idx="150">
                  <c:v>1.8172209999999999E-5</c:v>
                </c:pt>
                <c:pt idx="151">
                  <c:v>1.8213799999999998E-5</c:v>
                </c:pt>
                <c:pt idx="152">
                  <c:v>1.8255160000000002E-5</c:v>
                </c:pt>
                <c:pt idx="153">
                  <c:v>1.829631E-5</c:v>
                </c:pt>
                <c:pt idx="154">
                  <c:v>1.8337250000000001E-5</c:v>
                </c:pt>
                <c:pt idx="155">
                  <c:v>1.8377989999999999E-5</c:v>
                </c:pt>
                <c:pt idx="156">
                  <c:v>1.841855E-5</c:v>
                </c:pt>
                <c:pt idx="157">
                  <c:v>1.84589E-5</c:v>
                </c:pt>
                <c:pt idx="158">
                  <c:v>1.849905E-5</c:v>
                </c:pt>
                <c:pt idx="159">
                  <c:v>1.8539010000000001E-5</c:v>
                </c:pt>
                <c:pt idx="160">
                  <c:v>1.8578780000000001E-5</c:v>
                </c:pt>
                <c:pt idx="161">
                  <c:v>1.8618350000000001E-5</c:v>
                </c:pt>
                <c:pt idx="162">
                  <c:v>1.8657749999999999E-5</c:v>
                </c:pt>
                <c:pt idx="163">
                  <c:v>1.8696950000000001E-5</c:v>
                </c:pt>
                <c:pt idx="164">
                  <c:v>1.873598E-5</c:v>
                </c:pt>
                <c:pt idx="165">
                  <c:v>1.8774809999999999E-5</c:v>
                </c:pt>
                <c:pt idx="166">
                  <c:v>1.881347E-5</c:v>
                </c:pt>
                <c:pt idx="167">
                  <c:v>1.8851950000000002E-5</c:v>
                </c:pt>
                <c:pt idx="168">
                  <c:v>1.8890269999999999E-5</c:v>
                </c:pt>
                <c:pt idx="169">
                  <c:v>1.8928410000000001E-5</c:v>
                </c:pt>
                <c:pt idx="170">
                  <c:v>1.896637E-5</c:v>
                </c:pt>
                <c:pt idx="171">
                  <c:v>1.9004179999999999E-5</c:v>
                </c:pt>
                <c:pt idx="172">
                  <c:v>1.9041809999999999E-5</c:v>
                </c:pt>
                <c:pt idx="173">
                  <c:v>1.907927E-5</c:v>
                </c:pt>
                <c:pt idx="174">
                  <c:v>1.9116570000000001E-5</c:v>
                </c:pt>
                <c:pt idx="175">
                  <c:v>1.9153720000000001E-5</c:v>
                </c:pt>
                <c:pt idx="176">
                  <c:v>1.9190699999999999E-5</c:v>
                </c:pt>
                <c:pt idx="177">
                  <c:v>1.922752E-5</c:v>
                </c:pt>
                <c:pt idx="178">
                  <c:v>1.926418E-5</c:v>
                </c:pt>
                <c:pt idx="179">
                  <c:v>1.9300689999999999E-5</c:v>
                </c:pt>
                <c:pt idx="180">
                  <c:v>1.9337050000000001E-5</c:v>
                </c:pt>
                <c:pt idx="181">
                  <c:v>1.937325E-5</c:v>
                </c:pt>
                <c:pt idx="182">
                  <c:v>1.9409310000000001E-5</c:v>
                </c:pt>
                <c:pt idx="183">
                  <c:v>1.9445209999999999E-5</c:v>
                </c:pt>
                <c:pt idx="184">
                  <c:v>1.948097E-5</c:v>
                </c:pt>
                <c:pt idx="185">
                  <c:v>1.9516580000000001E-5</c:v>
                </c:pt>
                <c:pt idx="186">
                  <c:v>1.9552040000000001E-5</c:v>
                </c:pt>
                <c:pt idx="187">
                  <c:v>1.9587369999999999E-5</c:v>
                </c:pt>
                <c:pt idx="188">
                  <c:v>1.9622550000000001E-5</c:v>
                </c:pt>
                <c:pt idx="189">
                  <c:v>1.9657589999999999E-5</c:v>
                </c:pt>
                <c:pt idx="190">
                  <c:v>1.9692490000000001E-5</c:v>
                </c:pt>
                <c:pt idx="191">
                  <c:v>1.9727260000000001E-5</c:v>
                </c:pt>
                <c:pt idx="192">
                  <c:v>1.976188E-5</c:v>
                </c:pt>
                <c:pt idx="193">
                  <c:v>1.9796380000000001E-5</c:v>
                </c:pt>
                <c:pt idx="194">
                  <c:v>1.9830729999999998E-5</c:v>
                </c:pt>
                <c:pt idx="195">
                  <c:v>1.9864960000000001E-5</c:v>
                </c:pt>
                <c:pt idx="196">
                  <c:v>1.989904E-5</c:v>
                </c:pt>
                <c:pt idx="197">
                  <c:v>1.9933010000000001E-5</c:v>
                </c:pt>
                <c:pt idx="198">
                  <c:v>1.9966839999999999E-5</c:v>
                </c:pt>
                <c:pt idx="199">
                  <c:v>2.0000549999999999E-5</c:v>
                </c:pt>
                <c:pt idx="200">
                  <c:v>2.0034140000000001E-5</c:v>
                </c:pt>
                <c:pt idx="201">
                  <c:v>2.006759E-5</c:v>
                </c:pt>
                <c:pt idx="202">
                  <c:v>2.0100920000000001E-5</c:v>
                </c:pt>
                <c:pt idx="203">
                  <c:v>2.013413E-5</c:v>
                </c:pt>
                <c:pt idx="204">
                  <c:v>2.016721E-5</c:v>
                </c:pt>
                <c:pt idx="205">
                  <c:v>2.0200179999999999E-5</c:v>
                </c:pt>
                <c:pt idx="206">
                  <c:v>2.0233019999999999E-5</c:v>
                </c:pt>
                <c:pt idx="207">
                  <c:v>2.0265740000000001E-5</c:v>
                </c:pt>
                <c:pt idx="208">
                  <c:v>2.0298349999999999E-5</c:v>
                </c:pt>
                <c:pt idx="209">
                  <c:v>2.0330840000000001E-5</c:v>
                </c:pt>
                <c:pt idx="210">
                  <c:v>2.0363209999999999E-5</c:v>
                </c:pt>
                <c:pt idx="211">
                  <c:v>2.0395459999999999E-5</c:v>
                </c:pt>
                <c:pt idx="212">
                  <c:v>2.0427610000000001E-5</c:v>
                </c:pt>
                <c:pt idx="213">
                  <c:v>2.0459639999999999E-5</c:v>
                </c:pt>
                <c:pt idx="214">
                  <c:v>2.049157E-5</c:v>
                </c:pt>
                <c:pt idx="215">
                  <c:v>2.0523369999999999E-5</c:v>
                </c:pt>
                <c:pt idx="216">
                  <c:v>2.0555080000000001E-5</c:v>
                </c:pt>
                <c:pt idx="217">
                  <c:v>2.0586660000000001E-5</c:v>
                </c:pt>
                <c:pt idx="218">
                  <c:v>2.0618149999999998E-5</c:v>
                </c:pt>
                <c:pt idx="219">
                  <c:v>2.0649520000000001E-5</c:v>
                </c:pt>
                <c:pt idx="220">
                  <c:v>2.068079E-5</c:v>
                </c:pt>
                <c:pt idx="221">
                  <c:v>2.0711960000000002E-5</c:v>
                </c:pt>
                <c:pt idx="222">
                  <c:v>2.0743019999999999E-5</c:v>
                </c:pt>
                <c:pt idx="223">
                  <c:v>2.0773969999999999E-5</c:v>
                </c:pt>
                <c:pt idx="224">
                  <c:v>2.0804819999999999E-5</c:v>
                </c:pt>
                <c:pt idx="225">
                  <c:v>2.0835569999999999E-5</c:v>
                </c:pt>
                <c:pt idx="226">
                  <c:v>2.0866210000000001E-5</c:v>
                </c:pt>
                <c:pt idx="227">
                  <c:v>2.089676E-5</c:v>
                </c:pt>
                <c:pt idx="228">
                  <c:v>2.092722E-5</c:v>
                </c:pt>
                <c:pt idx="229">
                  <c:v>2.0957550000000001E-5</c:v>
                </c:pt>
                <c:pt idx="230">
                  <c:v>2.0987799999999999E-5</c:v>
                </c:pt>
                <c:pt idx="231">
                  <c:v>2.1017950000000001E-5</c:v>
                </c:pt>
                <c:pt idx="232">
                  <c:v>2.1047999999999999E-5</c:v>
                </c:pt>
                <c:pt idx="233">
                  <c:v>2.107795E-5</c:v>
                </c:pt>
                <c:pt idx="234">
                  <c:v>2.1107809999999999E-5</c:v>
                </c:pt>
                <c:pt idx="235">
                  <c:v>2.1137580000000001E-5</c:v>
                </c:pt>
                <c:pt idx="236">
                  <c:v>2.116726E-5</c:v>
                </c:pt>
                <c:pt idx="237">
                  <c:v>2.1196839999999999E-5</c:v>
                </c:pt>
                <c:pt idx="238">
                  <c:v>2.1226329999999999E-5</c:v>
                </c:pt>
                <c:pt idx="239">
                  <c:v>2.1255719999999998E-5</c:v>
                </c:pt>
                <c:pt idx="240">
                  <c:v>2.1285029999999999E-5</c:v>
                </c:pt>
                <c:pt idx="241">
                  <c:v>2.1314260000000001E-5</c:v>
                </c:pt>
                <c:pt idx="242">
                  <c:v>2.1343380000000002E-5</c:v>
                </c:pt>
                <c:pt idx="243">
                  <c:v>2.137242E-5</c:v>
                </c:pt>
                <c:pt idx="244">
                  <c:v>2.1401359999999999E-5</c:v>
                </c:pt>
                <c:pt idx="245">
                  <c:v>2.1430220000000002E-5</c:v>
                </c:pt>
                <c:pt idx="246">
                  <c:v>2.1458989999999998E-5</c:v>
                </c:pt>
                <c:pt idx="247">
                  <c:v>2.1487669999999999E-5</c:v>
                </c:pt>
                <c:pt idx="248">
                  <c:v>2.1516270000000001E-5</c:v>
                </c:pt>
                <c:pt idx="249">
                  <c:v>2.154479E-5</c:v>
                </c:pt>
                <c:pt idx="250">
                  <c:v>2.1573209999999999E-5</c:v>
                </c:pt>
              </c:numCache>
            </c:numRef>
          </c:yVal>
          <c:smooth val="1"/>
          <c:extLst>
            <c:ext xmlns:c16="http://schemas.microsoft.com/office/drawing/2014/chart" uri="{C3380CC4-5D6E-409C-BE32-E72D297353CC}">
              <c16:uniqueId val="{00000022-4D4C-4B1C-89A4-3D3AFACA9F2D}"/>
            </c:ext>
          </c:extLst>
        </c:ser>
        <c:ser>
          <c:idx val="35"/>
          <c:order val="35"/>
          <c:tx>
            <c:strRef>
              <c:f>marine01!$AN$1</c:f>
              <c:strCache>
                <c:ptCount val="1"/>
                <c:pt idx="0">
                  <c:v>Dp(4.35753E-07) </c:v>
                </c:pt>
              </c:strCache>
            </c:strRef>
          </c:tx>
          <c:spPr>
            <a:ln w="12700">
              <a:solidFill>
                <a:srgbClr val="0000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marine01!$AN$2:$AN$252</c:f>
              <c:numCache>
                <c:formatCode>0.00E+00</c:formatCode>
                <c:ptCount val="251"/>
                <c:pt idx="0">
                  <c:v>9.4255250000000005E-7</c:v>
                </c:pt>
                <c:pt idx="1">
                  <c:v>1.072726E-6</c:v>
                </c:pt>
                <c:pt idx="2">
                  <c:v>1.091868E-6</c:v>
                </c:pt>
                <c:pt idx="3">
                  <c:v>1.112723E-6</c:v>
                </c:pt>
                <c:pt idx="4">
                  <c:v>1.135495E-6</c:v>
                </c:pt>
                <c:pt idx="5">
                  <c:v>1.1604740000000001E-6</c:v>
                </c:pt>
                <c:pt idx="6">
                  <c:v>1.188034E-6</c:v>
                </c:pt>
                <c:pt idx="7">
                  <c:v>1.218652E-6</c:v>
                </c:pt>
                <c:pt idx="8">
                  <c:v>1.2529440000000001E-6</c:v>
                </c:pt>
                <c:pt idx="9">
                  <c:v>1.291715E-6</c:v>
                </c:pt>
                <c:pt idx="10">
                  <c:v>1.3360439999999999E-6</c:v>
                </c:pt>
                <c:pt idx="11">
                  <c:v>1.3874039999999999E-6</c:v>
                </c:pt>
                <c:pt idx="12">
                  <c:v>1.44785E-6</c:v>
                </c:pt>
                <c:pt idx="13">
                  <c:v>1.520374E-6</c:v>
                </c:pt>
                <c:pt idx="14">
                  <c:v>1.609391E-6</c:v>
                </c:pt>
                <c:pt idx="15">
                  <c:v>1.7216449999999999E-6</c:v>
                </c:pt>
                <c:pt idx="16">
                  <c:v>1.8676299999999999E-6</c:v>
                </c:pt>
                <c:pt idx="17">
                  <c:v>2.063559E-6</c:v>
                </c:pt>
                <c:pt idx="18">
                  <c:v>2.3328599999999999E-6</c:v>
                </c:pt>
                <c:pt idx="19">
                  <c:v>2.704549E-6</c:v>
                </c:pt>
                <c:pt idx="20">
                  <c:v>3.2066150000000001E-6</c:v>
                </c:pt>
                <c:pt idx="21">
                  <c:v>3.8423020000000001E-6</c:v>
                </c:pt>
                <c:pt idx="22">
                  <c:v>4.5842239999999999E-6</c:v>
                </c:pt>
                <c:pt idx="23">
                  <c:v>5.3758219999999996E-6</c:v>
                </c:pt>
                <c:pt idx="24">
                  <c:v>6.1489389999999997E-6</c:v>
                </c:pt>
                <c:pt idx="25">
                  <c:v>6.8468269999999999E-6</c:v>
                </c:pt>
                <c:pt idx="26">
                  <c:v>7.4406789999999998E-6</c:v>
                </c:pt>
                <c:pt idx="27">
                  <c:v>7.9299140000000001E-6</c:v>
                </c:pt>
                <c:pt idx="28">
                  <c:v>8.3310799999999992E-6</c:v>
                </c:pt>
                <c:pt idx="29">
                  <c:v>8.6652820000000006E-6</c:v>
                </c:pt>
                <c:pt idx="30">
                  <c:v>8.9509329999999996E-6</c:v>
                </c:pt>
                <c:pt idx="31">
                  <c:v>9.2020829999999997E-6</c:v>
                </c:pt>
                <c:pt idx="32">
                  <c:v>9.4285699999999994E-6</c:v>
                </c:pt>
                <c:pt idx="33">
                  <c:v>9.6367980000000002E-6</c:v>
                </c:pt>
                <c:pt idx="34">
                  <c:v>9.8309669999999993E-6</c:v>
                </c:pt>
                <c:pt idx="35">
                  <c:v>1.0013879999999999E-5</c:v>
                </c:pt>
                <c:pt idx="36">
                  <c:v>1.018743E-5</c:v>
                </c:pt>
                <c:pt idx="37">
                  <c:v>1.0352979999999999E-5</c:v>
                </c:pt>
                <c:pt idx="38">
                  <c:v>1.051156E-5</c:v>
                </c:pt>
                <c:pt idx="39">
                  <c:v>1.066393E-5</c:v>
                </c:pt>
                <c:pt idx="40">
                  <c:v>1.0810740000000001E-5</c:v>
                </c:pt>
                <c:pt idx="41">
                  <c:v>1.095247E-5</c:v>
                </c:pt>
                <c:pt idx="42">
                  <c:v>1.108963E-5</c:v>
                </c:pt>
                <c:pt idx="43">
                  <c:v>1.1222560000000001E-5</c:v>
                </c:pt>
                <c:pt idx="44">
                  <c:v>1.1351610000000001E-5</c:v>
                </c:pt>
                <c:pt idx="45">
                  <c:v>1.147704E-5</c:v>
                </c:pt>
                <c:pt idx="46">
                  <c:v>1.1599129999999999E-5</c:v>
                </c:pt>
                <c:pt idx="47">
                  <c:v>1.1718080000000001E-5</c:v>
                </c:pt>
                <c:pt idx="48">
                  <c:v>1.1834079999999999E-5</c:v>
                </c:pt>
                <c:pt idx="49">
                  <c:v>1.194733E-5</c:v>
                </c:pt>
                <c:pt idx="50">
                  <c:v>1.205799E-5</c:v>
                </c:pt>
                <c:pt idx="51">
                  <c:v>1.216622E-5</c:v>
                </c:pt>
                <c:pt idx="52">
                  <c:v>1.2272179999999999E-5</c:v>
                </c:pt>
                <c:pt idx="53">
                  <c:v>1.237593E-5</c:v>
                </c:pt>
                <c:pt idx="54">
                  <c:v>1.247764E-5</c:v>
                </c:pt>
                <c:pt idx="55">
                  <c:v>1.2577370000000001E-5</c:v>
                </c:pt>
                <c:pt idx="56">
                  <c:v>1.267524E-5</c:v>
                </c:pt>
                <c:pt idx="57">
                  <c:v>1.2771349999999999E-5</c:v>
                </c:pt>
                <c:pt idx="58">
                  <c:v>1.2865699999999999E-5</c:v>
                </c:pt>
                <c:pt idx="59">
                  <c:v>1.2958440000000001E-5</c:v>
                </c:pt>
                <c:pt idx="60">
                  <c:v>1.304965E-5</c:v>
                </c:pt>
                <c:pt idx="61">
                  <c:v>1.313935E-5</c:v>
                </c:pt>
                <c:pt idx="62">
                  <c:v>1.322762E-5</c:v>
                </c:pt>
                <c:pt idx="63">
                  <c:v>1.331451E-5</c:v>
                </c:pt>
                <c:pt idx="64">
                  <c:v>1.3400079999999999E-5</c:v>
                </c:pt>
                <c:pt idx="65">
                  <c:v>1.348437E-5</c:v>
                </c:pt>
                <c:pt idx="66">
                  <c:v>1.3567439999999999E-5</c:v>
                </c:pt>
                <c:pt idx="67">
                  <c:v>1.364932E-5</c:v>
                </c:pt>
                <c:pt idx="68">
                  <c:v>1.3730050000000001E-5</c:v>
                </c:pt>
                <c:pt idx="69">
                  <c:v>1.3809699999999999E-5</c:v>
                </c:pt>
                <c:pt idx="70">
                  <c:v>1.3888300000000001E-5</c:v>
                </c:pt>
                <c:pt idx="71">
                  <c:v>1.396586E-5</c:v>
                </c:pt>
                <c:pt idx="72">
                  <c:v>1.404243E-5</c:v>
                </c:pt>
                <c:pt idx="73">
                  <c:v>1.411803E-5</c:v>
                </c:pt>
                <c:pt idx="74">
                  <c:v>1.419269E-5</c:v>
                </c:pt>
                <c:pt idx="75">
                  <c:v>1.426645E-5</c:v>
                </c:pt>
                <c:pt idx="76">
                  <c:v>1.4339339999999999E-5</c:v>
                </c:pt>
                <c:pt idx="77">
                  <c:v>1.4411379999999999E-5</c:v>
                </c:pt>
                <c:pt idx="78">
                  <c:v>1.448259E-5</c:v>
                </c:pt>
                <c:pt idx="79">
                  <c:v>1.4552999999999999E-5</c:v>
                </c:pt>
                <c:pt idx="80">
                  <c:v>1.462265E-5</c:v>
                </c:pt>
                <c:pt idx="81">
                  <c:v>1.469152E-5</c:v>
                </c:pt>
                <c:pt idx="82">
                  <c:v>1.475967E-5</c:v>
                </c:pt>
                <c:pt idx="83">
                  <c:v>1.482711E-5</c:v>
                </c:pt>
                <c:pt idx="84">
                  <c:v>1.489383E-5</c:v>
                </c:pt>
                <c:pt idx="85">
                  <c:v>1.4959880000000001E-5</c:v>
                </c:pt>
                <c:pt idx="86">
                  <c:v>1.502527E-5</c:v>
                </c:pt>
                <c:pt idx="87">
                  <c:v>1.5089990000000001E-5</c:v>
                </c:pt>
                <c:pt idx="88">
                  <c:v>1.5154099999999999E-5</c:v>
                </c:pt>
                <c:pt idx="89">
                  <c:v>1.521758E-5</c:v>
                </c:pt>
                <c:pt idx="90">
                  <c:v>1.5280469999999998E-5</c:v>
                </c:pt>
                <c:pt idx="91">
                  <c:v>1.5342769999999999E-5</c:v>
                </c:pt>
                <c:pt idx="92">
                  <c:v>1.5404490000000001E-5</c:v>
                </c:pt>
                <c:pt idx="93">
                  <c:v>1.5465639999999999E-5</c:v>
                </c:pt>
                <c:pt idx="94">
                  <c:v>1.5526250000000001E-5</c:v>
                </c:pt>
                <c:pt idx="95">
                  <c:v>1.55863E-5</c:v>
                </c:pt>
                <c:pt idx="96">
                  <c:v>1.5645849999999999E-5</c:v>
                </c:pt>
                <c:pt idx="97">
                  <c:v>1.5704889999999999E-5</c:v>
                </c:pt>
                <c:pt idx="98">
                  <c:v>1.576341E-5</c:v>
                </c:pt>
                <c:pt idx="99">
                  <c:v>1.5821450000000001E-5</c:v>
                </c:pt>
                <c:pt idx="100">
                  <c:v>1.5878990000000001E-5</c:v>
                </c:pt>
                <c:pt idx="101">
                  <c:v>1.593608E-5</c:v>
                </c:pt>
                <c:pt idx="102">
                  <c:v>1.599269E-5</c:v>
                </c:pt>
                <c:pt idx="103">
                  <c:v>1.6048869999999999E-5</c:v>
                </c:pt>
                <c:pt idx="104">
                  <c:v>1.6104600000000002E-5</c:v>
                </c:pt>
                <c:pt idx="105">
                  <c:v>1.615988E-5</c:v>
                </c:pt>
                <c:pt idx="106">
                  <c:v>1.6214730000000001E-5</c:v>
                </c:pt>
                <c:pt idx="107">
                  <c:v>1.6269179999999999E-5</c:v>
                </c:pt>
                <c:pt idx="108">
                  <c:v>1.6323239999999999E-5</c:v>
                </c:pt>
                <c:pt idx="109">
                  <c:v>1.6376849999999999E-5</c:v>
                </c:pt>
                <c:pt idx="110">
                  <c:v>1.6430060000000001E-5</c:v>
                </c:pt>
                <c:pt idx="111">
                  <c:v>1.6482909999999998E-5</c:v>
                </c:pt>
                <c:pt idx="112">
                  <c:v>1.6535360000000002E-5</c:v>
                </c:pt>
                <c:pt idx="113">
                  <c:v>1.6587439999999999E-5</c:v>
                </c:pt>
                <c:pt idx="114">
                  <c:v>1.6639159999999999E-5</c:v>
                </c:pt>
                <c:pt idx="115">
                  <c:v>1.6690499999999999E-5</c:v>
                </c:pt>
                <c:pt idx="116">
                  <c:v>1.6741480000000001E-5</c:v>
                </c:pt>
                <c:pt idx="117">
                  <c:v>1.679213E-5</c:v>
                </c:pt>
                <c:pt idx="118">
                  <c:v>1.6842429999999999E-5</c:v>
                </c:pt>
                <c:pt idx="119">
                  <c:v>1.6892400000000001E-5</c:v>
                </c:pt>
                <c:pt idx="120">
                  <c:v>1.6942040000000001E-5</c:v>
                </c:pt>
                <c:pt idx="121">
                  <c:v>1.6991359999999999E-5</c:v>
                </c:pt>
                <c:pt idx="122">
                  <c:v>1.7040329999999999E-5</c:v>
                </c:pt>
                <c:pt idx="123">
                  <c:v>1.7089009999999999E-5</c:v>
                </c:pt>
                <c:pt idx="124">
                  <c:v>1.7137339999999999E-5</c:v>
                </c:pt>
                <c:pt idx="125">
                  <c:v>1.7185410000000001E-5</c:v>
                </c:pt>
                <c:pt idx="126">
                  <c:v>1.7233149999999999E-5</c:v>
                </c:pt>
                <c:pt idx="127">
                  <c:v>1.7280609999999999E-5</c:v>
                </c:pt>
                <c:pt idx="128">
                  <c:v>1.7327779999999999E-5</c:v>
                </c:pt>
                <c:pt idx="129">
                  <c:v>1.7374650000000001E-5</c:v>
                </c:pt>
                <c:pt idx="130">
                  <c:v>1.7421209999999999E-5</c:v>
                </c:pt>
                <c:pt idx="131">
                  <c:v>1.746752E-5</c:v>
                </c:pt>
                <c:pt idx="132">
                  <c:v>1.7513550000000001E-5</c:v>
                </c:pt>
                <c:pt idx="133">
                  <c:v>1.7559289999999999E-5</c:v>
                </c:pt>
                <c:pt idx="134">
                  <c:v>1.7604769999999999E-5</c:v>
                </c:pt>
                <c:pt idx="135">
                  <c:v>1.7649990000000001E-5</c:v>
                </c:pt>
                <c:pt idx="136">
                  <c:v>1.769496E-5</c:v>
                </c:pt>
                <c:pt idx="137">
                  <c:v>1.7739690000000002E-5</c:v>
                </c:pt>
                <c:pt idx="138">
                  <c:v>1.7784140000000001E-5</c:v>
                </c:pt>
                <c:pt idx="139">
                  <c:v>1.7828360000000001E-5</c:v>
                </c:pt>
                <c:pt idx="140">
                  <c:v>1.787232E-5</c:v>
                </c:pt>
                <c:pt idx="141">
                  <c:v>1.7916049999999999E-5</c:v>
                </c:pt>
                <c:pt idx="142">
                  <c:v>1.795951E-5</c:v>
                </c:pt>
                <c:pt idx="143">
                  <c:v>1.8002779999999998E-5</c:v>
                </c:pt>
                <c:pt idx="144">
                  <c:v>1.8045789999999999E-5</c:v>
                </c:pt>
                <c:pt idx="145">
                  <c:v>1.808857E-5</c:v>
                </c:pt>
                <c:pt idx="146">
                  <c:v>1.8131129999999999E-5</c:v>
                </c:pt>
                <c:pt idx="147">
                  <c:v>1.8173469999999999E-5</c:v>
                </c:pt>
                <c:pt idx="148">
                  <c:v>1.8215559999999999E-5</c:v>
                </c:pt>
                <c:pt idx="149">
                  <c:v>1.8257470000000001E-5</c:v>
                </c:pt>
                <c:pt idx="150">
                  <c:v>1.8299139999999998E-5</c:v>
                </c:pt>
                <c:pt idx="151">
                  <c:v>1.8340630000000001E-5</c:v>
                </c:pt>
                <c:pt idx="152">
                  <c:v>1.838189E-5</c:v>
                </c:pt>
                <c:pt idx="153">
                  <c:v>1.8422939999999999E-5</c:v>
                </c:pt>
                <c:pt idx="154">
                  <c:v>1.8463769999999999E-5</c:v>
                </c:pt>
                <c:pt idx="155">
                  <c:v>1.8504409999999999E-5</c:v>
                </c:pt>
                <c:pt idx="156">
                  <c:v>1.8544870000000001E-5</c:v>
                </c:pt>
                <c:pt idx="157">
                  <c:v>1.8585120000000001E-5</c:v>
                </c:pt>
                <c:pt idx="158">
                  <c:v>1.862516E-5</c:v>
                </c:pt>
                <c:pt idx="159">
                  <c:v>1.866502E-5</c:v>
                </c:pt>
                <c:pt idx="160">
                  <c:v>1.8704700000000001E-5</c:v>
                </c:pt>
                <c:pt idx="161">
                  <c:v>1.874417E-5</c:v>
                </c:pt>
                <c:pt idx="162">
                  <c:v>1.8783469999999999E-5</c:v>
                </c:pt>
                <c:pt idx="163">
                  <c:v>1.882258E-5</c:v>
                </c:pt>
                <c:pt idx="164">
                  <c:v>1.886151E-5</c:v>
                </c:pt>
                <c:pt idx="165">
                  <c:v>1.8900249999999999E-5</c:v>
                </c:pt>
                <c:pt idx="166">
                  <c:v>1.893881E-5</c:v>
                </c:pt>
                <c:pt idx="167">
                  <c:v>1.8977199999999998E-5</c:v>
                </c:pt>
                <c:pt idx="168">
                  <c:v>1.9015419999999999E-5</c:v>
                </c:pt>
                <c:pt idx="169">
                  <c:v>1.9053470000000001E-5</c:v>
                </c:pt>
                <c:pt idx="170">
                  <c:v>1.9091340000000001E-5</c:v>
                </c:pt>
                <c:pt idx="171">
                  <c:v>1.912906E-5</c:v>
                </c:pt>
                <c:pt idx="172">
                  <c:v>1.91666E-5</c:v>
                </c:pt>
                <c:pt idx="173">
                  <c:v>1.9203969999999999E-5</c:v>
                </c:pt>
                <c:pt idx="174">
                  <c:v>1.924118E-5</c:v>
                </c:pt>
                <c:pt idx="175">
                  <c:v>1.927823E-5</c:v>
                </c:pt>
                <c:pt idx="176">
                  <c:v>1.9315119999999999E-5</c:v>
                </c:pt>
                <c:pt idx="177">
                  <c:v>1.935185E-5</c:v>
                </c:pt>
                <c:pt idx="178">
                  <c:v>1.9388430000000001E-5</c:v>
                </c:pt>
                <c:pt idx="179">
                  <c:v>1.9424850000000001E-5</c:v>
                </c:pt>
                <c:pt idx="180">
                  <c:v>1.9461130000000001E-5</c:v>
                </c:pt>
                <c:pt idx="181">
                  <c:v>1.949724E-5</c:v>
                </c:pt>
                <c:pt idx="182">
                  <c:v>1.9533219999999999E-5</c:v>
                </c:pt>
                <c:pt idx="183">
                  <c:v>1.9569030000000001E-5</c:v>
                </c:pt>
                <c:pt idx="184">
                  <c:v>1.960471E-5</c:v>
                </c:pt>
                <c:pt idx="185">
                  <c:v>1.9640230000000001E-5</c:v>
                </c:pt>
                <c:pt idx="186">
                  <c:v>1.9675609999999999E-5</c:v>
                </c:pt>
                <c:pt idx="187">
                  <c:v>1.9710850000000001E-5</c:v>
                </c:pt>
                <c:pt idx="188">
                  <c:v>1.974595E-5</c:v>
                </c:pt>
                <c:pt idx="189">
                  <c:v>1.978091E-5</c:v>
                </c:pt>
                <c:pt idx="190">
                  <c:v>1.9815729999999999E-5</c:v>
                </c:pt>
                <c:pt idx="191">
                  <c:v>1.985041E-5</c:v>
                </c:pt>
                <c:pt idx="192">
                  <c:v>1.988495E-5</c:v>
                </c:pt>
                <c:pt idx="193">
                  <c:v>1.9919369999999999E-5</c:v>
                </c:pt>
                <c:pt idx="194">
                  <c:v>1.9953650000000002E-5</c:v>
                </c:pt>
                <c:pt idx="195">
                  <c:v>1.9987790000000001E-5</c:v>
                </c:pt>
                <c:pt idx="196">
                  <c:v>2.0021799999999999E-5</c:v>
                </c:pt>
                <c:pt idx="197">
                  <c:v>2.005568E-5</c:v>
                </c:pt>
                <c:pt idx="198">
                  <c:v>2.0089440000000001E-5</c:v>
                </c:pt>
                <c:pt idx="199">
                  <c:v>2.0123079999999999E-5</c:v>
                </c:pt>
                <c:pt idx="200">
                  <c:v>2.0156589999999999E-5</c:v>
                </c:pt>
                <c:pt idx="201">
                  <c:v>2.0189959999999999E-5</c:v>
                </c:pt>
                <c:pt idx="202">
                  <c:v>2.022321E-5</c:v>
                </c:pt>
                <c:pt idx="203">
                  <c:v>2.0256340000000001E-5</c:v>
                </c:pt>
                <c:pt idx="204">
                  <c:v>2.0289349999999999E-5</c:v>
                </c:pt>
                <c:pt idx="205">
                  <c:v>2.0322239999999999E-5</c:v>
                </c:pt>
                <c:pt idx="206">
                  <c:v>2.0355010000000001E-5</c:v>
                </c:pt>
                <c:pt idx="207">
                  <c:v>2.0387659999999999E-5</c:v>
                </c:pt>
                <c:pt idx="208">
                  <c:v>2.042018E-5</c:v>
                </c:pt>
                <c:pt idx="209">
                  <c:v>2.0452600000000001E-5</c:v>
                </c:pt>
                <c:pt idx="210">
                  <c:v>2.0484900000000001E-5</c:v>
                </c:pt>
                <c:pt idx="211">
                  <c:v>2.0517079999999999E-5</c:v>
                </c:pt>
                <c:pt idx="212">
                  <c:v>2.054916E-5</c:v>
                </c:pt>
                <c:pt idx="213">
                  <c:v>2.0581109999999999E-5</c:v>
                </c:pt>
                <c:pt idx="214">
                  <c:v>2.0612969999999999E-5</c:v>
                </c:pt>
                <c:pt idx="215">
                  <c:v>2.0644699999999999E-5</c:v>
                </c:pt>
                <c:pt idx="216">
                  <c:v>2.0676329999999999E-5</c:v>
                </c:pt>
                <c:pt idx="217">
                  <c:v>2.0707849999999999E-5</c:v>
                </c:pt>
                <c:pt idx="218">
                  <c:v>2.073926E-5</c:v>
                </c:pt>
                <c:pt idx="219">
                  <c:v>2.0770569999999999E-5</c:v>
                </c:pt>
                <c:pt idx="220">
                  <c:v>2.0801769999999999E-5</c:v>
                </c:pt>
                <c:pt idx="221">
                  <c:v>2.083287E-5</c:v>
                </c:pt>
                <c:pt idx="222">
                  <c:v>2.0863849999999998E-5</c:v>
                </c:pt>
                <c:pt idx="223">
                  <c:v>2.0894740000000001E-5</c:v>
                </c:pt>
                <c:pt idx="224">
                  <c:v>2.092552E-5</c:v>
                </c:pt>
                <c:pt idx="225">
                  <c:v>2.0956200000000001E-5</c:v>
                </c:pt>
                <c:pt idx="226">
                  <c:v>2.0986779999999999E-5</c:v>
                </c:pt>
                <c:pt idx="227">
                  <c:v>2.101726E-5</c:v>
                </c:pt>
                <c:pt idx="228">
                  <c:v>2.1047640000000001E-5</c:v>
                </c:pt>
                <c:pt idx="229">
                  <c:v>2.1077910000000001E-5</c:v>
                </c:pt>
                <c:pt idx="230">
                  <c:v>2.1108090000000001E-5</c:v>
                </c:pt>
                <c:pt idx="231">
                  <c:v>2.1138179999999999E-5</c:v>
                </c:pt>
                <c:pt idx="232">
                  <c:v>2.1168159999999999E-5</c:v>
                </c:pt>
                <c:pt idx="233">
                  <c:v>2.1198039999999999E-5</c:v>
                </c:pt>
                <c:pt idx="234">
                  <c:v>2.122784E-5</c:v>
                </c:pt>
                <c:pt idx="235">
                  <c:v>2.1257550000000001E-5</c:v>
                </c:pt>
                <c:pt idx="236">
                  <c:v>2.1287159999999999E-5</c:v>
                </c:pt>
                <c:pt idx="237">
                  <c:v>2.131667E-5</c:v>
                </c:pt>
                <c:pt idx="238">
                  <c:v>2.1346099999999999E-5</c:v>
                </c:pt>
                <c:pt idx="239">
                  <c:v>2.1375430000000001E-5</c:v>
                </c:pt>
                <c:pt idx="240">
                  <c:v>2.1404680000000001E-5</c:v>
                </c:pt>
                <c:pt idx="241">
                  <c:v>2.143383E-5</c:v>
                </c:pt>
                <c:pt idx="242">
                  <c:v>2.1462900000000001E-5</c:v>
                </c:pt>
                <c:pt idx="243">
                  <c:v>2.1491870000000001E-5</c:v>
                </c:pt>
                <c:pt idx="244">
                  <c:v>2.1520749999999999E-5</c:v>
                </c:pt>
                <c:pt idx="245">
                  <c:v>2.1549550000000001E-5</c:v>
                </c:pt>
                <c:pt idx="246">
                  <c:v>2.157826E-5</c:v>
                </c:pt>
                <c:pt idx="247">
                  <c:v>2.1606869999999999E-5</c:v>
                </c:pt>
                <c:pt idx="248">
                  <c:v>2.163541E-5</c:v>
                </c:pt>
                <c:pt idx="249">
                  <c:v>2.1663869999999999E-5</c:v>
                </c:pt>
                <c:pt idx="250">
                  <c:v>2.1692230000000001E-5</c:v>
                </c:pt>
              </c:numCache>
            </c:numRef>
          </c:yVal>
          <c:smooth val="1"/>
          <c:extLst>
            <c:ext xmlns:c16="http://schemas.microsoft.com/office/drawing/2014/chart" uri="{C3380CC4-5D6E-409C-BE32-E72D297353CC}">
              <c16:uniqueId val="{00000023-4D4C-4B1C-89A4-3D3AFACA9F2D}"/>
            </c:ext>
          </c:extLst>
        </c:ser>
        <c:ser>
          <c:idx val="36"/>
          <c:order val="36"/>
          <c:tx>
            <c:strRef>
              <c:f>marine01!$AO$1</c:f>
              <c:strCache>
                <c:ptCount val="1"/>
                <c:pt idx="0">
                  <c:v>Dp(4.77978E-07) </c:v>
                </c:pt>
              </c:strCache>
            </c:strRef>
          </c:tx>
          <c:spPr>
            <a:ln w="12700">
              <a:solidFill>
                <a:srgbClr val="FFFF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marine01!$AO$2:$AO$252</c:f>
              <c:numCache>
                <c:formatCode>0.00E+00</c:formatCode>
                <c:ptCount val="251"/>
                <c:pt idx="0">
                  <c:v>1.037254E-6</c:v>
                </c:pt>
                <c:pt idx="1">
                  <c:v>1.1784889999999999E-6</c:v>
                </c:pt>
                <c:pt idx="2">
                  <c:v>1.1995999999999999E-6</c:v>
                </c:pt>
                <c:pt idx="3">
                  <c:v>1.2226059999999999E-6</c:v>
                </c:pt>
                <c:pt idx="4">
                  <c:v>1.2477299999999999E-6</c:v>
                </c:pt>
                <c:pt idx="5">
                  <c:v>1.2752920000000001E-6</c:v>
                </c:pt>
                <c:pt idx="6">
                  <c:v>1.305706E-6</c:v>
                </c:pt>
                <c:pt idx="7">
                  <c:v>1.339498E-6</c:v>
                </c:pt>
                <c:pt idx="8">
                  <c:v>1.3773459999999999E-6</c:v>
                </c:pt>
                <c:pt idx="9">
                  <c:v>1.4201359999999999E-6</c:v>
                </c:pt>
                <c:pt idx="10">
                  <c:v>1.469052E-6</c:v>
                </c:pt>
                <c:pt idx="11">
                  <c:v>1.525704E-6</c:v>
                </c:pt>
                <c:pt idx="12">
                  <c:v>1.5923260000000001E-6</c:v>
                </c:pt>
                <c:pt idx="13">
                  <c:v>1.6721470000000001E-6</c:v>
                </c:pt>
                <c:pt idx="14">
                  <c:v>1.769876E-6</c:v>
                </c:pt>
                <c:pt idx="15">
                  <c:v>1.8925859999999999E-6</c:v>
                </c:pt>
                <c:pt idx="16">
                  <c:v>2.0510189999999998E-6</c:v>
                </c:pt>
                <c:pt idx="17">
                  <c:v>2.2612180000000001E-6</c:v>
                </c:pt>
                <c:pt idx="18">
                  <c:v>2.5453840000000002E-6</c:v>
                </c:pt>
                <c:pt idx="19">
                  <c:v>2.929689E-6</c:v>
                </c:pt>
                <c:pt idx="20">
                  <c:v>3.4385230000000002E-6</c:v>
                </c:pt>
                <c:pt idx="21">
                  <c:v>4.0731739999999999E-6</c:v>
                </c:pt>
                <c:pt idx="22">
                  <c:v>4.8077020000000002E-6</c:v>
                </c:pt>
                <c:pt idx="23">
                  <c:v>5.588872E-6</c:v>
                </c:pt>
                <c:pt idx="24">
                  <c:v>6.3515000000000001E-6</c:v>
                </c:pt>
                <c:pt idx="25">
                  <c:v>7.0404829999999999E-6</c:v>
                </c:pt>
                <c:pt idx="26">
                  <c:v>7.6274650000000003E-6</c:v>
                </c:pt>
                <c:pt idx="27">
                  <c:v>8.1116549999999992E-6</c:v>
                </c:pt>
                <c:pt idx="28">
                  <c:v>8.5091589999999993E-6</c:v>
                </c:pt>
                <c:pt idx="29">
                  <c:v>8.8406600000000005E-6</c:v>
                </c:pt>
                <c:pt idx="30">
                  <c:v>9.1242520000000004E-6</c:v>
                </c:pt>
                <c:pt idx="31">
                  <c:v>9.3737680000000007E-6</c:v>
                </c:pt>
                <c:pt idx="32">
                  <c:v>9.5988980000000001E-6</c:v>
                </c:pt>
                <c:pt idx="33">
                  <c:v>9.8059629999999994E-6</c:v>
                </c:pt>
                <c:pt idx="34">
                  <c:v>9.9991049999999992E-6</c:v>
                </c:pt>
                <c:pt idx="35">
                  <c:v>1.0181090000000001E-5</c:v>
                </c:pt>
                <c:pt idx="36">
                  <c:v>1.0353800000000001E-5</c:v>
                </c:pt>
                <c:pt idx="37">
                  <c:v>1.0518570000000001E-5</c:v>
                </c:pt>
                <c:pt idx="38">
                  <c:v>1.067642E-5</c:v>
                </c:pt>
                <c:pt idx="39">
                  <c:v>1.082812E-5</c:v>
                </c:pt>
                <c:pt idx="40">
                  <c:v>1.097428E-5</c:v>
                </c:pt>
                <c:pt idx="41">
                  <c:v>1.1115409999999999E-5</c:v>
                </c:pt>
                <c:pt idx="42">
                  <c:v>1.1251989999999999E-5</c:v>
                </c:pt>
                <c:pt idx="43">
                  <c:v>1.1384379999999999E-5</c:v>
                </c:pt>
                <c:pt idx="44">
                  <c:v>1.1512899999999999E-5</c:v>
                </c:pt>
                <c:pt idx="45">
                  <c:v>1.163784E-5</c:v>
                </c:pt>
                <c:pt idx="46">
                  <c:v>1.175945E-5</c:v>
                </c:pt>
                <c:pt idx="47">
                  <c:v>1.187794E-5</c:v>
                </c:pt>
                <c:pt idx="48">
                  <c:v>1.19935E-5</c:v>
                </c:pt>
                <c:pt idx="49">
                  <c:v>1.2106319999999999E-5</c:v>
                </c:pt>
                <c:pt idx="50">
                  <c:v>1.221658E-5</c:v>
                </c:pt>
                <c:pt idx="51">
                  <c:v>1.23244E-5</c:v>
                </c:pt>
                <c:pt idx="52">
                  <c:v>1.242998E-5</c:v>
                </c:pt>
                <c:pt idx="53">
                  <c:v>1.2533349999999999E-5</c:v>
                </c:pt>
                <c:pt idx="54">
                  <c:v>1.2634699999999999E-5</c:v>
                </c:pt>
                <c:pt idx="55">
                  <c:v>1.2734079999999999E-5</c:v>
                </c:pt>
                <c:pt idx="56">
                  <c:v>1.283161E-5</c:v>
                </c:pt>
                <c:pt idx="57">
                  <c:v>1.292739E-5</c:v>
                </c:pt>
                <c:pt idx="58">
                  <c:v>1.3021409999999999E-5</c:v>
                </c:pt>
                <c:pt idx="59">
                  <c:v>1.311383E-5</c:v>
                </c:pt>
                <c:pt idx="60">
                  <c:v>1.320474E-5</c:v>
                </c:pt>
                <c:pt idx="61">
                  <c:v>1.3294130000000001E-5</c:v>
                </c:pt>
                <c:pt idx="62">
                  <c:v>1.3382109999999999E-5</c:v>
                </c:pt>
                <c:pt idx="63">
                  <c:v>1.3468709999999999E-5</c:v>
                </c:pt>
                <c:pt idx="64">
                  <c:v>1.3553999999999999E-5</c:v>
                </c:pt>
                <c:pt idx="65">
                  <c:v>1.363802E-5</c:v>
                </c:pt>
                <c:pt idx="66">
                  <c:v>1.3720820000000001E-5</c:v>
                </c:pt>
                <c:pt idx="67">
                  <c:v>1.3802430000000001E-5</c:v>
                </c:pt>
                <c:pt idx="68">
                  <c:v>1.3882900000000001E-5</c:v>
                </c:pt>
                <c:pt idx="69">
                  <c:v>1.39623E-5</c:v>
                </c:pt>
                <c:pt idx="70">
                  <c:v>1.4040650000000001E-5</c:v>
                </c:pt>
                <c:pt idx="71">
                  <c:v>1.4117970000000001E-5</c:v>
                </c:pt>
                <c:pt idx="72">
                  <c:v>1.4194300000000001E-5</c:v>
                </c:pt>
                <c:pt idx="73">
                  <c:v>1.4269660000000001E-5</c:v>
                </c:pt>
                <c:pt idx="74">
                  <c:v>1.434409E-5</c:v>
                </c:pt>
                <c:pt idx="75">
                  <c:v>1.441762E-5</c:v>
                </c:pt>
                <c:pt idx="76">
                  <c:v>1.4490279999999999E-5</c:v>
                </c:pt>
                <c:pt idx="77">
                  <c:v>1.456211E-5</c:v>
                </c:pt>
                <c:pt idx="78">
                  <c:v>1.463309E-5</c:v>
                </c:pt>
                <c:pt idx="79">
                  <c:v>1.47033E-5</c:v>
                </c:pt>
                <c:pt idx="80">
                  <c:v>1.477273E-5</c:v>
                </c:pt>
                <c:pt idx="81">
                  <c:v>1.4841389999999999E-5</c:v>
                </c:pt>
                <c:pt idx="82">
                  <c:v>1.490935E-5</c:v>
                </c:pt>
                <c:pt idx="83">
                  <c:v>1.497658E-5</c:v>
                </c:pt>
                <c:pt idx="84">
                  <c:v>1.5043110000000001E-5</c:v>
                </c:pt>
                <c:pt idx="85">
                  <c:v>1.5108959999999999E-5</c:v>
                </c:pt>
                <c:pt idx="86">
                  <c:v>1.517416E-5</c:v>
                </c:pt>
                <c:pt idx="87">
                  <c:v>1.523869E-5</c:v>
                </c:pt>
                <c:pt idx="88">
                  <c:v>1.5302609999999999E-5</c:v>
                </c:pt>
                <c:pt idx="89">
                  <c:v>1.5365909999999999E-5</c:v>
                </c:pt>
                <c:pt idx="90">
                  <c:v>1.5428620000000001E-5</c:v>
                </c:pt>
                <c:pt idx="91">
                  <c:v>1.5490729999999999E-5</c:v>
                </c:pt>
                <c:pt idx="92">
                  <c:v>1.5552270000000001E-5</c:v>
                </c:pt>
                <c:pt idx="93">
                  <c:v>1.5613250000000002E-5</c:v>
                </c:pt>
                <c:pt idx="94">
                  <c:v>1.5673690000000001E-5</c:v>
                </c:pt>
                <c:pt idx="95">
                  <c:v>1.5733569999999999E-5</c:v>
                </c:pt>
                <c:pt idx="96">
                  <c:v>1.5792949999999999E-5</c:v>
                </c:pt>
                <c:pt idx="97">
                  <c:v>1.5851820000000001E-5</c:v>
                </c:pt>
                <c:pt idx="98">
                  <c:v>1.5910180000000001E-5</c:v>
                </c:pt>
                <c:pt idx="99">
                  <c:v>1.5968060000000001E-5</c:v>
                </c:pt>
                <c:pt idx="100">
                  <c:v>1.6025429999999999E-5</c:v>
                </c:pt>
                <c:pt idx="101">
                  <c:v>1.6082360000000001E-5</c:v>
                </c:pt>
                <c:pt idx="102">
                  <c:v>1.613882E-5</c:v>
                </c:pt>
                <c:pt idx="103">
                  <c:v>1.6194839999999999E-5</c:v>
                </c:pt>
                <c:pt idx="104">
                  <c:v>1.625041E-5</c:v>
                </c:pt>
                <c:pt idx="105">
                  <c:v>1.6305549999999998E-5</c:v>
                </c:pt>
                <c:pt idx="106">
                  <c:v>1.636025E-5</c:v>
                </c:pt>
                <c:pt idx="107">
                  <c:v>1.641455E-5</c:v>
                </c:pt>
                <c:pt idx="108">
                  <c:v>1.6468460000000001E-5</c:v>
                </c:pt>
                <c:pt idx="109">
                  <c:v>1.652192E-5</c:v>
                </c:pt>
                <c:pt idx="110">
                  <c:v>1.6574989999999999E-5</c:v>
                </c:pt>
                <c:pt idx="111">
                  <c:v>1.6627689999999999E-5</c:v>
                </c:pt>
                <c:pt idx="112">
                  <c:v>1.668E-5</c:v>
                </c:pt>
                <c:pt idx="113">
                  <c:v>1.6731940000000001E-5</c:v>
                </c:pt>
                <c:pt idx="114">
                  <c:v>1.6783520000000001E-5</c:v>
                </c:pt>
                <c:pt idx="115">
                  <c:v>1.6834720000000001E-5</c:v>
                </c:pt>
                <c:pt idx="116">
                  <c:v>1.688556E-5</c:v>
                </c:pt>
                <c:pt idx="117">
                  <c:v>1.6936080000000001E-5</c:v>
                </c:pt>
                <c:pt idx="118">
                  <c:v>1.698625E-5</c:v>
                </c:pt>
                <c:pt idx="119">
                  <c:v>1.703609E-5</c:v>
                </c:pt>
                <c:pt idx="120">
                  <c:v>1.7085600000000001E-5</c:v>
                </c:pt>
                <c:pt idx="121">
                  <c:v>1.7134779999999999E-5</c:v>
                </c:pt>
                <c:pt idx="122">
                  <c:v>1.7183620000000001E-5</c:v>
                </c:pt>
                <c:pt idx="123">
                  <c:v>1.7232169999999999E-5</c:v>
                </c:pt>
                <c:pt idx="124">
                  <c:v>1.728038E-5</c:v>
                </c:pt>
                <c:pt idx="125">
                  <c:v>1.7328319999999999E-5</c:v>
                </c:pt>
                <c:pt idx="126">
                  <c:v>1.737594E-5</c:v>
                </c:pt>
                <c:pt idx="127">
                  <c:v>1.7423280000000002E-5</c:v>
                </c:pt>
                <c:pt idx="128">
                  <c:v>1.7470319999999999E-5</c:v>
                </c:pt>
                <c:pt idx="129">
                  <c:v>1.751707E-5</c:v>
                </c:pt>
                <c:pt idx="130">
                  <c:v>1.756352E-5</c:v>
                </c:pt>
                <c:pt idx="131">
                  <c:v>1.7609709999999999E-5</c:v>
                </c:pt>
                <c:pt idx="132">
                  <c:v>1.7655610000000002E-5</c:v>
                </c:pt>
                <c:pt idx="133">
                  <c:v>1.7701239999999999E-5</c:v>
                </c:pt>
                <c:pt idx="134">
                  <c:v>1.77466E-5</c:v>
                </c:pt>
                <c:pt idx="135">
                  <c:v>1.7791700000000001E-5</c:v>
                </c:pt>
                <c:pt idx="136">
                  <c:v>1.7836550000000001E-5</c:v>
                </c:pt>
                <c:pt idx="137">
                  <c:v>1.7881169999999999E-5</c:v>
                </c:pt>
                <c:pt idx="138">
                  <c:v>1.792551E-5</c:v>
                </c:pt>
                <c:pt idx="139">
                  <c:v>1.7969609999999999E-5</c:v>
                </c:pt>
                <c:pt idx="140">
                  <c:v>1.8013470000000001E-5</c:v>
                </c:pt>
                <c:pt idx="141">
                  <c:v>1.805709E-5</c:v>
                </c:pt>
                <c:pt idx="142">
                  <c:v>1.810044E-5</c:v>
                </c:pt>
                <c:pt idx="143">
                  <c:v>1.814359E-5</c:v>
                </c:pt>
                <c:pt idx="144">
                  <c:v>1.8186499999999999E-5</c:v>
                </c:pt>
                <c:pt idx="145">
                  <c:v>1.8229169999999999E-5</c:v>
                </c:pt>
                <c:pt idx="146">
                  <c:v>1.8271629999999998E-5</c:v>
                </c:pt>
                <c:pt idx="147">
                  <c:v>1.8313860000000002E-5</c:v>
                </c:pt>
                <c:pt idx="148">
                  <c:v>1.8355850000000001E-5</c:v>
                </c:pt>
                <c:pt idx="149">
                  <c:v>1.8397659999999999E-5</c:v>
                </c:pt>
                <c:pt idx="150">
                  <c:v>1.8439219999999999E-5</c:v>
                </c:pt>
                <c:pt idx="151">
                  <c:v>1.8480600000000001E-5</c:v>
                </c:pt>
                <c:pt idx="152">
                  <c:v>1.852176E-5</c:v>
                </c:pt>
                <c:pt idx="153">
                  <c:v>1.8562709999999998E-5</c:v>
                </c:pt>
                <c:pt idx="154">
                  <c:v>1.8603449999999999E-5</c:v>
                </c:pt>
                <c:pt idx="155">
                  <c:v>1.8643979999999998E-5</c:v>
                </c:pt>
                <c:pt idx="156">
                  <c:v>1.8684339999999999E-5</c:v>
                </c:pt>
                <c:pt idx="157">
                  <c:v>1.8724489999999999E-5</c:v>
                </c:pt>
                <c:pt idx="158">
                  <c:v>1.8764439999999999E-5</c:v>
                </c:pt>
                <c:pt idx="159">
                  <c:v>1.8804199999999999E-5</c:v>
                </c:pt>
                <c:pt idx="160">
                  <c:v>1.8843779999999999E-5</c:v>
                </c:pt>
                <c:pt idx="161">
                  <c:v>1.888316E-5</c:v>
                </c:pt>
                <c:pt idx="162">
                  <c:v>1.8922360000000001E-5</c:v>
                </c:pt>
                <c:pt idx="163">
                  <c:v>1.896138E-5</c:v>
                </c:pt>
                <c:pt idx="164">
                  <c:v>1.9000209999999999E-5</c:v>
                </c:pt>
                <c:pt idx="165">
                  <c:v>1.9038859999999999E-5</c:v>
                </c:pt>
                <c:pt idx="166">
                  <c:v>1.907733E-5</c:v>
                </c:pt>
                <c:pt idx="167">
                  <c:v>1.9115619999999998E-5</c:v>
                </c:pt>
                <c:pt idx="168">
                  <c:v>1.9153749999999999E-5</c:v>
                </c:pt>
                <c:pt idx="169">
                  <c:v>1.9191709999999999E-5</c:v>
                </c:pt>
                <c:pt idx="170">
                  <c:v>1.9229489999999999E-5</c:v>
                </c:pt>
                <c:pt idx="171">
                  <c:v>1.9267110000000001E-5</c:v>
                </c:pt>
                <c:pt idx="172">
                  <c:v>1.9304559999999999E-5</c:v>
                </c:pt>
                <c:pt idx="173">
                  <c:v>1.9341840000000001E-5</c:v>
                </c:pt>
                <c:pt idx="174">
                  <c:v>1.9378959999999999E-5</c:v>
                </c:pt>
                <c:pt idx="175">
                  <c:v>1.9415940000000001E-5</c:v>
                </c:pt>
                <c:pt idx="176">
                  <c:v>1.945274E-5</c:v>
                </c:pt>
                <c:pt idx="177">
                  <c:v>1.9489379999999999E-5</c:v>
                </c:pt>
                <c:pt idx="178">
                  <c:v>1.952587E-5</c:v>
                </c:pt>
                <c:pt idx="179">
                  <c:v>1.9562210000000001E-5</c:v>
                </c:pt>
                <c:pt idx="180">
                  <c:v>1.9598399999999999E-5</c:v>
                </c:pt>
                <c:pt idx="181">
                  <c:v>1.9634430000000002E-5</c:v>
                </c:pt>
                <c:pt idx="182">
                  <c:v>1.9670319999999998E-5</c:v>
                </c:pt>
                <c:pt idx="183">
                  <c:v>1.9706050000000001E-5</c:v>
                </c:pt>
                <c:pt idx="184">
                  <c:v>1.974164E-5</c:v>
                </c:pt>
                <c:pt idx="185">
                  <c:v>1.9777079999999999E-5</c:v>
                </c:pt>
                <c:pt idx="186">
                  <c:v>1.9812370000000002E-5</c:v>
                </c:pt>
                <c:pt idx="187">
                  <c:v>1.9847530000000001E-5</c:v>
                </c:pt>
                <c:pt idx="188">
                  <c:v>1.9882550000000002E-5</c:v>
                </c:pt>
                <c:pt idx="189">
                  <c:v>1.9917429999999999E-5</c:v>
                </c:pt>
                <c:pt idx="190">
                  <c:v>1.995217E-5</c:v>
                </c:pt>
                <c:pt idx="191">
                  <c:v>1.9986770000000001E-5</c:v>
                </c:pt>
                <c:pt idx="192">
                  <c:v>2.0021229999999999E-5</c:v>
                </c:pt>
                <c:pt idx="193">
                  <c:v>2.0055569999999999E-5</c:v>
                </c:pt>
                <c:pt idx="194">
                  <c:v>2.008977E-5</c:v>
                </c:pt>
                <c:pt idx="195">
                  <c:v>2.0123830000000001E-5</c:v>
                </c:pt>
                <c:pt idx="196">
                  <c:v>2.0157759999999999E-5</c:v>
                </c:pt>
                <c:pt idx="197">
                  <c:v>2.0191559999999999E-5</c:v>
                </c:pt>
                <c:pt idx="198">
                  <c:v>2.0225250000000001E-5</c:v>
                </c:pt>
                <c:pt idx="199">
                  <c:v>2.02588E-5</c:v>
                </c:pt>
                <c:pt idx="200">
                  <c:v>2.0292240000000001E-5</c:v>
                </c:pt>
                <c:pt idx="201">
                  <c:v>2.0325529999999999E-5</c:v>
                </c:pt>
                <c:pt idx="202">
                  <c:v>2.0358709999999999E-5</c:v>
                </c:pt>
                <c:pt idx="203">
                  <c:v>2.0391760000000001E-5</c:v>
                </c:pt>
                <c:pt idx="204">
                  <c:v>2.0424700000000001E-5</c:v>
                </c:pt>
                <c:pt idx="205">
                  <c:v>2.0457509999999999E-5</c:v>
                </c:pt>
                <c:pt idx="206">
                  <c:v>2.0490199999999999E-5</c:v>
                </c:pt>
                <c:pt idx="207">
                  <c:v>2.0522780000000001E-5</c:v>
                </c:pt>
                <c:pt idx="208">
                  <c:v>2.0555239999999999E-5</c:v>
                </c:pt>
                <c:pt idx="209">
                  <c:v>2.0587580000000001E-5</c:v>
                </c:pt>
                <c:pt idx="210">
                  <c:v>2.0619799999999999E-5</c:v>
                </c:pt>
                <c:pt idx="211">
                  <c:v>2.0651909999999999E-5</c:v>
                </c:pt>
                <c:pt idx="212">
                  <c:v>2.0683920000000002E-5</c:v>
                </c:pt>
                <c:pt idx="213">
                  <c:v>2.0715799999999999E-5</c:v>
                </c:pt>
                <c:pt idx="214">
                  <c:v>2.074758E-5</c:v>
                </c:pt>
                <c:pt idx="215">
                  <c:v>2.0779239999999999E-5</c:v>
                </c:pt>
                <c:pt idx="216">
                  <c:v>2.0810810000000001E-5</c:v>
                </c:pt>
                <c:pt idx="217">
                  <c:v>2.0842249999999999E-5</c:v>
                </c:pt>
                <c:pt idx="218">
                  <c:v>2.0873589999999999E-5</c:v>
                </c:pt>
                <c:pt idx="219">
                  <c:v>2.0904829999999999E-5</c:v>
                </c:pt>
                <c:pt idx="220">
                  <c:v>2.0935960000000001E-5</c:v>
                </c:pt>
                <c:pt idx="221">
                  <c:v>2.096699E-5</c:v>
                </c:pt>
                <c:pt idx="222">
                  <c:v>2.0997909999999998E-5</c:v>
                </c:pt>
                <c:pt idx="223">
                  <c:v>2.1028719999999999E-5</c:v>
                </c:pt>
                <c:pt idx="224">
                  <c:v>2.105944E-5</c:v>
                </c:pt>
                <c:pt idx="225">
                  <c:v>2.109005E-5</c:v>
                </c:pt>
                <c:pt idx="226">
                  <c:v>2.112056E-5</c:v>
                </c:pt>
                <c:pt idx="227">
                  <c:v>2.1150969999999999E-5</c:v>
                </c:pt>
                <c:pt idx="228">
                  <c:v>2.1181289999999999E-5</c:v>
                </c:pt>
                <c:pt idx="229">
                  <c:v>2.1211490000000001E-5</c:v>
                </c:pt>
                <c:pt idx="230">
                  <c:v>2.12416E-5</c:v>
                </c:pt>
                <c:pt idx="231">
                  <c:v>2.127163E-5</c:v>
                </c:pt>
                <c:pt idx="232">
                  <c:v>2.1301539999999999E-5</c:v>
                </c:pt>
                <c:pt idx="233">
                  <c:v>2.1331360000000001E-5</c:v>
                </c:pt>
                <c:pt idx="234">
                  <c:v>2.136109E-5</c:v>
                </c:pt>
                <c:pt idx="235">
                  <c:v>2.139073E-5</c:v>
                </c:pt>
                <c:pt idx="236">
                  <c:v>2.1420280000000001E-5</c:v>
                </c:pt>
                <c:pt idx="237">
                  <c:v>2.1449730000000001E-5</c:v>
                </c:pt>
                <c:pt idx="238">
                  <c:v>2.1479089999999998E-5</c:v>
                </c:pt>
                <c:pt idx="239">
                  <c:v>2.150836E-5</c:v>
                </c:pt>
                <c:pt idx="240">
                  <c:v>2.1537540000000001E-5</c:v>
                </c:pt>
                <c:pt idx="241">
                  <c:v>2.156663E-5</c:v>
                </c:pt>
                <c:pt idx="242">
                  <c:v>2.159564E-5</c:v>
                </c:pt>
                <c:pt idx="243">
                  <c:v>2.1624549999999999E-5</c:v>
                </c:pt>
                <c:pt idx="244">
                  <c:v>2.1653359999999999E-5</c:v>
                </c:pt>
                <c:pt idx="245">
                  <c:v>2.16821E-5</c:v>
                </c:pt>
                <c:pt idx="246">
                  <c:v>2.1710740000000001E-5</c:v>
                </c:pt>
                <c:pt idx="247">
                  <c:v>2.17393E-5</c:v>
                </c:pt>
                <c:pt idx="248">
                  <c:v>2.176777E-5</c:v>
                </c:pt>
                <c:pt idx="249">
                  <c:v>2.1796170000000001E-5</c:v>
                </c:pt>
                <c:pt idx="250">
                  <c:v>2.1824469999999999E-5</c:v>
                </c:pt>
              </c:numCache>
            </c:numRef>
          </c:yVal>
          <c:smooth val="1"/>
          <c:extLst>
            <c:ext xmlns:c16="http://schemas.microsoft.com/office/drawing/2014/chart" uri="{C3380CC4-5D6E-409C-BE32-E72D297353CC}">
              <c16:uniqueId val="{00000024-4D4C-4B1C-89A4-3D3AFACA9F2D}"/>
            </c:ext>
          </c:extLst>
        </c:ser>
        <c:ser>
          <c:idx val="37"/>
          <c:order val="37"/>
          <c:tx>
            <c:strRef>
              <c:f>marine01!$AP$1</c:f>
              <c:strCache>
                <c:ptCount val="1"/>
                <c:pt idx="0">
                  <c:v>Dp(5.24294E-07) </c:v>
                </c:pt>
              </c:strCache>
            </c:strRef>
          </c:tx>
          <c:spPr>
            <a:ln w="12700">
              <a:solidFill>
                <a:srgbClr val="FF00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marine01!$AP$2:$AP$252</c:f>
              <c:numCache>
                <c:formatCode>0.00E+00</c:formatCode>
                <c:ptCount val="251"/>
                <c:pt idx="0">
                  <c:v>1.141155E-6</c:v>
                </c:pt>
                <c:pt idx="1">
                  <c:v>1.2944799999999999E-6</c:v>
                </c:pt>
                <c:pt idx="2">
                  <c:v>1.3177469999999999E-6</c:v>
                </c:pt>
                <c:pt idx="3">
                  <c:v>1.3431060000000001E-6</c:v>
                </c:pt>
                <c:pt idx="4">
                  <c:v>1.3708019999999999E-6</c:v>
                </c:pt>
                <c:pt idx="5">
                  <c:v>1.4011879999999999E-6</c:v>
                </c:pt>
                <c:pt idx="6">
                  <c:v>1.4347190000000001E-6</c:v>
                </c:pt>
                <c:pt idx="7">
                  <c:v>1.471975E-6</c:v>
                </c:pt>
                <c:pt idx="8">
                  <c:v>1.513699E-6</c:v>
                </c:pt>
                <c:pt idx="9">
                  <c:v>1.560863E-6</c:v>
                </c:pt>
                <c:pt idx="10">
                  <c:v>1.6147589999999999E-6</c:v>
                </c:pt>
                <c:pt idx="11">
                  <c:v>1.677137E-6</c:v>
                </c:pt>
                <c:pt idx="12">
                  <c:v>1.750414E-6</c:v>
                </c:pt>
                <c:pt idx="13">
                  <c:v>1.838046E-6</c:v>
                </c:pt>
                <c:pt idx="14">
                  <c:v>1.9450119999999999E-6</c:v>
                </c:pt>
                <c:pt idx="15">
                  <c:v>2.078657E-6</c:v>
                </c:pt>
                <c:pt idx="16">
                  <c:v>2.2498500000000002E-6</c:v>
                </c:pt>
                <c:pt idx="17">
                  <c:v>2.474287E-6</c:v>
                </c:pt>
                <c:pt idx="18">
                  <c:v>2.7727869999999998E-6</c:v>
                </c:pt>
                <c:pt idx="19">
                  <c:v>3.1687970000000002E-6</c:v>
                </c:pt>
                <c:pt idx="20">
                  <c:v>3.6835489999999998E-6</c:v>
                </c:pt>
                <c:pt idx="21">
                  <c:v>4.3167590000000003E-6</c:v>
                </c:pt>
                <c:pt idx="22">
                  <c:v>5.0438680000000001E-6</c:v>
                </c:pt>
                <c:pt idx="23">
                  <c:v>5.8147020000000001E-6</c:v>
                </c:pt>
                <c:pt idx="24">
                  <c:v>6.566901E-6</c:v>
                </c:pt>
                <c:pt idx="25">
                  <c:v>7.2469890000000001E-6</c:v>
                </c:pt>
                <c:pt idx="26">
                  <c:v>7.8271E-6</c:v>
                </c:pt>
                <c:pt idx="27">
                  <c:v>8.3062520000000008E-6</c:v>
                </c:pt>
                <c:pt idx="28">
                  <c:v>8.7001179999999992E-6</c:v>
                </c:pt>
                <c:pt idx="29">
                  <c:v>9.0289560000000008E-6</c:v>
                </c:pt>
                <c:pt idx="30">
                  <c:v>9.3105399999999995E-6</c:v>
                </c:pt>
                <c:pt idx="31">
                  <c:v>9.5584770000000005E-6</c:v>
                </c:pt>
                <c:pt idx="32">
                  <c:v>9.7823100000000002E-6</c:v>
                </c:pt>
                <c:pt idx="33">
                  <c:v>9.9882700000000002E-6</c:v>
                </c:pt>
                <c:pt idx="34">
                  <c:v>1.0180439999999999E-5</c:v>
                </c:pt>
                <c:pt idx="35">
                  <c:v>1.036156E-5</c:v>
                </c:pt>
                <c:pt idx="36">
                  <c:v>1.053348E-5</c:v>
                </c:pt>
                <c:pt idx="37">
                  <c:v>1.0697529999999999E-5</c:v>
                </c:pt>
                <c:pt idx="38">
                  <c:v>1.08547E-5</c:v>
                </c:pt>
                <c:pt idx="39">
                  <c:v>1.100577E-5</c:v>
                </c:pt>
                <c:pt idx="40">
                  <c:v>1.1151340000000001E-5</c:v>
                </c:pt>
                <c:pt idx="41">
                  <c:v>1.1291899999999999E-5</c:v>
                </c:pt>
                <c:pt idx="42">
                  <c:v>1.142796E-5</c:v>
                </c:pt>
                <c:pt idx="43">
                  <c:v>1.1559850000000001E-5</c:v>
                </c:pt>
                <c:pt idx="44">
                  <c:v>1.168789E-5</c:v>
                </c:pt>
                <c:pt idx="45">
                  <c:v>1.181237E-5</c:v>
                </c:pt>
                <c:pt idx="46">
                  <c:v>1.1933530000000001E-5</c:v>
                </c:pt>
                <c:pt idx="47">
                  <c:v>1.2051610000000001E-5</c:v>
                </c:pt>
                <c:pt idx="48">
                  <c:v>1.2166760000000001E-5</c:v>
                </c:pt>
                <c:pt idx="49">
                  <c:v>1.227918E-5</c:v>
                </c:pt>
                <c:pt idx="50">
                  <c:v>1.238906E-5</c:v>
                </c:pt>
                <c:pt idx="51">
                  <c:v>1.249653E-5</c:v>
                </c:pt>
                <c:pt idx="52">
                  <c:v>1.260175E-5</c:v>
                </c:pt>
                <c:pt idx="53">
                  <c:v>1.2704779999999999E-5</c:v>
                </c:pt>
                <c:pt idx="54">
                  <c:v>1.28058E-5</c:v>
                </c:pt>
                <c:pt idx="55">
                  <c:v>1.2904850000000001E-5</c:v>
                </c:pt>
                <c:pt idx="56">
                  <c:v>1.300207E-5</c:v>
                </c:pt>
                <c:pt idx="57">
                  <c:v>1.3097540000000001E-5</c:v>
                </c:pt>
                <c:pt idx="58">
                  <c:v>1.3191260000000001E-5</c:v>
                </c:pt>
                <c:pt idx="59">
                  <c:v>1.328339E-5</c:v>
                </c:pt>
                <c:pt idx="60">
                  <c:v>1.3374020000000001E-5</c:v>
                </c:pt>
                <c:pt idx="61">
                  <c:v>1.346313E-5</c:v>
                </c:pt>
                <c:pt idx="62">
                  <c:v>1.3550849999999999E-5</c:v>
                </c:pt>
                <c:pt idx="63">
                  <c:v>1.363717E-5</c:v>
                </c:pt>
                <c:pt idx="64">
                  <c:v>1.372221E-5</c:v>
                </c:pt>
                <c:pt idx="65">
                  <c:v>1.3805969999999999E-5</c:v>
                </c:pt>
                <c:pt idx="66">
                  <c:v>1.388853E-5</c:v>
                </c:pt>
                <c:pt idx="67">
                  <c:v>1.3969889999999999E-5</c:v>
                </c:pt>
                <c:pt idx="68">
                  <c:v>1.4050119999999999E-5</c:v>
                </c:pt>
                <c:pt idx="69">
                  <c:v>1.412929E-5</c:v>
                </c:pt>
                <c:pt idx="70">
                  <c:v>1.420741E-5</c:v>
                </c:pt>
                <c:pt idx="71">
                  <c:v>1.42845E-5</c:v>
                </c:pt>
                <c:pt idx="72">
                  <c:v>1.436061E-5</c:v>
                </c:pt>
                <c:pt idx="73">
                  <c:v>1.443575E-5</c:v>
                </c:pt>
                <c:pt idx="74">
                  <c:v>1.450997E-5</c:v>
                </c:pt>
                <c:pt idx="75">
                  <c:v>1.4583290000000001E-5</c:v>
                </c:pt>
                <c:pt idx="76">
                  <c:v>1.465574E-5</c:v>
                </c:pt>
                <c:pt idx="77">
                  <c:v>1.472737E-5</c:v>
                </c:pt>
                <c:pt idx="78">
                  <c:v>1.479815E-5</c:v>
                </c:pt>
                <c:pt idx="79">
                  <c:v>1.486816E-5</c:v>
                </c:pt>
                <c:pt idx="80">
                  <c:v>1.49374E-5</c:v>
                </c:pt>
                <c:pt idx="81">
                  <c:v>1.5005869999999999E-5</c:v>
                </c:pt>
                <c:pt idx="82">
                  <c:v>1.507363E-5</c:v>
                </c:pt>
                <c:pt idx="83">
                  <c:v>1.5140679999999999E-5</c:v>
                </c:pt>
                <c:pt idx="84">
                  <c:v>1.520702E-5</c:v>
                </c:pt>
                <c:pt idx="85">
                  <c:v>1.52727E-5</c:v>
                </c:pt>
                <c:pt idx="86">
                  <c:v>1.5337710000000001E-5</c:v>
                </c:pt>
                <c:pt idx="87">
                  <c:v>1.5402070000000001E-5</c:v>
                </c:pt>
                <c:pt idx="88">
                  <c:v>1.5465810000000001E-5</c:v>
                </c:pt>
                <c:pt idx="89">
                  <c:v>1.5528939999999999E-5</c:v>
                </c:pt>
                <c:pt idx="90">
                  <c:v>1.559148E-5</c:v>
                </c:pt>
                <c:pt idx="91">
                  <c:v>1.565343E-5</c:v>
                </c:pt>
                <c:pt idx="92">
                  <c:v>1.5714800000000001E-5</c:v>
                </c:pt>
                <c:pt idx="93">
                  <c:v>1.577562E-5</c:v>
                </c:pt>
                <c:pt idx="94">
                  <c:v>1.5835890000000001E-5</c:v>
                </c:pt>
                <c:pt idx="95">
                  <c:v>1.5895619999999999E-5</c:v>
                </c:pt>
                <c:pt idx="96">
                  <c:v>1.5954840000000001E-5</c:v>
                </c:pt>
                <c:pt idx="97">
                  <c:v>1.6013549999999998E-5</c:v>
                </c:pt>
                <c:pt idx="98">
                  <c:v>1.6071750000000001E-5</c:v>
                </c:pt>
                <c:pt idx="99">
                  <c:v>1.6129480000000001E-5</c:v>
                </c:pt>
                <c:pt idx="100">
                  <c:v>1.6186699999999999E-5</c:v>
                </c:pt>
                <c:pt idx="101">
                  <c:v>1.624348E-5</c:v>
                </c:pt>
                <c:pt idx="102">
                  <c:v>1.6299789999999999E-5</c:v>
                </c:pt>
                <c:pt idx="103">
                  <c:v>1.6355670000000001E-5</c:v>
                </c:pt>
                <c:pt idx="104">
                  <c:v>1.6411099999999999E-5</c:v>
                </c:pt>
                <c:pt idx="105">
                  <c:v>1.6466090000000001E-5</c:v>
                </c:pt>
                <c:pt idx="106">
                  <c:v>1.6520649999999999E-5</c:v>
                </c:pt>
                <c:pt idx="107">
                  <c:v>1.657481E-5</c:v>
                </c:pt>
                <c:pt idx="108">
                  <c:v>1.6628580000000001E-5</c:v>
                </c:pt>
                <c:pt idx="109">
                  <c:v>1.66819E-5</c:v>
                </c:pt>
                <c:pt idx="110">
                  <c:v>1.673483E-5</c:v>
                </c:pt>
                <c:pt idx="111">
                  <c:v>1.6787400000000001E-5</c:v>
                </c:pt>
                <c:pt idx="112">
                  <c:v>1.6839579999999999E-5</c:v>
                </c:pt>
                <c:pt idx="113">
                  <c:v>1.6891390000000002E-5</c:v>
                </c:pt>
                <c:pt idx="114">
                  <c:v>1.6942839999999999E-5</c:v>
                </c:pt>
                <c:pt idx="115">
                  <c:v>1.69939E-5</c:v>
                </c:pt>
                <c:pt idx="116">
                  <c:v>1.7044620000000001E-5</c:v>
                </c:pt>
                <c:pt idx="117">
                  <c:v>1.7095009999999999E-5</c:v>
                </c:pt>
                <c:pt idx="118">
                  <c:v>1.7145049999999999E-5</c:v>
                </c:pt>
                <c:pt idx="119">
                  <c:v>1.7194770000000001E-5</c:v>
                </c:pt>
                <c:pt idx="120">
                  <c:v>1.724415E-5</c:v>
                </c:pt>
                <c:pt idx="121">
                  <c:v>1.729321E-5</c:v>
                </c:pt>
                <c:pt idx="122">
                  <c:v>1.7341929999999999E-5</c:v>
                </c:pt>
                <c:pt idx="123">
                  <c:v>1.7390359999999999E-5</c:v>
                </c:pt>
                <c:pt idx="124">
                  <c:v>1.7438449999999999E-5</c:v>
                </c:pt>
                <c:pt idx="125">
                  <c:v>1.748627E-5</c:v>
                </c:pt>
                <c:pt idx="126">
                  <c:v>1.7533769999999999E-5</c:v>
                </c:pt>
                <c:pt idx="127">
                  <c:v>1.7580989999999999E-5</c:v>
                </c:pt>
                <c:pt idx="128">
                  <c:v>1.7627919999999999E-5</c:v>
                </c:pt>
                <c:pt idx="129">
                  <c:v>1.7674549999999998E-5</c:v>
                </c:pt>
                <c:pt idx="130">
                  <c:v>1.772088E-5</c:v>
                </c:pt>
                <c:pt idx="131">
                  <c:v>1.7766959999999998E-5</c:v>
                </c:pt>
                <c:pt idx="132">
                  <c:v>1.781275E-5</c:v>
                </c:pt>
                <c:pt idx="133">
                  <c:v>1.7858269999999999E-5</c:v>
                </c:pt>
                <c:pt idx="134">
                  <c:v>1.790351E-5</c:v>
                </c:pt>
                <c:pt idx="135">
                  <c:v>1.7948499999999999E-5</c:v>
                </c:pt>
                <c:pt idx="136">
                  <c:v>1.7993249999999999E-5</c:v>
                </c:pt>
                <c:pt idx="137">
                  <c:v>1.8037759999999999E-5</c:v>
                </c:pt>
                <c:pt idx="138">
                  <c:v>1.808199E-5</c:v>
                </c:pt>
                <c:pt idx="139">
                  <c:v>1.8125990000000002E-5</c:v>
                </c:pt>
                <c:pt idx="140">
                  <c:v>1.8169729999999999E-5</c:v>
                </c:pt>
                <c:pt idx="141">
                  <c:v>1.821325E-5</c:v>
                </c:pt>
                <c:pt idx="142">
                  <c:v>1.82565E-5</c:v>
                </c:pt>
                <c:pt idx="143">
                  <c:v>1.829955E-5</c:v>
                </c:pt>
                <c:pt idx="144">
                  <c:v>1.8342349999999999E-5</c:v>
                </c:pt>
                <c:pt idx="145">
                  <c:v>1.8384919999999999E-5</c:v>
                </c:pt>
                <c:pt idx="146">
                  <c:v>1.842727E-5</c:v>
                </c:pt>
                <c:pt idx="147">
                  <c:v>1.84694E-5</c:v>
                </c:pt>
                <c:pt idx="148">
                  <c:v>1.8511289999999999E-5</c:v>
                </c:pt>
                <c:pt idx="149">
                  <c:v>1.8553E-5</c:v>
                </c:pt>
                <c:pt idx="150">
                  <c:v>1.8594470000000001E-5</c:v>
                </c:pt>
                <c:pt idx="151">
                  <c:v>1.8635749999999999E-5</c:v>
                </c:pt>
                <c:pt idx="152">
                  <c:v>1.8676810000000001E-5</c:v>
                </c:pt>
                <c:pt idx="153">
                  <c:v>1.8717659999999999E-5</c:v>
                </c:pt>
                <c:pt idx="154">
                  <c:v>1.87583E-5</c:v>
                </c:pt>
                <c:pt idx="155">
                  <c:v>1.879874E-5</c:v>
                </c:pt>
                <c:pt idx="156">
                  <c:v>1.8839E-5</c:v>
                </c:pt>
                <c:pt idx="157">
                  <c:v>1.8879060000000001E-5</c:v>
                </c:pt>
                <c:pt idx="158">
                  <c:v>1.891891E-5</c:v>
                </c:pt>
                <c:pt idx="159">
                  <c:v>1.895858E-5</c:v>
                </c:pt>
                <c:pt idx="160">
                  <c:v>1.8998070000000002E-5</c:v>
                </c:pt>
                <c:pt idx="161">
                  <c:v>1.9037350000000002E-5</c:v>
                </c:pt>
                <c:pt idx="162">
                  <c:v>1.907646E-5</c:v>
                </c:pt>
                <c:pt idx="163">
                  <c:v>1.9115389999999999E-5</c:v>
                </c:pt>
                <c:pt idx="164">
                  <c:v>1.9154129999999999E-5</c:v>
                </c:pt>
                <c:pt idx="165">
                  <c:v>1.9192689999999999E-5</c:v>
                </c:pt>
                <c:pt idx="166">
                  <c:v>1.9231070000000001E-5</c:v>
                </c:pt>
                <c:pt idx="167">
                  <c:v>1.926927E-5</c:v>
                </c:pt>
                <c:pt idx="168">
                  <c:v>1.9307310000000001E-5</c:v>
                </c:pt>
                <c:pt idx="169">
                  <c:v>1.9345180000000001E-5</c:v>
                </c:pt>
                <c:pt idx="170">
                  <c:v>1.9382879999999999E-5</c:v>
                </c:pt>
                <c:pt idx="171">
                  <c:v>1.9420409999999999E-5</c:v>
                </c:pt>
                <c:pt idx="172">
                  <c:v>1.9457780000000001E-5</c:v>
                </c:pt>
                <c:pt idx="173">
                  <c:v>1.949497E-5</c:v>
                </c:pt>
                <c:pt idx="174">
                  <c:v>1.9532009999999999E-5</c:v>
                </c:pt>
                <c:pt idx="175">
                  <c:v>1.9568890000000001E-5</c:v>
                </c:pt>
                <c:pt idx="176">
                  <c:v>1.9605610000000002E-5</c:v>
                </c:pt>
                <c:pt idx="177">
                  <c:v>1.9642170000000001E-5</c:v>
                </c:pt>
                <c:pt idx="178">
                  <c:v>1.967857E-5</c:v>
                </c:pt>
                <c:pt idx="179">
                  <c:v>1.9714829999999998E-5</c:v>
                </c:pt>
                <c:pt idx="180">
                  <c:v>1.975094E-5</c:v>
                </c:pt>
                <c:pt idx="181">
                  <c:v>1.9786880000000001E-5</c:v>
                </c:pt>
                <c:pt idx="182">
                  <c:v>1.9822689999999998E-5</c:v>
                </c:pt>
                <c:pt idx="183">
                  <c:v>1.9858339999999999E-5</c:v>
                </c:pt>
                <c:pt idx="184">
                  <c:v>1.9893849999999999E-5</c:v>
                </c:pt>
                <c:pt idx="185">
                  <c:v>1.992921E-5</c:v>
                </c:pt>
                <c:pt idx="186">
                  <c:v>1.996442E-5</c:v>
                </c:pt>
                <c:pt idx="187">
                  <c:v>1.9999500000000001E-5</c:v>
                </c:pt>
                <c:pt idx="188">
                  <c:v>2.0034439999999999E-5</c:v>
                </c:pt>
                <c:pt idx="189">
                  <c:v>2.006924E-5</c:v>
                </c:pt>
                <c:pt idx="190">
                  <c:v>2.0103899999999999E-5</c:v>
                </c:pt>
                <c:pt idx="191">
                  <c:v>2.0138420000000002E-5</c:v>
                </c:pt>
                <c:pt idx="192">
                  <c:v>2.0172809999999998E-5</c:v>
                </c:pt>
                <c:pt idx="193">
                  <c:v>2.020707E-5</c:v>
                </c:pt>
                <c:pt idx="194">
                  <c:v>2.0241190000000001E-5</c:v>
                </c:pt>
                <c:pt idx="195">
                  <c:v>2.0275180000000001E-5</c:v>
                </c:pt>
                <c:pt idx="196">
                  <c:v>2.030903E-5</c:v>
                </c:pt>
                <c:pt idx="197">
                  <c:v>2.0342759999999998E-5</c:v>
                </c:pt>
                <c:pt idx="198">
                  <c:v>2.0376360000000001E-5</c:v>
                </c:pt>
                <c:pt idx="199">
                  <c:v>2.0409849999999999E-5</c:v>
                </c:pt>
                <c:pt idx="200">
                  <c:v>2.0443200000000001E-5</c:v>
                </c:pt>
                <c:pt idx="201">
                  <c:v>2.0476430000000001E-5</c:v>
                </c:pt>
                <c:pt idx="202">
                  <c:v>2.0509529999999999E-5</c:v>
                </c:pt>
                <c:pt idx="203">
                  <c:v>2.0542509999999999E-5</c:v>
                </c:pt>
                <c:pt idx="204">
                  <c:v>2.0575370000000001E-5</c:v>
                </c:pt>
                <c:pt idx="205">
                  <c:v>2.0608110000000001E-5</c:v>
                </c:pt>
                <c:pt idx="206">
                  <c:v>2.0640729999999999E-5</c:v>
                </c:pt>
                <c:pt idx="207">
                  <c:v>2.0673229999999999E-5</c:v>
                </c:pt>
                <c:pt idx="208">
                  <c:v>2.0705619999999998E-5</c:v>
                </c:pt>
                <c:pt idx="209">
                  <c:v>2.0737889999999999E-5</c:v>
                </c:pt>
                <c:pt idx="210">
                  <c:v>2.0770039999999999E-5</c:v>
                </c:pt>
                <c:pt idx="211">
                  <c:v>2.0802080000000001E-5</c:v>
                </c:pt>
                <c:pt idx="212">
                  <c:v>2.0834010000000001E-5</c:v>
                </c:pt>
                <c:pt idx="213">
                  <c:v>2.0865830000000001E-5</c:v>
                </c:pt>
                <c:pt idx="214">
                  <c:v>2.089754E-5</c:v>
                </c:pt>
                <c:pt idx="215">
                  <c:v>2.0929130000000001E-5</c:v>
                </c:pt>
                <c:pt idx="216">
                  <c:v>2.0960619999999999E-5</c:v>
                </c:pt>
                <c:pt idx="217">
                  <c:v>2.0992000000000002E-5</c:v>
                </c:pt>
                <c:pt idx="218">
                  <c:v>2.102327E-5</c:v>
                </c:pt>
                <c:pt idx="219">
                  <c:v>2.1054439999999999E-5</c:v>
                </c:pt>
                <c:pt idx="220">
                  <c:v>2.10855E-5</c:v>
                </c:pt>
                <c:pt idx="221">
                  <c:v>2.1116470000000001E-5</c:v>
                </c:pt>
                <c:pt idx="222">
                  <c:v>2.1147310000000001E-5</c:v>
                </c:pt>
                <c:pt idx="223">
                  <c:v>2.117806E-5</c:v>
                </c:pt>
                <c:pt idx="224">
                  <c:v>2.120871E-5</c:v>
                </c:pt>
                <c:pt idx="225">
                  <c:v>2.1239259999999999E-5</c:v>
                </c:pt>
                <c:pt idx="226">
                  <c:v>2.1269700000000001E-5</c:v>
                </c:pt>
                <c:pt idx="227">
                  <c:v>2.1300039999999999E-5</c:v>
                </c:pt>
                <c:pt idx="228">
                  <c:v>2.1330300000000001E-5</c:v>
                </c:pt>
                <c:pt idx="229">
                  <c:v>2.1360429999999998E-5</c:v>
                </c:pt>
                <c:pt idx="230">
                  <c:v>2.139048E-5</c:v>
                </c:pt>
                <c:pt idx="231">
                  <c:v>2.1420439999999998E-5</c:v>
                </c:pt>
                <c:pt idx="232">
                  <c:v>2.1450279999999999E-5</c:v>
                </c:pt>
                <c:pt idx="233">
                  <c:v>2.148004E-5</c:v>
                </c:pt>
                <c:pt idx="234">
                  <c:v>2.1509709999999999E-5</c:v>
                </c:pt>
                <c:pt idx="235">
                  <c:v>2.1539290000000002E-5</c:v>
                </c:pt>
                <c:pt idx="236">
                  <c:v>2.1568770000000001E-5</c:v>
                </c:pt>
                <c:pt idx="237">
                  <c:v>2.1598149999999999E-5</c:v>
                </c:pt>
                <c:pt idx="238">
                  <c:v>2.1627449999999999E-5</c:v>
                </c:pt>
                <c:pt idx="239">
                  <c:v>2.1656649999999999E-5</c:v>
                </c:pt>
                <c:pt idx="240">
                  <c:v>2.168578E-5</c:v>
                </c:pt>
                <c:pt idx="241">
                  <c:v>2.1714810000000002E-5</c:v>
                </c:pt>
                <c:pt idx="242">
                  <c:v>2.174375E-5</c:v>
                </c:pt>
                <c:pt idx="243">
                  <c:v>2.1772599999999999E-5</c:v>
                </c:pt>
                <c:pt idx="244">
                  <c:v>2.1801350000000001E-5</c:v>
                </c:pt>
                <c:pt idx="245">
                  <c:v>2.1830030000000001E-5</c:v>
                </c:pt>
                <c:pt idx="246">
                  <c:v>2.1858609999999998E-5</c:v>
                </c:pt>
                <c:pt idx="247">
                  <c:v>2.1887099999999999E-5</c:v>
                </c:pt>
                <c:pt idx="248">
                  <c:v>2.1915510000000001E-5</c:v>
                </c:pt>
                <c:pt idx="249">
                  <c:v>2.1943850000000002E-5</c:v>
                </c:pt>
                <c:pt idx="250">
                  <c:v>2.1972089999999999E-5</c:v>
                </c:pt>
              </c:numCache>
            </c:numRef>
          </c:yVal>
          <c:smooth val="1"/>
          <c:extLst>
            <c:ext xmlns:c16="http://schemas.microsoft.com/office/drawing/2014/chart" uri="{C3380CC4-5D6E-409C-BE32-E72D297353CC}">
              <c16:uniqueId val="{00000025-4D4C-4B1C-89A4-3D3AFACA9F2D}"/>
            </c:ext>
          </c:extLst>
        </c:ser>
        <c:ser>
          <c:idx val="38"/>
          <c:order val="38"/>
          <c:tx>
            <c:strRef>
              <c:f>marine01!$AQ$1</c:f>
              <c:strCache>
                <c:ptCount val="1"/>
                <c:pt idx="0">
                  <c:v>Dp(5.75099E-07) </c:v>
                </c:pt>
              </c:strCache>
            </c:strRef>
          </c:tx>
          <c:spPr>
            <a:ln w="12700">
              <a:solidFill>
                <a:srgbClr val="00FF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marine01!$AQ$2:$AQ$252</c:f>
              <c:numCache>
                <c:formatCode>0.00E+00</c:formatCode>
                <c:ptCount val="251"/>
                <c:pt idx="0">
                  <c:v>1.255143E-6</c:v>
                </c:pt>
                <c:pt idx="1">
                  <c:v>1.421682E-6</c:v>
                </c:pt>
                <c:pt idx="2">
                  <c:v>1.4473070000000001E-6</c:v>
                </c:pt>
                <c:pt idx="3">
                  <c:v>1.4752399999999999E-6</c:v>
                </c:pt>
                <c:pt idx="4">
                  <c:v>1.5057470000000001E-6</c:v>
                </c:pt>
                <c:pt idx="5">
                  <c:v>1.5392180000000001E-6</c:v>
                </c:pt>
                <c:pt idx="6">
                  <c:v>1.576151E-6</c:v>
                </c:pt>
                <c:pt idx="7">
                  <c:v>1.6171829999999999E-6</c:v>
                </c:pt>
                <c:pt idx="8">
                  <c:v>1.6631269999999999E-6</c:v>
                </c:pt>
                <c:pt idx="9">
                  <c:v>1.715042E-6</c:v>
                </c:pt>
                <c:pt idx="10">
                  <c:v>1.774335E-6</c:v>
                </c:pt>
                <c:pt idx="11">
                  <c:v>1.8428970000000001E-6</c:v>
                </c:pt>
                <c:pt idx="12">
                  <c:v>1.923322E-6</c:v>
                </c:pt>
                <c:pt idx="13">
                  <c:v>2.0192859999999999E-6</c:v>
                </c:pt>
                <c:pt idx="14">
                  <c:v>2.1360049999999999E-6</c:v>
                </c:pt>
                <c:pt idx="15">
                  <c:v>2.2810280000000002E-6</c:v>
                </c:pt>
                <c:pt idx="16">
                  <c:v>2.465235E-6</c:v>
                </c:pt>
                <c:pt idx="17">
                  <c:v>2.7038100000000001E-6</c:v>
                </c:pt>
                <c:pt idx="18">
                  <c:v>3.0160980000000002E-6</c:v>
                </c:pt>
                <c:pt idx="19">
                  <c:v>3.4229680000000001E-6</c:v>
                </c:pt>
                <c:pt idx="20">
                  <c:v>3.9428980000000003E-6</c:v>
                </c:pt>
                <c:pt idx="21">
                  <c:v>4.5743420000000003E-6</c:v>
                </c:pt>
                <c:pt idx="22">
                  <c:v>5.2940429999999998E-6</c:v>
                </c:pt>
                <c:pt idx="23">
                  <c:v>6.0546539999999998E-6</c:v>
                </c:pt>
                <c:pt idx="24">
                  <c:v>6.7964989999999998E-6</c:v>
                </c:pt>
                <c:pt idx="25">
                  <c:v>7.4677219999999999E-6</c:v>
                </c:pt>
                <c:pt idx="26">
                  <c:v>8.0409749999999997E-6</c:v>
                </c:pt>
                <c:pt idx="27">
                  <c:v>8.5151129999999997E-6</c:v>
                </c:pt>
                <c:pt idx="28">
                  <c:v>8.9053829999999996E-6</c:v>
                </c:pt>
                <c:pt idx="29">
                  <c:v>9.2316160000000003E-6</c:v>
                </c:pt>
                <c:pt idx="30">
                  <c:v>9.5112589999999994E-6</c:v>
                </c:pt>
                <c:pt idx="31">
                  <c:v>9.7576880000000003E-6</c:v>
                </c:pt>
                <c:pt idx="32">
                  <c:v>9.9803E-6</c:v>
                </c:pt>
                <c:pt idx="33">
                  <c:v>1.0185230000000001E-5</c:v>
                </c:pt>
                <c:pt idx="34">
                  <c:v>1.037651E-5</c:v>
                </c:pt>
                <c:pt idx="35">
                  <c:v>1.0556830000000001E-5</c:v>
                </c:pt>
                <c:pt idx="36">
                  <c:v>1.072803E-5</c:v>
                </c:pt>
                <c:pt idx="37">
                  <c:v>1.089142E-5</c:v>
                </c:pt>
                <c:pt idx="38">
                  <c:v>1.104798E-5</c:v>
                </c:pt>
                <c:pt idx="39">
                  <c:v>1.119848E-5</c:v>
                </c:pt>
                <c:pt idx="40">
                  <c:v>1.134352E-5</c:v>
                </c:pt>
                <c:pt idx="41">
                  <c:v>1.148358E-5</c:v>
                </c:pt>
                <c:pt idx="42">
                  <c:v>1.161917E-5</c:v>
                </c:pt>
                <c:pt idx="43">
                  <c:v>1.175061E-5</c:v>
                </c:pt>
                <c:pt idx="44">
                  <c:v>1.1878220000000001E-5</c:v>
                </c:pt>
                <c:pt idx="45">
                  <c:v>1.200229E-5</c:v>
                </c:pt>
                <c:pt idx="46">
                  <c:v>1.212307E-5</c:v>
                </c:pt>
                <c:pt idx="47">
                  <c:v>1.2240769999999999E-5</c:v>
                </c:pt>
                <c:pt idx="48">
                  <c:v>1.235556E-5</c:v>
                </c:pt>
                <c:pt idx="49">
                  <c:v>1.246764E-5</c:v>
                </c:pt>
                <c:pt idx="50">
                  <c:v>1.257719E-5</c:v>
                </c:pt>
                <c:pt idx="51">
                  <c:v>1.268433E-5</c:v>
                </c:pt>
                <c:pt idx="52">
                  <c:v>1.278923E-5</c:v>
                </c:pt>
                <c:pt idx="53">
                  <c:v>1.289196E-5</c:v>
                </c:pt>
                <c:pt idx="54">
                  <c:v>1.2992689999999999E-5</c:v>
                </c:pt>
                <c:pt idx="55">
                  <c:v>1.3091460000000001E-5</c:v>
                </c:pt>
                <c:pt idx="56">
                  <c:v>1.3188400000000001E-5</c:v>
                </c:pt>
                <c:pt idx="57">
                  <c:v>1.3283599999999999E-5</c:v>
                </c:pt>
                <c:pt idx="58">
                  <c:v>1.337706E-5</c:v>
                </c:pt>
                <c:pt idx="59">
                  <c:v>1.346894E-5</c:v>
                </c:pt>
                <c:pt idx="60">
                  <c:v>1.355931E-5</c:v>
                </c:pt>
                <c:pt idx="61">
                  <c:v>1.3648179999999999E-5</c:v>
                </c:pt>
                <c:pt idx="62">
                  <c:v>1.373565E-5</c:v>
                </c:pt>
                <c:pt idx="63">
                  <c:v>1.382175E-5</c:v>
                </c:pt>
                <c:pt idx="64">
                  <c:v>1.3906560000000001E-5</c:v>
                </c:pt>
                <c:pt idx="65">
                  <c:v>1.39901E-5</c:v>
                </c:pt>
                <c:pt idx="66">
                  <c:v>1.407243E-5</c:v>
                </c:pt>
                <c:pt idx="67">
                  <c:v>1.415358E-5</c:v>
                </c:pt>
                <c:pt idx="68">
                  <c:v>1.42336E-5</c:v>
                </c:pt>
                <c:pt idx="69">
                  <c:v>1.431256E-5</c:v>
                </c:pt>
                <c:pt idx="70">
                  <c:v>1.439047E-5</c:v>
                </c:pt>
                <c:pt idx="71">
                  <c:v>1.4467369999999999E-5</c:v>
                </c:pt>
                <c:pt idx="72">
                  <c:v>1.454328E-5</c:v>
                </c:pt>
                <c:pt idx="73">
                  <c:v>1.461823E-5</c:v>
                </c:pt>
                <c:pt idx="74">
                  <c:v>1.4692260000000001E-5</c:v>
                </c:pt>
                <c:pt idx="75">
                  <c:v>1.476539E-5</c:v>
                </c:pt>
                <c:pt idx="76">
                  <c:v>1.4837659999999999E-5</c:v>
                </c:pt>
                <c:pt idx="77">
                  <c:v>1.4909099999999999E-5</c:v>
                </c:pt>
                <c:pt idx="78">
                  <c:v>1.4979710000000001E-5</c:v>
                </c:pt>
                <c:pt idx="79">
                  <c:v>1.504954E-5</c:v>
                </c:pt>
                <c:pt idx="80">
                  <c:v>1.51186E-5</c:v>
                </c:pt>
                <c:pt idx="81">
                  <c:v>1.51869E-5</c:v>
                </c:pt>
                <c:pt idx="82">
                  <c:v>1.5254499999999999E-5</c:v>
                </c:pt>
                <c:pt idx="83">
                  <c:v>1.5321380000000001E-5</c:v>
                </c:pt>
                <c:pt idx="84">
                  <c:v>1.5387559999999999E-5</c:v>
                </c:pt>
                <c:pt idx="85">
                  <c:v>1.5453070000000001E-5</c:v>
                </c:pt>
                <c:pt idx="86">
                  <c:v>1.5517930000000001E-5</c:v>
                </c:pt>
                <c:pt idx="87">
                  <c:v>1.558213E-5</c:v>
                </c:pt>
                <c:pt idx="88">
                  <c:v>1.564572E-5</c:v>
                </c:pt>
                <c:pt idx="89">
                  <c:v>1.570869E-5</c:v>
                </c:pt>
                <c:pt idx="90">
                  <c:v>1.5771080000000001E-5</c:v>
                </c:pt>
                <c:pt idx="91">
                  <c:v>1.5832880000000001E-5</c:v>
                </c:pt>
                <c:pt idx="92">
                  <c:v>1.5894100000000001E-5</c:v>
                </c:pt>
                <c:pt idx="93">
                  <c:v>1.595477E-5</c:v>
                </c:pt>
                <c:pt idx="94">
                  <c:v>1.6014900000000001E-5</c:v>
                </c:pt>
                <c:pt idx="95">
                  <c:v>1.6074479999999999E-5</c:v>
                </c:pt>
                <c:pt idx="96">
                  <c:v>1.6133560000000001E-5</c:v>
                </c:pt>
                <c:pt idx="97">
                  <c:v>1.6192129999999999E-5</c:v>
                </c:pt>
                <c:pt idx="98">
                  <c:v>1.6250189999999998E-5</c:v>
                </c:pt>
                <c:pt idx="99">
                  <c:v>1.6307779999999999E-5</c:v>
                </c:pt>
                <c:pt idx="100">
                  <c:v>1.6364870000000001E-5</c:v>
                </c:pt>
                <c:pt idx="101">
                  <c:v>1.642152E-5</c:v>
                </c:pt>
                <c:pt idx="102">
                  <c:v>1.6477689999999999E-5</c:v>
                </c:pt>
                <c:pt idx="103">
                  <c:v>1.6533429999999999E-5</c:v>
                </c:pt>
                <c:pt idx="104">
                  <c:v>1.6588730000000001E-5</c:v>
                </c:pt>
                <c:pt idx="105">
                  <c:v>1.6643600000000001E-5</c:v>
                </c:pt>
                <c:pt idx="106">
                  <c:v>1.669803E-5</c:v>
                </c:pt>
                <c:pt idx="107">
                  <c:v>1.6752059999999999E-5</c:v>
                </c:pt>
                <c:pt idx="108">
                  <c:v>1.6805700000000001E-5</c:v>
                </c:pt>
                <c:pt idx="109">
                  <c:v>1.6858909999999999E-5</c:v>
                </c:pt>
                <c:pt idx="110">
                  <c:v>1.691171E-5</c:v>
                </c:pt>
                <c:pt idx="111">
                  <c:v>1.696416E-5</c:v>
                </c:pt>
                <c:pt idx="112">
                  <c:v>1.7016209999999999E-5</c:v>
                </c:pt>
                <c:pt idx="113">
                  <c:v>1.70679E-5</c:v>
                </c:pt>
                <c:pt idx="114">
                  <c:v>1.7119229999999999E-5</c:v>
                </c:pt>
                <c:pt idx="115">
                  <c:v>1.7170179999999999E-5</c:v>
                </c:pt>
                <c:pt idx="116">
                  <c:v>1.7220780000000002E-5</c:v>
                </c:pt>
                <c:pt idx="117">
                  <c:v>1.7271050000000001E-5</c:v>
                </c:pt>
                <c:pt idx="118">
                  <c:v>1.7320980000000001E-5</c:v>
                </c:pt>
                <c:pt idx="119">
                  <c:v>1.7370580000000001E-5</c:v>
                </c:pt>
                <c:pt idx="120">
                  <c:v>1.7419849999999999E-5</c:v>
                </c:pt>
                <c:pt idx="121">
                  <c:v>1.7468800000000001E-5</c:v>
                </c:pt>
                <c:pt idx="122">
                  <c:v>1.7517399999999999E-5</c:v>
                </c:pt>
                <c:pt idx="123">
                  <c:v>1.7565729999999999E-5</c:v>
                </c:pt>
                <c:pt idx="124">
                  <c:v>1.7613710000000001E-5</c:v>
                </c:pt>
                <c:pt idx="125">
                  <c:v>1.7661410000000001E-5</c:v>
                </c:pt>
                <c:pt idx="126">
                  <c:v>1.770881E-5</c:v>
                </c:pt>
                <c:pt idx="127">
                  <c:v>1.7755919999999999E-5</c:v>
                </c:pt>
                <c:pt idx="128">
                  <c:v>1.7802740000000001E-5</c:v>
                </c:pt>
                <c:pt idx="129">
                  <c:v>1.784927E-5</c:v>
                </c:pt>
                <c:pt idx="130">
                  <c:v>1.7895490000000001E-5</c:v>
                </c:pt>
                <c:pt idx="131">
                  <c:v>1.7941469999999999E-5</c:v>
                </c:pt>
                <c:pt idx="132">
                  <c:v>1.7987149999999999E-5</c:v>
                </c:pt>
                <c:pt idx="133">
                  <c:v>1.8032569999999999E-5</c:v>
                </c:pt>
                <c:pt idx="134">
                  <c:v>1.8077709999999999E-5</c:v>
                </c:pt>
                <c:pt idx="135">
                  <c:v>1.8122600000000002E-5</c:v>
                </c:pt>
                <c:pt idx="136">
                  <c:v>1.8167250000000001E-5</c:v>
                </c:pt>
                <c:pt idx="137">
                  <c:v>1.8211660000000001E-5</c:v>
                </c:pt>
                <c:pt idx="138">
                  <c:v>1.8255790000000002E-5</c:v>
                </c:pt>
                <c:pt idx="139">
                  <c:v>1.829969E-5</c:v>
                </c:pt>
                <c:pt idx="140">
                  <c:v>1.834333E-5</c:v>
                </c:pt>
                <c:pt idx="141">
                  <c:v>1.8386750000000001E-5</c:v>
                </c:pt>
                <c:pt idx="142">
                  <c:v>1.8429900000000001E-5</c:v>
                </c:pt>
                <c:pt idx="143">
                  <c:v>1.8472860000000001E-5</c:v>
                </c:pt>
                <c:pt idx="144">
                  <c:v>1.851556E-5</c:v>
                </c:pt>
                <c:pt idx="145">
                  <c:v>1.855804E-5</c:v>
                </c:pt>
                <c:pt idx="146">
                  <c:v>1.8600299999999999E-5</c:v>
                </c:pt>
                <c:pt idx="147">
                  <c:v>1.8642330000000001E-5</c:v>
                </c:pt>
                <c:pt idx="148">
                  <c:v>1.8684130000000002E-5</c:v>
                </c:pt>
                <c:pt idx="149">
                  <c:v>1.8725749999999999E-5</c:v>
                </c:pt>
                <c:pt idx="150">
                  <c:v>1.876712E-5</c:v>
                </c:pt>
                <c:pt idx="151">
                  <c:v>1.8808310000000002E-5</c:v>
                </c:pt>
                <c:pt idx="152">
                  <c:v>1.8849280000000001E-5</c:v>
                </c:pt>
                <c:pt idx="153">
                  <c:v>1.889004E-5</c:v>
                </c:pt>
                <c:pt idx="154">
                  <c:v>1.8930590000000001E-5</c:v>
                </c:pt>
                <c:pt idx="155">
                  <c:v>1.8970940000000001E-5</c:v>
                </c:pt>
                <c:pt idx="156">
                  <c:v>1.9011109999999999E-5</c:v>
                </c:pt>
                <c:pt idx="157">
                  <c:v>1.905108E-5</c:v>
                </c:pt>
                <c:pt idx="158">
                  <c:v>1.909085E-5</c:v>
                </c:pt>
                <c:pt idx="159">
                  <c:v>1.9130430000000001E-5</c:v>
                </c:pt>
                <c:pt idx="160">
                  <c:v>1.9169829999999999E-5</c:v>
                </c:pt>
                <c:pt idx="161">
                  <c:v>1.9209030000000001E-5</c:v>
                </c:pt>
                <c:pt idx="162">
                  <c:v>1.9248049999999999E-5</c:v>
                </c:pt>
                <c:pt idx="163">
                  <c:v>1.9286889999999999E-5</c:v>
                </c:pt>
                <c:pt idx="164">
                  <c:v>1.932555E-5</c:v>
                </c:pt>
                <c:pt idx="165">
                  <c:v>1.9364020000000001E-5</c:v>
                </c:pt>
                <c:pt idx="166">
                  <c:v>1.940232E-5</c:v>
                </c:pt>
                <c:pt idx="167">
                  <c:v>1.9440440000000001E-5</c:v>
                </c:pt>
                <c:pt idx="168">
                  <c:v>1.94784E-5</c:v>
                </c:pt>
                <c:pt idx="169">
                  <c:v>1.9516190000000001E-5</c:v>
                </c:pt>
                <c:pt idx="170">
                  <c:v>1.9553799999999999E-5</c:v>
                </c:pt>
                <c:pt idx="171">
                  <c:v>1.9591260000000001E-5</c:v>
                </c:pt>
                <c:pt idx="172">
                  <c:v>1.962854E-5</c:v>
                </c:pt>
                <c:pt idx="173">
                  <c:v>1.966565E-5</c:v>
                </c:pt>
                <c:pt idx="174">
                  <c:v>1.9702610000000001E-5</c:v>
                </c:pt>
                <c:pt idx="175">
                  <c:v>1.973941E-5</c:v>
                </c:pt>
                <c:pt idx="176">
                  <c:v>1.9776049999999998E-5</c:v>
                </c:pt>
                <c:pt idx="177">
                  <c:v>1.9812529999999999E-5</c:v>
                </c:pt>
                <c:pt idx="178">
                  <c:v>1.9848849999999999E-5</c:v>
                </c:pt>
                <c:pt idx="179">
                  <c:v>1.9885029999999999E-5</c:v>
                </c:pt>
                <c:pt idx="180">
                  <c:v>1.9921059999999999E-5</c:v>
                </c:pt>
                <c:pt idx="181">
                  <c:v>1.9956930000000001E-5</c:v>
                </c:pt>
                <c:pt idx="182">
                  <c:v>1.999266E-5</c:v>
                </c:pt>
                <c:pt idx="183">
                  <c:v>2.0028230000000001E-5</c:v>
                </c:pt>
                <c:pt idx="184">
                  <c:v>2.006366E-5</c:v>
                </c:pt>
                <c:pt idx="185">
                  <c:v>2.0098949999999998E-5</c:v>
                </c:pt>
                <c:pt idx="186">
                  <c:v>2.013409E-5</c:v>
                </c:pt>
                <c:pt idx="187">
                  <c:v>2.0169089999999999E-5</c:v>
                </c:pt>
                <c:pt idx="188">
                  <c:v>2.0203959999999999E-5</c:v>
                </c:pt>
                <c:pt idx="189">
                  <c:v>2.0238679999999998E-5</c:v>
                </c:pt>
                <c:pt idx="190">
                  <c:v>2.0273259999999998E-5</c:v>
                </c:pt>
                <c:pt idx="191">
                  <c:v>2.0307709999999999E-5</c:v>
                </c:pt>
                <c:pt idx="192">
                  <c:v>2.0342030000000001E-5</c:v>
                </c:pt>
                <c:pt idx="193">
                  <c:v>2.0376210000000001E-5</c:v>
                </c:pt>
                <c:pt idx="194">
                  <c:v>2.0410260000000001E-5</c:v>
                </c:pt>
                <c:pt idx="195">
                  <c:v>2.0444179999999998E-5</c:v>
                </c:pt>
                <c:pt idx="196">
                  <c:v>2.047796E-5</c:v>
                </c:pt>
                <c:pt idx="197">
                  <c:v>2.0511609999999999E-5</c:v>
                </c:pt>
                <c:pt idx="198">
                  <c:v>2.0545150000000001E-5</c:v>
                </c:pt>
                <c:pt idx="199">
                  <c:v>2.057856E-5</c:v>
                </c:pt>
                <c:pt idx="200">
                  <c:v>2.0611850000000002E-5</c:v>
                </c:pt>
                <c:pt idx="201">
                  <c:v>2.0645E-5</c:v>
                </c:pt>
                <c:pt idx="202">
                  <c:v>2.067803E-5</c:v>
                </c:pt>
                <c:pt idx="203">
                  <c:v>2.0710940000000001E-5</c:v>
                </c:pt>
                <c:pt idx="204">
                  <c:v>2.0743730000000001E-5</c:v>
                </c:pt>
                <c:pt idx="205">
                  <c:v>2.07764E-5</c:v>
                </c:pt>
                <c:pt idx="206">
                  <c:v>2.080895E-5</c:v>
                </c:pt>
                <c:pt idx="207">
                  <c:v>2.0841389999999999E-5</c:v>
                </c:pt>
                <c:pt idx="208">
                  <c:v>2.08737E-5</c:v>
                </c:pt>
                <c:pt idx="209">
                  <c:v>2.090591E-5</c:v>
                </c:pt>
                <c:pt idx="210">
                  <c:v>2.0937990000000001E-5</c:v>
                </c:pt>
                <c:pt idx="211">
                  <c:v>2.0969960000000001E-5</c:v>
                </c:pt>
                <c:pt idx="212">
                  <c:v>2.1001830000000001E-5</c:v>
                </c:pt>
                <c:pt idx="213">
                  <c:v>2.103358E-5</c:v>
                </c:pt>
                <c:pt idx="214">
                  <c:v>2.1065220000000001E-5</c:v>
                </c:pt>
                <c:pt idx="215">
                  <c:v>2.109674E-5</c:v>
                </c:pt>
                <c:pt idx="216">
                  <c:v>2.112817E-5</c:v>
                </c:pt>
                <c:pt idx="217">
                  <c:v>2.1159480000000002E-5</c:v>
                </c:pt>
                <c:pt idx="218">
                  <c:v>2.119069E-5</c:v>
                </c:pt>
                <c:pt idx="219">
                  <c:v>2.122179E-5</c:v>
                </c:pt>
                <c:pt idx="220">
                  <c:v>2.125279E-5</c:v>
                </c:pt>
                <c:pt idx="221">
                  <c:v>2.128369E-5</c:v>
                </c:pt>
                <c:pt idx="222">
                  <c:v>2.1314469999999999E-5</c:v>
                </c:pt>
                <c:pt idx="223">
                  <c:v>2.134515E-5</c:v>
                </c:pt>
                <c:pt idx="224">
                  <c:v>2.1375739999999999E-5</c:v>
                </c:pt>
                <c:pt idx="225">
                  <c:v>2.140622E-5</c:v>
                </c:pt>
                <c:pt idx="226">
                  <c:v>2.1436600000000001E-5</c:v>
                </c:pt>
                <c:pt idx="227">
                  <c:v>2.1466880000000001E-5</c:v>
                </c:pt>
                <c:pt idx="228">
                  <c:v>2.1497069999999999E-5</c:v>
                </c:pt>
                <c:pt idx="229">
                  <c:v>2.1527139999999999E-5</c:v>
                </c:pt>
                <c:pt idx="230">
                  <c:v>2.1557129999999999E-5</c:v>
                </c:pt>
                <c:pt idx="231">
                  <c:v>2.158702E-5</c:v>
                </c:pt>
                <c:pt idx="232">
                  <c:v>2.161681E-5</c:v>
                </c:pt>
                <c:pt idx="233">
                  <c:v>2.16465E-5</c:v>
                </c:pt>
                <c:pt idx="234">
                  <c:v>2.1676110000000001E-5</c:v>
                </c:pt>
                <c:pt idx="235">
                  <c:v>2.170563E-5</c:v>
                </c:pt>
                <c:pt idx="236">
                  <c:v>2.1735050000000001E-5</c:v>
                </c:pt>
                <c:pt idx="237">
                  <c:v>2.1764369999999999E-5</c:v>
                </c:pt>
                <c:pt idx="238">
                  <c:v>2.1793610000000002E-5</c:v>
                </c:pt>
                <c:pt idx="239">
                  <c:v>2.182275E-5</c:v>
                </c:pt>
                <c:pt idx="240">
                  <c:v>2.185181E-5</c:v>
                </c:pt>
                <c:pt idx="241">
                  <c:v>2.1880780000000001E-5</c:v>
                </c:pt>
                <c:pt idx="242">
                  <c:v>2.1909659999999999E-5</c:v>
                </c:pt>
                <c:pt idx="243">
                  <c:v>2.193845E-5</c:v>
                </c:pt>
                <c:pt idx="244">
                  <c:v>2.1967149999999999E-5</c:v>
                </c:pt>
                <c:pt idx="245">
                  <c:v>2.1995760000000001E-5</c:v>
                </c:pt>
                <c:pt idx="246">
                  <c:v>2.2024290000000001E-5</c:v>
                </c:pt>
                <c:pt idx="247">
                  <c:v>2.2052720000000001E-5</c:v>
                </c:pt>
                <c:pt idx="248">
                  <c:v>2.2081069999999999E-5</c:v>
                </c:pt>
                <c:pt idx="249">
                  <c:v>2.2109349999999999E-5</c:v>
                </c:pt>
                <c:pt idx="250">
                  <c:v>2.2137530000000001E-5</c:v>
                </c:pt>
              </c:numCache>
            </c:numRef>
          </c:yVal>
          <c:smooth val="1"/>
          <c:extLst>
            <c:ext xmlns:c16="http://schemas.microsoft.com/office/drawing/2014/chart" uri="{C3380CC4-5D6E-409C-BE32-E72D297353CC}">
              <c16:uniqueId val="{00000026-4D4C-4B1C-89A4-3D3AFACA9F2D}"/>
            </c:ext>
          </c:extLst>
        </c:ser>
        <c:ser>
          <c:idx val="39"/>
          <c:order val="39"/>
          <c:tx>
            <c:strRef>
              <c:f>marine01!$AR$1</c:f>
              <c:strCache>
                <c:ptCount val="1"/>
                <c:pt idx="0">
                  <c:v>Dp(6.30826E-07) </c:v>
                </c:pt>
              </c:strCache>
            </c:strRef>
          </c:tx>
          <c:spPr>
            <a:ln w="12700">
              <a:solidFill>
                <a:srgbClr val="8000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marine01!$AR$2:$AR$252</c:f>
              <c:numCache>
                <c:formatCode>0.00E+00</c:formatCode>
                <c:ptCount val="251"/>
                <c:pt idx="0">
                  <c:v>1.380195E-6</c:v>
                </c:pt>
                <c:pt idx="1">
                  <c:v>1.56117E-6</c:v>
                </c:pt>
                <c:pt idx="2">
                  <c:v>1.5893749999999999E-6</c:v>
                </c:pt>
                <c:pt idx="3">
                  <c:v>1.6201190000000001E-6</c:v>
                </c:pt>
                <c:pt idx="4">
                  <c:v>1.6536970000000001E-6</c:v>
                </c:pt>
                <c:pt idx="5">
                  <c:v>1.6905350000000001E-6</c:v>
                </c:pt>
                <c:pt idx="6">
                  <c:v>1.7311780000000001E-6</c:v>
                </c:pt>
                <c:pt idx="7">
                  <c:v>1.776321E-6</c:v>
                </c:pt>
                <c:pt idx="8">
                  <c:v>1.826852E-6</c:v>
                </c:pt>
                <c:pt idx="9">
                  <c:v>1.8839220000000001E-6</c:v>
                </c:pt>
                <c:pt idx="10">
                  <c:v>1.94905E-6</c:v>
                </c:pt>
                <c:pt idx="11">
                  <c:v>2.0242730000000001E-6</c:v>
                </c:pt>
                <c:pt idx="12">
                  <c:v>2.1123550000000001E-6</c:v>
                </c:pt>
                <c:pt idx="13">
                  <c:v>2.2171739999999998E-6</c:v>
                </c:pt>
                <c:pt idx="14">
                  <c:v>2.3441460000000001E-6</c:v>
                </c:pt>
                <c:pt idx="15">
                  <c:v>2.500951E-6</c:v>
                </c:pt>
                <c:pt idx="16">
                  <c:v>2.6983609999999998E-6</c:v>
                </c:pt>
                <c:pt idx="17">
                  <c:v>2.950916E-6</c:v>
                </c:pt>
                <c:pt idx="18">
                  <c:v>3.276435E-6</c:v>
                </c:pt>
                <c:pt idx="19">
                  <c:v>3.6933840000000001E-6</c:v>
                </c:pt>
                <c:pt idx="20">
                  <c:v>4.217851E-6</c:v>
                </c:pt>
                <c:pt idx="21">
                  <c:v>4.8472680000000001E-6</c:v>
                </c:pt>
                <c:pt idx="22">
                  <c:v>5.5596070000000001E-6</c:v>
                </c:pt>
                <c:pt idx="23">
                  <c:v>6.3101290000000001E-6</c:v>
                </c:pt>
                <c:pt idx="24">
                  <c:v>7.0417200000000004E-6</c:v>
                </c:pt>
                <c:pt idx="25">
                  <c:v>7.7041290000000007E-6</c:v>
                </c:pt>
                <c:pt idx="26">
                  <c:v>8.270561E-6</c:v>
                </c:pt>
                <c:pt idx="27">
                  <c:v>8.7397300000000008E-6</c:v>
                </c:pt>
                <c:pt idx="28">
                  <c:v>9.1264650000000007E-6</c:v>
                </c:pt>
                <c:pt idx="29">
                  <c:v>9.4501699999999993E-6</c:v>
                </c:pt>
                <c:pt idx="30">
                  <c:v>9.7279590000000002E-6</c:v>
                </c:pt>
                <c:pt idx="31">
                  <c:v>9.9729749999999992E-6</c:v>
                </c:pt>
                <c:pt idx="32">
                  <c:v>1.0194459999999999E-5</c:v>
                </c:pt>
                <c:pt idx="33">
                  <c:v>1.039845E-5</c:v>
                </c:pt>
                <c:pt idx="34">
                  <c:v>1.058893E-5</c:v>
                </c:pt>
                <c:pt idx="35">
                  <c:v>1.076854E-5</c:v>
                </c:pt>
                <c:pt idx="36">
                  <c:v>1.0939110000000001E-5</c:v>
                </c:pt>
                <c:pt idx="37">
                  <c:v>1.1101919999999999E-5</c:v>
                </c:pt>
                <c:pt idx="38">
                  <c:v>1.125796E-5</c:v>
                </c:pt>
                <c:pt idx="39">
                  <c:v>1.1407969999999999E-5</c:v>
                </c:pt>
                <c:pt idx="40">
                  <c:v>1.155255E-5</c:v>
                </c:pt>
                <c:pt idx="41">
                  <c:v>1.1692190000000001E-5</c:v>
                </c:pt>
                <c:pt idx="42">
                  <c:v>1.1827369999999999E-5</c:v>
                </c:pt>
                <c:pt idx="43">
                  <c:v>1.1958429999999999E-5</c:v>
                </c:pt>
                <c:pt idx="44">
                  <c:v>1.2085689999999999E-5</c:v>
                </c:pt>
                <c:pt idx="45">
                  <c:v>1.220942E-5</c:v>
                </c:pt>
                <c:pt idx="46">
                  <c:v>1.2329859999999999E-5</c:v>
                </c:pt>
                <c:pt idx="47">
                  <c:v>1.244725E-5</c:v>
                </c:pt>
                <c:pt idx="48">
                  <c:v>1.256174E-5</c:v>
                </c:pt>
                <c:pt idx="49">
                  <c:v>1.2673539999999999E-5</c:v>
                </c:pt>
                <c:pt idx="50">
                  <c:v>1.2782800000000001E-5</c:v>
                </c:pt>
                <c:pt idx="51">
                  <c:v>1.288968E-5</c:v>
                </c:pt>
                <c:pt idx="52">
                  <c:v>1.299432E-5</c:v>
                </c:pt>
                <c:pt idx="53">
                  <c:v>1.30968E-5</c:v>
                </c:pt>
                <c:pt idx="54">
                  <c:v>1.3197290000000001E-5</c:v>
                </c:pt>
                <c:pt idx="55">
                  <c:v>1.329582E-5</c:v>
                </c:pt>
                <c:pt idx="56">
                  <c:v>1.339253E-5</c:v>
                </c:pt>
                <c:pt idx="57">
                  <c:v>1.348751E-5</c:v>
                </c:pt>
                <c:pt idx="58">
                  <c:v>1.358075E-5</c:v>
                </c:pt>
                <c:pt idx="59">
                  <c:v>1.3672419999999999E-5</c:v>
                </c:pt>
                <c:pt idx="60">
                  <c:v>1.376258E-5</c:v>
                </c:pt>
                <c:pt idx="61">
                  <c:v>1.3851250000000001E-5</c:v>
                </c:pt>
                <c:pt idx="62">
                  <c:v>1.3938529999999999E-5</c:v>
                </c:pt>
                <c:pt idx="63">
                  <c:v>1.4024429999999999E-5</c:v>
                </c:pt>
                <c:pt idx="64">
                  <c:v>1.410905E-5</c:v>
                </c:pt>
                <c:pt idx="65">
                  <c:v>1.41924E-5</c:v>
                </c:pt>
                <c:pt idx="66">
                  <c:v>1.427455E-5</c:v>
                </c:pt>
                <c:pt idx="67">
                  <c:v>1.435553E-5</c:v>
                </c:pt>
                <c:pt idx="68">
                  <c:v>1.443537E-5</c:v>
                </c:pt>
                <c:pt idx="69">
                  <c:v>1.451416E-5</c:v>
                </c:pt>
                <c:pt idx="70">
                  <c:v>1.45919E-5</c:v>
                </c:pt>
                <c:pt idx="71">
                  <c:v>1.466864E-5</c:v>
                </c:pt>
                <c:pt idx="72">
                  <c:v>1.4744379999999999E-5</c:v>
                </c:pt>
                <c:pt idx="73">
                  <c:v>1.4819180000000001E-5</c:v>
                </c:pt>
                <c:pt idx="74">
                  <c:v>1.4893040000000001E-5</c:v>
                </c:pt>
                <c:pt idx="75">
                  <c:v>1.496602E-5</c:v>
                </c:pt>
                <c:pt idx="76">
                  <c:v>1.503814E-5</c:v>
                </c:pt>
                <c:pt idx="77">
                  <c:v>1.510943E-5</c:v>
                </c:pt>
                <c:pt idx="78">
                  <c:v>1.5179889999999999E-5</c:v>
                </c:pt>
                <c:pt idx="79">
                  <c:v>1.524957E-5</c:v>
                </c:pt>
                <c:pt idx="80">
                  <c:v>1.5318489999999998E-5</c:v>
                </c:pt>
                <c:pt idx="81">
                  <c:v>1.5386649999999999E-5</c:v>
                </c:pt>
                <c:pt idx="82">
                  <c:v>1.5454109999999999E-5</c:v>
                </c:pt>
                <c:pt idx="83">
                  <c:v>1.5520849999999999E-5</c:v>
                </c:pt>
                <c:pt idx="84">
                  <c:v>1.5586890000000001E-5</c:v>
                </c:pt>
                <c:pt idx="85">
                  <c:v>1.565226E-5</c:v>
                </c:pt>
                <c:pt idx="86">
                  <c:v>1.5716990000000001E-5</c:v>
                </c:pt>
                <c:pt idx="87">
                  <c:v>1.5781060000000001E-5</c:v>
                </c:pt>
                <c:pt idx="88">
                  <c:v>1.5844510000000001E-5</c:v>
                </c:pt>
                <c:pt idx="89">
                  <c:v>1.590736E-5</c:v>
                </c:pt>
                <c:pt idx="90">
                  <c:v>1.5969610000000001E-5</c:v>
                </c:pt>
                <c:pt idx="91">
                  <c:v>1.6031289999999999E-5</c:v>
                </c:pt>
                <c:pt idx="92">
                  <c:v>1.6092390000000001E-5</c:v>
                </c:pt>
                <c:pt idx="93">
                  <c:v>1.6152930000000001E-5</c:v>
                </c:pt>
                <c:pt idx="94">
                  <c:v>1.6212940000000001E-5</c:v>
                </c:pt>
                <c:pt idx="95">
                  <c:v>1.62724E-5</c:v>
                </c:pt>
                <c:pt idx="96">
                  <c:v>1.6331360000000001E-5</c:v>
                </c:pt>
                <c:pt idx="97">
                  <c:v>1.6389810000000001E-5</c:v>
                </c:pt>
                <c:pt idx="98">
                  <c:v>1.6447759999999999E-5</c:v>
                </c:pt>
                <c:pt idx="99">
                  <c:v>1.6505230000000001E-5</c:v>
                </c:pt>
                <c:pt idx="100">
                  <c:v>1.6562199999999999E-5</c:v>
                </c:pt>
                <c:pt idx="101">
                  <c:v>1.6618729999999999E-5</c:v>
                </c:pt>
                <c:pt idx="102">
                  <c:v>1.6674790000000001E-5</c:v>
                </c:pt>
                <c:pt idx="103">
                  <c:v>1.673042E-5</c:v>
                </c:pt>
                <c:pt idx="104">
                  <c:v>1.6785610000000001E-5</c:v>
                </c:pt>
                <c:pt idx="105">
                  <c:v>1.6840359999999999E-5</c:v>
                </c:pt>
                <c:pt idx="106">
                  <c:v>1.6894689999999999E-5</c:v>
                </c:pt>
                <c:pt idx="107">
                  <c:v>1.694861E-5</c:v>
                </c:pt>
                <c:pt idx="108">
                  <c:v>1.7002150000000001E-5</c:v>
                </c:pt>
                <c:pt idx="109">
                  <c:v>1.7055239999999998E-5</c:v>
                </c:pt>
                <c:pt idx="110">
                  <c:v>1.7107939999999999E-5</c:v>
                </c:pt>
                <c:pt idx="111">
                  <c:v>1.7160280000000001E-5</c:v>
                </c:pt>
                <c:pt idx="112">
                  <c:v>1.721223E-5</c:v>
                </c:pt>
                <c:pt idx="113">
                  <c:v>1.726382E-5</c:v>
                </c:pt>
                <c:pt idx="114">
                  <c:v>1.731505E-5</c:v>
                </c:pt>
                <c:pt idx="115">
                  <c:v>1.7365889999999998E-5</c:v>
                </c:pt>
                <c:pt idx="116">
                  <c:v>1.7416390000000001E-5</c:v>
                </c:pt>
                <c:pt idx="117">
                  <c:v>1.746656E-5</c:v>
                </c:pt>
                <c:pt idx="118">
                  <c:v>1.751639E-5</c:v>
                </c:pt>
                <c:pt idx="119">
                  <c:v>1.756589E-5</c:v>
                </c:pt>
                <c:pt idx="120">
                  <c:v>1.7615060000000001E-5</c:v>
                </c:pt>
                <c:pt idx="121">
                  <c:v>1.7663909999999999E-5</c:v>
                </c:pt>
                <c:pt idx="122">
                  <c:v>1.7712420000000001E-5</c:v>
                </c:pt>
                <c:pt idx="123">
                  <c:v>1.7760650000000001E-5</c:v>
                </c:pt>
                <c:pt idx="124">
                  <c:v>1.7808529999999999E-5</c:v>
                </c:pt>
                <c:pt idx="125">
                  <c:v>1.785615E-5</c:v>
                </c:pt>
                <c:pt idx="126">
                  <c:v>1.7903449999999999E-5</c:v>
                </c:pt>
                <c:pt idx="127">
                  <c:v>1.7950470000000002E-5</c:v>
                </c:pt>
                <c:pt idx="128">
                  <c:v>1.799719E-5</c:v>
                </c:pt>
                <c:pt idx="129">
                  <c:v>1.804363E-5</c:v>
                </c:pt>
                <c:pt idx="130">
                  <c:v>1.8089760000000001E-5</c:v>
                </c:pt>
                <c:pt idx="131">
                  <c:v>1.8135639999999999E-5</c:v>
                </c:pt>
                <c:pt idx="132">
                  <c:v>1.8181240000000001E-5</c:v>
                </c:pt>
                <c:pt idx="133">
                  <c:v>1.8226570000000001E-5</c:v>
                </c:pt>
                <c:pt idx="134">
                  <c:v>1.8271620000000001E-5</c:v>
                </c:pt>
                <c:pt idx="135">
                  <c:v>1.8316420000000001E-5</c:v>
                </c:pt>
                <c:pt idx="136">
                  <c:v>1.8360980000000001E-5</c:v>
                </c:pt>
                <c:pt idx="137">
                  <c:v>1.8405300000000001E-5</c:v>
                </c:pt>
                <c:pt idx="138">
                  <c:v>1.844935E-5</c:v>
                </c:pt>
                <c:pt idx="139">
                  <c:v>1.8493160000000002E-5</c:v>
                </c:pt>
                <c:pt idx="140">
                  <c:v>1.853672E-5</c:v>
                </c:pt>
                <c:pt idx="141">
                  <c:v>1.8580049999999998E-5</c:v>
                </c:pt>
                <c:pt idx="142">
                  <c:v>1.8623119999999999E-5</c:v>
                </c:pt>
                <c:pt idx="143">
                  <c:v>1.866599E-5</c:v>
                </c:pt>
                <c:pt idx="144">
                  <c:v>1.870861E-5</c:v>
                </c:pt>
                <c:pt idx="145">
                  <c:v>1.8751000000000001E-5</c:v>
                </c:pt>
                <c:pt idx="146">
                  <c:v>1.879317E-5</c:v>
                </c:pt>
                <c:pt idx="147">
                  <c:v>1.8835130000000001E-5</c:v>
                </c:pt>
                <c:pt idx="148">
                  <c:v>1.8876849999999999E-5</c:v>
                </c:pt>
                <c:pt idx="149">
                  <c:v>1.891838E-5</c:v>
                </c:pt>
                <c:pt idx="150">
                  <c:v>1.8959669999999999E-5</c:v>
                </c:pt>
                <c:pt idx="151">
                  <c:v>1.9000780000000001E-5</c:v>
                </c:pt>
                <c:pt idx="152">
                  <c:v>1.9041669999999999E-5</c:v>
                </c:pt>
                <c:pt idx="153">
                  <c:v>1.9082349999999999E-5</c:v>
                </c:pt>
                <c:pt idx="154">
                  <c:v>1.9122820000000001E-5</c:v>
                </c:pt>
                <c:pt idx="155">
                  <c:v>1.9163089999999999E-5</c:v>
                </c:pt>
                <c:pt idx="156">
                  <c:v>1.9203180000000001E-5</c:v>
                </c:pt>
                <c:pt idx="157">
                  <c:v>1.9243080000000001E-5</c:v>
                </c:pt>
                <c:pt idx="158">
                  <c:v>1.9282759999999998E-5</c:v>
                </c:pt>
                <c:pt idx="159">
                  <c:v>1.9322270000000001E-5</c:v>
                </c:pt>
                <c:pt idx="160">
                  <c:v>1.936159E-5</c:v>
                </c:pt>
                <c:pt idx="161">
                  <c:v>1.9400709999999999E-5</c:v>
                </c:pt>
                <c:pt idx="162">
                  <c:v>1.943966E-5</c:v>
                </c:pt>
                <c:pt idx="163">
                  <c:v>1.9478420000000001E-5</c:v>
                </c:pt>
                <c:pt idx="164">
                  <c:v>1.951701E-5</c:v>
                </c:pt>
                <c:pt idx="165">
                  <c:v>1.9555399999999999E-5</c:v>
                </c:pt>
                <c:pt idx="166">
                  <c:v>1.959363E-5</c:v>
                </c:pt>
                <c:pt idx="167">
                  <c:v>1.9631669999999998E-5</c:v>
                </c:pt>
                <c:pt idx="168">
                  <c:v>1.9669559999999999E-5</c:v>
                </c:pt>
                <c:pt idx="169">
                  <c:v>1.9707270000000001E-5</c:v>
                </c:pt>
                <c:pt idx="170">
                  <c:v>1.9744809999999998E-5</c:v>
                </c:pt>
                <c:pt idx="171">
                  <c:v>1.9782190000000001E-5</c:v>
                </c:pt>
                <c:pt idx="172">
                  <c:v>1.9819399999999999E-5</c:v>
                </c:pt>
                <c:pt idx="173">
                  <c:v>1.9856440000000001E-5</c:v>
                </c:pt>
                <c:pt idx="174">
                  <c:v>1.9893319999999999E-5</c:v>
                </c:pt>
                <c:pt idx="175">
                  <c:v>1.9930050000000001E-5</c:v>
                </c:pt>
                <c:pt idx="176">
                  <c:v>1.9966620000000001E-5</c:v>
                </c:pt>
                <c:pt idx="177">
                  <c:v>2.000303E-5</c:v>
                </c:pt>
                <c:pt idx="178">
                  <c:v>2.0039279999999998E-5</c:v>
                </c:pt>
                <c:pt idx="179">
                  <c:v>2.007539E-5</c:v>
                </c:pt>
                <c:pt idx="180">
                  <c:v>2.0111349999999998E-5</c:v>
                </c:pt>
                <c:pt idx="181">
                  <c:v>2.0147149999999999E-5</c:v>
                </c:pt>
                <c:pt idx="182">
                  <c:v>2.018281E-5</c:v>
                </c:pt>
                <c:pt idx="183">
                  <c:v>2.021831E-5</c:v>
                </c:pt>
                <c:pt idx="184">
                  <c:v>2.0253680000000001E-5</c:v>
                </c:pt>
                <c:pt idx="185">
                  <c:v>2.0288890000000001E-5</c:v>
                </c:pt>
                <c:pt idx="186">
                  <c:v>2.0323960000000001E-5</c:v>
                </c:pt>
                <c:pt idx="187">
                  <c:v>2.0358899999999999E-5</c:v>
                </c:pt>
                <c:pt idx="188">
                  <c:v>2.0393700000000001E-5</c:v>
                </c:pt>
                <c:pt idx="189">
                  <c:v>2.0428349999999999E-5</c:v>
                </c:pt>
                <c:pt idx="190">
                  <c:v>2.0462870000000001E-5</c:v>
                </c:pt>
                <c:pt idx="191">
                  <c:v>2.0497250000000001E-5</c:v>
                </c:pt>
                <c:pt idx="192">
                  <c:v>2.0531500000000002E-5</c:v>
                </c:pt>
                <c:pt idx="193">
                  <c:v>2.056562E-5</c:v>
                </c:pt>
                <c:pt idx="194">
                  <c:v>2.0599599999999998E-5</c:v>
                </c:pt>
                <c:pt idx="195">
                  <c:v>2.0633450000000001E-5</c:v>
                </c:pt>
                <c:pt idx="196">
                  <c:v>2.0667160000000002E-5</c:v>
                </c:pt>
                <c:pt idx="197">
                  <c:v>2.070075E-5</c:v>
                </c:pt>
                <c:pt idx="198">
                  <c:v>2.073422E-5</c:v>
                </c:pt>
                <c:pt idx="199">
                  <c:v>2.0767569999999999E-5</c:v>
                </c:pt>
                <c:pt idx="200">
                  <c:v>2.0800789999999998E-5</c:v>
                </c:pt>
                <c:pt idx="201">
                  <c:v>2.0833879999999999E-5</c:v>
                </c:pt>
                <c:pt idx="202">
                  <c:v>2.0866850000000002E-5</c:v>
                </c:pt>
                <c:pt idx="203">
                  <c:v>2.0899689999999998E-5</c:v>
                </c:pt>
                <c:pt idx="204">
                  <c:v>2.0932420000000001E-5</c:v>
                </c:pt>
                <c:pt idx="205">
                  <c:v>2.0965029999999999E-5</c:v>
                </c:pt>
                <c:pt idx="206">
                  <c:v>2.0997510000000001E-5</c:v>
                </c:pt>
                <c:pt idx="207">
                  <c:v>2.1029889999999999E-5</c:v>
                </c:pt>
                <c:pt idx="208">
                  <c:v>2.1062139999999999E-5</c:v>
                </c:pt>
                <c:pt idx="209">
                  <c:v>2.1094280000000001E-5</c:v>
                </c:pt>
                <c:pt idx="210">
                  <c:v>2.1126300000000001E-5</c:v>
                </c:pt>
                <c:pt idx="211">
                  <c:v>2.1158210000000001E-5</c:v>
                </c:pt>
                <c:pt idx="212">
                  <c:v>2.119002E-5</c:v>
                </c:pt>
                <c:pt idx="213">
                  <c:v>2.12217E-5</c:v>
                </c:pt>
                <c:pt idx="214">
                  <c:v>2.1253280000000001E-5</c:v>
                </c:pt>
                <c:pt idx="215">
                  <c:v>2.128475E-5</c:v>
                </c:pt>
                <c:pt idx="216">
                  <c:v>2.1316110000000001E-5</c:v>
                </c:pt>
                <c:pt idx="217">
                  <c:v>2.1347359999999999E-5</c:v>
                </c:pt>
                <c:pt idx="218">
                  <c:v>2.1378509999999999E-5</c:v>
                </c:pt>
                <c:pt idx="219">
                  <c:v>2.1409549999999999E-5</c:v>
                </c:pt>
                <c:pt idx="220">
                  <c:v>2.1440489999999998E-5</c:v>
                </c:pt>
                <c:pt idx="221">
                  <c:v>2.1471330000000001E-5</c:v>
                </c:pt>
                <c:pt idx="222">
                  <c:v>2.1502049999999999E-5</c:v>
                </c:pt>
                <c:pt idx="223">
                  <c:v>2.153268E-5</c:v>
                </c:pt>
                <c:pt idx="224">
                  <c:v>2.15632E-5</c:v>
                </c:pt>
                <c:pt idx="225">
                  <c:v>2.1593630000000001E-5</c:v>
                </c:pt>
                <c:pt idx="226">
                  <c:v>2.1623940000000001E-5</c:v>
                </c:pt>
                <c:pt idx="227">
                  <c:v>2.1654170000000001E-5</c:v>
                </c:pt>
                <c:pt idx="228">
                  <c:v>2.1684299999999998E-5</c:v>
                </c:pt>
                <c:pt idx="229">
                  <c:v>2.171431E-5</c:v>
                </c:pt>
                <c:pt idx="230">
                  <c:v>2.174424E-5</c:v>
                </c:pt>
                <c:pt idx="231">
                  <c:v>2.1774080000000001E-5</c:v>
                </c:pt>
                <c:pt idx="232">
                  <c:v>2.18038E-5</c:v>
                </c:pt>
                <c:pt idx="233">
                  <c:v>2.1833439999999999E-5</c:v>
                </c:pt>
                <c:pt idx="234">
                  <c:v>2.186299E-5</c:v>
                </c:pt>
                <c:pt idx="235">
                  <c:v>2.1892450000000001E-5</c:v>
                </c:pt>
                <c:pt idx="236">
                  <c:v>2.1921819999999999E-5</c:v>
                </c:pt>
                <c:pt idx="237">
                  <c:v>2.1951079999999999E-5</c:v>
                </c:pt>
                <c:pt idx="238">
                  <c:v>2.1980270000000002E-5</c:v>
                </c:pt>
                <c:pt idx="239">
                  <c:v>2.200935E-5</c:v>
                </c:pt>
                <c:pt idx="240">
                  <c:v>2.203836E-5</c:v>
                </c:pt>
                <c:pt idx="241">
                  <c:v>2.2067269999999999E-5</c:v>
                </c:pt>
                <c:pt idx="242">
                  <c:v>2.2096089999999999E-5</c:v>
                </c:pt>
                <c:pt idx="243">
                  <c:v>2.2124830000000001E-5</c:v>
                </c:pt>
                <c:pt idx="244">
                  <c:v>2.2153469999999998E-5</c:v>
                </c:pt>
                <c:pt idx="245">
                  <c:v>2.2182030000000001E-5</c:v>
                </c:pt>
                <c:pt idx="246">
                  <c:v>2.22105E-5</c:v>
                </c:pt>
                <c:pt idx="247">
                  <c:v>2.223888E-5</c:v>
                </c:pt>
                <c:pt idx="248">
                  <c:v>2.2267180000000001E-5</c:v>
                </c:pt>
                <c:pt idx="249">
                  <c:v>2.22954E-5</c:v>
                </c:pt>
                <c:pt idx="250">
                  <c:v>2.2323529999999999E-5</c:v>
                </c:pt>
              </c:numCache>
            </c:numRef>
          </c:yVal>
          <c:smooth val="1"/>
          <c:extLst>
            <c:ext xmlns:c16="http://schemas.microsoft.com/office/drawing/2014/chart" uri="{C3380CC4-5D6E-409C-BE32-E72D297353CC}">
              <c16:uniqueId val="{00000027-4D4C-4B1C-89A4-3D3AFACA9F2D}"/>
            </c:ext>
          </c:extLst>
        </c:ser>
        <c:ser>
          <c:idx val="40"/>
          <c:order val="40"/>
          <c:tx>
            <c:strRef>
              <c:f>marine01!$AS$1</c:f>
              <c:strCache>
                <c:ptCount val="1"/>
                <c:pt idx="0">
                  <c:v>Dp(6.91954E-07) </c:v>
                </c:pt>
              </c:strCache>
            </c:strRef>
          </c:tx>
          <c:spPr>
            <a:ln w="12700">
              <a:solidFill>
                <a:srgbClr val="0080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marine01!$AS$2:$AS$252</c:f>
              <c:numCache>
                <c:formatCode>0.00E+00</c:formatCode>
                <c:ptCount val="251"/>
                <c:pt idx="0">
                  <c:v>1.517382E-6</c:v>
                </c:pt>
                <c:pt idx="1">
                  <c:v>1.714123E-6</c:v>
                </c:pt>
                <c:pt idx="2">
                  <c:v>1.745145E-6</c:v>
                </c:pt>
                <c:pt idx="3">
                  <c:v>1.778961E-6</c:v>
                </c:pt>
                <c:pt idx="4">
                  <c:v>1.815891E-6</c:v>
                </c:pt>
                <c:pt idx="5">
                  <c:v>1.8563990000000001E-6</c:v>
                </c:pt>
                <c:pt idx="6">
                  <c:v>1.9010830000000001E-6</c:v>
                </c:pt>
                <c:pt idx="7">
                  <c:v>1.9506980000000002E-6</c:v>
                </c:pt>
                <c:pt idx="8">
                  <c:v>2.0062080000000002E-6</c:v>
                </c:pt>
                <c:pt idx="9">
                  <c:v>2.0688579999999999E-6</c:v>
                </c:pt>
                <c:pt idx="10">
                  <c:v>2.1402840000000001E-6</c:v>
                </c:pt>
                <c:pt idx="11">
                  <c:v>2.2226620000000001E-6</c:v>
                </c:pt>
                <c:pt idx="12">
                  <c:v>2.3189189999999998E-6</c:v>
                </c:pt>
                <c:pt idx="13">
                  <c:v>2.4331099999999999E-6</c:v>
                </c:pt>
                <c:pt idx="14">
                  <c:v>2.5708110000000001E-6</c:v>
                </c:pt>
                <c:pt idx="15">
                  <c:v>2.7397549999999998E-6</c:v>
                </c:pt>
                <c:pt idx="16">
                  <c:v>2.9504970000000001E-6</c:v>
                </c:pt>
                <c:pt idx="17">
                  <c:v>3.2168209999999998E-6</c:v>
                </c:pt>
                <c:pt idx="18">
                  <c:v>3.5550100000000001E-6</c:v>
                </c:pt>
                <c:pt idx="19">
                  <c:v>3.9813189999999998E-6</c:v>
                </c:pt>
                <c:pt idx="20">
                  <c:v>4.5097600000000002E-6</c:v>
                </c:pt>
                <c:pt idx="21">
                  <c:v>5.1369480000000004E-6</c:v>
                </c:pt>
                <c:pt idx="22">
                  <c:v>5.8420010000000004E-6</c:v>
                </c:pt>
                <c:pt idx="23">
                  <c:v>6.5825939999999997E-6</c:v>
                </c:pt>
                <c:pt idx="24">
                  <c:v>7.3040559999999997E-6</c:v>
                </c:pt>
                <c:pt idx="25">
                  <c:v>7.9577309999999999E-6</c:v>
                </c:pt>
                <c:pt idx="26">
                  <c:v>8.5174049999999995E-6</c:v>
                </c:pt>
                <c:pt idx="27">
                  <c:v>8.9816769999999995E-6</c:v>
                </c:pt>
                <c:pt idx="28">
                  <c:v>9.3649650000000002E-6</c:v>
                </c:pt>
                <c:pt idx="29">
                  <c:v>9.6862439999999992E-6</c:v>
                </c:pt>
                <c:pt idx="30">
                  <c:v>9.9622900000000005E-6</c:v>
                </c:pt>
                <c:pt idx="31">
                  <c:v>1.0206009999999999E-5</c:v>
                </c:pt>
                <c:pt idx="32">
                  <c:v>1.0426479999999999E-5</c:v>
                </c:pt>
                <c:pt idx="33">
                  <c:v>1.0629650000000001E-5</c:v>
                </c:pt>
                <c:pt idx="34">
                  <c:v>1.081944E-5</c:v>
                </c:pt>
                <c:pt idx="35">
                  <c:v>1.099846E-5</c:v>
                </c:pt>
                <c:pt idx="36">
                  <c:v>1.11685E-5</c:v>
                </c:pt>
                <c:pt idx="37">
                  <c:v>1.1330839999999999E-5</c:v>
                </c:pt>
                <c:pt idx="38">
                  <c:v>1.1486450000000001E-5</c:v>
                </c:pt>
                <c:pt idx="39">
                  <c:v>1.1636059999999999E-5</c:v>
                </c:pt>
                <c:pt idx="40">
                  <c:v>1.1780290000000001E-5</c:v>
                </c:pt>
                <c:pt idx="41">
                  <c:v>1.1919589999999999E-5</c:v>
                </c:pt>
                <c:pt idx="42">
                  <c:v>1.205446E-5</c:v>
                </c:pt>
                <c:pt idx="43">
                  <c:v>1.218522E-5</c:v>
                </c:pt>
                <c:pt idx="44">
                  <c:v>1.23122E-5</c:v>
                </c:pt>
                <c:pt idx="45">
                  <c:v>1.243567E-5</c:v>
                </c:pt>
                <c:pt idx="46">
                  <c:v>1.2555870000000001E-5</c:v>
                </c:pt>
                <c:pt idx="47">
                  <c:v>1.267302E-5</c:v>
                </c:pt>
                <c:pt idx="48">
                  <c:v>1.2787280000000001E-5</c:v>
                </c:pt>
                <c:pt idx="49">
                  <c:v>1.289886E-5</c:v>
                </c:pt>
                <c:pt idx="50">
                  <c:v>1.3007919999999999E-5</c:v>
                </c:pt>
                <c:pt idx="51">
                  <c:v>1.3114590000000001E-5</c:v>
                </c:pt>
                <c:pt idx="52">
                  <c:v>1.321905E-5</c:v>
                </c:pt>
                <c:pt idx="53">
                  <c:v>1.332134E-5</c:v>
                </c:pt>
                <c:pt idx="54">
                  <c:v>1.342164E-5</c:v>
                </c:pt>
                <c:pt idx="55">
                  <c:v>1.3519999999999999E-5</c:v>
                </c:pt>
                <c:pt idx="56">
                  <c:v>1.361654E-5</c:v>
                </c:pt>
                <c:pt idx="57">
                  <c:v>1.371135E-5</c:v>
                </c:pt>
                <c:pt idx="58">
                  <c:v>1.3804440000000001E-5</c:v>
                </c:pt>
                <c:pt idx="59">
                  <c:v>1.389595E-5</c:v>
                </c:pt>
                <c:pt idx="60">
                  <c:v>1.398596E-5</c:v>
                </c:pt>
                <c:pt idx="61">
                  <c:v>1.4074480000000001E-5</c:v>
                </c:pt>
                <c:pt idx="62">
                  <c:v>1.4161610000000001E-5</c:v>
                </c:pt>
                <c:pt idx="63">
                  <c:v>1.424737E-5</c:v>
                </c:pt>
                <c:pt idx="64">
                  <c:v>1.4331850000000001E-5</c:v>
                </c:pt>
                <c:pt idx="65">
                  <c:v>1.441507E-5</c:v>
                </c:pt>
                <c:pt idx="66">
                  <c:v>1.449709E-5</c:v>
                </c:pt>
                <c:pt idx="67">
                  <c:v>1.457793E-5</c:v>
                </c:pt>
                <c:pt idx="68">
                  <c:v>1.465765E-5</c:v>
                </c:pt>
                <c:pt idx="69">
                  <c:v>1.4736310000000001E-5</c:v>
                </c:pt>
                <c:pt idx="70">
                  <c:v>1.4813929999999999E-5</c:v>
                </c:pt>
                <c:pt idx="71">
                  <c:v>1.489054E-5</c:v>
                </c:pt>
                <c:pt idx="72">
                  <c:v>1.496617E-5</c:v>
                </c:pt>
                <c:pt idx="73">
                  <c:v>1.5040839999999999E-5</c:v>
                </c:pt>
                <c:pt idx="74">
                  <c:v>1.511459E-5</c:v>
                </c:pt>
                <c:pt idx="75">
                  <c:v>1.518746E-5</c:v>
                </c:pt>
                <c:pt idx="76">
                  <c:v>1.5259459999999999E-5</c:v>
                </c:pt>
                <c:pt idx="77">
                  <c:v>1.5330640000000001E-5</c:v>
                </c:pt>
                <c:pt idx="78">
                  <c:v>1.540099E-5</c:v>
                </c:pt>
                <c:pt idx="79">
                  <c:v>1.5470560000000001E-5</c:v>
                </c:pt>
                <c:pt idx="80">
                  <c:v>1.5539380000000001E-5</c:v>
                </c:pt>
                <c:pt idx="81">
                  <c:v>1.5607430000000001E-5</c:v>
                </c:pt>
                <c:pt idx="82">
                  <c:v>1.567478E-5</c:v>
                </c:pt>
                <c:pt idx="83">
                  <c:v>1.5741419999999999E-5</c:v>
                </c:pt>
                <c:pt idx="84">
                  <c:v>1.5807360000000001E-5</c:v>
                </c:pt>
                <c:pt idx="85">
                  <c:v>1.587263E-5</c:v>
                </c:pt>
                <c:pt idx="86">
                  <c:v>1.5937250000000001E-5</c:v>
                </c:pt>
                <c:pt idx="87">
                  <c:v>1.600122E-5</c:v>
                </c:pt>
                <c:pt idx="88">
                  <c:v>1.6064580000000001E-5</c:v>
                </c:pt>
                <c:pt idx="89">
                  <c:v>1.6127329999999999E-5</c:v>
                </c:pt>
                <c:pt idx="90">
                  <c:v>1.6189490000000001E-5</c:v>
                </c:pt>
                <c:pt idx="91">
                  <c:v>1.6251060000000002E-5</c:v>
                </c:pt>
                <c:pt idx="92">
                  <c:v>1.6312070000000001E-5</c:v>
                </c:pt>
                <c:pt idx="93">
                  <c:v>1.6372520000000001E-5</c:v>
                </c:pt>
                <c:pt idx="94">
                  <c:v>1.6432430000000001E-5</c:v>
                </c:pt>
                <c:pt idx="95">
                  <c:v>1.64918E-5</c:v>
                </c:pt>
                <c:pt idx="96">
                  <c:v>1.6550669999999999E-5</c:v>
                </c:pt>
                <c:pt idx="97">
                  <c:v>1.6609029999999998E-5</c:v>
                </c:pt>
                <c:pt idx="98">
                  <c:v>1.6666890000000001E-5</c:v>
                </c:pt>
                <c:pt idx="99">
                  <c:v>1.672427E-5</c:v>
                </c:pt>
                <c:pt idx="100">
                  <c:v>1.6781159999999998E-5</c:v>
                </c:pt>
                <c:pt idx="101">
                  <c:v>1.68376E-5</c:v>
                </c:pt>
                <c:pt idx="102">
                  <c:v>1.6893570000000002E-5</c:v>
                </c:pt>
                <c:pt idx="103">
                  <c:v>1.6949120000000001E-5</c:v>
                </c:pt>
                <c:pt idx="104">
                  <c:v>1.700422E-5</c:v>
                </c:pt>
                <c:pt idx="105">
                  <c:v>1.705889E-5</c:v>
                </c:pt>
                <c:pt idx="106">
                  <c:v>1.7113119999999999E-5</c:v>
                </c:pt>
                <c:pt idx="107">
                  <c:v>1.7166960000000001E-5</c:v>
                </c:pt>
                <c:pt idx="108">
                  <c:v>1.722042E-5</c:v>
                </c:pt>
                <c:pt idx="109">
                  <c:v>1.7273429999999998E-5</c:v>
                </c:pt>
                <c:pt idx="110">
                  <c:v>1.732605E-5</c:v>
                </c:pt>
                <c:pt idx="111">
                  <c:v>1.737831E-5</c:v>
                </c:pt>
                <c:pt idx="112">
                  <c:v>1.7430169999999999E-5</c:v>
                </c:pt>
                <c:pt idx="113">
                  <c:v>1.7481680000000001E-5</c:v>
                </c:pt>
                <c:pt idx="114">
                  <c:v>1.7532830000000001E-5</c:v>
                </c:pt>
                <c:pt idx="115">
                  <c:v>1.7583599999999999E-5</c:v>
                </c:pt>
                <c:pt idx="116">
                  <c:v>1.7634010000000002E-5</c:v>
                </c:pt>
                <c:pt idx="117">
                  <c:v>1.768411E-5</c:v>
                </c:pt>
                <c:pt idx="118">
                  <c:v>1.773386E-5</c:v>
                </c:pt>
                <c:pt idx="119">
                  <c:v>1.7783280000000002E-5</c:v>
                </c:pt>
                <c:pt idx="120">
                  <c:v>1.7832380000000001E-5</c:v>
                </c:pt>
                <c:pt idx="121">
                  <c:v>1.7881150000000001E-5</c:v>
                </c:pt>
                <c:pt idx="122">
                  <c:v>1.7929580000000001E-5</c:v>
                </c:pt>
                <c:pt idx="123">
                  <c:v>1.7977730000000001E-5</c:v>
                </c:pt>
                <c:pt idx="124">
                  <c:v>1.8025540000000002E-5</c:v>
                </c:pt>
                <c:pt idx="125">
                  <c:v>1.807308E-5</c:v>
                </c:pt>
                <c:pt idx="126">
                  <c:v>1.8120310000000001E-5</c:v>
                </c:pt>
                <c:pt idx="127">
                  <c:v>1.8167250000000001E-5</c:v>
                </c:pt>
                <c:pt idx="128">
                  <c:v>1.8213899999999999E-5</c:v>
                </c:pt>
                <c:pt idx="129">
                  <c:v>1.826027E-5</c:v>
                </c:pt>
                <c:pt idx="130">
                  <c:v>1.8306319999999999E-5</c:v>
                </c:pt>
                <c:pt idx="131">
                  <c:v>1.8352129999999999E-5</c:v>
                </c:pt>
                <c:pt idx="132">
                  <c:v>1.8397659999999999E-5</c:v>
                </c:pt>
                <c:pt idx="133">
                  <c:v>1.844291E-5</c:v>
                </c:pt>
                <c:pt idx="134">
                  <c:v>1.8487889999999999E-5</c:v>
                </c:pt>
                <c:pt idx="135">
                  <c:v>1.8532620000000001E-5</c:v>
                </c:pt>
                <c:pt idx="136">
                  <c:v>1.8577109999999999E-5</c:v>
                </c:pt>
                <c:pt idx="137">
                  <c:v>1.8621360000000002E-5</c:v>
                </c:pt>
                <c:pt idx="138">
                  <c:v>1.8665339999999998E-5</c:v>
                </c:pt>
                <c:pt idx="139">
                  <c:v>1.8709079999999999E-5</c:v>
                </c:pt>
                <c:pt idx="140">
                  <c:v>1.8752569999999999E-5</c:v>
                </c:pt>
                <c:pt idx="141">
                  <c:v>1.8795829999999999E-5</c:v>
                </c:pt>
                <c:pt idx="142">
                  <c:v>1.8838829999999999E-5</c:v>
                </c:pt>
                <c:pt idx="143">
                  <c:v>1.8881630000000001E-5</c:v>
                </c:pt>
                <c:pt idx="144">
                  <c:v>1.8924179999999999E-5</c:v>
                </c:pt>
                <c:pt idx="145">
                  <c:v>1.8966509999999999E-5</c:v>
                </c:pt>
                <c:pt idx="146">
                  <c:v>1.900861E-5</c:v>
                </c:pt>
                <c:pt idx="147">
                  <c:v>1.90505E-5</c:v>
                </c:pt>
                <c:pt idx="148">
                  <c:v>1.909215E-5</c:v>
                </c:pt>
                <c:pt idx="149">
                  <c:v>1.913361E-5</c:v>
                </c:pt>
                <c:pt idx="150">
                  <c:v>1.9174840000000001E-5</c:v>
                </c:pt>
                <c:pt idx="151">
                  <c:v>1.9215879999999999E-5</c:v>
                </c:pt>
                <c:pt idx="152">
                  <c:v>1.9256709999999999E-5</c:v>
                </c:pt>
                <c:pt idx="153">
                  <c:v>1.929732E-5</c:v>
                </c:pt>
                <c:pt idx="154">
                  <c:v>1.9337730000000002E-5</c:v>
                </c:pt>
                <c:pt idx="155">
                  <c:v>1.9377930000000002E-5</c:v>
                </c:pt>
                <c:pt idx="156">
                  <c:v>1.941796E-5</c:v>
                </c:pt>
                <c:pt idx="157">
                  <c:v>1.9457790000000001E-5</c:v>
                </c:pt>
                <c:pt idx="158">
                  <c:v>1.9497410000000001E-5</c:v>
                </c:pt>
                <c:pt idx="159">
                  <c:v>1.9536849999999999E-5</c:v>
                </c:pt>
                <c:pt idx="160">
                  <c:v>1.9576110000000001E-5</c:v>
                </c:pt>
                <c:pt idx="161">
                  <c:v>1.9615169999999999E-5</c:v>
                </c:pt>
                <c:pt idx="162">
                  <c:v>1.9654049999999999E-5</c:v>
                </c:pt>
                <c:pt idx="163">
                  <c:v>1.9692749999999999E-5</c:v>
                </c:pt>
                <c:pt idx="164">
                  <c:v>1.973127E-5</c:v>
                </c:pt>
                <c:pt idx="165">
                  <c:v>1.9769609999999999E-5</c:v>
                </c:pt>
                <c:pt idx="166">
                  <c:v>1.9807770000000002E-5</c:v>
                </c:pt>
                <c:pt idx="167">
                  <c:v>1.9845749999999999E-5</c:v>
                </c:pt>
                <c:pt idx="168">
                  <c:v>1.9883569999999998E-5</c:v>
                </c:pt>
                <c:pt idx="169">
                  <c:v>1.992122E-5</c:v>
                </c:pt>
                <c:pt idx="170">
                  <c:v>1.9958699999999999E-5</c:v>
                </c:pt>
                <c:pt idx="171">
                  <c:v>1.9996020000000001E-5</c:v>
                </c:pt>
                <c:pt idx="172">
                  <c:v>2.0033170000000001E-5</c:v>
                </c:pt>
                <c:pt idx="173">
                  <c:v>2.007015E-5</c:v>
                </c:pt>
                <c:pt idx="174">
                  <c:v>2.010697E-5</c:v>
                </c:pt>
                <c:pt idx="175">
                  <c:v>2.0143650000000002E-5</c:v>
                </c:pt>
                <c:pt idx="176">
                  <c:v>2.018015E-5</c:v>
                </c:pt>
                <c:pt idx="177">
                  <c:v>2.0216499999999999E-5</c:v>
                </c:pt>
                <c:pt idx="178">
                  <c:v>2.0252689999999999E-5</c:v>
                </c:pt>
                <c:pt idx="179">
                  <c:v>2.0288740000000001E-5</c:v>
                </c:pt>
                <c:pt idx="180">
                  <c:v>2.0324640000000001E-5</c:v>
                </c:pt>
                <c:pt idx="181">
                  <c:v>2.0360380000000001E-5</c:v>
                </c:pt>
                <c:pt idx="182">
                  <c:v>2.0395980000000001E-5</c:v>
                </c:pt>
                <c:pt idx="183">
                  <c:v>2.0431430000000001E-5</c:v>
                </c:pt>
                <c:pt idx="184">
                  <c:v>2.046673E-5</c:v>
                </c:pt>
                <c:pt idx="185">
                  <c:v>2.050189E-5</c:v>
                </c:pt>
                <c:pt idx="186">
                  <c:v>2.05369E-5</c:v>
                </c:pt>
                <c:pt idx="187">
                  <c:v>2.057178E-5</c:v>
                </c:pt>
                <c:pt idx="188">
                  <c:v>2.0606520000000001E-5</c:v>
                </c:pt>
                <c:pt idx="189">
                  <c:v>2.0641119999999999E-5</c:v>
                </c:pt>
                <c:pt idx="190">
                  <c:v>2.0675580000000001E-5</c:v>
                </c:pt>
                <c:pt idx="191">
                  <c:v>2.07099E-5</c:v>
                </c:pt>
                <c:pt idx="192">
                  <c:v>2.0744089999999999E-5</c:v>
                </c:pt>
                <c:pt idx="193">
                  <c:v>2.0778160000000001E-5</c:v>
                </c:pt>
                <c:pt idx="194">
                  <c:v>2.0812079999999999E-5</c:v>
                </c:pt>
                <c:pt idx="195">
                  <c:v>2.0845870000000001E-5</c:v>
                </c:pt>
                <c:pt idx="196">
                  <c:v>2.0879530000000001E-5</c:v>
                </c:pt>
                <c:pt idx="197">
                  <c:v>2.0913069999999999E-5</c:v>
                </c:pt>
                <c:pt idx="198">
                  <c:v>2.0946479999999999E-5</c:v>
                </c:pt>
                <c:pt idx="199">
                  <c:v>2.097977E-5</c:v>
                </c:pt>
                <c:pt idx="200">
                  <c:v>2.1012939999999999E-5</c:v>
                </c:pt>
                <c:pt idx="201">
                  <c:v>2.1045969999999999E-5</c:v>
                </c:pt>
                <c:pt idx="202">
                  <c:v>2.1078880000000001E-5</c:v>
                </c:pt>
                <c:pt idx="203">
                  <c:v>2.1111670000000001E-5</c:v>
                </c:pt>
                <c:pt idx="204">
                  <c:v>2.114435E-5</c:v>
                </c:pt>
                <c:pt idx="205">
                  <c:v>2.11769E-5</c:v>
                </c:pt>
                <c:pt idx="206">
                  <c:v>2.1209329999999999E-5</c:v>
                </c:pt>
                <c:pt idx="207">
                  <c:v>2.124165E-5</c:v>
                </c:pt>
                <c:pt idx="208">
                  <c:v>2.127385E-5</c:v>
                </c:pt>
                <c:pt idx="209">
                  <c:v>2.1305940000000002E-5</c:v>
                </c:pt>
                <c:pt idx="210">
                  <c:v>2.1337909999999998E-5</c:v>
                </c:pt>
                <c:pt idx="211">
                  <c:v>2.1369760000000001E-5</c:v>
                </c:pt>
                <c:pt idx="212">
                  <c:v>2.1401509999999999E-5</c:v>
                </c:pt>
                <c:pt idx="213">
                  <c:v>2.143315E-5</c:v>
                </c:pt>
                <c:pt idx="214">
                  <c:v>2.146468E-5</c:v>
                </c:pt>
                <c:pt idx="215">
                  <c:v>2.1496089999999998E-5</c:v>
                </c:pt>
                <c:pt idx="216">
                  <c:v>2.15274E-5</c:v>
                </c:pt>
                <c:pt idx="217">
                  <c:v>2.1558600000000001E-5</c:v>
                </c:pt>
                <c:pt idx="218">
                  <c:v>2.158969E-5</c:v>
                </c:pt>
                <c:pt idx="219">
                  <c:v>2.162068E-5</c:v>
                </c:pt>
                <c:pt idx="220">
                  <c:v>2.1651569999999999E-5</c:v>
                </c:pt>
                <c:pt idx="221">
                  <c:v>2.1682350000000001E-5</c:v>
                </c:pt>
                <c:pt idx="222">
                  <c:v>2.1713019999999998E-5</c:v>
                </c:pt>
                <c:pt idx="223">
                  <c:v>2.17436E-5</c:v>
                </c:pt>
                <c:pt idx="224">
                  <c:v>2.177407E-5</c:v>
                </c:pt>
                <c:pt idx="225">
                  <c:v>2.180444E-5</c:v>
                </c:pt>
                <c:pt idx="226">
                  <c:v>2.183471E-5</c:v>
                </c:pt>
                <c:pt idx="227">
                  <c:v>2.186488E-5</c:v>
                </c:pt>
                <c:pt idx="228">
                  <c:v>2.189496E-5</c:v>
                </c:pt>
                <c:pt idx="229">
                  <c:v>2.1924929999999999E-5</c:v>
                </c:pt>
                <c:pt idx="230">
                  <c:v>2.1954799999999999E-5</c:v>
                </c:pt>
                <c:pt idx="231">
                  <c:v>2.1984589999999999E-5</c:v>
                </c:pt>
                <c:pt idx="232">
                  <c:v>2.2014270000000002E-5</c:v>
                </c:pt>
                <c:pt idx="233">
                  <c:v>2.2043850000000001E-5</c:v>
                </c:pt>
                <c:pt idx="234">
                  <c:v>2.2073350000000001E-5</c:v>
                </c:pt>
                <c:pt idx="235">
                  <c:v>2.2102759999999998E-5</c:v>
                </c:pt>
                <c:pt idx="236">
                  <c:v>2.213208E-5</c:v>
                </c:pt>
                <c:pt idx="237">
                  <c:v>2.216129E-5</c:v>
                </c:pt>
                <c:pt idx="238">
                  <c:v>2.2190429999999999E-5</c:v>
                </c:pt>
                <c:pt idx="239">
                  <c:v>2.221946E-5</c:v>
                </c:pt>
                <c:pt idx="240">
                  <c:v>2.224842E-5</c:v>
                </c:pt>
                <c:pt idx="241">
                  <c:v>2.227728E-5</c:v>
                </c:pt>
                <c:pt idx="242">
                  <c:v>2.230606E-5</c:v>
                </c:pt>
                <c:pt idx="243">
                  <c:v>2.2334740000000001E-5</c:v>
                </c:pt>
                <c:pt idx="244">
                  <c:v>2.2363329999999999E-5</c:v>
                </c:pt>
                <c:pt idx="245">
                  <c:v>2.2391850000000001E-5</c:v>
                </c:pt>
                <c:pt idx="246">
                  <c:v>2.2420270000000001E-5</c:v>
                </c:pt>
                <c:pt idx="247">
                  <c:v>2.2448600000000001E-5</c:v>
                </c:pt>
                <c:pt idx="248">
                  <c:v>2.2476850000000001E-5</c:v>
                </c:pt>
                <c:pt idx="249">
                  <c:v>2.250502E-5</c:v>
                </c:pt>
                <c:pt idx="250">
                  <c:v>2.2533099999999999E-5</c:v>
                </c:pt>
              </c:numCache>
            </c:numRef>
          </c:yVal>
          <c:smooth val="1"/>
          <c:extLst>
            <c:ext xmlns:c16="http://schemas.microsoft.com/office/drawing/2014/chart" uri="{C3380CC4-5D6E-409C-BE32-E72D297353CC}">
              <c16:uniqueId val="{00000028-4D4C-4B1C-89A4-3D3AFACA9F2D}"/>
            </c:ext>
          </c:extLst>
        </c:ser>
        <c:ser>
          <c:idx val="41"/>
          <c:order val="41"/>
          <c:tx>
            <c:strRef>
              <c:f>marine01!$AT$1</c:f>
              <c:strCache>
                <c:ptCount val="1"/>
                <c:pt idx="0">
                  <c:v>Dp(7.59005E-07) </c:v>
                </c:pt>
              </c:strCache>
            </c:strRef>
          </c:tx>
          <c:spPr>
            <a:ln w="12700">
              <a:solidFill>
                <a:srgbClr val="00008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marine01!$AT$2:$AT$252</c:f>
              <c:numCache>
                <c:formatCode>0.00E+00</c:formatCode>
                <c:ptCount val="251"/>
                <c:pt idx="0">
                  <c:v>1.6678769999999999E-6</c:v>
                </c:pt>
                <c:pt idx="1">
                  <c:v>1.881826E-6</c:v>
                </c:pt>
                <c:pt idx="2">
                  <c:v>1.915926E-6</c:v>
                </c:pt>
                <c:pt idx="3">
                  <c:v>1.9530939999999998E-6</c:v>
                </c:pt>
                <c:pt idx="4">
                  <c:v>1.9936779999999999E-6</c:v>
                </c:pt>
                <c:pt idx="5">
                  <c:v>2.0381859999999999E-6</c:v>
                </c:pt>
                <c:pt idx="6">
                  <c:v>2.0872640000000002E-6</c:v>
                </c:pt>
                <c:pt idx="7">
                  <c:v>2.1417359999999999E-6</c:v>
                </c:pt>
                <c:pt idx="8">
                  <c:v>2.202641E-6</c:v>
                </c:pt>
                <c:pt idx="9">
                  <c:v>2.2713210000000001E-6</c:v>
                </c:pt>
                <c:pt idx="10">
                  <c:v>2.349526E-6</c:v>
                </c:pt>
                <c:pt idx="11">
                  <c:v>2.439567E-6</c:v>
                </c:pt>
                <c:pt idx="12">
                  <c:v>2.5445209999999999E-6</c:v>
                </c:pt>
                <c:pt idx="13">
                  <c:v>2.6685949999999998E-6</c:v>
                </c:pt>
                <c:pt idx="14">
                  <c:v>2.817471E-6</c:v>
                </c:pt>
                <c:pt idx="15">
                  <c:v>2.9988599999999999E-6</c:v>
                </c:pt>
                <c:pt idx="16">
                  <c:v>3.2229990000000001E-6</c:v>
                </c:pt>
                <c:pt idx="17">
                  <c:v>3.5028339999999998E-6</c:v>
                </c:pt>
                <c:pt idx="18">
                  <c:v>3.8531350000000003E-6</c:v>
                </c:pt>
                <c:pt idx="19">
                  <c:v>4.2881380000000003E-6</c:v>
                </c:pt>
                <c:pt idx="20">
                  <c:v>4.8200649999999999E-6</c:v>
                </c:pt>
                <c:pt idx="21">
                  <c:v>5.4448690000000004E-6</c:v>
                </c:pt>
                <c:pt idx="22">
                  <c:v>6.1427389999999997E-6</c:v>
                </c:pt>
                <c:pt idx="23">
                  <c:v>6.8735899999999999E-6</c:v>
                </c:pt>
                <c:pt idx="24">
                  <c:v>7.585077E-6</c:v>
                </c:pt>
                <c:pt idx="25">
                  <c:v>8.2301310000000008E-6</c:v>
                </c:pt>
                <c:pt idx="26">
                  <c:v>8.7831420000000006E-6</c:v>
                </c:pt>
                <c:pt idx="27">
                  <c:v>9.2426179999999995E-6</c:v>
                </c:pt>
                <c:pt idx="28">
                  <c:v>9.6225759999999993E-6</c:v>
                </c:pt>
                <c:pt idx="29">
                  <c:v>9.9415589999999993E-6</c:v>
                </c:pt>
                <c:pt idx="30">
                  <c:v>1.0216E-5</c:v>
                </c:pt>
                <c:pt idx="31">
                  <c:v>1.0458560000000001E-5</c:v>
                </c:pt>
                <c:pt idx="32">
                  <c:v>1.067817E-5</c:v>
                </c:pt>
                <c:pt idx="33">
                  <c:v>1.088066E-5</c:v>
                </c:pt>
                <c:pt idx="34">
                  <c:v>1.106989E-5</c:v>
                </c:pt>
                <c:pt idx="35">
                  <c:v>1.1248450000000001E-5</c:v>
                </c:pt>
                <c:pt idx="36">
                  <c:v>1.1418089999999999E-5</c:v>
                </c:pt>
                <c:pt idx="37">
                  <c:v>1.158008E-5</c:v>
                </c:pt>
                <c:pt idx="38">
                  <c:v>1.173538E-5</c:v>
                </c:pt>
                <c:pt idx="39">
                  <c:v>1.188472E-5</c:v>
                </c:pt>
                <c:pt idx="40">
                  <c:v>1.2028700000000001E-5</c:v>
                </c:pt>
                <c:pt idx="41">
                  <c:v>1.216777E-5</c:v>
                </c:pt>
                <c:pt idx="42">
                  <c:v>1.230244E-5</c:v>
                </c:pt>
                <c:pt idx="43">
                  <c:v>1.243301E-5</c:v>
                </c:pt>
                <c:pt idx="44">
                  <c:v>1.255981E-5</c:v>
                </c:pt>
                <c:pt idx="45">
                  <c:v>1.268311E-5</c:v>
                </c:pt>
                <c:pt idx="46">
                  <c:v>1.280316E-5</c:v>
                </c:pt>
                <c:pt idx="47">
                  <c:v>1.2920159999999999E-5</c:v>
                </c:pt>
                <c:pt idx="48">
                  <c:v>1.3034289999999999E-5</c:v>
                </c:pt>
                <c:pt idx="49">
                  <c:v>1.314574E-5</c:v>
                </c:pt>
                <c:pt idx="50">
                  <c:v>1.3254680000000001E-5</c:v>
                </c:pt>
                <c:pt idx="51">
                  <c:v>1.336123E-5</c:v>
                </c:pt>
                <c:pt idx="52">
                  <c:v>1.346557E-5</c:v>
                </c:pt>
                <c:pt idx="53">
                  <c:v>1.356776E-5</c:v>
                </c:pt>
                <c:pt idx="54">
                  <c:v>1.3667959999999999E-5</c:v>
                </c:pt>
                <c:pt idx="55">
                  <c:v>1.376622E-5</c:v>
                </c:pt>
                <c:pt idx="56">
                  <c:v>1.3862659999999999E-5</c:v>
                </c:pt>
                <c:pt idx="57">
                  <c:v>1.395738E-5</c:v>
                </c:pt>
                <c:pt idx="58">
                  <c:v>1.405038E-5</c:v>
                </c:pt>
                <c:pt idx="59">
                  <c:v>1.4141800000000001E-5</c:v>
                </c:pt>
                <c:pt idx="60">
                  <c:v>1.423173E-5</c:v>
                </c:pt>
                <c:pt idx="61">
                  <c:v>1.432017E-5</c:v>
                </c:pt>
                <c:pt idx="62">
                  <c:v>1.440722E-5</c:v>
                </c:pt>
                <c:pt idx="63">
                  <c:v>1.44929E-5</c:v>
                </c:pt>
                <c:pt idx="64">
                  <c:v>1.4577309999999999E-5</c:v>
                </c:pt>
                <c:pt idx="65">
                  <c:v>1.466045E-5</c:v>
                </c:pt>
                <c:pt idx="66">
                  <c:v>1.4742390000000001E-5</c:v>
                </c:pt>
                <c:pt idx="67">
                  <c:v>1.482316E-5</c:v>
                </c:pt>
                <c:pt idx="68">
                  <c:v>1.490281E-5</c:v>
                </c:pt>
                <c:pt idx="69">
                  <c:v>1.49814E-5</c:v>
                </c:pt>
                <c:pt idx="70">
                  <c:v>1.5058949999999999E-5</c:v>
                </c:pt>
                <c:pt idx="71">
                  <c:v>1.513549E-5</c:v>
                </c:pt>
                <c:pt idx="72">
                  <c:v>1.5211050000000001E-5</c:v>
                </c:pt>
                <c:pt idx="73">
                  <c:v>1.5285659999999999E-5</c:v>
                </c:pt>
                <c:pt idx="74">
                  <c:v>1.5359350000000001E-5</c:v>
                </c:pt>
                <c:pt idx="75">
                  <c:v>1.5432150000000001E-5</c:v>
                </c:pt>
                <c:pt idx="76">
                  <c:v>1.5504089999999999E-5</c:v>
                </c:pt>
                <c:pt idx="77">
                  <c:v>1.55752E-5</c:v>
                </c:pt>
                <c:pt idx="78">
                  <c:v>1.5645490000000001E-5</c:v>
                </c:pt>
                <c:pt idx="79">
                  <c:v>1.5715000000000001E-5</c:v>
                </c:pt>
                <c:pt idx="80">
                  <c:v>1.578376E-5</c:v>
                </c:pt>
                <c:pt idx="81">
                  <c:v>1.5851749999999999E-5</c:v>
                </c:pt>
                <c:pt idx="82">
                  <c:v>1.5919040000000001E-5</c:v>
                </c:pt>
                <c:pt idx="83">
                  <c:v>1.598562E-5</c:v>
                </c:pt>
                <c:pt idx="84">
                  <c:v>1.60515E-5</c:v>
                </c:pt>
                <c:pt idx="85">
                  <c:v>1.6116709999999998E-5</c:v>
                </c:pt>
                <c:pt idx="86">
                  <c:v>1.6181279999999999E-5</c:v>
                </c:pt>
                <c:pt idx="87">
                  <c:v>1.6245190000000001E-5</c:v>
                </c:pt>
                <c:pt idx="88">
                  <c:v>1.6308490000000001E-5</c:v>
                </c:pt>
                <c:pt idx="89">
                  <c:v>1.6371179999999999E-5</c:v>
                </c:pt>
                <c:pt idx="90">
                  <c:v>1.6433279999999999E-5</c:v>
                </c:pt>
                <c:pt idx="91">
                  <c:v>1.6494810000000001E-5</c:v>
                </c:pt>
                <c:pt idx="92">
                  <c:v>1.6555759999999999E-5</c:v>
                </c:pt>
                <c:pt idx="93">
                  <c:v>1.6616149999999998E-5</c:v>
                </c:pt>
                <c:pt idx="94">
                  <c:v>1.6676010000000002E-5</c:v>
                </c:pt>
                <c:pt idx="95">
                  <c:v>1.673532E-5</c:v>
                </c:pt>
                <c:pt idx="96">
                  <c:v>1.6794130000000001E-5</c:v>
                </c:pt>
                <c:pt idx="97">
                  <c:v>1.6852440000000001E-5</c:v>
                </c:pt>
                <c:pt idx="98">
                  <c:v>1.6910239999999999E-5</c:v>
                </c:pt>
                <c:pt idx="99">
                  <c:v>1.6967570000000001E-5</c:v>
                </c:pt>
                <c:pt idx="100">
                  <c:v>1.7024399999999999E-5</c:v>
                </c:pt>
                <c:pt idx="101">
                  <c:v>1.708079E-5</c:v>
                </c:pt>
                <c:pt idx="102">
                  <c:v>1.7136709999999999E-5</c:v>
                </c:pt>
                <c:pt idx="103">
                  <c:v>1.7192209999999998E-5</c:v>
                </c:pt>
                <c:pt idx="104">
                  <c:v>1.7247260000000001E-5</c:v>
                </c:pt>
                <c:pt idx="105">
                  <c:v>1.7301869999999999E-5</c:v>
                </c:pt>
                <c:pt idx="106">
                  <c:v>1.7356050000000001E-5</c:v>
                </c:pt>
                <c:pt idx="107">
                  <c:v>1.740984E-5</c:v>
                </c:pt>
                <c:pt idx="108">
                  <c:v>1.7463239999999999E-5</c:v>
                </c:pt>
                <c:pt idx="109">
                  <c:v>1.75162E-5</c:v>
                </c:pt>
                <c:pt idx="110">
                  <c:v>1.7568770000000002E-5</c:v>
                </c:pt>
                <c:pt idx="111">
                  <c:v>1.7620980000000001E-5</c:v>
                </c:pt>
                <c:pt idx="112">
                  <c:v>1.7672790000000001E-5</c:v>
                </c:pt>
                <c:pt idx="113">
                  <c:v>1.7724249999999999E-5</c:v>
                </c:pt>
                <c:pt idx="114">
                  <c:v>1.7775349999999999E-5</c:v>
                </c:pt>
                <c:pt idx="115">
                  <c:v>1.7826059999999999E-5</c:v>
                </c:pt>
                <c:pt idx="116">
                  <c:v>1.7876429999999999E-5</c:v>
                </c:pt>
                <c:pt idx="117">
                  <c:v>1.792647E-5</c:v>
                </c:pt>
                <c:pt idx="118">
                  <c:v>1.797617E-5</c:v>
                </c:pt>
                <c:pt idx="119">
                  <c:v>1.8025549999999999E-5</c:v>
                </c:pt>
                <c:pt idx="120">
                  <c:v>1.8074590000000001E-5</c:v>
                </c:pt>
                <c:pt idx="121">
                  <c:v>1.812331E-5</c:v>
                </c:pt>
                <c:pt idx="122">
                  <c:v>1.8171700000000001E-5</c:v>
                </c:pt>
                <c:pt idx="123">
                  <c:v>1.8219800000000001E-5</c:v>
                </c:pt>
                <c:pt idx="124">
                  <c:v>1.8267560000000002E-5</c:v>
                </c:pt>
                <c:pt idx="125">
                  <c:v>1.8315039999999999E-5</c:v>
                </c:pt>
                <c:pt idx="126">
                  <c:v>1.836222E-5</c:v>
                </c:pt>
                <c:pt idx="127">
                  <c:v>1.8409120000000001E-5</c:v>
                </c:pt>
                <c:pt idx="128">
                  <c:v>1.8455720000000002E-5</c:v>
                </c:pt>
                <c:pt idx="129">
                  <c:v>1.8502039999999999E-5</c:v>
                </c:pt>
                <c:pt idx="130">
                  <c:v>1.8548049999999999E-5</c:v>
                </c:pt>
                <c:pt idx="131">
                  <c:v>1.8593800000000001E-5</c:v>
                </c:pt>
                <c:pt idx="132">
                  <c:v>1.8639280000000002E-5</c:v>
                </c:pt>
                <c:pt idx="133">
                  <c:v>1.868449E-5</c:v>
                </c:pt>
                <c:pt idx="134">
                  <c:v>1.8729419999999999E-5</c:v>
                </c:pt>
                <c:pt idx="135">
                  <c:v>1.87741E-5</c:v>
                </c:pt>
                <c:pt idx="136">
                  <c:v>1.8818539999999999E-5</c:v>
                </c:pt>
                <c:pt idx="137">
                  <c:v>1.8862740000000001E-5</c:v>
                </c:pt>
                <c:pt idx="138">
                  <c:v>1.8906670000000001E-5</c:v>
                </c:pt>
                <c:pt idx="139">
                  <c:v>1.8950360000000001E-5</c:v>
                </c:pt>
                <c:pt idx="140">
                  <c:v>1.8993800000000001E-5</c:v>
                </c:pt>
                <c:pt idx="141">
                  <c:v>1.9037019999999999E-5</c:v>
                </c:pt>
                <c:pt idx="142">
                  <c:v>1.9079970000000002E-5</c:v>
                </c:pt>
                <c:pt idx="143">
                  <c:v>1.9122730000000001E-5</c:v>
                </c:pt>
                <c:pt idx="144">
                  <c:v>1.9165229999999999E-5</c:v>
                </c:pt>
                <c:pt idx="145">
                  <c:v>1.9207509999999999E-5</c:v>
                </c:pt>
                <c:pt idx="146">
                  <c:v>1.9249570000000001E-5</c:v>
                </c:pt>
                <c:pt idx="147">
                  <c:v>1.92914E-5</c:v>
                </c:pt>
                <c:pt idx="148">
                  <c:v>1.933301E-5</c:v>
                </c:pt>
                <c:pt idx="149">
                  <c:v>1.9374430000000001E-5</c:v>
                </c:pt>
                <c:pt idx="150">
                  <c:v>1.9415610000000002E-5</c:v>
                </c:pt>
                <c:pt idx="151">
                  <c:v>1.9456599999999999E-5</c:v>
                </c:pt>
                <c:pt idx="152">
                  <c:v>1.9497379999999999E-5</c:v>
                </c:pt>
                <c:pt idx="153">
                  <c:v>1.9537950000000002E-5</c:v>
                </c:pt>
                <c:pt idx="154">
                  <c:v>1.9578309999999999E-5</c:v>
                </c:pt>
                <c:pt idx="155">
                  <c:v>1.961847E-5</c:v>
                </c:pt>
                <c:pt idx="156">
                  <c:v>1.9658450000000001E-5</c:v>
                </c:pt>
                <c:pt idx="157">
                  <c:v>1.9698229999999999E-5</c:v>
                </c:pt>
                <c:pt idx="158">
                  <c:v>1.973781E-5</c:v>
                </c:pt>
                <c:pt idx="159">
                  <c:v>1.9777200000000001E-5</c:v>
                </c:pt>
                <c:pt idx="160">
                  <c:v>1.981641E-5</c:v>
                </c:pt>
                <c:pt idx="161">
                  <c:v>1.9855429999999998E-5</c:v>
                </c:pt>
                <c:pt idx="162">
                  <c:v>1.9894260000000001E-5</c:v>
                </c:pt>
                <c:pt idx="163">
                  <c:v>1.9932920000000002E-5</c:v>
                </c:pt>
                <c:pt idx="164">
                  <c:v>1.9971389999999999E-5</c:v>
                </c:pt>
                <c:pt idx="165">
                  <c:v>2.0009680000000001E-5</c:v>
                </c:pt>
                <c:pt idx="166">
                  <c:v>2.0047800000000001E-5</c:v>
                </c:pt>
                <c:pt idx="167">
                  <c:v>2.0085729999999999E-5</c:v>
                </c:pt>
                <c:pt idx="168">
                  <c:v>2.0123509999999999E-5</c:v>
                </c:pt>
                <c:pt idx="169">
                  <c:v>2.0161120000000001E-5</c:v>
                </c:pt>
                <c:pt idx="170">
                  <c:v>2.019855E-5</c:v>
                </c:pt>
                <c:pt idx="171">
                  <c:v>2.0235829999999999E-5</c:v>
                </c:pt>
                <c:pt idx="172">
                  <c:v>2.0272929999999999E-5</c:v>
                </c:pt>
                <c:pt idx="173">
                  <c:v>2.0309870000000001E-5</c:v>
                </c:pt>
                <c:pt idx="174">
                  <c:v>2.0346639999999999E-5</c:v>
                </c:pt>
                <c:pt idx="175">
                  <c:v>2.038327E-5</c:v>
                </c:pt>
                <c:pt idx="176">
                  <c:v>2.0419729999999999E-5</c:v>
                </c:pt>
                <c:pt idx="177">
                  <c:v>2.0456040000000001E-5</c:v>
                </c:pt>
                <c:pt idx="178">
                  <c:v>2.0492189999999999E-5</c:v>
                </c:pt>
                <c:pt idx="179">
                  <c:v>2.052819E-5</c:v>
                </c:pt>
                <c:pt idx="180">
                  <c:v>2.0564049999999998E-5</c:v>
                </c:pt>
                <c:pt idx="181">
                  <c:v>2.0599740000000001E-5</c:v>
                </c:pt>
                <c:pt idx="182">
                  <c:v>2.0635299999999999E-5</c:v>
                </c:pt>
                <c:pt idx="183">
                  <c:v>2.0670699999999998E-5</c:v>
                </c:pt>
                <c:pt idx="184">
                  <c:v>2.0705959999999999E-5</c:v>
                </c:pt>
                <c:pt idx="185">
                  <c:v>2.0741079999999999E-5</c:v>
                </c:pt>
                <c:pt idx="186">
                  <c:v>2.0776039999999998E-5</c:v>
                </c:pt>
                <c:pt idx="187">
                  <c:v>2.081088E-5</c:v>
                </c:pt>
                <c:pt idx="188">
                  <c:v>2.0845580000000001E-5</c:v>
                </c:pt>
                <c:pt idx="189">
                  <c:v>2.0880129999999999E-5</c:v>
                </c:pt>
                <c:pt idx="190">
                  <c:v>2.0914550000000001E-5</c:v>
                </c:pt>
                <c:pt idx="191">
                  <c:v>2.094883E-5</c:v>
                </c:pt>
                <c:pt idx="192">
                  <c:v>2.098297E-5</c:v>
                </c:pt>
                <c:pt idx="193">
                  <c:v>2.1016990000000002E-5</c:v>
                </c:pt>
                <c:pt idx="194">
                  <c:v>2.1050880000000001E-5</c:v>
                </c:pt>
                <c:pt idx="195">
                  <c:v>2.108463E-5</c:v>
                </c:pt>
                <c:pt idx="196">
                  <c:v>2.111824E-5</c:v>
                </c:pt>
                <c:pt idx="197">
                  <c:v>2.1151730000000002E-5</c:v>
                </c:pt>
                <c:pt idx="198">
                  <c:v>2.1185100000000002E-5</c:v>
                </c:pt>
                <c:pt idx="199">
                  <c:v>2.121835E-5</c:v>
                </c:pt>
                <c:pt idx="200">
                  <c:v>2.125148E-5</c:v>
                </c:pt>
                <c:pt idx="201">
                  <c:v>2.1284470000000001E-5</c:v>
                </c:pt>
                <c:pt idx="202">
                  <c:v>2.1317339999999999E-5</c:v>
                </c:pt>
                <c:pt idx="203">
                  <c:v>2.135009E-5</c:v>
                </c:pt>
                <c:pt idx="204">
                  <c:v>2.1382709999999998E-5</c:v>
                </c:pt>
                <c:pt idx="205">
                  <c:v>2.141523E-5</c:v>
                </c:pt>
                <c:pt idx="206">
                  <c:v>2.1447619999999999E-5</c:v>
                </c:pt>
                <c:pt idx="207">
                  <c:v>2.1479900000000001E-5</c:v>
                </c:pt>
                <c:pt idx="208">
                  <c:v>2.151205E-5</c:v>
                </c:pt>
                <c:pt idx="209">
                  <c:v>2.1544099999999999E-5</c:v>
                </c:pt>
                <c:pt idx="210">
                  <c:v>2.1576019999999999E-5</c:v>
                </c:pt>
                <c:pt idx="211">
                  <c:v>2.1607829999999999E-5</c:v>
                </c:pt>
                <c:pt idx="212">
                  <c:v>2.1639549999999998E-5</c:v>
                </c:pt>
                <c:pt idx="213">
                  <c:v>2.1671139999999999E-5</c:v>
                </c:pt>
                <c:pt idx="214">
                  <c:v>2.170263E-5</c:v>
                </c:pt>
                <c:pt idx="215">
                  <c:v>2.1733990000000002E-5</c:v>
                </c:pt>
                <c:pt idx="216">
                  <c:v>2.176526E-5</c:v>
                </c:pt>
                <c:pt idx="217">
                  <c:v>2.1796420000000002E-5</c:v>
                </c:pt>
                <c:pt idx="218">
                  <c:v>2.1827469999999999E-5</c:v>
                </c:pt>
                <c:pt idx="219">
                  <c:v>2.1858419999999999E-5</c:v>
                </c:pt>
                <c:pt idx="220">
                  <c:v>2.1889269999999999E-5</c:v>
                </c:pt>
                <c:pt idx="221">
                  <c:v>2.1920010000000001E-5</c:v>
                </c:pt>
                <c:pt idx="222">
                  <c:v>2.1950639999999999E-5</c:v>
                </c:pt>
                <c:pt idx="223">
                  <c:v>2.198117E-5</c:v>
                </c:pt>
                <c:pt idx="224">
                  <c:v>2.2011609999999998E-5</c:v>
                </c:pt>
                <c:pt idx="225">
                  <c:v>2.2041939999999999E-5</c:v>
                </c:pt>
                <c:pt idx="226">
                  <c:v>2.2072159999999999E-5</c:v>
                </c:pt>
                <c:pt idx="227">
                  <c:v>2.21023E-5</c:v>
                </c:pt>
                <c:pt idx="228">
                  <c:v>2.2132340000000001E-5</c:v>
                </c:pt>
                <c:pt idx="229">
                  <c:v>2.216226E-5</c:v>
                </c:pt>
                <c:pt idx="230">
                  <c:v>2.2192100000000001E-5</c:v>
                </c:pt>
                <c:pt idx="231">
                  <c:v>2.2221840000000001E-5</c:v>
                </c:pt>
                <c:pt idx="232">
                  <c:v>2.2251480000000001E-5</c:v>
                </c:pt>
                <c:pt idx="233">
                  <c:v>2.228102E-5</c:v>
                </c:pt>
                <c:pt idx="234">
                  <c:v>2.2310489999999999E-5</c:v>
                </c:pt>
                <c:pt idx="235">
                  <c:v>2.2339849999999999E-5</c:v>
                </c:pt>
                <c:pt idx="236">
                  <c:v>2.2369130000000001E-5</c:v>
                </c:pt>
                <c:pt idx="237">
                  <c:v>2.2398309999999999E-5</c:v>
                </c:pt>
                <c:pt idx="238">
                  <c:v>2.2427400000000001E-5</c:v>
                </c:pt>
                <c:pt idx="239">
                  <c:v>2.245639E-5</c:v>
                </c:pt>
                <c:pt idx="240">
                  <c:v>2.248531E-5</c:v>
                </c:pt>
                <c:pt idx="241">
                  <c:v>2.2514140000000001E-5</c:v>
                </c:pt>
                <c:pt idx="242">
                  <c:v>2.2542869999999999E-5</c:v>
                </c:pt>
                <c:pt idx="243">
                  <c:v>2.257152E-5</c:v>
                </c:pt>
                <c:pt idx="244">
                  <c:v>2.2600069999999999E-5</c:v>
                </c:pt>
                <c:pt idx="245">
                  <c:v>2.2628540000000001E-5</c:v>
                </c:pt>
                <c:pt idx="246">
                  <c:v>2.2656920000000001E-5</c:v>
                </c:pt>
                <c:pt idx="247">
                  <c:v>2.2685210000000002E-5</c:v>
                </c:pt>
                <c:pt idx="248">
                  <c:v>2.271343E-5</c:v>
                </c:pt>
                <c:pt idx="249">
                  <c:v>2.274156E-5</c:v>
                </c:pt>
                <c:pt idx="250">
                  <c:v>2.27696E-5</c:v>
                </c:pt>
              </c:numCache>
            </c:numRef>
          </c:yVal>
          <c:smooth val="1"/>
          <c:extLst>
            <c:ext xmlns:c16="http://schemas.microsoft.com/office/drawing/2014/chart" uri="{C3380CC4-5D6E-409C-BE32-E72D297353CC}">
              <c16:uniqueId val="{00000029-4D4C-4B1C-89A4-3D3AFACA9F2D}"/>
            </c:ext>
          </c:extLst>
        </c:ser>
        <c:ser>
          <c:idx val="42"/>
          <c:order val="42"/>
          <c:tx>
            <c:strRef>
              <c:f>marine01!$AU$1</c:f>
              <c:strCache>
                <c:ptCount val="1"/>
                <c:pt idx="0">
                  <c:v>Dp(8.32553E-07) </c:v>
                </c:pt>
              </c:strCache>
            </c:strRef>
          </c:tx>
          <c:spPr>
            <a:ln w="12700">
              <a:solidFill>
                <a:srgbClr val="8080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marine01!$AU$2:$AU$252</c:f>
              <c:numCache>
                <c:formatCode>0.00E+00</c:formatCode>
                <c:ptCount val="251"/>
                <c:pt idx="0">
                  <c:v>1.8329700000000001E-6</c:v>
                </c:pt>
                <c:pt idx="1">
                  <c:v>2.0656850000000002E-6</c:v>
                </c:pt>
                <c:pt idx="2">
                  <c:v>2.1031479999999999E-6</c:v>
                </c:pt>
                <c:pt idx="3">
                  <c:v>2.143971E-6</c:v>
                </c:pt>
                <c:pt idx="4">
                  <c:v>2.188536E-6</c:v>
                </c:pt>
                <c:pt idx="5">
                  <c:v>2.2373939999999998E-6</c:v>
                </c:pt>
                <c:pt idx="6">
                  <c:v>2.291247E-6</c:v>
                </c:pt>
                <c:pt idx="7">
                  <c:v>2.350984E-6</c:v>
                </c:pt>
                <c:pt idx="8">
                  <c:v>2.417724E-6</c:v>
                </c:pt>
                <c:pt idx="9">
                  <c:v>2.4929049999999998E-6</c:v>
                </c:pt>
                <c:pt idx="10">
                  <c:v>2.578387E-6</c:v>
                </c:pt>
                <c:pt idx="11">
                  <c:v>2.6766100000000002E-6</c:v>
                </c:pt>
                <c:pt idx="12">
                  <c:v>2.790782E-6</c:v>
                </c:pt>
                <c:pt idx="13">
                  <c:v>2.9252299999999999E-6</c:v>
                </c:pt>
                <c:pt idx="14">
                  <c:v>3.0856920000000002E-6</c:v>
                </c:pt>
                <c:pt idx="15">
                  <c:v>3.2797760000000001E-6</c:v>
                </c:pt>
                <c:pt idx="16">
                  <c:v>3.5173160000000002E-6</c:v>
                </c:pt>
                <c:pt idx="17">
                  <c:v>3.8103639999999998E-6</c:v>
                </c:pt>
                <c:pt idx="18">
                  <c:v>4.1722259999999999E-6</c:v>
                </c:pt>
                <c:pt idx="19">
                  <c:v>4.6153100000000004E-6</c:v>
                </c:pt>
                <c:pt idx="20">
                  <c:v>5.1502939999999999E-6</c:v>
                </c:pt>
                <c:pt idx="21">
                  <c:v>5.7725999999999996E-6</c:v>
                </c:pt>
                <c:pt idx="22">
                  <c:v>6.4634169999999996E-6</c:v>
                </c:pt>
                <c:pt idx="23">
                  <c:v>7.1847339999999997E-6</c:v>
                </c:pt>
                <c:pt idx="24">
                  <c:v>7.8864359999999997E-6</c:v>
                </c:pt>
                <c:pt idx="25">
                  <c:v>8.5230150000000006E-6</c:v>
                </c:pt>
                <c:pt idx="26">
                  <c:v>9.0694929999999993E-6</c:v>
                </c:pt>
                <c:pt idx="27">
                  <c:v>9.5243089999999992E-6</c:v>
                </c:pt>
                <c:pt idx="28">
                  <c:v>9.9010860000000008E-6</c:v>
                </c:pt>
                <c:pt idx="29">
                  <c:v>1.021793E-5</c:v>
                </c:pt>
                <c:pt idx="30">
                  <c:v>1.0490939999999999E-5</c:v>
                </c:pt>
                <c:pt idx="31">
                  <c:v>1.073251E-5</c:v>
                </c:pt>
                <c:pt idx="32">
                  <c:v>1.095142E-5</c:v>
                </c:pt>
                <c:pt idx="33">
                  <c:v>1.1153400000000001E-5</c:v>
                </c:pt>
                <c:pt idx="34">
                  <c:v>1.1342240000000001E-5</c:v>
                </c:pt>
                <c:pt idx="35">
                  <c:v>1.152049E-5</c:v>
                </c:pt>
                <c:pt idx="36">
                  <c:v>1.1689890000000001E-5</c:v>
                </c:pt>
                <c:pt idx="37">
                  <c:v>1.1851680000000001E-5</c:v>
                </c:pt>
                <c:pt idx="38">
                  <c:v>1.200682E-5</c:v>
                </c:pt>
                <c:pt idx="39">
                  <c:v>1.215602E-5</c:v>
                </c:pt>
                <c:pt idx="40">
                  <c:v>1.2299879999999999E-5</c:v>
                </c:pt>
                <c:pt idx="41">
                  <c:v>1.2438859999999999E-5</c:v>
                </c:pt>
                <c:pt idx="42">
                  <c:v>1.257344E-5</c:v>
                </c:pt>
                <c:pt idx="43">
                  <c:v>1.2703950000000001E-5</c:v>
                </c:pt>
                <c:pt idx="44">
                  <c:v>1.283069E-5</c:v>
                </c:pt>
                <c:pt idx="45">
                  <c:v>1.2953939999999999E-5</c:v>
                </c:pt>
                <c:pt idx="46">
                  <c:v>1.307395E-5</c:v>
                </c:pt>
                <c:pt idx="47">
                  <c:v>1.3190920000000001E-5</c:v>
                </c:pt>
                <c:pt idx="48">
                  <c:v>1.330502E-5</c:v>
                </c:pt>
                <c:pt idx="49">
                  <c:v>1.341644E-5</c:v>
                </c:pt>
                <c:pt idx="50">
                  <c:v>1.352536E-5</c:v>
                </c:pt>
                <c:pt idx="51">
                  <c:v>1.363189E-5</c:v>
                </c:pt>
                <c:pt idx="52">
                  <c:v>1.373622E-5</c:v>
                </c:pt>
                <c:pt idx="53">
                  <c:v>1.38384E-5</c:v>
                </c:pt>
                <c:pt idx="54">
                  <c:v>1.393859E-5</c:v>
                </c:pt>
                <c:pt idx="55">
                  <c:v>1.403683E-5</c:v>
                </c:pt>
                <c:pt idx="56">
                  <c:v>1.413327E-5</c:v>
                </c:pt>
                <c:pt idx="57">
                  <c:v>1.4227989999999999E-5</c:v>
                </c:pt>
                <c:pt idx="58">
                  <c:v>1.4320979999999999E-5</c:v>
                </c:pt>
                <c:pt idx="59">
                  <c:v>1.4412399999999999E-5</c:v>
                </c:pt>
                <c:pt idx="60">
                  <c:v>1.450232E-5</c:v>
                </c:pt>
                <c:pt idx="61">
                  <c:v>1.459076E-5</c:v>
                </c:pt>
                <c:pt idx="62">
                  <c:v>1.4677809999999999E-5</c:v>
                </c:pt>
                <c:pt idx="63">
                  <c:v>1.4763489999999999E-5</c:v>
                </c:pt>
                <c:pt idx="64">
                  <c:v>1.484789E-5</c:v>
                </c:pt>
                <c:pt idx="65">
                  <c:v>1.493103E-5</c:v>
                </c:pt>
                <c:pt idx="66">
                  <c:v>1.501298E-5</c:v>
                </c:pt>
                <c:pt idx="67">
                  <c:v>1.509374E-5</c:v>
                </c:pt>
                <c:pt idx="68">
                  <c:v>1.517339E-5</c:v>
                </c:pt>
                <c:pt idx="69">
                  <c:v>1.5251979999999999E-5</c:v>
                </c:pt>
                <c:pt idx="70">
                  <c:v>1.5329530000000002E-5</c:v>
                </c:pt>
                <c:pt idx="71">
                  <c:v>1.5406069999999999E-5</c:v>
                </c:pt>
                <c:pt idx="72">
                  <c:v>1.548163E-5</c:v>
                </c:pt>
                <c:pt idx="73">
                  <c:v>1.5556240000000001E-5</c:v>
                </c:pt>
                <c:pt idx="74">
                  <c:v>1.5629919999999999E-5</c:v>
                </c:pt>
                <c:pt idx="75">
                  <c:v>1.5702719999999999E-5</c:v>
                </c:pt>
                <c:pt idx="76">
                  <c:v>1.5774660000000001E-5</c:v>
                </c:pt>
                <c:pt idx="77">
                  <c:v>1.5845770000000001E-5</c:v>
                </c:pt>
                <c:pt idx="78">
                  <c:v>1.5916050000000002E-5</c:v>
                </c:pt>
                <c:pt idx="79">
                  <c:v>1.5985559999999999E-5</c:v>
                </c:pt>
                <c:pt idx="80">
                  <c:v>1.605431E-5</c:v>
                </c:pt>
                <c:pt idx="81">
                  <c:v>1.61223E-5</c:v>
                </c:pt>
                <c:pt idx="82">
                  <c:v>1.618958E-5</c:v>
                </c:pt>
                <c:pt idx="83">
                  <c:v>1.6256159999999999E-5</c:v>
                </c:pt>
                <c:pt idx="84">
                  <c:v>1.6322029999999999E-5</c:v>
                </c:pt>
                <c:pt idx="85">
                  <c:v>1.6387240000000001E-5</c:v>
                </c:pt>
                <c:pt idx="86">
                  <c:v>1.6451800000000001E-5</c:v>
                </c:pt>
                <c:pt idx="87">
                  <c:v>1.6515709999999999E-5</c:v>
                </c:pt>
                <c:pt idx="88">
                  <c:v>1.6578999999999998E-5</c:v>
                </c:pt>
                <c:pt idx="89">
                  <c:v>1.664169E-5</c:v>
                </c:pt>
                <c:pt idx="90">
                  <c:v>1.670378E-5</c:v>
                </c:pt>
                <c:pt idx="91">
                  <c:v>1.67653E-5</c:v>
                </c:pt>
                <c:pt idx="92">
                  <c:v>1.6826240000000001E-5</c:v>
                </c:pt>
                <c:pt idx="93">
                  <c:v>1.6886630000000001E-5</c:v>
                </c:pt>
                <c:pt idx="94">
                  <c:v>1.694648E-5</c:v>
                </c:pt>
                <c:pt idx="95">
                  <c:v>1.7005780000000001E-5</c:v>
                </c:pt>
                <c:pt idx="96">
                  <c:v>1.7064580000000001E-5</c:v>
                </c:pt>
                <c:pt idx="97">
                  <c:v>1.712288E-5</c:v>
                </c:pt>
                <c:pt idx="98">
                  <c:v>1.7180670000000001E-5</c:v>
                </c:pt>
                <c:pt idx="99">
                  <c:v>1.7237989999999999E-5</c:v>
                </c:pt>
                <c:pt idx="100">
                  <c:v>1.729481E-5</c:v>
                </c:pt>
                <c:pt idx="101">
                  <c:v>1.735119E-5</c:v>
                </c:pt>
                <c:pt idx="102">
                  <c:v>1.7407100000000001E-5</c:v>
                </c:pt>
                <c:pt idx="103">
                  <c:v>1.746258E-5</c:v>
                </c:pt>
                <c:pt idx="104">
                  <c:v>1.7517620000000001E-5</c:v>
                </c:pt>
                <c:pt idx="105">
                  <c:v>1.7572219999999999E-5</c:v>
                </c:pt>
                <c:pt idx="106">
                  <c:v>1.762639E-5</c:v>
                </c:pt>
                <c:pt idx="107">
                  <c:v>1.7680169999999998E-5</c:v>
                </c:pt>
                <c:pt idx="108">
                  <c:v>1.773356E-5</c:v>
                </c:pt>
                <c:pt idx="109">
                  <c:v>1.7786510000000001E-5</c:v>
                </c:pt>
                <c:pt idx="110">
                  <c:v>1.7839060000000001E-5</c:v>
                </c:pt>
                <c:pt idx="111">
                  <c:v>1.7891249999999999E-5</c:v>
                </c:pt>
                <c:pt idx="112">
                  <c:v>1.7943050000000001E-5</c:v>
                </c:pt>
                <c:pt idx="113">
                  <c:v>1.7994499999999999E-5</c:v>
                </c:pt>
                <c:pt idx="114">
                  <c:v>1.8045580000000001E-5</c:v>
                </c:pt>
                <c:pt idx="115">
                  <c:v>1.809628E-5</c:v>
                </c:pt>
                <c:pt idx="116">
                  <c:v>1.8146629999999999E-5</c:v>
                </c:pt>
                <c:pt idx="117">
                  <c:v>1.8196659999999999E-5</c:v>
                </c:pt>
                <c:pt idx="118">
                  <c:v>1.8246349999999999E-5</c:v>
                </c:pt>
                <c:pt idx="119">
                  <c:v>1.8295699999999998E-5</c:v>
                </c:pt>
                <c:pt idx="120">
                  <c:v>1.8344729999999999E-5</c:v>
                </c:pt>
                <c:pt idx="121">
                  <c:v>1.8393439999999999E-5</c:v>
                </c:pt>
                <c:pt idx="122">
                  <c:v>1.8441810000000001E-5</c:v>
                </c:pt>
                <c:pt idx="123">
                  <c:v>1.848989E-5</c:v>
                </c:pt>
                <c:pt idx="124">
                  <c:v>1.8537629999999999E-5</c:v>
                </c:pt>
                <c:pt idx="125">
                  <c:v>1.8585099999999999E-5</c:v>
                </c:pt>
                <c:pt idx="126">
                  <c:v>1.8632259999999998E-5</c:v>
                </c:pt>
                <c:pt idx="127">
                  <c:v>1.8679140000000002E-5</c:v>
                </c:pt>
                <c:pt idx="128">
                  <c:v>1.8725730000000001E-5</c:v>
                </c:pt>
                <c:pt idx="129">
                  <c:v>1.8772030000000001E-5</c:v>
                </c:pt>
                <c:pt idx="130">
                  <c:v>1.881802E-5</c:v>
                </c:pt>
                <c:pt idx="131">
                  <c:v>1.8863760000000001E-5</c:v>
                </c:pt>
                <c:pt idx="132">
                  <c:v>1.890922E-5</c:v>
                </c:pt>
                <c:pt idx="133">
                  <c:v>1.8954399999999999E-5</c:v>
                </c:pt>
                <c:pt idx="134">
                  <c:v>1.8999320000000001E-5</c:v>
                </c:pt>
                <c:pt idx="135">
                  <c:v>1.9043980000000001E-5</c:v>
                </c:pt>
                <c:pt idx="136">
                  <c:v>1.9088399999999998E-5</c:v>
                </c:pt>
                <c:pt idx="137">
                  <c:v>1.9132579999999999E-5</c:v>
                </c:pt>
                <c:pt idx="138">
                  <c:v>1.9176490000000001E-5</c:v>
                </c:pt>
                <c:pt idx="139">
                  <c:v>1.922016E-5</c:v>
                </c:pt>
                <c:pt idx="140">
                  <c:v>1.9263589999999999E-5</c:v>
                </c:pt>
                <c:pt idx="141">
                  <c:v>1.9306780000000002E-5</c:v>
                </c:pt>
                <c:pt idx="142">
                  <c:v>1.9349709999999999E-5</c:v>
                </c:pt>
                <c:pt idx="143">
                  <c:v>1.939244E-5</c:v>
                </c:pt>
                <c:pt idx="144">
                  <c:v>1.9434930000000001E-5</c:v>
                </c:pt>
                <c:pt idx="145">
                  <c:v>1.947719E-5</c:v>
                </c:pt>
                <c:pt idx="146">
                  <c:v>1.951923E-5</c:v>
                </c:pt>
                <c:pt idx="147">
                  <c:v>1.9561040000000001E-5</c:v>
                </c:pt>
                <c:pt idx="148">
                  <c:v>1.960263E-5</c:v>
                </c:pt>
                <c:pt idx="149">
                  <c:v>1.9644019999999998E-5</c:v>
                </c:pt>
                <c:pt idx="150">
                  <c:v>1.9685180000000001E-5</c:v>
                </c:pt>
                <c:pt idx="151">
                  <c:v>1.9726160000000002E-5</c:v>
                </c:pt>
                <c:pt idx="152">
                  <c:v>1.9766909999999999E-5</c:v>
                </c:pt>
                <c:pt idx="153">
                  <c:v>1.980746E-5</c:v>
                </c:pt>
                <c:pt idx="154">
                  <c:v>1.9847789999999999E-5</c:v>
                </c:pt>
                <c:pt idx="155">
                  <c:v>1.9887929999999998E-5</c:v>
                </c:pt>
                <c:pt idx="156">
                  <c:v>1.9927889999999999E-5</c:v>
                </c:pt>
                <c:pt idx="157">
                  <c:v>1.9967649999999998E-5</c:v>
                </c:pt>
                <c:pt idx="158">
                  <c:v>2.00072E-5</c:v>
                </c:pt>
                <c:pt idx="159">
                  <c:v>2.0046580000000001E-5</c:v>
                </c:pt>
                <c:pt idx="160">
                  <c:v>2.0085770000000001E-5</c:v>
                </c:pt>
                <c:pt idx="161">
                  <c:v>2.0124760000000001E-5</c:v>
                </c:pt>
                <c:pt idx="162">
                  <c:v>2.0163569999999999E-5</c:v>
                </c:pt>
                <c:pt idx="163">
                  <c:v>2.0202209999999998E-5</c:v>
                </c:pt>
                <c:pt idx="164">
                  <c:v>2.0240660000000001E-5</c:v>
                </c:pt>
                <c:pt idx="165">
                  <c:v>2.0278920000000001E-5</c:v>
                </c:pt>
                <c:pt idx="166">
                  <c:v>2.031702E-5</c:v>
                </c:pt>
                <c:pt idx="167">
                  <c:v>2.0354929999999999E-5</c:v>
                </c:pt>
                <c:pt idx="168">
                  <c:v>2.0392690000000001E-5</c:v>
                </c:pt>
                <c:pt idx="169">
                  <c:v>2.043026E-5</c:v>
                </c:pt>
                <c:pt idx="170">
                  <c:v>2.0467669999999998E-5</c:v>
                </c:pt>
                <c:pt idx="171">
                  <c:v>2.050493E-5</c:v>
                </c:pt>
                <c:pt idx="172">
                  <c:v>2.0542010000000002E-5</c:v>
                </c:pt>
                <c:pt idx="173">
                  <c:v>2.0578919999999998E-5</c:v>
                </c:pt>
                <c:pt idx="174">
                  <c:v>2.0615670000000001E-5</c:v>
                </c:pt>
                <c:pt idx="175">
                  <c:v>2.0652280000000001E-5</c:v>
                </c:pt>
                <c:pt idx="176">
                  <c:v>2.0688710000000001E-5</c:v>
                </c:pt>
                <c:pt idx="177">
                  <c:v>2.0724990000000002E-5</c:v>
                </c:pt>
                <c:pt idx="178">
                  <c:v>2.0761120000000002E-5</c:v>
                </c:pt>
                <c:pt idx="179">
                  <c:v>2.0797100000000001E-5</c:v>
                </c:pt>
                <c:pt idx="180">
                  <c:v>2.083293E-5</c:v>
                </c:pt>
                <c:pt idx="181">
                  <c:v>2.0868599999999999E-5</c:v>
                </c:pt>
                <c:pt idx="182">
                  <c:v>2.0904140000000001E-5</c:v>
                </c:pt>
                <c:pt idx="183">
                  <c:v>2.0939509999999999E-5</c:v>
                </c:pt>
                <c:pt idx="184">
                  <c:v>2.0974750000000001E-5</c:v>
                </c:pt>
                <c:pt idx="185">
                  <c:v>2.1009839999999999E-5</c:v>
                </c:pt>
                <c:pt idx="186">
                  <c:v>2.1044780000000001E-5</c:v>
                </c:pt>
                <c:pt idx="187">
                  <c:v>2.107959E-5</c:v>
                </c:pt>
                <c:pt idx="188">
                  <c:v>2.1114259999999999E-5</c:v>
                </c:pt>
                <c:pt idx="189">
                  <c:v>2.1148789999999999E-5</c:v>
                </c:pt>
                <c:pt idx="190">
                  <c:v>2.1183179999999999E-5</c:v>
                </c:pt>
                <c:pt idx="191">
                  <c:v>2.1217440000000001E-5</c:v>
                </c:pt>
                <c:pt idx="192">
                  <c:v>2.1251559999999999E-5</c:v>
                </c:pt>
                <c:pt idx="193">
                  <c:v>2.1285559999999999E-5</c:v>
                </c:pt>
                <c:pt idx="194">
                  <c:v>2.1319409999999999E-5</c:v>
                </c:pt>
                <c:pt idx="195">
                  <c:v>2.135314E-5</c:v>
                </c:pt>
                <c:pt idx="196">
                  <c:v>2.1386729999999998E-5</c:v>
                </c:pt>
                <c:pt idx="197">
                  <c:v>2.1420199999999999E-5</c:v>
                </c:pt>
                <c:pt idx="198">
                  <c:v>2.145354E-5</c:v>
                </c:pt>
                <c:pt idx="199">
                  <c:v>2.148676E-5</c:v>
                </c:pt>
                <c:pt idx="200">
                  <c:v>2.1519860000000001E-5</c:v>
                </c:pt>
                <c:pt idx="201">
                  <c:v>2.155283E-5</c:v>
                </c:pt>
                <c:pt idx="202">
                  <c:v>2.158567E-5</c:v>
                </c:pt>
                <c:pt idx="203">
                  <c:v>2.1618389999999999E-5</c:v>
                </c:pt>
                <c:pt idx="204">
                  <c:v>2.1651E-5</c:v>
                </c:pt>
                <c:pt idx="205">
                  <c:v>2.1683489999999999E-5</c:v>
                </c:pt>
                <c:pt idx="206">
                  <c:v>2.171585E-5</c:v>
                </c:pt>
                <c:pt idx="207">
                  <c:v>2.1748099999999999E-5</c:v>
                </c:pt>
                <c:pt idx="208">
                  <c:v>2.1780230000000001E-5</c:v>
                </c:pt>
                <c:pt idx="209">
                  <c:v>2.1812250000000001E-5</c:v>
                </c:pt>
                <c:pt idx="210">
                  <c:v>2.184415E-5</c:v>
                </c:pt>
                <c:pt idx="211">
                  <c:v>2.1875940000000001E-5</c:v>
                </c:pt>
                <c:pt idx="212">
                  <c:v>2.1907620000000002E-5</c:v>
                </c:pt>
                <c:pt idx="213">
                  <c:v>2.1939190000000001E-5</c:v>
                </c:pt>
                <c:pt idx="214">
                  <c:v>2.1970649999999999E-5</c:v>
                </c:pt>
                <c:pt idx="215">
                  <c:v>2.200199E-5</c:v>
                </c:pt>
                <c:pt idx="216">
                  <c:v>2.203324E-5</c:v>
                </c:pt>
                <c:pt idx="217">
                  <c:v>2.206437E-5</c:v>
                </c:pt>
                <c:pt idx="218">
                  <c:v>2.2095390000000001E-5</c:v>
                </c:pt>
                <c:pt idx="219">
                  <c:v>2.2126309999999999E-5</c:v>
                </c:pt>
                <c:pt idx="220">
                  <c:v>2.215713E-5</c:v>
                </c:pt>
                <c:pt idx="221">
                  <c:v>2.2187850000000001E-5</c:v>
                </c:pt>
                <c:pt idx="222">
                  <c:v>2.2218460000000001E-5</c:v>
                </c:pt>
                <c:pt idx="223">
                  <c:v>2.2248960000000001E-5</c:v>
                </c:pt>
                <c:pt idx="224">
                  <c:v>2.227937E-5</c:v>
                </c:pt>
                <c:pt idx="225">
                  <c:v>2.2309669999999999E-5</c:v>
                </c:pt>
                <c:pt idx="226">
                  <c:v>2.2339870000000001E-5</c:v>
                </c:pt>
                <c:pt idx="227">
                  <c:v>2.236998E-5</c:v>
                </c:pt>
                <c:pt idx="228">
                  <c:v>2.2399990000000002E-5</c:v>
                </c:pt>
                <c:pt idx="229">
                  <c:v>2.2429889999999999E-5</c:v>
                </c:pt>
                <c:pt idx="230">
                  <c:v>2.2459700000000001E-5</c:v>
                </c:pt>
                <c:pt idx="231">
                  <c:v>2.248942E-5</c:v>
                </c:pt>
                <c:pt idx="232">
                  <c:v>2.2519030000000001E-5</c:v>
                </c:pt>
                <c:pt idx="233">
                  <c:v>2.2548549999999999E-5</c:v>
                </c:pt>
                <c:pt idx="234">
                  <c:v>2.2577980000000002E-5</c:v>
                </c:pt>
                <c:pt idx="235">
                  <c:v>2.2607320000000001E-5</c:v>
                </c:pt>
                <c:pt idx="236">
                  <c:v>2.2636570000000001E-5</c:v>
                </c:pt>
                <c:pt idx="237">
                  <c:v>2.266572E-5</c:v>
                </c:pt>
                <c:pt idx="238">
                  <c:v>2.2694790000000001E-5</c:v>
                </c:pt>
                <c:pt idx="239">
                  <c:v>2.2723760000000001E-5</c:v>
                </c:pt>
                <c:pt idx="240">
                  <c:v>2.275265E-5</c:v>
                </c:pt>
                <c:pt idx="241">
                  <c:v>2.2781440000000001E-5</c:v>
                </c:pt>
                <c:pt idx="242">
                  <c:v>2.281015E-5</c:v>
                </c:pt>
                <c:pt idx="243">
                  <c:v>2.283877E-5</c:v>
                </c:pt>
                <c:pt idx="244">
                  <c:v>2.28673E-5</c:v>
                </c:pt>
                <c:pt idx="245">
                  <c:v>2.2895740000000001E-5</c:v>
                </c:pt>
                <c:pt idx="246">
                  <c:v>2.29241E-5</c:v>
                </c:pt>
                <c:pt idx="247">
                  <c:v>2.2952360000000001E-5</c:v>
                </c:pt>
                <c:pt idx="248">
                  <c:v>2.2980550000000001E-5</c:v>
                </c:pt>
                <c:pt idx="249">
                  <c:v>2.3008649999999999E-5</c:v>
                </c:pt>
                <c:pt idx="250">
                  <c:v>2.303667E-5</c:v>
                </c:pt>
              </c:numCache>
            </c:numRef>
          </c:yVal>
          <c:smooth val="1"/>
          <c:extLst>
            <c:ext xmlns:c16="http://schemas.microsoft.com/office/drawing/2014/chart" uri="{C3380CC4-5D6E-409C-BE32-E72D297353CC}">
              <c16:uniqueId val="{0000002A-4D4C-4B1C-89A4-3D3AFACA9F2D}"/>
            </c:ext>
          </c:extLst>
        </c:ser>
        <c:ser>
          <c:idx val="43"/>
          <c:order val="43"/>
          <c:tx>
            <c:strRef>
              <c:f>marine01!$AV$1</c:f>
              <c:strCache>
                <c:ptCount val="1"/>
                <c:pt idx="0">
                  <c:v>Dp(9.13228E-07) </c:v>
                </c:pt>
              </c:strCache>
            </c:strRef>
          </c:tx>
          <c:spPr>
            <a:ln w="12700">
              <a:solidFill>
                <a:srgbClr val="80008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marine01!$AV$2:$AV$252</c:f>
              <c:numCache>
                <c:formatCode>0.00E+00</c:formatCode>
                <c:ptCount val="251"/>
                <c:pt idx="0">
                  <c:v>2.0140729999999998E-6</c:v>
                </c:pt>
                <c:pt idx="1">
                  <c:v>2.2672300000000001E-6</c:v>
                </c:pt>
                <c:pt idx="2">
                  <c:v>2.3083719999999999E-6</c:v>
                </c:pt>
                <c:pt idx="3">
                  <c:v>2.3531759999999999E-6</c:v>
                </c:pt>
                <c:pt idx="4">
                  <c:v>2.4020719999999999E-6</c:v>
                </c:pt>
                <c:pt idx="5">
                  <c:v>2.4556580000000002E-6</c:v>
                </c:pt>
                <c:pt idx="6">
                  <c:v>2.51469E-6</c:v>
                </c:pt>
                <c:pt idx="7">
                  <c:v>2.5801239999999999E-6</c:v>
                </c:pt>
                <c:pt idx="8">
                  <c:v>2.6531629999999999E-6</c:v>
                </c:pt>
                <c:pt idx="9">
                  <c:v>2.735334E-6</c:v>
                </c:pt>
                <c:pt idx="10">
                  <c:v>2.8286060000000001E-6</c:v>
                </c:pt>
                <c:pt idx="11">
                  <c:v>2.9355340000000002E-6</c:v>
                </c:pt>
                <c:pt idx="12">
                  <c:v>3.0594369999999998E-6</c:v>
                </c:pt>
                <c:pt idx="13">
                  <c:v>3.2047259999999999E-6</c:v>
                </c:pt>
                <c:pt idx="14">
                  <c:v>3.3771400000000001E-6</c:v>
                </c:pt>
                <c:pt idx="15">
                  <c:v>3.5841129999999998E-6</c:v>
                </c:pt>
                <c:pt idx="16">
                  <c:v>3.8350009999999999E-6</c:v>
                </c:pt>
                <c:pt idx="17">
                  <c:v>4.1409289999999998E-6</c:v>
                </c:pt>
                <c:pt idx="18">
                  <c:v>4.5138080000000001E-6</c:v>
                </c:pt>
                <c:pt idx="19">
                  <c:v>4.964406E-6</c:v>
                </c:pt>
                <c:pt idx="20">
                  <c:v>5.5020699999999998E-6</c:v>
                </c:pt>
                <c:pt idx="21">
                  <c:v>6.121802E-6</c:v>
                </c:pt>
                <c:pt idx="22">
                  <c:v>6.8057169999999997E-6</c:v>
                </c:pt>
                <c:pt idx="23">
                  <c:v>7.5177370000000004E-6</c:v>
                </c:pt>
                <c:pt idx="24">
                  <c:v>8.2098719999999992E-6</c:v>
                </c:pt>
                <c:pt idx="25">
                  <c:v>8.8381600000000001E-6</c:v>
                </c:pt>
                <c:pt idx="26">
                  <c:v>9.3782730000000008E-6</c:v>
                </c:pt>
                <c:pt idx="27">
                  <c:v>9.8285999999999994E-6</c:v>
                </c:pt>
                <c:pt idx="28">
                  <c:v>1.0202379999999999E-5</c:v>
                </c:pt>
                <c:pt idx="29">
                  <c:v>1.0517289999999999E-5</c:v>
                </c:pt>
                <c:pt idx="30">
                  <c:v>1.078905E-5</c:v>
                </c:pt>
                <c:pt idx="31">
                  <c:v>1.1029850000000001E-5</c:v>
                </c:pt>
                <c:pt idx="32">
                  <c:v>1.124825E-5</c:v>
                </c:pt>
                <c:pt idx="33">
                  <c:v>1.1449909999999999E-5</c:v>
                </c:pt>
                <c:pt idx="34">
                  <c:v>1.1638550000000001E-5</c:v>
                </c:pt>
                <c:pt idx="35">
                  <c:v>1.181668E-5</c:v>
                </c:pt>
                <c:pt idx="36">
                  <c:v>1.1986010000000001E-5</c:v>
                </c:pt>
                <c:pt idx="37">
                  <c:v>1.2147779999999999E-5</c:v>
                </c:pt>
                <c:pt idx="38">
                  <c:v>1.230292E-5</c:v>
                </c:pt>
                <c:pt idx="39">
                  <c:v>1.2452150000000001E-5</c:v>
                </c:pt>
                <c:pt idx="40">
                  <c:v>1.2596049999999999E-5</c:v>
                </c:pt>
                <c:pt idx="41">
                  <c:v>1.273509E-5</c:v>
                </c:pt>
                <c:pt idx="42">
                  <c:v>1.2869739999999999E-5</c:v>
                </c:pt>
                <c:pt idx="43">
                  <c:v>1.300032E-5</c:v>
                </c:pt>
                <c:pt idx="44">
                  <c:v>1.3127139999999999E-5</c:v>
                </c:pt>
                <c:pt idx="45">
                  <c:v>1.3250490000000001E-5</c:v>
                </c:pt>
                <c:pt idx="46">
                  <c:v>1.3370580000000001E-5</c:v>
                </c:pt>
                <c:pt idx="47">
                  <c:v>1.348765E-5</c:v>
                </c:pt>
                <c:pt idx="48">
                  <c:v>1.360184E-5</c:v>
                </c:pt>
                <c:pt idx="49">
                  <c:v>1.371336E-5</c:v>
                </c:pt>
                <c:pt idx="50">
                  <c:v>1.382238E-5</c:v>
                </c:pt>
                <c:pt idx="51">
                  <c:v>1.392902E-5</c:v>
                </c:pt>
                <c:pt idx="52">
                  <c:v>1.403345E-5</c:v>
                </c:pt>
                <c:pt idx="53">
                  <c:v>1.4135720000000001E-5</c:v>
                </c:pt>
                <c:pt idx="54">
                  <c:v>1.423601E-5</c:v>
                </c:pt>
                <c:pt idx="55">
                  <c:v>1.433436E-5</c:v>
                </c:pt>
                <c:pt idx="56">
                  <c:v>1.4430899999999999E-5</c:v>
                </c:pt>
                <c:pt idx="57">
                  <c:v>1.452571E-5</c:v>
                </c:pt>
                <c:pt idx="58">
                  <c:v>1.46188E-5</c:v>
                </c:pt>
                <c:pt idx="59">
                  <c:v>1.4710309999999999E-5</c:v>
                </c:pt>
                <c:pt idx="60">
                  <c:v>1.480033E-5</c:v>
                </c:pt>
                <c:pt idx="61">
                  <c:v>1.488886E-5</c:v>
                </c:pt>
                <c:pt idx="62">
                  <c:v>1.4976E-5</c:v>
                </c:pt>
                <c:pt idx="63">
                  <c:v>1.506177E-5</c:v>
                </c:pt>
                <c:pt idx="64">
                  <c:v>1.514626E-5</c:v>
                </c:pt>
                <c:pt idx="65">
                  <c:v>1.522949E-5</c:v>
                </c:pt>
                <c:pt idx="66">
                  <c:v>1.5311510000000001E-5</c:v>
                </c:pt>
                <c:pt idx="67">
                  <c:v>1.539237E-5</c:v>
                </c:pt>
                <c:pt idx="68">
                  <c:v>1.54721E-5</c:v>
                </c:pt>
                <c:pt idx="69">
                  <c:v>1.5550770000000002E-5</c:v>
                </c:pt>
                <c:pt idx="70">
                  <c:v>1.562839E-5</c:v>
                </c:pt>
                <c:pt idx="71">
                  <c:v>1.570501E-5</c:v>
                </c:pt>
                <c:pt idx="72">
                  <c:v>1.5780649999999999E-5</c:v>
                </c:pt>
                <c:pt idx="73">
                  <c:v>1.5855329999999999E-5</c:v>
                </c:pt>
                <c:pt idx="74">
                  <c:v>1.5929089999999999E-5</c:v>
                </c:pt>
                <c:pt idx="75">
                  <c:v>1.600195E-5</c:v>
                </c:pt>
                <c:pt idx="76">
                  <c:v>1.6073959999999999E-5</c:v>
                </c:pt>
                <c:pt idx="77">
                  <c:v>1.6145149999999999E-5</c:v>
                </c:pt>
                <c:pt idx="78">
                  <c:v>1.6215500000000001E-5</c:v>
                </c:pt>
                <c:pt idx="79">
                  <c:v>1.6285069999999999E-5</c:v>
                </c:pt>
                <c:pt idx="80">
                  <c:v>1.6353889999999999E-5</c:v>
                </c:pt>
                <c:pt idx="81">
                  <c:v>1.6421939999999999E-5</c:v>
                </c:pt>
                <c:pt idx="82">
                  <c:v>1.6489290000000001E-5</c:v>
                </c:pt>
                <c:pt idx="83">
                  <c:v>1.655592E-5</c:v>
                </c:pt>
                <c:pt idx="84">
                  <c:v>1.6621860000000001E-5</c:v>
                </c:pt>
                <c:pt idx="85">
                  <c:v>1.668713E-5</c:v>
                </c:pt>
                <c:pt idx="86">
                  <c:v>1.675174E-5</c:v>
                </c:pt>
                <c:pt idx="87">
                  <c:v>1.681571E-5</c:v>
                </c:pt>
                <c:pt idx="88">
                  <c:v>1.6879049999999999E-5</c:v>
                </c:pt>
                <c:pt idx="89">
                  <c:v>1.694179E-5</c:v>
                </c:pt>
                <c:pt idx="90">
                  <c:v>1.7003940000000001E-5</c:v>
                </c:pt>
                <c:pt idx="91">
                  <c:v>1.7065509999999998E-5</c:v>
                </c:pt>
                <c:pt idx="92">
                  <c:v>1.7126499999999999E-5</c:v>
                </c:pt>
                <c:pt idx="93">
                  <c:v>1.7186939999999999E-5</c:v>
                </c:pt>
                <c:pt idx="94">
                  <c:v>1.7246830000000001E-5</c:v>
                </c:pt>
                <c:pt idx="95">
                  <c:v>1.730619E-5</c:v>
                </c:pt>
                <c:pt idx="96">
                  <c:v>1.7365029999999999E-5</c:v>
                </c:pt>
                <c:pt idx="97">
                  <c:v>1.7423379999999999E-5</c:v>
                </c:pt>
                <c:pt idx="98">
                  <c:v>1.7481209999999999E-5</c:v>
                </c:pt>
                <c:pt idx="99">
                  <c:v>1.753858E-5</c:v>
                </c:pt>
                <c:pt idx="100">
                  <c:v>1.759544E-5</c:v>
                </c:pt>
                <c:pt idx="101">
                  <c:v>1.765186E-5</c:v>
                </c:pt>
                <c:pt idx="102">
                  <c:v>1.7707810000000001E-5</c:v>
                </c:pt>
                <c:pt idx="103">
                  <c:v>1.7763329999999999E-5</c:v>
                </c:pt>
                <c:pt idx="104">
                  <c:v>1.7818409999999999E-5</c:v>
                </c:pt>
                <c:pt idx="105">
                  <c:v>1.787305E-5</c:v>
                </c:pt>
                <c:pt idx="106">
                  <c:v>1.7927260000000001E-5</c:v>
                </c:pt>
                <c:pt idx="107">
                  <c:v>1.7981070000000001E-5</c:v>
                </c:pt>
                <c:pt idx="108">
                  <c:v>1.8034490000000001E-5</c:v>
                </c:pt>
                <c:pt idx="109">
                  <c:v>1.808747E-5</c:v>
                </c:pt>
                <c:pt idx="110">
                  <c:v>1.814006E-5</c:v>
                </c:pt>
                <c:pt idx="111">
                  <c:v>1.8192290000000001E-5</c:v>
                </c:pt>
                <c:pt idx="112">
                  <c:v>1.8244119999999998E-5</c:v>
                </c:pt>
                <c:pt idx="113">
                  <c:v>1.8295600000000001E-5</c:v>
                </c:pt>
                <c:pt idx="114">
                  <c:v>1.8346709999999999E-5</c:v>
                </c:pt>
                <c:pt idx="115">
                  <c:v>1.839744E-5</c:v>
                </c:pt>
                <c:pt idx="116">
                  <c:v>1.8447820000000001E-5</c:v>
                </c:pt>
                <c:pt idx="117">
                  <c:v>1.849788E-5</c:v>
                </c:pt>
                <c:pt idx="118">
                  <c:v>1.8547590000000001E-5</c:v>
                </c:pt>
                <c:pt idx="119">
                  <c:v>1.859697E-5</c:v>
                </c:pt>
                <c:pt idx="120">
                  <c:v>1.8646029999999999E-5</c:v>
                </c:pt>
                <c:pt idx="121">
                  <c:v>1.869476E-5</c:v>
                </c:pt>
                <c:pt idx="122">
                  <c:v>1.874315E-5</c:v>
                </c:pt>
                <c:pt idx="123">
                  <c:v>1.8791260000000001E-5</c:v>
                </c:pt>
                <c:pt idx="124">
                  <c:v>1.8839029999999999E-5</c:v>
                </c:pt>
                <c:pt idx="125">
                  <c:v>1.8886520000000001E-5</c:v>
                </c:pt>
                <c:pt idx="126">
                  <c:v>1.8933700000000001E-5</c:v>
                </c:pt>
                <c:pt idx="127">
                  <c:v>1.8980599999999999E-5</c:v>
                </c:pt>
                <c:pt idx="128">
                  <c:v>1.902721E-5</c:v>
                </c:pt>
                <c:pt idx="129">
                  <c:v>1.9073530000000002E-5</c:v>
                </c:pt>
                <c:pt idx="130">
                  <c:v>1.9119540000000002E-5</c:v>
                </c:pt>
                <c:pt idx="131">
                  <c:v>1.9165300000000001E-5</c:v>
                </c:pt>
                <c:pt idx="132">
                  <c:v>1.9210780000000001E-5</c:v>
                </c:pt>
                <c:pt idx="133">
                  <c:v>1.9255979999999999E-5</c:v>
                </c:pt>
                <c:pt idx="134">
                  <c:v>1.9300920000000002E-5</c:v>
                </c:pt>
                <c:pt idx="135">
                  <c:v>1.93456E-5</c:v>
                </c:pt>
                <c:pt idx="136">
                  <c:v>1.9390030000000001E-5</c:v>
                </c:pt>
                <c:pt idx="137">
                  <c:v>1.943423E-5</c:v>
                </c:pt>
                <c:pt idx="138">
                  <c:v>1.947816E-5</c:v>
                </c:pt>
                <c:pt idx="139">
                  <c:v>1.952185E-5</c:v>
                </c:pt>
                <c:pt idx="140">
                  <c:v>1.9565279999999999E-5</c:v>
                </c:pt>
                <c:pt idx="141">
                  <c:v>1.960849E-5</c:v>
                </c:pt>
                <c:pt idx="142">
                  <c:v>1.9651439999999999E-5</c:v>
                </c:pt>
                <c:pt idx="143">
                  <c:v>1.9694190000000001E-5</c:v>
                </c:pt>
                <c:pt idx="144">
                  <c:v>1.9736679999999999E-5</c:v>
                </c:pt>
                <c:pt idx="145">
                  <c:v>1.9778950000000001E-5</c:v>
                </c:pt>
                <c:pt idx="146">
                  <c:v>1.9820999999999999E-5</c:v>
                </c:pt>
                <c:pt idx="147">
                  <c:v>1.9862830000000001E-5</c:v>
                </c:pt>
                <c:pt idx="148">
                  <c:v>1.9904430000000001E-5</c:v>
                </c:pt>
                <c:pt idx="149">
                  <c:v>1.994583E-5</c:v>
                </c:pt>
                <c:pt idx="150">
                  <c:v>1.9987010000000001E-5</c:v>
                </c:pt>
                <c:pt idx="151">
                  <c:v>2.0027990000000001E-5</c:v>
                </c:pt>
                <c:pt idx="152">
                  <c:v>2.0068760000000001E-5</c:v>
                </c:pt>
                <c:pt idx="153">
                  <c:v>2.0109310000000001E-5</c:v>
                </c:pt>
                <c:pt idx="154">
                  <c:v>2.0149659999999998E-5</c:v>
                </c:pt>
                <c:pt idx="155">
                  <c:v>2.0189809999999998E-5</c:v>
                </c:pt>
                <c:pt idx="156">
                  <c:v>2.0229769999999999E-5</c:v>
                </c:pt>
                <c:pt idx="157">
                  <c:v>2.0269539999999999E-5</c:v>
                </c:pt>
                <c:pt idx="158">
                  <c:v>2.0309099999999998E-5</c:v>
                </c:pt>
                <c:pt idx="159">
                  <c:v>2.0348479999999999E-5</c:v>
                </c:pt>
                <c:pt idx="160">
                  <c:v>2.038768E-5</c:v>
                </c:pt>
                <c:pt idx="161">
                  <c:v>2.0426680000000001E-5</c:v>
                </c:pt>
                <c:pt idx="162">
                  <c:v>2.0465499999999999E-5</c:v>
                </c:pt>
                <c:pt idx="163">
                  <c:v>2.0504139999999998E-5</c:v>
                </c:pt>
                <c:pt idx="164">
                  <c:v>2.0542590000000001E-5</c:v>
                </c:pt>
                <c:pt idx="165">
                  <c:v>2.0580859999999999E-5</c:v>
                </c:pt>
                <c:pt idx="166">
                  <c:v>2.0618960000000001E-5</c:v>
                </c:pt>
                <c:pt idx="167">
                  <c:v>2.0656880000000001E-5</c:v>
                </c:pt>
                <c:pt idx="168">
                  <c:v>2.0694639999999999E-5</c:v>
                </c:pt>
                <c:pt idx="169">
                  <c:v>2.0732219999999999E-5</c:v>
                </c:pt>
                <c:pt idx="170">
                  <c:v>2.0769640000000001E-5</c:v>
                </c:pt>
                <c:pt idx="171">
                  <c:v>2.0806890000000002E-5</c:v>
                </c:pt>
                <c:pt idx="172">
                  <c:v>2.084397E-5</c:v>
                </c:pt>
                <c:pt idx="173">
                  <c:v>2.0880890000000001E-5</c:v>
                </c:pt>
                <c:pt idx="174">
                  <c:v>2.0917650000000001E-5</c:v>
                </c:pt>
                <c:pt idx="175">
                  <c:v>2.095425E-5</c:v>
                </c:pt>
                <c:pt idx="176">
                  <c:v>2.0990690000000001E-5</c:v>
                </c:pt>
                <c:pt idx="177">
                  <c:v>2.1026969999999998E-5</c:v>
                </c:pt>
                <c:pt idx="178">
                  <c:v>2.1063100000000002E-5</c:v>
                </c:pt>
                <c:pt idx="179">
                  <c:v>2.1099080000000001E-5</c:v>
                </c:pt>
                <c:pt idx="180">
                  <c:v>2.1134920000000001E-5</c:v>
                </c:pt>
                <c:pt idx="181">
                  <c:v>2.117059E-5</c:v>
                </c:pt>
                <c:pt idx="182">
                  <c:v>2.1206120000000002E-5</c:v>
                </c:pt>
                <c:pt idx="183">
                  <c:v>2.12415E-5</c:v>
                </c:pt>
                <c:pt idx="184">
                  <c:v>2.1276730000000001E-5</c:v>
                </c:pt>
                <c:pt idx="185">
                  <c:v>2.131182E-5</c:v>
                </c:pt>
                <c:pt idx="186">
                  <c:v>2.1346770000000002E-5</c:v>
                </c:pt>
                <c:pt idx="187">
                  <c:v>2.1381580000000001E-5</c:v>
                </c:pt>
                <c:pt idx="188">
                  <c:v>2.141625E-5</c:v>
                </c:pt>
                <c:pt idx="189">
                  <c:v>2.1450769999999999E-5</c:v>
                </c:pt>
                <c:pt idx="190">
                  <c:v>2.1485159999999999E-5</c:v>
                </c:pt>
                <c:pt idx="191">
                  <c:v>2.1519420000000001E-5</c:v>
                </c:pt>
                <c:pt idx="192">
                  <c:v>2.1553539999999999E-5</c:v>
                </c:pt>
                <c:pt idx="193">
                  <c:v>2.1587530000000002E-5</c:v>
                </c:pt>
                <c:pt idx="194">
                  <c:v>2.1621380000000001E-5</c:v>
                </c:pt>
                <c:pt idx="195">
                  <c:v>2.1655109999999999E-5</c:v>
                </c:pt>
                <c:pt idx="196">
                  <c:v>2.1688690000000001E-5</c:v>
                </c:pt>
                <c:pt idx="197">
                  <c:v>2.1722160000000001E-5</c:v>
                </c:pt>
                <c:pt idx="198">
                  <c:v>2.1755499999999999E-5</c:v>
                </c:pt>
                <c:pt idx="199">
                  <c:v>2.1788720000000002E-5</c:v>
                </c:pt>
                <c:pt idx="200">
                  <c:v>2.1821809999999999E-5</c:v>
                </c:pt>
                <c:pt idx="201">
                  <c:v>2.1854780000000002E-5</c:v>
                </c:pt>
                <c:pt idx="202">
                  <c:v>2.1887619999999998E-5</c:v>
                </c:pt>
                <c:pt idx="203">
                  <c:v>2.192033E-5</c:v>
                </c:pt>
                <c:pt idx="204">
                  <c:v>2.195293E-5</c:v>
                </c:pt>
                <c:pt idx="205">
                  <c:v>2.1985419999999999E-5</c:v>
                </c:pt>
                <c:pt idx="206">
                  <c:v>2.201778E-5</c:v>
                </c:pt>
                <c:pt idx="207">
                  <c:v>2.2050019999999999E-5</c:v>
                </c:pt>
                <c:pt idx="208">
                  <c:v>2.208215E-5</c:v>
                </c:pt>
                <c:pt idx="209">
                  <c:v>2.211416E-5</c:v>
                </c:pt>
                <c:pt idx="210">
                  <c:v>2.2146059999999999E-5</c:v>
                </c:pt>
                <c:pt idx="211">
                  <c:v>2.2177839999999999E-5</c:v>
                </c:pt>
                <c:pt idx="212">
                  <c:v>2.2209509999999999E-5</c:v>
                </c:pt>
                <c:pt idx="213">
                  <c:v>2.2241070000000001E-5</c:v>
                </c:pt>
                <c:pt idx="214">
                  <c:v>2.2272529999999999E-5</c:v>
                </c:pt>
                <c:pt idx="215">
                  <c:v>2.230387E-5</c:v>
                </c:pt>
                <c:pt idx="216">
                  <c:v>2.2335099999999999E-5</c:v>
                </c:pt>
                <c:pt idx="217">
                  <c:v>2.2366230000000002E-5</c:v>
                </c:pt>
                <c:pt idx="218">
                  <c:v>2.239725E-5</c:v>
                </c:pt>
                <c:pt idx="219">
                  <c:v>2.242816E-5</c:v>
                </c:pt>
                <c:pt idx="220">
                  <c:v>2.2458980000000002E-5</c:v>
                </c:pt>
                <c:pt idx="221">
                  <c:v>2.2489689999999998E-5</c:v>
                </c:pt>
                <c:pt idx="222">
                  <c:v>2.252028E-5</c:v>
                </c:pt>
                <c:pt idx="223">
                  <c:v>2.255078E-5</c:v>
                </c:pt>
                <c:pt idx="224">
                  <c:v>2.2581179999999998E-5</c:v>
                </c:pt>
                <c:pt idx="225">
                  <c:v>2.2611480000000001E-5</c:v>
                </c:pt>
                <c:pt idx="226">
                  <c:v>2.2641669999999998E-5</c:v>
                </c:pt>
                <c:pt idx="227">
                  <c:v>2.267177E-5</c:v>
                </c:pt>
                <c:pt idx="228">
                  <c:v>2.2701770000000001E-5</c:v>
                </c:pt>
                <c:pt idx="229">
                  <c:v>2.2731659999999998E-5</c:v>
                </c:pt>
                <c:pt idx="230">
                  <c:v>2.2761459999999999E-5</c:v>
                </c:pt>
                <c:pt idx="231">
                  <c:v>2.2791170000000001E-5</c:v>
                </c:pt>
                <c:pt idx="232">
                  <c:v>2.2820770000000001E-5</c:v>
                </c:pt>
                <c:pt idx="233">
                  <c:v>2.2850279999999999E-5</c:v>
                </c:pt>
                <c:pt idx="234">
                  <c:v>2.2879710000000001E-5</c:v>
                </c:pt>
                <c:pt idx="235">
                  <c:v>2.290904E-5</c:v>
                </c:pt>
                <c:pt idx="236">
                  <c:v>2.2938279999999999E-5</c:v>
                </c:pt>
                <c:pt idx="237">
                  <c:v>2.2967420000000001E-5</c:v>
                </c:pt>
                <c:pt idx="238">
                  <c:v>2.2996480000000001E-5</c:v>
                </c:pt>
                <c:pt idx="239">
                  <c:v>2.3025440000000001E-5</c:v>
                </c:pt>
                <c:pt idx="240">
                  <c:v>2.3054319999999999E-5</c:v>
                </c:pt>
                <c:pt idx="241">
                  <c:v>2.308311E-5</c:v>
                </c:pt>
                <c:pt idx="242">
                  <c:v>2.3111800000000001E-5</c:v>
                </c:pt>
                <c:pt idx="243">
                  <c:v>2.314041E-5</c:v>
                </c:pt>
                <c:pt idx="244">
                  <c:v>2.316893E-5</c:v>
                </c:pt>
                <c:pt idx="245">
                  <c:v>2.319736E-5</c:v>
                </c:pt>
                <c:pt idx="246">
                  <c:v>2.3225710000000001E-5</c:v>
                </c:pt>
                <c:pt idx="247">
                  <c:v>2.3253959999999999E-5</c:v>
                </c:pt>
                <c:pt idx="248">
                  <c:v>2.3282140000000001E-5</c:v>
                </c:pt>
                <c:pt idx="249">
                  <c:v>2.3310230000000001E-5</c:v>
                </c:pt>
                <c:pt idx="250">
                  <c:v>2.3338239999999999E-5</c:v>
                </c:pt>
              </c:numCache>
            </c:numRef>
          </c:yVal>
          <c:smooth val="1"/>
          <c:extLst>
            <c:ext xmlns:c16="http://schemas.microsoft.com/office/drawing/2014/chart" uri="{C3380CC4-5D6E-409C-BE32-E72D297353CC}">
              <c16:uniqueId val="{0000002B-4D4C-4B1C-89A4-3D3AFACA9F2D}"/>
            </c:ext>
          </c:extLst>
        </c:ser>
        <c:ser>
          <c:idx val="44"/>
          <c:order val="44"/>
          <c:tx>
            <c:strRef>
              <c:f>marine01!$AW$1</c:f>
              <c:strCache>
                <c:ptCount val="1"/>
                <c:pt idx="0">
                  <c:v>Dp(1.00172E-06) </c:v>
                </c:pt>
              </c:strCache>
            </c:strRef>
          </c:tx>
          <c:spPr>
            <a:ln w="12700">
              <a:solidFill>
                <a:srgbClr val="00808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marine01!$AW$2:$AW$252</c:f>
              <c:numCache>
                <c:formatCode>0.00E+00</c:formatCode>
                <c:ptCount val="251"/>
                <c:pt idx="0">
                  <c:v>2.212737E-6</c:v>
                </c:pt>
                <c:pt idx="1">
                  <c:v>2.4881150000000001E-6</c:v>
                </c:pt>
                <c:pt idx="2">
                  <c:v>2.533302E-6</c:v>
                </c:pt>
                <c:pt idx="3">
                  <c:v>2.582437E-6</c:v>
                </c:pt>
                <c:pt idx="4">
                  <c:v>2.6360400000000001E-6</c:v>
                </c:pt>
                <c:pt idx="5">
                  <c:v>2.6947549999999998E-6</c:v>
                </c:pt>
                <c:pt idx="6">
                  <c:v>2.759394E-6</c:v>
                </c:pt>
                <c:pt idx="7">
                  <c:v>2.8309829999999998E-6</c:v>
                </c:pt>
                <c:pt idx="8">
                  <c:v>2.9108020000000002E-6</c:v>
                </c:pt>
                <c:pt idx="9">
                  <c:v>3.0004699999999999E-6</c:v>
                </c:pt>
                <c:pt idx="10">
                  <c:v>3.1020530000000001E-6</c:v>
                </c:pt>
                <c:pt idx="11">
                  <c:v>3.2182099999999998E-6</c:v>
                </c:pt>
                <c:pt idx="12">
                  <c:v>3.3523430000000002E-6</c:v>
                </c:pt>
                <c:pt idx="13">
                  <c:v>3.508909E-6</c:v>
                </c:pt>
                <c:pt idx="14">
                  <c:v>3.6935910000000001E-6</c:v>
                </c:pt>
                <c:pt idx="15">
                  <c:v>3.9135860000000001E-6</c:v>
                </c:pt>
                <c:pt idx="16">
                  <c:v>4.1777120000000002E-6</c:v>
                </c:pt>
                <c:pt idx="17">
                  <c:v>4.4961580000000004E-6</c:v>
                </c:pt>
                <c:pt idx="18">
                  <c:v>4.8795240000000003E-6</c:v>
                </c:pt>
                <c:pt idx="19">
                  <c:v>5.3371110000000002E-6</c:v>
                </c:pt>
                <c:pt idx="20">
                  <c:v>5.8771250000000001E-6</c:v>
                </c:pt>
                <c:pt idx="21">
                  <c:v>6.4942340000000001E-6</c:v>
                </c:pt>
                <c:pt idx="22">
                  <c:v>7.171419E-6</c:v>
                </c:pt>
                <c:pt idx="23">
                  <c:v>7.8744009999999998E-6</c:v>
                </c:pt>
                <c:pt idx="24">
                  <c:v>8.5572210000000008E-6</c:v>
                </c:pt>
                <c:pt idx="25">
                  <c:v>9.1774380000000002E-6</c:v>
                </c:pt>
                <c:pt idx="26">
                  <c:v>9.7113919999999997E-6</c:v>
                </c:pt>
                <c:pt idx="27">
                  <c:v>1.015744E-5</c:v>
                </c:pt>
                <c:pt idx="28">
                  <c:v>1.052844E-5</c:v>
                </c:pt>
                <c:pt idx="29">
                  <c:v>1.0841640000000001E-5</c:v>
                </c:pt>
                <c:pt idx="30">
                  <c:v>1.1112400000000001E-5</c:v>
                </c:pt>
                <c:pt idx="31">
                  <c:v>1.135264E-5</c:v>
                </c:pt>
                <c:pt idx="32">
                  <c:v>1.157078E-5</c:v>
                </c:pt>
                <c:pt idx="33">
                  <c:v>1.177234E-5</c:v>
                </c:pt>
                <c:pt idx="34">
                  <c:v>1.1960999999999999E-5</c:v>
                </c:pt>
                <c:pt idx="35">
                  <c:v>1.213922E-5</c:v>
                </c:pt>
                <c:pt idx="36">
                  <c:v>1.2308690000000001E-5</c:v>
                </c:pt>
                <c:pt idx="37">
                  <c:v>1.247064E-5</c:v>
                </c:pt>
                <c:pt idx="38">
                  <c:v>1.262597E-5</c:v>
                </c:pt>
                <c:pt idx="39">
                  <c:v>1.2775419999999999E-5</c:v>
                </c:pt>
                <c:pt idx="40">
                  <c:v>1.2919550000000001E-5</c:v>
                </c:pt>
                <c:pt idx="41">
                  <c:v>1.3058820000000001E-5</c:v>
                </c:pt>
                <c:pt idx="42">
                  <c:v>1.31937E-5</c:v>
                </c:pt>
                <c:pt idx="43">
                  <c:v>1.332453E-5</c:v>
                </c:pt>
                <c:pt idx="44">
                  <c:v>1.34516E-5</c:v>
                </c:pt>
                <c:pt idx="45">
                  <c:v>1.3575189999999999E-5</c:v>
                </c:pt>
                <c:pt idx="46">
                  <c:v>1.369553E-5</c:v>
                </c:pt>
                <c:pt idx="47">
                  <c:v>1.381284E-5</c:v>
                </c:pt>
                <c:pt idx="48">
                  <c:v>1.392728E-5</c:v>
                </c:pt>
                <c:pt idx="49">
                  <c:v>1.403904E-5</c:v>
                </c:pt>
                <c:pt idx="50">
                  <c:v>1.41483E-5</c:v>
                </c:pt>
                <c:pt idx="51">
                  <c:v>1.425517E-5</c:v>
                </c:pt>
                <c:pt idx="52">
                  <c:v>1.435983E-5</c:v>
                </c:pt>
                <c:pt idx="53">
                  <c:v>1.446234E-5</c:v>
                </c:pt>
                <c:pt idx="54">
                  <c:v>1.456286E-5</c:v>
                </c:pt>
                <c:pt idx="55">
                  <c:v>1.466143E-5</c:v>
                </c:pt>
                <c:pt idx="56">
                  <c:v>1.475819E-5</c:v>
                </c:pt>
                <c:pt idx="57">
                  <c:v>1.4853209999999999E-5</c:v>
                </c:pt>
                <c:pt idx="58">
                  <c:v>1.494652E-5</c:v>
                </c:pt>
                <c:pt idx="59">
                  <c:v>1.5038240000000001E-5</c:v>
                </c:pt>
                <c:pt idx="60">
                  <c:v>1.5128470000000001E-5</c:v>
                </c:pt>
                <c:pt idx="61">
                  <c:v>1.5217200000000001E-5</c:v>
                </c:pt>
                <c:pt idx="62">
                  <c:v>1.5304539999999998E-5</c:v>
                </c:pt>
                <c:pt idx="63">
                  <c:v>1.5390500000000001E-5</c:v>
                </c:pt>
                <c:pt idx="64">
                  <c:v>1.547519E-5</c:v>
                </c:pt>
                <c:pt idx="65">
                  <c:v>1.5558610000000001E-5</c:v>
                </c:pt>
                <c:pt idx="66">
                  <c:v>1.5640819999999999E-5</c:v>
                </c:pt>
                <c:pt idx="67">
                  <c:v>1.572186E-5</c:v>
                </c:pt>
                <c:pt idx="68">
                  <c:v>1.580177E-5</c:v>
                </c:pt>
                <c:pt idx="69">
                  <c:v>1.5880609999999999E-5</c:v>
                </c:pt>
                <c:pt idx="70">
                  <c:v>1.5958420000000001E-5</c:v>
                </c:pt>
                <c:pt idx="71">
                  <c:v>1.6035209999999999E-5</c:v>
                </c:pt>
                <c:pt idx="72">
                  <c:v>1.6111009999999999E-5</c:v>
                </c:pt>
                <c:pt idx="73">
                  <c:v>1.6185860000000001E-5</c:v>
                </c:pt>
                <c:pt idx="74">
                  <c:v>1.6259779999999998E-5</c:v>
                </c:pt>
                <c:pt idx="75">
                  <c:v>1.6332800000000001E-5</c:v>
                </c:pt>
                <c:pt idx="76">
                  <c:v>1.6404970000000001E-5</c:v>
                </c:pt>
                <c:pt idx="77">
                  <c:v>1.6476310000000001E-5</c:v>
                </c:pt>
                <c:pt idx="78">
                  <c:v>1.654681E-5</c:v>
                </c:pt>
                <c:pt idx="79">
                  <c:v>1.6616530000000001E-5</c:v>
                </c:pt>
                <c:pt idx="80">
                  <c:v>1.6685490000000001E-5</c:v>
                </c:pt>
                <c:pt idx="81">
                  <c:v>1.6753690000000001E-5</c:v>
                </c:pt>
                <c:pt idx="82">
                  <c:v>1.6821179999999999E-5</c:v>
                </c:pt>
                <c:pt idx="83">
                  <c:v>1.6887950000000002E-5</c:v>
                </c:pt>
                <c:pt idx="84">
                  <c:v>1.6954029999999999E-5</c:v>
                </c:pt>
                <c:pt idx="85">
                  <c:v>1.701943E-5</c:v>
                </c:pt>
                <c:pt idx="86">
                  <c:v>1.708418E-5</c:v>
                </c:pt>
                <c:pt idx="87">
                  <c:v>1.7148270000000001E-5</c:v>
                </c:pt>
                <c:pt idx="88">
                  <c:v>1.721175E-5</c:v>
                </c:pt>
                <c:pt idx="89">
                  <c:v>1.727461E-5</c:v>
                </c:pt>
                <c:pt idx="90">
                  <c:v>1.7336879999999999E-5</c:v>
                </c:pt>
                <c:pt idx="91">
                  <c:v>1.7398570000000001E-5</c:v>
                </c:pt>
                <c:pt idx="92">
                  <c:v>1.745968E-5</c:v>
                </c:pt>
                <c:pt idx="93">
                  <c:v>1.7520240000000002E-5</c:v>
                </c:pt>
                <c:pt idx="94">
                  <c:v>1.7580250000000002E-5</c:v>
                </c:pt>
                <c:pt idx="95">
                  <c:v>1.7639720000000001E-5</c:v>
                </c:pt>
                <c:pt idx="96">
                  <c:v>1.7698679999999999E-5</c:v>
                </c:pt>
                <c:pt idx="97">
                  <c:v>1.7757129999999998E-5</c:v>
                </c:pt>
                <c:pt idx="98">
                  <c:v>1.781508E-5</c:v>
                </c:pt>
                <c:pt idx="99">
                  <c:v>1.7872549999999999E-5</c:v>
                </c:pt>
                <c:pt idx="100">
                  <c:v>1.792952E-5</c:v>
                </c:pt>
                <c:pt idx="101">
                  <c:v>1.798604E-5</c:v>
                </c:pt>
                <c:pt idx="102">
                  <c:v>1.8042090000000001E-5</c:v>
                </c:pt>
                <c:pt idx="103">
                  <c:v>1.8097709999999999E-5</c:v>
                </c:pt>
                <c:pt idx="104">
                  <c:v>1.815289E-5</c:v>
                </c:pt>
                <c:pt idx="105">
                  <c:v>1.820762E-5</c:v>
                </c:pt>
                <c:pt idx="106">
                  <c:v>1.8261930000000001E-5</c:v>
                </c:pt>
                <c:pt idx="107">
                  <c:v>1.831583E-5</c:v>
                </c:pt>
                <c:pt idx="108">
                  <c:v>1.8369350000000001E-5</c:v>
                </c:pt>
                <c:pt idx="109">
                  <c:v>1.842242E-5</c:v>
                </c:pt>
                <c:pt idx="110">
                  <c:v>1.8475099999999999E-5</c:v>
                </c:pt>
                <c:pt idx="111">
                  <c:v>1.852742E-5</c:v>
                </c:pt>
                <c:pt idx="112">
                  <c:v>1.857934E-5</c:v>
                </c:pt>
                <c:pt idx="113">
                  <c:v>1.8630900000000001E-5</c:v>
                </c:pt>
                <c:pt idx="114">
                  <c:v>1.8682090000000001E-5</c:v>
                </c:pt>
                <c:pt idx="115">
                  <c:v>1.8732909999999999E-5</c:v>
                </c:pt>
                <c:pt idx="116">
                  <c:v>1.8783369999999998E-5</c:v>
                </c:pt>
                <c:pt idx="117">
                  <c:v>1.8833509999999999E-5</c:v>
                </c:pt>
                <c:pt idx="118">
                  <c:v>1.8883299999999999E-5</c:v>
                </c:pt>
                <c:pt idx="119">
                  <c:v>1.893276E-5</c:v>
                </c:pt>
                <c:pt idx="120">
                  <c:v>1.8981899999999999E-5</c:v>
                </c:pt>
                <c:pt idx="121">
                  <c:v>1.9030700000000001E-5</c:v>
                </c:pt>
                <c:pt idx="122">
                  <c:v>1.907917E-5</c:v>
                </c:pt>
                <c:pt idx="123">
                  <c:v>1.9127349999999999E-5</c:v>
                </c:pt>
                <c:pt idx="124">
                  <c:v>1.9175190000000002E-5</c:v>
                </c:pt>
                <c:pt idx="125">
                  <c:v>1.9222759999999999E-5</c:v>
                </c:pt>
                <c:pt idx="126">
                  <c:v>1.9270010000000001E-5</c:v>
                </c:pt>
                <c:pt idx="127">
                  <c:v>1.931698E-5</c:v>
                </c:pt>
                <c:pt idx="128">
                  <c:v>1.936366E-5</c:v>
                </c:pt>
                <c:pt idx="129">
                  <c:v>1.9410040000000002E-5</c:v>
                </c:pt>
                <c:pt idx="130">
                  <c:v>1.945612E-5</c:v>
                </c:pt>
                <c:pt idx="131">
                  <c:v>1.9501950000000001E-5</c:v>
                </c:pt>
                <c:pt idx="132">
                  <c:v>1.9547490000000001E-5</c:v>
                </c:pt>
                <c:pt idx="133">
                  <c:v>1.959276E-5</c:v>
                </c:pt>
                <c:pt idx="134">
                  <c:v>1.963775E-5</c:v>
                </c:pt>
                <c:pt idx="135">
                  <c:v>1.96825E-5</c:v>
                </c:pt>
                <c:pt idx="136">
                  <c:v>1.9726989999999999E-5</c:v>
                </c:pt>
                <c:pt idx="137">
                  <c:v>1.9771250000000001E-5</c:v>
                </c:pt>
                <c:pt idx="138">
                  <c:v>1.9815229999999998E-5</c:v>
                </c:pt>
                <c:pt idx="139">
                  <c:v>1.9858979999999999E-5</c:v>
                </c:pt>
                <c:pt idx="140">
                  <c:v>1.990248E-5</c:v>
                </c:pt>
                <c:pt idx="141">
                  <c:v>1.9945740000000001E-5</c:v>
                </c:pt>
                <c:pt idx="142">
                  <c:v>1.9988750000000001E-5</c:v>
                </c:pt>
                <c:pt idx="143">
                  <c:v>2.003155E-5</c:v>
                </c:pt>
                <c:pt idx="144">
                  <c:v>2.0074100000000001E-5</c:v>
                </c:pt>
                <c:pt idx="145">
                  <c:v>2.0116420000000001E-5</c:v>
                </c:pt>
                <c:pt idx="146">
                  <c:v>2.0158529999999999E-5</c:v>
                </c:pt>
                <c:pt idx="147">
                  <c:v>2.0200410000000001E-5</c:v>
                </c:pt>
                <c:pt idx="148">
                  <c:v>2.024205E-5</c:v>
                </c:pt>
                <c:pt idx="149">
                  <c:v>2.0283510000000001E-5</c:v>
                </c:pt>
                <c:pt idx="150">
                  <c:v>2.0324730000000001E-5</c:v>
                </c:pt>
                <c:pt idx="151">
                  <c:v>2.0365760000000001E-5</c:v>
                </c:pt>
                <c:pt idx="152">
                  <c:v>2.0406580000000001E-5</c:v>
                </c:pt>
                <c:pt idx="153">
                  <c:v>2.0447180000000002E-5</c:v>
                </c:pt>
                <c:pt idx="154">
                  <c:v>2.0487570000000001E-5</c:v>
                </c:pt>
                <c:pt idx="155">
                  <c:v>2.0527770000000001E-5</c:v>
                </c:pt>
                <c:pt idx="156">
                  <c:v>2.0567779999999998E-5</c:v>
                </c:pt>
                <c:pt idx="157">
                  <c:v>2.0607590000000002E-5</c:v>
                </c:pt>
                <c:pt idx="158">
                  <c:v>2.0647200000000001E-5</c:v>
                </c:pt>
                <c:pt idx="159">
                  <c:v>2.0686620000000001E-5</c:v>
                </c:pt>
                <c:pt idx="160">
                  <c:v>2.0725860000000001E-5</c:v>
                </c:pt>
                <c:pt idx="161">
                  <c:v>2.0764899999999998E-5</c:v>
                </c:pt>
                <c:pt idx="162">
                  <c:v>2.080377E-5</c:v>
                </c:pt>
                <c:pt idx="163">
                  <c:v>2.0842449999999999E-5</c:v>
                </c:pt>
                <c:pt idx="164">
                  <c:v>2.0880940000000001E-5</c:v>
                </c:pt>
                <c:pt idx="165">
                  <c:v>2.0919250000000001E-5</c:v>
                </c:pt>
                <c:pt idx="166">
                  <c:v>2.095739E-5</c:v>
                </c:pt>
                <c:pt idx="167">
                  <c:v>2.0995349999999999E-5</c:v>
                </c:pt>
                <c:pt idx="168">
                  <c:v>2.103315E-5</c:v>
                </c:pt>
                <c:pt idx="169">
                  <c:v>2.107077E-5</c:v>
                </c:pt>
                <c:pt idx="170">
                  <c:v>2.110822E-5</c:v>
                </c:pt>
                <c:pt idx="171">
                  <c:v>2.114551E-5</c:v>
                </c:pt>
                <c:pt idx="172">
                  <c:v>2.1182630000000002E-5</c:v>
                </c:pt>
                <c:pt idx="173">
                  <c:v>2.1219580000000001E-5</c:v>
                </c:pt>
                <c:pt idx="174">
                  <c:v>2.125637E-5</c:v>
                </c:pt>
                <c:pt idx="175">
                  <c:v>2.1293010000000002E-5</c:v>
                </c:pt>
                <c:pt idx="176">
                  <c:v>2.1329480000000002E-5</c:v>
                </c:pt>
                <c:pt idx="177">
                  <c:v>2.1365800000000001E-5</c:v>
                </c:pt>
                <c:pt idx="178">
                  <c:v>2.140196E-5</c:v>
                </c:pt>
                <c:pt idx="179">
                  <c:v>2.1437969999999998E-5</c:v>
                </c:pt>
                <c:pt idx="180">
                  <c:v>2.147384E-5</c:v>
                </c:pt>
                <c:pt idx="181">
                  <c:v>2.1509540000000001E-5</c:v>
                </c:pt>
                <c:pt idx="182">
                  <c:v>2.1545109999999999E-5</c:v>
                </c:pt>
                <c:pt idx="183">
                  <c:v>2.1580519999999999E-5</c:v>
                </c:pt>
                <c:pt idx="184">
                  <c:v>2.1615779999999999E-5</c:v>
                </c:pt>
                <c:pt idx="185">
                  <c:v>2.16509E-5</c:v>
                </c:pt>
                <c:pt idx="186">
                  <c:v>2.168587E-5</c:v>
                </c:pt>
                <c:pt idx="187">
                  <c:v>2.1720710000000001E-5</c:v>
                </c:pt>
                <c:pt idx="188">
                  <c:v>2.1755409999999999E-5</c:v>
                </c:pt>
                <c:pt idx="189">
                  <c:v>2.1789970000000001E-5</c:v>
                </c:pt>
                <c:pt idx="190">
                  <c:v>2.1824379999999999E-5</c:v>
                </c:pt>
                <c:pt idx="191">
                  <c:v>2.1858669999999999E-5</c:v>
                </c:pt>
                <c:pt idx="192">
                  <c:v>2.1892809999999999E-5</c:v>
                </c:pt>
                <c:pt idx="193">
                  <c:v>2.192683E-5</c:v>
                </c:pt>
                <c:pt idx="194">
                  <c:v>2.1960709999999999E-5</c:v>
                </c:pt>
                <c:pt idx="195">
                  <c:v>2.1994460000000002E-5</c:v>
                </c:pt>
                <c:pt idx="196">
                  <c:v>2.2028070000000001E-5</c:v>
                </c:pt>
                <c:pt idx="197">
                  <c:v>2.206156E-5</c:v>
                </c:pt>
                <c:pt idx="198">
                  <c:v>2.209493E-5</c:v>
                </c:pt>
                <c:pt idx="199">
                  <c:v>2.2128170000000001E-5</c:v>
                </c:pt>
                <c:pt idx="200">
                  <c:v>2.216129E-5</c:v>
                </c:pt>
                <c:pt idx="201">
                  <c:v>2.2194280000000001E-5</c:v>
                </c:pt>
                <c:pt idx="202">
                  <c:v>2.2227139999999999E-5</c:v>
                </c:pt>
                <c:pt idx="203">
                  <c:v>2.2259879999999999E-5</c:v>
                </c:pt>
                <c:pt idx="204">
                  <c:v>2.22925E-5</c:v>
                </c:pt>
                <c:pt idx="205">
                  <c:v>2.2325010000000001E-5</c:v>
                </c:pt>
                <c:pt idx="206">
                  <c:v>2.235739E-5</c:v>
                </c:pt>
                <c:pt idx="207">
                  <c:v>2.238965E-5</c:v>
                </c:pt>
                <c:pt idx="208">
                  <c:v>2.2421799999999999E-5</c:v>
                </c:pt>
                <c:pt idx="209">
                  <c:v>2.245383E-5</c:v>
                </c:pt>
                <c:pt idx="210">
                  <c:v>2.2485750000000001E-5</c:v>
                </c:pt>
                <c:pt idx="211">
                  <c:v>2.2517549999999999E-5</c:v>
                </c:pt>
                <c:pt idx="212">
                  <c:v>2.2549250000000001E-5</c:v>
                </c:pt>
                <c:pt idx="213">
                  <c:v>2.2580830000000001E-5</c:v>
                </c:pt>
                <c:pt idx="214">
                  <c:v>2.26123E-5</c:v>
                </c:pt>
                <c:pt idx="215">
                  <c:v>2.2643659999999999E-5</c:v>
                </c:pt>
                <c:pt idx="216">
                  <c:v>2.2674909999999999E-5</c:v>
                </c:pt>
                <c:pt idx="217">
                  <c:v>2.2706049999999999E-5</c:v>
                </c:pt>
                <c:pt idx="218">
                  <c:v>2.2737089999999999E-5</c:v>
                </c:pt>
                <c:pt idx="219">
                  <c:v>2.2768020000000001E-5</c:v>
                </c:pt>
                <c:pt idx="220">
                  <c:v>2.2798849999999999E-5</c:v>
                </c:pt>
                <c:pt idx="221">
                  <c:v>2.2829580000000001E-5</c:v>
                </c:pt>
                <c:pt idx="222">
                  <c:v>2.2860190000000001E-5</c:v>
                </c:pt>
                <c:pt idx="223">
                  <c:v>2.2890710000000002E-5</c:v>
                </c:pt>
                <c:pt idx="224">
                  <c:v>2.2921129999999999E-5</c:v>
                </c:pt>
                <c:pt idx="225">
                  <c:v>2.2951440000000001E-5</c:v>
                </c:pt>
                <c:pt idx="226">
                  <c:v>2.298164E-5</c:v>
                </c:pt>
                <c:pt idx="227">
                  <c:v>2.3011759999999999E-5</c:v>
                </c:pt>
                <c:pt idx="228">
                  <c:v>2.3041779999999999E-5</c:v>
                </c:pt>
                <c:pt idx="229">
                  <c:v>2.307168E-5</c:v>
                </c:pt>
                <c:pt idx="230">
                  <c:v>2.3101499999999999E-5</c:v>
                </c:pt>
                <c:pt idx="231">
                  <c:v>2.3131220000000001E-5</c:v>
                </c:pt>
                <c:pt idx="232">
                  <c:v>2.3160829999999999E-5</c:v>
                </c:pt>
                <c:pt idx="233">
                  <c:v>2.3190360000000001E-5</c:v>
                </c:pt>
                <c:pt idx="234">
                  <c:v>2.3219800000000001E-5</c:v>
                </c:pt>
                <c:pt idx="235">
                  <c:v>2.324914E-5</c:v>
                </c:pt>
                <c:pt idx="236">
                  <c:v>2.327839E-5</c:v>
                </c:pt>
                <c:pt idx="237">
                  <c:v>2.330755E-5</c:v>
                </c:pt>
                <c:pt idx="238">
                  <c:v>2.3336620000000001E-5</c:v>
                </c:pt>
                <c:pt idx="239">
                  <c:v>2.3365590000000001E-5</c:v>
                </c:pt>
                <c:pt idx="240">
                  <c:v>2.339448E-5</c:v>
                </c:pt>
                <c:pt idx="241">
                  <c:v>2.3423279999999998E-5</c:v>
                </c:pt>
                <c:pt idx="242">
                  <c:v>2.3451990000000001E-5</c:v>
                </c:pt>
                <c:pt idx="243">
                  <c:v>2.3480610000000001E-5</c:v>
                </c:pt>
                <c:pt idx="244">
                  <c:v>2.350913E-5</c:v>
                </c:pt>
                <c:pt idx="245">
                  <c:v>2.3537579999999998E-5</c:v>
                </c:pt>
                <c:pt idx="246">
                  <c:v>2.356594E-5</c:v>
                </c:pt>
                <c:pt idx="247">
                  <c:v>2.3594199999999998E-5</c:v>
                </c:pt>
                <c:pt idx="248">
                  <c:v>2.3622380000000001E-5</c:v>
                </c:pt>
                <c:pt idx="249">
                  <c:v>2.3650489999999999E-5</c:v>
                </c:pt>
                <c:pt idx="250">
                  <c:v>2.36785E-5</c:v>
                </c:pt>
              </c:numCache>
            </c:numRef>
          </c:yVal>
          <c:smooth val="1"/>
          <c:extLst>
            <c:ext xmlns:c16="http://schemas.microsoft.com/office/drawing/2014/chart" uri="{C3380CC4-5D6E-409C-BE32-E72D297353CC}">
              <c16:uniqueId val="{0000002C-4D4C-4B1C-89A4-3D3AFACA9F2D}"/>
            </c:ext>
          </c:extLst>
        </c:ser>
        <c:ser>
          <c:idx val="45"/>
          <c:order val="45"/>
          <c:tx>
            <c:strRef>
              <c:f>marine01!$AY$1</c:f>
              <c:strCache>
                <c:ptCount val="1"/>
                <c:pt idx="0">
                  <c:v>Dp(1.09879E-06) </c:v>
                </c:pt>
              </c:strCache>
            </c:strRef>
          </c:tx>
          <c:spPr>
            <a:ln w="12700">
              <a:solidFill>
                <a:srgbClr val="C0C0C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marine01!$AY$2:$AY$252</c:f>
              <c:numCache>
                <c:formatCode>0.00E+00</c:formatCode>
                <c:ptCount val="251"/>
                <c:pt idx="0">
                  <c:v>2.4306620000000001E-6</c:v>
                </c:pt>
                <c:pt idx="1">
                  <c:v>2.7301150000000001E-6</c:v>
                </c:pt>
                <c:pt idx="2">
                  <c:v>2.7797970000000002E-6</c:v>
                </c:pt>
                <c:pt idx="3">
                  <c:v>2.8336389999999999E-6</c:v>
                </c:pt>
                <c:pt idx="4">
                  <c:v>2.8923490000000001E-6</c:v>
                </c:pt>
                <c:pt idx="5">
                  <c:v>2.9566179999999999E-6</c:v>
                </c:pt>
                <c:pt idx="6">
                  <c:v>3.0273170000000001E-6</c:v>
                </c:pt>
                <c:pt idx="7">
                  <c:v>3.1055379999999999E-6</c:v>
                </c:pt>
                <c:pt idx="8">
                  <c:v>3.1926379999999999E-6</c:v>
                </c:pt>
                <c:pt idx="9">
                  <c:v>3.290321E-6</c:v>
                </c:pt>
                <c:pt idx="10">
                  <c:v>3.400741E-6</c:v>
                </c:pt>
                <c:pt idx="11">
                  <c:v>3.5266409999999999E-6</c:v>
                </c:pt>
                <c:pt idx="12">
                  <c:v>3.6714800000000002E-6</c:v>
                </c:pt>
                <c:pt idx="13">
                  <c:v>3.8397200000000004E-6</c:v>
                </c:pt>
                <c:pt idx="14">
                  <c:v>4.0369360000000004E-6</c:v>
                </c:pt>
                <c:pt idx="15">
                  <c:v>4.2700239999999996E-6</c:v>
                </c:pt>
                <c:pt idx="16">
                  <c:v>4.5472259999999997E-6</c:v>
                </c:pt>
                <c:pt idx="17">
                  <c:v>4.8778049999999996E-6</c:v>
                </c:pt>
                <c:pt idx="18">
                  <c:v>5.2711390000000003E-6</c:v>
                </c:pt>
                <c:pt idx="19">
                  <c:v>5.7352279999999997E-6</c:v>
                </c:pt>
                <c:pt idx="20">
                  <c:v>6.2773019999999997E-6</c:v>
                </c:pt>
                <c:pt idx="21">
                  <c:v>6.8917660000000001E-6</c:v>
                </c:pt>
                <c:pt idx="22">
                  <c:v>7.5624099999999996E-6</c:v>
                </c:pt>
                <c:pt idx="23">
                  <c:v>8.2566339999999995E-6</c:v>
                </c:pt>
                <c:pt idx="24">
                  <c:v>8.9304199999999998E-6</c:v>
                </c:pt>
                <c:pt idx="25">
                  <c:v>9.5428230000000008E-6</c:v>
                </c:pt>
                <c:pt idx="26">
                  <c:v>1.0070859999999999E-5</c:v>
                </c:pt>
                <c:pt idx="27">
                  <c:v>1.0512879999999999E-5</c:v>
                </c:pt>
                <c:pt idx="28">
                  <c:v>1.0881359999999999E-5</c:v>
                </c:pt>
                <c:pt idx="29">
                  <c:v>1.119311E-5</c:v>
                </c:pt>
                <c:pt idx="30">
                  <c:v>1.146314E-5</c:v>
                </c:pt>
                <c:pt idx="31">
                  <c:v>1.1703090000000001E-5</c:v>
                </c:pt>
                <c:pt idx="32">
                  <c:v>1.192122E-5</c:v>
                </c:pt>
                <c:pt idx="33">
                  <c:v>1.2122950000000001E-5</c:v>
                </c:pt>
                <c:pt idx="34">
                  <c:v>1.2311869999999999E-5</c:v>
                </c:pt>
                <c:pt idx="35">
                  <c:v>1.249043E-5</c:v>
                </c:pt>
                <c:pt idx="36">
                  <c:v>1.2660269999999999E-5</c:v>
                </c:pt>
                <c:pt idx="37">
                  <c:v>1.2822610000000001E-5</c:v>
                </c:pt>
                <c:pt idx="38">
                  <c:v>1.2978370000000001E-5</c:v>
                </c:pt>
                <c:pt idx="39">
                  <c:v>1.312824E-5</c:v>
                </c:pt>
                <c:pt idx="40">
                  <c:v>1.3272799999999999E-5</c:v>
                </c:pt>
                <c:pt idx="41">
                  <c:v>1.341251E-5</c:v>
                </c:pt>
                <c:pt idx="42">
                  <c:v>1.354783E-5</c:v>
                </c:pt>
                <c:pt idx="43">
                  <c:v>1.367909E-5</c:v>
                </c:pt>
                <c:pt idx="44">
                  <c:v>1.380659E-5</c:v>
                </c:pt>
                <c:pt idx="45">
                  <c:v>1.3930610000000001E-5</c:v>
                </c:pt>
                <c:pt idx="46">
                  <c:v>1.405137E-5</c:v>
                </c:pt>
                <c:pt idx="47">
                  <c:v>1.41691E-5</c:v>
                </c:pt>
                <c:pt idx="48">
                  <c:v>1.4283950000000001E-5</c:v>
                </c:pt>
                <c:pt idx="49">
                  <c:v>1.4396120000000001E-5</c:v>
                </c:pt>
                <c:pt idx="50">
                  <c:v>1.4505770000000001E-5</c:v>
                </c:pt>
                <c:pt idx="51">
                  <c:v>1.461304E-5</c:v>
                </c:pt>
                <c:pt idx="52">
                  <c:v>1.471809E-5</c:v>
                </c:pt>
                <c:pt idx="53">
                  <c:v>1.4820970000000001E-5</c:v>
                </c:pt>
                <c:pt idx="54">
                  <c:v>1.4921860000000001E-5</c:v>
                </c:pt>
                <c:pt idx="55">
                  <c:v>1.50208E-5</c:v>
                </c:pt>
                <c:pt idx="56">
                  <c:v>1.5117919999999999E-5</c:v>
                </c:pt>
                <c:pt idx="57">
                  <c:v>1.521331E-5</c:v>
                </c:pt>
                <c:pt idx="58">
                  <c:v>1.5306960000000002E-5</c:v>
                </c:pt>
                <c:pt idx="59">
                  <c:v>1.5399020000000001E-5</c:v>
                </c:pt>
                <c:pt idx="60">
                  <c:v>1.5489590000000001E-5</c:v>
                </c:pt>
                <c:pt idx="61">
                  <c:v>1.557865E-5</c:v>
                </c:pt>
                <c:pt idx="62">
                  <c:v>1.5666320000000001E-5</c:v>
                </c:pt>
                <c:pt idx="63">
                  <c:v>1.5752599999999999E-5</c:v>
                </c:pt>
                <c:pt idx="64">
                  <c:v>1.5837599999999999E-5</c:v>
                </c:pt>
                <c:pt idx="65">
                  <c:v>1.5921330000000002E-5</c:v>
                </c:pt>
                <c:pt idx="66">
                  <c:v>1.6003850000000001E-5</c:v>
                </c:pt>
                <c:pt idx="67">
                  <c:v>1.6085179999999998E-5</c:v>
                </c:pt>
                <c:pt idx="68">
                  <c:v>1.6165380000000001E-5</c:v>
                </c:pt>
                <c:pt idx="69">
                  <c:v>1.6244520000000001E-5</c:v>
                </c:pt>
                <c:pt idx="70">
                  <c:v>1.6322609999999999E-5</c:v>
                </c:pt>
                <c:pt idx="71">
                  <c:v>1.6399669999999999E-5</c:v>
                </c:pt>
                <c:pt idx="72">
                  <c:v>1.6475749999999999E-5</c:v>
                </c:pt>
                <c:pt idx="73">
                  <c:v>1.6550869999999999E-5</c:v>
                </c:pt>
                <c:pt idx="74">
                  <c:v>1.6625050000000001E-5</c:v>
                </c:pt>
                <c:pt idx="75">
                  <c:v>1.6698339999999998E-5</c:v>
                </c:pt>
                <c:pt idx="76">
                  <c:v>1.6770759999999999E-5</c:v>
                </c:pt>
                <c:pt idx="77">
                  <c:v>1.684235E-5</c:v>
                </c:pt>
                <c:pt idx="78">
                  <c:v>1.6913099999999999E-5</c:v>
                </c:pt>
                <c:pt idx="79">
                  <c:v>1.6983070000000001E-5</c:v>
                </c:pt>
                <c:pt idx="80">
                  <c:v>1.7052270000000001E-5</c:v>
                </c:pt>
                <c:pt idx="81">
                  <c:v>1.7120710000000001E-5</c:v>
                </c:pt>
                <c:pt idx="82">
                  <c:v>1.7188429999999998E-5</c:v>
                </c:pt>
                <c:pt idx="83">
                  <c:v>1.725543E-5</c:v>
                </c:pt>
                <c:pt idx="84">
                  <c:v>1.7321729999999999E-5</c:v>
                </c:pt>
                <c:pt idx="85">
                  <c:v>1.7387359999999999E-5</c:v>
                </c:pt>
                <c:pt idx="86">
                  <c:v>1.7452330000000001E-5</c:v>
                </c:pt>
                <c:pt idx="87">
                  <c:v>1.751664E-5</c:v>
                </c:pt>
                <c:pt idx="88">
                  <c:v>1.758033E-5</c:v>
                </c:pt>
                <c:pt idx="89">
                  <c:v>1.7643400000000001E-5</c:v>
                </c:pt>
                <c:pt idx="90">
                  <c:v>1.7705880000000001E-5</c:v>
                </c:pt>
                <c:pt idx="91">
                  <c:v>1.7767770000000001E-5</c:v>
                </c:pt>
                <c:pt idx="92">
                  <c:v>1.782908E-5</c:v>
                </c:pt>
                <c:pt idx="93">
                  <c:v>1.7889830000000001E-5</c:v>
                </c:pt>
                <c:pt idx="94">
                  <c:v>1.7950039999999999E-5</c:v>
                </c:pt>
                <c:pt idx="95">
                  <c:v>1.8009700000000001E-5</c:v>
                </c:pt>
                <c:pt idx="96">
                  <c:v>1.8068849999999999E-5</c:v>
                </c:pt>
                <c:pt idx="97">
                  <c:v>1.8127490000000002E-5</c:v>
                </c:pt>
                <c:pt idx="98">
                  <c:v>1.8185619999999999E-5</c:v>
                </c:pt>
                <c:pt idx="99">
                  <c:v>1.824327E-5</c:v>
                </c:pt>
                <c:pt idx="100">
                  <c:v>1.830042E-5</c:v>
                </c:pt>
                <c:pt idx="101">
                  <c:v>1.8357119999999999E-5</c:v>
                </c:pt>
                <c:pt idx="102">
                  <c:v>1.8413349999999999E-5</c:v>
                </c:pt>
                <c:pt idx="103">
                  <c:v>1.8469139999999998E-5</c:v>
                </c:pt>
                <c:pt idx="104">
                  <c:v>1.8524480000000001E-5</c:v>
                </c:pt>
                <c:pt idx="105">
                  <c:v>1.857939E-5</c:v>
                </c:pt>
                <c:pt idx="106">
                  <c:v>1.8633859999999998E-5</c:v>
                </c:pt>
                <c:pt idx="107">
                  <c:v>1.8687919999999999E-5</c:v>
                </c:pt>
                <c:pt idx="108">
                  <c:v>1.87416E-5</c:v>
                </c:pt>
                <c:pt idx="109">
                  <c:v>1.879483E-5</c:v>
                </c:pt>
                <c:pt idx="110">
                  <c:v>1.884767E-5</c:v>
                </c:pt>
                <c:pt idx="111">
                  <c:v>1.8900140000000002E-5</c:v>
                </c:pt>
                <c:pt idx="112">
                  <c:v>1.8952209999999999E-5</c:v>
                </c:pt>
                <c:pt idx="113">
                  <c:v>1.9003920000000001E-5</c:v>
                </c:pt>
                <c:pt idx="114">
                  <c:v>1.9055260000000001E-5</c:v>
                </c:pt>
                <c:pt idx="115">
                  <c:v>1.9106220000000002E-5</c:v>
                </c:pt>
                <c:pt idx="116">
                  <c:v>1.9156830000000001E-5</c:v>
                </c:pt>
                <c:pt idx="117">
                  <c:v>1.9207109999999998E-5</c:v>
                </c:pt>
                <c:pt idx="118">
                  <c:v>1.9257049999999999E-5</c:v>
                </c:pt>
                <c:pt idx="119">
                  <c:v>1.9306649999999999E-5</c:v>
                </c:pt>
                <c:pt idx="120">
                  <c:v>1.935592E-5</c:v>
                </c:pt>
                <c:pt idx="121">
                  <c:v>1.9404859999999998E-5</c:v>
                </c:pt>
                <c:pt idx="122">
                  <c:v>1.945346E-5</c:v>
                </c:pt>
                <c:pt idx="123">
                  <c:v>1.9501770000000001E-5</c:v>
                </c:pt>
                <c:pt idx="124">
                  <c:v>1.954974E-5</c:v>
                </c:pt>
                <c:pt idx="125">
                  <c:v>1.9597439999999999E-5</c:v>
                </c:pt>
                <c:pt idx="126">
                  <c:v>1.964482E-5</c:v>
                </c:pt>
                <c:pt idx="127">
                  <c:v>1.9691910000000001E-5</c:v>
                </c:pt>
                <c:pt idx="128">
                  <c:v>1.9738719999999999E-5</c:v>
                </c:pt>
                <c:pt idx="129">
                  <c:v>1.978523E-5</c:v>
                </c:pt>
                <c:pt idx="130">
                  <c:v>1.9831419999999999E-5</c:v>
                </c:pt>
                <c:pt idx="131">
                  <c:v>1.9877369999999998E-5</c:v>
                </c:pt>
                <c:pt idx="132">
                  <c:v>1.9923030000000001E-5</c:v>
                </c:pt>
                <c:pt idx="133">
                  <c:v>1.9968420000000002E-5</c:v>
                </c:pt>
                <c:pt idx="134">
                  <c:v>2.0013529999999999E-5</c:v>
                </c:pt>
                <c:pt idx="135">
                  <c:v>2.005838E-5</c:v>
                </c:pt>
                <c:pt idx="136">
                  <c:v>2.0103E-5</c:v>
                </c:pt>
                <c:pt idx="137">
                  <c:v>2.0147370000000001E-5</c:v>
                </c:pt>
                <c:pt idx="138">
                  <c:v>2.0191459999999999E-5</c:v>
                </c:pt>
                <c:pt idx="139">
                  <c:v>2.0235320000000001E-5</c:v>
                </c:pt>
                <c:pt idx="140">
                  <c:v>2.0278920000000001E-5</c:v>
                </c:pt>
                <c:pt idx="141">
                  <c:v>2.032229E-5</c:v>
                </c:pt>
                <c:pt idx="142">
                  <c:v>2.03654E-5</c:v>
                </c:pt>
                <c:pt idx="143">
                  <c:v>2.040831E-5</c:v>
                </c:pt>
                <c:pt idx="144">
                  <c:v>2.0450959999999998E-5</c:v>
                </c:pt>
                <c:pt idx="145">
                  <c:v>2.0493389999999999E-5</c:v>
                </c:pt>
                <c:pt idx="146">
                  <c:v>2.053559E-5</c:v>
                </c:pt>
                <c:pt idx="147">
                  <c:v>2.0577569999999999E-5</c:v>
                </c:pt>
                <c:pt idx="148">
                  <c:v>2.0619310000000002E-5</c:v>
                </c:pt>
                <c:pt idx="149">
                  <c:v>2.0660869999999999E-5</c:v>
                </c:pt>
                <c:pt idx="150">
                  <c:v>2.0702189999999999E-5</c:v>
                </c:pt>
                <c:pt idx="151">
                  <c:v>2.074332E-5</c:v>
                </c:pt>
                <c:pt idx="152">
                  <c:v>2.0784220000000001E-5</c:v>
                </c:pt>
                <c:pt idx="153">
                  <c:v>2.0824919999999999E-5</c:v>
                </c:pt>
                <c:pt idx="154">
                  <c:v>2.0865399999999998E-5</c:v>
                </c:pt>
                <c:pt idx="155">
                  <c:v>2.0905690000000001E-5</c:v>
                </c:pt>
                <c:pt idx="156">
                  <c:v>2.0945790000000001E-5</c:v>
                </c:pt>
                <c:pt idx="157">
                  <c:v>2.0985690000000001E-5</c:v>
                </c:pt>
                <c:pt idx="158">
                  <c:v>2.102539E-5</c:v>
                </c:pt>
                <c:pt idx="159">
                  <c:v>2.1064899999999999E-5</c:v>
                </c:pt>
                <c:pt idx="160">
                  <c:v>2.1104229999999999E-5</c:v>
                </c:pt>
                <c:pt idx="161">
                  <c:v>2.1143350000000001E-5</c:v>
                </c:pt>
                <c:pt idx="162">
                  <c:v>2.1182299999999999E-5</c:v>
                </c:pt>
                <c:pt idx="163">
                  <c:v>2.122106E-5</c:v>
                </c:pt>
                <c:pt idx="164">
                  <c:v>2.1259640000000002E-5</c:v>
                </c:pt>
                <c:pt idx="165">
                  <c:v>2.129803E-5</c:v>
                </c:pt>
                <c:pt idx="166">
                  <c:v>2.1336250000000001E-5</c:v>
                </c:pt>
                <c:pt idx="167">
                  <c:v>2.1374289999999999E-5</c:v>
                </c:pt>
                <c:pt idx="168">
                  <c:v>2.1412169999999999E-5</c:v>
                </c:pt>
                <c:pt idx="169">
                  <c:v>2.144986E-5</c:v>
                </c:pt>
                <c:pt idx="170">
                  <c:v>2.148739E-5</c:v>
                </c:pt>
                <c:pt idx="171">
                  <c:v>2.1524760000000002E-5</c:v>
                </c:pt>
                <c:pt idx="172">
                  <c:v>2.1561959999999998E-5</c:v>
                </c:pt>
                <c:pt idx="173">
                  <c:v>2.159898E-5</c:v>
                </c:pt>
                <c:pt idx="174">
                  <c:v>2.1635850000000001E-5</c:v>
                </c:pt>
                <c:pt idx="175">
                  <c:v>2.167256E-5</c:v>
                </c:pt>
                <c:pt idx="176">
                  <c:v>2.1709109999999999E-5</c:v>
                </c:pt>
                <c:pt idx="177">
                  <c:v>2.17455E-5</c:v>
                </c:pt>
                <c:pt idx="178">
                  <c:v>2.1781730000000001E-5</c:v>
                </c:pt>
                <c:pt idx="179">
                  <c:v>2.181781E-5</c:v>
                </c:pt>
                <c:pt idx="180">
                  <c:v>2.1853750000000001E-5</c:v>
                </c:pt>
                <c:pt idx="181">
                  <c:v>2.1889519999999999E-5</c:v>
                </c:pt>
                <c:pt idx="182">
                  <c:v>2.1925150000000001E-5</c:v>
                </c:pt>
                <c:pt idx="183">
                  <c:v>2.196063E-5</c:v>
                </c:pt>
                <c:pt idx="184">
                  <c:v>2.1995960000000001E-5</c:v>
                </c:pt>
                <c:pt idx="185">
                  <c:v>2.203115E-5</c:v>
                </c:pt>
                <c:pt idx="186">
                  <c:v>2.2066180000000001E-5</c:v>
                </c:pt>
                <c:pt idx="187">
                  <c:v>2.210109E-5</c:v>
                </c:pt>
                <c:pt idx="188">
                  <c:v>2.2135849999999999E-5</c:v>
                </c:pt>
                <c:pt idx="189">
                  <c:v>2.2170469999999998E-5</c:v>
                </c:pt>
                <c:pt idx="190">
                  <c:v>2.2204950000000002E-5</c:v>
                </c:pt>
                <c:pt idx="191">
                  <c:v>2.2239299999999999E-5</c:v>
                </c:pt>
                <c:pt idx="192">
                  <c:v>2.2273499999999999E-5</c:v>
                </c:pt>
                <c:pt idx="193">
                  <c:v>2.2307580000000002E-5</c:v>
                </c:pt>
                <c:pt idx="194">
                  <c:v>2.2341520000000001E-5</c:v>
                </c:pt>
                <c:pt idx="195">
                  <c:v>2.2375330000000001E-5</c:v>
                </c:pt>
                <c:pt idx="196">
                  <c:v>2.2408999999999998E-5</c:v>
                </c:pt>
                <c:pt idx="197">
                  <c:v>2.2442550000000001E-5</c:v>
                </c:pt>
                <c:pt idx="198">
                  <c:v>2.2475980000000002E-5</c:v>
                </c:pt>
                <c:pt idx="199">
                  <c:v>2.250928E-5</c:v>
                </c:pt>
                <c:pt idx="200">
                  <c:v>2.254245E-5</c:v>
                </c:pt>
                <c:pt idx="201">
                  <c:v>2.257549E-5</c:v>
                </c:pt>
                <c:pt idx="202">
                  <c:v>2.2608409999999999E-5</c:v>
                </c:pt>
                <c:pt idx="203">
                  <c:v>2.264121E-5</c:v>
                </c:pt>
                <c:pt idx="204">
                  <c:v>2.2673879999999998E-5</c:v>
                </c:pt>
                <c:pt idx="205">
                  <c:v>2.2706439999999999E-5</c:v>
                </c:pt>
                <c:pt idx="206">
                  <c:v>2.2738879999999999E-5</c:v>
                </c:pt>
                <c:pt idx="207">
                  <c:v>2.27712E-5</c:v>
                </c:pt>
                <c:pt idx="208">
                  <c:v>2.2803399999999999E-5</c:v>
                </c:pt>
                <c:pt idx="209">
                  <c:v>2.283548E-5</c:v>
                </c:pt>
                <c:pt idx="210">
                  <c:v>2.2867450000000001E-5</c:v>
                </c:pt>
                <c:pt idx="211">
                  <c:v>2.2899299999999999E-5</c:v>
                </c:pt>
                <c:pt idx="212">
                  <c:v>2.2931050000000001E-5</c:v>
                </c:pt>
                <c:pt idx="213">
                  <c:v>2.2962680000000002E-5</c:v>
                </c:pt>
                <c:pt idx="214">
                  <c:v>2.2994200000000001E-5</c:v>
                </c:pt>
                <c:pt idx="215">
                  <c:v>2.3025609999999999E-5</c:v>
                </c:pt>
                <c:pt idx="216">
                  <c:v>2.305691E-5</c:v>
                </c:pt>
                <c:pt idx="217">
                  <c:v>2.30881E-5</c:v>
                </c:pt>
                <c:pt idx="218">
                  <c:v>2.311919E-5</c:v>
                </c:pt>
                <c:pt idx="219">
                  <c:v>2.3150160000000001E-5</c:v>
                </c:pt>
                <c:pt idx="220">
                  <c:v>2.318104E-5</c:v>
                </c:pt>
                <c:pt idx="221">
                  <c:v>2.3211820000000002E-5</c:v>
                </c:pt>
                <c:pt idx="222">
                  <c:v>2.3242470000000001E-5</c:v>
                </c:pt>
                <c:pt idx="223">
                  <c:v>2.3273030000000001E-5</c:v>
                </c:pt>
                <c:pt idx="224">
                  <c:v>2.3303500000000001E-5</c:v>
                </c:pt>
                <c:pt idx="225">
                  <c:v>2.333385E-5</c:v>
                </c:pt>
                <c:pt idx="226">
                  <c:v>2.3364099999999999E-5</c:v>
                </c:pt>
                <c:pt idx="227">
                  <c:v>2.3394260000000001E-5</c:v>
                </c:pt>
                <c:pt idx="228">
                  <c:v>2.342432E-5</c:v>
                </c:pt>
                <c:pt idx="229">
                  <c:v>2.3454270000000001E-5</c:v>
                </c:pt>
                <c:pt idx="230">
                  <c:v>2.348413E-5</c:v>
                </c:pt>
                <c:pt idx="231">
                  <c:v>2.3513890000000001E-5</c:v>
                </c:pt>
                <c:pt idx="232">
                  <c:v>2.3543549999999999E-5</c:v>
                </c:pt>
                <c:pt idx="233">
                  <c:v>2.357311E-5</c:v>
                </c:pt>
                <c:pt idx="234">
                  <c:v>2.3602589999999999E-5</c:v>
                </c:pt>
                <c:pt idx="235">
                  <c:v>2.3631979999999999E-5</c:v>
                </c:pt>
                <c:pt idx="236">
                  <c:v>2.3661270000000001E-5</c:v>
                </c:pt>
                <c:pt idx="237">
                  <c:v>2.369046E-5</c:v>
                </c:pt>
                <c:pt idx="238">
                  <c:v>2.371957E-5</c:v>
                </c:pt>
                <c:pt idx="239">
                  <c:v>2.374858E-5</c:v>
                </c:pt>
                <c:pt idx="240">
                  <c:v>2.3777510000000001E-5</c:v>
                </c:pt>
                <c:pt idx="241">
                  <c:v>2.380635E-5</c:v>
                </c:pt>
                <c:pt idx="242">
                  <c:v>2.3835100000000002E-5</c:v>
                </c:pt>
                <c:pt idx="243">
                  <c:v>2.386375E-5</c:v>
                </c:pt>
                <c:pt idx="244">
                  <c:v>2.3892309999999999E-5</c:v>
                </c:pt>
                <c:pt idx="245">
                  <c:v>2.39208E-5</c:v>
                </c:pt>
                <c:pt idx="246">
                  <c:v>2.394919E-5</c:v>
                </c:pt>
                <c:pt idx="247">
                  <c:v>2.3977490000000001E-5</c:v>
                </c:pt>
                <c:pt idx="248">
                  <c:v>2.400571E-5</c:v>
                </c:pt>
                <c:pt idx="249">
                  <c:v>2.403385E-5</c:v>
                </c:pt>
                <c:pt idx="250">
                  <c:v>2.4061900000000001E-5</c:v>
                </c:pt>
              </c:numCache>
            </c:numRef>
          </c:yVal>
          <c:smooth val="1"/>
          <c:extLst>
            <c:ext xmlns:c16="http://schemas.microsoft.com/office/drawing/2014/chart" uri="{C3380CC4-5D6E-409C-BE32-E72D297353CC}">
              <c16:uniqueId val="{0000002D-4D4C-4B1C-89A4-3D3AFACA9F2D}"/>
            </c:ext>
          </c:extLst>
        </c:ser>
        <c:ser>
          <c:idx val="46"/>
          <c:order val="46"/>
          <c:tx>
            <c:strRef>
              <c:f>marine01!$AZ$1</c:f>
              <c:strCache>
                <c:ptCount val="1"/>
                <c:pt idx="0">
                  <c:v>Dp(1.20526E-06) </c:v>
                </c:pt>
              </c:strCache>
            </c:strRef>
          </c:tx>
          <c:spPr>
            <a:ln w="12700">
              <a:solidFill>
                <a:srgbClr val="80808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marine01!$AZ$2:$AZ$252</c:f>
              <c:numCache>
                <c:formatCode>0.00E+00</c:formatCode>
                <c:ptCount val="251"/>
                <c:pt idx="0">
                  <c:v>2.6697149999999998E-6</c:v>
                </c:pt>
                <c:pt idx="1">
                  <c:v>2.9951060000000001E-6</c:v>
                </c:pt>
                <c:pt idx="2">
                  <c:v>3.049883E-6</c:v>
                </c:pt>
                <c:pt idx="3">
                  <c:v>3.1088319999999998E-6</c:v>
                </c:pt>
                <c:pt idx="4">
                  <c:v>3.1730739999999999E-6</c:v>
                </c:pt>
                <c:pt idx="5">
                  <c:v>3.2433470000000002E-6</c:v>
                </c:pt>
                <c:pt idx="6">
                  <c:v>3.3205799999999999E-6</c:v>
                </c:pt>
                <c:pt idx="7">
                  <c:v>3.405929E-6</c:v>
                </c:pt>
                <c:pt idx="8">
                  <c:v>3.5008250000000001E-6</c:v>
                </c:pt>
                <c:pt idx="9">
                  <c:v>3.607048E-6</c:v>
                </c:pt>
                <c:pt idx="10">
                  <c:v>3.726828E-6</c:v>
                </c:pt>
                <c:pt idx="11">
                  <c:v>3.8629709999999999E-6</c:v>
                </c:pt>
                <c:pt idx="12">
                  <c:v>4.0189639999999998E-6</c:v>
                </c:pt>
                <c:pt idx="13">
                  <c:v>4.1992280000000003E-6</c:v>
                </c:pt>
                <c:pt idx="14">
                  <c:v>4.4091839999999996E-6</c:v>
                </c:pt>
                <c:pt idx="15">
                  <c:v>4.6553780000000002E-6</c:v>
                </c:pt>
                <c:pt idx="16">
                  <c:v>4.9454470000000004E-6</c:v>
                </c:pt>
                <c:pt idx="17">
                  <c:v>5.2877530000000002E-6</c:v>
                </c:pt>
                <c:pt idx="18">
                  <c:v>5.6905500000000001E-6</c:v>
                </c:pt>
                <c:pt idx="19">
                  <c:v>6.1606909999999997E-6</c:v>
                </c:pt>
                <c:pt idx="20">
                  <c:v>6.7045690000000004E-6</c:v>
                </c:pt>
                <c:pt idx="21">
                  <c:v>7.3163870000000002E-6</c:v>
                </c:pt>
                <c:pt idx="22">
                  <c:v>7.9806930000000005E-6</c:v>
                </c:pt>
                <c:pt idx="23">
                  <c:v>8.6664569999999998E-6</c:v>
                </c:pt>
                <c:pt idx="24">
                  <c:v>9.3315190000000007E-6</c:v>
                </c:pt>
                <c:pt idx="25">
                  <c:v>9.9364000000000003E-6</c:v>
                </c:pt>
                <c:pt idx="26">
                  <c:v>1.045881E-5</c:v>
                </c:pt>
                <c:pt idx="27">
                  <c:v>1.089708E-5</c:v>
                </c:pt>
                <c:pt idx="28">
                  <c:v>1.126333E-5</c:v>
                </c:pt>
                <c:pt idx="29">
                  <c:v>1.1573920000000001E-5</c:v>
                </c:pt>
                <c:pt idx="30">
                  <c:v>1.184351E-5</c:v>
                </c:pt>
                <c:pt idx="31">
                  <c:v>1.2083480000000001E-5</c:v>
                </c:pt>
                <c:pt idx="32">
                  <c:v>1.23019E-5</c:v>
                </c:pt>
                <c:pt idx="33">
                  <c:v>1.2504070000000001E-5</c:v>
                </c:pt>
                <c:pt idx="34">
                  <c:v>1.2693540000000001E-5</c:v>
                </c:pt>
                <c:pt idx="35">
                  <c:v>1.28727E-5</c:v>
                </c:pt>
                <c:pt idx="36">
                  <c:v>1.3043179999999999E-5</c:v>
                </c:pt>
                <c:pt idx="37">
                  <c:v>1.3206179999999999E-5</c:v>
                </c:pt>
                <c:pt idx="38">
                  <c:v>1.33626E-5</c:v>
                </c:pt>
                <c:pt idx="39">
                  <c:v>1.351313E-5</c:v>
                </c:pt>
                <c:pt idx="40">
                  <c:v>1.365836E-5</c:v>
                </c:pt>
                <c:pt idx="41">
                  <c:v>1.3798729999999999E-5</c:v>
                </c:pt>
                <c:pt idx="42">
                  <c:v>1.393471E-5</c:v>
                </c:pt>
                <c:pt idx="43">
                  <c:v>1.406662E-5</c:v>
                </c:pt>
                <c:pt idx="44">
                  <c:v>1.4194760000000001E-5</c:v>
                </c:pt>
                <c:pt idx="45">
                  <c:v>1.43194E-5</c:v>
                </c:pt>
                <c:pt idx="46">
                  <c:v>1.444079E-5</c:v>
                </c:pt>
                <c:pt idx="47">
                  <c:v>1.4559120000000001E-5</c:v>
                </c:pt>
                <c:pt idx="48">
                  <c:v>1.467458E-5</c:v>
                </c:pt>
                <c:pt idx="49">
                  <c:v>1.478733E-5</c:v>
                </c:pt>
                <c:pt idx="50">
                  <c:v>1.4897570000000001E-5</c:v>
                </c:pt>
                <c:pt idx="51">
                  <c:v>1.5005409999999999E-5</c:v>
                </c:pt>
                <c:pt idx="52">
                  <c:v>1.511102E-5</c:v>
                </c:pt>
                <c:pt idx="53">
                  <c:v>1.521445E-5</c:v>
                </c:pt>
                <c:pt idx="54">
                  <c:v>1.5315879999999999E-5</c:v>
                </c:pt>
                <c:pt idx="55">
                  <c:v>1.5415350000000001E-5</c:v>
                </c:pt>
                <c:pt idx="56">
                  <c:v>1.5512990000000001E-5</c:v>
                </c:pt>
                <c:pt idx="57">
                  <c:v>1.5608890000000002E-5</c:v>
                </c:pt>
                <c:pt idx="58">
                  <c:v>1.5703040000000001E-5</c:v>
                </c:pt>
                <c:pt idx="59">
                  <c:v>1.5795599999999998E-5</c:v>
                </c:pt>
                <c:pt idx="60">
                  <c:v>1.5886650000000001E-5</c:v>
                </c:pt>
                <c:pt idx="61">
                  <c:v>1.5976190000000001E-5</c:v>
                </c:pt>
                <c:pt idx="62">
                  <c:v>1.6064319999999999E-5</c:v>
                </c:pt>
                <c:pt idx="63">
                  <c:v>1.615107E-5</c:v>
                </c:pt>
                <c:pt idx="64">
                  <c:v>1.6236520000000001E-5</c:v>
                </c:pt>
                <c:pt idx="65">
                  <c:v>1.632069E-5</c:v>
                </c:pt>
                <c:pt idx="66">
                  <c:v>1.6403639999999999E-5</c:v>
                </c:pt>
                <c:pt idx="67">
                  <c:v>1.648541E-5</c:v>
                </c:pt>
                <c:pt idx="68">
                  <c:v>1.6566029999999999E-5</c:v>
                </c:pt>
                <c:pt idx="69">
                  <c:v>1.6645580000000001E-5</c:v>
                </c:pt>
                <c:pt idx="70">
                  <c:v>1.672408E-5</c:v>
                </c:pt>
                <c:pt idx="71">
                  <c:v>1.6801549999999998E-5</c:v>
                </c:pt>
                <c:pt idx="72">
                  <c:v>1.6878020000000001E-5</c:v>
                </c:pt>
                <c:pt idx="73">
                  <c:v>1.6953530000000002E-5</c:v>
                </c:pt>
                <c:pt idx="74">
                  <c:v>1.702809E-5</c:v>
                </c:pt>
                <c:pt idx="75">
                  <c:v>1.710176E-5</c:v>
                </c:pt>
                <c:pt idx="76">
                  <c:v>1.717455E-5</c:v>
                </c:pt>
                <c:pt idx="77">
                  <c:v>1.7246509999999999E-5</c:v>
                </c:pt>
                <c:pt idx="78">
                  <c:v>1.731762E-5</c:v>
                </c:pt>
                <c:pt idx="79">
                  <c:v>1.7387939999999999E-5</c:v>
                </c:pt>
                <c:pt idx="80">
                  <c:v>1.7457489999999999E-5</c:v>
                </c:pt>
                <c:pt idx="81">
                  <c:v>1.752627E-5</c:v>
                </c:pt>
                <c:pt idx="82">
                  <c:v>1.7594330000000001E-5</c:v>
                </c:pt>
                <c:pt idx="83">
                  <c:v>1.7661669999999999E-5</c:v>
                </c:pt>
                <c:pt idx="84">
                  <c:v>1.7728300000000001E-5</c:v>
                </c:pt>
                <c:pt idx="85">
                  <c:v>1.779425E-5</c:v>
                </c:pt>
                <c:pt idx="86">
                  <c:v>1.7859529999999999E-5</c:v>
                </c:pt>
                <c:pt idx="87">
                  <c:v>1.7924160000000001E-5</c:v>
                </c:pt>
                <c:pt idx="88">
                  <c:v>1.7988159999999999E-5</c:v>
                </c:pt>
                <c:pt idx="89">
                  <c:v>1.805153E-5</c:v>
                </c:pt>
                <c:pt idx="90">
                  <c:v>1.8114319999999998E-5</c:v>
                </c:pt>
                <c:pt idx="91">
                  <c:v>1.8176509999999999E-5</c:v>
                </c:pt>
                <c:pt idx="92">
                  <c:v>1.8238110000000001E-5</c:v>
                </c:pt>
                <c:pt idx="93">
                  <c:v>1.8299149999999999E-5</c:v>
                </c:pt>
                <c:pt idx="94">
                  <c:v>1.835965E-5</c:v>
                </c:pt>
                <c:pt idx="95">
                  <c:v>1.8419590000000002E-5</c:v>
                </c:pt>
                <c:pt idx="96">
                  <c:v>1.8479019999999998E-5</c:v>
                </c:pt>
                <c:pt idx="97">
                  <c:v>1.853793E-5</c:v>
                </c:pt>
                <c:pt idx="98">
                  <c:v>1.8596329999999999E-5</c:v>
                </c:pt>
                <c:pt idx="99">
                  <c:v>1.8654249999999998E-5</c:v>
                </c:pt>
                <c:pt idx="100">
                  <c:v>1.871166E-5</c:v>
                </c:pt>
                <c:pt idx="101">
                  <c:v>1.876862E-5</c:v>
                </c:pt>
                <c:pt idx="102">
                  <c:v>1.88251E-5</c:v>
                </c:pt>
                <c:pt idx="103">
                  <c:v>1.8881150000000001E-5</c:v>
                </c:pt>
                <c:pt idx="104">
                  <c:v>1.8936750000000001E-5</c:v>
                </c:pt>
                <c:pt idx="105">
                  <c:v>1.89919E-5</c:v>
                </c:pt>
                <c:pt idx="106">
                  <c:v>1.9046609999999999E-5</c:v>
                </c:pt>
                <c:pt idx="107">
                  <c:v>1.910092E-5</c:v>
                </c:pt>
                <c:pt idx="108">
                  <c:v>1.9154840000000001E-5</c:v>
                </c:pt>
                <c:pt idx="109">
                  <c:v>1.92083E-5</c:v>
                </c:pt>
                <c:pt idx="110">
                  <c:v>1.926137E-5</c:v>
                </c:pt>
                <c:pt idx="111">
                  <c:v>1.931407E-5</c:v>
                </c:pt>
                <c:pt idx="112">
                  <c:v>1.9366369999999999E-5</c:v>
                </c:pt>
                <c:pt idx="113">
                  <c:v>1.9418310000000001E-5</c:v>
                </c:pt>
                <c:pt idx="114">
                  <c:v>1.9469869999999999E-5</c:v>
                </c:pt>
                <c:pt idx="115">
                  <c:v>1.9521049999999998E-5</c:v>
                </c:pt>
                <c:pt idx="116">
                  <c:v>1.957188E-5</c:v>
                </c:pt>
                <c:pt idx="117">
                  <c:v>1.9622370000000002E-5</c:v>
                </c:pt>
                <c:pt idx="118">
                  <c:v>1.967252E-5</c:v>
                </c:pt>
                <c:pt idx="119">
                  <c:v>1.9722330000000001E-5</c:v>
                </c:pt>
                <c:pt idx="120">
                  <c:v>1.9771799999999999E-5</c:v>
                </c:pt>
                <c:pt idx="121">
                  <c:v>1.9820949999999999E-5</c:v>
                </c:pt>
                <c:pt idx="122">
                  <c:v>1.9869750000000001E-5</c:v>
                </c:pt>
                <c:pt idx="123">
                  <c:v>1.991827E-5</c:v>
                </c:pt>
                <c:pt idx="124">
                  <c:v>1.9966439999999999E-5</c:v>
                </c:pt>
                <c:pt idx="125">
                  <c:v>2.0014330000000001E-5</c:v>
                </c:pt>
                <c:pt idx="126">
                  <c:v>2.0061899999999998E-5</c:v>
                </c:pt>
                <c:pt idx="127">
                  <c:v>2.010919E-5</c:v>
                </c:pt>
                <c:pt idx="128">
                  <c:v>2.0156180000000001E-5</c:v>
                </c:pt>
                <c:pt idx="129">
                  <c:v>2.0202870000000001E-5</c:v>
                </c:pt>
                <c:pt idx="130">
                  <c:v>2.024926E-5</c:v>
                </c:pt>
                <c:pt idx="131">
                  <c:v>2.0295390000000002E-5</c:v>
                </c:pt>
                <c:pt idx="132">
                  <c:v>2.034123E-5</c:v>
                </c:pt>
                <c:pt idx="133">
                  <c:v>2.0386789999999999E-5</c:v>
                </c:pt>
                <c:pt idx="134">
                  <c:v>2.0432079999999999E-5</c:v>
                </c:pt>
                <c:pt idx="135">
                  <c:v>2.0477119999999999E-5</c:v>
                </c:pt>
                <c:pt idx="136">
                  <c:v>2.0521900000000001E-5</c:v>
                </c:pt>
                <c:pt idx="137">
                  <c:v>2.056644E-5</c:v>
                </c:pt>
                <c:pt idx="138">
                  <c:v>2.061071E-5</c:v>
                </c:pt>
                <c:pt idx="139">
                  <c:v>2.0654729999999999E-5</c:v>
                </c:pt>
                <c:pt idx="140">
                  <c:v>2.0698499999999998E-5</c:v>
                </c:pt>
                <c:pt idx="141">
                  <c:v>2.0742039999999998E-5</c:v>
                </c:pt>
                <c:pt idx="142">
                  <c:v>2.078531E-5</c:v>
                </c:pt>
                <c:pt idx="143">
                  <c:v>2.0828380000000001E-5</c:v>
                </c:pt>
                <c:pt idx="144">
                  <c:v>2.087119E-5</c:v>
                </c:pt>
                <c:pt idx="145">
                  <c:v>2.0913780000000002E-5</c:v>
                </c:pt>
                <c:pt idx="146">
                  <c:v>2.095614E-5</c:v>
                </c:pt>
                <c:pt idx="147">
                  <c:v>2.099827E-5</c:v>
                </c:pt>
                <c:pt idx="148">
                  <c:v>2.104017E-5</c:v>
                </c:pt>
                <c:pt idx="149">
                  <c:v>2.1081880000000001E-5</c:v>
                </c:pt>
                <c:pt idx="150">
                  <c:v>2.1123350000000002E-5</c:v>
                </c:pt>
                <c:pt idx="151">
                  <c:v>2.1164629999999999E-5</c:v>
                </c:pt>
                <c:pt idx="152">
                  <c:v>2.1205680000000001E-5</c:v>
                </c:pt>
                <c:pt idx="153">
                  <c:v>2.1246519999999999E-5</c:v>
                </c:pt>
                <c:pt idx="154">
                  <c:v>2.1287150000000002E-5</c:v>
                </c:pt>
                <c:pt idx="155">
                  <c:v>2.1327580000000001E-5</c:v>
                </c:pt>
                <c:pt idx="156">
                  <c:v>2.1367830000000001E-5</c:v>
                </c:pt>
                <c:pt idx="157">
                  <c:v>2.140787E-5</c:v>
                </c:pt>
                <c:pt idx="158">
                  <c:v>2.1447700000000001E-5</c:v>
                </c:pt>
                <c:pt idx="159">
                  <c:v>2.1487360000000001E-5</c:v>
                </c:pt>
                <c:pt idx="160">
                  <c:v>2.152682E-5</c:v>
                </c:pt>
                <c:pt idx="161">
                  <c:v>2.1566079999999999E-5</c:v>
                </c:pt>
                <c:pt idx="162">
                  <c:v>2.1605159999999998E-5</c:v>
                </c:pt>
                <c:pt idx="163">
                  <c:v>2.1644059999999999E-5</c:v>
                </c:pt>
                <c:pt idx="164">
                  <c:v>2.168277E-5</c:v>
                </c:pt>
                <c:pt idx="165">
                  <c:v>2.1721290000000001E-5</c:v>
                </c:pt>
                <c:pt idx="166">
                  <c:v>2.175964E-5</c:v>
                </c:pt>
                <c:pt idx="167">
                  <c:v>2.17978E-5</c:v>
                </c:pt>
                <c:pt idx="168">
                  <c:v>2.1835809999999999E-5</c:v>
                </c:pt>
                <c:pt idx="169">
                  <c:v>2.1873629999999999E-5</c:v>
                </c:pt>
                <c:pt idx="170">
                  <c:v>2.1911290000000001E-5</c:v>
                </c:pt>
                <c:pt idx="171">
                  <c:v>2.1948780000000001E-5</c:v>
                </c:pt>
                <c:pt idx="172">
                  <c:v>2.1986099999999999E-5</c:v>
                </c:pt>
                <c:pt idx="173">
                  <c:v>2.202325E-5</c:v>
                </c:pt>
                <c:pt idx="174">
                  <c:v>2.2060230000000001E-5</c:v>
                </c:pt>
                <c:pt idx="175">
                  <c:v>2.209707E-5</c:v>
                </c:pt>
                <c:pt idx="176">
                  <c:v>2.213373E-5</c:v>
                </c:pt>
                <c:pt idx="177">
                  <c:v>2.2170239999999999E-5</c:v>
                </c:pt>
                <c:pt idx="178">
                  <c:v>2.220658E-5</c:v>
                </c:pt>
                <c:pt idx="179">
                  <c:v>2.2242779999999998E-5</c:v>
                </c:pt>
                <c:pt idx="180">
                  <c:v>2.227883E-5</c:v>
                </c:pt>
                <c:pt idx="181">
                  <c:v>2.231472E-5</c:v>
                </c:pt>
                <c:pt idx="182">
                  <c:v>2.2350459999999999E-5</c:v>
                </c:pt>
                <c:pt idx="183">
                  <c:v>2.2386049999999999E-5</c:v>
                </c:pt>
                <c:pt idx="184">
                  <c:v>2.2421490000000001E-5</c:v>
                </c:pt>
                <c:pt idx="185">
                  <c:v>2.2456790000000001E-5</c:v>
                </c:pt>
                <c:pt idx="186">
                  <c:v>2.2491929999999999E-5</c:v>
                </c:pt>
                <c:pt idx="187">
                  <c:v>2.2526939999999999E-5</c:v>
                </c:pt>
                <c:pt idx="188">
                  <c:v>2.2561809999999999E-5</c:v>
                </c:pt>
                <c:pt idx="189">
                  <c:v>2.2596539999999999E-5</c:v>
                </c:pt>
                <c:pt idx="190">
                  <c:v>2.2631119999999999E-5</c:v>
                </c:pt>
                <c:pt idx="191">
                  <c:v>2.266557E-5</c:v>
                </c:pt>
                <c:pt idx="192">
                  <c:v>2.2699880000000001E-5</c:v>
                </c:pt>
                <c:pt idx="193">
                  <c:v>2.2734070000000001E-5</c:v>
                </c:pt>
                <c:pt idx="194">
                  <c:v>2.276811E-5</c:v>
                </c:pt>
                <c:pt idx="195">
                  <c:v>2.2802020000000001E-5</c:v>
                </c:pt>
                <c:pt idx="196">
                  <c:v>2.2835789999999998E-5</c:v>
                </c:pt>
                <c:pt idx="197">
                  <c:v>2.286943E-5</c:v>
                </c:pt>
                <c:pt idx="198">
                  <c:v>2.2902960000000001E-5</c:v>
                </c:pt>
                <c:pt idx="199">
                  <c:v>2.2936349999999999E-5</c:v>
                </c:pt>
                <c:pt idx="200">
                  <c:v>2.296963E-5</c:v>
                </c:pt>
                <c:pt idx="201">
                  <c:v>2.300276E-5</c:v>
                </c:pt>
                <c:pt idx="202">
                  <c:v>2.3035779999999999E-5</c:v>
                </c:pt>
                <c:pt idx="203">
                  <c:v>2.3068669999999999E-5</c:v>
                </c:pt>
                <c:pt idx="204">
                  <c:v>2.3101430000000001E-5</c:v>
                </c:pt>
                <c:pt idx="205">
                  <c:v>2.3134089999999999E-5</c:v>
                </c:pt>
                <c:pt idx="206">
                  <c:v>2.316661E-5</c:v>
                </c:pt>
                <c:pt idx="207">
                  <c:v>2.3199030000000001E-5</c:v>
                </c:pt>
                <c:pt idx="208">
                  <c:v>2.323131E-5</c:v>
                </c:pt>
                <c:pt idx="209">
                  <c:v>2.3263490000000001E-5</c:v>
                </c:pt>
                <c:pt idx="210">
                  <c:v>2.329554E-5</c:v>
                </c:pt>
                <c:pt idx="211">
                  <c:v>2.3327479999999998E-5</c:v>
                </c:pt>
                <c:pt idx="212">
                  <c:v>2.335932E-5</c:v>
                </c:pt>
                <c:pt idx="213">
                  <c:v>2.339104E-5</c:v>
                </c:pt>
                <c:pt idx="214">
                  <c:v>2.3422649999999998E-5</c:v>
                </c:pt>
                <c:pt idx="215">
                  <c:v>2.3454139999999999E-5</c:v>
                </c:pt>
                <c:pt idx="216">
                  <c:v>2.3485519999999999E-5</c:v>
                </c:pt>
                <c:pt idx="217">
                  <c:v>2.3516800000000002E-5</c:v>
                </c:pt>
                <c:pt idx="218">
                  <c:v>2.354797E-5</c:v>
                </c:pt>
                <c:pt idx="219">
                  <c:v>2.3579030000000001E-5</c:v>
                </c:pt>
                <c:pt idx="220">
                  <c:v>2.3609989999999999E-5</c:v>
                </c:pt>
                <c:pt idx="221">
                  <c:v>2.3640839999999998E-5</c:v>
                </c:pt>
                <c:pt idx="222">
                  <c:v>2.3671580000000001E-5</c:v>
                </c:pt>
                <c:pt idx="223">
                  <c:v>2.370222E-5</c:v>
                </c:pt>
                <c:pt idx="224">
                  <c:v>2.3732760000000001E-5</c:v>
                </c:pt>
                <c:pt idx="225">
                  <c:v>2.37632E-5</c:v>
                </c:pt>
                <c:pt idx="226">
                  <c:v>2.379352E-5</c:v>
                </c:pt>
                <c:pt idx="227">
                  <c:v>2.3823760000000001E-5</c:v>
                </c:pt>
                <c:pt idx="228">
                  <c:v>2.3853899999999999E-5</c:v>
                </c:pt>
                <c:pt idx="229">
                  <c:v>2.3883920000000002E-5</c:v>
                </c:pt>
                <c:pt idx="230">
                  <c:v>2.3913859999999999E-5</c:v>
                </c:pt>
                <c:pt idx="231">
                  <c:v>2.3943689999999998E-5</c:v>
                </c:pt>
                <c:pt idx="232">
                  <c:v>2.3973429999999999E-5</c:v>
                </c:pt>
                <c:pt idx="233">
                  <c:v>2.4003069999999999E-5</c:v>
                </c:pt>
                <c:pt idx="234">
                  <c:v>2.4032619999999999E-5</c:v>
                </c:pt>
                <c:pt idx="235">
                  <c:v>2.406208E-5</c:v>
                </c:pt>
                <c:pt idx="236">
                  <c:v>2.4091440000000001E-5</c:v>
                </c:pt>
                <c:pt idx="237">
                  <c:v>2.4120710000000002E-5</c:v>
                </c:pt>
                <c:pt idx="238">
                  <c:v>2.414989E-5</c:v>
                </c:pt>
                <c:pt idx="239">
                  <c:v>2.4178970000000001E-5</c:v>
                </c:pt>
                <c:pt idx="240">
                  <c:v>2.4207970000000001E-5</c:v>
                </c:pt>
                <c:pt idx="241">
                  <c:v>2.423687E-5</c:v>
                </c:pt>
                <c:pt idx="242">
                  <c:v>2.426569E-5</c:v>
                </c:pt>
                <c:pt idx="243">
                  <c:v>2.429442E-5</c:v>
                </c:pt>
                <c:pt idx="244">
                  <c:v>2.4323050000000001E-5</c:v>
                </c:pt>
                <c:pt idx="245">
                  <c:v>2.4351599999999999E-5</c:v>
                </c:pt>
                <c:pt idx="246">
                  <c:v>2.438005E-5</c:v>
                </c:pt>
                <c:pt idx="247">
                  <c:v>2.440842E-5</c:v>
                </c:pt>
                <c:pt idx="248">
                  <c:v>2.443671E-5</c:v>
                </c:pt>
                <c:pt idx="249">
                  <c:v>2.4464910000000001E-5</c:v>
                </c:pt>
                <c:pt idx="250">
                  <c:v>2.449303E-5</c:v>
                </c:pt>
              </c:numCache>
            </c:numRef>
          </c:yVal>
          <c:smooth val="1"/>
          <c:extLst>
            <c:ext xmlns:c16="http://schemas.microsoft.com/office/drawing/2014/chart" uri="{C3380CC4-5D6E-409C-BE32-E72D297353CC}">
              <c16:uniqueId val="{0000002E-4D4C-4B1C-89A4-3D3AFACA9F2D}"/>
            </c:ext>
          </c:extLst>
        </c:ser>
        <c:ser>
          <c:idx val="47"/>
          <c:order val="47"/>
          <c:tx>
            <c:strRef>
              <c:f>marine01!$BA$1</c:f>
              <c:strCache>
                <c:ptCount val="1"/>
                <c:pt idx="0">
                  <c:v>Dp(1.32205E-06) </c:v>
                </c:pt>
              </c:strCache>
            </c:strRef>
          </c:tx>
          <c:spPr>
            <a:ln w="12700">
              <a:solidFill>
                <a:srgbClr val="9999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marine01!$BA$2:$BA$252</c:f>
              <c:numCache>
                <c:formatCode>0.00E+00</c:formatCode>
                <c:ptCount val="251"/>
                <c:pt idx="0">
                  <c:v>2.9319400000000001E-6</c:v>
                </c:pt>
                <c:pt idx="1">
                  <c:v>3.2850450000000001E-6</c:v>
                </c:pt>
                <c:pt idx="2">
                  <c:v>3.3457579999999999E-6</c:v>
                </c:pt>
                <c:pt idx="3">
                  <c:v>3.4102469999999998E-6</c:v>
                </c:pt>
                <c:pt idx="4">
                  <c:v>3.4804679999999999E-6</c:v>
                </c:pt>
                <c:pt idx="5">
                  <c:v>3.5572169999999998E-6</c:v>
                </c:pt>
                <c:pt idx="6">
                  <c:v>3.6414770000000002E-6</c:v>
                </c:pt>
                <c:pt idx="7">
                  <c:v>3.7344670000000001E-6</c:v>
                </c:pt>
                <c:pt idx="8">
                  <c:v>3.8376829999999999E-6</c:v>
                </c:pt>
                <c:pt idx="9">
                  <c:v>3.9529720000000002E-6</c:v>
                </c:pt>
                <c:pt idx="10">
                  <c:v>4.082626E-6</c:v>
                </c:pt>
                <c:pt idx="11">
                  <c:v>4.2294900000000001E-6</c:v>
                </c:pt>
                <c:pt idx="12">
                  <c:v>4.3970460000000004E-6</c:v>
                </c:pt>
                <c:pt idx="13">
                  <c:v>4.5896360000000002E-6</c:v>
                </c:pt>
                <c:pt idx="14">
                  <c:v>4.8124760000000003E-6</c:v>
                </c:pt>
                <c:pt idx="15">
                  <c:v>5.071728E-6</c:v>
                </c:pt>
                <c:pt idx="16">
                  <c:v>5.3744120000000001E-6</c:v>
                </c:pt>
                <c:pt idx="17">
                  <c:v>5.7280239999999999E-6</c:v>
                </c:pt>
                <c:pt idx="18">
                  <c:v>6.139796E-6</c:v>
                </c:pt>
                <c:pt idx="19">
                  <c:v>6.6155700000000003E-6</c:v>
                </c:pt>
                <c:pt idx="20">
                  <c:v>7.1610249999999998E-6</c:v>
                </c:pt>
                <c:pt idx="21">
                  <c:v>7.7702159999999993E-6</c:v>
                </c:pt>
                <c:pt idx="22">
                  <c:v>8.428398E-6</c:v>
                </c:pt>
                <c:pt idx="23">
                  <c:v>9.1060149999999999E-6</c:v>
                </c:pt>
                <c:pt idx="24">
                  <c:v>9.762687E-6</c:v>
                </c:pt>
                <c:pt idx="25">
                  <c:v>1.036037E-5</c:v>
                </c:pt>
                <c:pt idx="26">
                  <c:v>1.0877459999999999E-5</c:v>
                </c:pt>
                <c:pt idx="27">
                  <c:v>1.13123E-5</c:v>
                </c:pt>
                <c:pt idx="28">
                  <c:v>1.167664E-5</c:v>
                </c:pt>
                <c:pt idx="29">
                  <c:v>1.1986420000000001E-5</c:v>
                </c:pt>
                <c:pt idx="30">
                  <c:v>1.225591E-5</c:v>
                </c:pt>
                <c:pt idx="31">
                  <c:v>1.249622E-5</c:v>
                </c:pt>
                <c:pt idx="32">
                  <c:v>1.271523E-5</c:v>
                </c:pt>
                <c:pt idx="33">
                  <c:v>1.2918170000000001E-5</c:v>
                </c:pt>
                <c:pt idx="34">
                  <c:v>1.31085E-5</c:v>
                </c:pt>
                <c:pt idx="35">
                  <c:v>1.328855E-5</c:v>
                </c:pt>
                <c:pt idx="36">
                  <c:v>1.345996E-5</c:v>
                </c:pt>
                <c:pt idx="37">
                  <c:v>1.3623889999999999E-5</c:v>
                </c:pt>
                <c:pt idx="38">
                  <c:v>1.3781240000000001E-5</c:v>
                </c:pt>
                <c:pt idx="39">
                  <c:v>1.393271E-5</c:v>
                </c:pt>
                <c:pt idx="40">
                  <c:v>1.4078860000000001E-5</c:v>
                </c:pt>
                <c:pt idx="41">
                  <c:v>1.4220140000000001E-5</c:v>
                </c:pt>
                <c:pt idx="42">
                  <c:v>1.435702E-5</c:v>
                </c:pt>
                <c:pt idx="43">
                  <c:v>1.448981E-5</c:v>
                </c:pt>
                <c:pt idx="44">
                  <c:v>1.461883E-5</c:v>
                </c:pt>
                <c:pt idx="45">
                  <c:v>1.4744330000000001E-5</c:v>
                </c:pt>
                <c:pt idx="46">
                  <c:v>1.4866550000000001E-5</c:v>
                </c:pt>
                <c:pt idx="47">
                  <c:v>1.4985719999999999E-5</c:v>
                </c:pt>
                <c:pt idx="48">
                  <c:v>1.5101980000000001E-5</c:v>
                </c:pt>
                <c:pt idx="49">
                  <c:v>1.521554E-5</c:v>
                </c:pt>
                <c:pt idx="50">
                  <c:v>1.532655E-5</c:v>
                </c:pt>
                <c:pt idx="51">
                  <c:v>1.5435160000000001E-5</c:v>
                </c:pt>
                <c:pt idx="52">
                  <c:v>1.5541520000000002E-5</c:v>
                </c:pt>
                <c:pt idx="53">
                  <c:v>1.5645690000000001E-5</c:v>
                </c:pt>
                <c:pt idx="54">
                  <c:v>1.5747849999999999E-5</c:v>
                </c:pt>
                <c:pt idx="55">
                  <c:v>1.584803E-5</c:v>
                </c:pt>
                <c:pt idx="56">
                  <c:v>1.5946370000000002E-5</c:v>
                </c:pt>
                <c:pt idx="57">
                  <c:v>1.6042949999999999E-5</c:v>
                </c:pt>
                <c:pt idx="58">
                  <c:v>1.6137779999999998E-5</c:v>
                </c:pt>
                <c:pt idx="59">
                  <c:v>1.6231000000000001E-5</c:v>
                </c:pt>
                <c:pt idx="60">
                  <c:v>1.6322699999999999E-5</c:v>
                </c:pt>
                <c:pt idx="61">
                  <c:v>1.6412870000000001E-5</c:v>
                </c:pt>
                <c:pt idx="62">
                  <c:v>1.650163E-5</c:v>
                </c:pt>
                <c:pt idx="63">
                  <c:v>1.6589E-5</c:v>
                </c:pt>
                <c:pt idx="64">
                  <c:v>1.6675049999999999E-5</c:v>
                </c:pt>
                <c:pt idx="65">
                  <c:v>1.675982E-5</c:v>
                </c:pt>
                <c:pt idx="66">
                  <c:v>1.6843359999999999E-5</c:v>
                </c:pt>
                <c:pt idx="67">
                  <c:v>1.69257E-5</c:v>
                </c:pt>
                <c:pt idx="68">
                  <c:v>1.7006890000000001E-5</c:v>
                </c:pt>
                <c:pt idx="69">
                  <c:v>1.7087000000000001E-5</c:v>
                </c:pt>
                <c:pt idx="70">
                  <c:v>1.7166040000000001E-5</c:v>
                </c:pt>
                <c:pt idx="71">
                  <c:v>1.724405E-5</c:v>
                </c:pt>
                <c:pt idx="72">
                  <c:v>1.732106E-5</c:v>
                </c:pt>
                <c:pt idx="73">
                  <c:v>1.7397089999999999E-5</c:v>
                </c:pt>
                <c:pt idx="74">
                  <c:v>1.747217E-5</c:v>
                </c:pt>
                <c:pt idx="75">
                  <c:v>1.7546340000000001E-5</c:v>
                </c:pt>
                <c:pt idx="76">
                  <c:v>1.7619629999999999E-5</c:v>
                </c:pt>
                <c:pt idx="77">
                  <c:v>1.7692080000000002E-5</c:v>
                </c:pt>
                <c:pt idx="78">
                  <c:v>1.7763679999999999E-5</c:v>
                </c:pt>
                <c:pt idx="79">
                  <c:v>1.7834479999999999E-5</c:v>
                </c:pt>
                <c:pt idx="80">
                  <c:v>1.7904500000000001E-5</c:v>
                </c:pt>
                <c:pt idx="81">
                  <c:v>1.797374E-5</c:v>
                </c:pt>
                <c:pt idx="82">
                  <c:v>1.8042259999999999E-5</c:v>
                </c:pt>
                <c:pt idx="83">
                  <c:v>1.8110050000000001E-5</c:v>
                </c:pt>
                <c:pt idx="84">
                  <c:v>1.8177120000000001E-5</c:v>
                </c:pt>
                <c:pt idx="85">
                  <c:v>1.824351E-5</c:v>
                </c:pt>
                <c:pt idx="86">
                  <c:v>1.830923E-5</c:v>
                </c:pt>
                <c:pt idx="87">
                  <c:v>1.837428E-5</c:v>
                </c:pt>
                <c:pt idx="88">
                  <c:v>1.84387E-5</c:v>
                </c:pt>
                <c:pt idx="89">
                  <c:v>1.850249E-5</c:v>
                </c:pt>
                <c:pt idx="90">
                  <c:v>1.8565679999999999E-5</c:v>
                </c:pt>
                <c:pt idx="91">
                  <c:v>1.862827E-5</c:v>
                </c:pt>
                <c:pt idx="92">
                  <c:v>1.8690280000000002E-5</c:v>
                </c:pt>
                <c:pt idx="93">
                  <c:v>1.875172E-5</c:v>
                </c:pt>
                <c:pt idx="94">
                  <c:v>1.88126E-5</c:v>
                </c:pt>
                <c:pt idx="95">
                  <c:v>1.8872920000000002E-5</c:v>
                </c:pt>
                <c:pt idx="96">
                  <c:v>1.8932730000000001E-5</c:v>
                </c:pt>
                <c:pt idx="97">
                  <c:v>1.8992019999999998E-5</c:v>
                </c:pt>
                <c:pt idx="98">
                  <c:v>1.905079E-5</c:v>
                </c:pt>
                <c:pt idx="99">
                  <c:v>1.9109070000000001E-5</c:v>
                </c:pt>
                <c:pt idx="100">
                  <c:v>1.916684E-5</c:v>
                </c:pt>
                <c:pt idx="101">
                  <c:v>1.9224159999999999E-5</c:v>
                </c:pt>
                <c:pt idx="102">
                  <c:v>1.928099E-5</c:v>
                </c:pt>
                <c:pt idx="103">
                  <c:v>1.9337380000000001E-5</c:v>
                </c:pt>
                <c:pt idx="104">
                  <c:v>1.9393320000000001E-5</c:v>
                </c:pt>
                <c:pt idx="105">
                  <c:v>1.9448820000000001E-5</c:v>
                </c:pt>
                <c:pt idx="106">
                  <c:v>1.9503859999999999E-5</c:v>
                </c:pt>
                <c:pt idx="107">
                  <c:v>1.9558499999999999E-5</c:v>
                </c:pt>
                <c:pt idx="108">
                  <c:v>1.961275E-5</c:v>
                </c:pt>
                <c:pt idx="109">
                  <c:v>1.9666540000000002E-5</c:v>
                </c:pt>
                <c:pt idx="110">
                  <c:v>1.9719919999999999E-5</c:v>
                </c:pt>
                <c:pt idx="111">
                  <c:v>1.9772940000000001E-5</c:v>
                </c:pt>
                <c:pt idx="112">
                  <c:v>1.9825549999999999E-5</c:v>
                </c:pt>
                <c:pt idx="113">
                  <c:v>1.9877800000000001E-5</c:v>
                </c:pt>
                <c:pt idx="114">
                  <c:v>1.9929670000000001E-5</c:v>
                </c:pt>
                <c:pt idx="115">
                  <c:v>1.9981150000000001E-5</c:v>
                </c:pt>
                <c:pt idx="116">
                  <c:v>2.003228E-5</c:v>
                </c:pt>
                <c:pt idx="117">
                  <c:v>2.0083069999999999E-5</c:v>
                </c:pt>
                <c:pt idx="118">
                  <c:v>2.013351E-5</c:v>
                </c:pt>
                <c:pt idx="119">
                  <c:v>2.0183600000000001E-5</c:v>
                </c:pt>
                <c:pt idx="120">
                  <c:v>2.023337E-5</c:v>
                </c:pt>
                <c:pt idx="121">
                  <c:v>2.0282799999999998E-5</c:v>
                </c:pt>
                <c:pt idx="122">
                  <c:v>2.033188E-5</c:v>
                </c:pt>
                <c:pt idx="123">
                  <c:v>2.0380670000000001E-5</c:v>
                </c:pt>
                <c:pt idx="124">
                  <c:v>2.0429119999999999E-5</c:v>
                </c:pt>
                <c:pt idx="125">
                  <c:v>2.047728E-5</c:v>
                </c:pt>
                <c:pt idx="126">
                  <c:v>2.0525119999999999E-5</c:v>
                </c:pt>
                <c:pt idx="127">
                  <c:v>2.0572679999999999E-5</c:v>
                </c:pt>
                <c:pt idx="128">
                  <c:v>2.0619930000000001E-5</c:v>
                </c:pt>
                <c:pt idx="129">
                  <c:v>2.066689E-5</c:v>
                </c:pt>
                <c:pt idx="130">
                  <c:v>2.071353E-5</c:v>
                </c:pt>
                <c:pt idx="131">
                  <c:v>2.0759919999999999E-5</c:v>
                </c:pt>
                <c:pt idx="132">
                  <c:v>2.0806010000000001E-5</c:v>
                </c:pt>
                <c:pt idx="133">
                  <c:v>2.0851830000000001E-5</c:v>
                </c:pt>
                <c:pt idx="134">
                  <c:v>2.0897360000000001E-5</c:v>
                </c:pt>
                <c:pt idx="135">
                  <c:v>2.0942640000000001E-5</c:v>
                </c:pt>
                <c:pt idx="136">
                  <c:v>2.098767E-5</c:v>
                </c:pt>
                <c:pt idx="137">
                  <c:v>2.1032449999999999E-5</c:v>
                </c:pt>
                <c:pt idx="138">
                  <c:v>2.1076959999999999E-5</c:v>
                </c:pt>
                <c:pt idx="139">
                  <c:v>2.1121219999999998E-5</c:v>
                </c:pt>
                <c:pt idx="140">
                  <c:v>2.116522E-5</c:v>
                </c:pt>
                <c:pt idx="141">
                  <c:v>2.1208989999999999E-5</c:v>
                </c:pt>
                <c:pt idx="142">
                  <c:v>2.125249E-5</c:v>
                </c:pt>
                <c:pt idx="143">
                  <c:v>2.129579E-5</c:v>
                </c:pt>
                <c:pt idx="144">
                  <c:v>2.1338829999999998E-5</c:v>
                </c:pt>
                <c:pt idx="145">
                  <c:v>2.1381640000000002E-5</c:v>
                </c:pt>
                <c:pt idx="146">
                  <c:v>2.1424219999999999E-5</c:v>
                </c:pt>
                <c:pt idx="147">
                  <c:v>2.1466580000000001E-5</c:v>
                </c:pt>
                <c:pt idx="148">
                  <c:v>2.1508689999999999E-5</c:v>
                </c:pt>
                <c:pt idx="149">
                  <c:v>2.1550610000000001E-5</c:v>
                </c:pt>
                <c:pt idx="150">
                  <c:v>2.15923E-5</c:v>
                </c:pt>
                <c:pt idx="151">
                  <c:v>2.1633789999999999E-5</c:v>
                </c:pt>
                <c:pt idx="152">
                  <c:v>2.1675049999999998E-5</c:v>
                </c:pt>
                <c:pt idx="153">
                  <c:v>2.17161E-5</c:v>
                </c:pt>
                <c:pt idx="154">
                  <c:v>2.1756940000000001E-5</c:v>
                </c:pt>
                <c:pt idx="155">
                  <c:v>2.1797570000000001E-5</c:v>
                </c:pt>
                <c:pt idx="156">
                  <c:v>2.1838020000000001E-5</c:v>
                </c:pt>
                <c:pt idx="157">
                  <c:v>2.1878260000000001E-5</c:v>
                </c:pt>
                <c:pt idx="158">
                  <c:v>2.19183E-5</c:v>
                </c:pt>
                <c:pt idx="159">
                  <c:v>2.1958139999999998E-5</c:v>
                </c:pt>
                <c:pt idx="160">
                  <c:v>2.1997800000000001E-5</c:v>
                </c:pt>
                <c:pt idx="161">
                  <c:v>2.203726E-5</c:v>
                </c:pt>
                <c:pt idx="162">
                  <c:v>2.207653E-5</c:v>
                </c:pt>
                <c:pt idx="163">
                  <c:v>2.211562E-5</c:v>
                </c:pt>
                <c:pt idx="164">
                  <c:v>2.2154520000000001E-5</c:v>
                </c:pt>
                <c:pt idx="165">
                  <c:v>2.2193230000000002E-5</c:v>
                </c:pt>
                <c:pt idx="166">
                  <c:v>2.223176E-5</c:v>
                </c:pt>
                <c:pt idx="167">
                  <c:v>2.2270109999999999E-5</c:v>
                </c:pt>
                <c:pt idx="168">
                  <c:v>2.2308300000000001E-5</c:v>
                </c:pt>
                <c:pt idx="169">
                  <c:v>2.2346310000000001E-5</c:v>
                </c:pt>
                <c:pt idx="170">
                  <c:v>2.2384140000000001E-5</c:v>
                </c:pt>
                <c:pt idx="171">
                  <c:v>2.242181E-5</c:v>
                </c:pt>
                <c:pt idx="172">
                  <c:v>2.2459310000000001E-5</c:v>
                </c:pt>
                <c:pt idx="173">
                  <c:v>2.2496629999999999E-5</c:v>
                </c:pt>
                <c:pt idx="174">
                  <c:v>2.253379E-5</c:v>
                </c:pt>
                <c:pt idx="175">
                  <c:v>2.2570800000000001E-5</c:v>
                </c:pt>
                <c:pt idx="176">
                  <c:v>2.2607629999999999E-5</c:v>
                </c:pt>
                <c:pt idx="177">
                  <c:v>2.264431E-5</c:v>
                </c:pt>
                <c:pt idx="178">
                  <c:v>2.2680819999999999E-5</c:v>
                </c:pt>
                <c:pt idx="179">
                  <c:v>2.2717189999999999E-5</c:v>
                </c:pt>
                <c:pt idx="180">
                  <c:v>2.2753400000000001E-5</c:v>
                </c:pt>
                <c:pt idx="181">
                  <c:v>2.2789449999999999E-5</c:v>
                </c:pt>
                <c:pt idx="182">
                  <c:v>2.2825360000000001E-5</c:v>
                </c:pt>
                <c:pt idx="183">
                  <c:v>2.2861110000000001E-5</c:v>
                </c:pt>
                <c:pt idx="184">
                  <c:v>2.2896719999999999E-5</c:v>
                </c:pt>
                <c:pt idx="185">
                  <c:v>2.2932169999999998E-5</c:v>
                </c:pt>
                <c:pt idx="186">
                  <c:v>2.2967470000000001E-5</c:v>
                </c:pt>
                <c:pt idx="187">
                  <c:v>2.3002639999999998E-5</c:v>
                </c:pt>
                <c:pt idx="188">
                  <c:v>2.3037669999999999E-5</c:v>
                </c:pt>
                <c:pt idx="189">
                  <c:v>2.307255E-5</c:v>
                </c:pt>
                <c:pt idx="190">
                  <c:v>2.3107290000000001E-5</c:v>
                </c:pt>
                <c:pt idx="191">
                  <c:v>2.3141889999999999E-5</c:v>
                </c:pt>
                <c:pt idx="192">
                  <c:v>2.317635E-5</c:v>
                </c:pt>
                <c:pt idx="193">
                  <c:v>2.321068E-5</c:v>
                </c:pt>
                <c:pt idx="194">
                  <c:v>2.324487E-5</c:v>
                </c:pt>
                <c:pt idx="195">
                  <c:v>2.327893E-5</c:v>
                </c:pt>
                <c:pt idx="196">
                  <c:v>2.3312840000000001E-5</c:v>
                </c:pt>
                <c:pt idx="197">
                  <c:v>2.334664E-5</c:v>
                </c:pt>
                <c:pt idx="198">
                  <c:v>2.33803E-5</c:v>
                </c:pt>
                <c:pt idx="199">
                  <c:v>2.3413839999999999E-5</c:v>
                </c:pt>
                <c:pt idx="200">
                  <c:v>2.3447259999999999E-5</c:v>
                </c:pt>
                <c:pt idx="201">
                  <c:v>2.3480539999999999E-5</c:v>
                </c:pt>
                <c:pt idx="202">
                  <c:v>2.3513690000000001E-5</c:v>
                </c:pt>
                <c:pt idx="203">
                  <c:v>2.3546720000000001E-5</c:v>
                </c:pt>
                <c:pt idx="204">
                  <c:v>2.3579629999999999E-5</c:v>
                </c:pt>
                <c:pt idx="205">
                  <c:v>2.3612419999999999E-5</c:v>
                </c:pt>
                <c:pt idx="206">
                  <c:v>2.364508E-5</c:v>
                </c:pt>
                <c:pt idx="207">
                  <c:v>2.3677630000000001E-5</c:v>
                </c:pt>
                <c:pt idx="208">
                  <c:v>2.3710049999999998E-5</c:v>
                </c:pt>
                <c:pt idx="209">
                  <c:v>2.3742359999999999E-5</c:v>
                </c:pt>
                <c:pt idx="210">
                  <c:v>2.3774550000000001E-5</c:v>
                </c:pt>
                <c:pt idx="211">
                  <c:v>2.3806620000000001E-5</c:v>
                </c:pt>
                <c:pt idx="212">
                  <c:v>2.3838580000000001E-5</c:v>
                </c:pt>
                <c:pt idx="213">
                  <c:v>2.387043E-5</c:v>
                </c:pt>
                <c:pt idx="214">
                  <c:v>2.3902170000000001E-5</c:v>
                </c:pt>
                <c:pt idx="215">
                  <c:v>2.393378E-5</c:v>
                </c:pt>
                <c:pt idx="216">
                  <c:v>2.3965299999999999E-5</c:v>
                </c:pt>
                <c:pt idx="217">
                  <c:v>2.39967E-5</c:v>
                </c:pt>
                <c:pt idx="218">
                  <c:v>2.402799E-5</c:v>
                </c:pt>
                <c:pt idx="219">
                  <c:v>2.405918E-5</c:v>
                </c:pt>
                <c:pt idx="220">
                  <c:v>2.4090259999999999E-5</c:v>
                </c:pt>
                <c:pt idx="221">
                  <c:v>2.4121240000000002E-5</c:v>
                </c:pt>
                <c:pt idx="222">
                  <c:v>2.4152099999999999E-5</c:v>
                </c:pt>
                <c:pt idx="223">
                  <c:v>2.4182859999999999E-5</c:v>
                </c:pt>
                <c:pt idx="224">
                  <c:v>2.4213519999999999E-5</c:v>
                </c:pt>
                <c:pt idx="225">
                  <c:v>2.4244069999999998E-5</c:v>
                </c:pt>
                <c:pt idx="226">
                  <c:v>2.4274520000000001E-5</c:v>
                </c:pt>
                <c:pt idx="227">
                  <c:v>2.430487E-5</c:v>
                </c:pt>
                <c:pt idx="228">
                  <c:v>2.4335129999999999E-5</c:v>
                </c:pt>
                <c:pt idx="229">
                  <c:v>2.436527E-5</c:v>
                </c:pt>
                <c:pt idx="230">
                  <c:v>2.4395320000000001E-5</c:v>
                </c:pt>
                <c:pt idx="231">
                  <c:v>2.4425269999999999E-5</c:v>
                </c:pt>
                <c:pt idx="232">
                  <c:v>2.445512E-5</c:v>
                </c:pt>
                <c:pt idx="233">
                  <c:v>2.4484870000000001E-5</c:v>
                </c:pt>
                <c:pt idx="234">
                  <c:v>2.4514529999999999E-5</c:v>
                </c:pt>
                <c:pt idx="235">
                  <c:v>2.4544100000000001E-5</c:v>
                </c:pt>
                <c:pt idx="236">
                  <c:v>2.457358E-5</c:v>
                </c:pt>
                <c:pt idx="237">
                  <c:v>2.4602950000000001E-5</c:v>
                </c:pt>
                <c:pt idx="238">
                  <c:v>2.4632240000000001E-5</c:v>
                </c:pt>
                <c:pt idx="239">
                  <c:v>2.4661429999999999E-5</c:v>
                </c:pt>
                <c:pt idx="240">
                  <c:v>2.469054E-5</c:v>
                </c:pt>
                <c:pt idx="241">
                  <c:v>2.471955E-5</c:v>
                </c:pt>
                <c:pt idx="242">
                  <c:v>2.474847E-5</c:v>
                </c:pt>
                <c:pt idx="243">
                  <c:v>2.4777300000000001E-5</c:v>
                </c:pt>
                <c:pt idx="244">
                  <c:v>2.4806039999999999E-5</c:v>
                </c:pt>
                <c:pt idx="245">
                  <c:v>2.4834690000000001E-5</c:v>
                </c:pt>
                <c:pt idx="246">
                  <c:v>2.486326E-5</c:v>
                </c:pt>
                <c:pt idx="247">
                  <c:v>2.4891719999999999E-5</c:v>
                </c:pt>
                <c:pt idx="248">
                  <c:v>2.4920109999999999E-5</c:v>
                </c:pt>
                <c:pt idx="249">
                  <c:v>2.4948420000000001E-5</c:v>
                </c:pt>
                <c:pt idx="250">
                  <c:v>2.497664E-5</c:v>
                </c:pt>
              </c:numCache>
            </c:numRef>
          </c:yVal>
          <c:smooth val="1"/>
          <c:extLst>
            <c:ext xmlns:c16="http://schemas.microsoft.com/office/drawing/2014/chart" uri="{C3380CC4-5D6E-409C-BE32-E72D297353CC}">
              <c16:uniqueId val="{0000002F-4D4C-4B1C-89A4-3D3AFACA9F2D}"/>
            </c:ext>
          </c:extLst>
        </c:ser>
        <c:ser>
          <c:idx val="48"/>
          <c:order val="48"/>
          <c:tx>
            <c:strRef>
              <c:f>marine01!$BB$1</c:f>
              <c:strCache>
                <c:ptCount val="1"/>
                <c:pt idx="0">
                  <c:v>Dp(1.45016E-06) </c:v>
                </c:pt>
              </c:strCache>
            </c:strRef>
          </c:tx>
          <c:spPr>
            <a:ln w="12700">
              <a:solidFill>
                <a:srgbClr val="993366"/>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marine01!$BB$2:$BB$252</c:f>
              <c:numCache>
                <c:formatCode>0.00E+00</c:formatCode>
                <c:ptCount val="251"/>
                <c:pt idx="0">
                  <c:v>3.219584E-6</c:v>
                </c:pt>
                <c:pt idx="1">
                  <c:v>3.6019530000000002E-6</c:v>
                </c:pt>
                <c:pt idx="2">
                  <c:v>3.6698E-6</c:v>
                </c:pt>
                <c:pt idx="3">
                  <c:v>3.7403040000000001E-6</c:v>
                </c:pt>
                <c:pt idx="4">
                  <c:v>3.8169769999999996E-6</c:v>
                </c:pt>
                <c:pt idx="5">
                  <c:v>3.9006929999999998E-6</c:v>
                </c:pt>
                <c:pt idx="6">
                  <c:v>3.9924890000000002E-6</c:v>
                </c:pt>
                <c:pt idx="7">
                  <c:v>4.093642E-6</c:v>
                </c:pt>
                <c:pt idx="8">
                  <c:v>4.205706E-6</c:v>
                </c:pt>
                <c:pt idx="9">
                  <c:v>4.3305850000000003E-6</c:v>
                </c:pt>
                <c:pt idx="10">
                  <c:v>4.4706080000000002E-6</c:v>
                </c:pt>
                <c:pt idx="11">
                  <c:v>4.6286409999999997E-6</c:v>
                </c:pt>
                <c:pt idx="12">
                  <c:v>4.8081249999999998E-6</c:v>
                </c:pt>
                <c:pt idx="13">
                  <c:v>5.0132840000000003E-6</c:v>
                </c:pt>
                <c:pt idx="14">
                  <c:v>5.2490930000000003E-6</c:v>
                </c:pt>
                <c:pt idx="15">
                  <c:v>5.5212989999999997E-6</c:v>
                </c:pt>
                <c:pt idx="16">
                  <c:v>5.8363049999999998E-6</c:v>
                </c:pt>
                <c:pt idx="17">
                  <c:v>6.200793E-6</c:v>
                </c:pt>
                <c:pt idx="18">
                  <c:v>6.6210650000000001E-6</c:v>
                </c:pt>
                <c:pt idx="19">
                  <c:v>7.1020830000000003E-6</c:v>
                </c:pt>
                <c:pt idx="20">
                  <c:v>7.6489149999999999E-6</c:v>
                </c:pt>
                <c:pt idx="21">
                  <c:v>8.2555099999999998E-6</c:v>
                </c:pt>
                <c:pt idx="22">
                  <c:v>8.907791E-6</c:v>
                </c:pt>
                <c:pt idx="23">
                  <c:v>9.5775889999999995E-6</c:v>
                </c:pt>
                <c:pt idx="24">
                  <c:v>1.022622E-5</c:v>
                </c:pt>
                <c:pt idx="25">
                  <c:v>1.0817060000000001E-5</c:v>
                </c:pt>
                <c:pt idx="26">
                  <c:v>1.1329169999999999E-5</c:v>
                </c:pt>
                <c:pt idx="27">
                  <c:v>1.176093E-5</c:v>
                </c:pt>
                <c:pt idx="28">
                  <c:v>1.2123729999999999E-5</c:v>
                </c:pt>
                <c:pt idx="29">
                  <c:v>1.243304E-5</c:v>
                </c:pt>
                <c:pt idx="30">
                  <c:v>1.270278E-5</c:v>
                </c:pt>
                <c:pt idx="31">
                  <c:v>1.2943790000000001E-5</c:v>
                </c:pt>
                <c:pt idx="32">
                  <c:v>1.316376E-5</c:v>
                </c:pt>
                <c:pt idx="33">
                  <c:v>1.336781E-5</c:v>
                </c:pt>
                <c:pt idx="34">
                  <c:v>1.355931E-5</c:v>
                </c:pt>
                <c:pt idx="35">
                  <c:v>1.374059E-5</c:v>
                </c:pt>
                <c:pt idx="36">
                  <c:v>1.391323E-5</c:v>
                </c:pt>
                <c:pt idx="37">
                  <c:v>1.4078400000000001E-5</c:v>
                </c:pt>
                <c:pt idx="38">
                  <c:v>1.423699E-5</c:v>
                </c:pt>
                <c:pt idx="39">
                  <c:v>1.4389680000000001E-5</c:v>
                </c:pt>
                <c:pt idx="40">
                  <c:v>1.453703E-5</c:v>
                </c:pt>
                <c:pt idx="41">
                  <c:v>1.4679500000000001E-5</c:v>
                </c:pt>
                <c:pt idx="42">
                  <c:v>1.4817539999999999E-5</c:v>
                </c:pt>
                <c:pt idx="43">
                  <c:v>1.4951479999999999E-5</c:v>
                </c:pt>
                <c:pt idx="44">
                  <c:v>1.5081619999999999E-5</c:v>
                </c:pt>
                <c:pt idx="45">
                  <c:v>1.5208219999999999E-5</c:v>
                </c:pt>
                <c:pt idx="46">
                  <c:v>1.5331529999999999E-5</c:v>
                </c:pt>
                <c:pt idx="47">
                  <c:v>1.5451760000000001E-5</c:v>
                </c:pt>
                <c:pt idx="48">
                  <c:v>1.556906E-5</c:v>
                </c:pt>
                <c:pt idx="49">
                  <c:v>1.5683639999999999E-5</c:v>
                </c:pt>
                <c:pt idx="50">
                  <c:v>1.5795659999999999E-5</c:v>
                </c:pt>
                <c:pt idx="51">
                  <c:v>1.5905240000000001E-5</c:v>
                </c:pt>
                <c:pt idx="52">
                  <c:v>1.6012570000000001E-5</c:v>
                </c:pt>
                <c:pt idx="53">
                  <c:v>1.6117689999999999E-5</c:v>
                </c:pt>
                <c:pt idx="54">
                  <c:v>1.622077E-5</c:v>
                </c:pt>
                <c:pt idx="55">
                  <c:v>1.6321860000000001E-5</c:v>
                </c:pt>
                <c:pt idx="56">
                  <c:v>1.6421100000000001E-5</c:v>
                </c:pt>
                <c:pt idx="57">
                  <c:v>1.6518559999999999E-5</c:v>
                </c:pt>
                <c:pt idx="58">
                  <c:v>1.6614250000000001E-5</c:v>
                </c:pt>
                <c:pt idx="59">
                  <c:v>1.6708310000000001E-5</c:v>
                </c:pt>
                <c:pt idx="60">
                  <c:v>1.680085E-5</c:v>
                </c:pt>
                <c:pt idx="61">
                  <c:v>1.6891839999999999E-5</c:v>
                </c:pt>
                <c:pt idx="62">
                  <c:v>1.698141E-5</c:v>
                </c:pt>
                <c:pt idx="63">
                  <c:v>1.7069560000000001E-5</c:v>
                </c:pt>
                <c:pt idx="64">
                  <c:v>1.715639E-5</c:v>
                </c:pt>
                <c:pt idx="65">
                  <c:v>1.724192E-5</c:v>
                </c:pt>
                <c:pt idx="66">
                  <c:v>1.7326210000000001E-5</c:v>
                </c:pt>
                <c:pt idx="67">
                  <c:v>1.7409289999999999E-5</c:v>
                </c:pt>
                <c:pt idx="68">
                  <c:v>1.749121E-5</c:v>
                </c:pt>
                <c:pt idx="69">
                  <c:v>1.7572029999999999E-5</c:v>
                </c:pt>
                <c:pt idx="70">
                  <c:v>1.7651780000000001E-5</c:v>
                </c:pt>
                <c:pt idx="71">
                  <c:v>1.7730480000000001E-5</c:v>
                </c:pt>
                <c:pt idx="72">
                  <c:v>1.7808170000000001E-5</c:v>
                </c:pt>
                <c:pt idx="73">
                  <c:v>1.788487E-5</c:v>
                </c:pt>
                <c:pt idx="74">
                  <c:v>1.7960609999999999E-5</c:v>
                </c:pt>
                <c:pt idx="75">
                  <c:v>1.803544E-5</c:v>
                </c:pt>
                <c:pt idx="76">
                  <c:v>1.8109370000000001E-5</c:v>
                </c:pt>
                <c:pt idx="77">
                  <c:v>1.8182450000000001E-5</c:v>
                </c:pt>
                <c:pt idx="78">
                  <c:v>1.8254670000000001E-5</c:v>
                </c:pt>
                <c:pt idx="79">
                  <c:v>1.832609E-5</c:v>
                </c:pt>
                <c:pt idx="80">
                  <c:v>1.839671E-5</c:v>
                </c:pt>
                <c:pt idx="81">
                  <c:v>1.846655E-5</c:v>
                </c:pt>
                <c:pt idx="82">
                  <c:v>1.853566E-5</c:v>
                </c:pt>
                <c:pt idx="83">
                  <c:v>1.8604029999999999E-5</c:v>
                </c:pt>
                <c:pt idx="84">
                  <c:v>1.8671680000000001E-5</c:v>
                </c:pt>
                <c:pt idx="85">
                  <c:v>1.8738629999999999E-5</c:v>
                </c:pt>
                <c:pt idx="86">
                  <c:v>1.8804910000000001E-5</c:v>
                </c:pt>
                <c:pt idx="87">
                  <c:v>1.8870509999999999E-5</c:v>
                </c:pt>
                <c:pt idx="88">
                  <c:v>1.893547E-5</c:v>
                </c:pt>
                <c:pt idx="89">
                  <c:v>1.8999800000000001E-5</c:v>
                </c:pt>
                <c:pt idx="90">
                  <c:v>1.9063519999999999E-5</c:v>
                </c:pt>
                <c:pt idx="91">
                  <c:v>1.912664E-5</c:v>
                </c:pt>
                <c:pt idx="92">
                  <c:v>1.918916E-5</c:v>
                </c:pt>
                <c:pt idx="93">
                  <c:v>1.9251099999999999E-5</c:v>
                </c:pt>
                <c:pt idx="94">
                  <c:v>1.9312490000000001E-5</c:v>
                </c:pt>
                <c:pt idx="95">
                  <c:v>1.937331E-5</c:v>
                </c:pt>
                <c:pt idx="96">
                  <c:v>1.943361E-5</c:v>
                </c:pt>
                <c:pt idx="97">
                  <c:v>1.9493380000000001E-5</c:v>
                </c:pt>
                <c:pt idx="98">
                  <c:v>1.9552629999999998E-5</c:v>
                </c:pt>
                <c:pt idx="99">
                  <c:v>1.9611389999999999E-5</c:v>
                </c:pt>
                <c:pt idx="100">
                  <c:v>1.9669630000000001E-5</c:v>
                </c:pt>
                <c:pt idx="101">
                  <c:v>1.97274E-5</c:v>
                </c:pt>
                <c:pt idx="102">
                  <c:v>1.97847E-5</c:v>
                </c:pt>
                <c:pt idx="103">
                  <c:v>1.9841539999999999E-5</c:v>
                </c:pt>
                <c:pt idx="104">
                  <c:v>1.989793E-5</c:v>
                </c:pt>
                <c:pt idx="105">
                  <c:v>1.9953859999999999E-5</c:v>
                </c:pt>
                <c:pt idx="106">
                  <c:v>2.0009340000000001E-5</c:v>
                </c:pt>
                <c:pt idx="107">
                  <c:v>2.0064419999999999E-5</c:v>
                </c:pt>
                <c:pt idx="108">
                  <c:v>2.0119090000000001E-5</c:v>
                </c:pt>
                <c:pt idx="109">
                  <c:v>2.0173299999999999E-5</c:v>
                </c:pt>
                <c:pt idx="110">
                  <c:v>2.0227100000000002E-5</c:v>
                </c:pt>
                <c:pt idx="111">
                  <c:v>2.0280529999999999E-5</c:v>
                </c:pt>
                <c:pt idx="112">
                  <c:v>2.0333559999999998E-5</c:v>
                </c:pt>
                <c:pt idx="113">
                  <c:v>2.0386209999999999E-5</c:v>
                </c:pt>
                <c:pt idx="114">
                  <c:v>2.043848E-5</c:v>
                </c:pt>
                <c:pt idx="115">
                  <c:v>2.049036E-5</c:v>
                </c:pt>
                <c:pt idx="116">
                  <c:v>2.0541869999999999E-5</c:v>
                </c:pt>
                <c:pt idx="117">
                  <c:v>2.0593050000000001E-5</c:v>
                </c:pt>
                <c:pt idx="118">
                  <c:v>2.0643869999999999E-5</c:v>
                </c:pt>
                <c:pt idx="119">
                  <c:v>2.0694349999999999E-5</c:v>
                </c:pt>
                <c:pt idx="120">
                  <c:v>2.074449E-5</c:v>
                </c:pt>
                <c:pt idx="121">
                  <c:v>2.0794299999999998E-5</c:v>
                </c:pt>
                <c:pt idx="122">
                  <c:v>2.0843749999999998E-5</c:v>
                </c:pt>
                <c:pt idx="123">
                  <c:v>2.0892900000000001E-5</c:v>
                </c:pt>
                <c:pt idx="124">
                  <c:v>2.094171E-5</c:v>
                </c:pt>
                <c:pt idx="125">
                  <c:v>2.099023E-5</c:v>
                </c:pt>
                <c:pt idx="126">
                  <c:v>2.103843E-5</c:v>
                </c:pt>
                <c:pt idx="127">
                  <c:v>2.108633E-5</c:v>
                </c:pt>
                <c:pt idx="128">
                  <c:v>2.113393E-5</c:v>
                </c:pt>
                <c:pt idx="129">
                  <c:v>2.1181229999999998E-5</c:v>
                </c:pt>
                <c:pt idx="130">
                  <c:v>2.1228209999999998E-5</c:v>
                </c:pt>
                <c:pt idx="131">
                  <c:v>2.1274940000000001E-5</c:v>
                </c:pt>
                <c:pt idx="132">
                  <c:v>2.132137E-5</c:v>
                </c:pt>
                <c:pt idx="133">
                  <c:v>2.1367509999999999E-5</c:v>
                </c:pt>
                <c:pt idx="134">
                  <c:v>2.1413379999999999E-5</c:v>
                </c:pt>
                <c:pt idx="135">
                  <c:v>2.1458980000000001E-5</c:v>
                </c:pt>
                <c:pt idx="136">
                  <c:v>2.1504329999999999E-5</c:v>
                </c:pt>
                <c:pt idx="137">
                  <c:v>2.154944E-5</c:v>
                </c:pt>
                <c:pt idx="138">
                  <c:v>2.1594250000000001E-5</c:v>
                </c:pt>
                <c:pt idx="139">
                  <c:v>2.1638829999999999E-5</c:v>
                </c:pt>
                <c:pt idx="140">
                  <c:v>2.1683149999999999E-5</c:v>
                </c:pt>
                <c:pt idx="141">
                  <c:v>2.1727219999999999E-5</c:v>
                </c:pt>
                <c:pt idx="142">
                  <c:v>2.1771030000000001E-5</c:v>
                </c:pt>
                <c:pt idx="143">
                  <c:v>2.1814630000000002E-5</c:v>
                </c:pt>
                <c:pt idx="144">
                  <c:v>2.1857970000000001E-5</c:v>
                </c:pt>
                <c:pt idx="145">
                  <c:v>2.1901080000000001E-5</c:v>
                </c:pt>
                <c:pt idx="146">
                  <c:v>2.1943949999999998E-5</c:v>
                </c:pt>
                <c:pt idx="147">
                  <c:v>2.1986600000000001E-5</c:v>
                </c:pt>
                <c:pt idx="148">
                  <c:v>2.2028999999999999E-5</c:v>
                </c:pt>
                <c:pt idx="149">
                  <c:v>2.207121E-5</c:v>
                </c:pt>
                <c:pt idx="150">
                  <c:v>2.2113179999999999E-5</c:v>
                </c:pt>
                <c:pt idx="151">
                  <c:v>2.215495E-5</c:v>
                </c:pt>
                <c:pt idx="152">
                  <c:v>2.21965E-5</c:v>
                </c:pt>
                <c:pt idx="153">
                  <c:v>2.2237830000000001E-5</c:v>
                </c:pt>
                <c:pt idx="154">
                  <c:v>2.2278940000000001E-5</c:v>
                </c:pt>
                <c:pt idx="155">
                  <c:v>2.2319849999999999E-5</c:v>
                </c:pt>
                <c:pt idx="156">
                  <c:v>2.2360560000000001E-5</c:v>
                </c:pt>
                <c:pt idx="157">
                  <c:v>2.240108E-5</c:v>
                </c:pt>
                <c:pt idx="158">
                  <c:v>2.244137E-5</c:v>
                </c:pt>
                <c:pt idx="159">
                  <c:v>2.2481490000000001E-5</c:v>
                </c:pt>
                <c:pt idx="160">
                  <c:v>2.2521410000000002E-5</c:v>
                </c:pt>
                <c:pt idx="161">
                  <c:v>2.2561120000000001E-5</c:v>
                </c:pt>
                <c:pt idx="162">
                  <c:v>2.2600659999999999E-5</c:v>
                </c:pt>
                <c:pt idx="163">
                  <c:v>2.264E-5</c:v>
                </c:pt>
                <c:pt idx="164">
                  <c:v>2.2679150000000001E-5</c:v>
                </c:pt>
                <c:pt idx="165">
                  <c:v>2.271812E-5</c:v>
                </c:pt>
                <c:pt idx="166">
                  <c:v>2.2756899999999999E-5</c:v>
                </c:pt>
                <c:pt idx="167">
                  <c:v>2.2795499999999999E-5</c:v>
                </c:pt>
                <c:pt idx="168">
                  <c:v>2.283393E-5</c:v>
                </c:pt>
                <c:pt idx="169">
                  <c:v>2.287218E-5</c:v>
                </c:pt>
                <c:pt idx="170">
                  <c:v>2.291026E-5</c:v>
                </c:pt>
                <c:pt idx="171">
                  <c:v>2.294817E-5</c:v>
                </c:pt>
                <c:pt idx="172">
                  <c:v>2.29859E-5</c:v>
                </c:pt>
                <c:pt idx="173">
                  <c:v>2.3023460000000001E-5</c:v>
                </c:pt>
                <c:pt idx="174">
                  <c:v>2.3060859999999999E-5</c:v>
                </c:pt>
                <c:pt idx="175">
                  <c:v>2.3098100000000002E-5</c:v>
                </c:pt>
                <c:pt idx="176">
                  <c:v>2.3135159999999999E-5</c:v>
                </c:pt>
                <c:pt idx="177">
                  <c:v>2.3172069999999999E-5</c:v>
                </c:pt>
                <c:pt idx="178">
                  <c:v>2.3208810000000001E-5</c:v>
                </c:pt>
                <c:pt idx="179">
                  <c:v>2.3245399999999999E-5</c:v>
                </c:pt>
                <c:pt idx="180">
                  <c:v>2.3281850000000001E-5</c:v>
                </c:pt>
                <c:pt idx="181">
                  <c:v>2.3318120000000001E-5</c:v>
                </c:pt>
                <c:pt idx="182">
                  <c:v>2.3354250000000001E-5</c:v>
                </c:pt>
                <c:pt idx="183">
                  <c:v>2.339022E-5</c:v>
                </c:pt>
                <c:pt idx="184">
                  <c:v>2.3426039999999998E-5</c:v>
                </c:pt>
                <c:pt idx="185">
                  <c:v>2.346171E-5</c:v>
                </c:pt>
                <c:pt idx="186">
                  <c:v>2.3497230000000001E-5</c:v>
                </c:pt>
                <c:pt idx="187">
                  <c:v>2.353261E-5</c:v>
                </c:pt>
                <c:pt idx="188">
                  <c:v>2.3567849999999998E-5</c:v>
                </c:pt>
                <c:pt idx="189">
                  <c:v>2.360294E-5</c:v>
                </c:pt>
                <c:pt idx="190">
                  <c:v>2.3637889999999999E-5</c:v>
                </c:pt>
                <c:pt idx="191">
                  <c:v>2.3672690000000001E-5</c:v>
                </c:pt>
                <c:pt idx="192">
                  <c:v>2.370736E-5</c:v>
                </c:pt>
                <c:pt idx="193">
                  <c:v>2.37419E-5</c:v>
                </c:pt>
                <c:pt idx="194">
                  <c:v>2.3776290000000001E-5</c:v>
                </c:pt>
                <c:pt idx="195">
                  <c:v>2.3810549999999999E-5</c:v>
                </c:pt>
                <c:pt idx="196">
                  <c:v>2.384467E-5</c:v>
                </c:pt>
                <c:pt idx="197">
                  <c:v>2.3878659999999999E-5</c:v>
                </c:pt>
                <c:pt idx="198">
                  <c:v>2.391252E-5</c:v>
                </c:pt>
                <c:pt idx="199">
                  <c:v>2.3946259999999999E-5</c:v>
                </c:pt>
                <c:pt idx="200">
                  <c:v>2.3979869999999998E-5</c:v>
                </c:pt>
                <c:pt idx="201">
                  <c:v>2.4013339999999999E-5</c:v>
                </c:pt>
                <c:pt idx="202">
                  <c:v>2.4046690000000001E-5</c:v>
                </c:pt>
                <c:pt idx="203">
                  <c:v>2.407991E-5</c:v>
                </c:pt>
                <c:pt idx="204">
                  <c:v>2.4113000000000001E-5</c:v>
                </c:pt>
                <c:pt idx="205">
                  <c:v>2.4145980000000001E-5</c:v>
                </c:pt>
                <c:pt idx="206">
                  <c:v>2.4178829999999998E-5</c:v>
                </c:pt>
                <c:pt idx="207">
                  <c:v>2.4211569999999998E-5</c:v>
                </c:pt>
                <c:pt idx="208">
                  <c:v>2.4244169999999999E-5</c:v>
                </c:pt>
                <c:pt idx="209">
                  <c:v>2.4276669999999999E-5</c:v>
                </c:pt>
                <c:pt idx="210">
                  <c:v>2.430904E-5</c:v>
                </c:pt>
                <c:pt idx="211">
                  <c:v>2.434129E-5</c:v>
                </c:pt>
                <c:pt idx="212">
                  <c:v>2.4373430000000002E-5</c:v>
                </c:pt>
                <c:pt idx="213">
                  <c:v>2.4405459999999999E-5</c:v>
                </c:pt>
                <c:pt idx="214">
                  <c:v>2.4437369999999999E-5</c:v>
                </c:pt>
                <c:pt idx="215">
                  <c:v>2.4469170000000001E-5</c:v>
                </c:pt>
                <c:pt idx="216">
                  <c:v>2.4500859999999998E-5</c:v>
                </c:pt>
                <c:pt idx="217">
                  <c:v>2.4532430000000001E-5</c:v>
                </c:pt>
                <c:pt idx="218">
                  <c:v>2.45639E-5</c:v>
                </c:pt>
                <c:pt idx="219">
                  <c:v>2.4595259999999999E-5</c:v>
                </c:pt>
                <c:pt idx="220">
                  <c:v>2.4626509999999999E-5</c:v>
                </c:pt>
                <c:pt idx="221">
                  <c:v>2.465766E-5</c:v>
                </c:pt>
                <c:pt idx="222">
                  <c:v>2.4688689999999999E-5</c:v>
                </c:pt>
                <c:pt idx="223">
                  <c:v>2.471961E-5</c:v>
                </c:pt>
                <c:pt idx="224">
                  <c:v>2.4750439999999999E-5</c:v>
                </c:pt>
                <c:pt idx="225">
                  <c:v>2.478116E-5</c:v>
                </c:pt>
                <c:pt idx="226">
                  <c:v>2.481177E-5</c:v>
                </c:pt>
                <c:pt idx="227">
                  <c:v>2.484229E-5</c:v>
                </c:pt>
                <c:pt idx="228">
                  <c:v>2.4872710000000001E-5</c:v>
                </c:pt>
                <c:pt idx="229">
                  <c:v>2.4903009999999999E-5</c:v>
                </c:pt>
                <c:pt idx="230">
                  <c:v>2.4933210000000001E-5</c:v>
                </c:pt>
                <c:pt idx="231">
                  <c:v>2.4963330000000001E-5</c:v>
                </c:pt>
                <c:pt idx="232">
                  <c:v>2.4993329999999999E-5</c:v>
                </c:pt>
                <c:pt idx="233">
                  <c:v>2.5023240000000001E-5</c:v>
                </c:pt>
                <c:pt idx="234">
                  <c:v>2.505306E-5</c:v>
                </c:pt>
                <c:pt idx="235">
                  <c:v>2.5082789999999999E-5</c:v>
                </c:pt>
                <c:pt idx="236">
                  <c:v>2.5112419999999998E-5</c:v>
                </c:pt>
                <c:pt idx="237">
                  <c:v>2.5141950000000001E-5</c:v>
                </c:pt>
                <c:pt idx="238">
                  <c:v>2.517139E-5</c:v>
                </c:pt>
                <c:pt idx="239">
                  <c:v>2.520073E-5</c:v>
                </c:pt>
                <c:pt idx="240">
                  <c:v>2.522999E-5</c:v>
                </c:pt>
                <c:pt idx="241">
                  <c:v>2.525915E-5</c:v>
                </c:pt>
                <c:pt idx="242">
                  <c:v>2.5288220000000001E-5</c:v>
                </c:pt>
                <c:pt idx="243">
                  <c:v>2.5317199999999999E-5</c:v>
                </c:pt>
                <c:pt idx="244">
                  <c:v>2.534608E-5</c:v>
                </c:pt>
                <c:pt idx="245">
                  <c:v>2.5374889999999999E-5</c:v>
                </c:pt>
                <c:pt idx="246">
                  <c:v>2.5403590000000001E-5</c:v>
                </c:pt>
                <c:pt idx="247">
                  <c:v>2.5432210000000001E-5</c:v>
                </c:pt>
                <c:pt idx="248">
                  <c:v>2.5460740000000001E-5</c:v>
                </c:pt>
                <c:pt idx="249">
                  <c:v>2.5489189999999999E-5</c:v>
                </c:pt>
                <c:pt idx="250">
                  <c:v>2.5517550000000001E-5</c:v>
                </c:pt>
              </c:numCache>
            </c:numRef>
          </c:yVal>
          <c:smooth val="1"/>
          <c:extLst>
            <c:ext xmlns:c16="http://schemas.microsoft.com/office/drawing/2014/chart" uri="{C3380CC4-5D6E-409C-BE32-E72D297353CC}">
              <c16:uniqueId val="{00000030-4D4C-4B1C-89A4-3D3AFACA9F2D}"/>
            </c:ext>
          </c:extLst>
        </c:ser>
        <c:ser>
          <c:idx val="49"/>
          <c:order val="49"/>
          <c:tx>
            <c:strRef>
              <c:f>marine01!$BC$1</c:f>
              <c:strCache>
                <c:ptCount val="1"/>
                <c:pt idx="0">
                  <c:v>Dp(1.59068E-06) </c:v>
                </c:pt>
              </c:strCache>
            </c:strRef>
          </c:tx>
          <c:spPr>
            <a:ln w="12700">
              <a:solidFill>
                <a:srgbClr val="FFFFCC"/>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marine01!$BC$2:$BC$252</c:f>
              <c:numCache>
                <c:formatCode>0.00E+00</c:formatCode>
                <c:ptCount val="251"/>
                <c:pt idx="0">
                  <c:v>3.5351089999999999E-6</c:v>
                </c:pt>
                <c:pt idx="1">
                  <c:v>3.9478989999999997E-6</c:v>
                </c:pt>
                <c:pt idx="2">
                  <c:v>4.0245589999999999E-6</c:v>
                </c:pt>
                <c:pt idx="3">
                  <c:v>4.1016260000000001E-6</c:v>
                </c:pt>
                <c:pt idx="4">
                  <c:v>4.1852449999999999E-6</c:v>
                </c:pt>
                <c:pt idx="5">
                  <c:v>4.2764360000000004E-6</c:v>
                </c:pt>
                <c:pt idx="6">
                  <c:v>4.3762910000000003E-6</c:v>
                </c:pt>
                <c:pt idx="7">
                  <c:v>4.486135E-6</c:v>
                </c:pt>
                <c:pt idx="8">
                  <c:v>4.6075740000000003E-6</c:v>
                </c:pt>
                <c:pt idx="9">
                  <c:v>4.74255E-6</c:v>
                </c:pt>
                <c:pt idx="10">
                  <c:v>4.8934149999999998E-6</c:v>
                </c:pt>
                <c:pt idx="11">
                  <c:v>5.0630249999999997E-6</c:v>
                </c:pt>
                <c:pt idx="12">
                  <c:v>5.2547519999999996E-6</c:v>
                </c:pt>
                <c:pt idx="13">
                  <c:v>5.472664E-6</c:v>
                </c:pt>
                <c:pt idx="14">
                  <c:v>5.7214629999999998E-6</c:v>
                </c:pt>
                <c:pt idx="15">
                  <c:v>6.0064650000000001E-6</c:v>
                </c:pt>
                <c:pt idx="16">
                  <c:v>6.3334689999999998E-6</c:v>
                </c:pt>
                <c:pt idx="17">
                  <c:v>6.7083940000000003E-6</c:v>
                </c:pt>
                <c:pt idx="18">
                  <c:v>7.136708E-6</c:v>
                </c:pt>
                <c:pt idx="19">
                  <c:v>7.622605E-6</c:v>
                </c:pt>
                <c:pt idx="20">
                  <c:v>8.1706370000000006E-6</c:v>
                </c:pt>
                <c:pt idx="21">
                  <c:v>8.7746810000000006E-6</c:v>
                </c:pt>
                <c:pt idx="22">
                  <c:v>9.4212909999999994E-6</c:v>
                </c:pt>
                <c:pt idx="23">
                  <c:v>1.0083599999999999E-5</c:v>
                </c:pt>
                <c:pt idx="24">
                  <c:v>1.072457E-5</c:v>
                </c:pt>
                <c:pt idx="25">
                  <c:v>1.130893E-5</c:v>
                </c:pt>
                <c:pt idx="26">
                  <c:v>1.181644E-5</c:v>
                </c:pt>
                <c:pt idx="27">
                  <c:v>1.22455E-5</c:v>
                </c:pt>
                <c:pt idx="28">
                  <c:v>1.260713E-5</c:v>
                </c:pt>
                <c:pt idx="29">
                  <c:v>1.291637E-5</c:v>
                </c:pt>
                <c:pt idx="30">
                  <c:v>1.318675E-5</c:v>
                </c:pt>
                <c:pt idx="31">
                  <c:v>1.342883E-5</c:v>
                </c:pt>
                <c:pt idx="32">
                  <c:v>1.365013E-5</c:v>
                </c:pt>
                <c:pt idx="33">
                  <c:v>1.3855639999999999E-5</c:v>
                </c:pt>
                <c:pt idx="34">
                  <c:v>1.404868E-5</c:v>
                </c:pt>
                <c:pt idx="35">
                  <c:v>1.4231520000000001E-5</c:v>
                </c:pt>
                <c:pt idx="36">
                  <c:v>1.4405739999999999E-5</c:v>
                </c:pt>
                <c:pt idx="37">
                  <c:v>1.457248E-5</c:v>
                </c:pt>
                <c:pt idx="38">
                  <c:v>1.4732609999999999E-5</c:v>
                </c:pt>
                <c:pt idx="39">
                  <c:v>1.488683E-5</c:v>
                </c:pt>
                <c:pt idx="40">
                  <c:v>1.503569E-5</c:v>
                </c:pt>
                <c:pt idx="41">
                  <c:v>1.517963E-5</c:v>
                </c:pt>
                <c:pt idx="42">
                  <c:v>1.5319129999999999E-5</c:v>
                </c:pt>
                <c:pt idx="43">
                  <c:v>1.5454489999999998E-5</c:v>
                </c:pt>
                <c:pt idx="44">
                  <c:v>1.5586020000000001E-5</c:v>
                </c:pt>
                <c:pt idx="45">
                  <c:v>1.5713999999999999E-5</c:v>
                </c:pt>
                <c:pt idx="46">
                  <c:v>1.5838650000000001E-5</c:v>
                </c:pt>
                <c:pt idx="47">
                  <c:v>1.5960189999999999E-5</c:v>
                </c:pt>
                <c:pt idx="48">
                  <c:v>1.6078789999999999E-5</c:v>
                </c:pt>
                <c:pt idx="49">
                  <c:v>1.6194630000000001E-5</c:v>
                </c:pt>
                <c:pt idx="50">
                  <c:v>1.6307889999999999E-5</c:v>
                </c:pt>
                <c:pt idx="51">
                  <c:v>1.6418689999999998E-5</c:v>
                </c:pt>
                <c:pt idx="52">
                  <c:v>1.6527210000000001E-5</c:v>
                </c:pt>
                <c:pt idx="53">
                  <c:v>1.6633499999999999E-5</c:v>
                </c:pt>
                <c:pt idx="54">
                  <c:v>1.673774E-5</c:v>
                </c:pt>
                <c:pt idx="55">
                  <c:v>1.6839959999999999E-5</c:v>
                </c:pt>
                <c:pt idx="56">
                  <c:v>1.6940300000000001E-5</c:v>
                </c:pt>
                <c:pt idx="57">
                  <c:v>1.703885E-5</c:v>
                </c:pt>
                <c:pt idx="58">
                  <c:v>1.7135599999999999E-5</c:v>
                </c:pt>
                <c:pt idx="59">
                  <c:v>1.7230719999999999E-5</c:v>
                </c:pt>
                <c:pt idx="60">
                  <c:v>1.7324280000000001E-5</c:v>
                </c:pt>
                <c:pt idx="61">
                  <c:v>1.7416290000000001E-5</c:v>
                </c:pt>
                <c:pt idx="62">
                  <c:v>1.750685E-5</c:v>
                </c:pt>
                <c:pt idx="63">
                  <c:v>1.7595980000000001E-5</c:v>
                </c:pt>
                <c:pt idx="64">
                  <c:v>1.768377E-5</c:v>
                </c:pt>
                <c:pt idx="65">
                  <c:v>1.7770250000000002E-5</c:v>
                </c:pt>
                <c:pt idx="66">
                  <c:v>1.785547E-5</c:v>
                </c:pt>
                <c:pt idx="67">
                  <c:v>1.7939470000000001E-5</c:v>
                </c:pt>
                <c:pt idx="68">
                  <c:v>1.8022290000000001E-5</c:v>
                </c:pt>
                <c:pt idx="69">
                  <c:v>1.8104000000000001E-5</c:v>
                </c:pt>
                <c:pt idx="70">
                  <c:v>1.818462E-5</c:v>
                </c:pt>
                <c:pt idx="71">
                  <c:v>1.8264179999999999E-5</c:v>
                </c:pt>
                <c:pt idx="72">
                  <c:v>1.8342720000000001E-5</c:v>
                </c:pt>
                <c:pt idx="73">
                  <c:v>1.842025E-5</c:v>
                </c:pt>
                <c:pt idx="74">
                  <c:v>1.849682E-5</c:v>
                </c:pt>
                <c:pt idx="75">
                  <c:v>1.8572449999999999E-5</c:v>
                </c:pt>
                <c:pt idx="76">
                  <c:v>1.8647179999999999E-5</c:v>
                </c:pt>
                <c:pt idx="77">
                  <c:v>1.8721049999999999E-5</c:v>
                </c:pt>
                <c:pt idx="78">
                  <c:v>1.8794039999999999E-5</c:v>
                </c:pt>
                <c:pt idx="79">
                  <c:v>1.8866230000000001E-5</c:v>
                </c:pt>
                <c:pt idx="80">
                  <c:v>1.893761E-5</c:v>
                </c:pt>
                <c:pt idx="81">
                  <c:v>1.9008190000000001E-5</c:v>
                </c:pt>
                <c:pt idx="82">
                  <c:v>1.9078030000000001E-5</c:v>
                </c:pt>
                <c:pt idx="83">
                  <c:v>1.914712E-5</c:v>
                </c:pt>
                <c:pt idx="84">
                  <c:v>1.9215489999999999E-5</c:v>
                </c:pt>
                <c:pt idx="85">
                  <c:v>1.9283140000000001E-5</c:v>
                </c:pt>
                <c:pt idx="86">
                  <c:v>1.9350120000000001E-5</c:v>
                </c:pt>
                <c:pt idx="87">
                  <c:v>1.9416399999999999E-5</c:v>
                </c:pt>
                <c:pt idx="88">
                  <c:v>1.9482050000000001E-5</c:v>
                </c:pt>
                <c:pt idx="89">
                  <c:v>1.9547050000000001E-5</c:v>
                </c:pt>
                <c:pt idx="90">
                  <c:v>1.9611429999999999E-5</c:v>
                </c:pt>
                <c:pt idx="91">
                  <c:v>1.9675200000000001E-5</c:v>
                </c:pt>
                <c:pt idx="92">
                  <c:v>1.9738360000000001E-5</c:v>
                </c:pt>
                <c:pt idx="93">
                  <c:v>1.9800949999999999E-5</c:v>
                </c:pt>
                <c:pt idx="94">
                  <c:v>1.986296E-5</c:v>
                </c:pt>
                <c:pt idx="95">
                  <c:v>1.9924399999999998E-5</c:v>
                </c:pt>
                <c:pt idx="96">
                  <c:v>1.9985320000000001E-5</c:v>
                </c:pt>
                <c:pt idx="97">
                  <c:v>2.00457E-5</c:v>
                </c:pt>
                <c:pt idx="98">
                  <c:v>2.0105549999999999E-5</c:v>
                </c:pt>
                <c:pt idx="99">
                  <c:v>2.0164900000000001E-5</c:v>
                </c:pt>
                <c:pt idx="100">
                  <c:v>2.0223719999999999E-5</c:v>
                </c:pt>
                <c:pt idx="101">
                  <c:v>2.0282079999999999E-5</c:v>
                </c:pt>
                <c:pt idx="102">
                  <c:v>2.0339950000000002E-5</c:v>
                </c:pt>
                <c:pt idx="103">
                  <c:v>2.0397359999999999E-5</c:v>
                </c:pt>
                <c:pt idx="104">
                  <c:v>2.0454309999999999E-5</c:v>
                </c:pt>
                <c:pt idx="105">
                  <c:v>2.051079E-5</c:v>
                </c:pt>
                <c:pt idx="106">
                  <c:v>2.056683E-5</c:v>
                </c:pt>
                <c:pt idx="107">
                  <c:v>2.062244E-5</c:v>
                </c:pt>
                <c:pt idx="108">
                  <c:v>2.067765E-5</c:v>
                </c:pt>
                <c:pt idx="109">
                  <c:v>2.0732400000000002E-5</c:v>
                </c:pt>
                <c:pt idx="110">
                  <c:v>2.078672E-5</c:v>
                </c:pt>
                <c:pt idx="111">
                  <c:v>2.084067E-5</c:v>
                </c:pt>
                <c:pt idx="112">
                  <c:v>2.0894210000000001E-5</c:v>
                </c:pt>
                <c:pt idx="113">
                  <c:v>2.094737E-5</c:v>
                </c:pt>
                <c:pt idx="114">
                  <c:v>2.1000149999999999E-5</c:v>
                </c:pt>
                <c:pt idx="115">
                  <c:v>2.105252E-5</c:v>
                </c:pt>
                <c:pt idx="116">
                  <c:v>2.110453E-5</c:v>
                </c:pt>
                <c:pt idx="117">
                  <c:v>2.1156199999999999E-5</c:v>
                </c:pt>
                <c:pt idx="118">
                  <c:v>2.1207510000000001E-5</c:v>
                </c:pt>
                <c:pt idx="119">
                  <c:v>2.1258470000000001E-5</c:v>
                </c:pt>
                <c:pt idx="120">
                  <c:v>2.1309080000000001E-5</c:v>
                </c:pt>
                <c:pt idx="121">
                  <c:v>2.1359360000000001E-5</c:v>
                </c:pt>
                <c:pt idx="122">
                  <c:v>2.140928E-5</c:v>
                </c:pt>
                <c:pt idx="123">
                  <c:v>2.1458890000000001E-5</c:v>
                </c:pt>
                <c:pt idx="124">
                  <c:v>2.1508149999999998E-5</c:v>
                </c:pt>
                <c:pt idx="125">
                  <c:v>2.1557129999999999E-5</c:v>
                </c:pt>
                <c:pt idx="126">
                  <c:v>2.160577E-5</c:v>
                </c:pt>
                <c:pt idx="127">
                  <c:v>2.1654120000000001E-5</c:v>
                </c:pt>
                <c:pt idx="128">
                  <c:v>2.1702160000000001E-5</c:v>
                </c:pt>
                <c:pt idx="129">
                  <c:v>2.17499E-5</c:v>
                </c:pt>
                <c:pt idx="130">
                  <c:v>2.179732E-5</c:v>
                </c:pt>
                <c:pt idx="131">
                  <c:v>2.1844469999999999E-5</c:v>
                </c:pt>
                <c:pt idx="132">
                  <c:v>2.189132E-5</c:v>
                </c:pt>
                <c:pt idx="133">
                  <c:v>2.1937890000000001E-5</c:v>
                </c:pt>
                <c:pt idx="134">
                  <c:v>2.198417E-5</c:v>
                </c:pt>
                <c:pt idx="135">
                  <c:v>2.2030190000000001E-5</c:v>
                </c:pt>
                <c:pt idx="136">
                  <c:v>2.207595E-5</c:v>
                </c:pt>
                <c:pt idx="137">
                  <c:v>2.2121459999999999E-5</c:v>
                </c:pt>
                <c:pt idx="138">
                  <c:v>2.2166680000000001E-5</c:v>
                </c:pt>
                <c:pt idx="139">
                  <c:v>2.2211649999999999E-5</c:v>
                </c:pt>
                <c:pt idx="140">
                  <c:v>2.225637E-5</c:v>
                </c:pt>
                <c:pt idx="141">
                  <c:v>2.2300840000000001E-5</c:v>
                </c:pt>
                <c:pt idx="142">
                  <c:v>2.2345029999999999E-5</c:v>
                </c:pt>
                <c:pt idx="143">
                  <c:v>2.238902E-5</c:v>
                </c:pt>
                <c:pt idx="144">
                  <c:v>2.2432739999999999E-5</c:v>
                </c:pt>
                <c:pt idx="145">
                  <c:v>2.2476220000000001E-5</c:v>
                </c:pt>
                <c:pt idx="146">
                  <c:v>2.2519479999999999E-5</c:v>
                </c:pt>
                <c:pt idx="147">
                  <c:v>2.25625E-5</c:v>
                </c:pt>
                <c:pt idx="148">
                  <c:v>2.260527E-5</c:v>
                </c:pt>
                <c:pt idx="149">
                  <c:v>2.264785E-5</c:v>
                </c:pt>
                <c:pt idx="150">
                  <c:v>2.269018E-5</c:v>
                </c:pt>
                <c:pt idx="151">
                  <c:v>2.273231E-5</c:v>
                </c:pt>
                <c:pt idx="152">
                  <c:v>2.2774220000000001E-5</c:v>
                </c:pt>
                <c:pt idx="153">
                  <c:v>2.28159E-5</c:v>
                </c:pt>
                <c:pt idx="154">
                  <c:v>2.285737E-5</c:v>
                </c:pt>
                <c:pt idx="155">
                  <c:v>2.2898619999999999E-5</c:v>
                </c:pt>
                <c:pt idx="156">
                  <c:v>2.2939689999999999E-5</c:v>
                </c:pt>
                <c:pt idx="157">
                  <c:v>2.2980550000000001E-5</c:v>
                </c:pt>
                <c:pt idx="158">
                  <c:v>2.3021189999999998E-5</c:v>
                </c:pt>
                <c:pt idx="159">
                  <c:v>2.3061639999999999E-5</c:v>
                </c:pt>
                <c:pt idx="160">
                  <c:v>2.31019E-5</c:v>
                </c:pt>
                <c:pt idx="161">
                  <c:v>2.3141939999999999E-5</c:v>
                </c:pt>
                <c:pt idx="162">
                  <c:v>2.318181E-5</c:v>
                </c:pt>
                <c:pt idx="163">
                  <c:v>2.322148E-5</c:v>
                </c:pt>
                <c:pt idx="164">
                  <c:v>2.326096E-5</c:v>
                </c:pt>
                <c:pt idx="165">
                  <c:v>2.3300250000000001E-5</c:v>
                </c:pt>
                <c:pt idx="166">
                  <c:v>2.3339349999999999E-5</c:v>
                </c:pt>
                <c:pt idx="167">
                  <c:v>2.3378270000000001E-5</c:v>
                </c:pt>
                <c:pt idx="168">
                  <c:v>2.3417020000000001E-5</c:v>
                </c:pt>
                <c:pt idx="169">
                  <c:v>2.3455589999999999E-5</c:v>
                </c:pt>
                <c:pt idx="170">
                  <c:v>2.349397E-5</c:v>
                </c:pt>
                <c:pt idx="171">
                  <c:v>2.3532200000000001E-5</c:v>
                </c:pt>
                <c:pt idx="172">
                  <c:v>2.3570239999999999E-5</c:v>
                </c:pt>
                <c:pt idx="173">
                  <c:v>2.3608099999999998E-5</c:v>
                </c:pt>
                <c:pt idx="174">
                  <c:v>2.36458E-5</c:v>
                </c:pt>
                <c:pt idx="175">
                  <c:v>2.368334E-5</c:v>
                </c:pt>
                <c:pt idx="176">
                  <c:v>2.3720709999999999E-5</c:v>
                </c:pt>
                <c:pt idx="177">
                  <c:v>2.3757909999999999E-5</c:v>
                </c:pt>
                <c:pt idx="178">
                  <c:v>2.3794950000000002E-5</c:v>
                </c:pt>
                <c:pt idx="179">
                  <c:v>2.383183E-5</c:v>
                </c:pt>
                <c:pt idx="180">
                  <c:v>2.3868560000000001E-5</c:v>
                </c:pt>
                <c:pt idx="181">
                  <c:v>2.3905120000000001E-5</c:v>
                </c:pt>
                <c:pt idx="182">
                  <c:v>2.394154E-5</c:v>
                </c:pt>
                <c:pt idx="183">
                  <c:v>2.3977799999999999E-5</c:v>
                </c:pt>
                <c:pt idx="184">
                  <c:v>2.4013900000000001E-5</c:v>
                </c:pt>
                <c:pt idx="185">
                  <c:v>2.4049850000000001E-5</c:v>
                </c:pt>
                <c:pt idx="186">
                  <c:v>2.4085649999999999E-5</c:v>
                </c:pt>
                <c:pt idx="187">
                  <c:v>2.412131E-5</c:v>
                </c:pt>
                <c:pt idx="188">
                  <c:v>2.415682E-5</c:v>
                </c:pt>
                <c:pt idx="189">
                  <c:v>2.4192190000000001E-5</c:v>
                </c:pt>
                <c:pt idx="190">
                  <c:v>2.4227400000000001E-5</c:v>
                </c:pt>
                <c:pt idx="191">
                  <c:v>2.4262479999999999E-5</c:v>
                </c:pt>
                <c:pt idx="192">
                  <c:v>2.429742E-5</c:v>
                </c:pt>
                <c:pt idx="193">
                  <c:v>2.4332219999999999E-5</c:v>
                </c:pt>
                <c:pt idx="194">
                  <c:v>2.4366880000000001E-5</c:v>
                </c:pt>
                <c:pt idx="195">
                  <c:v>2.44014E-5</c:v>
                </c:pt>
                <c:pt idx="196">
                  <c:v>2.4435779999999999E-5</c:v>
                </c:pt>
                <c:pt idx="197">
                  <c:v>2.447003E-5</c:v>
                </c:pt>
                <c:pt idx="198">
                  <c:v>2.4504150000000002E-5</c:v>
                </c:pt>
                <c:pt idx="199">
                  <c:v>2.4538140000000001E-5</c:v>
                </c:pt>
                <c:pt idx="200">
                  <c:v>2.4572009999999999E-5</c:v>
                </c:pt>
                <c:pt idx="201">
                  <c:v>2.4605729999999999E-5</c:v>
                </c:pt>
                <c:pt idx="202">
                  <c:v>2.4639329999999998E-5</c:v>
                </c:pt>
                <c:pt idx="203">
                  <c:v>2.4672799999999999E-5</c:v>
                </c:pt>
                <c:pt idx="204">
                  <c:v>2.470614E-5</c:v>
                </c:pt>
                <c:pt idx="205">
                  <c:v>2.473937E-5</c:v>
                </c:pt>
                <c:pt idx="206">
                  <c:v>2.4772460000000001E-5</c:v>
                </c:pt>
                <c:pt idx="207">
                  <c:v>2.4805440000000001E-5</c:v>
                </c:pt>
                <c:pt idx="208">
                  <c:v>2.4838290000000002E-5</c:v>
                </c:pt>
                <c:pt idx="209">
                  <c:v>2.4871020000000001E-5</c:v>
                </c:pt>
                <c:pt idx="210">
                  <c:v>2.4903629999999999E-5</c:v>
                </c:pt>
                <c:pt idx="211">
                  <c:v>2.4936120000000001E-5</c:v>
                </c:pt>
                <c:pt idx="212">
                  <c:v>2.49685E-5</c:v>
                </c:pt>
                <c:pt idx="213">
                  <c:v>2.500076E-5</c:v>
                </c:pt>
                <c:pt idx="214">
                  <c:v>2.5032909999999999E-5</c:v>
                </c:pt>
                <c:pt idx="215">
                  <c:v>2.506493E-5</c:v>
                </c:pt>
                <c:pt idx="216">
                  <c:v>2.509685E-5</c:v>
                </c:pt>
                <c:pt idx="217">
                  <c:v>2.5128659999999999E-5</c:v>
                </c:pt>
                <c:pt idx="218">
                  <c:v>2.516035E-5</c:v>
                </c:pt>
                <c:pt idx="219">
                  <c:v>2.5191930000000001E-5</c:v>
                </c:pt>
                <c:pt idx="220">
                  <c:v>2.522341E-5</c:v>
                </c:pt>
                <c:pt idx="221">
                  <c:v>2.5254779999999999E-5</c:v>
                </c:pt>
                <c:pt idx="222">
                  <c:v>2.528603E-5</c:v>
                </c:pt>
                <c:pt idx="223">
                  <c:v>2.5317180000000001E-5</c:v>
                </c:pt>
                <c:pt idx="224">
                  <c:v>2.5348230000000001E-5</c:v>
                </c:pt>
                <c:pt idx="225">
                  <c:v>2.537916E-5</c:v>
                </c:pt>
                <c:pt idx="226">
                  <c:v>2.5409990000000002E-5</c:v>
                </c:pt>
                <c:pt idx="227">
                  <c:v>2.544072E-5</c:v>
                </c:pt>
                <c:pt idx="228">
                  <c:v>2.5471359999999999E-5</c:v>
                </c:pt>
                <c:pt idx="229">
                  <c:v>2.5501869999999998E-5</c:v>
                </c:pt>
                <c:pt idx="230">
                  <c:v>2.5532289999999999E-5</c:v>
                </c:pt>
                <c:pt idx="231">
                  <c:v>2.5562609999999999E-5</c:v>
                </c:pt>
                <c:pt idx="232">
                  <c:v>2.5592829999999999E-5</c:v>
                </c:pt>
                <c:pt idx="233">
                  <c:v>2.5622940000000001E-5</c:v>
                </c:pt>
                <c:pt idx="234">
                  <c:v>2.5652970000000001E-5</c:v>
                </c:pt>
                <c:pt idx="235">
                  <c:v>2.5682900000000001E-5</c:v>
                </c:pt>
                <c:pt idx="236">
                  <c:v>2.5712740000000001E-5</c:v>
                </c:pt>
                <c:pt idx="237">
                  <c:v>2.5742470000000001E-5</c:v>
                </c:pt>
                <c:pt idx="238">
                  <c:v>2.5772110000000001E-5</c:v>
                </c:pt>
                <c:pt idx="239">
                  <c:v>2.5801650000000001E-5</c:v>
                </c:pt>
                <c:pt idx="240">
                  <c:v>2.5831110000000001E-5</c:v>
                </c:pt>
                <c:pt idx="241">
                  <c:v>2.5860479999999999E-5</c:v>
                </c:pt>
                <c:pt idx="242">
                  <c:v>2.5889750000000001E-5</c:v>
                </c:pt>
                <c:pt idx="243">
                  <c:v>2.5918920000000002E-5</c:v>
                </c:pt>
                <c:pt idx="244">
                  <c:v>2.5948E-5</c:v>
                </c:pt>
                <c:pt idx="245">
                  <c:v>2.5976999999999999E-5</c:v>
                </c:pt>
                <c:pt idx="246">
                  <c:v>2.6005900000000001E-5</c:v>
                </c:pt>
                <c:pt idx="247">
                  <c:v>2.60347E-5</c:v>
                </c:pt>
                <c:pt idx="248">
                  <c:v>2.6063430000000001E-5</c:v>
                </c:pt>
                <c:pt idx="249">
                  <c:v>2.6092069999999998E-5</c:v>
                </c:pt>
                <c:pt idx="250">
                  <c:v>2.6120609999999999E-5</c:v>
                </c:pt>
              </c:numCache>
            </c:numRef>
          </c:yVal>
          <c:smooth val="1"/>
          <c:extLst>
            <c:ext xmlns:c16="http://schemas.microsoft.com/office/drawing/2014/chart" uri="{C3380CC4-5D6E-409C-BE32-E72D297353CC}">
              <c16:uniqueId val="{00000031-4D4C-4B1C-89A4-3D3AFACA9F2D}"/>
            </c:ext>
          </c:extLst>
        </c:ser>
        <c:dLbls>
          <c:showLegendKey val="0"/>
          <c:showVal val="0"/>
          <c:showCatName val="0"/>
          <c:showSerName val="0"/>
          <c:showPercent val="0"/>
          <c:showBubbleSize val="0"/>
        </c:dLbls>
        <c:axId val="1182629328"/>
        <c:axId val="1"/>
      </c:scatterChart>
      <c:scatterChart>
        <c:scatterStyle val="lineMarker"/>
        <c:varyColors val="0"/>
        <c:ser>
          <c:idx val="50"/>
          <c:order val="50"/>
          <c:spPr>
            <a:ln w="25400">
              <a:solidFill>
                <a:srgbClr val="0000FF"/>
              </a:solidFill>
              <a:prstDash val="solid"/>
            </a:ln>
          </c:spPr>
          <c:marker>
            <c:symbol val="none"/>
          </c:marker>
          <c:xVal>
            <c:numRef>
              <c:f>'marine01 (2)'!$B$2:$B$72</c:f>
              <c:numCache>
                <c:formatCode>0.00E+00</c:formatCode>
                <c:ptCount val="7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numCache>
            </c:numRef>
          </c:xVal>
          <c:yVal>
            <c:numRef>
              <c:f>'marine01 (2)'!$O$2:$O$72</c:f>
              <c:numCache>
                <c:formatCode>0.00E+00</c:formatCode>
                <c:ptCount val="71"/>
                <c:pt idx="0">
                  <c:v>-2</c:v>
                </c:pt>
                <c:pt idx="1">
                  <c:v>-1.8942509999999999</c:v>
                </c:pt>
                <c:pt idx="2">
                  <c:v>-1.7846759999999999</c:v>
                </c:pt>
                <c:pt idx="3">
                  <c:v>-1.6744510000000001</c:v>
                </c:pt>
                <c:pt idx="4">
                  <c:v>-1.5638880000000002</c:v>
                </c:pt>
                <c:pt idx="5">
                  <c:v>-1.453098</c:v>
                </c:pt>
                <c:pt idx="6">
                  <c:v>-1.3421369999999999</c:v>
                </c:pt>
                <c:pt idx="7">
                  <c:v>-1.2310369999999999</c:v>
                </c:pt>
                <c:pt idx="8">
                  <c:v>-1.119821</c:v>
                </c:pt>
                <c:pt idx="9">
                  <c:v>-1.0085119999999999</c:v>
                </c:pt>
                <c:pt idx="10">
                  <c:v>-0.89712809999999998</c:v>
                </c:pt>
                <c:pt idx="11">
                  <c:v>-0.78569160000000005</c:v>
                </c:pt>
                <c:pt idx="12">
                  <c:v>-0.67422760000000004</c:v>
                </c:pt>
                <c:pt idx="13">
                  <c:v>-0.56276740000000003</c:v>
                </c:pt>
                <c:pt idx="14">
                  <c:v>-0.45135210000000003</c:v>
                </c:pt>
                <c:pt idx="15">
                  <c:v>-0.3400397</c:v>
                </c:pt>
                <c:pt idx="16">
                  <c:v>-0.22891830000000002</c:v>
                </c:pt>
                <c:pt idx="17">
                  <c:v>-0.1181386</c:v>
                </c:pt>
                <c:pt idx="18">
                  <c:v>-7.9960899999999991E-3</c:v>
                </c:pt>
                <c:pt idx="19">
                  <c:v>0.10082719999999999</c:v>
                </c:pt>
                <c:pt idx="20">
                  <c:v>0.20708139999999997</c:v>
                </c:pt>
                <c:pt idx="21">
                  <c:v>0.30549790000000004</c:v>
                </c:pt>
                <c:pt idx="22">
                  <c:v>0.38626099999999997</c:v>
                </c:pt>
                <c:pt idx="23">
                  <c:v>0.43596700000000005</c:v>
                </c:pt>
                <c:pt idx="24">
                  <c:v>0.44564380000000003</c:v>
                </c:pt>
                <c:pt idx="25">
                  <c:v>0.41912540000000004</c:v>
                </c:pt>
                <c:pt idx="26">
                  <c:v>0.37197360000000002</c:v>
                </c:pt>
                <c:pt idx="27">
                  <c:v>0.32122650000000003</c:v>
                </c:pt>
                <c:pt idx="28">
                  <c:v>0.27714520000000004</c:v>
                </c:pt>
                <c:pt idx="29">
                  <c:v>0.24296640000000003</c:v>
                </c:pt>
                <c:pt idx="30">
                  <c:v>0.21792270000000002</c:v>
                </c:pt>
                <c:pt idx="31">
                  <c:v>0.1999022</c:v>
                </c:pt>
                <c:pt idx="32">
                  <c:v>0.18676579999999998</c:v>
                </c:pt>
                <c:pt idx="33">
                  <c:v>0.1768911</c:v>
                </c:pt>
                <c:pt idx="34">
                  <c:v>0.16916500000000001</c:v>
                </c:pt>
                <c:pt idx="35">
                  <c:v>0.16286790000000001</c:v>
                </c:pt>
                <c:pt idx="36">
                  <c:v>0.1575529</c:v>
                </c:pt>
                <c:pt idx="37">
                  <c:v>0.15294379999999999</c:v>
                </c:pt>
                <c:pt idx="38">
                  <c:v>0.14886439999999998</c:v>
                </c:pt>
                <c:pt idx="39">
                  <c:v>0.1452031</c:v>
                </c:pt>
                <c:pt idx="40">
                  <c:v>0.14188139999999999</c:v>
                </c:pt>
                <c:pt idx="41">
                  <c:v>0.13884360000000001</c:v>
                </c:pt>
                <c:pt idx="42">
                  <c:v>0.13604439999999998</c:v>
                </c:pt>
                <c:pt idx="43">
                  <c:v>0.13345290000000001</c:v>
                </c:pt>
                <c:pt idx="44">
                  <c:v>0.13104279999999999</c:v>
                </c:pt>
                <c:pt idx="45">
                  <c:v>0.1287923</c:v>
                </c:pt>
                <c:pt idx="46">
                  <c:v>0.12668379999999999</c:v>
                </c:pt>
                <c:pt idx="47">
                  <c:v>0.1247019</c:v>
                </c:pt>
                <c:pt idx="48">
                  <c:v>0.12283490000000001</c:v>
                </c:pt>
                <c:pt idx="49">
                  <c:v>0.1210706</c:v>
                </c:pt>
                <c:pt idx="50">
                  <c:v>0.1193993</c:v>
                </c:pt>
                <c:pt idx="51">
                  <c:v>0.11781319999999999</c:v>
                </c:pt>
                <c:pt idx="52">
                  <c:v>0.11630399999999999</c:v>
                </c:pt>
                <c:pt idx="53">
                  <c:v>0.11486720000000002</c:v>
                </c:pt>
                <c:pt idx="54">
                  <c:v>0.113495</c:v>
                </c:pt>
                <c:pt idx="55">
                  <c:v>0.1121843</c:v>
                </c:pt>
                <c:pt idx="56">
                  <c:v>0.11092920000000001</c:v>
                </c:pt>
                <c:pt idx="57">
                  <c:v>0.10972609999999999</c:v>
                </c:pt>
                <c:pt idx="58">
                  <c:v>0.10857270000000001</c:v>
                </c:pt>
                <c:pt idx="59">
                  <c:v>0.1074639</c:v>
                </c:pt>
                <c:pt idx="60">
                  <c:v>0.10639670000000001</c:v>
                </c:pt>
                <c:pt idx="61">
                  <c:v>0.1053697</c:v>
                </c:pt>
                <c:pt idx="62">
                  <c:v>0.10437949999999999</c:v>
                </c:pt>
                <c:pt idx="63">
                  <c:v>0.1034245</c:v>
                </c:pt>
                <c:pt idx="64">
                  <c:v>0.10250190000000001</c:v>
                </c:pt>
                <c:pt idx="65">
                  <c:v>0.10161050000000001</c:v>
                </c:pt>
                <c:pt idx="66">
                  <c:v>0.10074820000000001</c:v>
                </c:pt>
                <c:pt idx="67">
                  <c:v>9.9913660000000001E-2</c:v>
                </c:pt>
                <c:pt idx="68">
                  <c:v>9.910519000000001E-2</c:v>
                </c:pt>
                <c:pt idx="69">
                  <c:v>9.8320979999999988E-2</c:v>
                </c:pt>
                <c:pt idx="70">
                  <c:v>9.7560250000000001E-2</c:v>
                </c:pt>
              </c:numCache>
            </c:numRef>
          </c:yVal>
          <c:smooth val="0"/>
          <c:extLst>
            <c:ext xmlns:c16="http://schemas.microsoft.com/office/drawing/2014/chart" uri="{C3380CC4-5D6E-409C-BE32-E72D297353CC}">
              <c16:uniqueId val="{00000032-4D4C-4B1C-89A4-3D3AFACA9F2D}"/>
            </c:ext>
          </c:extLst>
        </c:ser>
        <c:dLbls>
          <c:showLegendKey val="0"/>
          <c:showVal val="0"/>
          <c:showCatName val="0"/>
          <c:showSerName val="0"/>
          <c:showPercent val="0"/>
          <c:showBubbleSize val="0"/>
        </c:dLbls>
        <c:axId val="3"/>
        <c:axId val="4"/>
      </c:scatterChart>
      <c:valAx>
        <c:axId val="1182629328"/>
        <c:scaling>
          <c:orientation val="minMax"/>
          <c:max val="300"/>
          <c:min val="0"/>
        </c:scaling>
        <c:delete val="0"/>
        <c:axPos val="b"/>
        <c:title>
          <c:tx>
            <c:rich>
              <a:bodyPr/>
              <a:lstStyle/>
              <a:p>
                <a:pPr>
                  <a:defRPr/>
                </a:pPr>
                <a:r>
                  <a:rPr lang="en-US"/>
                  <a:t>Time (s)</a:t>
                </a:r>
              </a:p>
            </c:rich>
          </c:tx>
          <c:layout>
            <c:manualLayout>
              <c:xMode val="edge"/>
              <c:yMode val="edge"/>
              <c:x val="0.4531441338756958"/>
              <c:y val="0.93616160262183046"/>
            </c:manualLayout>
          </c:layout>
          <c:overlay val="0"/>
          <c:spPr>
            <a:noFill/>
            <a:ln w="25400">
              <a:noFill/>
            </a:ln>
          </c:spPr>
        </c:title>
        <c:numFmt formatCode="General" sourceLinked="0"/>
        <c:majorTickMark val="out"/>
        <c:minorTickMark val="none"/>
        <c:tickLblPos val="nextTo"/>
        <c:spPr>
          <a:ln w="3175">
            <a:solidFill>
              <a:srgbClr val="000000"/>
            </a:solidFill>
            <a:prstDash val="solid"/>
          </a:ln>
        </c:spPr>
        <c:txPr>
          <a:bodyPr rot="0" vert="horz"/>
          <a:lstStyle/>
          <a:p>
            <a:pPr>
              <a:defRPr/>
            </a:pPr>
            <a:endParaRPr lang="en-US"/>
          </a:p>
        </c:txPr>
        <c:crossAx val="1"/>
        <c:crossesAt val="1E-8"/>
        <c:crossBetween val="midCat"/>
      </c:valAx>
      <c:valAx>
        <c:axId val="1"/>
        <c:scaling>
          <c:logBase val="10"/>
          <c:orientation val="minMax"/>
          <c:max val="1E-3"/>
        </c:scaling>
        <c:delete val="0"/>
        <c:axPos val="l"/>
        <c:title>
          <c:tx>
            <c:rich>
              <a:bodyPr/>
              <a:lstStyle/>
              <a:p>
                <a:pPr>
                  <a:defRPr/>
                </a:pPr>
                <a:r>
                  <a:rPr lang="en-US" dirty="0"/>
                  <a:t>Droplet </a:t>
                </a:r>
                <a:r>
                  <a:rPr lang="en-US" dirty="0" err="1"/>
                  <a:t>Dp</a:t>
                </a:r>
                <a:r>
                  <a:rPr lang="en-US" dirty="0"/>
                  <a:t> (m)</a:t>
                </a:r>
              </a:p>
            </c:rich>
          </c:tx>
          <c:layout>
            <c:manualLayout>
              <c:xMode val="edge"/>
              <c:yMode val="edge"/>
              <c:x val="0"/>
              <c:y val="0.35197050910808536"/>
            </c:manualLayout>
          </c:layout>
          <c:overlay val="0"/>
          <c:spPr>
            <a:noFill/>
            <a:ln w="25400">
              <a:noFill/>
            </a:ln>
          </c:spPr>
        </c:title>
        <c:numFmt formatCode="0.E+00" sourceLinked="0"/>
        <c:majorTickMark val="out"/>
        <c:minorTickMark val="out"/>
        <c:tickLblPos val="nextTo"/>
        <c:spPr>
          <a:ln w="3175">
            <a:solidFill>
              <a:srgbClr val="000000"/>
            </a:solidFill>
            <a:prstDash val="solid"/>
          </a:ln>
        </c:spPr>
        <c:txPr>
          <a:bodyPr rot="0" vert="horz"/>
          <a:lstStyle/>
          <a:p>
            <a:pPr>
              <a:defRPr/>
            </a:pPr>
            <a:endParaRPr lang="en-US"/>
          </a:p>
        </c:txPr>
        <c:crossAx val="1182629328"/>
        <c:crossesAt val="0"/>
        <c:crossBetween val="midCat"/>
      </c:valAx>
      <c:valAx>
        <c:axId val="3"/>
        <c:scaling>
          <c:orientation val="minMax"/>
        </c:scaling>
        <c:delete val="1"/>
        <c:axPos val="b"/>
        <c:numFmt formatCode="0.00E+00" sourceLinked="1"/>
        <c:majorTickMark val="out"/>
        <c:minorTickMark val="none"/>
        <c:tickLblPos val="nextTo"/>
        <c:crossAx val="4"/>
        <c:crosses val="autoZero"/>
        <c:crossBetween val="midCat"/>
      </c:valAx>
      <c:valAx>
        <c:axId val="4"/>
        <c:scaling>
          <c:orientation val="minMax"/>
          <c:max val="1"/>
          <c:min val="-2"/>
        </c:scaling>
        <c:delete val="0"/>
        <c:axPos val="r"/>
        <c:title>
          <c:tx>
            <c:rich>
              <a:bodyPr/>
              <a:lstStyle/>
              <a:p>
                <a:pPr>
                  <a:defRPr sz="1600"/>
                </a:pPr>
                <a:r>
                  <a:rPr lang="en-US" sz="1600"/>
                  <a:t>Cloud Parcel Supersaturation (%)</a:t>
                </a:r>
              </a:p>
            </c:rich>
          </c:tx>
          <c:layout>
            <c:manualLayout>
              <c:xMode val="edge"/>
              <c:yMode val="edge"/>
              <c:x val="0.93642619373773495"/>
              <c:y val="0.14127524934918728"/>
            </c:manualLayout>
          </c:layout>
          <c:overlay val="0"/>
          <c:spPr>
            <a:noFill/>
            <a:ln w="25400">
              <a:noFill/>
            </a:ln>
          </c:spPr>
        </c:title>
        <c:numFmt formatCode="General" sourceLinked="0"/>
        <c:majorTickMark val="cross"/>
        <c:minorTickMark val="none"/>
        <c:tickLblPos val="nextTo"/>
        <c:spPr>
          <a:ln w="3175">
            <a:solidFill>
              <a:srgbClr val="000000"/>
            </a:solidFill>
            <a:prstDash val="solid"/>
          </a:ln>
        </c:spPr>
        <c:txPr>
          <a:bodyPr rot="0" vert="horz"/>
          <a:lstStyle/>
          <a:p>
            <a:pPr>
              <a:defRPr/>
            </a:pPr>
            <a:endParaRPr lang="en-US"/>
          </a:p>
        </c:txPr>
        <c:crossAx val="3"/>
        <c:crosses val="max"/>
        <c:crossBetween val="midCat"/>
      </c:valAx>
      <c:spPr>
        <a:solidFill>
          <a:srgbClr val="FFFFFF"/>
        </a:solidFill>
        <a:ln w="12700">
          <a:solidFill>
            <a:srgbClr val="808080"/>
          </a:solidFill>
          <a:prstDash val="solid"/>
        </a:ln>
      </c:spPr>
    </c:plotArea>
    <c:plotVisOnly val="1"/>
    <c:dispBlanksAs val="gap"/>
    <c:showDLblsOverMax val="0"/>
  </c:chart>
  <c:spPr>
    <a:solidFill>
      <a:schemeClr val="bg1"/>
    </a:solidFill>
    <a:ln w="6350">
      <a:noFill/>
    </a:ln>
  </c:spPr>
  <c:txPr>
    <a:bodyPr/>
    <a:lstStyle/>
    <a:p>
      <a:pPr>
        <a:defRPr sz="1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618404771116757"/>
          <c:y val="0.13213703099510604"/>
          <c:w val="0.68437459261815381"/>
          <c:h val="0.73481518275992097"/>
        </c:manualLayout>
      </c:layout>
      <c:scatterChart>
        <c:scatterStyle val="smoothMarker"/>
        <c:varyColors val="0"/>
        <c:ser>
          <c:idx val="0"/>
          <c:order val="0"/>
          <c:tx>
            <c:strRef>
              <c:f>marine01!$E$1</c:f>
              <c:strCache>
                <c:ptCount val="1"/>
                <c:pt idx="0">
                  <c:v>Dp(1.71153E-08) </c:v>
                </c:pt>
              </c:strCache>
            </c:strRef>
          </c:tx>
          <c:spPr>
            <a:ln w="12700">
              <a:solidFill>
                <a:srgbClr val="00008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marine01!$E$2:$E$252</c:f>
              <c:numCache>
                <c:formatCode>0.00E+00</c:formatCode>
                <c:ptCount val="251"/>
                <c:pt idx="0">
                  <c:v>2.0674200000000001E-8</c:v>
                </c:pt>
                <c:pt idx="1">
                  <c:v>2.9421380000000001E-8</c:v>
                </c:pt>
                <c:pt idx="2">
                  <c:v>2.9618510000000001E-8</c:v>
                </c:pt>
                <c:pt idx="3">
                  <c:v>2.982534E-8</c:v>
                </c:pt>
                <c:pt idx="4">
                  <c:v>3.0042079999999998E-8</c:v>
                </c:pt>
                <c:pt idx="5">
                  <c:v>3.0269349999999997E-8</c:v>
                </c:pt>
                <c:pt idx="6">
                  <c:v>3.0507970000000001E-8</c:v>
                </c:pt>
                <c:pt idx="7">
                  <c:v>3.0758930000000002E-8</c:v>
                </c:pt>
                <c:pt idx="8">
                  <c:v>3.1023349999999998E-8</c:v>
                </c:pt>
                <c:pt idx="9">
                  <c:v>3.1302539999999998E-8</c:v>
                </c:pt>
                <c:pt idx="10">
                  <c:v>3.1598000000000003E-8</c:v>
                </c:pt>
                <c:pt idx="11">
                  <c:v>3.1911480000000001E-8</c:v>
                </c:pt>
                <c:pt idx="12">
                  <c:v>3.2245029999999998E-8</c:v>
                </c:pt>
                <c:pt idx="13">
                  <c:v>3.2601009999999998E-8</c:v>
                </c:pt>
                <c:pt idx="14">
                  <c:v>3.2982249999999997E-8</c:v>
                </c:pt>
                <c:pt idx="15">
                  <c:v>3.3392070000000001E-8</c:v>
                </c:pt>
                <c:pt idx="16">
                  <c:v>3.3834390000000002E-8</c:v>
                </c:pt>
                <c:pt idx="17">
                  <c:v>3.4313760000000002E-8</c:v>
                </c:pt>
                <c:pt idx="18">
                  <c:v>3.4835119999999999E-8</c:v>
                </c:pt>
                <c:pt idx="19">
                  <c:v>3.5402529999999999E-8</c:v>
                </c:pt>
                <c:pt idx="20">
                  <c:v>3.6017229999999998E-8</c:v>
                </c:pt>
                <c:pt idx="21">
                  <c:v>3.6652100000000002E-8</c:v>
                </c:pt>
                <c:pt idx="22">
                  <c:v>3.7230660000000002E-8</c:v>
                </c:pt>
                <c:pt idx="23">
                  <c:v>3.7616930000000003E-8</c:v>
                </c:pt>
                <c:pt idx="24">
                  <c:v>3.769319E-8</c:v>
                </c:pt>
                <c:pt idx="25">
                  <c:v>3.7477180000000003E-8</c:v>
                </c:pt>
                <c:pt idx="26">
                  <c:v>3.7113499999999997E-8</c:v>
                </c:pt>
                <c:pt idx="27">
                  <c:v>3.6746019999999997E-8</c:v>
                </c:pt>
                <c:pt idx="28">
                  <c:v>3.6444329999999998E-8</c:v>
                </c:pt>
                <c:pt idx="29">
                  <c:v>3.622022E-8</c:v>
                </c:pt>
                <c:pt idx="30">
                  <c:v>3.6060710000000001E-8</c:v>
                </c:pt>
                <c:pt idx="31">
                  <c:v>3.5947950000000003E-8</c:v>
                </c:pt>
                <c:pt idx="32">
                  <c:v>3.5866479999999999E-8</c:v>
                </c:pt>
                <c:pt idx="33">
                  <c:v>3.5805399999999997E-8</c:v>
                </c:pt>
                <c:pt idx="34">
                  <c:v>3.575756E-8</c:v>
                </c:pt>
                <c:pt idx="35">
                  <c:v>3.5718430000000001E-8</c:v>
                </c:pt>
                <c:pt idx="36">
                  <c:v>3.5685249999999999E-8</c:v>
                </c:pt>
                <c:pt idx="37">
                  <c:v>3.5656320000000001E-8</c:v>
                </c:pt>
                <c:pt idx="38">
                  <c:v>3.5630580000000002E-8</c:v>
                </c:pt>
                <c:pt idx="39">
                  <c:v>3.5607330000000002E-8</c:v>
                </c:pt>
                <c:pt idx="40">
                  <c:v>3.558611E-8</c:v>
                </c:pt>
                <c:pt idx="41">
                  <c:v>3.5566580000000002E-8</c:v>
                </c:pt>
                <c:pt idx="42">
                  <c:v>3.5548460000000003E-8</c:v>
                </c:pt>
                <c:pt idx="43">
                  <c:v>3.5531560000000002E-8</c:v>
                </c:pt>
                <c:pt idx="44">
                  <c:v>3.5515740000000002E-8</c:v>
                </c:pt>
                <c:pt idx="45">
                  <c:v>3.550085E-8</c:v>
                </c:pt>
                <c:pt idx="46">
                  <c:v>3.5486789999999998E-8</c:v>
                </c:pt>
                <c:pt idx="47">
                  <c:v>3.547347E-8</c:v>
                </c:pt>
                <c:pt idx="48">
                  <c:v>3.5460819999999998E-8</c:v>
                </c:pt>
                <c:pt idx="49">
                  <c:v>3.5448770000000001E-8</c:v>
                </c:pt>
                <c:pt idx="50">
                  <c:v>3.5437259999999998E-8</c:v>
                </c:pt>
                <c:pt idx="51">
                  <c:v>3.5426239999999999E-8</c:v>
                </c:pt>
                <c:pt idx="52">
                  <c:v>3.5415669999999998E-8</c:v>
                </c:pt>
                <c:pt idx="53">
                  <c:v>3.5405510000000002E-8</c:v>
                </c:pt>
                <c:pt idx="54">
                  <c:v>3.5395730000000001E-8</c:v>
                </c:pt>
                <c:pt idx="55">
                  <c:v>3.5386290000000003E-8</c:v>
                </c:pt>
                <c:pt idx="56">
                  <c:v>3.5377179999999998E-8</c:v>
                </c:pt>
                <c:pt idx="57">
                  <c:v>3.5368370000000002E-8</c:v>
                </c:pt>
                <c:pt idx="58">
                  <c:v>3.5359840000000002E-8</c:v>
                </c:pt>
                <c:pt idx="59">
                  <c:v>3.535157E-8</c:v>
                </c:pt>
                <c:pt idx="60">
                  <c:v>3.5343529999999998E-8</c:v>
                </c:pt>
                <c:pt idx="61">
                  <c:v>3.5335720000000003E-8</c:v>
                </c:pt>
                <c:pt idx="62">
                  <c:v>3.5328129999999999E-8</c:v>
                </c:pt>
                <c:pt idx="63">
                  <c:v>3.5320730000000002E-8</c:v>
                </c:pt>
                <c:pt idx="64">
                  <c:v>3.531352E-8</c:v>
                </c:pt>
                <c:pt idx="65">
                  <c:v>3.5306490000000003E-8</c:v>
                </c:pt>
                <c:pt idx="66">
                  <c:v>3.5299620000000003E-8</c:v>
                </c:pt>
                <c:pt idx="67">
                  <c:v>3.5292899999999998E-8</c:v>
                </c:pt>
                <c:pt idx="68">
                  <c:v>3.5286339999999998E-8</c:v>
                </c:pt>
                <c:pt idx="69">
                  <c:v>3.527991E-8</c:v>
                </c:pt>
                <c:pt idx="70">
                  <c:v>3.527362E-8</c:v>
                </c:pt>
                <c:pt idx="71">
                  <c:v>3.5267449999999999E-8</c:v>
                </c:pt>
                <c:pt idx="72">
                  <c:v>3.5261400000000002E-8</c:v>
                </c:pt>
                <c:pt idx="73">
                  <c:v>3.5255469999999998E-8</c:v>
                </c:pt>
                <c:pt idx="74">
                  <c:v>3.5249639999999999E-8</c:v>
                </c:pt>
                <c:pt idx="75">
                  <c:v>3.5243920000000002E-8</c:v>
                </c:pt>
                <c:pt idx="76">
                  <c:v>3.5238290000000001E-8</c:v>
                </c:pt>
                <c:pt idx="77">
                  <c:v>3.5232759999999998E-8</c:v>
                </c:pt>
                <c:pt idx="78">
                  <c:v>3.5227319999999998E-8</c:v>
                </c:pt>
                <c:pt idx="79">
                  <c:v>3.522197E-8</c:v>
                </c:pt>
                <c:pt idx="80">
                  <c:v>3.5216700000000001E-8</c:v>
                </c:pt>
                <c:pt idx="81">
                  <c:v>3.5211499999999997E-8</c:v>
                </c:pt>
                <c:pt idx="82">
                  <c:v>3.520638E-8</c:v>
                </c:pt>
                <c:pt idx="83">
                  <c:v>3.5201340000000001E-8</c:v>
                </c:pt>
                <c:pt idx="84">
                  <c:v>3.5196360000000002E-8</c:v>
                </c:pt>
                <c:pt idx="85">
                  <c:v>3.5191449999999998E-8</c:v>
                </c:pt>
                <c:pt idx="86">
                  <c:v>3.5186600000000001E-8</c:v>
                </c:pt>
                <c:pt idx="87">
                  <c:v>3.5181819999999999E-8</c:v>
                </c:pt>
                <c:pt idx="88">
                  <c:v>3.5177099999999997E-8</c:v>
                </c:pt>
                <c:pt idx="89">
                  <c:v>3.5172429999999997E-8</c:v>
                </c:pt>
                <c:pt idx="90">
                  <c:v>3.5167820000000003E-8</c:v>
                </c:pt>
                <c:pt idx="91">
                  <c:v>3.5163259999999999E-8</c:v>
                </c:pt>
                <c:pt idx="92">
                  <c:v>3.5158749999999997E-8</c:v>
                </c:pt>
                <c:pt idx="93">
                  <c:v>3.5154300000000001E-8</c:v>
                </c:pt>
                <c:pt idx="94">
                  <c:v>3.5149889999999998E-8</c:v>
                </c:pt>
                <c:pt idx="95">
                  <c:v>3.5145529999999998E-8</c:v>
                </c:pt>
                <c:pt idx="96">
                  <c:v>3.5141209999999998E-8</c:v>
                </c:pt>
                <c:pt idx="97">
                  <c:v>3.513694E-8</c:v>
                </c:pt>
                <c:pt idx="98">
                  <c:v>3.5132710000000001E-8</c:v>
                </c:pt>
                <c:pt idx="99">
                  <c:v>3.5128509999999999E-8</c:v>
                </c:pt>
                <c:pt idx="100">
                  <c:v>3.512436E-8</c:v>
                </c:pt>
                <c:pt idx="101">
                  <c:v>3.512025E-8</c:v>
                </c:pt>
                <c:pt idx="102">
                  <c:v>3.5116170000000003E-8</c:v>
                </c:pt>
                <c:pt idx="103">
                  <c:v>3.5112129999999999E-8</c:v>
                </c:pt>
                <c:pt idx="104">
                  <c:v>3.5108119999999998E-8</c:v>
                </c:pt>
                <c:pt idx="105">
                  <c:v>3.5104150000000003E-8</c:v>
                </c:pt>
                <c:pt idx="106">
                  <c:v>3.5100209999999997E-8</c:v>
                </c:pt>
                <c:pt idx="107">
                  <c:v>3.5096300000000002E-8</c:v>
                </c:pt>
                <c:pt idx="108">
                  <c:v>3.5092429999999999E-8</c:v>
                </c:pt>
                <c:pt idx="109">
                  <c:v>3.5088580000000003E-8</c:v>
                </c:pt>
                <c:pt idx="110">
                  <c:v>3.5084769999999999E-8</c:v>
                </c:pt>
                <c:pt idx="111">
                  <c:v>3.5080980000000002E-8</c:v>
                </c:pt>
                <c:pt idx="112">
                  <c:v>3.5077220000000001E-8</c:v>
                </c:pt>
                <c:pt idx="113">
                  <c:v>3.507348E-8</c:v>
                </c:pt>
                <c:pt idx="114">
                  <c:v>3.5069770000000002E-8</c:v>
                </c:pt>
                <c:pt idx="115">
                  <c:v>3.506609E-8</c:v>
                </c:pt>
                <c:pt idx="116">
                  <c:v>3.5062429999999998E-8</c:v>
                </c:pt>
                <c:pt idx="117">
                  <c:v>3.5058799999999999E-8</c:v>
                </c:pt>
                <c:pt idx="118">
                  <c:v>3.505519E-8</c:v>
                </c:pt>
                <c:pt idx="119">
                  <c:v>3.50516E-8</c:v>
                </c:pt>
                <c:pt idx="120">
                  <c:v>3.5048039999999997E-8</c:v>
                </c:pt>
                <c:pt idx="121">
                  <c:v>3.50445E-8</c:v>
                </c:pt>
                <c:pt idx="122">
                  <c:v>3.504097E-8</c:v>
                </c:pt>
                <c:pt idx="123">
                  <c:v>3.5037470000000002E-8</c:v>
                </c:pt>
                <c:pt idx="124">
                  <c:v>3.5034000000000001E-8</c:v>
                </c:pt>
                <c:pt idx="125">
                  <c:v>3.503053E-8</c:v>
                </c:pt>
                <c:pt idx="126">
                  <c:v>3.5027090000000002E-8</c:v>
                </c:pt>
                <c:pt idx="127">
                  <c:v>3.5023669999999997E-8</c:v>
                </c:pt>
                <c:pt idx="128">
                  <c:v>3.5020269999999999E-8</c:v>
                </c:pt>
                <c:pt idx="129">
                  <c:v>3.5016880000000003E-8</c:v>
                </c:pt>
                <c:pt idx="130">
                  <c:v>3.5013519999999998E-8</c:v>
                </c:pt>
                <c:pt idx="131">
                  <c:v>3.5010170000000002E-8</c:v>
                </c:pt>
                <c:pt idx="132">
                  <c:v>3.5006830000000002E-8</c:v>
                </c:pt>
                <c:pt idx="133">
                  <c:v>3.5003519999999999E-8</c:v>
                </c:pt>
                <c:pt idx="134">
                  <c:v>3.500022E-8</c:v>
                </c:pt>
                <c:pt idx="135">
                  <c:v>3.499694E-8</c:v>
                </c:pt>
                <c:pt idx="136">
                  <c:v>3.499366E-8</c:v>
                </c:pt>
                <c:pt idx="137">
                  <c:v>3.4990410000000003E-8</c:v>
                </c:pt>
                <c:pt idx="138">
                  <c:v>3.4987170000000002E-8</c:v>
                </c:pt>
                <c:pt idx="139">
                  <c:v>3.4983950000000001E-8</c:v>
                </c:pt>
                <c:pt idx="140">
                  <c:v>3.4980739999999997E-8</c:v>
                </c:pt>
                <c:pt idx="141">
                  <c:v>3.4977540000000003E-8</c:v>
                </c:pt>
                <c:pt idx="142">
                  <c:v>3.4974360000000002E-8</c:v>
                </c:pt>
                <c:pt idx="143">
                  <c:v>3.4971189999999997E-8</c:v>
                </c:pt>
                <c:pt idx="144">
                  <c:v>3.4968030000000002E-8</c:v>
                </c:pt>
                <c:pt idx="145">
                  <c:v>3.496489E-8</c:v>
                </c:pt>
                <c:pt idx="146">
                  <c:v>3.4961760000000002E-8</c:v>
                </c:pt>
                <c:pt idx="147">
                  <c:v>3.495864E-8</c:v>
                </c:pt>
                <c:pt idx="148">
                  <c:v>3.4955539999999998E-8</c:v>
                </c:pt>
                <c:pt idx="149">
                  <c:v>3.4952449999999999E-8</c:v>
                </c:pt>
                <c:pt idx="150">
                  <c:v>3.494936E-8</c:v>
                </c:pt>
                <c:pt idx="151">
                  <c:v>3.4946290000000001E-8</c:v>
                </c:pt>
                <c:pt idx="152">
                  <c:v>3.4943229999999998E-8</c:v>
                </c:pt>
                <c:pt idx="153">
                  <c:v>3.4940190000000002E-8</c:v>
                </c:pt>
                <c:pt idx="154">
                  <c:v>3.4937149999999999E-8</c:v>
                </c:pt>
                <c:pt idx="155">
                  <c:v>3.4934119999999999E-8</c:v>
                </c:pt>
                <c:pt idx="156">
                  <c:v>3.4931109999999999E-8</c:v>
                </c:pt>
                <c:pt idx="157">
                  <c:v>3.4928099999999999E-8</c:v>
                </c:pt>
                <c:pt idx="158">
                  <c:v>3.4925100000000002E-8</c:v>
                </c:pt>
                <c:pt idx="159">
                  <c:v>3.4922119999999999E-8</c:v>
                </c:pt>
                <c:pt idx="160">
                  <c:v>3.4919140000000001E-8</c:v>
                </c:pt>
                <c:pt idx="161">
                  <c:v>3.4916179999999998E-8</c:v>
                </c:pt>
                <c:pt idx="162">
                  <c:v>3.491322E-8</c:v>
                </c:pt>
                <c:pt idx="163">
                  <c:v>3.491027E-8</c:v>
                </c:pt>
                <c:pt idx="164">
                  <c:v>3.4907330000000002E-8</c:v>
                </c:pt>
                <c:pt idx="165">
                  <c:v>3.4904400000000001E-8</c:v>
                </c:pt>
                <c:pt idx="166">
                  <c:v>3.4901479999999997E-8</c:v>
                </c:pt>
                <c:pt idx="167">
                  <c:v>3.4898570000000002E-8</c:v>
                </c:pt>
                <c:pt idx="168">
                  <c:v>3.4895660000000001E-8</c:v>
                </c:pt>
                <c:pt idx="169">
                  <c:v>3.489277E-8</c:v>
                </c:pt>
                <c:pt idx="170">
                  <c:v>3.4889879999999998E-8</c:v>
                </c:pt>
                <c:pt idx="171">
                  <c:v>3.4887010000000003E-8</c:v>
                </c:pt>
                <c:pt idx="172">
                  <c:v>3.4884129999999998E-8</c:v>
                </c:pt>
                <c:pt idx="173">
                  <c:v>3.488127E-8</c:v>
                </c:pt>
                <c:pt idx="174">
                  <c:v>3.4878410000000001E-8</c:v>
                </c:pt>
                <c:pt idx="175">
                  <c:v>3.4875570000000003E-8</c:v>
                </c:pt>
                <c:pt idx="176">
                  <c:v>3.4872729999999997E-8</c:v>
                </c:pt>
                <c:pt idx="177">
                  <c:v>3.4869889999999999E-8</c:v>
                </c:pt>
                <c:pt idx="178">
                  <c:v>3.486707E-8</c:v>
                </c:pt>
                <c:pt idx="179">
                  <c:v>3.4864250000000001E-8</c:v>
                </c:pt>
                <c:pt idx="180">
                  <c:v>3.4861439999999998E-8</c:v>
                </c:pt>
                <c:pt idx="181">
                  <c:v>3.4858630000000002E-8</c:v>
                </c:pt>
                <c:pt idx="182">
                  <c:v>3.485584E-8</c:v>
                </c:pt>
                <c:pt idx="183">
                  <c:v>3.4853049999999997E-8</c:v>
                </c:pt>
                <c:pt idx="184">
                  <c:v>3.4850260000000001E-8</c:v>
                </c:pt>
                <c:pt idx="185">
                  <c:v>3.4847480000000002E-8</c:v>
                </c:pt>
                <c:pt idx="186">
                  <c:v>3.4844709999999999E-8</c:v>
                </c:pt>
                <c:pt idx="187">
                  <c:v>3.4841949999999999E-8</c:v>
                </c:pt>
                <c:pt idx="188">
                  <c:v>3.483919E-8</c:v>
                </c:pt>
                <c:pt idx="189">
                  <c:v>3.4836440000000003E-8</c:v>
                </c:pt>
                <c:pt idx="190">
                  <c:v>3.483369E-8</c:v>
                </c:pt>
                <c:pt idx="191">
                  <c:v>3.483095E-8</c:v>
                </c:pt>
                <c:pt idx="192">
                  <c:v>3.482821E-8</c:v>
                </c:pt>
                <c:pt idx="193">
                  <c:v>3.4825480000000003E-8</c:v>
                </c:pt>
                <c:pt idx="194">
                  <c:v>3.4822760000000003E-8</c:v>
                </c:pt>
                <c:pt idx="195">
                  <c:v>3.4820040000000003E-8</c:v>
                </c:pt>
                <c:pt idx="196">
                  <c:v>3.4817329999999999E-8</c:v>
                </c:pt>
                <c:pt idx="197">
                  <c:v>3.4814629999999999E-8</c:v>
                </c:pt>
                <c:pt idx="198">
                  <c:v>3.4811929999999999E-8</c:v>
                </c:pt>
                <c:pt idx="199">
                  <c:v>3.4809229999999998E-8</c:v>
                </c:pt>
                <c:pt idx="200">
                  <c:v>3.4806540000000001E-8</c:v>
                </c:pt>
                <c:pt idx="201">
                  <c:v>3.4803849999999997E-8</c:v>
                </c:pt>
                <c:pt idx="202">
                  <c:v>3.480118E-8</c:v>
                </c:pt>
                <c:pt idx="203">
                  <c:v>3.4798499999999999E-8</c:v>
                </c:pt>
                <c:pt idx="204">
                  <c:v>3.4795830000000001E-8</c:v>
                </c:pt>
                <c:pt idx="205">
                  <c:v>3.4793170000000001E-8</c:v>
                </c:pt>
                <c:pt idx="206">
                  <c:v>3.4790500000000003E-8</c:v>
                </c:pt>
                <c:pt idx="207">
                  <c:v>3.4787849999999999E-8</c:v>
                </c:pt>
                <c:pt idx="208">
                  <c:v>3.4785200000000001E-8</c:v>
                </c:pt>
                <c:pt idx="209">
                  <c:v>3.478256E-8</c:v>
                </c:pt>
                <c:pt idx="210">
                  <c:v>3.4779910000000002E-8</c:v>
                </c:pt>
                <c:pt idx="211">
                  <c:v>3.4777279999999998E-8</c:v>
                </c:pt>
                <c:pt idx="212">
                  <c:v>3.477465E-8</c:v>
                </c:pt>
                <c:pt idx="213">
                  <c:v>3.4772020000000002E-8</c:v>
                </c:pt>
                <c:pt idx="214">
                  <c:v>3.47694E-8</c:v>
                </c:pt>
                <c:pt idx="215">
                  <c:v>3.4766779999999999E-8</c:v>
                </c:pt>
                <c:pt idx="216">
                  <c:v>3.4764159999999998E-8</c:v>
                </c:pt>
                <c:pt idx="217">
                  <c:v>3.4761549999999999E-8</c:v>
                </c:pt>
                <c:pt idx="218">
                  <c:v>3.4758949999999998E-8</c:v>
                </c:pt>
                <c:pt idx="219">
                  <c:v>3.4756350000000003E-8</c:v>
                </c:pt>
                <c:pt idx="220">
                  <c:v>3.4753750000000001E-8</c:v>
                </c:pt>
                <c:pt idx="221">
                  <c:v>3.4751149999999999E-8</c:v>
                </c:pt>
                <c:pt idx="222">
                  <c:v>3.4748560000000001E-8</c:v>
                </c:pt>
                <c:pt idx="223">
                  <c:v>3.4745979999999999E-8</c:v>
                </c:pt>
                <c:pt idx="224">
                  <c:v>3.4743399999999997E-8</c:v>
                </c:pt>
                <c:pt idx="225">
                  <c:v>3.4740820000000002E-8</c:v>
                </c:pt>
                <c:pt idx="226">
                  <c:v>3.4738249999999997E-8</c:v>
                </c:pt>
                <c:pt idx="227">
                  <c:v>3.4735670000000002E-8</c:v>
                </c:pt>
                <c:pt idx="228">
                  <c:v>3.4733109999999999E-8</c:v>
                </c:pt>
                <c:pt idx="229">
                  <c:v>3.4730549999999997E-8</c:v>
                </c:pt>
                <c:pt idx="230">
                  <c:v>3.4727990000000002E-8</c:v>
                </c:pt>
                <c:pt idx="231">
                  <c:v>3.472543E-8</c:v>
                </c:pt>
                <c:pt idx="232">
                  <c:v>3.4722880000000001E-8</c:v>
                </c:pt>
                <c:pt idx="233">
                  <c:v>3.4720330000000002E-8</c:v>
                </c:pt>
                <c:pt idx="234">
                  <c:v>3.4717780000000003E-8</c:v>
                </c:pt>
                <c:pt idx="235">
                  <c:v>3.4715240000000001E-8</c:v>
                </c:pt>
                <c:pt idx="236">
                  <c:v>3.4712699999999998E-8</c:v>
                </c:pt>
                <c:pt idx="237">
                  <c:v>3.4710169999999999E-8</c:v>
                </c:pt>
                <c:pt idx="238">
                  <c:v>3.470764E-8</c:v>
                </c:pt>
                <c:pt idx="239">
                  <c:v>3.4705110000000001E-8</c:v>
                </c:pt>
                <c:pt idx="240">
                  <c:v>3.4702589999999998E-8</c:v>
                </c:pt>
                <c:pt idx="241">
                  <c:v>3.4700059999999999E-8</c:v>
                </c:pt>
                <c:pt idx="242">
                  <c:v>3.469755E-8</c:v>
                </c:pt>
                <c:pt idx="243">
                  <c:v>3.4695029999999997E-8</c:v>
                </c:pt>
                <c:pt idx="244">
                  <c:v>3.4692519999999998E-8</c:v>
                </c:pt>
                <c:pt idx="245">
                  <c:v>3.4690009999999998E-8</c:v>
                </c:pt>
                <c:pt idx="246">
                  <c:v>3.4687499999999999E-8</c:v>
                </c:pt>
                <c:pt idx="247">
                  <c:v>3.4685000000000003E-8</c:v>
                </c:pt>
                <c:pt idx="248">
                  <c:v>3.46825E-8</c:v>
                </c:pt>
                <c:pt idx="249">
                  <c:v>3.4679999999999997E-8</c:v>
                </c:pt>
                <c:pt idx="250">
                  <c:v>3.4677509999999997E-8</c:v>
                </c:pt>
              </c:numCache>
            </c:numRef>
          </c:yVal>
          <c:smooth val="1"/>
          <c:extLst>
            <c:ext xmlns:c16="http://schemas.microsoft.com/office/drawing/2014/chart" uri="{C3380CC4-5D6E-409C-BE32-E72D297353CC}">
              <c16:uniqueId val="{00000000-4D4C-4B1C-89A4-3D3AFACA9F2D}"/>
            </c:ext>
          </c:extLst>
        </c:ser>
        <c:ser>
          <c:idx val="1"/>
          <c:order val="1"/>
          <c:tx>
            <c:strRef>
              <c:f>marine01!$F$1</c:f>
              <c:strCache>
                <c:ptCount val="1"/>
                <c:pt idx="0">
                  <c:v>Dp(1.87738E-08) </c:v>
                </c:pt>
              </c:strCache>
            </c:strRef>
          </c:tx>
          <c:spPr>
            <a:ln w="12700">
              <a:solidFill>
                <a:srgbClr val="FF00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marine01!$F$2:$F$252</c:f>
              <c:numCache>
                <c:formatCode>0.00E+00</c:formatCode>
                <c:ptCount val="251"/>
                <c:pt idx="0">
                  <c:v>2.350205E-8</c:v>
                </c:pt>
                <c:pt idx="1">
                  <c:v>3.3022609999999999E-8</c:v>
                </c:pt>
                <c:pt idx="2">
                  <c:v>3.326722E-8</c:v>
                </c:pt>
                <c:pt idx="3">
                  <c:v>3.3524720000000001E-8</c:v>
                </c:pt>
                <c:pt idx="4">
                  <c:v>3.3795530000000003E-8</c:v>
                </c:pt>
                <c:pt idx="5">
                  <c:v>3.4080619999999997E-8</c:v>
                </c:pt>
                <c:pt idx="6">
                  <c:v>3.4381219999999999E-8</c:v>
                </c:pt>
                <c:pt idx="7">
                  <c:v>3.4698800000000001E-8</c:v>
                </c:pt>
                <c:pt idx="8">
                  <c:v>3.5035100000000001E-8</c:v>
                </c:pt>
                <c:pt idx="9">
                  <c:v>3.5392129999999999E-8</c:v>
                </c:pt>
                <c:pt idx="10">
                  <c:v>3.5772249999999998E-8</c:v>
                </c:pt>
                <c:pt idx="11">
                  <c:v>3.6178270000000001E-8</c:v>
                </c:pt>
                <c:pt idx="12">
                  <c:v>3.6613490000000002E-8</c:v>
                </c:pt>
                <c:pt idx="13">
                  <c:v>3.7081900000000002E-8</c:v>
                </c:pt>
                <c:pt idx="14">
                  <c:v>3.7588309999999998E-8</c:v>
                </c:pt>
                <c:pt idx="15">
                  <c:v>3.813858E-8</c:v>
                </c:pt>
                <c:pt idx="16">
                  <c:v>3.8739960000000002E-8</c:v>
                </c:pt>
                <c:pt idx="17">
                  <c:v>3.940128E-8</c:v>
                </c:pt>
                <c:pt idx="18">
                  <c:v>4.0133079999999998E-8</c:v>
                </c:pt>
                <c:pt idx="19">
                  <c:v>4.0946199999999999E-8</c:v>
                </c:pt>
                <c:pt idx="20">
                  <c:v>4.1849630000000002E-8</c:v>
                </c:pt>
                <c:pt idx="21">
                  <c:v>4.277642E-8</c:v>
                </c:pt>
                <c:pt idx="22">
                  <c:v>4.3291799999999997E-8</c:v>
                </c:pt>
                <c:pt idx="23">
                  <c:v>4.3623599999999999E-8</c:v>
                </c:pt>
                <c:pt idx="24">
                  <c:v>4.3688320000000003E-8</c:v>
                </c:pt>
                <c:pt idx="25">
                  <c:v>4.3505249999999998E-8</c:v>
                </c:pt>
                <c:pt idx="26">
                  <c:v>4.3190849999999998E-8</c:v>
                </c:pt>
                <c:pt idx="27">
                  <c:v>4.2865650000000002E-8</c:v>
                </c:pt>
                <c:pt idx="28">
                  <c:v>4.2485739999999997E-8</c:v>
                </c:pt>
                <c:pt idx="29">
                  <c:v>4.2159119999999999E-8</c:v>
                </c:pt>
                <c:pt idx="30">
                  <c:v>4.1920250000000001E-8</c:v>
                </c:pt>
                <c:pt idx="31">
                  <c:v>4.1752640000000001E-8</c:v>
                </c:pt>
                <c:pt idx="32">
                  <c:v>4.1632220000000002E-8</c:v>
                </c:pt>
                <c:pt idx="33">
                  <c:v>4.1542359999999998E-8</c:v>
                </c:pt>
                <c:pt idx="34">
                  <c:v>4.1472250000000003E-8</c:v>
                </c:pt>
                <c:pt idx="35">
                  <c:v>4.141509E-8</c:v>
                </c:pt>
                <c:pt idx="36">
                  <c:v>4.1366770000000002E-8</c:v>
                </c:pt>
                <c:pt idx="37">
                  <c:v>4.1324759999999997E-8</c:v>
                </c:pt>
                <c:pt idx="38">
                  <c:v>4.1287470000000002E-8</c:v>
                </c:pt>
                <c:pt idx="39">
                  <c:v>4.1253869999999998E-8</c:v>
                </c:pt>
                <c:pt idx="40">
                  <c:v>4.1223260000000001E-8</c:v>
                </c:pt>
                <c:pt idx="41">
                  <c:v>4.1195150000000001E-8</c:v>
                </c:pt>
                <c:pt idx="42">
                  <c:v>4.1169120000000001E-8</c:v>
                </c:pt>
                <c:pt idx="43">
                  <c:v>4.1144899999999997E-8</c:v>
                </c:pt>
                <c:pt idx="44">
                  <c:v>4.1122250000000003E-8</c:v>
                </c:pt>
                <c:pt idx="45">
                  <c:v>4.1100979999999999E-8</c:v>
                </c:pt>
                <c:pt idx="46">
                  <c:v>4.1080940000000003E-8</c:v>
                </c:pt>
                <c:pt idx="47">
                  <c:v>4.1061980000000001E-8</c:v>
                </c:pt>
                <c:pt idx="48">
                  <c:v>4.1044E-8</c:v>
                </c:pt>
                <c:pt idx="49">
                  <c:v>4.1026900000000002E-8</c:v>
                </c:pt>
                <c:pt idx="50">
                  <c:v>4.1010589999999997E-8</c:v>
                </c:pt>
                <c:pt idx="51">
                  <c:v>4.0995010000000001E-8</c:v>
                </c:pt>
                <c:pt idx="52">
                  <c:v>4.0980079999999999E-8</c:v>
                </c:pt>
                <c:pt idx="53">
                  <c:v>4.0965760000000001E-8</c:v>
                </c:pt>
                <c:pt idx="54">
                  <c:v>4.0951980000000002E-8</c:v>
                </c:pt>
                <c:pt idx="55">
                  <c:v>4.0938719999999997E-8</c:v>
                </c:pt>
                <c:pt idx="56">
                  <c:v>4.0925930000000003E-8</c:v>
                </c:pt>
                <c:pt idx="57">
                  <c:v>4.0913579999999997E-8</c:v>
                </c:pt>
                <c:pt idx="58">
                  <c:v>4.0901640000000002E-8</c:v>
                </c:pt>
                <c:pt idx="59">
                  <c:v>4.089007E-8</c:v>
                </c:pt>
                <c:pt idx="60">
                  <c:v>4.0878849999999997E-8</c:v>
                </c:pt>
                <c:pt idx="61">
                  <c:v>4.0867970000000003E-8</c:v>
                </c:pt>
                <c:pt idx="62">
                  <c:v>4.0857400000000002E-8</c:v>
                </c:pt>
                <c:pt idx="63">
                  <c:v>4.0847109999999997E-8</c:v>
                </c:pt>
                <c:pt idx="64">
                  <c:v>4.0837089999999999E-8</c:v>
                </c:pt>
                <c:pt idx="65">
                  <c:v>4.0827340000000001E-8</c:v>
                </c:pt>
                <c:pt idx="66">
                  <c:v>4.0817819999999998E-8</c:v>
                </c:pt>
                <c:pt idx="67">
                  <c:v>4.0808539999999997E-8</c:v>
                </c:pt>
                <c:pt idx="68">
                  <c:v>4.0799460000000001E-8</c:v>
                </c:pt>
                <c:pt idx="69">
                  <c:v>4.0790589999999999E-8</c:v>
                </c:pt>
                <c:pt idx="70">
                  <c:v>4.0781920000000002E-8</c:v>
                </c:pt>
                <c:pt idx="71">
                  <c:v>4.0773419999999999E-8</c:v>
                </c:pt>
                <c:pt idx="72">
                  <c:v>4.07651E-8</c:v>
                </c:pt>
                <c:pt idx="73">
                  <c:v>4.0756950000000003E-8</c:v>
                </c:pt>
                <c:pt idx="74">
                  <c:v>4.074895E-8</c:v>
                </c:pt>
                <c:pt idx="75">
                  <c:v>4.0741110000000003E-8</c:v>
                </c:pt>
                <c:pt idx="76">
                  <c:v>4.0733410000000003E-8</c:v>
                </c:pt>
                <c:pt idx="77">
                  <c:v>4.0725839999999999E-8</c:v>
                </c:pt>
                <c:pt idx="78">
                  <c:v>4.0718409999999999E-8</c:v>
                </c:pt>
                <c:pt idx="79">
                  <c:v>4.0711099999999999E-8</c:v>
                </c:pt>
                <c:pt idx="80">
                  <c:v>4.0703910000000003E-8</c:v>
                </c:pt>
                <c:pt idx="81">
                  <c:v>4.0696830000000002E-8</c:v>
                </c:pt>
                <c:pt idx="82">
                  <c:v>4.0689859999999997E-8</c:v>
                </c:pt>
                <c:pt idx="83">
                  <c:v>4.0683000000000001E-8</c:v>
                </c:pt>
                <c:pt idx="84">
                  <c:v>4.0676239999999997E-8</c:v>
                </c:pt>
                <c:pt idx="85">
                  <c:v>4.0669579999999998E-8</c:v>
                </c:pt>
                <c:pt idx="86">
                  <c:v>4.0663010000000001E-8</c:v>
                </c:pt>
                <c:pt idx="87">
                  <c:v>4.065653E-8</c:v>
                </c:pt>
                <c:pt idx="88">
                  <c:v>4.0650140000000002E-8</c:v>
                </c:pt>
                <c:pt idx="89">
                  <c:v>4.0643830000000002E-8</c:v>
                </c:pt>
                <c:pt idx="90">
                  <c:v>4.0637600000000001E-8</c:v>
                </c:pt>
                <c:pt idx="91">
                  <c:v>4.0631440000000003E-8</c:v>
                </c:pt>
                <c:pt idx="92">
                  <c:v>4.062537E-8</c:v>
                </c:pt>
                <c:pt idx="93">
                  <c:v>4.0619359999999997E-8</c:v>
                </c:pt>
                <c:pt idx="94">
                  <c:v>4.0613429999999999E-8</c:v>
                </c:pt>
                <c:pt idx="95">
                  <c:v>4.0607560000000001E-8</c:v>
                </c:pt>
                <c:pt idx="96">
                  <c:v>4.0601759999999998E-8</c:v>
                </c:pt>
                <c:pt idx="97">
                  <c:v>4.0596020000000001E-8</c:v>
                </c:pt>
                <c:pt idx="98">
                  <c:v>4.0590339999999997E-8</c:v>
                </c:pt>
                <c:pt idx="99">
                  <c:v>4.0584719999999999E-8</c:v>
                </c:pt>
                <c:pt idx="100">
                  <c:v>4.057916E-8</c:v>
                </c:pt>
                <c:pt idx="101">
                  <c:v>4.0573649999999998E-8</c:v>
                </c:pt>
                <c:pt idx="102">
                  <c:v>4.0568200000000001E-8</c:v>
                </c:pt>
                <c:pt idx="103">
                  <c:v>4.0562790000000003E-8</c:v>
                </c:pt>
                <c:pt idx="104">
                  <c:v>4.0557439999999998E-8</c:v>
                </c:pt>
                <c:pt idx="105">
                  <c:v>4.0552140000000003E-8</c:v>
                </c:pt>
                <c:pt idx="106">
                  <c:v>4.0546880000000001E-8</c:v>
                </c:pt>
                <c:pt idx="107">
                  <c:v>4.0541670000000001E-8</c:v>
                </c:pt>
                <c:pt idx="108">
                  <c:v>4.0536509999999997E-8</c:v>
                </c:pt>
                <c:pt idx="109">
                  <c:v>4.0531389999999999E-8</c:v>
                </c:pt>
                <c:pt idx="110">
                  <c:v>4.0526310000000001E-8</c:v>
                </c:pt>
                <c:pt idx="111">
                  <c:v>4.0521270000000003E-8</c:v>
                </c:pt>
                <c:pt idx="112">
                  <c:v>4.051628E-8</c:v>
                </c:pt>
                <c:pt idx="113">
                  <c:v>4.0511320000000001E-8</c:v>
                </c:pt>
                <c:pt idx="114">
                  <c:v>4.0506400000000001E-8</c:v>
                </c:pt>
                <c:pt idx="115">
                  <c:v>4.050152E-8</c:v>
                </c:pt>
                <c:pt idx="116">
                  <c:v>4.0496670000000003E-8</c:v>
                </c:pt>
                <c:pt idx="117">
                  <c:v>4.0491859999999998E-8</c:v>
                </c:pt>
                <c:pt idx="118">
                  <c:v>4.0487080000000003E-8</c:v>
                </c:pt>
                <c:pt idx="119">
                  <c:v>4.0482340000000001E-8</c:v>
                </c:pt>
                <c:pt idx="120">
                  <c:v>4.0477630000000001E-8</c:v>
                </c:pt>
                <c:pt idx="121">
                  <c:v>4.0472949999999998E-8</c:v>
                </c:pt>
                <c:pt idx="122">
                  <c:v>4.0468299999999998E-8</c:v>
                </c:pt>
                <c:pt idx="123">
                  <c:v>4.0463680000000001E-8</c:v>
                </c:pt>
                <c:pt idx="124">
                  <c:v>4.0459090000000001E-8</c:v>
                </c:pt>
                <c:pt idx="125">
                  <c:v>4.0454530000000003E-8</c:v>
                </c:pt>
                <c:pt idx="126">
                  <c:v>4.0450000000000002E-8</c:v>
                </c:pt>
                <c:pt idx="127">
                  <c:v>4.0445500000000003E-8</c:v>
                </c:pt>
                <c:pt idx="128">
                  <c:v>4.0441019999999998E-8</c:v>
                </c:pt>
                <c:pt idx="129">
                  <c:v>4.0436559999999999E-8</c:v>
                </c:pt>
                <c:pt idx="130">
                  <c:v>4.0432139999999999E-8</c:v>
                </c:pt>
                <c:pt idx="131">
                  <c:v>4.042774E-8</c:v>
                </c:pt>
                <c:pt idx="132">
                  <c:v>4.042336E-8</c:v>
                </c:pt>
                <c:pt idx="133">
                  <c:v>4.0419010000000003E-8</c:v>
                </c:pt>
                <c:pt idx="134">
                  <c:v>4.0414679999999999E-8</c:v>
                </c:pt>
                <c:pt idx="135">
                  <c:v>4.0410379999999998E-8</c:v>
                </c:pt>
                <c:pt idx="136">
                  <c:v>4.040609E-8</c:v>
                </c:pt>
                <c:pt idx="137">
                  <c:v>4.0401829999999999E-8</c:v>
                </c:pt>
                <c:pt idx="138">
                  <c:v>4.0397589999999997E-8</c:v>
                </c:pt>
                <c:pt idx="139">
                  <c:v>4.0393370000000002E-8</c:v>
                </c:pt>
                <c:pt idx="140">
                  <c:v>4.038917E-8</c:v>
                </c:pt>
                <c:pt idx="141">
                  <c:v>4.0384989999999997E-8</c:v>
                </c:pt>
                <c:pt idx="142">
                  <c:v>4.0380830000000001E-8</c:v>
                </c:pt>
                <c:pt idx="143">
                  <c:v>4.0376700000000002E-8</c:v>
                </c:pt>
                <c:pt idx="144">
                  <c:v>4.0372570000000002E-8</c:v>
                </c:pt>
                <c:pt idx="145">
                  <c:v>4.0368469999999999E-8</c:v>
                </c:pt>
                <c:pt idx="146">
                  <c:v>4.0364390000000002E-8</c:v>
                </c:pt>
                <c:pt idx="147">
                  <c:v>4.0360329999999998E-8</c:v>
                </c:pt>
                <c:pt idx="148">
                  <c:v>4.0356279999999997E-8</c:v>
                </c:pt>
                <c:pt idx="149">
                  <c:v>4.0352250000000003E-8</c:v>
                </c:pt>
                <c:pt idx="150">
                  <c:v>4.0348229999999999E-8</c:v>
                </c:pt>
                <c:pt idx="151">
                  <c:v>4.0344239999999998E-8</c:v>
                </c:pt>
                <c:pt idx="152">
                  <c:v>4.0340259999999999E-8</c:v>
                </c:pt>
                <c:pt idx="153">
                  <c:v>4.0336289999999998E-8</c:v>
                </c:pt>
                <c:pt idx="154">
                  <c:v>4.0332340000000003E-8</c:v>
                </c:pt>
                <c:pt idx="155">
                  <c:v>4.0328410000000001E-8</c:v>
                </c:pt>
                <c:pt idx="156">
                  <c:v>4.0324490000000002E-8</c:v>
                </c:pt>
                <c:pt idx="157">
                  <c:v>4.0320590000000003E-8</c:v>
                </c:pt>
                <c:pt idx="158">
                  <c:v>4.03167E-8</c:v>
                </c:pt>
                <c:pt idx="159">
                  <c:v>4.0312820000000001E-8</c:v>
                </c:pt>
                <c:pt idx="160">
                  <c:v>4.0308969999999998E-8</c:v>
                </c:pt>
                <c:pt idx="161">
                  <c:v>4.0305120000000001E-8</c:v>
                </c:pt>
                <c:pt idx="162">
                  <c:v>4.0301289999999998E-8</c:v>
                </c:pt>
                <c:pt idx="163">
                  <c:v>4.0297469999999998E-8</c:v>
                </c:pt>
                <c:pt idx="164">
                  <c:v>4.0293660000000001E-8</c:v>
                </c:pt>
                <c:pt idx="165">
                  <c:v>4.0289869999999997E-8</c:v>
                </c:pt>
                <c:pt idx="166">
                  <c:v>4.0286090000000003E-8</c:v>
                </c:pt>
                <c:pt idx="167">
                  <c:v>4.0282319999999999E-8</c:v>
                </c:pt>
                <c:pt idx="168">
                  <c:v>4.0278559999999998E-8</c:v>
                </c:pt>
                <c:pt idx="169">
                  <c:v>4.0274819999999997E-8</c:v>
                </c:pt>
                <c:pt idx="170">
                  <c:v>4.0271089999999999E-8</c:v>
                </c:pt>
                <c:pt idx="171">
                  <c:v>4.0267369999999998E-8</c:v>
                </c:pt>
                <c:pt idx="172">
                  <c:v>4.026366E-8</c:v>
                </c:pt>
                <c:pt idx="173">
                  <c:v>4.0259959999999998E-8</c:v>
                </c:pt>
                <c:pt idx="174">
                  <c:v>4.0256280000000003E-8</c:v>
                </c:pt>
                <c:pt idx="175">
                  <c:v>4.0252600000000001E-8</c:v>
                </c:pt>
                <c:pt idx="176">
                  <c:v>4.0248939999999999E-8</c:v>
                </c:pt>
                <c:pt idx="177">
                  <c:v>4.0245279999999997E-8</c:v>
                </c:pt>
                <c:pt idx="178">
                  <c:v>4.0241640000000002E-8</c:v>
                </c:pt>
                <c:pt idx="179">
                  <c:v>4.0238010000000003E-8</c:v>
                </c:pt>
                <c:pt idx="180">
                  <c:v>4.023439E-8</c:v>
                </c:pt>
                <c:pt idx="181">
                  <c:v>4.0230780000000001E-8</c:v>
                </c:pt>
                <c:pt idx="182">
                  <c:v>4.0227170000000001E-8</c:v>
                </c:pt>
                <c:pt idx="183">
                  <c:v>4.0223580000000002E-8</c:v>
                </c:pt>
                <c:pt idx="184">
                  <c:v>4.0219999999999999E-8</c:v>
                </c:pt>
                <c:pt idx="185">
                  <c:v>4.0216420000000002E-8</c:v>
                </c:pt>
                <c:pt idx="186">
                  <c:v>4.0212859999999999E-8</c:v>
                </c:pt>
                <c:pt idx="187">
                  <c:v>4.0209300000000003E-8</c:v>
                </c:pt>
                <c:pt idx="188">
                  <c:v>4.0205759999999999E-8</c:v>
                </c:pt>
                <c:pt idx="189">
                  <c:v>4.0202220000000002E-8</c:v>
                </c:pt>
                <c:pt idx="190">
                  <c:v>4.0198690000000002E-8</c:v>
                </c:pt>
                <c:pt idx="191">
                  <c:v>4.0195169999999998E-8</c:v>
                </c:pt>
                <c:pt idx="192">
                  <c:v>4.0191659999999998E-8</c:v>
                </c:pt>
                <c:pt idx="193">
                  <c:v>4.018816E-8</c:v>
                </c:pt>
                <c:pt idx="194">
                  <c:v>4.0184660000000003E-8</c:v>
                </c:pt>
                <c:pt idx="195">
                  <c:v>4.0181170000000002E-8</c:v>
                </c:pt>
                <c:pt idx="196">
                  <c:v>4.0177700000000001E-8</c:v>
                </c:pt>
                <c:pt idx="197">
                  <c:v>4.017423E-8</c:v>
                </c:pt>
                <c:pt idx="198">
                  <c:v>4.0170759999999999E-8</c:v>
                </c:pt>
                <c:pt idx="199">
                  <c:v>4.0167309999999998E-8</c:v>
                </c:pt>
                <c:pt idx="200">
                  <c:v>4.0163860000000003E-8</c:v>
                </c:pt>
                <c:pt idx="201">
                  <c:v>4.0160419999999999E-8</c:v>
                </c:pt>
                <c:pt idx="202">
                  <c:v>4.0156989999999997E-8</c:v>
                </c:pt>
                <c:pt idx="203">
                  <c:v>4.0153569999999999E-8</c:v>
                </c:pt>
                <c:pt idx="204">
                  <c:v>4.015015E-8</c:v>
                </c:pt>
                <c:pt idx="205">
                  <c:v>4.0146739999999999E-8</c:v>
                </c:pt>
                <c:pt idx="206">
                  <c:v>4.0143329999999997E-8</c:v>
                </c:pt>
                <c:pt idx="207">
                  <c:v>4.0139940000000001E-8</c:v>
                </c:pt>
                <c:pt idx="208">
                  <c:v>4.013655E-8</c:v>
                </c:pt>
                <c:pt idx="209">
                  <c:v>4.0133170000000001E-8</c:v>
                </c:pt>
                <c:pt idx="210">
                  <c:v>4.0129790000000002E-8</c:v>
                </c:pt>
                <c:pt idx="211">
                  <c:v>4.012642E-8</c:v>
                </c:pt>
                <c:pt idx="212">
                  <c:v>4.0123060000000001E-8</c:v>
                </c:pt>
                <c:pt idx="213">
                  <c:v>4.0119700000000002E-8</c:v>
                </c:pt>
                <c:pt idx="214">
                  <c:v>4.0116349999999999E-8</c:v>
                </c:pt>
                <c:pt idx="215">
                  <c:v>4.011301E-8</c:v>
                </c:pt>
                <c:pt idx="216">
                  <c:v>4.0109670000000001E-8</c:v>
                </c:pt>
                <c:pt idx="217">
                  <c:v>4.0106339999999998E-8</c:v>
                </c:pt>
                <c:pt idx="218">
                  <c:v>4.0103010000000002E-8</c:v>
                </c:pt>
                <c:pt idx="219">
                  <c:v>4.0099690000000002E-8</c:v>
                </c:pt>
                <c:pt idx="220">
                  <c:v>4.0096379999999999E-8</c:v>
                </c:pt>
                <c:pt idx="221">
                  <c:v>4.0093070000000003E-8</c:v>
                </c:pt>
                <c:pt idx="222">
                  <c:v>4.0089770000000003E-8</c:v>
                </c:pt>
                <c:pt idx="223">
                  <c:v>4.0086469999999997E-8</c:v>
                </c:pt>
                <c:pt idx="224">
                  <c:v>4.008318E-8</c:v>
                </c:pt>
                <c:pt idx="225">
                  <c:v>4.00799E-8</c:v>
                </c:pt>
                <c:pt idx="226">
                  <c:v>4.007662E-8</c:v>
                </c:pt>
                <c:pt idx="227">
                  <c:v>4.0073350000000003E-8</c:v>
                </c:pt>
                <c:pt idx="228">
                  <c:v>4.007008E-8</c:v>
                </c:pt>
                <c:pt idx="229">
                  <c:v>4.0066810000000003E-8</c:v>
                </c:pt>
                <c:pt idx="230">
                  <c:v>4.0063559999999999E-8</c:v>
                </c:pt>
                <c:pt idx="231">
                  <c:v>4.0060299999999999E-8</c:v>
                </c:pt>
                <c:pt idx="232">
                  <c:v>4.0057059999999999E-8</c:v>
                </c:pt>
                <c:pt idx="233">
                  <c:v>4.0053810000000002E-8</c:v>
                </c:pt>
                <c:pt idx="234">
                  <c:v>4.0050579999999998E-8</c:v>
                </c:pt>
                <c:pt idx="235">
                  <c:v>4.0047339999999997E-8</c:v>
                </c:pt>
                <c:pt idx="236">
                  <c:v>4.0044120000000003E-8</c:v>
                </c:pt>
                <c:pt idx="237">
                  <c:v>4.0040889999999999E-8</c:v>
                </c:pt>
                <c:pt idx="238">
                  <c:v>4.0037680000000001E-8</c:v>
                </c:pt>
                <c:pt idx="239">
                  <c:v>4.0034460000000001E-8</c:v>
                </c:pt>
                <c:pt idx="240">
                  <c:v>4.0031250000000003E-8</c:v>
                </c:pt>
                <c:pt idx="241">
                  <c:v>4.0028050000000002E-8</c:v>
                </c:pt>
                <c:pt idx="242">
                  <c:v>4.0024850000000001E-8</c:v>
                </c:pt>
                <c:pt idx="243">
                  <c:v>4.0021659999999997E-8</c:v>
                </c:pt>
                <c:pt idx="244">
                  <c:v>4.0018469999999999E-8</c:v>
                </c:pt>
                <c:pt idx="245">
                  <c:v>4.0015280000000001E-8</c:v>
                </c:pt>
                <c:pt idx="246">
                  <c:v>4.00121E-8</c:v>
                </c:pt>
                <c:pt idx="247">
                  <c:v>4.0008919999999999E-8</c:v>
                </c:pt>
                <c:pt idx="248">
                  <c:v>4.0005750000000001E-8</c:v>
                </c:pt>
                <c:pt idx="249">
                  <c:v>4.0002580000000003E-8</c:v>
                </c:pt>
                <c:pt idx="250">
                  <c:v>3.9999420000000001E-8</c:v>
                </c:pt>
              </c:numCache>
            </c:numRef>
          </c:yVal>
          <c:smooth val="1"/>
          <c:extLst>
            <c:ext xmlns:c16="http://schemas.microsoft.com/office/drawing/2014/chart" uri="{C3380CC4-5D6E-409C-BE32-E72D297353CC}">
              <c16:uniqueId val="{00000001-4D4C-4B1C-89A4-3D3AFACA9F2D}"/>
            </c:ext>
          </c:extLst>
        </c:ser>
        <c:ser>
          <c:idx val="2"/>
          <c:order val="2"/>
          <c:tx>
            <c:strRef>
              <c:f>marine01!$G$1</c:f>
              <c:strCache>
                <c:ptCount val="1"/>
                <c:pt idx="0">
                  <c:v>Dp(2.05930E-08) </c:v>
                </c:pt>
              </c:strCache>
            </c:strRef>
          </c:tx>
          <c:spPr>
            <a:ln w="12700">
              <a:solidFill>
                <a:srgbClr val="FFFF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marine01!$G$2:$G$252</c:f>
              <c:numCache>
                <c:formatCode>0.00E+00</c:formatCode>
                <c:ptCount val="251"/>
                <c:pt idx="0">
                  <c:v>2.668801E-8</c:v>
                </c:pt>
                <c:pt idx="1">
                  <c:v>3.7047630000000003E-8</c:v>
                </c:pt>
                <c:pt idx="2">
                  <c:v>3.7349320000000002E-8</c:v>
                </c:pt>
                <c:pt idx="3">
                  <c:v>3.7667999999999997E-8</c:v>
                </c:pt>
                <c:pt idx="4">
                  <c:v>3.8004400000000002E-8</c:v>
                </c:pt>
                <c:pt idx="5">
                  <c:v>3.8359960000000001E-8</c:v>
                </c:pt>
                <c:pt idx="6">
                  <c:v>3.8736499999999997E-8</c:v>
                </c:pt>
                <c:pt idx="7">
                  <c:v>3.9136230000000001E-8</c:v>
                </c:pt>
                <c:pt idx="8">
                  <c:v>3.9561739999999997E-8</c:v>
                </c:pt>
                <c:pt idx="9">
                  <c:v>4.0016119999999998E-8</c:v>
                </c:pt>
                <c:pt idx="10">
                  <c:v>4.0503040000000002E-8</c:v>
                </c:pt>
                <c:pt idx="11">
                  <c:v>4.1026900000000002E-8</c:v>
                </c:pt>
                <c:pt idx="12">
                  <c:v>4.159304E-8</c:v>
                </c:pt>
                <c:pt idx="13">
                  <c:v>4.2208060000000002E-8</c:v>
                </c:pt>
                <c:pt idx="14">
                  <c:v>4.2880129999999999E-8</c:v>
                </c:pt>
                <c:pt idx="15">
                  <c:v>4.3619589999999998E-8</c:v>
                </c:pt>
                <c:pt idx="16">
                  <c:v>4.443973E-8</c:v>
                </c:pt>
                <c:pt idx="17">
                  <c:v>4.5357790000000001E-8</c:v>
                </c:pt>
                <c:pt idx="18">
                  <c:v>4.639606E-8</c:v>
                </c:pt>
                <c:pt idx="19">
                  <c:v>4.7216640000000003E-8</c:v>
                </c:pt>
                <c:pt idx="20">
                  <c:v>4.8064079999999998E-8</c:v>
                </c:pt>
                <c:pt idx="21">
                  <c:v>4.8835380000000002E-8</c:v>
                </c:pt>
                <c:pt idx="22">
                  <c:v>4.9520290000000003E-8</c:v>
                </c:pt>
                <c:pt idx="23">
                  <c:v>4.9967799999999997E-8</c:v>
                </c:pt>
                <c:pt idx="24">
                  <c:v>5.0055929999999999E-8</c:v>
                </c:pt>
                <c:pt idx="25">
                  <c:v>4.9809059999999999E-8</c:v>
                </c:pt>
                <c:pt idx="26">
                  <c:v>4.9386789999999997E-8</c:v>
                </c:pt>
                <c:pt idx="27">
                  <c:v>4.8952739999999998E-8</c:v>
                </c:pt>
                <c:pt idx="28">
                  <c:v>4.8591170000000003E-8</c:v>
                </c:pt>
                <c:pt idx="29">
                  <c:v>4.8319749999999998E-8</c:v>
                </c:pt>
                <c:pt idx="30">
                  <c:v>4.812524E-8</c:v>
                </c:pt>
                <c:pt idx="31">
                  <c:v>4.7987180000000003E-8</c:v>
                </c:pt>
                <c:pt idx="32">
                  <c:v>4.7887249999999998E-8</c:v>
                </c:pt>
                <c:pt idx="33">
                  <c:v>4.7812300000000001E-8</c:v>
                </c:pt>
                <c:pt idx="34">
                  <c:v>4.7753620000000003E-8</c:v>
                </c:pt>
                <c:pt idx="35">
                  <c:v>4.7705669999999998E-8</c:v>
                </c:pt>
                <c:pt idx="36">
                  <c:v>4.7665060000000003E-8</c:v>
                </c:pt>
                <c:pt idx="37">
                  <c:v>4.7629709999999997E-8</c:v>
                </c:pt>
                <c:pt idx="38">
                  <c:v>4.759829E-8</c:v>
                </c:pt>
                <c:pt idx="39">
                  <c:v>4.7569960000000002E-8</c:v>
                </c:pt>
                <c:pt idx="40">
                  <c:v>4.7544130000000001E-8</c:v>
                </c:pt>
                <c:pt idx="41">
                  <c:v>4.7520390000000003E-8</c:v>
                </c:pt>
                <c:pt idx="42">
                  <c:v>4.7498400000000001E-8</c:v>
                </c:pt>
                <c:pt idx="43">
                  <c:v>4.7477939999999997E-8</c:v>
                </c:pt>
                <c:pt idx="44">
                  <c:v>4.7458799999999997E-8</c:v>
                </c:pt>
                <c:pt idx="45">
                  <c:v>4.7440820000000003E-8</c:v>
                </c:pt>
                <c:pt idx="46">
                  <c:v>4.742387E-8</c:v>
                </c:pt>
                <c:pt idx="47">
                  <c:v>4.7407839999999999E-8</c:v>
                </c:pt>
                <c:pt idx="48">
                  <c:v>4.7392650000000001E-8</c:v>
                </c:pt>
                <c:pt idx="49">
                  <c:v>4.7378189999999997E-8</c:v>
                </c:pt>
                <c:pt idx="50">
                  <c:v>4.7364409999999998E-8</c:v>
                </c:pt>
                <c:pt idx="51">
                  <c:v>4.7351240000000002E-8</c:v>
                </c:pt>
                <c:pt idx="52">
                  <c:v>4.7338629999999999E-8</c:v>
                </c:pt>
                <c:pt idx="53">
                  <c:v>4.732653E-8</c:v>
                </c:pt>
                <c:pt idx="54">
                  <c:v>4.7314899999999998E-8</c:v>
                </c:pt>
                <c:pt idx="55">
                  <c:v>4.7303709999999998E-8</c:v>
                </c:pt>
                <c:pt idx="56">
                  <c:v>4.729292E-8</c:v>
                </c:pt>
                <c:pt idx="57">
                  <c:v>4.72825E-8</c:v>
                </c:pt>
                <c:pt idx="58">
                  <c:v>4.7272429999999999E-8</c:v>
                </c:pt>
                <c:pt idx="59">
                  <c:v>4.7262680000000002E-8</c:v>
                </c:pt>
                <c:pt idx="60">
                  <c:v>4.725323E-8</c:v>
                </c:pt>
                <c:pt idx="61">
                  <c:v>4.7244069999999999E-8</c:v>
                </c:pt>
                <c:pt idx="62">
                  <c:v>4.7235159999999997E-8</c:v>
                </c:pt>
                <c:pt idx="63">
                  <c:v>4.7226509999999999E-8</c:v>
                </c:pt>
                <c:pt idx="64">
                  <c:v>4.7218079999999999E-8</c:v>
                </c:pt>
                <c:pt idx="65">
                  <c:v>4.7209879999999999E-8</c:v>
                </c:pt>
                <c:pt idx="66">
                  <c:v>4.7201880000000003E-8</c:v>
                </c:pt>
                <c:pt idx="67">
                  <c:v>4.7194079999999998E-8</c:v>
                </c:pt>
                <c:pt idx="68">
                  <c:v>4.7186470000000001E-8</c:v>
                </c:pt>
                <c:pt idx="69">
                  <c:v>4.7179020000000002E-8</c:v>
                </c:pt>
                <c:pt idx="70">
                  <c:v>4.7171739999999997E-8</c:v>
                </c:pt>
                <c:pt idx="71">
                  <c:v>4.7164619999999997E-8</c:v>
                </c:pt>
                <c:pt idx="72">
                  <c:v>4.7157649999999999E-8</c:v>
                </c:pt>
                <c:pt idx="73">
                  <c:v>4.7150819999999999E-8</c:v>
                </c:pt>
                <c:pt idx="74">
                  <c:v>4.7144129999999997E-8</c:v>
                </c:pt>
                <c:pt idx="75">
                  <c:v>4.713756E-8</c:v>
                </c:pt>
                <c:pt idx="76">
                  <c:v>4.7131119999999999E-8</c:v>
                </c:pt>
                <c:pt idx="77">
                  <c:v>4.7124800000000003E-8</c:v>
                </c:pt>
                <c:pt idx="78">
                  <c:v>4.7118590000000002E-8</c:v>
                </c:pt>
                <c:pt idx="79">
                  <c:v>4.7112479999999999E-8</c:v>
                </c:pt>
                <c:pt idx="80">
                  <c:v>4.7106479999999999E-8</c:v>
                </c:pt>
                <c:pt idx="81">
                  <c:v>4.7100570000000001E-8</c:v>
                </c:pt>
                <c:pt idx="82">
                  <c:v>4.7094760000000002E-8</c:v>
                </c:pt>
                <c:pt idx="83">
                  <c:v>4.7089039999999999E-8</c:v>
                </c:pt>
                <c:pt idx="84">
                  <c:v>4.7083409999999997E-8</c:v>
                </c:pt>
                <c:pt idx="85">
                  <c:v>4.7077860000000001E-8</c:v>
                </c:pt>
                <c:pt idx="86">
                  <c:v>4.7072389999999998E-8</c:v>
                </c:pt>
                <c:pt idx="87">
                  <c:v>4.7067000000000001E-8</c:v>
                </c:pt>
                <c:pt idx="88">
                  <c:v>4.7061679999999999E-8</c:v>
                </c:pt>
                <c:pt idx="89">
                  <c:v>4.7056429999999999E-8</c:v>
                </c:pt>
                <c:pt idx="90">
                  <c:v>4.7051259999999999E-8</c:v>
                </c:pt>
                <c:pt idx="91">
                  <c:v>4.7046140000000001E-8</c:v>
                </c:pt>
                <c:pt idx="92">
                  <c:v>4.7041100000000003E-8</c:v>
                </c:pt>
                <c:pt idx="93">
                  <c:v>4.703611E-8</c:v>
                </c:pt>
                <c:pt idx="94">
                  <c:v>4.703119E-8</c:v>
                </c:pt>
                <c:pt idx="95">
                  <c:v>4.702633E-8</c:v>
                </c:pt>
                <c:pt idx="96">
                  <c:v>4.7021520000000002E-8</c:v>
                </c:pt>
                <c:pt idx="97">
                  <c:v>4.701676E-8</c:v>
                </c:pt>
                <c:pt idx="98">
                  <c:v>4.7012059999999997E-8</c:v>
                </c:pt>
                <c:pt idx="99">
                  <c:v>4.70074E-8</c:v>
                </c:pt>
                <c:pt idx="100">
                  <c:v>4.7002800000000003E-8</c:v>
                </c:pt>
                <c:pt idx="101">
                  <c:v>4.6998239999999999E-8</c:v>
                </c:pt>
                <c:pt idx="102">
                  <c:v>4.6993729999999997E-8</c:v>
                </c:pt>
                <c:pt idx="103">
                  <c:v>4.6989269999999998E-8</c:v>
                </c:pt>
                <c:pt idx="104">
                  <c:v>4.6984849999999999E-8</c:v>
                </c:pt>
                <c:pt idx="105">
                  <c:v>4.6980460000000002E-8</c:v>
                </c:pt>
                <c:pt idx="106">
                  <c:v>4.6976129999999998E-8</c:v>
                </c:pt>
                <c:pt idx="107">
                  <c:v>4.6971829999999997E-8</c:v>
                </c:pt>
                <c:pt idx="108">
                  <c:v>4.6967559999999999E-8</c:v>
                </c:pt>
                <c:pt idx="109">
                  <c:v>4.6963339999999998E-8</c:v>
                </c:pt>
                <c:pt idx="110">
                  <c:v>4.6959160000000002E-8</c:v>
                </c:pt>
                <c:pt idx="111">
                  <c:v>4.6954999999999999E-8</c:v>
                </c:pt>
                <c:pt idx="112">
                  <c:v>4.6950889999999999E-8</c:v>
                </c:pt>
                <c:pt idx="113">
                  <c:v>4.6946799999999999E-8</c:v>
                </c:pt>
                <c:pt idx="114">
                  <c:v>4.6942749999999999E-8</c:v>
                </c:pt>
                <c:pt idx="115">
                  <c:v>4.6938739999999997E-8</c:v>
                </c:pt>
                <c:pt idx="116">
                  <c:v>4.6934750000000003E-8</c:v>
                </c:pt>
                <c:pt idx="117">
                  <c:v>4.6930789999999998E-8</c:v>
                </c:pt>
                <c:pt idx="118">
                  <c:v>4.6926860000000002E-8</c:v>
                </c:pt>
                <c:pt idx="119">
                  <c:v>4.6922960000000003E-8</c:v>
                </c:pt>
                <c:pt idx="120">
                  <c:v>4.691909E-8</c:v>
                </c:pt>
                <c:pt idx="121">
                  <c:v>4.6915250000000001E-8</c:v>
                </c:pt>
                <c:pt idx="122">
                  <c:v>4.691143E-8</c:v>
                </c:pt>
                <c:pt idx="123">
                  <c:v>4.690763E-8</c:v>
                </c:pt>
                <c:pt idx="124">
                  <c:v>4.6903869999999999E-8</c:v>
                </c:pt>
                <c:pt idx="125">
                  <c:v>4.6900129999999998E-8</c:v>
                </c:pt>
                <c:pt idx="126">
                  <c:v>4.6896409999999997E-8</c:v>
                </c:pt>
                <c:pt idx="127">
                  <c:v>4.6892710000000002E-8</c:v>
                </c:pt>
                <c:pt idx="128">
                  <c:v>4.6889039999999997E-8</c:v>
                </c:pt>
                <c:pt idx="129">
                  <c:v>4.6885389999999998E-8</c:v>
                </c:pt>
                <c:pt idx="130">
                  <c:v>4.6881770000000002E-8</c:v>
                </c:pt>
                <c:pt idx="131">
                  <c:v>4.6878160000000003E-8</c:v>
                </c:pt>
                <c:pt idx="132">
                  <c:v>4.687458E-8</c:v>
                </c:pt>
                <c:pt idx="133">
                  <c:v>4.6869980000000002E-8</c:v>
                </c:pt>
                <c:pt idx="134">
                  <c:v>4.6863839999999997E-8</c:v>
                </c:pt>
                <c:pt idx="135">
                  <c:v>4.6858080000000001E-8</c:v>
                </c:pt>
                <c:pt idx="136">
                  <c:v>4.6852339999999997E-8</c:v>
                </c:pt>
                <c:pt idx="137">
                  <c:v>4.684664E-8</c:v>
                </c:pt>
                <c:pt idx="138">
                  <c:v>4.6840969999999999E-8</c:v>
                </c:pt>
                <c:pt idx="139">
                  <c:v>4.6835339999999998E-8</c:v>
                </c:pt>
                <c:pt idx="140">
                  <c:v>4.6829730000000003E-8</c:v>
                </c:pt>
                <c:pt idx="141">
                  <c:v>4.6824149999999998E-8</c:v>
                </c:pt>
                <c:pt idx="142">
                  <c:v>4.6818609999999999E-8</c:v>
                </c:pt>
                <c:pt idx="143">
                  <c:v>4.6813089999999999E-8</c:v>
                </c:pt>
                <c:pt idx="144">
                  <c:v>4.6807600000000003E-8</c:v>
                </c:pt>
                <c:pt idx="145">
                  <c:v>4.6802140000000003E-8</c:v>
                </c:pt>
                <c:pt idx="146">
                  <c:v>4.6796700000000002E-8</c:v>
                </c:pt>
                <c:pt idx="147">
                  <c:v>4.6791289999999998E-8</c:v>
                </c:pt>
                <c:pt idx="148">
                  <c:v>4.6785909999999997E-8</c:v>
                </c:pt>
                <c:pt idx="149">
                  <c:v>4.6780550000000003E-8</c:v>
                </c:pt>
                <c:pt idx="150">
                  <c:v>4.6775219999999998E-8</c:v>
                </c:pt>
                <c:pt idx="151">
                  <c:v>4.6769909999999999E-8</c:v>
                </c:pt>
                <c:pt idx="152">
                  <c:v>4.6764629999999997E-8</c:v>
                </c:pt>
                <c:pt idx="153">
                  <c:v>4.6759359999999998E-8</c:v>
                </c:pt>
                <c:pt idx="154">
                  <c:v>4.6754129999999998E-8</c:v>
                </c:pt>
                <c:pt idx="155">
                  <c:v>4.6748910000000002E-8</c:v>
                </c:pt>
                <c:pt idx="156">
                  <c:v>4.6743720000000002E-8</c:v>
                </c:pt>
                <c:pt idx="157">
                  <c:v>4.6738550000000001E-8</c:v>
                </c:pt>
                <c:pt idx="158">
                  <c:v>4.6733400000000001E-8</c:v>
                </c:pt>
                <c:pt idx="159">
                  <c:v>4.672827E-8</c:v>
                </c:pt>
                <c:pt idx="160">
                  <c:v>4.6723170000000002E-8</c:v>
                </c:pt>
                <c:pt idx="161">
                  <c:v>4.6718080000000001E-8</c:v>
                </c:pt>
                <c:pt idx="162">
                  <c:v>4.6713009999999999E-8</c:v>
                </c:pt>
                <c:pt idx="163">
                  <c:v>4.6707970000000001E-8</c:v>
                </c:pt>
                <c:pt idx="164">
                  <c:v>4.6702939999999999E-8</c:v>
                </c:pt>
                <c:pt idx="165">
                  <c:v>4.6697930000000003E-8</c:v>
                </c:pt>
                <c:pt idx="166">
                  <c:v>4.6692940000000001E-8</c:v>
                </c:pt>
                <c:pt idx="167">
                  <c:v>4.6687980000000001E-8</c:v>
                </c:pt>
                <c:pt idx="168">
                  <c:v>4.6683020000000002E-8</c:v>
                </c:pt>
                <c:pt idx="169">
                  <c:v>4.6678089999999998E-8</c:v>
                </c:pt>
                <c:pt idx="170">
                  <c:v>4.6673169999999998E-8</c:v>
                </c:pt>
                <c:pt idx="171">
                  <c:v>4.6668269999999998E-8</c:v>
                </c:pt>
                <c:pt idx="172">
                  <c:v>4.6663389999999998E-8</c:v>
                </c:pt>
                <c:pt idx="173">
                  <c:v>4.665852E-8</c:v>
                </c:pt>
                <c:pt idx="174">
                  <c:v>4.6653670000000003E-8</c:v>
                </c:pt>
                <c:pt idx="175">
                  <c:v>4.6648839999999998E-8</c:v>
                </c:pt>
                <c:pt idx="176">
                  <c:v>4.6644019999999997E-8</c:v>
                </c:pt>
                <c:pt idx="177">
                  <c:v>4.6639220000000002E-8</c:v>
                </c:pt>
                <c:pt idx="178">
                  <c:v>4.6634440000000001E-8</c:v>
                </c:pt>
                <c:pt idx="179">
                  <c:v>4.6629659999999999E-8</c:v>
                </c:pt>
                <c:pt idx="180">
                  <c:v>4.662491E-8</c:v>
                </c:pt>
                <c:pt idx="181">
                  <c:v>4.6620169999999998E-8</c:v>
                </c:pt>
                <c:pt idx="182">
                  <c:v>4.6615439999999999E-8</c:v>
                </c:pt>
                <c:pt idx="183">
                  <c:v>4.661073E-8</c:v>
                </c:pt>
                <c:pt idx="184">
                  <c:v>4.6606029999999997E-8</c:v>
                </c:pt>
                <c:pt idx="185">
                  <c:v>4.6601350000000001E-8</c:v>
                </c:pt>
                <c:pt idx="186">
                  <c:v>4.6596680000000001E-8</c:v>
                </c:pt>
                <c:pt idx="187">
                  <c:v>4.6592019999999998E-8</c:v>
                </c:pt>
                <c:pt idx="188">
                  <c:v>4.6587380000000001E-8</c:v>
                </c:pt>
                <c:pt idx="189">
                  <c:v>4.6582750000000001E-8</c:v>
                </c:pt>
                <c:pt idx="190">
                  <c:v>4.6578129999999997E-8</c:v>
                </c:pt>
                <c:pt idx="191">
                  <c:v>4.6573520000000003E-8</c:v>
                </c:pt>
                <c:pt idx="192">
                  <c:v>4.6568930000000002E-8</c:v>
                </c:pt>
                <c:pt idx="193">
                  <c:v>4.6564349999999998E-8</c:v>
                </c:pt>
                <c:pt idx="194">
                  <c:v>4.6559779999999997E-8</c:v>
                </c:pt>
                <c:pt idx="195">
                  <c:v>4.6555230000000003E-8</c:v>
                </c:pt>
                <c:pt idx="196">
                  <c:v>4.6550689999999998E-8</c:v>
                </c:pt>
                <c:pt idx="197">
                  <c:v>4.6546159999999997E-8</c:v>
                </c:pt>
                <c:pt idx="198">
                  <c:v>4.6541630000000002E-8</c:v>
                </c:pt>
                <c:pt idx="199">
                  <c:v>4.653712E-8</c:v>
                </c:pt>
                <c:pt idx="200">
                  <c:v>4.6532629999999998E-8</c:v>
                </c:pt>
                <c:pt idx="201">
                  <c:v>4.6528140000000003E-8</c:v>
                </c:pt>
                <c:pt idx="202">
                  <c:v>4.6523670000000001E-8</c:v>
                </c:pt>
                <c:pt idx="203">
                  <c:v>4.6519199999999999E-8</c:v>
                </c:pt>
                <c:pt idx="204">
                  <c:v>4.6514750000000003E-8</c:v>
                </c:pt>
                <c:pt idx="205">
                  <c:v>4.6510300000000001E-8</c:v>
                </c:pt>
                <c:pt idx="206">
                  <c:v>4.6505869999999998E-8</c:v>
                </c:pt>
                <c:pt idx="207">
                  <c:v>4.6501449999999998E-8</c:v>
                </c:pt>
                <c:pt idx="208">
                  <c:v>4.6497029999999999E-8</c:v>
                </c:pt>
                <c:pt idx="209">
                  <c:v>4.6492629999999999E-8</c:v>
                </c:pt>
                <c:pt idx="210">
                  <c:v>4.6488240000000003E-8</c:v>
                </c:pt>
                <c:pt idx="211">
                  <c:v>4.6483860000000003E-8</c:v>
                </c:pt>
                <c:pt idx="212">
                  <c:v>4.6479480000000003E-8</c:v>
                </c:pt>
                <c:pt idx="213">
                  <c:v>4.6475120000000003E-8</c:v>
                </c:pt>
                <c:pt idx="214">
                  <c:v>4.6470769999999999E-8</c:v>
                </c:pt>
                <c:pt idx="215">
                  <c:v>4.6466420000000002E-8</c:v>
                </c:pt>
                <c:pt idx="216">
                  <c:v>4.6462089999999998E-8</c:v>
                </c:pt>
                <c:pt idx="217">
                  <c:v>4.6457760000000001E-8</c:v>
                </c:pt>
                <c:pt idx="218">
                  <c:v>4.645344E-8</c:v>
                </c:pt>
                <c:pt idx="219">
                  <c:v>4.6449130000000003E-8</c:v>
                </c:pt>
                <c:pt idx="220">
                  <c:v>4.6444830000000002E-8</c:v>
                </c:pt>
                <c:pt idx="221">
                  <c:v>4.6440539999999998E-8</c:v>
                </c:pt>
                <c:pt idx="222">
                  <c:v>4.6436260000000003E-8</c:v>
                </c:pt>
                <c:pt idx="223">
                  <c:v>4.6431980000000002E-8</c:v>
                </c:pt>
                <c:pt idx="224">
                  <c:v>4.6427720000000001E-8</c:v>
                </c:pt>
                <c:pt idx="225">
                  <c:v>4.6423459999999999E-8</c:v>
                </c:pt>
                <c:pt idx="226">
                  <c:v>4.6419210000000001E-8</c:v>
                </c:pt>
                <c:pt idx="227">
                  <c:v>4.6414960000000003E-8</c:v>
                </c:pt>
                <c:pt idx="228">
                  <c:v>4.6410729999999998E-8</c:v>
                </c:pt>
                <c:pt idx="229">
                  <c:v>4.6406510000000003E-8</c:v>
                </c:pt>
                <c:pt idx="230">
                  <c:v>4.6402290000000001E-8</c:v>
                </c:pt>
                <c:pt idx="231">
                  <c:v>4.6398080000000002E-8</c:v>
                </c:pt>
                <c:pt idx="232">
                  <c:v>4.6393870000000003E-8</c:v>
                </c:pt>
                <c:pt idx="233">
                  <c:v>4.6389679999999998E-8</c:v>
                </c:pt>
                <c:pt idx="234">
                  <c:v>4.6385489999999999E-8</c:v>
                </c:pt>
                <c:pt idx="235">
                  <c:v>4.6381310000000003E-8</c:v>
                </c:pt>
                <c:pt idx="236">
                  <c:v>4.6377130000000001E-8</c:v>
                </c:pt>
                <c:pt idx="237">
                  <c:v>4.6372969999999998E-8</c:v>
                </c:pt>
                <c:pt idx="238">
                  <c:v>4.6368810000000002E-8</c:v>
                </c:pt>
                <c:pt idx="239">
                  <c:v>4.6364660000000003E-8</c:v>
                </c:pt>
                <c:pt idx="240">
                  <c:v>4.6360509999999997E-8</c:v>
                </c:pt>
                <c:pt idx="241">
                  <c:v>4.635637E-8</c:v>
                </c:pt>
                <c:pt idx="242">
                  <c:v>4.6352240000000001E-8</c:v>
                </c:pt>
                <c:pt idx="243">
                  <c:v>4.6348110000000001E-8</c:v>
                </c:pt>
                <c:pt idx="244">
                  <c:v>4.6344000000000001E-8</c:v>
                </c:pt>
                <c:pt idx="245">
                  <c:v>4.6339890000000001E-8</c:v>
                </c:pt>
                <c:pt idx="246">
                  <c:v>4.6335780000000001E-8</c:v>
                </c:pt>
                <c:pt idx="247">
                  <c:v>4.6331679999999998E-8</c:v>
                </c:pt>
                <c:pt idx="248">
                  <c:v>4.6327589999999998E-8</c:v>
                </c:pt>
                <c:pt idx="249">
                  <c:v>4.6323499999999998E-8</c:v>
                </c:pt>
                <c:pt idx="250">
                  <c:v>4.6319420000000001E-8</c:v>
                </c:pt>
              </c:numCache>
            </c:numRef>
          </c:yVal>
          <c:smooth val="1"/>
          <c:extLst>
            <c:ext xmlns:c16="http://schemas.microsoft.com/office/drawing/2014/chart" uri="{C3380CC4-5D6E-409C-BE32-E72D297353CC}">
              <c16:uniqueId val="{00000002-4D4C-4B1C-89A4-3D3AFACA9F2D}"/>
            </c:ext>
          </c:extLst>
        </c:ser>
        <c:ser>
          <c:idx val="3"/>
          <c:order val="3"/>
          <c:tx>
            <c:strRef>
              <c:f>marine01!$H$1</c:f>
              <c:strCache>
                <c:ptCount val="1"/>
                <c:pt idx="0">
                  <c:v>Dp(2.25885E-08) </c:v>
                </c:pt>
              </c:strCache>
            </c:strRef>
          </c:tx>
          <c:spPr>
            <a:ln w="12700">
              <a:solidFill>
                <a:srgbClr val="00FF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marine01!$H$2:$H$252</c:f>
              <c:numCache>
                <c:formatCode>0.00E+00</c:formatCode>
                <c:ptCount val="251"/>
                <c:pt idx="0">
                  <c:v>3.0271500000000001E-8</c:v>
                </c:pt>
                <c:pt idx="1">
                  <c:v>4.154E-8</c:v>
                </c:pt>
                <c:pt idx="2">
                  <c:v>4.1909839999999998E-8</c:v>
                </c:pt>
                <c:pt idx="3">
                  <c:v>4.2301859999999999E-8</c:v>
                </c:pt>
                <c:pt idx="4">
                  <c:v>4.2717229999999998E-8</c:v>
                </c:pt>
                <c:pt idx="5">
                  <c:v>4.3158049999999998E-8</c:v>
                </c:pt>
                <c:pt idx="6">
                  <c:v>4.3627010000000001E-8</c:v>
                </c:pt>
                <c:pt idx="7">
                  <c:v>4.4127310000000002E-8</c:v>
                </c:pt>
                <c:pt idx="8">
                  <c:v>4.4662820000000003E-8</c:v>
                </c:pt>
                <c:pt idx="9">
                  <c:v>4.5238180000000002E-8</c:v>
                </c:pt>
                <c:pt idx="10">
                  <c:v>4.5859000000000001E-8</c:v>
                </c:pt>
                <c:pt idx="11">
                  <c:v>4.6532149999999998E-8</c:v>
                </c:pt>
                <c:pt idx="12">
                  <c:v>4.7266159999999999E-8</c:v>
                </c:pt>
                <c:pt idx="13">
                  <c:v>4.8071810000000001E-8</c:v>
                </c:pt>
                <c:pt idx="14">
                  <c:v>4.8962929999999997E-8</c:v>
                </c:pt>
                <c:pt idx="15">
                  <c:v>4.9957669999999997E-8</c:v>
                </c:pt>
                <c:pt idx="16">
                  <c:v>5.1080519999999998E-8</c:v>
                </c:pt>
                <c:pt idx="17">
                  <c:v>5.2003900000000002E-8</c:v>
                </c:pt>
                <c:pt idx="18">
                  <c:v>5.2870390000000002E-8</c:v>
                </c:pt>
                <c:pt idx="19">
                  <c:v>5.3805640000000003E-8</c:v>
                </c:pt>
                <c:pt idx="20">
                  <c:v>5.4808600000000003E-8</c:v>
                </c:pt>
                <c:pt idx="21">
                  <c:v>5.5832E-8</c:v>
                </c:pt>
                <c:pt idx="22">
                  <c:v>5.6752530000000001E-8</c:v>
                </c:pt>
                <c:pt idx="23">
                  <c:v>5.7360740000000003E-8</c:v>
                </c:pt>
                <c:pt idx="24">
                  <c:v>5.748182E-8</c:v>
                </c:pt>
                <c:pt idx="25">
                  <c:v>5.714612E-8</c:v>
                </c:pt>
                <c:pt idx="26">
                  <c:v>5.6574879999999997E-8</c:v>
                </c:pt>
                <c:pt idx="27">
                  <c:v>5.5992140000000001E-8</c:v>
                </c:pt>
                <c:pt idx="28">
                  <c:v>5.5510110000000001E-8</c:v>
                </c:pt>
                <c:pt idx="29">
                  <c:v>5.5150259999999998E-8</c:v>
                </c:pt>
                <c:pt idx="30">
                  <c:v>5.4893480000000001E-8</c:v>
                </c:pt>
                <c:pt idx="31">
                  <c:v>5.4711809999999999E-8</c:v>
                </c:pt>
                <c:pt idx="32">
                  <c:v>5.4580640000000002E-8</c:v>
                </c:pt>
                <c:pt idx="33">
                  <c:v>5.4482490000000002E-8</c:v>
                </c:pt>
                <c:pt idx="34">
                  <c:v>5.44058E-8</c:v>
                </c:pt>
                <c:pt idx="35">
                  <c:v>5.4343249999999999E-8</c:v>
                </c:pt>
                <c:pt idx="36">
                  <c:v>5.4290360000000001E-8</c:v>
                </c:pt>
                <c:pt idx="37">
                  <c:v>5.4244380000000001E-8</c:v>
                </c:pt>
                <c:pt idx="38">
                  <c:v>5.4203570000000002E-8</c:v>
                </c:pt>
                <c:pt idx="39">
                  <c:v>5.4166830000000003E-8</c:v>
                </c:pt>
                <c:pt idx="40">
                  <c:v>5.4133369999999998E-8</c:v>
                </c:pt>
                <c:pt idx="41">
                  <c:v>5.4102669999999999E-8</c:v>
                </c:pt>
                <c:pt idx="42">
                  <c:v>5.4074249999999999E-8</c:v>
                </c:pt>
                <c:pt idx="43">
                  <c:v>5.4047839999999997E-8</c:v>
                </c:pt>
                <c:pt idx="44">
                  <c:v>5.4023159999999998E-8</c:v>
                </c:pt>
                <c:pt idx="45">
                  <c:v>5.4E-8</c:v>
                </c:pt>
                <c:pt idx="46">
                  <c:v>5.39782E-8</c:v>
                </c:pt>
                <c:pt idx="47">
                  <c:v>5.3957610000000001E-8</c:v>
                </c:pt>
                <c:pt idx="48">
                  <c:v>5.3938100000000002E-8</c:v>
                </c:pt>
                <c:pt idx="49">
                  <c:v>5.3919560000000001E-8</c:v>
                </c:pt>
                <c:pt idx="50">
                  <c:v>5.390191E-8</c:v>
                </c:pt>
                <c:pt idx="51">
                  <c:v>5.3885060000000002E-8</c:v>
                </c:pt>
                <c:pt idx="52">
                  <c:v>5.3868930000000002E-8</c:v>
                </c:pt>
                <c:pt idx="53">
                  <c:v>5.385348E-8</c:v>
                </c:pt>
                <c:pt idx="54">
                  <c:v>5.3838649999999998E-8</c:v>
                </c:pt>
                <c:pt idx="55">
                  <c:v>5.3824380000000001E-8</c:v>
                </c:pt>
                <c:pt idx="56">
                  <c:v>5.3810640000000002E-8</c:v>
                </c:pt>
                <c:pt idx="57">
                  <c:v>5.3797379999999997E-8</c:v>
                </c:pt>
                <c:pt idx="58">
                  <c:v>5.3784590000000003E-8</c:v>
                </c:pt>
                <c:pt idx="59">
                  <c:v>5.3772210000000001E-8</c:v>
                </c:pt>
                <c:pt idx="60">
                  <c:v>5.3760219999999997E-8</c:v>
                </c:pt>
                <c:pt idx="61">
                  <c:v>5.3748599999999999E-8</c:v>
                </c:pt>
                <c:pt idx="62">
                  <c:v>5.3737329999999999E-8</c:v>
                </c:pt>
                <c:pt idx="63">
                  <c:v>5.3726380000000003E-8</c:v>
                </c:pt>
                <c:pt idx="64">
                  <c:v>5.3715730000000003E-8</c:v>
                </c:pt>
                <c:pt idx="65">
                  <c:v>5.3705379999999999E-8</c:v>
                </c:pt>
                <c:pt idx="66">
                  <c:v>5.3695289999999999E-8</c:v>
                </c:pt>
                <c:pt idx="67">
                  <c:v>5.3685449999999998E-8</c:v>
                </c:pt>
                <c:pt idx="68">
                  <c:v>5.3675859999999999E-8</c:v>
                </c:pt>
                <c:pt idx="69">
                  <c:v>5.3666490000000003E-8</c:v>
                </c:pt>
                <c:pt idx="70">
                  <c:v>5.3657339999999998E-8</c:v>
                </c:pt>
                <c:pt idx="71">
                  <c:v>5.36484E-8</c:v>
                </c:pt>
                <c:pt idx="72">
                  <c:v>5.3639649999999997E-8</c:v>
                </c:pt>
                <c:pt idx="73">
                  <c:v>5.3631079999999998E-8</c:v>
                </c:pt>
                <c:pt idx="74">
                  <c:v>5.3622689999999997E-8</c:v>
                </c:pt>
                <c:pt idx="75">
                  <c:v>5.361448E-8</c:v>
                </c:pt>
                <c:pt idx="76">
                  <c:v>5.3606419999999999E-8</c:v>
                </c:pt>
                <c:pt idx="77">
                  <c:v>5.3598509999999998E-8</c:v>
                </c:pt>
                <c:pt idx="78">
                  <c:v>5.359075E-8</c:v>
                </c:pt>
                <c:pt idx="79">
                  <c:v>5.3583129999999999E-8</c:v>
                </c:pt>
                <c:pt idx="80">
                  <c:v>5.357564E-8</c:v>
                </c:pt>
                <c:pt idx="81">
                  <c:v>5.3568279999999997E-8</c:v>
                </c:pt>
                <c:pt idx="82">
                  <c:v>5.3561039999999999E-8</c:v>
                </c:pt>
                <c:pt idx="83">
                  <c:v>5.3553930000000002E-8</c:v>
                </c:pt>
                <c:pt idx="84">
                  <c:v>5.3546919999999997E-8</c:v>
                </c:pt>
                <c:pt idx="85">
                  <c:v>5.3540029999999998E-8</c:v>
                </c:pt>
                <c:pt idx="86">
                  <c:v>5.3533239999999997E-8</c:v>
                </c:pt>
                <c:pt idx="87">
                  <c:v>5.3526550000000002E-8</c:v>
                </c:pt>
                <c:pt idx="88">
                  <c:v>5.3519950000000003E-8</c:v>
                </c:pt>
                <c:pt idx="89">
                  <c:v>5.3513450000000002E-8</c:v>
                </c:pt>
                <c:pt idx="90">
                  <c:v>5.3507039999999997E-8</c:v>
                </c:pt>
                <c:pt idx="91">
                  <c:v>5.3500720000000001E-8</c:v>
                </c:pt>
                <c:pt idx="92">
                  <c:v>5.3494480000000003E-8</c:v>
                </c:pt>
                <c:pt idx="93">
                  <c:v>5.3488319999999998E-8</c:v>
                </c:pt>
                <c:pt idx="94">
                  <c:v>5.3482239999999999E-8</c:v>
                </c:pt>
                <c:pt idx="95">
                  <c:v>5.3476239999999999E-8</c:v>
                </c:pt>
                <c:pt idx="96">
                  <c:v>5.3470310000000001E-8</c:v>
                </c:pt>
                <c:pt idx="97">
                  <c:v>5.3464449999999999E-8</c:v>
                </c:pt>
                <c:pt idx="98">
                  <c:v>5.345866E-8</c:v>
                </c:pt>
                <c:pt idx="99">
                  <c:v>5.345293E-8</c:v>
                </c:pt>
                <c:pt idx="100">
                  <c:v>5.3447270000000002E-8</c:v>
                </c:pt>
                <c:pt idx="101">
                  <c:v>5.3441660000000001E-8</c:v>
                </c:pt>
                <c:pt idx="102">
                  <c:v>5.3436129999999998E-8</c:v>
                </c:pt>
                <c:pt idx="103">
                  <c:v>5.3430640000000002E-8</c:v>
                </c:pt>
                <c:pt idx="104">
                  <c:v>5.3425220000000001E-8</c:v>
                </c:pt>
                <c:pt idx="105">
                  <c:v>5.341984E-8</c:v>
                </c:pt>
                <c:pt idx="106">
                  <c:v>5.3414530000000001E-8</c:v>
                </c:pt>
                <c:pt idx="107">
                  <c:v>5.3409260000000002E-8</c:v>
                </c:pt>
                <c:pt idx="108">
                  <c:v>5.3404039999999999E-8</c:v>
                </c:pt>
                <c:pt idx="109">
                  <c:v>5.3398880000000002E-8</c:v>
                </c:pt>
                <c:pt idx="110">
                  <c:v>5.3393759999999998E-8</c:v>
                </c:pt>
                <c:pt idx="111">
                  <c:v>5.3388690000000003E-8</c:v>
                </c:pt>
                <c:pt idx="112">
                  <c:v>5.3383660000000001E-8</c:v>
                </c:pt>
                <c:pt idx="113">
                  <c:v>5.3378669999999998E-8</c:v>
                </c:pt>
                <c:pt idx="114">
                  <c:v>5.3373729999999999E-8</c:v>
                </c:pt>
                <c:pt idx="115">
                  <c:v>5.3368829999999998E-8</c:v>
                </c:pt>
                <c:pt idx="116">
                  <c:v>5.3363969999999998E-8</c:v>
                </c:pt>
                <c:pt idx="117">
                  <c:v>5.3359150000000003E-8</c:v>
                </c:pt>
                <c:pt idx="118">
                  <c:v>5.3354370000000001E-8</c:v>
                </c:pt>
                <c:pt idx="119">
                  <c:v>5.3349620000000003E-8</c:v>
                </c:pt>
                <c:pt idx="120">
                  <c:v>5.3344910000000003E-8</c:v>
                </c:pt>
                <c:pt idx="121">
                  <c:v>5.3340239999999997E-8</c:v>
                </c:pt>
                <c:pt idx="122">
                  <c:v>5.33356E-8</c:v>
                </c:pt>
                <c:pt idx="123">
                  <c:v>5.333099E-8</c:v>
                </c:pt>
                <c:pt idx="124">
                  <c:v>5.3326419999999999E-8</c:v>
                </c:pt>
                <c:pt idx="125">
                  <c:v>5.3321880000000001E-8</c:v>
                </c:pt>
                <c:pt idx="126">
                  <c:v>5.3317369999999999E-8</c:v>
                </c:pt>
                <c:pt idx="127">
                  <c:v>5.331289E-8</c:v>
                </c:pt>
                <c:pt idx="128">
                  <c:v>5.3308439999999998E-8</c:v>
                </c:pt>
                <c:pt idx="129">
                  <c:v>5.3304019999999998E-8</c:v>
                </c:pt>
                <c:pt idx="130">
                  <c:v>5.3299630000000002E-8</c:v>
                </c:pt>
                <c:pt idx="131">
                  <c:v>5.3295270000000002E-8</c:v>
                </c:pt>
                <c:pt idx="132">
                  <c:v>5.3290930000000001E-8</c:v>
                </c:pt>
                <c:pt idx="133">
                  <c:v>5.328663E-8</c:v>
                </c:pt>
                <c:pt idx="134">
                  <c:v>5.3282340000000003E-8</c:v>
                </c:pt>
                <c:pt idx="135">
                  <c:v>5.3278089999999998E-8</c:v>
                </c:pt>
                <c:pt idx="136">
                  <c:v>5.3273850000000003E-8</c:v>
                </c:pt>
                <c:pt idx="137">
                  <c:v>5.3269650000000001E-8</c:v>
                </c:pt>
                <c:pt idx="138">
                  <c:v>5.3265460000000002E-8</c:v>
                </c:pt>
                <c:pt idx="139">
                  <c:v>5.3261299999999999E-8</c:v>
                </c:pt>
                <c:pt idx="140">
                  <c:v>5.3257160000000003E-8</c:v>
                </c:pt>
                <c:pt idx="141">
                  <c:v>5.3253050000000003E-8</c:v>
                </c:pt>
                <c:pt idx="142">
                  <c:v>5.3248960000000003E-8</c:v>
                </c:pt>
                <c:pt idx="143">
                  <c:v>5.3244890000000003E-8</c:v>
                </c:pt>
                <c:pt idx="144">
                  <c:v>5.3240840000000002E-8</c:v>
                </c:pt>
                <c:pt idx="145">
                  <c:v>5.3236810000000001E-8</c:v>
                </c:pt>
                <c:pt idx="146">
                  <c:v>5.32328E-8</c:v>
                </c:pt>
                <c:pt idx="147">
                  <c:v>5.3228809999999999E-8</c:v>
                </c:pt>
                <c:pt idx="148">
                  <c:v>5.3224839999999997E-8</c:v>
                </c:pt>
                <c:pt idx="149">
                  <c:v>5.3220890000000002E-8</c:v>
                </c:pt>
                <c:pt idx="150">
                  <c:v>5.321696E-8</c:v>
                </c:pt>
                <c:pt idx="151">
                  <c:v>5.3213049999999998E-8</c:v>
                </c:pt>
                <c:pt idx="152">
                  <c:v>5.3209149999999998E-8</c:v>
                </c:pt>
                <c:pt idx="153">
                  <c:v>5.3205269999999999E-8</c:v>
                </c:pt>
                <c:pt idx="154">
                  <c:v>5.3201420000000003E-8</c:v>
                </c:pt>
                <c:pt idx="155">
                  <c:v>5.319757E-8</c:v>
                </c:pt>
                <c:pt idx="156">
                  <c:v>5.3193749999999999E-8</c:v>
                </c:pt>
                <c:pt idx="157">
                  <c:v>5.3189940000000003E-8</c:v>
                </c:pt>
                <c:pt idx="158">
                  <c:v>5.3186149999999999E-8</c:v>
                </c:pt>
                <c:pt idx="159">
                  <c:v>5.3182369999999998E-8</c:v>
                </c:pt>
                <c:pt idx="160">
                  <c:v>5.3178609999999997E-8</c:v>
                </c:pt>
                <c:pt idx="161">
                  <c:v>5.317486E-8</c:v>
                </c:pt>
                <c:pt idx="162">
                  <c:v>5.3171130000000002E-8</c:v>
                </c:pt>
                <c:pt idx="163">
                  <c:v>5.3167410000000001E-8</c:v>
                </c:pt>
                <c:pt idx="164">
                  <c:v>5.3163709999999999E-8</c:v>
                </c:pt>
                <c:pt idx="165">
                  <c:v>5.3160020000000001E-8</c:v>
                </c:pt>
                <c:pt idx="166">
                  <c:v>5.3156350000000002E-8</c:v>
                </c:pt>
                <c:pt idx="167">
                  <c:v>5.315269E-8</c:v>
                </c:pt>
                <c:pt idx="168">
                  <c:v>5.3149040000000001E-8</c:v>
                </c:pt>
                <c:pt idx="169">
                  <c:v>5.3145410000000002E-8</c:v>
                </c:pt>
                <c:pt idx="170">
                  <c:v>5.314179E-8</c:v>
                </c:pt>
                <c:pt idx="171">
                  <c:v>5.3138189999999997E-8</c:v>
                </c:pt>
                <c:pt idx="172">
                  <c:v>5.3134590000000001E-8</c:v>
                </c:pt>
                <c:pt idx="173">
                  <c:v>5.3131009999999998E-8</c:v>
                </c:pt>
                <c:pt idx="174">
                  <c:v>5.3127439999999998E-8</c:v>
                </c:pt>
                <c:pt idx="175">
                  <c:v>5.3123889999999998E-8</c:v>
                </c:pt>
                <c:pt idx="176">
                  <c:v>5.3120339999999998E-8</c:v>
                </c:pt>
                <c:pt idx="177">
                  <c:v>5.3116809999999997E-8</c:v>
                </c:pt>
                <c:pt idx="178">
                  <c:v>5.311329E-8</c:v>
                </c:pt>
                <c:pt idx="179">
                  <c:v>5.310978E-8</c:v>
                </c:pt>
                <c:pt idx="180">
                  <c:v>5.3106280000000002E-8</c:v>
                </c:pt>
                <c:pt idx="181">
                  <c:v>5.3102790000000002E-8</c:v>
                </c:pt>
                <c:pt idx="182">
                  <c:v>5.3099309999999997E-8</c:v>
                </c:pt>
                <c:pt idx="183">
                  <c:v>5.309585E-8</c:v>
                </c:pt>
                <c:pt idx="184">
                  <c:v>5.3092390000000002E-8</c:v>
                </c:pt>
                <c:pt idx="185">
                  <c:v>5.3088949999999997E-8</c:v>
                </c:pt>
                <c:pt idx="186">
                  <c:v>5.3085509999999999E-8</c:v>
                </c:pt>
                <c:pt idx="187">
                  <c:v>5.3082079999999998E-8</c:v>
                </c:pt>
                <c:pt idx="188">
                  <c:v>5.3078670000000002E-8</c:v>
                </c:pt>
                <c:pt idx="189">
                  <c:v>5.3075260000000001E-8</c:v>
                </c:pt>
                <c:pt idx="190">
                  <c:v>5.3071869999999999E-8</c:v>
                </c:pt>
                <c:pt idx="191">
                  <c:v>5.3068480000000003E-8</c:v>
                </c:pt>
                <c:pt idx="192">
                  <c:v>5.3065099999999998E-8</c:v>
                </c:pt>
                <c:pt idx="193">
                  <c:v>5.3061730000000002E-8</c:v>
                </c:pt>
                <c:pt idx="194">
                  <c:v>5.305838E-8</c:v>
                </c:pt>
                <c:pt idx="195">
                  <c:v>5.3055029999999997E-8</c:v>
                </c:pt>
                <c:pt idx="196">
                  <c:v>5.3051680000000001E-8</c:v>
                </c:pt>
                <c:pt idx="197">
                  <c:v>5.3048349999999999E-8</c:v>
                </c:pt>
                <c:pt idx="198">
                  <c:v>5.3045029999999999E-8</c:v>
                </c:pt>
                <c:pt idx="199">
                  <c:v>5.304171E-8</c:v>
                </c:pt>
                <c:pt idx="200">
                  <c:v>5.3038400000000003E-8</c:v>
                </c:pt>
                <c:pt idx="201">
                  <c:v>5.303511E-8</c:v>
                </c:pt>
                <c:pt idx="202">
                  <c:v>5.303181E-8</c:v>
                </c:pt>
                <c:pt idx="203">
                  <c:v>5.302853E-8</c:v>
                </c:pt>
                <c:pt idx="204">
                  <c:v>5.3025259999999997E-8</c:v>
                </c:pt>
                <c:pt idx="205">
                  <c:v>5.302199E-8</c:v>
                </c:pt>
                <c:pt idx="206">
                  <c:v>5.301873E-8</c:v>
                </c:pt>
                <c:pt idx="207">
                  <c:v>5.3015480000000003E-8</c:v>
                </c:pt>
                <c:pt idx="208">
                  <c:v>5.3012229999999999E-8</c:v>
                </c:pt>
                <c:pt idx="209">
                  <c:v>5.3008989999999999E-8</c:v>
                </c:pt>
                <c:pt idx="210">
                  <c:v>5.3005769999999998E-8</c:v>
                </c:pt>
                <c:pt idx="211">
                  <c:v>5.300254E-8</c:v>
                </c:pt>
                <c:pt idx="212">
                  <c:v>5.2999330000000003E-8</c:v>
                </c:pt>
                <c:pt idx="213">
                  <c:v>5.2996119999999999E-8</c:v>
                </c:pt>
                <c:pt idx="214">
                  <c:v>5.2992910000000001E-8</c:v>
                </c:pt>
                <c:pt idx="215">
                  <c:v>5.2989719999999997E-8</c:v>
                </c:pt>
                <c:pt idx="216">
                  <c:v>5.2986529999999999E-8</c:v>
                </c:pt>
                <c:pt idx="217">
                  <c:v>5.2983349999999998E-8</c:v>
                </c:pt>
                <c:pt idx="218">
                  <c:v>5.2980170000000003E-8</c:v>
                </c:pt>
                <c:pt idx="219">
                  <c:v>5.2977010000000002E-8</c:v>
                </c:pt>
                <c:pt idx="220">
                  <c:v>5.2973839999999997E-8</c:v>
                </c:pt>
                <c:pt idx="221">
                  <c:v>5.2970689999999999E-8</c:v>
                </c:pt>
                <c:pt idx="222">
                  <c:v>5.296754E-8</c:v>
                </c:pt>
                <c:pt idx="223">
                  <c:v>5.2964390000000002E-8</c:v>
                </c:pt>
                <c:pt idx="224">
                  <c:v>5.2961259999999997E-8</c:v>
                </c:pt>
                <c:pt idx="225">
                  <c:v>5.2958120000000002E-8</c:v>
                </c:pt>
                <c:pt idx="226">
                  <c:v>5.2955E-8</c:v>
                </c:pt>
                <c:pt idx="227">
                  <c:v>5.2951879999999998E-8</c:v>
                </c:pt>
                <c:pt idx="228">
                  <c:v>5.2948760000000003E-8</c:v>
                </c:pt>
                <c:pt idx="229">
                  <c:v>5.2945660000000001E-8</c:v>
                </c:pt>
                <c:pt idx="230">
                  <c:v>5.2942550000000002E-8</c:v>
                </c:pt>
                <c:pt idx="231">
                  <c:v>5.2939460000000003E-8</c:v>
                </c:pt>
                <c:pt idx="232">
                  <c:v>5.2936360000000001E-8</c:v>
                </c:pt>
                <c:pt idx="233">
                  <c:v>5.2933279999999998E-8</c:v>
                </c:pt>
                <c:pt idx="234">
                  <c:v>5.2930200000000002E-8</c:v>
                </c:pt>
                <c:pt idx="235">
                  <c:v>5.292712E-8</c:v>
                </c:pt>
                <c:pt idx="236">
                  <c:v>5.2924050000000001E-8</c:v>
                </c:pt>
                <c:pt idx="237">
                  <c:v>5.2920989999999998E-8</c:v>
                </c:pt>
                <c:pt idx="238">
                  <c:v>5.2917930000000002E-8</c:v>
                </c:pt>
                <c:pt idx="239">
                  <c:v>5.2914869999999999E-8</c:v>
                </c:pt>
                <c:pt idx="240">
                  <c:v>5.291182E-8</c:v>
                </c:pt>
                <c:pt idx="241">
                  <c:v>5.2908779999999997E-8</c:v>
                </c:pt>
                <c:pt idx="242">
                  <c:v>5.2905729999999997E-8</c:v>
                </c:pt>
                <c:pt idx="243">
                  <c:v>5.2902699999999998E-8</c:v>
                </c:pt>
                <c:pt idx="244">
                  <c:v>5.2899669999999998E-8</c:v>
                </c:pt>
                <c:pt idx="245">
                  <c:v>5.2896639999999998E-8</c:v>
                </c:pt>
                <c:pt idx="246">
                  <c:v>5.2893620000000002E-8</c:v>
                </c:pt>
                <c:pt idx="247">
                  <c:v>5.2890610000000002E-8</c:v>
                </c:pt>
                <c:pt idx="248">
                  <c:v>5.2887600000000002E-8</c:v>
                </c:pt>
                <c:pt idx="249">
                  <c:v>5.2884590000000002E-8</c:v>
                </c:pt>
                <c:pt idx="250">
                  <c:v>5.2881589999999998E-8</c:v>
                </c:pt>
              </c:numCache>
            </c:numRef>
          </c:yVal>
          <c:smooth val="1"/>
          <c:extLst>
            <c:ext xmlns:c16="http://schemas.microsoft.com/office/drawing/2014/chart" uri="{C3380CC4-5D6E-409C-BE32-E72D297353CC}">
              <c16:uniqueId val="{00000003-4D4C-4B1C-89A4-3D3AFACA9F2D}"/>
            </c:ext>
          </c:extLst>
        </c:ser>
        <c:ser>
          <c:idx val="4"/>
          <c:order val="4"/>
          <c:tx>
            <c:strRef>
              <c:f>marine01!$I$1</c:f>
              <c:strCache>
                <c:ptCount val="1"/>
                <c:pt idx="0">
                  <c:v>Dp(2.47773E-08) </c:v>
                </c:pt>
              </c:strCache>
            </c:strRef>
          </c:tx>
          <c:spPr>
            <a:ln w="12700">
              <a:solidFill>
                <a:srgbClr val="80008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marine01!$I$2:$I$252</c:f>
              <c:numCache>
                <c:formatCode>0.00E+00</c:formatCode>
                <c:ptCount val="251"/>
                <c:pt idx="0">
                  <c:v>3.4295370000000003E-8</c:v>
                </c:pt>
                <c:pt idx="1">
                  <c:v>4.6546929999999997E-8</c:v>
                </c:pt>
                <c:pt idx="2">
                  <c:v>4.6997540000000001E-8</c:v>
                </c:pt>
                <c:pt idx="3">
                  <c:v>4.7476839999999998E-8</c:v>
                </c:pt>
                <c:pt idx="4">
                  <c:v>4.7986620000000003E-8</c:v>
                </c:pt>
                <c:pt idx="5">
                  <c:v>4.8529890000000003E-8</c:v>
                </c:pt>
                <c:pt idx="6">
                  <c:v>4.9110489999999998E-8</c:v>
                </c:pt>
                <c:pt idx="7">
                  <c:v>4.9733079999999998E-8</c:v>
                </c:pt>
                <c:pt idx="8">
                  <c:v>5.0403280000000001E-8</c:v>
                </c:pt>
                <c:pt idx="9">
                  <c:v>5.112798E-8</c:v>
                </c:pt>
                <c:pt idx="10">
                  <c:v>5.1915639999999998E-8</c:v>
                </c:pt>
                <c:pt idx="11">
                  <c:v>5.2776890000000001E-8</c:v>
                </c:pt>
                <c:pt idx="12">
                  <c:v>5.3725130000000001E-8</c:v>
                </c:pt>
                <c:pt idx="13">
                  <c:v>5.4777890000000001E-8</c:v>
                </c:pt>
                <c:pt idx="14">
                  <c:v>5.5958390000000002E-8</c:v>
                </c:pt>
                <c:pt idx="15">
                  <c:v>5.6970070000000002E-8</c:v>
                </c:pt>
                <c:pt idx="16">
                  <c:v>5.7912629999999998E-8</c:v>
                </c:pt>
                <c:pt idx="17">
                  <c:v>5.8931409999999998E-8</c:v>
                </c:pt>
                <c:pt idx="18">
                  <c:v>6.0042500000000003E-8</c:v>
                </c:pt>
                <c:pt idx="19">
                  <c:v>6.1255019999999995E-8</c:v>
                </c:pt>
                <c:pt idx="20">
                  <c:v>6.2572129999999995E-8</c:v>
                </c:pt>
                <c:pt idx="21">
                  <c:v>6.3935900000000005E-8</c:v>
                </c:pt>
                <c:pt idx="22">
                  <c:v>6.5181759999999997E-8</c:v>
                </c:pt>
                <c:pt idx="23">
                  <c:v>6.601631E-8</c:v>
                </c:pt>
                <c:pt idx="24">
                  <c:v>6.6184599999999998E-8</c:v>
                </c:pt>
                <c:pt idx="25">
                  <c:v>6.5723389999999998E-8</c:v>
                </c:pt>
                <c:pt idx="26">
                  <c:v>6.494366E-8</c:v>
                </c:pt>
                <c:pt idx="27">
                  <c:v>6.4155660000000006E-8</c:v>
                </c:pt>
                <c:pt idx="28">
                  <c:v>6.3509369999999995E-8</c:v>
                </c:pt>
                <c:pt idx="29">
                  <c:v>6.3030080000000002E-8</c:v>
                </c:pt>
                <c:pt idx="30">
                  <c:v>6.2689730000000001E-8</c:v>
                </c:pt>
                <c:pt idx="31">
                  <c:v>6.2449810000000006E-8</c:v>
                </c:pt>
                <c:pt idx="32">
                  <c:v>6.2277090000000005E-8</c:v>
                </c:pt>
                <c:pt idx="33">
                  <c:v>6.2148160000000006E-8</c:v>
                </c:pt>
                <c:pt idx="34">
                  <c:v>6.2047629999999995E-8</c:v>
                </c:pt>
                <c:pt idx="35">
                  <c:v>6.1965779999999997E-8</c:v>
                </c:pt>
                <c:pt idx="36">
                  <c:v>6.1896680000000006E-8</c:v>
                </c:pt>
                <c:pt idx="37">
                  <c:v>6.1836710000000007E-8</c:v>
                </c:pt>
                <c:pt idx="38">
                  <c:v>6.1783550000000001E-8</c:v>
                </c:pt>
                <c:pt idx="39">
                  <c:v>6.1735749999999997E-8</c:v>
                </c:pt>
                <c:pt idx="40">
                  <c:v>6.1692280000000004E-8</c:v>
                </c:pt>
                <c:pt idx="41">
                  <c:v>6.165243E-8</c:v>
                </c:pt>
                <c:pt idx="42">
                  <c:v>6.1615600000000005E-8</c:v>
                </c:pt>
                <c:pt idx="43">
                  <c:v>6.1581399999999996E-8</c:v>
                </c:pt>
                <c:pt idx="44">
                  <c:v>6.1549479999999998E-8</c:v>
                </c:pt>
                <c:pt idx="45">
                  <c:v>6.1519560000000003E-8</c:v>
                </c:pt>
                <c:pt idx="46">
                  <c:v>6.1491420000000006E-8</c:v>
                </c:pt>
                <c:pt idx="47">
                  <c:v>6.1464870000000006E-8</c:v>
                </c:pt>
                <c:pt idx="48">
                  <c:v>6.1439739999999996E-8</c:v>
                </c:pt>
                <c:pt idx="49">
                  <c:v>6.1415889999999997E-8</c:v>
                </c:pt>
                <c:pt idx="50">
                  <c:v>6.1393199999999997E-8</c:v>
                </c:pt>
                <c:pt idx="51">
                  <c:v>6.1371559999999994E-8</c:v>
                </c:pt>
                <c:pt idx="52">
                  <c:v>6.1350869999999996E-8</c:v>
                </c:pt>
                <c:pt idx="53">
                  <c:v>6.1331069999999998E-8</c:v>
                </c:pt>
                <c:pt idx="54">
                  <c:v>6.1312070000000002E-8</c:v>
                </c:pt>
                <c:pt idx="55">
                  <c:v>6.1293820000000002E-8</c:v>
                </c:pt>
                <c:pt idx="56">
                  <c:v>6.1276250000000006E-8</c:v>
                </c:pt>
                <c:pt idx="57">
                  <c:v>6.1259320000000002E-8</c:v>
                </c:pt>
                <c:pt idx="58">
                  <c:v>6.1243000000000001E-8</c:v>
                </c:pt>
                <c:pt idx="59">
                  <c:v>6.1227229999999997E-8</c:v>
                </c:pt>
                <c:pt idx="60">
                  <c:v>6.1211960000000006E-8</c:v>
                </c:pt>
                <c:pt idx="61">
                  <c:v>6.1197180000000006E-8</c:v>
                </c:pt>
                <c:pt idx="62">
                  <c:v>6.1182849999999998E-8</c:v>
                </c:pt>
                <c:pt idx="63">
                  <c:v>6.1168940000000004E-8</c:v>
                </c:pt>
                <c:pt idx="64">
                  <c:v>6.1155430000000005E-8</c:v>
                </c:pt>
                <c:pt idx="65">
                  <c:v>6.1142299999999996E-8</c:v>
                </c:pt>
                <c:pt idx="66">
                  <c:v>6.1129510000000001E-8</c:v>
                </c:pt>
                <c:pt idx="67">
                  <c:v>6.1117070000000006E-8</c:v>
                </c:pt>
                <c:pt idx="68">
                  <c:v>6.1104939999999998E-8</c:v>
                </c:pt>
                <c:pt idx="69">
                  <c:v>6.1093099999999995E-8</c:v>
                </c:pt>
                <c:pt idx="70">
                  <c:v>6.1081549999999999E-8</c:v>
                </c:pt>
                <c:pt idx="71">
                  <c:v>6.1070259999999994E-8</c:v>
                </c:pt>
                <c:pt idx="72">
                  <c:v>6.1059230000000005E-8</c:v>
                </c:pt>
                <c:pt idx="73">
                  <c:v>6.104844E-8</c:v>
                </c:pt>
                <c:pt idx="74">
                  <c:v>6.1037879999999995E-8</c:v>
                </c:pt>
                <c:pt idx="75">
                  <c:v>6.1027550000000004E-8</c:v>
                </c:pt>
                <c:pt idx="76">
                  <c:v>6.1017419999999998E-8</c:v>
                </c:pt>
                <c:pt idx="77">
                  <c:v>6.1007490000000002E-8</c:v>
                </c:pt>
                <c:pt idx="78">
                  <c:v>6.0997760000000004E-8</c:v>
                </c:pt>
                <c:pt idx="79">
                  <c:v>6.0988200000000001E-8</c:v>
                </c:pt>
                <c:pt idx="80">
                  <c:v>6.0978820000000002E-8</c:v>
                </c:pt>
                <c:pt idx="81">
                  <c:v>6.0969609999999997E-8</c:v>
                </c:pt>
                <c:pt idx="82">
                  <c:v>6.0960560000000004E-8</c:v>
                </c:pt>
                <c:pt idx="83">
                  <c:v>6.095166E-8</c:v>
                </c:pt>
                <c:pt idx="84">
                  <c:v>6.0942909999999996E-8</c:v>
                </c:pt>
                <c:pt idx="85">
                  <c:v>6.0934299999999998E-8</c:v>
                </c:pt>
                <c:pt idx="86">
                  <c:v>6.0925830000000004E-8</c:v>
                </c:pt>
                <c:pt idx="87">
                  <c:v>6.0917490000000006E-8</c:v>
                </c:pt>
                <c:pt idx="88">
                  <c:v>6.0909280000000003E-8</c:v>
                </c:pt>
                <c:pt idx="89">
                  <c:v>6.0901189999999998E-8</c:v>
                </c:pt>
                <c:pt idx="90">
                  <c:v>6.0893220000000005E-8</c:v>
                </c:pt>
                <c:pt idx="91">
                  <c:v>6.0885360000000001E-8</c:v>
                </c:pt>
                <c:pt idx="92">
                  <c:v>6.0877609999999999E-8</c:v>
                </c:pt>
                <c:pt idx="93">
                  <c:v>6.0869960000000002E-8</c:v>
                </c:pt>
                <c:pt idx="94">
                  <c:v>6.0862419999999994E-8</c:v>
                </c:pt>
                <c:pt idx="95">
                  <c:v>6.0854980000000005E-8</c:v>
                </c:pt>
                <c:pt idx="96">
                  <c:v>6.0847629999999998E-8</c:v>
                </c:pt>
                <c:pt idx="97">
                  <c:v>6.084037E-8</c:v>
                </c:pt>
                <c:pt idx="98">
                  <c:v>6.0833209999999994E-8</c:v>
                </c:pt>
                <c:pt idx="99">
                  <c:v>6.0826120000000003E-8</c:v>
                </c:pt>
                <c:pt idx="100">
                  <c:v>6.0819130000000005E-8</c:v>
                </c:pt>
                <c:pt idx="101">
                  <c:v>6.0812209999999996E-8</c:v>
                </c:pt>
                <c:pt idx="102">
                  <c:v>6.080537E-8</c:v>
                </c:pt>
                <c:pt idx="103">
                  <c:v>6.0798610000000002E-8</c:v>
                </c:pt>
                <c:pt idx="104">
                  <c:v>6.0791919999999994E-8</c:v>
                </c:pt>
                <c:pt idx="105">
                  <c:v>6.0785300000000001E-8</c:v>
                </c:pt>
                <c:pt idx="106">
                  <c:v>6.0778749999999998E-8</c:v>
                </c:pt>
                <c:pt idx="107">
                  <c:v>6.0772269999999997E-8</c:v>
                </c:pt>
                <c:pt idx="108">
                  <c:v>6.0765850000000001E-8</c:v>
                </c:pt>
                <c:pt idx="109">
                  <c:v>6.0759499999999996E-8</c:v>
                </c:pt>
                <c:pt idx="110">
                  <c:v>6.0753220000000005E-8</c:v>
                </c:pt>
                <c:pt idx="111">
                  <c:v>6.0746980000000002E-8</c:v>
                </c:pt>
                <c:pt idx="112">
                  <c:v>6.074081E-8</c:v>
                </c:pt>
                <c:pt idx="113">
                  <c:v>6.0734700000000005E-8</c:v>
                </c:pt>
                <c:pt idx="114">
                  <c:v>6.0728640000000005E-8</c:v>
                </c:pt>
                <c:pt idx="115">
                  <c:v>6.0722639999999998E-8</c:v>
                </c:pt>
                <c:pt idx="116">
                  <c:v>6.0716690000000001E-8</c:v>
                </c:pt>
                <c:pt idx="117">
                  <c:v>6.0710780000000003E-8</c:v>
                </c:pt>
                <c:pt idx="118">
                  <c:v>6.0704929999999997E-8</c:v>
                </c:pt>
                <c:pt idx="119">
                  <c:v>6.0699130000000002E-8</c:v>
                </c:pt>
                <c:pt idx="120">
                  <c:v>6.0693370000000005E-8</c:v>
                </c:pt>
                <c:pt idx="121">
                  <c:v>6.0687660000000005E-8</c:v>
                </c:pt>
                <c:pt idx="122">
                  <c:v>6.0682E-8</c:v>
                </c:pt>
                <c:pt idx="123">
                  <c:v>6.0676379999999996E-8</c:v>
                </c:pt>
                <c:pt idx="124">
                  <c:v>6.0670800000000004E-8</c:v>
                </c:pt>
                <c:pt idx="125">
                  <c:v>6.0665269999999994E-8</c:v>
                </c:pt>
                <c:pt idx="126">
                  <c:v>6.0659770000000001E-8</c:v>
                </c:pt>
                <c:pt idx="127">
                  <c:v>6.0654320000000004E-8</c:v>
                </c:pt>
                <c:pt idx="128">
                  <c:v>6.0648899999999997E-8</c:v>
                </c:pt>
                <c:pt idx="129">
                  <c:v>6.0643529999999999E-8</c:v>
                </c:pt>
                <c:pt idx="130">
                  <c:v>6.0638190000000004E-8</c:v>
                </c:pt>
                <c:pt idx="131">
                  <c:v>6.0632879999999999E-8</c:v>
                </c:pt>
                <c:pt idx="132">
                  <c:v>6.0627620000000003E-8</c:v>
                </c:pt>
                <c:pt idx="133">
                  <c:v>6.0622389999999997E-8</c:v>
                </c:pt>
                <c:pt idx="134">
                  <c:v>6.0617189999999994E-8</c:v>
                </c:pt>
                <c:pt idx="135">
                  <c:v>6.0612019999999994E-8</c:v>
                </c:pt>
                <c:pt idx="136">
                  <c:v>6.0606890000000006E-8</c:v>
                </c:pt>
                <c:pt idx="137">
                  <c:v>6.0601789999999995E-8</c:v>
                </c:pt>
                <c:pt idx="138">
                  <c:v>6.059672E-8</c:v>
                </c:pt>
                <c:pt idx="139">
                  <c:v>6.0591679999999995E-8</c:v>
                </c:pt>
                <c:pt idx="140">
                  <c:v>6.0586670000000006E-8</c:v>
                </c:pt>
                <c:pt idx="141">
                  <c:v>6.0581690000000007E-8</c:v>
                </c:pt>
                <c:pt idx="142">
                  <c:v>6.0576739999999997E-8</c:v>
                </c:pt>
                <c:pt idx="143">
                  <c:v>6.0571809999999994E-8</c:v>
                </c:pt>
                <c:pt idx="144">
                  <c:v>6.0566920000000003E-8</c:v>
                </c:pt>
                <c:pt idx="145">
                  <c:v>6.0562050000000006E-8</c:v>
                </c:pt>
                <c:pt idx="146">
                  <c:v>6.0557209999999998E-8</c:v>
                </c:pt>
                <c:pt idx="147">
                  <c:v>6.0552389999999997E-8</c:v>
                </c:pt>
                <c:pt idx="148">
                  <c:v>6.0547599999999999E-8</c:v>
                </c:pt>
                <c:pt idx="149">
                  <c:v>6.0542840000000003E-8</c:v>
                </c:pt>
                <c:pt idx="150">
                  <c:v>6.0538090000000005E-8</c:v>
                </c:pt>
                <c:pt idx="151">
                  <c:v>6.0533380000000005E-8</c:v>
                </c:pt>
                <c:pt idx="152">
                  <c:v>6.0528680000000003E-8</c:v>
                </c:pt>
                <c:pt idx="153">
                  <c:v>6.0524010000000003E-8</c:v>
                </c:pt>
                <c:pt idx="154">
                  <c:v>6.0519370000000006E-8</c:v>
                </c:pt>
                <c:pt idx="155">
                  <c:v>6.0514740000000006E-8</c:v>
                </c:pt>
                <c:pt idx="156">
                  <c:v>6.0510139999999996E-8</c:v>
                </c:pt>
                <c:pt idx="157">
                  <c:v>6.0505549999999995E-8</c:v>
                </c:pt>
                <c:pt idx="158">
                  <c:v>6.0500989999999997E-8</c:v>
                </c:pt>
                <c:pt idx="159">
                  <c:v>6.0496450000000006E-8</c:v>
                </c:pt>
                <c:pt idx="160">
                  <c:v>6.0491929999999994E-8</c:v>
                </c:pt>
                <c:pt idx="161">
                  <c:v>6.0487430000000002E-8</c:v>
                </c:pt>
                <c:pt idx="162">
                  <c:v>6.0482950000000004E-8</c:v>
                </c:pt>
                <c:pt idx="163">
                  <c:v>6.0478489999999998E-8</c:v>
                </c:pt>
                <c:pt idx="164">
                  <c:v>6.0474049999999999E-8</c:v>
                </c:pt>
                <c:pt idx="165">
                  <c:v>6.0469630000000006E-8</c:v>
                </c:pt>
                <c:pt idx="166">
                  <c:v>6.0465219999999996E-8</c:v>
                </c:pt>
                <c:pt idx="167">
                  <c:v>6.0460840000000003E-8</c:v>
                </c:pt>
                <c:pt idx="168">
                  <c:v>6.0456459999999997E-8</c:v>
                </c:pt>
                <c:pt idx="169">
                  <c:v>6.0452110000000006E-8</c:v>
                </c:pt>
                <c:pt idx="170">
                  <c:v>6.0447779999999996E-8</c:v>
                </c:pt>
                <c:pt idx="171">
                  <c:v>6.0443459999999995E-8</c:v>
                </c:pt>
                <c:pt idx="172">
                  <c:v>6.0439160000000001E-8</c:v>
                </c:pt>
                <c:pt idx="173">
                  <c:v>6.0434870000000003E-8</c:v>
                </c:pt>
                <c:pt idx="174">
                  <c:v>6.0430599999999999E-8</c:v>
                </c:pt>
                <c:pt idx="175">
                  <c:v>6.042635E-8</c:v>
                </c:pt>
                <c:pt idx="176">
                  <c:v>6.0422109999999999E-8</c:v>
                </c:pt>
                <c:pt idx="177">
                  <c:v>6.0417890000000003E-8</c:v>
                </c:pt>
                <c:pt idx="178">
                  <c:v>6.0413680000000005E-8</c:v>
                </c:pt>
                <c:pt idx="179">
                  <c:v>6.0409489999999999E-8</c:v>
                </c:pt>
                <c:pt idx="180">
                  <c:v>6.0405310000000003E-8</c:v>
                </c:pt>
                <c:pt idx="181">
                  <c:v>6.0401150000000001E-8</c:v>
                </c:pt>
                <c:pt idx="182">
                  <c:v>6.0396999999999995E-8</c:v>
                </c:pt>
                <c:pt idx="183">
                  <c:v>6.0392859999999999E-8</c:v>
                </c:pt>
                <c:pt idx="184">
                  <c:v>6.0388739999999996E-8</c:v>
                </c:pt>
                <c:pt idx="185">
                  <c:v>6.0384630000000002E-8</c:v>
                </c:pt>
                <c:pt idx="186">
                  <c:v>6.0380540000000002E-8</c:v>
                </c:pt>
                <c:pt idx="187">
                  <c:v>6.0376459999999999E-8</c:v>
                </c:pt>
                <c:pt idx="188">
                  <c:v>6.0372390000000005E-8</c:v>
                </c:pt>
                <c:pt idx="189">
                  <c:v>6.0368329999999994E-8</c:v>
                </c:pt>
                <c:pt idx="190">
                  <c:v>6.0364279999999994E-8</c:v>
                </c:pt>
                <c:pt idx="191">
                  <c:v>6.0360249999999999E-8</c:v>
                </c:pt>
                <c:pt idx="192">
                  <c:v>6.0356230000000002E-8</c:v>
                </c:pt>
                <c:pt idx="193">
                  <c:v>6.0352229999999997E-8</c:v>
                </c:pt>
                <c:pt idx="194">
                  <c:v>6.0348230000000006E-8</c:v>
                </c:pt>
                <c:pt idx="195">
                  <c:v>6.0344249999999995E-8</c:v>
                </c:pt>
                <c:pt idx="196">
                  <c:v>6.0340269999999996E-8</c:v>
                </c:pt>
                <c:pt idx="197">
                  <c:v>6.0336310000000005E-8</c:v>
                </c:pt>
                <c:pt idx="198">
                  <c:v>6.0332359999999996E-8</c:v>
                </c:pt>
                <c:pt idx="199">
                  <c:v>6.0328419999999998E-8</c:v>
                </c:pt>
                <c:pt idx="200">
                  <c:v>6.0324489999999995E-8</c:v>
                </c:pt>
                <c:pt idx="201">
                  <c:v>6.032058E-8</c:v>
                </c:pt>
                <c:pt idx="202">
                  <c:v>6.0316670000000004E-8</c:v>
                </c:pt>
                <c:pt idx="203">
                  <c:v>6.0312770000000005E-8</c:v>
                </c:pt>
                <c:pt idx="204">
                  <c:v>6.0308889999999999E-8</c:v>
                </c:pt>
                <c:pt idx="205">
                  <c:v>6.0305010000000006E-8</c:v>
                </c:pt>
                <c:pt idx="206">
                  <c:v>6.0301139999999997E-8</c:v>
                </c:pt>
                <c:pt idx="207">
                  <c:v>6.0297289999999994E-8</c:v>
                </c:pt>
                <c:pt idx="208">
                  <c:v>6.0293440000000004E-8</c:v>
                </c:pt>
                <c:pt idx="209">
                  <c:v>6.0289599999999997E-8</c:v>
                </c:pt>
                <c:pt idx="210">
                  <c:v>6.0285779999999997E-8</c:v>
                </c:pt>
                <c:pt idx="211">
                  <c:v>6.0281959999999997E-8</c:v>
                </c:pt>
                <c:pt idx="212">
                  <c:v>6.0278149999999994E-8</c:v>
                </c:pt>
                <c:pt idx="213">
                  <c:v>6.027435E-8</c:v>
                </c:pt>
                <c:pt idx="214">
                  <c:v>6.0270560000000003E-8</c:v>
                </c:pt>
                <c:pt idx="215">
                  <c:v>6.0266770000000006E-8</c:v>
                </c:pt>
                <c:pt idx="216">
                  <c:v>6.0263000000000002E-8</c:v>
                </c:pt>
                <c:pt idx="217">
                  <c:v>6.0259229999999998E-8</c:v>
                </c:pt>
                <c:pt idx="218">
                  <c:v>6.025548E-8</c:v>
                </c:pt>
                <c:pt idx="219">
                  <c:v>6.0251730000000002E-8</c:v>
                </c:pt>
                <c:pt idx="220">
                  <c:v>6.0247990000000001E-8</c:v>
                </c:pt>
                <c:pt idx="221">
                  <c:v>6.0244259999999997E-8</c:v>
                </c:pt>
                <c:pt idx="222">
                  <c:v>6.0240540000000002E-8</c:v>
                </c:pt>
                <c:pt idx="223">
                  <c:v>6.0236819999999994E-8</c:v>
                </c:pt>
                <c:pt idx="224">
                  <c:v>6.0233109999999996E-8</c:v>
                </c:pt>
                <c:pt idx="225">
                  <c:v>6.0229409999999995E-8</c:v>
                </c:pt>
                <c:pt idx="226">
                  <c:v>6.0225720000000003E-8</c:v>
                </c:pt>
                <c:pt idx="227">
                  <c:v>6.0222039999999994E-8</c:v>
                </c:pt>
                <c:pt idx="228">
                  <c:v>6.0218359999999999E-8</c:v>
                </c:pt>
                <c:pt idx="229">
                  <c:v>6.0214690000000001E-8</c:v>
                </c:pt>
                <c:pt idx="230">
                  <c:v>6.0211029999999999E-8</c:v>
                </c:pt>
                <c:pt idx="231">
                  <c:v>6.0207380000000006E-8</c:v>
                </c:pt>
                <c:pt idx="232">
                  <c:v>6.0203730000000001E-8</c:v>
                </c:pt>
                <c:pt idx="233">
                  <c:v>6.0200090000000005E-8</c:v>
                </c:pt>
                <c:pt idx="234">
                  <c:v>6.0196449999999996E-8</c:v>
                </c:pt>
                <c:pt idx="235">
                  <c:v>6.0192829999999994E-8</c:v>
                </c:pt>
                <c:pt idx="236">
                  <c:v>6.0189210000000005E-8</c:v>
                </c:pt>
                <c:pt idx="237">
                  <c:v>6.0185599999999999E-8</c:v>
                </c:pt>
                <c:pt idx="238">
                  <c:v>6.0181990000000006E-8</c:v>
                </c:pt>
                <c:pt idx="239">
                  <c:v>6.0178389999999997E-8</c:v>
                </c:pt>
                <c:pt idx="240">
                  <c:v>6.0174799999999997E-8</c:v>
                </c:pt>
                <c:pt idx="241">
                  <c:v>6.0171209999999997E-8</c:v>
                </c:pt>
                <c:pt idx="242">
                  <c:v>6.0167629999999994E-8</c:v>
                </c:pt>
                <c:pt idx="243">
                  <c:v>6.0164060000000001E-8</c:v>
                </c:pt>
                <c:pt idx="244">
                  <c:v>6.0160489999999995E-8</c:v>
                </c:pt>
                <c:pt idx="245">
                  <c:v>6.0156929999999998E-8</c:v>
                </c:pt>
                <c:pt idx="246">
                  <c:v>6.0153370000000002E-8</c:v>
                </c:pt>
                <c:pt idx="247">
                  <c:v>6.0149820000000001E-8</c:v>
                </c:pt>
                <c:pt idx="248">
                  <c:v>6.0146279999999998E-8</c:v>
                </c:pt>
                <c:pt idx="249">
                  <c:v>6.0142739999999994E-8</c:v>
                </c:pt>
                <c:pt idx="250">
                  <c:v>6.0139210000000001E-8</c:v>
                </c:pt>
              </c:numCache>
            </c:numRef>
          </c:yVal>
          <c:smooth val="1"/>
          <c:extLst>
            <c:ext xmlns:c16="http://schemas.microsoft.com/office/drawing/2014/chart" uri="{C3380CC4-5D6E-409C-BE32-E72D297353CC}">
              <c16:uniqueId val="{00000004-4D4C-4B1C-89A4-3D3AFACA9F2D}"/>
            </c:ext>
          </c:extLst>
        </c:ser>
        <c:ser>
          <c:idx val="5"/>
          <c:order val="5"/>
          <c:tx>
            <c:strRef>
              <c:f>marine01!$J$1</c:f>
              <c:strCache>
                <c:ptCount val="1"/>
                <c:pt idx="0">
                  <c:v>Dp(2.71782E-08) </c:v>
                </c:pt>
              </c:strCache>
            </c:strRef>
          </c:tx>
          <c:spPr>
            <a:ln w="12700">
              <a:solidFill>
                <a:srgbClr val="8000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marine01!$J$2:$J$252</c:f>
              <c:numCache>
                <c:formatCode>0.00E+00</c:formatCode>
                <c:ptCount val="251"/>
                <c:pt idx="0">
                  <c:v>3.8806069999999999E-8</c:v>
                </c:pt>
                <c:pt idx="1">
                  <c:v>5.2119559999999998E-8</c:v>
                </c:pt>
                <c:pt idx="2">
                  <c:v>5.2665270000000002E-8</c:v>
                </c:pt>
                <c:pt idx="3">
                  <c:v>5.3247719999999998E-8</c:v>
                </c:pt>
                <c:pt idx="4">
                  <c:v>5.3869570000000001E-8</c:v>
                </c:pt>
                <c:pt idx="5">
                  <c:v>5.4535059999999998E-8</c:v>
                </c:pt>
                <c:pt idx="6">
                  <c:v>5.524958E-8</c:v>
                </c:pt>
                <c:pt idx="7">
                  <c:v>5.6019770000000001E-8</c:v>
                </c:pt>
                <c:pt idx="8">
                  <c:v>5.6853730000000001E-8</c:v>
                </c:pt>
                <c:pt idx="9">
                  <c:v>5.776153E-8</c:v>
                </c:pt>
                <c:pt idx="10">
                  <c:v>5.8755780000000003E-8</c:v>
                </c:pt>
                <c:pt idx="11">
                  <c:v>5.9852610000000001E-8</c:v>
                </c:pt>
                <c:pt idx="12">
                  <c:v>6.1072940000000001E-8</c:v>
                </c:pt>
                <c:pt idx="13">
                  <c:v>6.2251970000000004E-8</c:v>
                </c:pt>
                <c:pt idx="14">
                  <c:v>6.3244280000000004E-8</c:v>
                </c:pt>
                <c:pt idx="15">
                  <c:v>6.4324260000000004E-8</c:v>
                </c:pt>
                <c:pt idx="16">
                  <c:v>6.5502140000000005E-8</c:v>
                </c:pt>
                <c:pt idx="17">
                  <c:v>6.6793729999999996E-8</c:v>
                </c:pt>
                <c:pt idx="18">
                  <c:v>6.8217240000000005E-8</c:v>
                </c:pt>
                <c:pt idx="19">
                  <c:v>6.9790099999999997E-8</c:v>
                </c:pt>
                <c:pt idx="20">
                  <c:v>7.1524070000000002E-8</c:v>
                </c:pt>
                <c:pt idx="21">
                  <c:v>7.3350919999999994E-8</c:v>
                </c:pt>
                <c:pt idx="22">
                  <c:v>7.5051779999999999E-8</c:v>
                </c:pt>
                <c:pt idx="23">
                  <c:v>7.6211040000000006E-8</c:v>
                </c:pt>
                <c:pt idx="24">
                  <c:v>7.6448579999999997E-8</c:v>
                </c:pt>
                <c:pt idx="25">
                  <c:v>7.5806520000000004E-8</c:v>
                </c:pt>
                <c:pt idx="26">
                  <c:v>7.4730060000000001E-8</c:v>
                </c:pt>
                <c:pt idx="27">
                  <c:v>7.3654959999999994E-8</c:v>
                </c:pt>
                <c:pt idx="28">
                  <c:v>7.2782370000000002E-8</c:v>
                </c:pt>
                <c:pt idx="29">
                  <c:v>7.2140400000000005E-8</c:v>
                </c:pt>
                <c:pt idx="30">
                  <c:v>7.1687159999999997E-8</c:v>
                </c:pt>
                <c:pt idx="31">
                  <c:v>7.1368999999999995E-8</c:v>
                </c:pt>
                <c:pt idx="32">
                  <c:v>7.1140699999999999E-8</c:v>
                </c:pt>
                <c:pt idx="33">
                  <c:v>7.0970710000000001E-8</c:v>
                </c:pt>
                <c:pt idx="34">
                  <c:v>7.0838460000000003E-8</c:v>
                </c:pt>
                <c:pt idx="35">
                  <c:v>7.0730990000000003E-8</c:v>
                </c:pt>
                <c:pt idx="36">
                  <c:v>7.0640420000000004E-8</c:v>
                </c:pt>
                <c:pt idx="37">
                  <c:v>7.0561930000000004E-8</c:v>
                </c:pt>
                <c:pt idx="38">
                  <c:v>7.0492459999999995E-8</c:v>
                </c:pt>
                <c:pt idx="39">
                  <c:v>7.0430070000000005E-8</c:v>
                </c:pt>
                <c:pt idx="40">
                  <c:v>7.0373399999999999E-8</c:v>
                </c:pt>
                <c:pt idx="41">
                  <c:v>7.0321509999999995E-8</c:v>
                </c:pt>
                <c:pt idx="42">
                  <c:v>7.0273609999999999E-8</c:v>
                </c:pt>
                <c:pt idx="43">
                  <c:v>7.0229169999999994E-8</c:v>
                </c:pt>
                <c:pt idx="44">
                  <c:v>7.0187749999999999E-8</c:v>
                </c:pt>
                <c:pt idx="45">
                  <c:v>7.0148960000000002E-8</c:v>
                </c:pt>
                <c:pt idx="46">
                  <c:v>7.0112520000000006E-8</c:v>
                </c:pt>
                <c:pt idx="47">
                  <c:v>7.0078159999999999E-8</c:v>
                </c:pt>
                <c:pt idx="48">
                  <c:v>7.0045690000000004E-8</c:v>
                </c:pt>
                <c:pt idx="49">
                  <c:v>7.0014890000000007E-8</c:v>
                </c:pt>
                <c:pt idx="50">
                  <c:v>6.9985610000000004E-8</c:v>
                </c:pt>
                <c:pt idx="51">
                  <c:v>6.995772E-8</c:v>
                </c:pt>
                <c:pt idx="52">
                  <c:v>6.9931080000000005E-8</c:v>
                </c:pt>
                <c:pt idx="53">
                  <c:v>6.9905610000000005E-8</c:v>
                </c:pt>
                <c:pt idx="54">
                  <c:v>6.9881190000000003E-8</c:v>
                </c:pt>
                <c:pt idx="55">
                  <c:v>6.9857749999999996E-8</c:v>
                </c:pt>
                <c:pt idx="56">
                  <c:v>6.9835219999999994E-8</c:v>
                </c:pt>
                <c:pt idx="57">
                  <c:v>6.9813510000000002E-8</c:v>
                </c:pt>
                <c:pt idx="58">
                  <c:v>6.9792609999999996E-8</c:v>
                </c:pt>
                <c:pt idx="59">
                  <c:v>6.9772429999999996E-8</c:v>
                </c:pt>
                <c:pt idx="60">
                  <c:v>6.9752899999999997E-8</c:v>
                </c:pt>
                <c:pt idx="61">
                  <c:v>6.9734020000000001E-8</c:v>
                </c:pt>
                <c:pt idx="62">
                  <c:v>6.971573E-8</c:v>
                </c:pt>
                <c:pt idx="63">
                  <c:v>6.9698000000000006E-8</c:v>
                </c:pt>
                <c:pt idx="64">
                  <c:v>6.9680779999999996E-8</c:v>
                </c:pt>
                <c:pt idx="65">
                  <c:v>6.966406E-8</c:v>
                </c:pt>
                <c:pt idx="66">
                  <c:v>6.9647800000000005E-8</c:v>
                </c:pt>
                <c:pt idx="67">
                  <c:v>6.9631980000000005E-8</c:v>
                </c:pt>
                <c:pt idx="68">
                  <c:v>6.9616569999999996E-8</c:v>
                </c:pt>
                <c:pt idx="69">
                  <c:v>6.9601549999999999E-8</c:v>
                </c:pt>
                <c:pt idx="70">
                  <c:v>6.9586899999999994E-8</c:v>
                </c:pt>
                <c:pt idx="71">
                  <c:v>6.9572600000000002E-8</c:v>
                </c:pt>
                <c:pt idx="72">
                  <c:v>6.9558630000000002E-8</c:v>
                </c:pt>
                <c:pt idx="73">
                  <c:v>6.9544979999999999E-8</c:v>
                </c:pt>
                <c:pt idx="74">
                  <c:v>6.9531639999999995E-8</c:v>
                </c:pt>
                <c:pt idx="75">
                  <c:v>6.951858E-8</c:v>
                </c:pt>
                <c:pt idx="76">
                  <c:v>6.9505800000000003E-8</c:v>
                </c:pt>
                <c:pt idx="77">
                  <c:v>6.9493279999999996E-8</c:v>
                </c:pt>
                <c:pt idx="78">
                  <c:v>6.9481009999999995E-8</c:v>
                </c:pt>
                <c:pt idx="79">
                  <c:v>6.9468969999999995E-8</c:v>
                </c:pt>
                <c:pt idx="80">
                  <c:v>6.9457170000000006E-8</c:v>
                </c:pt>
                <c:pt idx="81">
                  <c:v>6.9445579999999997E-8</c:v>
                </c:pt>
                <c:pt idx="82">
                  <c:v>6.9434199999999996E-8</c:v>
                </c:pt>
                <c:pt idx="83">
                  <c:v>6.9423030000000002E-8</c:v>
                </c:pt>
                <c:pt idx="84">
                  <c:v>6.9412049999999996E-8</c:v>
                </c:pt>
                <c:pt idx="85">
                  <c:v>6.9401260000000004E-8</c:v>
                </c:pt>
                <c:pt idx="86">
                  <c:v>6.9390639999999994E-8</c:v>
                </c:pt>
                <c:pt idx="87">
                  <c:v>6.9380200000000001E-8</c:v>
                </c:pt>
                <c:pt idx="88">
                  <c:v>6.9369920000000006E-8</c:v>
                </c:pt>
                <c:pt idx="89">
                  <c:v>6.9359810000000006E-8</c:v>
                </c:pt>
                <c:pt idx="90">
                  <c:v>6.9349839999999998E-8</c:v>
                </c:pt>
                <c:pt idx="91">
                  <c:v>6.9340020000000004E-8</c:v>
                </c:pt>
                <c:pt idx="92">
                  <c:v>6.9330349999999999E-8</c:v>
                </c:pt>
                <c:pt idx="93">
                  <c:v>6.9320819999999998E-8</c:v>
                </c:pt>
                <c:pt idx="94">
                  <c:v>6.9311409999999996E-8</c:v>
                </c:pt>
                <c:pt idx="95">
                  <c:v>6.9302139999999999E-8</c:v>
                </c:pt>
                <c:pt idx="96">
                  <c:v>6.9292990000000001E-8</c:v>
                </c:pt>
                <c:pt idx="97">
                  <c:v>6.9283960000000001E-8</c:v>
                </c:pt>
                <c:pt idx="98">
                  <c:v>6.9275049999999999E-8</c:v>
                </c:pt>
                <c:pt idx="99">
                  <c:v>6.926625E-8</c:v>
                </c:pt>
                <c:pt idx="100">
                  <c:v>6.9257560000000003E-8</c:v>
                </c:pt>
                <c:pt idx="101">
                  <c:v>6.9248969999999997E-8</c:v>
                </c:pt>
                <c:pt idx="102">
                  <c:v>6.9240489999999994E-8</c:v>
                </c:pt>
                <c:pt idx="103">
                  <c:v>6.9232109999999996E-8</c:v>
                </c:pt>
                <c:pt idx="104">
                  <c:v>6.9223819999999994E-8</c:v>
                </c:pt>
                <c:pt idx="105">
                  <c:v>6.9215629999999997E-8</c:v>
                </c:pt>
                <c:pt idx="106">
                  <c:v>6.9207529999999996E-8</c:v>
                </c:pt>
                <c:pt idx="107">
                  <c:v>6.9199509999999994E-8</c:v>
                </c:pt>
                <c:pt idx="108">
                  <c:v>6.9191570000000004E-8</c:v>
                </c:pt>
                <c:pt idx="109">
                  <c:v>6.9183730000000006E-8</c:v>
                </c:pt>
                <c:pt idx="110">
                  <c:v>6.9175969999999994E-8</c:v>
                </c:pt>
                <c:pt idx="111">
                  <c:v>6.9168279999999998E-8</c:v>
                </c:pt>
                <c:pt idx="112">
                  <c:v>6.916067E-8</c:v>
                </c:pt>
                <c:pt idx="113">
                  <c:v>6.9153130000000006E-8</c:v>
                </c:pt>
                <c:pt idx="114">
                  <c:v>6.9145669999999997E-8</c:v>
                </c:pt>
                <c:pt idx="115">
                  <c:v>6.9138280000000003E-8</c:v>
                </c:pt>
                <c:pt idx="116">
                  <c:v>6.9130959999999999E-8</c:v>
                </c:pt>
                <c:pt idx="117">
                  <c:v>6.9123700000000001E-8</c:v>
                </c:pt>
                <c:pt idx="118">
                  <c:v>6.9116499999999996E-8</c:v>
                </c:pt>
                <c:pt idx="119">
                  <c:v>6.9109370000000006E-8</c:v>
                </c:pt>
                <c:pt idx="120">
                  <c:v>6.9102299999999995E-8</c:v>
                </c:pt>
                <c:pt idx="121">
                  <c:v>6.9095300000000001E-8</c:v>
                </c:pt>
                <c:pt idx="122">
                  <c:v>6.9088350000000002E-8</c:v>
                </c:pt>
                <c:pt idx="123">
                  <c:v>6.9081459999999996E-8</c:v>
                </c:pt>
                <c:pt idx="124">
                  <c:v>6.9074629999999996E-8</c:v>
                </c:pt>
                <c:pt idx="125">
                  <c:v>6.9067839999999995E-8</c:v>
                </c:pt>
                <c:pt idx="126">
                  <c:v>6.9061119999999997E-8</c:v>
                </c:pt>
                <c:pt idx="127">
                  <c:v>6.9054439999999999E-8</c:v>
                </c:pt>
                <c:pt idx="128">
                  <c:v>6.9047820000000006E-8</c:v>
                </c:pt>
                <c:pt idx="129">
                  <c:v>6.904124E-8</c:v>
                </c:pt>
                <c:pt idx="130">
                  <c:v>6.9034719999999999E-8</c:v>
                </c:pt>
                <c:pt idx="131">
                  <c:v>6.9028239999999998E-8</c:v>
                </c:pt>
                <c:pt idx="132">
                  <c:v>6.9021810000000007E-8</c:v>
                </c:pt>
                <c:pt idx="133">
                  <c:v>6.9015420000000001E-8</c:v>
                </c:pt>
                <c:pt idx="134">
                  <c:v>6.9009080000000005E-8</c:v>
                </c:pt>
                <c:pt idx="135">
                  <c:v>6.9002790000000005E-8</c:v>
                </c:pt>
                <c:pt idx="136">
                  <c:v>6.8996529999999995E-8</c:v>
                </c:pt>
                <c:pt idx="137">
                  <c:v>6.8990309999999997E-8</c:v>
                </c:pt>
                <c:pt idx="138">
                  <c:v>6.8984139999999996E-8</c:v>
                </c:pt>
                <c:pt idx="139">
                  <c:v>6.8978009999999994E-8</c:v>
                </c:pt>
                <c:pt idx="140">
                  <c:v>6.8971909999999995E-8</c:v>
                </c:pt>
                <c:pt idx="141">
                  <c:v>6.8965849999999995E-8</c:v>
                </c:pt>
                <c:pt idx="142">
                  <c:v>6.8959840000000005E-8</c:v>
                </c:pt>
                <c:pt idx="143">
                  <c:v>6.8953860000000005E-8</c:v>
                </c:pt>
                <c:pt idx="144">
                  <c:v>6.8947909999999994E-8</c:v>
                </c:pt>
                <c:pt idx="145">
                  <c:v>6.8941999999999996E-8</c:v>
                </c:pt>
                <c:pt idx="146">
                  <c:v>6.8936120000000001E-8</c:v>
                </c:pt>
                <c:pt idx="147">
                  <c:v>6.8930280000000006E-8</c:v>
                </c:pt>
                <c:pt idx="148">
                  <c:v>6.892447E-8</c:v>
                </c:pt>
                <c:pt idx="149">
                  <c:v>6.8918689999999997E-8</c:v>
                </c:pt>
                <c:pt idx="150">
                  <c:v>6.8912949999999994E-8</c:v>
                </c:pt>
                <c:pt idx="151">
                  <c:v>6.8907240000000007E-8</c:v>
                </c:pt>
                <c:pt idx="152">
                  <c:v>6.8901549999999999E-8</c:v>
                </c:pt>
                <c:pt idx="153">
                  <c:v>6.8895900000000005E-8</c:v>
                </c:pt>
                <c:pt idx="154">
                  <c:v>6.889028E-8</c:v>
                </c:pt>
                <c:pt idx="155">
                  <c:v>6.8884680000000002E-8</c:v>
                </c:pt>
                <c:pt idx="156">
                  <c:v>6.8879120000000003E-8</c:v>
                </c:pt>
                <c:pt idx="157">
                  <c:v>6.8873579999999997E-8</c:v>
                </c:pt>
                <c:pt idx="158">
                  <c:v>6.8868069999999994E-8</c:v>
                </c:pt>
                <c:pt idx="159">
                  <c:v>6.8862589999999994E-8</c:v>
                </c:pt>
                <c:pt idx="160">
                  <c:v>6.8857130000000001E-8</c:v>
                </c:pt>
                <c:pt idx="161">
                  <c:v>6.8851699999999997E-8</c:v>
                </c:pt>
                <c:pt idx="162">
                  <c:v>6.8846299999999996E-8</c:v>
                </c:pt>
                <c:pt idx="163">
                  <c:v>6.8840920000000002E-8</c:v>
                </c:pt>
                <c:pt idx="164">
                  <c:v>6.883556E-8</c:v>
                </c:pt>
                <c:pt idx="165">
                  <c:v>6.8830230000000002E-8</c:v>
                </c:pt>
                <c:pt idx="166">
                  <c:v>6.8824929999999993E-8</c:v>
                </c:pt>
                <c:pt idx="167">
                  <c:v>6.8819650000000004E-8</c:v>
                </c:pt>
                <c:pt idx="168">
                  <c:v>6.8814379999999999E-8</c:v>
                </c:pt>
                <c:pt idx="169">
                  <c:v>6.8809150000000006E-8</c:v>
                </c:pt>
                <c:pt idx="170">
                  <c:v>6.8803929999999996E-8</c:v>
                </c:pt>
                <c:pt idx="171">
                  <c:v>6.8798740000000003E-8</c:v>
                </c:pt>
                <c:pt idx="172">
                  <c:v>6.8793570000000002E-8</c:v>
                </c:pt>
                <c:pt idx="173">
                  <c:v>6.8788419999999995E-8</c:v>
                </c:pt>
                <c:pt idx="174">
                  <c:v>6.8783289999999994E-8</c:v>
                </c:pt>
                <c:pt idx="175">
                  <c:v>6.877818E-8</c:v>
                </c:pt>
                <c:pt idx="176">
                  <c:v>6.8773089999999999E-8</c:v>
                </c:pt>
                <c:pt idx="177">
                  <c:v>6.8768020000000004E-8</c:v>
                </c:pt>
                <c:pt idx="178">
                  <c:v>6.8762979999999999E-8</c:v>
                </c:pt>
                <c:pt idx="179">
                  <c:v>6.8757950000000003E-8</c:v>
                </c:pt>
                <c:pt idx="180">
                  <c:v>6.8752940000000001E-8</c:v>
                </c:pt>
                <c:pt idx="181">
                  <c:v>6.8747939999999995E-8</c:v>
                </c:pt>
                <c:pt idx="182">
                  <c:v>6.8742970000000006E-8</c:v>
                </c:pt>
                <c:pt idx="183">
                  <c:v>6.8738019999999996E-8</c:v>
                </c:pt>
                <c:pt idx="184">
                  <c:v>6.8733079999999996E-8</c:v>
                </c:pt>
                <c:pt idx="185">
                  <c:v>6.8728160000000003E-8</c:v>
                </c:pt>
                <c:pt idx="186">
                  <c:v>6.8723260000000003E-8</c:v>
                </c:pt>
                <c:pt idx="187">
                  <c:v>6.8718369999999999E-8</c:v>
                </c:pt>
                <c:pt idx="188">
                  <c:v>6.8713500000000002E-8</c:v>
                </c:pt>
                <c:pt idx="189">
                  <c:v>6.8708649999999998E-8</c:v>
                </c:pt>
                <c:pt idx="190">
                  <c:v>6.8703810000000003E-8</c:v>
                </c:pt>
                <c:pt idx="191">
                  <c:v>6.8698990000000002E-8</c:v>
                </c:pt>
                <c:pt idx="192">
                  <c:v>6.8694189999999994E-8</c:v>
                </c:pt>
                <c:pt idx="193">
                  <c:v>6.8689399999999996E-8</c:v>
                </c:pt>
                <c:pt idx="194">
                  <c:v>6.8684630000000004E-8</c:v>
                </c:pt>
                <c:pt idx="195">
                  <c:v>6.8679869999999995E-8</c:v>
                </c:pt>
                <c:pt idx="196">
                  <c:v>6.8675130000000006E-8</c:v>
                </c:pt>
                <c:pt idx="197">
                  <c:v>6.8670400000000001E-8</c:v>
                </c:pt>
                <c:pt idx="198">
                  <c:v>6.8665690000000001E-8</c:v>
                </c:pt>
                <c:pt idx="199">
                  <c:v>6.8660989999999999E-8</c:v>
                </c:pt>
                <c:pt idx="200">
                  <c:v>6.8656300000000006E-8</c:v>
                </c:pt>
                <c:pt idx="201">
                  <c:v>6.8651630000000006E-8</c:v>
                </c:pt>
                <c:pt idx="202">
                  <c:v>6.8646979999999999E-8</c:v>
                </c:pt>
                <c:pt idx="203">
                  <c:v>6.8642330000000006E-8</c:v>
                </c:pt>
                <c:pt idx="204">
                  <c:v>6.8637700000000006E-8</c:v>
                </c:pt>
                <c:pt idx="205">
                  <c:v>6.8633089999999999E-8</c:v>
                </c:pt>
                <c:pt idx="206">
                  <c:v>6.8628480000000005E-8</c:v>
                </c:pt>
                <c:pt idx="207">
                  <c:v>6.8623890000000004E-8</c:v>
                </c:pt>
                <c:pt idx="208">
                  <c:v>6.861931E-8</c:v>
                </c:pt>
                <c:pt idx="209">
                  <c:v>6.8614750000000002E-8</c:v>
                </c:pt>
                <c:pt idx="210">
                  <c:v>6.8610190000000005E-8</c:v>
                </c:pt>
                <c:pt idx="211">
                  <c:v>6.860565E-8</c:v>
                </c:pt>
                <c:pt idx="212">
                  <c:v>6.8601120000000005E-8</c:v>
                </c:pt>
                <c:pt idx="213">
                  <c:v>6.8596599999999994E-8</c:v>
                </c:pt>
                <c:pt idx="214">
                  <c:v>6.8592100000000002E-8</c:v>
                </c:pt>
                <c:pt idx="215">
                  <c:v>6.8587599999999997E-8</c:v>
                </c:pt>
                <c:pt idx="216">
                  <c:v>6.8583119999999998E-8</c:v>
                </c:pt>
                <c:pt idx="217">
                  <c:v>6.8578649999999996E-8</c:v>
                </c:pt>
                <c:pt idx="218">
                  <c:v>6.8574190000000003E-8</c:v>
                </c:pt>
                <c:pt idx="219">
                  <c:v>6.8569739999999994E-8</c:v>
                </c:pt>
                <c:pt idx="220">
                  <c:v>6.8565299999999995E-8</c:v>
                </c:pt>
                <c:pt idx="221">
                  <c:v>6.8560870000000006E-8</c:v>
                </c:pt>
                <c:pt idx="222">
                  <c:v>6.855645E-8</c:v>
                </c:pt>
                <c:pt idx="223">
                  <c:v>6.855205E-8</c:v>
                </c:pt>
                <c:pt idx="224">
                  <c:v>6.854765E-8</c:v>
                </c:pt>
                <c:pt idx="225">
                  <c:v>6.8543259999999997E-8</c:v>
                </c:pt>
                <c:pt idx="226">
                  <c:v>6.853889E-8</c:v>
                </c:pt>
                <c:pt idx="227">
                  <c:v>6.8534520000000004E-8</c:v>
                </c:pt>
                <c:pt idx="228">
                  <c:v>6.8530160000000004E-8</c:v>
                </c:pt>
                <c:pt idx="229">
                  <c:v>6.8525819999999997E-8</c:v>
                </c:pt>
                <c:pt idx="230">
                  <c:v>6.8521480000000003E-8</c:v>
                </c:pt>
                <c:pt idx="231">
                  <c:v>6.8517150000000005E-8</c:v>
                </c:pt>
                <c:pt idx="232">
                  <c:v>6.8512830000000005E-8</c:v>
                </c:pt>
                <c:pt idx="233">
                  <c:v>6.8508529999999997E-8</c:v>
                </c:pt>
                <c:pt idx="234">
                  <c:v>6.8504220000000006E-8</c:v>
                </c:pt>
                <c:pt idx="235">
                  <c:v>6.8499929999999995E-8</c:v>
                </c:pt>
                <c:pt idx="236">
                  <c:v>6.8495649999999994E-8</c:v>
                </c:pt>
                <c:pt idx="237">
                  <c:v>6.8491380000000003E-8</c:v>
                </c:pt>
                <c:pt idx="238">
                  <c:v>6.8487109999999998E-8</c:v>
                </c:pt>
                <c:pt idx="239">
                  <c:v>6.848286E-8</c:v>
                </c:pt>
                <c:pt idx="240">
                  <c:v>6.8478610000000002E-8</c:v>
                </c:pt>
                <c:pt idx="241">
                  <c:v>6.847437E-8</c:v>
                </c:pt>
                <c:pt idx="242">
                  <c:v>6.8470139999999995E-8</c:v>
                </c:pt>
                <c:pt idx="243">
                  <c:v>6.846592E-8</c:v>
                </c:pt>
                <c:pt idx="244">
                  <c:v>6.8461710000000001E-8</c:v>
                </c:pt>
                <c:pt idx="245">
                  <c:v>6.8457500000000003E-8</c:v>
                </c:pt>
                <c:pt idx="246">
                  <c:v>6.8453300000000001E-8</c:v>
                </c:pt>
                <c:pt idx="247">
                  <c:v>6.8449109999999995E-8</c:v>
                </c:pt>
                <c:pt idx="248">
                  <c:v>6.8444929999999999E-8</c:v>
                </c:pt>
                <c:pt idx="249">
                  <c:v>6.8440750000000004E-8</c:v>
                </c:pt>
                <c:pt idx="250">
                  <c:v>6.8436590000000001E-8</c:v>
                </c:pt>
              </c:numCache>
            </c:numRef>
          </c:yVal>
          <c:smooth val="1"/>
          <c:extLst>
            <c:ext xmlns:c16="http://schemas.microsoft.com/office/drawing/2014/chart" uri="{C3380CC4-5D6E-409C-BE32-E72D297353CC}">
              <c16:uniqueId val="{00000005-4D4C-4B1C-89A4-3D3AFACA9F2D}"/>
            </c:ext>
          </c:extLst>
        </c:ser>
        <c:ser>
          <c:idx val="6"/>
          <c:order val="6"/>
          <c:tx>
            <c:strRef>
              <c:f>marine01!$K$1</c:f>
              <c:strCache>
                <c:ptCount val="1"/>
                <c:pt idx="0">
                  <c:v>Dp(2.98118E-08) </c:v>
                </c:pt>
              </c:strCache>
            </c:strRef>
          </c:tx>
          <c:spPr>
            <a:ln w="12700">
              <a:solidFill>
                <a:srgbClr val="00808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marine01!$K$2:$K$252</c:f>
              <c:numCache>
                <c:formatCode>0.00E+00</c:formatCode>
                <c:ptCount val="251"/>
                <c:pt idx="0">
                  <c:v>4.3853950000000001E-8</c:v>
                </c:pt>
                <c:pt idx="1">
                  <c:v>5.8313360000000003E-8</c:v>
                </c:pt>
                <c:pt idx="2">
                  <c:v>5.8970289999999998E-8</c:v>
                </c:pt>
                <c:pt idx="3">
                  <c:v>5.9673839999999997E-8</c:v>
                </c:pt>
                <c:pt idx="4">
                  <c:v>6.0427800000000006E-8</c:v>
                </c:pt>
                <c:pt idx="5">
                  <c:v>6.1238060000000001E-8</c:v>
                </c:pt>
                <c:pt idx="6">
                  <c:v>6.2112109999999996E-8</c:v>
                </c:pt>
                <c:pt idx="7">
                  <c:v>6.3059200000000007E-8</c:v>
                </c:pt>
                <c:pt idx="8">
                  <c:v>6.4090870000000006E-8</c:v>
                </c:pt>
                <c:pt idx="9">
                  <c:v>6.5221610000000001E-8</c:v>
                </c:pt>
                <c:pt idx="10">
                  <c:v>6.646992E-8</c:v>
                </c:pt>
                <c:pt idx="11">
                  <c:v>6.7836650000000001E-8</c:v>
                </c:pt>
                <c:pt idx="12">
                  <c:v>6.8904310000000006E-8</c:v>
                </c:pt>
                <c:pt idx="13">
                  <c:v>7.0034000000000004E-8</c:v>
                </c:pt>
                <c:pt idx="14">
                  <c:v>7.1261860000000001E-8</c:v>
                </c:pt>
                <c:pt idx="15">
                  <c:v>7.2603810000000005E-8</c:v>
                </c:pt>
                <c:pt idx="16">
                  <c:v>7.4079640000000003E-8</c:v>
                </c:pt>
                <c:pt idx="17">
                  <c:v>7.5713790000000005E-8</c:v>
                </c:pt>
                <c:pt idx="18">
                  <c:v>7.7535859999999995E-8</c:v>
                </c:pt>
                <c:pt idx="19">
                  <c:v>7.9577450000000003E-8</c:v>
                </c:pt>
                <c:pt idx="20">
                  <c:v>8.1866979999999995E-8</c:v>
                </c:pt>
                <c:pt idx="21">
                  <c:v>8.4329739999999998E-8</c:v>
                </c:pt>
                <c:pt idx="22">
                  <c:v>8.6677359999999998E-8</c:v>
                </c:pt>
                <c:pt idx="23">
                  <c:v>8.8313719999999996E-8</c:v>
                </c:pt>
                <c:pt idx="24">
                  <c:v>8.8656149999999998E-8</c:v>
                </c:pt>
                <c:pt idx="25">
                  <c:v>8.7746699999999995E-8</c:v>
                </c:pt>
                <c:pt idx="26">
                  <c:v>8.6238630000000003E-8</c:v>
                </c:pt>
                <c:pt idx="27">
                  <c:v>8.4755120000000005E-8</c:v>
                </c:pt>
                <c:pt idx="28">
                  <c:v>8.3566759999999999E-8</c:v>
                </c:pt>
                <c:pt idx="29">
                  <c:v>8.2700970000000004E-8</c:v>
                </c:pt>
                <c:pt idx="30">
                  <c:v>8.2093949999999998E-8</c:v>
                </c:pt>
                <c:pt idx="31">
                  <c:v>8.1669939999999997E-8</c:v>
                </c:pt>
                <c:pt idx="32">
                  <c:v>8.1366789999999996E-8</c:v>
                </c:pt>
                <c:pt idx="33">
                  <c:v>8.1141739999999996E-8</c:v>
                </c:pt>
                <c:pt idx="34">
                  <c:v>8.0967060000000006E-8</c:v>
                </c:pt>
                <c:pt idx="35">
                  <c:v>8.0825400000000006E-8</c:v>
                </c:pt>
                <c:pt idx="36">
                  <c:v>8.0706229999999995E-8</c:v>
                </c:pt>
                <c:pt idx="37">
                  <c:v>8.0603119999999996E-8</c:v>
                </c:pt>
                <c:pt idx="38">
                  <c:v>8.0511990000000003E-8</c:v>
                </c:pt>
                <c:pt idx="39">
                  <c:v>8.0430250000000006E-8</c:v>
                </c:pt>
                <c:pt idx="40">
                  <c:v>8.0356109999999997E-8</c:v>
                </c:pt>
                <c:pt idx="41">
                  <c:v>8.02883E-8</c:v>
                </c:pt>
                <c:pt idx="42">
                  <c:v>8.0225770000000006E-8</c:v>
                </c:pt>
                <c:pt idx="43">
                  <c:v>8.0167829999999999E-8</c:v>
                </c:pt>
                <c:pt idx="44">
                  <c:v>8.0113870000000003E-8</c:v>
                </c:pt>
                <c:pt idx="45">
                  <c:v>8.0063400000000002E-8</c:v>
                </c:pt>
                <c:pt idx="46">
                  <c:v>8.0016029999999996E-8</c:v>
                </c:pt>
                <c:pt idx="47">
                  <c:v>7.997141E-8</c:v>
                </c:pt>
                <c:pt idx="48">
                  <c:v>7.9929270000000001E-8</c:v>
                </c:pt>
                <c:pt idx="49">
                  <c:v>7.9889360000000004E-8</c:v>
                </c:pt>
                <c:pt idx="50">
                  <c:v>7.9851439999999999E-8</c:v>
                </c:pt>
                <c:pt idx="51">
                  <c:v>7.9815359999999999E-8</c:v>
                </c:pt>
                <c:pt idx="52">
                  <c:v>7.9780920000000006E-8</c:v>
                </c:pt>
                <c:pt idx="53">
                  <c:v>7.9748029999999997E-8</c:v>
                </c:pt>
                <c:pt idx="54">
                  <c:v>7.9716520000000004E-8</c:v>
                </c:pt>
                <c:pt idx="55">
                  <c:v>7.9686310000000003E-8</c:v>
                </c:pt>
                <c:pt idx="56">
                  <c:v>7.9657280000000006E-8</c:v>
                </c:pt>
                <c:pt idx="57">
                  <c:v>7.9629350000000004E-8</c:v>
                </c:pt>
                <c:pt idx="58">
                  <c:v>7.9602469999999998E-8</c:v>
                </c:pt>
                <c:pt idx="59">
                  <c:v>7.9576539999999997E-8</c:v>
                </c:pt>
                <c:pt idx="60">
                  <c:v>7.9551470000000006E-8</c:v>
                </c:pt>
                <c:pt idx="61">
                  <c:v>7.9527259999999998E-8</c:v>
                </c:pt>
                <c:pt idx="62">
                  <c:v>7.9503809999999994E-8</c:v>
                </c:pt>
                <c:pt idx="63">
                  <c:v>7.9481100000000001E-8</c:v>
                </c:pt>
                <c:pt idx="64">
                  <c:v>7.9459069999999999E-8</c:v>
                </c:pt>
                <c:pt idx="65">
                  <c:v>7.943769E-8</c:v>
                </c:pt>
                <c:pt idx="66">
                  <c:v>7.9416920000000003E-8</c:v>
                </c:pt>
                <c:pt idx="67">
                  <c:v>7.9396730000000006E-8</c:v>
                </c:pt>
                <c:pt idx="68">
                  <c:v>7.9377069999999999E-8</c:v>
                </c:pt>
                <c:pt idx="69">
                  <c:v>7.9357920000000003E-8</c:v>
                </c:pt>
                <c:pt idx="70">
                  <c:v>7.9339259999999997E-8</c:v>
                </c:pt>
                <c:pt idx="71">
                  <c:v>7.9321060000000005E-8</c:v>
                </c:pt>
                <c:pt idx="72">
                  <c:v>7.9303299999999995E-8</c:v>
                </c:pt>
                <c:pt idx="73">
                  <c:v>7.928596E-8</c:v>
                </c:pt>
                <c:pt idx="74">
                  <c:v>7.9269010000000003E-8</c:v>
                </c:pt>
                <c:pt idx="75">
                  <c:v>7.9252450000000005E-8</c:v>
                </c:pt>
                <c:pt idx="76">
                  <c:v>7.9236240000000006E-8</c:v>
                </c:pt>
                <c:pt idx="77">
                  <c:v>7.9220369999999996E-8</c:v>
                </c:pt>
                <c:pt idx="78">
                  <c:v>7.9204830000000006E-8</c:v>
                </c:pt>
                <c:pt idx="79">
                  <c:v>7.9189600000000001E-8</c:v>
                </c:pt>
                <c:pt idx="80">
                  <c:v>7.9174679999999997E-8</c:v>
                </c:pt>
                <c:pt idx="81">
                  <c:v>7.9160040000000002E-8</c:v>
                </c:pt>
                <c:pt idx="82">
                  <c:v>7.9145669999999994E-8</c:v>
                </c:pt>
                <c:pt idx="83">
                  <c:v>7.9131579999999995E-8</c:v>
                </c:pt>
                <c:pt idx="84">
                  <c:v>7.9117729999999994E-8</c:v>
                </c:pt>
                <c:pt idx="85">
                  <c:v>7.910413E-8</c:v>
                </c:pt>
                <c:pt idx="86">
                  <c:v>7.9090760000000006E-8</c:v>
                </c:pt>
                <c:pt idx="87">
                  <c:v>7.907762E-8</c:v>
                </c:pt>
                <c:pt idx="88">
                  <c:v>7.9064699999999997E-8</c:v>
                </c:pt>
                <c:pt idx="89">
                  <c:v>7.9051980000000006E-8</c:v>
                </c:pt>
                <c:pt idx="90">
                  <c:v>7.9039469999999995E-8</c:v>
                </c:pt>
                <c:pt idx="91">
                  <c:v>7.9027149999999998E-8</c:v>
                </c:pt>
                <c:pt idx="92">
                  <c:v>7.9015010000000006E-8</c:v>
                </c:pt>
                <c:pt idx="93">
                  <c:v>7.9003060000000002E-8</c:v>
                </c:pt>
                <c:pt idx="94">
                  <c:v>7.8991280000000006E-8</c:v>
                </c:pt>
                <c:pt idx="95">
                  <c:v>7.897968E-8</c:v>
                </c:pt>
                <c:pt idx="96">
                  <c:v>7.8968229999999997E-8</c:v>
                </c:pt>
                <c:pt idx="97">
                  <c:v>7.8956940000000004E-8</c:v>
                </c:pt>
                <c:pt idx="98">
                  <c:v>7.89458E-8</c:v>
                </c:pt>
                <c:pt idx="99">
                  <c:v>7.8934809999999997E-8</c:v>
                </c:pt>
                <c:pt idx="100">
                  <c:v>7.8923969999999996E-8</c:v>
                </c:pt>
                <c:pt idx="101">
                  <c:v>7.8913260000000003E-8</c:v>
                </c:pt>
                <c:pt idx="102">
                  <c:v>7.8902690000000002E-8</c:v>
                </c:pt>
                <c:pt idx="103">
                  <c:v>7.889224E-8</c:v>
                </c:pt>
                <c:pt idx="104">
                  <c:v>7.8881920000000005E-8</c:v>
                </c:pt>
                <c:pt idx="105">
                  <c:v>7.8871719999999997E-8</c:v>
                </c:pt>
                <c:pt idx="106">
                  <c:v>7.8861649999999996E-8</c:v>
                </c:pt>
                <c:pt idx="107">
                  <c:v>7.8851680000000001E-8</c:v>
                </c:pt>
                <c:pt idx="108">
                  <c:v>7.8841830000000004E-8</c:v>
                </c:pt>
                <c:pt idx="109">
                  <c:v>7.8832089999999996E-8</c:v>
                </c:pt>
                <c:pt idx="110">
                  <c:v>7.8822460000000004E-8</c:v>
                </c:pt>
                <c:pt idx="111">
                  <c:v>7.8812919999999993E-8</c:v>
                </c:pt>
                <c:pt idx="112">
                  <c:v>7.8803489999999998E-8</c:v>
                </c:pt>
                <c:pt idx="113">
                  <c:v>7.8794149999999999E-8</c:v>
                </c:pt>
                <c:pt idx="114">
                  <c:v>7.8784910000000005E-8</c:v>
                </c:pt>
                <c:pt idx="115">
                  <c:v>7.8775760000000006E-8</c:v>
                </c:pt>
                <c:pt idx="116">
                  <c:v>7.876671E-8</c:v>
                </c:pt>
                <c:pt idx="117">
                  <c:v>7.8757729999999996E-8</c:v>
                </c:pt>
                <c:pt idx="118">
                  <c:v>7.8748840000000001E-8</c:v>
                </c:pt>
                <c:pt idx="119">
                  <c:v>7.8740040000000002E-8</c:v>
                </c:pt>
                <c:pt idx="120">
                  <c:v>7.8731310000000005E-8</c:v>
                </c:pt>
                <c:pt idx="121">
                  <c:v>7.8722670000000004E-8</c:v>
                </c:pt>
                <c:pt idx="122">
                  <c:v>7.8714100000000005E-8</c:v>
                </c:pt>
                <c:pt idx="123">
                  <c:v>7.8705610000000005E-8</c:v>
                </c:pt>
                <c:pt idx="124">
                  <c:v>7.8697189999999994E-8</c:v>
                </c:pt>
                <c:pt idx="125">
                  <c:v>7.8688839999999999E-8</c:v>
                </c:pt>
                <c:pt idx="126">
                  <c:v>7.8680559999999994E-8</c:v>
                </c:pt>
                <c:pt idx="127">
                  <c:v>7.8672350000000004E-8</c:v>
                </c:pt>
                <c:pt idx="128">
                  <c:v>7.8664200000000006E-8</c:v>
                </c:pt>
                <c:pt idx="129">
                  <c:v>7.8656119999999998E-8</c:v>
                </c:pt>
                <c:pt idx="130">
                  <c:v>7.8648110000000006E-8</c:v>
                </c:pt>
                <c:pt idx="131">
                  <c:v>7.8640160000000006E-8</c:v>
                </c:pt>
                <c:pt idx="132">
                  <c:v>7.8632269999999999E-8</c:v>
                </c:pt>
                <c:pt idx="133">
                  <c:v>7.8624439999999998E-8</c:v>
                </c:pt>
                <c:pt idx="134">
                  <c:v>7.8616660000000006E-8</c:v>
                </c:pt>
                <c:pt idx="135">
                  <c:v>7.8608950000000003E-8</c:v>
                </c:pt>
                <c:pt idx="136">
                  <c:v>7.860128E-8</c:v>
                </c:pt>
                <c:pt idx="137">
                  <c:v>7.8593670000000003E-8</c:v>
                </c:pt>
                <c:pt idx="138">
                  <c:v>7.8586119999999998E-8</c:v>
                </c:pt>
                <c:pt idx="139">
                  <c:v>7.8578610000000006E-8</c:v>
                </c:pt>
                <c:pt idx="140">
                  <c:v>7.8571159999999994E-8</c:v>
                </c:pt>
                <c:pt idx="141">
                  <c:v>7.8563760000000004E-8</c:v>
                </c:pt>
                <c:pt idx="142">
                  <c:v>7.8556409999999997E-8</c:v>
                </c:pt>
                <c:pt idx="143">
                  <c:v>7.8549100000000003E-8</c:v>
                </c:pt>
                <c:pt idx="144">
                  <c:v>7.8541840000000005E-8</c:v>
                </c:pt>
                <c:pt idx="145">
                  <c:v>7.8534630000000003E-8</c:v>
                </c:pt>
                <c:pt idx="146">
                  <c:v>7.852746E-8</c:v>
                </c:pt>
                <c:pt idx="147">
                  <c:v>7.8520339999999994E-8</c:v>
                </c:pt>
                <c:pt idx="148">
                  <c:v>7.851326E-8</c:v>
                </c:pt>
                <c:pt idx="149">
                  <c:v>7.8506220000000006E-8</c:v>
                </c:pt>
                <c:pt idx="150">
                  <c:v>7.8499229999999994E-8</c:v>
                </c:pt>
                <c:pt idx="151">
                  <c:v>7.8492269999999999E-8</c:v>
                </c:pt>
                <c:pt idx="152">
                  <c:v>7.848536E-8</c:v>
                </c:pt>
                <c:pt idx="153">
                  <c:v>7.847849E-8</c:v>
                </c:pt>
                <c:pt idx="154">
                  <c:v>7.8471650000000004E-8</c:v>
                </c:pt>
                <c:pt idx="155">
                  <c:v>7.8464849999999993E-8</c:v>
                </c:pt>
                <c:pt idx="156">
                  <c:v>7.8458089999999996E-8</c:v>
                </c:pt>
                <c:pt idx="157">
                  <c:v>7.8451369999999998E-8</c:v>
                </c:pt>
                <c:pt idx="158">
                  <c:v>7.8444680000000003E-8</c:v>
                </c:pt>
                <c:pt idx="159">
                  <c:v>7.8438019999999997E-8</c:v>
                </c:pt>
                <c:pt idx="160">
                  <c:v>7.8431410000000001E-8</c:v>
                </c:pt>
                <c:pt idx="161">
                  <c:v>7.8424819999999998E-8</c:v>
                </c:pt>
                <c:pt idx="162">
                  <c:v>7.8418269999999995E-8</c:v>
                </c:pt>
                <c:pt idx="163">
                  <c:v>7.8411749999999994E-8</c:v>
                </c:pt>
                <c:pt idx="164">
                  <c:v>7.8405270000000006E-8</c:v>
                </c:pt>
                <c:pt idx="165">
                  <c:v>7.8398809999999998E-8</c:v>
                </c:pt>
                <c:pt idx="166">
                  <c:v>7.8392390000000003E-8</c:v>
                </c:pt>
                <c:pt idx="167">
                  <c:v>7.8385999999999998E-8</c:v>
                </c:pt>
                <c:pt idx="168">
                  <c:v>7.8379629999999999E-8</c:v>
                </c:pt>
                <c:pt idx="169">
                  <c:v>7.8373299999999999E-8</c:v>
                </c:pt>
                <c:pt idx="170">
                  <c:v>7.8367000000000003E-8</c:v>
                </c:pt>
                <c:pt idx="171">
                  <c:v>7.8360729999999996E-8</c:v>
                </c:pt>
                <c:pt idx="172">
                  <c:v>7.8354479999999996E-8</c:v>
                </c:pt>
                <c:pt idx="173">
                  <c:v>7.8348259999999998E-8</c:v>
                </c:pt>
                <c:pt idx="174">
                  <c:v>7.8342070000000003E-8</c:v>
                </c:pt>
                <c:pt idx="175">
                  <c:v>7.8335900000000002E-8</c:v>
                </c:pt>
                <c:pt idx="176">
                  <c:v>7.8329760000000004E-8</c:v>
                </c:pt>
                <c:pt idx="177">
                  <c:v>7.8323649999999995E-8</c:v>
                </c:pt>
                <c:pt idx="178">
                  <c:v>7.8317570000000002E-8</c:v>
                </c:pt>
                <c:pt idx="179">
                  <c:v>7.8311500000000006E-8</c:v>
                </c:pt>
                <c:pt idx="180">
                  <c:v>7.8305469999999996E-8</c:v>
                </c:pt>
                <c:pt idx="181">
                  <c:v>7.8299460000000006E-8</c:v>
                </c:pt>
                <c:pt idx="182">
                  <c:v>7.8293469999999996E-8</c:v>
                </c:pt>
                <c:pt idx="183">
                  <c:v>7.8287500000000005E-8</c:v>
                </c:pt>
                <c:pt idx="184">
                  <c:v>7.8281560000000004E-8</c:v>
                </c:pt>
                <c:pt idx="185">
                  <c:v>7.8275650000000006E-8</c:v>
                </c:pt>
                <c:pt idx="186">
                  <c:v>7.8269750000000005E-8</c:v>
                </c:pt>
                <c:pt idx="187">
                  <c:v>7.8263879999999993E-8</c:v>
                </c:pt>
                <c:pt idx="188">
                  <c:v>7.8258020000000005E-8</c:v>
                </c:pt>
                <c:pt idx="189">
                  <c:v>7.8252190000000006E-8</c:v>
                </c:pt>
                <c:pt idx="190">
                  <c:v>7.8246389999999997E-8</c:v>
                </c:pt>
                <c:pt idx="191">
                  <c:v>7.8240599999999997E-8</c:v>
                </c:pt>
                <c:pt idx="192">
                  <c:v>7.8234830000000004E-8</c:v>
                </c:pt>
                <c:pt idx="193">
                  <c:v>7.8229080000000004E-8</c:v>
                </c:pt>
                <c:pt idx="194">
                  <c:v>7.8223359999999994E-8</c:v>
                </c:pt>
                <c:pt idx="195">
                  <c:v>7.8217649999999994E-8</c:v>
                </c:pt>
                <c:pt idx="196">
                  <c:v>7.8211969999999996E-8</c:v>
                </c:pt>
                <c:pt idx="197">
                  <c:v>7.8206299999999995E-8</c:v>
                </c:pt>
                <c:pt idx="198">
                  <c:v>7.8200650000000001E-8</c:v>
                </c:pt>
                <c:pt idx="199">
                  <c:v>7.8195019999999999E-8</c:v>
                </c:pt>
                <c:pt idx="200">
                  <c:v>7.8189410000000005E-8</c:v>
                </c:pt>
                <c:pt idx="201">
                  <c:v>7.8183810000000006E-8</c:v>
                </c:pt>
                <c:pt idx="202">
                  <c:v>7.8178239999999997E-8</c:v>
                </c:pt>
                <c:pt idx="203">
                  <c:v>7.8172679999999999E-8</c:v>
                </c:pt>
                <c:pt idx="204">
                  <c:v>7.8167140000000006E-8</c:v>
                </c:pt>
                <c:pt idx="205">
                  <c:v>7.8161619999999993E-8</c:v>
                </c:pt>
                <c:pt idx="206">
                  <c:v>7.8156110000000004E-8</c:v>
                </c:pt>
                <c:pt idx="207">
                  <c:v>7.8150619999999994E-8</c:v>
                </c:pt>
                <c:pt idx="208">
                  <c:v>7.8145150000000004E-8</c:v>
                </c:pt>
                <c:pt idx="209">
                  <c:v>7.8139689999999997E-8</c:v>
                </c:pt>
                <c:pt idx="210">
                  <c:v>7.8134249999999997E-8</c:v>
                </c:pt>
                <c:pt idx="211">
                  <c:v>7.8128830000000003E-8</c:v>
                </c:pt>
                <c:pt idx="212">
                  <c:v>7.8123420000000006E-8</c:v>
                </c:pt>
                <c:pt idx="213">
                  <c:v>7.8118030000000001E-8</c:v>
                </c:pt>
                <c:pt idx="214">
                  <c:v>7.8112649999999994E-8</c:v>
                </c:pt>
                <c:pt idx="215">
                  <c:v>7.8107290000000006E-8</c:v>
                </c:pt>
                <c:pt idx="216">
                  <c:v>7.8101940000000001E-8</c:v>
                </c:pt>
                <c:pt idx="217">
                  <c:v>7.8096600000000006E-8</c:v>
                </c:pt>
                <c:pt idx="218">
                  <c:v>7.8091290000000001E-8</c:v>
                </c:pt>
                <c:pt idx="219">
                  <c:v>7.8085979999999995E-8</c:v>
                </c:pt>
                <c:pt idx="220">
                  <c:v>7.8080689999999997E-8</c:v>
                </c:pt>
                <c:pt idx="221">
                  <c:v>7.8075420000000004E-8</c:v>
                </c:pt>
                <c:pt idx="222">
                  <c:v>7.8070149999999998E-8</c:v>
                </c:pt>
                <c:pt idx="223">
                  <c:v>7.8064899999999999E-8</c:v>
                </c:pt>
                <c:pt idx="224">
                  <c:v>7.8059670000000006E-8</c:v>
                </c:pt>
                <c:pt idx="225">
                  <c:v>7.8054449999999997E-8</c:v>
                </c:pt>
                <c:pt idx="226">
                  <c:v>7.8049239999999997E-8</c:v>
                </c:pt>
                <c:pt idx="227">
                  <c:v>7.8044039999999993E-8</c:v>
                </c:pt>
                <c:pt idx="228">
                  <c:v>7.8038859999999997E-8</c:v>
                </c:pt>
                <c:pt idx="229">
                  <c:v>7.8033689999999996E-8</c:v>
                </c:pt>
                <c:pt idx="230">
                  <c:v>7.8028530000000006E-8</c:v>
                </c:pt>
                <c:pt idx="231">
                  <c:v>7.8023389999999995E-8</c:v>
                </c:pt>
                <c:pt idx="232">
                  <c:v>7.8018249999999998E-8</c:v>
                </c:pt>
                <c:pt idx="233">
                  <c:v>7.8013129999999994E-8</c:v>
                </c:pt>
                <c:pt idx="234">
                  <c:v>7.8008019999999999E-8</c:v>
                </c:pt>
                <c:pt idx="235">
                  <c:v>7.8002929999999998E-8</c:v>
                </c:pt>
                <c:pt idx="236">
                  <c:v>7.7997839999999997E-8</c:v>
                </c:pt>
                <c:pt idx="237">
                  <c:v>7.7992770000000002E-8</c:v>
                </c:pt>
                <c:pt idx="238">
                  <c:v>7.7987699999999994E-8</c:v>
                </c:pt>
                <c:pt idx="239">
                  <c:v>7.7982650000000005E-8</c:v>
                </c:pt>
                <c:pt idx="240">
                  <c:v>7.797761E-8</c:v>
                </c:pt>
                <c:pt idx="241">
                  <c:v>7.7972580000000005E-8</c:v>
                </c:pt>
                <c:pt idx="242">
                  <c:v>7.7967560000000006E-8</c:v>
                </c:pt>
                <c:pt idx="243">
                  <c:v>7.7962550000000004E-8</c:v>
                </c:pt>
                <c:pt idx="244">
                  <c:v>7.7957559999999994E-8</c:v>
                </c:pt>
                <c:pt idx="245">
                  <c:v>7.7952569999999999E-8</c:v>
                </c:pt>
                <c:pt idx="246">
                  <c:v>7.7947599999999996E-8</c:v>
                </c:pt>
                <c:pt idx="247">
                  <c:v>7.7942630000000006E-8</c:v>
                </c:pt>
                <c:pt idx="248">
                  <c:v>7.7937679999999997E-8</c:v>
                </c:pt>
                <c:pt idx="249">
                  <c:v>7.793273E-8</c:v>
                </c:pt>
                <c:pt idx="250">
                  <c:v>7.7927790000000001E-8</c:v>
                </c:pt>
              </c:numCache>
            </c:numRef>
          </c:yVal>
          <c:smooth val="1"/>
          <c:extLst>
            <c:ext xmlns:c16="http://schemas.microsoft.com/office/drawing/2014/chart" uri="{C3380CC4-5D6E-409C-BE32-E72D297353CC}">
              <c16:uniqueId val="{00000006-4D4C-4B1C-89A4-3D3AFACA9F2D}"/>
            </c:ext>
          </c:extLst>
        </c:ser>
        <c:ser>
          <c:idx val="7"/>
          <c:order val="7"/>
          <c:tx>
            <c:strRef>
              <c:f>marine01!$L$1</c:f>
              <c:strCache>
                <c:ptCount val="1"/>
                <c:pt idx="0">
                  <c:v>Dp(3.27006E-08) </c:v>
                </c:pt>
              </c:strCache>
            </c:strRef>
          </c:tx>
          <c:spPr>
            <a:ln w="12700">
              <a:solidFill>
                <a:srgbClr val="0000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marine01!$L$2:$L$252</c:f>
              <c:numCache>
                <c:formatCode>0.00E+00</c:formatCode>
                <c:ptCount val="251"/>
                <c:pt idx="0">
                  <c:v>4.9493579999999998E-8</c:v>
                </c:pt>
                <c:pt idx="1">
                  <c:v>6.5188540000000001E-8</c:v>
                </c:pt>
                <c:pt idx="2">
                  <c:v>6.5974719999999997E-8</c:v>
                </c:pt>
                <c:pt idx="3">
                  <c:v>6.6819520000000005E-8</c:v>
                </c:pt>
                <c:pt idx="4">
                  <c:v>6.7728210000000003E-8</c:v>
                </c:pt>
                <c:pt idx="5">
                  <c:v>6.8708809999999996E-8</c:v>
                </c:pt>
                <c:pt idx="6">
                  <c:v>6.977153E-8</c:v>
                </c:pt>
                <c:pt idx="7">
                  <c:v>7.0929180000000004E-8</c:v>
                </c:pt>
                <c:pt idx="8">
                  <c:v>7.2197839999999998E-8</c:v>
                </c:pt>
                <c:pt idx="9">
                  <c:v>7.35981E-8</c:v>
                </c:pt>
                <c:pt idx="10">
                  <c:v>7.4904280000000003E-8</c:v>
                </c:pt>
                <c:pt idx="11">
                  <c:v>7.6104869999999997E-8</c:v>
                </c:pt>
                <c:pt idx="12">
                  <c:v>7.7372859999999996E-8</c:v>
                </c:pt>
                <c:pt idx="13">
                  <c:v>7.8752129999999998E-8</c:v>
                </c:pt>
                <c:pt idx="14">
                  <c:v>8.0261069999999996E-8</c:v>
                </c:pt>
                <c:pt idx="15">
                  <c:v>8.1922710000000005E-8</c:v>
                </c:pt>
                <c:pt idx="16">
                  <c:v>8.3766379999999999E-8</c:v>
                </c:pt>
                <c:pt idx="17">
                  <c:v>8.5829449999999998E-8</c:v>
                </c:pt>
                <c:pt idx="18">
                  <c:v>8.8159270000000002E-8</c:v>
                </c:pt>
                <c:pt idx="19">
                  <c:v>9.0811240000000002E-8</c:v>
                </c:pt>
                <c:pt idx="20">
                  <c:v>9.3844930000000002E-8</c:v>
                </c:pt>
                <c:pt idx="21">
                  <c:v>9.7190939999999994E-8</c:v>
                </c:pt>
                <c:pt idx="22">
                  <c:v>1.004772E-7</c:v>
                </c:pt>
                <c:pt idx="23">
                  <c:v>1.0283769999999999E-7</c:v>
                </c:pt>
                <c:pt idx="24">
                  <c:v>1.033464E-7</c:v>
                </c:pt>
                <c:pt idx="25">
                  <c:v>1.020275E-7</c:v>
                </c:pt>
                <c:pt idx="26">
                  <c:v>9.9872769999999997E-8</c:v>
                </c:pt>
                <c:pt idx="27">
                  <c:v>9.7795330000000003E-8</c:v>
                </c:pt>
                <c:pt idx="28">
                  <c:v>9.6159109999999996E-8</c:v>
                </c:pt>
                <c:pt idx="29">
                  <c:v>9.4981520000000002E-8</c:v>
                </c:pt>
                <c:pt idx="30">
                  <c:v>9.4162850000000006E-8</c:v>
                </c:pt>
                <c:pt idx="31">
                  <c:v>9.3594389999999996E-8</c:v>
                </c:pt>
                <c:pt idx="32">
                  <c:v>9.3189690000000003E-8</c:v>
                </c:pt>
                <c:pt idx="33">
                  <c:v>9.2890229999999994E-8</c:v>
                </c:pt>
                <c:pt idx="34">
                  <c:v>9.2658419999999997E-8</c:v>
                </c:pt>
                <c:pt idx="35">
                  <c:v>9.2470850000000006E-8</c:v>
                </c:pt>
                <c:pt idx="36">
                  <c:v>9.2313370000000006E-8</c:v>
                </c:pt>
                <c:pt idx="37">
                  <c:v>9.2177329999999998E-8</c:v>
                </c:pt>
                <c:pt idx="38">
                  <c:v>9.2057279999999998E-8</c:v>
                </c:pt>
                <c:pt idx="39">
                  <c:v>9.1949760000000002E-8</c:v>
                </c:pt>
                <c:pt idx="40">
                  <c:v>9.1852360000000003E-8</c:v>
                </c:pt>
                <c:pt idx="41">
                  <c:v>9.1763370000000005E-8</c:v>
                </c:pt>
                <c:pt idx="42">
                  <c:v>9.168142E-8</c:v>
                </c:pt>
                <c:pt idx="43">
                  <c:v>9.1605559999999999E-8</c:v>
                </c:pt>
                <c:pt idx="44">
                  <c:v>9.1534989999999996E-8</c:v>
                </c:pt>
                <c:pt idx="45">
                  <c:v>9.1469060000000003E-8</c:v>
                </c:pt>
                <c:pt idx="46">
                  <c:v>9.1407230000000006E-8</c:v>
                </c:pt>
                <c:pt idx="47">
                  <c:v>9.1349050000000002E-8</c:v>
                </c:pt>
                <c:pt idx="48">
                  <c:v>9.1294170000000005E-8</c:v>
                </c:pt>
                <c:pt idx="49">
                  <c:v>9.1242219999999995E-8</c:v>
                </c:pt>
                <c:pt idx="50">
                  <c:v>9.1192929999999999E-8</c:v>
                </c:pt>
                <c:pt idx="51">
                  <c:v>9.1146059999999994E-8</c:v>
                </c:pt>
                <c:pt idx="52">
                  <c:v>9.1101359999999999E-8</c:v>
                </c:pt>
                <c:pt idx="53">
                  <c:v>9.1058710000000002E-8</c:v>
                </c:pt>
                <c:pt idx="54">
                  <c:v>9.1017880000000003E-8</c:v>
                </c:pt>
                <c:pt idx="55">
                  <c:v>9.0978769999999996E-8</c:v>
                </c:pt>
                <c:pt idx="56">
                  <c:v>9.0941229999999994E-8</c:v>
                </c:pt>
                <c:pt idx="57">
                  <c:v>9.0905130000000001E-8</c:v>
                </c:pt>
                <c:pt idx="58">
                  <c:v>9.0870430000000004E-8</c:v>
                </c:pt>
                <c:pt idx="59">
                  <c:v>9.0836959999999995E-8</c:v>
                </c:pt>
                <c:pt idx="60">
                  <c:v>9.0804649999999999E-8</c:v>
                </c:pt>
                <c:pt idx="61">
                  <c:v>9.0773460000000003E-8</c:v>
                </c:pt>
                <c:pt idx="62">
                  <c:v>9.0743280000000004E-8</c:v>
                </c:pt>
                <c:pt idx="63">
                  <c:v>9.0714070000000003E-8</c:v>
                </c:pt>
                <c:pt idx="64">
                  <c:v>9.0685759999999998E-8</c:v>
                </c:pt>
                <c:pt idx="65">
                  <c:v>9.0658300000000007E-8</c:v>
                </c:pt>
                <c:pt idx="66">
                  <c:v>9.0631640000000005E-8</c:v>
                </c:pt>
                <c:pt idx="67">
                  <c:v>9.0605750000000004E-8</c:v>
                </c:pt>
                <c:pt idx="68">
                  <c:v>9.0580569999999998E-8</c:v>
                </c:pt>
                <c:pt idx="69">
                  <c:v>9.0556050000000003E-8</c:v>
                </c:pt>
                <c:pt idx="70">
                  <c:v>9.0532170000000001E-8</c:v>
                </c:pt>
                <c:pt idx="71">
                  <c:v>9.0508909999999998E-8</c:v>
                </c:pt>
                <c:pt idx="72">
                  <c:v>9.0486210000000001E-8</c:v>
                </c:pt>
                <c:pt idx="73">
                  <c:v>9.0464069999999998E-8</c:v>
                </c:pt>
                <c:pt idx="74">
                  <c:v>9.0442459999999998E-8</c:v>
                </c:pt>
                <c:pt idx="75">
                  <c:v>9.0421340000000002E-8</c:v>
                </c:pt>
                <c:pt idx="76">
                  <c:v>9.0400690000000004E-8</c:v>
                </c:pt>
                <c:pt idx="77">
                  <c:v>9.038048E-8</c:v>
                </c:pt>
                <c:pt idx="78">
                  <c:v>9.0360720000000001E-8</c:v>
                </c:pt>
                <c:pt idx="79">
                  <c:v>9.0341359999999997E-8</c:v>
                </c:pt>
                <c:pt idx="80">
                  <c:v>9.0322400000000002E-8</c:v>
                </c:pt>
                <c:pt idx="81">
                  <c:v>9.0303819999999995E-8</c:v>
                </c:pt>
                <c:pt idx="82">
                  <c:v>9.028559E-8</c:v>
                </c:pt>
                <c:pt idx="83">
                  <c:v>9.0267710000000005E-8</c:v>
                </c:pt>
                <c:pt idx="84">
                  <c:v>9.0250169999999999E-8</c:v>
                </c:pt>
                <c:pt idx="85">
                  <c:v>9.0232950000000002E-8</c:v>
                </c:pt>
                <c:pt idx="86">
                  <c:v>9.0216029999999995E-8</c:v>
                </c:pt>
                <c:pt idx="87">
                  <c:v>9.0199420000000001E-8</c:v>
                </c:pt>
                <c:pt idx="88">
                  <c:v>9.0183080000000007E-8</c:v>
                </c:pt>
                <c:pt idx="89">
                  <c:v>9.0167019999999996E-8</c:v>
                </c:pt>
                <c:pt idx="90">
                  <c:v>9.0151229999999998E-8</c:v>
                </c:pt>
                <c:pt idx="91">
                  <c:v>9.0135679999999998E-8</c:v>
                </c:pt>
                <c:pt idx="92">
                  <c:v>9.0120390000000001E-8</c:v>
                </c:pt>
                <c:pt idx="93">
                  <c:v>9.0105330000000004E-8</c:v>
                </c:pt>
                <c:pt idx="94">
                  <c:v>9.0090499999999995E-8</c:v>
                </c:pt>
                <c:pt idx="95">
                  <c:v>9.00759E-8</c:v>
                </c:pt>
                <c:pt idx="96">
                  <c:v>9.0061509999999999E-8</c:v>
                </c:pt>
                <c:pt idx="97">
                  <c:v>9.0047319999999995E-8</c:v>
                </c:pt>
                <c:pt idx="98">
                  <c:v>9.0033330000000002E-8</c:v>
                </c:pt>
                <c:pt idx="99">
                  <c:v>9.0019529999999997E-8</c:v>
                </c:pt>
                <c:pt idx="100">
                  <c:v>9.0005930000000003E-8</c:v>
                </c:pt>
                <c:pt idx="101">
                  <c:v>8.9992500000000003E-8</c:v>
                </c:pt>
                <c:pt idx="102">
                  <c:v>8.9979260000000005E-8</c:v>
                </c:pt>
                <c:pt idx="103">
                  <c:v>8.9966169999999994E-8</c:v>
                </c:pt>
                <c:pt idx="104">
                  <c:v>8.9953260000000002E-8</c:v>
                </c:pt>
                <c:pt idx="105">
                  <c:v>8.9940499999999997E-8</c:v>
                </c:pt>
                <c:pt idx="106">
                  <c:v>8.9927910000000001E-8</c:v>
                </c:pt>
                <c:pt idx="107">
                  <c:v>8.9915449999999999E-8</c:v>
                </c:pt>
                <c:pt idx="108">
                  <c:v>8.9903149999999996E-8</c:v>
                </c:pt>
                <c:pt idx="109">
                  <c:v>8.9890989999999998E-8</c:v>
                </c:pt>
                <c:pt idx="110">
                  <c:v>8.9878980000000001E-8</c:v>
                </c:pt>
                <c:pt idx="111">
                  <c:v>8.9867090000000002E-8</c:v>
                </c:pt>
                <c:pt idx="112">
                  <c:v>8.9855339999999995E-8</c:v>
                </c:pt>
                <c:pt idx="113">
                  <c:v>8.9843710000000001E-8</c:v>
                </c:pt>
                <c:pt idx="114">
                  <c:v>8.9832200000000004E-8</c:v>
                </c:pt>
                <c:pt idx="115">
                  <c:v>8.9820820000000003E-8</c:v>
                </c:pt>
                <c:pt idx="116">
                  <c:v>8.980956E-8</c:v>
                </c:pt>
                <c:pt idx="117">
                  <c:v>8.9798409999999999E-8</c:v>
                </c:pt>
                <c:pt idx="118">
                  <c:v>8.9787370000000001E-8</c:v>
                </c:pt>
                <c:pt idx="119">
                  <c:v>8.9776440000000004E-8</c:v>
                </c:pt>
                <c:pt idx="120">
                  <c:v>8.9765609999999999E-8</c:v>
                </c:pt>
                <c:pt idx="121">
                  <c:v>8.9754889999999997E-8</c:v>
                </c:pt>
                <c:pt idx="122">
                  <c:v>8.9744269999999999E-8</c:v>
                </c:pt>
                <c:pt idx="123">
                  <c:v>8.9733739999999998E-8</c:v>
                </c:pt>
                <c:pt idx="124">
                  <c:v>8.9723319999999998E-8</c:v>
                </c:pt>
                <c:pt idx="125">
                  <c:v>8.9712989999999994E-8</c:v>
                </c:pt>
                <c:pt idx="126">
                  <c:v>8.9702740000000002E-8</c:v>
                </c:pt>
                <c:pt idx="127">
                  <c:v>8.9692590000000003E-8</c:v>
                </c:pt>
                <c:pt idx="128">
                  <c:v>8.9682520000000002E-8</c:v>
                </c:pt>
                <c:pt idx="129">
                  <c:v>8.9672539999999997E-8</c:v>
                </c:pt>
                <c:pt idx="130">
                  <c:v>8.9662650000000001E-8</c:v>
                </c:pt>
                <c:pt idx="131">
                  <c:v>8.9652829999999994E-8</c:v>
                </c:pt>
                <c:pt idx="132">
                  <c:v>8.964309E-8</c:v>
                </c:pt>
                <c:pt idx="133">
                  <c:v>8.9633440000000001E-8</c:v>
                </c:pt>
                <c:pt idx="134">
                  <c:v>8.9623860000000004E-8</c:v>
                </c:pt>
                <c:pt idx="135">
                  <c:v>8.9614349999999997E-8</c:v>
                </c:pt>
                <c:pt idx="136">
                  <c:v>8.9604910000000005E-8</c:v>
                </c:pt>
                <c:pt idx="137">
                  <c:v>8.9595549999999999E-8</c:v>
                </c:pt>
                <c:pt idx="138">
                  <c:v>8.9586249999999999E-8</c:v>
                </c:pt>
                <c:pt idx="139">
                  <c:v>8.9577020000000002E-8</c:v>
                </c:pt>
                <c:pt idx="140">
                  <c:v>8.9567859999999993E-8</c:v>
                </c:pt>
                <c:pt idx="141">
                  <c:v>8.9558770000000001E-8</c:v>
                </c:pt>
                <c:pt idx="142">
                  <c:v>8.9549740000000001E-8</c:v>
                </c:pt>
                <c:pt idx="143">
                  <c:v>8.9540769999999994E-8</c:v>
                </c:pt>
                <c:pt idx="144">
                  <c:v>8.9531860000000006E-8</c:v>
                </c:pt>
                <c:pt idx="145">
                  <c:v>8.9523019999999993E-8</c:v>
                </c:pt>
                <c:pt idx="146">
                  <c:v>8.9514230000000004E-8</c:v>
                </c:pt>
                <c:pt idx="147">
                  <c:v>8.9505499999999994E-8</c:v>
                </c:pt>
                <c:pt idx="148">
                  <c:v>8.9496830000000003E-8</c:v>
                </c:pt>
                <c:pt idx="149">
                  <c:v>8.9488209999999994E-8</c:v>
                </c:pt>
                <c:pt idx="150">
                  <c:v>8.9479650000000005E-8</c:v>
                </c:pt>
                <c:pt idx="151">
                  <c:v>8.9471139999999999E-8</c:v>
                </c:pt>
                <c:pt idx="152">
                  <c:v>8.9462680000000002E-8</c:v>
                </c:pt>
                <c:pt idx="153">
                  <c:v>8.9454279999999998E-8</c:v>
                </c:pt>
                <c:pt idx="154">
                  <c:v>8.9445919999999993E-8</c:v>
                </c:pt>
                <c:pt idx="155">
                  <c:v>8.9437619999999995E-8</c:v>
                </c:pt>
                <c:pt idx="156">
                  <c:v>8.9429359999999995E-8</c:v>
                </c:pt>
                <c:pt idx="157">
                  <c:v>8.9421150000000005E-8</c:v>
                </c:pt>
                <c:pt idx="158">
                  <c:v>8.9412999999999995E-8</c:v>
                </c:pt>
                <c:pt idx="159">
                  <c:v>8.940488E-8</c:v>
                </c:pt>
                <c:pt idx="160">
                  <c:v>8.9396810000000002E-8</c:v>
                </c:pt>
                <c:pt idx="161">
                  <c:v>8.9388780000000003E-8</c:v>
                </c:pt>
                <c:pt idx="162">
                  <c:v>8.9380800000000001E-8</c:v>
                </c:pt>
                <c:pt idx="163">
                  <c:v>8.9372859999999997E-8</c:v>
                </c:pt>
                <c:pt idx="164">
                  <c:v>8.9364959999999994E-8</c:v>
                </c:pt>
                <c:pt idx="165">
                  <c:v>8.9357109999999999E-8</c:v>
                </c:pt>
                <c:pt idx="166">
                  <c:v>8.9349300000000005E-8</c:v>
                </c:pt>
                <c:pt idx="167">
                  <c:v>8.9341529999999996E-8</c:v>
                </c:pt>
                <c:pt idx="168">
                  <c:v>8.9333790000000004E-8</c:v>
                </c:pt>
                <c:pt idx="169">
                  <c:v>8.9326089999999998E-8</c:v>
                </c:pt>
                <c:pt idx="170">
                  <c:v>8.9318430000000004E-8</c:v>
                </c:pt>
                <c:pt idx="171">
                  <c:v>8.9310819999999994E-8</c:v>
                </c:pt>
                <c:pt idx="172">
                  <c:v>8.9303230000000003E-8</c:v>
                </c:pt>
                <c:pt idx="173">
                  <c:v>8.9295679999999998E-8</c:v>
                </c:pt>
                <c:pt idx="174">
                  <c:v>8.9288170000000006E-8</c:v>
                </c:pt>
                <c:pt idx="175">
                  <c:v>8.9280690000000004E-8</c:v>
                </c:pt>
                <c:pt idx="176">
                  <c:v>8.9273250000000002E-8</c:v>
                </c:pt>
                <c:pt idx="177">
                  <c:v>8.9265849999999999E-8</c:v>
                </c:pt>
                <c:pt idx="178">
                  <c:v>8.9258470000000002E-8</c:v>
                </c:pt>
                <c:pt idx="179">
                  <c:v>8.9251130000000005E-8</c:v>
                </c:pt>
                <c:pt idx="180">
                  <c:v>8.9243819999999997E-8</c:v>
                </c:pt>
                <c:pt idx="181">
                  <c:v>8.9236550000000002E-8</c:v>
                </c:pt>
                <c:pt idx="182">
                  <c:v>8.9229300000000001E-8</c:v>
                </c:pt>
                <c:pt idx="183">
                  <c:v>8.9222080000000002E-8</c:v>
                </c:pt>
                <c:pt idx="184">
                  <c:v>8.9214900000000003E-8</c:v>
                </c:pt>
                <c:pt idx="185">
                  <c:v>8.9207749999999994E-8</c:v>
                </c:pt>
                <c:pt idx="186">
                  <c:v>8.9200620000000004E-8</c:v>
                </c:pt>
                <c:pt idx="187">
                  <c:v>8.919353E-8</c:v>
                </c:pt>
                <c:pt idx="188">
                  <c:v>8.9186460000000003E-8</c:v>
                </c:pt>
                <c:pt idx="189">
                  <c:v>8.9179419999999996E-8</c:v>
                </c:pt>
                <c:pt idx="190">
                  <c:v>8.9172410000000004E-8</c:v>
                </c:pt>
                <c:pt idx="191">
                  <c:v>8.9165420000000006E-8</c:v>
                </c:pt>
                <c:pt idx="192">
                  <c:v>8.9158469999999994E-8</c:v>
                </c:pt>
                <c:pt idx="193">
                  <c:v>8.9151540000000002E-8</c:v>
                </c:pt>
                <c:pt idx="194">
                  <c:v>8.9144630000000003E-8</c:v>
                </c:pt>
                <c:pt idx="195">
                  <c:v>8.9137760000000003E-8</c:v>
                </c:pt>
                <c:pt idx="196">
                  <c:v>8.9130909999999997E-8</c:v>
                </c:pt>
                <c:pt idx="197">
                  <c:v>8.9124079999999997E-8</c:v>
                </c:pt>
                <c:pt idx="198">
                  <c:v>8.911728E-8</c:v>
                </c:pt>
                <c:pt idx="199">
                  <c:v>8.9110499999999996E-8</c:v>
                </c:pt>
                <c:pt idx="200">
                  <c:v>8.9103739999999998E-8</c:v>
                </c:pt>
                <c:pt idx="201">
                  <c:v>8.909702E-8</c:v>
                </c:pt>
                <c:pt idx="202">
                  <c:v>8.9090309999999999E-8</c:v>
                </c:pt>
                <c:pt idx="203">
                  <c:v>8.908363E-8</c:v>
                </c:pt>
                <c:pt idx="204">
                  <c:v>8.9076959999999998E-8</c:v>
                </c:pt>
                <c:pt idx="205">
                  <c:v>8.9070329999999996E-8</c:v>
                </c:pt>
                <c:pt idx="206">
                  <c:v>8.9063710000000003E-8</c:v>
                </c:pt>
                <c:pt idx="207">
                  <c:v>8.905712E-8</c:v>
                </c:pt>
                <c:pt idx="208">
                  <c:v>8.9050539999999993E-8</c:v>
                </c:pt>
                <c:pt idx="209">
                  <c:v>8.9044E-8</c:v>
                </c:pt>
                <c:pt idx="210">
                  <c:v>8.9037470000000003E-8</c:v>
                </c:pt>
                <c:pt idx="211">
                  <c:v>8.9030959999999999E-8</c:v>
                </c:pt>
                <c:pt idx="212">
                  <c:v>8.9024470000000001E-8</c:v>
                </c:pt>
                <c:pt idx="213">
                  <c:v>8.9017999999999997E-8</c:v>
                </c:pt>
                <c:pt idx="214">
                  <c:v>8.9011549999999999E-8</c:v>
                </c:pt>
                <c:pt idx="215">
                  <c:v>8.9005119999999994E-8</c:v>
                </c:pt>
                <c:pt idx="216">
                  <c:v>8.8998720000000005E-8</c:v>
                </c:pt>
                <c:pt idx="217">
                  <c:v>8.8992320000000003E-8</c:v>
                </c:pt>
                <c:pt idx="218">
                  <c:v>8.8985960000000001E-8</c:v>
                </c:pt>
                <c:pt idx="219">
                  <c:v>8.8979599999999998E-8</c:v>
                </c:pt>
                <c:pt idx="220">
                  <c:v>8.8973269999999999E-8</c:v>
                </c:pt>
                <c:pt idx="221">
                  <c:v>8.8966949999999996E-8</c:v>
                </c:pt>
                <c:pt idx="222">
                  <c:v>8.8960659999999996E-8</c:v>
                </c:pt>
                <c:pt idx="223">
                  <c:v>8.8954380000000006E-8</c:v>
                </c:pt>
                <c:pt idx="224">
                  <c:v>8.8948119999999995E-8</c:v>
                </c:pt>
                <c:pt idx="225">
                  <c:v>8.8941869999999995E-8</c:v>
                </c:pt>
                <c:pt idx="226">
                  <c:v>8.8935649999999997E-8</c:v>
                </c:pt>
                <c:pt idx="227">
                  <c:v>8.892943E-8</c:v>
                </c:pt>
                <c:pt idx="228">
                  <c:v>8.8923240000000005E-8</c:v>
                </c:pt>
                <c:pt idx="229">
                  <c:v>8.8917059999999994E-8</c:v>
                </c:pt>
                <c:pt idx="230">
                  <c:v>8.8910900000000002E-8</c:v>
                </c:pt>
                <c:pt idx="231">
                  <c:v>8.8904760000000004E-8</c:v>
                </c:pt>
                <c:pt idx="232">
                  <c:v>8.8898630000000002E-8</c:v>
                </c:pt>
                <c:pt idx="233">
                  <c:v>8.8892520000000006E-8</c:v>
                </c:pt>
                <c:pt idx="234">
                  <c:v>8.8886419999999994E-8</c:v>
                </c:pt>
                <c:pt idx="235">
                  <c:v>8.8880340000000002E-8</c:v>
                </c:pt>
                <c:pt idx="236">
                  <c:v>8.8874270000000006E-8</c:v>
                </c:pt>
                <c:pt idx="237">
                  <c:v>8.8868220000000003E-8</c:v>
                </c:pt>
                <c:pt idx="238">
                  <c:v>8.8862190000000006E-8</c:v>
                </c:pt>
                <c:pt idx="239">
                  <c:v>8.8856170000000006E-8</c:v>
                </c:pt>
                <c:pt idx="240">
                  <c:v>8.8850160000000003E-8</c:v>
                </c:pt>
                <c:pt idx="241">
                  <c:v>8.8844170000000006E-8</c:v>
                </c:pt>
                <c:pt idx="242">
                  <c:v>8.8838190000000005E-8</c:v>
                </c:pt>
                <c:pt idx="243">
                  <c:v>8.8832220000000002E-8</c:v>
                </c:pt>
                <c:pt idx="244">
                  <c:v>8.8826270000000004E-8</c:v>
                </c:pt>
                <c:pt idx="245">
                  <c:v>8.882034E-8</c:v>
                </c:pt>
                <c:pt idx="246">
                  <c:v>8.8814409999999995E-8</c:v>
                </c:pt>
                <c:pt idx="247">
                  <c:v>8.8808509999999994E-8</c:v>
                </c:pt>
                <c:pt idx="248">
                  <c:v>8.8802610000000006E-8</c:v>
                </c:pt>
                <c:pt idx="249">
                  <c:v>8.8796729999999998E-8</c:v>
                </c:pt>
                <c:pt idx="250">
                  <c:v>8.8790859999999999E-8</c:v>
                </c:pt>
              </c:numCache>
            </c:numRef>
          </c:yVal>
          <c:smooth val="1"/>
          <c:extLst>
            <c:ext xmlns:c16="http://schemas.microsoft.com/office/drawing/2014/chart" uri="{C3380CC4-5D6E-409C-BE32-E72D297353CC}">
              <c16:uniqueId val="{00000007-4D4C-4B1C-89A4-3D3AFACA9F2D}"/>
            </c:ext>
          </c:extLst>
        </c:ser>
        <c:ser>
          <c:idx val="8"/>
          <c:order val="8"/>
          <c:tx>
            <c:strRef>
              <c:f>marine01!$M$1</c:f>
              <c:strCache>
                <c:ptCount val="1"/>
                <c:pt idx="0">
                  <c:v>Dp(3.58693E-08) </c:v>
                </c:pt>
              </c:strCache>
            </c:strRef>
          </c:tx>
          <c:spPr>
            <a:ln w="12700">
              <a:solidFill>
                <a:srgbClr val="00CC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marine01!$M$2:$M$252</c:f>
              <c:numCache>
                <c:formatCode>0.00E+00</c:formatCode>
                <c:ptCount val="251"/>
                <c:pt idx="0">
                  <c:v>5.5784090000000001E-8</c:v>
                </c:pt>
                <c:pt idx="1">
                  <c:v>7.2810540000000002E-8</c:v>
                </c:pt>
                <c:pt idx="2">
                  <c:v>7.3746059999999997E-8</c:v>
                </c:pt>
                <c:pt idx="3">
                  <c:v>7.4754579999999995E-8</c:v>
                </c:pt>
                <c:pt idx="4">
                  <c:v>7.5843330000000006E-8</c:v>
                </c:pt>
                <c:pt idx="5">
                  <c:v>7.7023030000000004E-8</c:v>
                </c:pt>
                <c:pt idx="6">
                  <c:v>7.8307429999999999E-8</c:v>
                </c:pt>
                <c:pt idx="7">
                  <c:v>7.9713930000000006E-8</c:v>
                </c:pt>
                <c:pt idx="8">
                  <c:v>8.1264700000000004E-8</c:v>
                </c:pt>
                <c:pt idx="9">
                  <c:v>8.2576539999999998E-8</c:v>
                </c:pt>
                <c:pt idx="10">
                  <c:v>8.388527E-8</c:v>
                </c:pt>
                <c:pt idx="11">
                  <c:v>8.529422E-8</c:v>
                </c:pt>
                <c:pt idx="12">
                  <c:v>8.6826870000000005E-8</c:v>
                </c:pt>
                <c:pt idx="13">
                  <c:v>8.8503790000000002E-8</c:v>
                </c:pt>
                <c:pt idx="14">
                  <c:v>9.0350750000000006E-8</c:v>
                </c:pt>
                <c:pt idx="15">
                  <c:v>9.2400700000000005E-8</c:v>
                </c:pt>
                <c:pt idx="16">
                  <c:v>9.4696599999999996E-8</c:v>
                </c:pt>
                <c:pt idx="17">
                  <c:v>9.7294969999999996E-8</c:v>
                </c:pt>
                <c:pt idx="18">
                  <c:v>1.002706E-7</c:v>
                </c:pt>
                <c:pt idx="19">
                  <c:v>1.037184E-7</c:v>
                </c:pt>
                <c:pt idx="20">
                  <c:v>1.077547E-7</c:v>
                </c:pt>
                <c:pt idx="21">
                  <c:v>1.123449E-7</c:v>
                </c:pt>
                <c:pt idx="22">
                  <c:v>1.170316E-7</c:v>
                </c:pt>
                <c:pt idx="23">
                  <c:v>1.2054239999999999E-7</c:v>
                </c:pt>
                <c:pt idx="24">
                  <c:v>1.213332E-7</c:v>
                </c:pt>
                <c:pt idx="25">
                  <c:v>1.1935479999999999E-7</c:v>
                </c:pt>
                <c:pt idx="26">
                  <c:v>1.161898E-7</c:v>
                </c:pt>
                <c:pt idx="27">
                  <c:v>1.132224E-7</c:v>
                </c:pt>
                <c:pt idx="28">
                  <c:v>1.1093719999999999E-7</c:v>
                </c:pt>
                <c:pt idx="29">
                  <c:v>1.093182E-7</c:v>
                </c:pt>
                <c:pt idx="30">
                  <c:v>1.082046E-7</c:v>
                </c:pt>
                <c:pt idx="31">
                  <c:v>1.074368E-7</c:v>
                </c:pt>
                <c:pt idx="32">
                  <c:v>1.06893E-7</c:v>
                </c:pt>
                <c:pt idx="33">
                  <c:v>1.064922E-7</c:v>
                </c:pt>
                <c:pt idx="34">
                  <c:v>1.061829E-7</c:v>
                </c:pt>
                <c:pt idx="35">
                  <c:v>1.059332E-7</c:v>
                </c:pt>
                <c:pt idx="36">
                  <c:v>1.05724E-7</c:v>
                </c:pt>
                <c:pt idx="37">
                  <c:v>1.055436E-7</c:v>
                </c:pt>
                <c:pt idx="38">
                  <c:v>1.053847E-7</c:v>
                </c:pt>
                <c:pt idx="39">
                  <c:v>1.052426E-7</c:v>
                </c:pt>
                <c:pt idx="40">
                  <c:v>1.05114E-7</c:v>
                </c:pt>
                <c:pt idx="41">
                  <c:v>1.0499669999999999E-7</c:v>
                </c:pt>
                <c:pt idx="42">
                  <c:v>1.048888E-7</c:v>
                </c:pt>
                <c:pt idx="43">
                  <c:v>1.047891E-7</c:v>
                </c:pt>
                <c:pt idx="44">
                  <c:v>1.046964E-7</c:v>
                </c:pt>
                <c:pt idx="45">
                  <c:v>1.046098E-7</c:v>
                </c:pt>
                <c:pt idx="46">
                  <c:v>1.045288E-7</c:v>
                </c:pt>
                <c:pt idx="47">
                  <c:v>1.0445259999999999E-7</c:v>
                </c:pt>
                <c:pt idx="48">
                  <c:v>1.043808E-7</c:v>
                </c:pt>
                <c:pt idx="49">
                  <c:v>1.043129E-7</c:v>
                </c:pt>
                <c:pt idx="50">
                  <c:v>1.042485E-7</c:v>
                </c:pt>
                <c:pt idx="51">
                  <c:v>1.041874E-7</c:v>
                </c:pt>
                <c:pt idx="52">
                  <c:v>1.041291E-7</c:v>
                </c:pt>
                <c:pt idx="53">
                  <c:v>1.040736E-7</c:v>
                </c:pt>
                <c:pt idx="54">
                  <c:v>1.040204E-7</c:v>
                </c:pt>
                <c:pt idx="55">
                  <c:v>1.039696E-7</c:v>
                </c:pt>
                <c:pt idx="56">
                  <c:v>1.039208E-7</c:v>
                </c:pt>
                <c:pt idx="57">
                  <c:v>1.038739E-7</c:v>
                </c:pt>
                <c:pt idx="58">
                  <c:v>1.038289E-7</c:v>
                </c:pt>
                <c:pt idx="59">
                  <c:v>1.0378560000000001E-7</c:v>
                </c:pt>
                <c:pt idx="60">
                  <c:v>1.037437E-7</c:v>
                </c:pt>
                <c:pt idx="61">
                  <c:v>1.037033E-7</c:v>
                </c:pt>
                <c:pt idx="62">
                  <c:v>1.036643E-7</c:v>
                </c:pt>
                <c:pt idx="63">
                  <c:v>1.036266E-7</c:v>
                </c:pt>
                <c:pt idx="64">
                  <c:v>1.0359E-7</c:v>
                </c:pt>
                <c:pt idx="65">
                  <c:v>1.0355459999999999E-7</c:v>
                </c:pt>
                <c:pt idx="66">
                  <c:v>1.035202E-7</c:v>
                </c:pt>
                <c:pt idx="67">
                  <c:v>1.034869E-7</c:v>
                </c:pt>
                <c:pt idx="68">
                  <c:v>1.034545E-7</c:v>
                </c:pt>
                <c:pt idx="69">
                  <c:v>1.0342289999999999E-7</c:v>
                </c:pt>
                <c:pt idx="70">
                  <c:v>1.033922E-7</c:v>
                </c:pt>
                <c:pt idx="71">
                  <c:v>1.033624E-7</c:v>
                </c:pt>
                <c:pt idx="72">
                  <c:v>1.033332E-7</c:v>
                </c:pt>
                <c:pt idx="73">
                  <c:v>1.033048E-7</c:v>
                </c:pt>
                <c:pt idx="74">
                  <c:v>1.032771E-7</c:v>
                </c:pt>
                <c:pt idx="75">
                  <c:v>1.0325009999999999E-7</c:v>
                </c:pt>
                <c:pt idx="76">
                  <c:v>1.032236E-7</c:v>
                </c:pt>
                <c:pt idx="77">
                  <c:v>1.031978E-7</c:v>
                </c:pt>
                <c:pt idx="78">
                  <c:v>1.0317250000000001E-7</c:v>
                </c:pt>
                <c:pt idx="79">
                  <c:v>1.0314779999999999E-7</c:v>
                </c:pt>
                <c:pt idx="80">
                  <c:v>1.031236E-7</c:v>
                </c:pt>
                <c:pt idx="81">
                  <c:v>1.030999E-7</c:v>
                </c:pt>
                <c:pt idx="82">
                  <c:v>1.030766E-7</c:v>
                </c:pt>
                <c:pt idx="83">
                  <c:v>1.0305380000000001E-7</c:v>
                </c:pt>
                <c:pt idx="84">
                  <c:v>1.0303150000000001E-7</c:v>
                </c:pt>
                <c:pt idx="85">
                  <c:v>1.030096E-7</c:v>
                </c:pt>
                <c:pt idx="86">
                  <c:v>1.029881E-7</c:v>
                </c:pt>
                <c:pt idx="87">
                  <c:v>1.02967E-7</c:v>
                </c:pt>
                <c:pt idx="88">
                  <c:v>1.029462E-7</c:v>
                </c:pt>
                <c:pt idx="89">
                  <c:v>1.0292579999999999E-7</c:v>
                </c:pt>
                <c:pt idx="90">
                  <c:v>1.029058E-7</c:v>
                </c:pt>
                <c:pt idx="91">
                  <c:v>1.028861E-7</c:v>
                </c:pt>
                <c:pt idx="92">
                  <c:v>1.028667E-7</c:v>
                </c:pt>
                <c:pt idx="93">
                  <c:v>1.028476E-7</c:v>
                </c:pt>
                <c:pt idx="94">
                  <c:v>1.028289E-7</c:v>
                </c:pt>
                <c:pt idx="95">
                  <c:v>1.028104E-7</c:v>
                </c:pt>
                <c:pt idx="96">
                  <c:v>1.027922E-7</c:v>
                </c:pt>
                <c:pt idx="97">
                  <c:v>1.0277429999999999E-7</c:v>
                </c:pt>
                <c:pt idx="98">
                  <c:v>1.027566E-7</c:v>
                </c:pt>
                <c:pt idx="99">
                  <c:v>1.027392E-7</c:v>
                </c:pt>
                <c:pt idx="100">
                  <c:v>1.02722E-7</c:v>
                </c:pt>
                <c:pt idx="101">
                  <c:v>1.027051E-7</c:v>
                </c:pt>
                <c:pt idx="102">
                  <c:v>1.0268839999999999E-7</c:v>
                </c:pt>
                <c:pt idx="103">
                  <c:v>1.0267199999999999E-7</c:v>
                </c:pt>
                <c:pt idx="104">
                  <c:v>1.026557E-7</c:v>
                </c:pt>
                <c:pt idx="105">
                  <c:v>1.0263969999999999E-7</c:v>
                </c:pt>
                <c:pt idx="106">
                  <c:v>1.026238E-7</c:v>
                </c:pt>
                <c:pt idx="107">
                  <c:v>1.026082E-7</c:v>
                </c:pt>
                <c:pt idx="108">
                  <c:v>1.0259269999999999E-7</c:v>
                </c:pt>
                <c:pt idx="109">
                  <c:v>1.0257750000000001E-7</c:v>
                </c:pt>
                <c:pt idx="110">
                  <c:v>1.025624E-7</c:v>
                </c:pt>
                <c:pt idx="111">
                  <c:v>1.025475E-7</c:v>
                </c:pt>
                <c:pt idx="112">
                  <c:v>1.025328E-7</c:v>
                </c:pt>
                <c:pt idx="113">
                  <c:v>1.025182E-7</c:v>
                </c:pt>
                <c:pt idx="114">
                  <c:v>1.025038E-7</c:v>
                </c:pt>
                <c:pt idx="115">
                  <c:v>1.024896E-7</c:v>
                </c:pt>
                <c:pt idx="116">
                  <c:v>1.024755E-7</c:v>
                </c:pt>
                <c:pt idx="117">
                  <c:v>1.024616E-7</c:v>
                </c:pt>
                <c:pt idx="118">
                  <c:v>1.0244779999999999E-7</c:v>
                </c:pt>
                <c:pt idx="119">
                  <c:v>1.024342E-7</c:v>
                </c:pt>
                <c:pt idx="120">
                  <c:v>1.0242060000000001E-7</c:v>
                </c:pt>
                <c:pt idx="121">
                  <c:v>1.024073E-7</c:v>
                </c:pt>
                <c:pt idx="122">
                  <c:v>1.02394E-7</c:v>
                </c:pt>
                <c:pt idx="123">
                  <c:v>1.023809E-7</c:v>
                </c:pt>
                <c:pt idx="124">
                  <c:v>1.0236799999999999E-7</c:v>
                </c:pt>
                <c:pt idx="125">
                  <c:v>1.023551E-7</c:v>
                </c:pt>
                <c:pt idx="126">
                  <c:v>1.0234229999999999E-7</c:v>
                </c:pt>
                <c:pt idx="127">
                  <c:v>1.023297E-7</c:v>
                </c:pt>
                <c:pt idx="128">
                  <c:v>1.023172E-7</c:v>
                </c:pt>
                <c:pt idx="129">
                  <c:v>1.023048E-7</c:v>
                </c:pt>
                <c:pt idx="130">
                  <c:v>1.022925E-7</c:v>
                </c:pt>
                <c:pt idx="131">
                  <c:v>1.022803E-7</c:v>
                </c:pt>
                <c:pt idx="132">
                  <c:v>1.022683E-7</c:v>
                </c:pt>
                <c:pt idx="133">
                  <c:v>1.022563E-7</c:v>
                </c:pt>
                <c:pt idx="134">
                  <c:v>1.0224439999999999E-7</c:v>
                </c:pt>
                <c:pt idx="135">
                  <c:v>1.022326E-7</c:v>
                </c:pt>
                <c:pt idx="136">
                  <c:v>1.02221E-7</c:v>
                </c:pt>
                <c:pt idx="137">
                  <c:v>1.0220939999999999E-7</c:v>
                </c:pt>
                <c:pt idx="138">
                  <c:v>1.0219789999999999E-7</c:v>
                </c:pt>
                <c:pt idx="139">
                  <c:v>1.021865E-7</c:v>
                </c:pt>
                <c:pt idx="140">
                  <c:v>1.0217510000000001E-7</c:v>
                </c:pt>
                <c:pt idx="141">
                  <c:v>1.021639E-7</c:v>
                </c:pt>
                <c:pt idx="142">
                  <c:v>1.021527E-7</c:v>
                </c:pt>
                <c:pt idx="143">
                  <c:v>1.021417E-7</c:v>
                </c:pt>
                <c:pt idx="144">
                  <c:v>1.021307E-7</c:v>
                </c:pt>
                <c:pt idx="145">
                  <c:v>1.0211980000000001E-7</c:v>
                </c:pt>
                <c:pt idx="146">
                  <c:v>1.021089E-7</c:v>
                </c:pt>
                <c:pt idx="147">
                  <c:v>1.020982E-7</c:v>
                </c:pt>
                <c:pt idx="148">
                  <c:v>1.0208749999999999E-7</c:v>
                </c:pt>
                <c:pt idx="149">
                  <c:v>1.020769E-7</c:v>
                </c:pt>
                <c:pt idx="150">
                  <c:v>1.020664E-7</c:v>
                </c:pt>
                <c:pt idx="151">
                  <c:v>1.0205590000000001E-7</c:v>
                </c:pt>
                <c:pt idx="152">
                  <c:v>1.020455E-7</c:v>
                </c:pt>
                <c:pt idx="153">
                  <c:v>1.0203510000000001E-7</c:v>
                </c:pt>
                <c:pt idx="154">
                  <c:v>1.020249E-7</c:v>
                </c:pt>
                <c:pt idx="155">
                  <c:v>1.020147E-7</c:v>
                </c:pt>
                <c:pt idx="156">
                  <c:v>1.0200450000000001E-7</c:v>
                </c:pt>
                <c:pt idx="157">
                  <c:v>1.0199449999999999E-7</c:v>
                </c:pt>
                <c:pt idx="158">
                  <c:v>1.019845E-7</c:v>
                </c:pt>
                <c:pt idx="159">
                  <c:v>1.019745E-7</c:v>
                </c:pt>
                <c:pt idx="160">
                  <c:v>1.0196460000000001E-7</c:v>
                </c:pt>
                <c:pt idx="161">
                  <c:v>1.019548E-7</c:v>
                </c:pt>
                <c:pt idx="162">
                  <c:v>1.01945E-7</c:v>
                </c:pt>
                <c:pt idx="163">
                  <c:v>1.019353E-7</c:v>
                </c:pt>
                <c:pt idx="164">
                  <c:v>1.019256E-7</c:v>
                </c:pt>
                <c:pt idx="165">
                  <c:v>1.01916E-7</c:v>
                </c:pt>
                <c:pt idx="166">
                  <c:v>1.0190639999999999E-7</c:v>
                </c:pt>
                <c:pt idx="167">
                  <c:v>1.018969E-7</c:v>
                </c:pt>
                <c:pt idx="168">
                  <c:v>1.018875E-7</c:v>
                </c:pt>
                <c:pt idx="169">
                  <c:v>1.018781E-7</c:v>
                </c:pt>
                <c:pt idx="170">
                  <c:v>1.0186869999999999E-7</c:v>
                </c:pt>
                <c:pt idx="171">
                  <c:v>1.0185939999999999E-7</c:v>
                </c:pt>
                <c:pt idx="172">
                  <c:v>1.018502E-7</c:v>
                </c:pt>
                <c:pt idx="173">
                  <c:v>1.0184100000000001E-7</c:v>
                </c:pt>
                <c:pt idx="174">
                  <c:v>1.018318E-7</c:v>
                </c:pt>
                <c:pt idx="175">
                  <c:v>1.0182269999999999E-7</c:v>
                </c:pt>
                <c:pt idx="176">
                  <c:v>1.0181360000000001E-7</c:v>
                </c:pt>
                <c:pt idx="177">
                  <c:v>1.018046E-7</c:v>
                </c:pt>
                <c:pt idx="178">
                  <c:v>1.017956E-7</c:v>
                </c:pt>
                <c:pt idx="179">
                  <c:v>1.0178669999999999E-7</c:v>
                </c:pt>
                <c:pt idx="180">
                  <c:v>1.017778E-7</c:v>
                </c:pt>
                <c:pt idx="181">
                  <c:v>1.017689E-7</c:v>
                </c:pt>
                <c:pt idx="182">
                  <c:v>1.017601E-7</c:v>
                </c:pt>
                <c:pt idx="183">
                  <c:v>1.017513E-7</c:v>
                </c:pt>
                <c:pt idx="184">
                  <c:v>1.017426E-7</c:v>
                </c:pt>
                <c:pt idx="185">
                  <c:v>1.017339E-7</c:v>
                </c:pt>
                <c:pt idx="186">
                  <c:v>1.017252E-7</c:v>
                </c:pt>
                <c:pt idx="187">
                  <c:v>1.017166E-7</c:v>
                </c:pt>
                <c:pt idx="188">
                  <c:v>1.01708E-7</c:v>
                </c:pt>
                <c:pt idx="189">
                  <c:v>1.016995E-7</c:v>
                </c:pt>
                <c:pt idx="190">
                  <c:v>1.0169099999999999E-7</c:v>
                </c:pt>
                <c:pt idx="191">
                  <c:v>1.016825E-7</c:v>
                </c:pt>
                <c:pt idx="192">
                  <c:v>1.0167410000000001E-7</c:v>
                </c:pt>
                <c:pt idx="193">
                  <c:v>1.016657E-7</c:v>
                </c:pt>
                <c:pt idx="194">
                  <c:v>1.016573E-7</c:v>
                </c:pt>
                <c:pt idx="195">
                  <c:v>1.01649E-7</c:v>
                </c:pt>
                <c:pt idx="196">
                  <c:v>1.016407E-7</c:v>
                </c:pt>
                <c:pt idx="197">
                  <c:v>1.016324E-7</c:v>
                </c:pt>
                <c:pt idx="198">
                  <c:v>1.0162419999999999E-7</c:v>
                </c:pt>
                <c:pt idx="199">
                  <c:v>1.01616E-7</c:v>
                </c:pt>
                <c:pt idx="200">
                  <c:v>1.0160779999999999E-7</c:v>
                </c:pt>
                <c:pt idx="201">
                  <c:v>1.0159969999999999E-7</c:v>
                </c:pt>
                <c:pt idx="202">
                  <c:v>1.0159160000000001E-7</c:v>
                </c:pt>
                <c:pt idx="203">
                  <c:v>1.015835E-7</c:v>
                </c:pt>
                <c:pt idx="204">
                  <c:v>1.015755E-7</c:v>
                </c:pt>
                <c:pt idx="205">
                  <c:v>1.0156739999999999E-7</c:v>
                </c:pt>
                <c:pt idx="206">
                  <c:v>1.015594E-7</c:v>
                </c:pt>
                <c:pt idx="207">
                  <c:v>1.0155149999999999E-7</c:v>
                </c:pt>
                <c:pt idx="208">
                  <c:v>1.015436E-7</c:v>
                </c:pt>
                <c:pt idx="209">
                  <c:v>1.015356E-7</c:v>
                </c:pt>
                <c:pt idx="210">
                  <c:v>1.015278E-7</c:v>
                </c:pt>
                <c:pt idx="211">
                  <c:v>1.0151990000000001E-7</c:v>
                </c:pt>
                <c:pt idx="212">
                  <c:v>1.0151209999999999E-7</c:v>
                </c:pt>
                <c:pt idx="213">
                  <c:v>1.015043E-7</c:v>
                </c:pt>
                <c:pt idx="214">
                  <c:v>1.014965E-7</c:v>
                </c:pt>
                <c:pt idx="215">
                  <c:v>1.0148880000000001E-7</c:v>
                </c:pt>
                <c:pt idx="216">
                  <c:v>1.014811E-7</c:v>
                </c:pt>
                <c:pt idx="217">
                  <c:v>1.0147340000000001E-7</c:v>
                </c:pt>
                <c:pt idx="218">
                  <c:v>1.014657E-7</c:v>
                </c:pt>
                <c:pt idx="219">
                  <c:v>1.014581E-7</c:v>
                </c:pt>
                <c:pt idx="220">
                  <c:v>1.0145039999999999E-7</c:v>
                </c:pt>
                <c:pt idx="221">
                  <c:v>1.014429E-7</c:v>
                </c:pt>
                <c:pt idx="222">
                  <c:v>1.014353E-7</c:v>
                </c:pt>
                <c:pt idx="223">
                  <c:v>1.014277E-7</c:v>
                </c:pt>
                <c:pt idx="224">
                  <c:v>1.014202E-7</c:v>
                </c:pt>
                <c:pt idx="225">
                  <c:v>1.0141270000000001E-7</c:v>
                </c:pt>
                <c:pt idx="226">
                  <c:v>1.014052E-7</c:v>
                </c:pt>
                <c:pt idx="227">
                  <c:v>1.0139779999999999E-7</c:v>
                </c:pt>
                <c:pt idx="228">
                  <c:v>1.013903E-7</c:v>
                </c:pt>
                <c:pt idx="229">
                  <c:v>1.013829E-7</c:v>
                </c:pt>
                <c:pt idx="230">
                  <c:v>1.0137549999999999E-7</c:v>
                </c:pt>
                <c:pt idx="231">
                  <c:v>1.013681E-7</c:v>
                </c:pt>
                <c:pt idx="232">
                  <c:v>1.0136080000000001E-7</c:v>
                </c:pt>
                <c:pt idx="233">
                  <c:v>1.0135349999999999E-7</c:v>
                </c:pt>
                <c:pt idx="234">
                  <c:v>1.013462E-7</c:v>
                </c:pt>
                <c:pt idx="235">
                  <c:v>1.013389E-7</c:v>
                </c:pt>
                <c:pt idx="236">
                  <c:v>1.013316E-7</c:v>
                </c:pt>
                <c:pt idx="237">
                  <c:v>1.013243E-7</c:v>
                </c:pt>
                <c:pt idx="238">
                  <c:v>1.013171E-7</c:v>
                </c:pt>
                <c:pt idx="239">
                  <c:v>1.0130990000000001E-7</c:v>
                </c:pt>
                <c:pt idx="240">
                  <c:v>1.013027E-7</c:v>
                </c:pt>
                <c:pt idx="241">
                  <c:v>1.012955E-7</c:v>
                </c:pt>
                <c:pt idx="242">
                  <c:v>1.012884E-7</c:v>
                </c:pt>
                <c:pt idx="243">
                  <c:v>1.012812E-7</c:v>
                </c:pt>
                <c:pt idx="244">
                  <c:v>1.012741E-7</c:v>
                </c:pt>
                <c:pt idx="245">
                  <c:v>1.01267E-7</c:v>
                </c:pt>
                <c:pt idx="246">
                  <c:v>1.0125999999999999E-7</c:v>
                </c:pt>
                <c:pt idx="247">
                  <c:v>1.0125289999999999E-7</c:v>
                </c:pt>
                <c:pt idx="248">
                  <c:v>1.0124579999999999E-7</c:v>
                </c:pt>
                <c:pt idx="249">
                  <c:v>1.012388E-7</c:v>
                </c:pt>
                <c:pt idx="250">
                  <c:v>1.0123180000000001E-7</c:v>
                </c:pt>
              </c:numCache>
            </c:numRef>
          </c:yVal>
          <c:smooth val="1"/>
          <c:extLst>
            <c:ext xmlns:c16="http://schemas.microsoft.com/office/drawing/2014/chart" uri="{C3380CC4-5D6E-409C-BE32-E72D297353CC}">
              <c16:uniqueId val="{00000008-4D4C-4B1C-89A4-3D3AFACA9F2D}"/>
            </c:ext>
          </c:extLst>
        </c:ser>
        <c:ser>
          <c:idx val="9"/>
          <c:order val="9"/>
          <c:tx>
            <c:strRef>
              <c:f>marine01!$N$1</c:f>
              <c:strCache>
                <c:ptCount val="1"/>
                <c:pt idx="0">
                  <c:v>Dp(3.93451E-08) </c:v>
                </c:pt>
              </c:strCache>
            </c:strRef>
          </c:tx>
          <c:spPr>
            <a:ln w="12700">
              <a:solidFill>
                <a:srgbClr val="99CC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marine01!$N$2:$N$252</c:f>
              <c:numCache>
                <c:formatCode>0.00E+00</c:formatCode>
                <c:ptCount val="251"/>
                <c:pt idx="0">
                  <c:v>6.278956E-8</c:v>
                </c:pt>
                <c:pt idx="1">
                  <c:v>8.1250610000000005E-8</c:v>
                </c:pt>
                <c:pt idx="2">
                  <c:v>8.235766E-8</c:v>
                </c:pt>
                <c:pt idx="3">
                  <c:v>8.3554879999999998E-8</c:v>
                </c:pt>
                <c:pt idx="4">
                  <c:v>8.4851910000000002E-8</c:v>
                </c:pt>
                <c:pt idx="5">
                  <c:v>8.6262879999999998E-8</c:v>
                </c:pt>
                <c:pt idx="6">
                  <c:v>8.7806039999999998E-8</c:v>
                </c:pt>
                <c:pt idx="7">
                  <c:v>8.9504700000000003E-8</c:v>
                </c:pt>
                <c:pt idx="8">
                  <c:v>9.0849809999999995E-8</c:v>
                </c:pt>
                <c:pt idx="9">
                  <c:v>9.2285630000000004E-8</c:v>
                </c:pt>
                <c:pt idx="10">
                  <c:v>9.3837090000000004E-8</c:v>
                </c:pt>
                <c:pt idx="11">
                  <c:v>9.5523960000000003E-8</c:v>
                </c:pt>
                <c:pt idx="12">
                  <c:v>9.7368380000000004E-8</c:v>
                </c:pt>
                <c:pt idx="13">
                  <c:v>9.9398399999999996E-8</c:v>
                </c:pt>
                <c:pt idx="14">
                  <c:v>1.016498E-7</c:v>
                </c:pt>
                <c:pt idx="15">
                  <c:v>1.04169E-7</c:v>
                </c:pt>
                <c:pt idx="16">
                  <c:v>1.070185E-7</c:v>
                </c:pt>
                <c:pt idx="17">
                  <c:v>1.102826E-7</c:v>
                </c:pt>
                <c:pt idx="18">
                  <c:v>1.140783E-7</c:v>
                </c:pt>
                <c:pt idx="19">
                  <c:v>1.1856480000000001E-7</c:v>
                </c:pt>
                <c:pt idx="20">
                  <c:v>1.239614E-7</c:v>
                </c:pt>
                <c:pt idx="21">
                  <c:v>1.303354E-7</c:v>
                </c:pt>
                <c:pt idx="22">
                  <c:v>1.3719090000000001E-7</c:v>
                </c:pt>
                <c:pt idx="23">
                  <c:v>1.4265830000000001E-7</c:v>
                </c:pt>
                <c:pt idx="24">
                  <c:v>1.4398390000000001E-7</c:v>
                </c:pt>
                <c:pt idx="25">
                  <c:v>1.4085549999999999E-7</c:v>
                </c:pt>
                <c:pt idx="26">
                  <c:v>1.3600819999999999E-7</c:v>
                </c:pt>
                <c:pt idx="27">
                  <c:v>1.316489E-7</c:v>
                </c:pt>
                <c:pt idx="28">
                  <c:v>1.283958E-7</c:v>
                </c:pt>
                <c:pt idx="29">
                  <c:v>1.2613870000000001E-7</c:v>
                </c:pt>
                <c:pt idx="30">
                  <c:v>1.2460720000000001E-7</c:v>
                </c:pt>
                <c:pt idx="31">
                  <c:v>1.2356079999999999E-7</c:v>
                </c:pt>
                <c:pt idx="32">
                  <c:v>1.2282429999999999E-7</c:v>
                </c:pt>
                <c:pt idx="33">
                  <c:v>1.2228389999999999E-7</c:v>
                </c:pt>
                <c:pt idx="34">
                  <c:v>1.2186829999999999E-7</c:v>
                </c:pt>
                <c:pt idx="35">
                  <c:v>1.215338E-7</c:v>
                </c:pt>
                <c:pt idx="36">
                  <c:v>1.2125419999999999E-7</c:v>
                </c:pt>
                <c:pt idx="37">
                  <c:v>1.210137E-7</c:v>
                </c:pt>
                <c:pt idx="38">
                  <c:v>1.2080209999999999E-7</c:v>
                </c:pt>
                <c:pt idx="39">
                  <c:v>1.2061320000000001E-7</c:v>
                </c:pt>
                <c:pt idx="40">
                  <c:v>1.2044259999999999E-7</c:v>
                </c:pt>
                <c:pt idx="41">
                  <c:v>1.2028720000000001E-7</c:v>
                </c:pt>
                <c:pt idx="42">
                  <c:v>1.2014439999999999E-7</c:v>
                </c:pt>
                <c:pt idx="43">
                  <c:v>1.2001249999999999E-7</c:v>
                </c:pt>
                <c:pt idx="44">
                  <c:v>1.1989009999999999E-7</c:v>
                </c:pt>
                <c:pt idx="45">
                  <c:v>1.19776E-7</c:v>
                </c:pt>
                <c:pt idx="46">
                  <c:v>1.196692E-7</c:v>
                </c:pt>
                <c:pt idx="47">
                  <c:v>1.19569E-7</c:v>
                </c:pt>
                <c:pt idx="48">
                  <c:v>1.1947460000000001E-7</c:v>
                </c:pt>
                <c:pt idx="49">
                  <c:v>1.193854E-7</c:v>
                </c:pt>
                <c:pt idx="50">
                  <c:v>1.193009E-7</c:v>
                </c:pt>
                <c:pt idx="51">
                  <c:v>1.192207E-7</c:v>
                </c:pt>
                <c:pt idx="52">
                  <c:v>1.1914440000000001E-7</c:v>
                </c:pt>
                <c:pt idx="53">
                  <c:v>1.1907170000000001E-7</c:v>
                </c:pt>
                <c:pt idx="54">
                  <c:v>1.190023E-7</c:v>
                </c:pt>
                <c:pt idx="55">
                  <c:v>1.189358E-7</c:v>
                </c:pt>
                <c:pt idx="56">
                  <c:v>1.188721E-7</c:v>
                </c:pt>
                <c:pt idx="57">
                  <c:v>1.18811E-7</c:v>
                </c:pt>
                <c:pt idx="58">
                  <c:v>1.187524E-7</c:v>
                </c:pt>
                <c:pt idx="59">
                  <c:v>1.186959E-7</c:v>
                </c:pt>
                <c:pt idx="60">
                  <c:v>1.1864140000000001E-7</c:v>
                </c:pt>
                <c:pt idx="61">
                  <c:v>1.185889E-7</c:v>
                </c:pt>
                <c:pt idx="62">
                  <c:v>1.185382E-7</c:v>
                </c:pt>
                <c:pt idx="63">
                  <c:v>1.1848919999999999E-7</c:v>
                </c:pt>
                <c:pt idx="64">
                  <c:v>1.184418E-7</c:v>
                </c:pt>
                <c:pt idx="65">
                  <c:v>1.183959E-7</c:v>
                </c:pt>
                <c:pt idx="66">
                  <c:v>1.1835139999999999E-7</c:v>
                </c:pt>
                <c:pt idx="67">
                  <c:v>1.183082E-7</c:v>
                </c:pt>
                <c:pt idx="68">
                  <c:v>1.182663E-7</c:v>
                </c:pt>
                <c:pt idx="69">
                  <c:v>1.182255E-7</c:v>
                </c:pt>
                <c:pt idx="70">
                  <c:v>1.181859E-7</c:v>
                </c:pt>
                <c:pt idx="71">
                  <c:v>1.181473E-7</c:v>
                </c:pt>
                <c:pt idx="72">
                  <c:v>1.181097E-7</c:v>
                </c:pt>
                <c:pt idx="73">
                  <c:v>1.1807310000000001E-7</c:v>
                </c:pt>
                <c:pt idx="74">
                  <c:v>1.180374E-7</c:v>
                </c:pt>
                <c:pt idx="75">
                  <c:v>1.180025E-7</c:v>
                </c:pt>
                <c:pt idx="76">
                  <c:v>1.179685E-7</c:v>
                </c:pt>
                <c:pt idx="77">
                  <c:v>1.1793530000000001E-7</c:v>
                </c:pt>
                <c:pt idx="78">
                  <c:v>1.179028E-7</c:v>
                </c:pt>
                <c:pt idx="79">
                  <c:v>1.178711E-7</c:v>
                </c:pt>
                <c:pt idx="80">
                  <c:v>1.1784E-7</c:v>
                </c:pt>
                <c:pt idx="81">
                  <c:v>1.178096E-7</c:v>
                </c:pt>
                <c:pt idx="82">
                  <c:v>1.177798E-7</c:v>
                </c:pt>
                <c:pt idx="83">
                  <c:v>1.177506E-7</c:v>
                </c:pt>
                <c:pt idx="84">
                  <c:v>1.17722E-7</c:v>
                </c:pt>
                <c:pt idx="85">
                  <c:v>1.1769399999999999E-7</c:v>
                </c:pt>
                <c:pt idx="86">
                  <c:v>1.176665E-7</c:v>
                </c:pt>
                <c:pt idx="87">
                  <c:v>1.176395E-7</c:v>
                </c:pt>
                <c:pt idx="88">
                  <c:v>1.17613E-7</c:v>
                </c:pt>
                <c:pt idx="89">
                  <c:v>1.1758700000000001E-7</c:v>
                </c:pt>
                <c:pt idx="90">
                  <c:v>1.175615E-7</c:v>
                </c:pt>
                <c:pt idx="91">
                  <c:v>1.175363E-7</c:v>
                </c:pt>
                <c:pt idx="92">
                  <c:v>1.175117E-7</c:v>
                </c:pt>
                <c:pt idx="93">
                  <c:v>1.1748739999999999E-7</c:v>
                </c:pt>
                <c:pt idx="94">
                  <c:v>1.174635E-7</c:v>
                </c:pt>
                <c:pt idx="95">
                  <c:v>1.1744E-7</c:v>
                </c:pt>
                <c:pt idx="96">
                  <c:v>1.1741690000000001E-7</c:v>
                </c:pt>
                <c:pt idx="97">
                  <c:v>1.173941E-7</c:v>
                </c:pt>
                <c:pt idx="98">
                  <c:v>1.173717E-7</c:v>
                </c:pt>
                <c:pt idx="99">
                  <c:v>1.1734959999999999E-7</c:v>
                </c:pt>
                <c:pt idx="100">
                  <c:v>1.173279E-7</c:v>
                </c:pt>
                <c:pt idx="101">
                  <c:v>1.173064E-7</c:v>
                </c:pt>
                <c:pt idx="102">
                  <c:v>1.172853E-7</c:v>
                </c:pt>
                <c:pt idx="103">
                  <c:v>1.1726440000000001E-7</c:v>
                </c:pt>
                <c:pt idx="104">
                  <c:v>1.172439E-7</c:v>
                </c:pt>
                <c:pt idx="105">
                  <c:v>1.172236E-7</c:v>
                </c:pt>
                <c:pt idx="106">
                  <c:v>1.172036E-7</c:v>
                </c:pt>
                <c:pt idx="107">
                  <c:v>1.171838E-7</c:v>
                </c:pt>
                <c:pt idx="108">
                  <c:v>1.1716430000000001E-7</c:v>
                </c:pt>
                <c:pt idx="109">
                  <c:v>1.171451E-7</c:v>
                </c:pt>
                <c:pt idx="110">
                  <c:v>1.171261E-7</c:v>
                </c:pt>
                <c:pt idx="111">
                  <c:v>1.1710729999999999E-7</c:v>
                </c:pt>
                <c:pt idx="112">
                  <c:v>1.1708869999999999E-7</c:v>
                </c:pt>
                <c:pt idx="113">
                  <c:v>1.170704E-7</c:v>
                </c:pt>
                <c:pt idx="114">
                  <c:v>1.170523E-7</c:v>
                </c:pt>
                <c:pt idx="115">
                  <c:v>1.170344E-7</c:v>
                </c:pt>
                <c:pt idx="116">
                  <c:v>1.1701670000000001E-7</c:v>
                </c:pt>
                <c:pt idx="117">
                  <c:v>1.1699910000000001E-7</c:v>
                </c:pt>
                <c:pt idx="118">
                  <c:v>1.169818E-7</c:v>
                </c:pt>
                <c:pt idx="119">
                  <c:v>1.169647E-7</c:v>
                </c:pt>
                <c:pt idx="120">
                  <c:v>1.1694770000000001E-7</c:v>
                </c:pt>
                <c:pt idx="121">
                  <c:v>1.16931E-7</c:v>
                </c:pt>
                <c:pt idx="122">
                  <c:v>1.1691440000000001E-7</c:v>
                </c:pt>
                <c:pt idx="123">
                  <c:v>1.1689800000000001E-7</c:v>
                </c:pt>
                <c:pt idx="124">
                  <c:v>1.168817E-7</c:v>
                </c:pt>
                <c:pt idx="125">
                  <c:v>1.168656E-7</c:v>
                </c:pt>
                <c:pt idx="126">
                  <c:v>1.168497E-7</c:v>
                </c:pt>
                <c:pt idx="127">
                  <c:v>1.1683389999999999E-7</c:v>
                </c:pt>
                <c:pt idx="128">
                  <c:v>1.1681820000000001E-7</c:v>
                </c:pt>
                <c:pt idx="129">
                  <c:v>1.168027E-7</c:v>
                </c:pt>
                <c:pt idx="130">
                  <c:v>1.1678739999999999E-7</c:v>
                </c:pt>
                <c:pt idx="131">
                  <c:v>1.1677220000000001E-7</c:v>
                </c:pt>
                <c:pt idx="132">
                  <c:v>1.167571E-7</c:v>
                </c:pt>
                <c:pt idx="133">
                  <c:v>1.167422E-7</c:v>
                </c:pt>
                <c:pt idx="134">
                  <c:v>1.1672740000000001E-7</c:v>
                </c:pt>
                <c:pt idx="135">
                  <c:v>1.167127E-7</c:v>
                </c:pt>
                <c:pt idx="136">
                  <c:v>1.166982E-7</c:v>
                </c:pt>
                <c:pt idx="137">
                  <c:v>1.166837E-7</c:v>
                </c:pt>
                <c:pt idx="138">
                  <c:v>1.1666940000000001E-7</c:v>
                </c:pt>
                <c:pt idx="139">
                  <c:v>1.1665520000000001E-7</c:v>
                </c:pt>
                <c:pt idx="140">
                  <c:v>1.166412E-7</c:v>
                </c:pt>
                <c:pt idx="141">
                  <c:v>1.166272E-7</c:v>
                </c:pt>
                <c:pt idx="142">
                  <c:v>1.166134E-7</c:v>
                </c:pt>
                <c:pt idx="143">
                  <c:v>1.165996E-7</c:v>
                </c:pt>
                <c:pt idx="144">
                  <c:v>1.16586E-7</c:v>
                </c:pt>
                <c:pt idx="145">
                  <c:v>1.165724E-7</c:v>
                </c:pt>
                <c:pt idx="146">
                  <c:v>1.16559E-7</c:v>
                </c:pt>
                <c:pt idx="147">
                  <c:v>1.165457E-7</c:v>
                </c:pt>
                <c:pt idx="148">
                  <c:v>1.165324E-7</c:v>
                </c:pt>
                <c:pt idx="149">
                  <c:v>1.165193E-7</c:v>
                </c:pt>
                <c:pt idx="150">
                  <c:v>1.165063E-7</c:v>
                </c:pt>
                <c:pt idx="151">
                  <c:v>1.164933E-7</c:v>
                </c:pt>
                <c:pt idx="152">
                  <c:v>1.164804E-7</c:v>
                </c:pt>
                <c:pt idx="153">
                  <c:v>1.164677E-7</c:v>
                </c:pt>
                <c:pt idx="154">
                  <c:v>1.1645500000000001E-7</c:v>
                </c:pt>
                <c:pt idx="155">
                  <c:v>1.164424E-7</c:v>
                </c:pt>
                <c:pt idx="156">
                  <c:v>1.164299E-7</c:v>
                </c:pt>
                <c:pt idx="157">
                  <c:v>1.164174E-7</c:v>
                </c:pt>
                <c:pt idx="158">
                  <c:v>1.1640509999999999E-7</c:v>
                </c:pt>
                <c:pt idx="159">
                  <c:v>1.163928E-7</c:v>
                </c:pt>
                <c:pt idx="160">
                  <c:v>1.1638060000000001E-7</c:v>
                </c:pt>
                <c:pt idx="161">
                  <c:v>1.163685E-7</c:v>
                </c:pt>
                <c:pt idx="162">
                  <c:v>1.1635639999999999E-7</c:v>
                </c:pt>
                <c:pt idx="163">
                  <c:v>1.163445E-7</c:v>
                </c:pt>
                <c:pt idx="164">
                  <c:v>1.1633260000000001E-7</c:v>
                </c:pt>
                <c:pt idx="165">
                  <c:v>1.163207E-7</c:v>
                </c:pt>
                <c:pt idx="166">
                  <c:v>1.16309E-7</c:v>
                </c:pt>
                <c:pt idx="167">
                  <c:v>1.162973E-7</c:v>
                </c:pt>
                <c:pt idx="168">
                  <c:v>1.162857E-7</c:v>
                </c:pt>
                <c:pt idx="169">
                  <c:v>1.162741E-7</c:v>
                </c:pt>
                <c:pt idx="170">
                  <c:v>1.1626260000000001E-7</c:v>
                </c:pt>
                <c:pt idx="171">
                  <c:v>1.162512E-7</c:v>
                </c:pt>
                <c:pt idx="172">
                  <c:v>1.162398E-7</c:v>
                </c:pt>
                <c:pt idx="173">
                  <c:v>1.162285E-7</c:v>
                </c:pt>
                <c:pt idx="174">
                  <c:v>1.162173E-7</c:v>
                </c:pt>
                <c:pt idx="175">
                  <c:v>1.1620609999999999E-7</c:v>
                </c:pt>
                <c:pt idx="176">
                  <c:v>1.16195E-7</c:v>
                </c:pt>
                <c:pt idx="177">
                  <c:v>1.161839E-7</c:v>
                </c:pt>
                <c:pt idx="178">
                  <c:v>1.161729E-7</c:v>
                </c:pt>
                <c:pt idx="179">
                  <c:v>1.16162E-7</c:v>
                </c:pt>
                <c:pt idx="180">
                  <c:v>1.161511E-7</c:v>
                </c:pt>
                <c:pt idx="181">
                  <c:v>1.161403E-7</c:v>
                </c:pt>
                <c:pt idx="182">
                  <c:v>1.1612949999999999E-7</c:v>
                </c:pt>
                <c:pt idx="183">
                  <c:v>1.1611870000000001E-7</c:v>
                </c:pt>
                <c:pt idx="184">
                  <c:v>1.161081E-7</c:v>
                </c:pt>
                <c:pt idx="185">
                  <c:v>1.1609740000000001E-7</c:v>
                </c:pt>
                <c:pt idx="186">
                  <c:v>1.1608689999999999E-7</c:v>
                </c:pt>
                <c:pt idx="187">
                  <c:v>1.160763E-7</c:v>
                </c:pt>
                <c:pt idx="188">
                  <c:v>1.160659E-7</c:v>
                </c:pt>
                <c:pt idx="189">
                  <c:v>1.160554E-7</c:v>
                </c:pt>
                <c:pt idx="190">
                  <c:v>1.160451E-7</c:v>
                </c:pt>
                <c:pt idx="191">
                  <c:v>1.160347E-7</c:v>
                </c:pt>
                <c:pt idx="192">
                  <c:v>1.1602449999999999E-7</c:v>
                </c:pt>
                <c:pt idx="193">
                  <c:v>1.1601420000000001E-7</c:v>
                </c:pt>
                <c:pt idx="194">
                  <c:v>1.16004E-7</c:v>
                </c:pt>
                <c:pt idx="195">
                  <c:v>1.1599389999999999E-7</c:v>
                </c:pt>
                <c:pt idx="196">
                  <c:v>1.159838E-7</c:v>
                </c:pt>
                <c:pt idx="197">
                  <c:v>1.159737E-7</c:v>
                </c:pt>
                <c:pt idx="198">
                  <c:v>1.159637E-7</c:v>
                </c:pt>
                <c:pt idx="199">
                  <c:v>1.159537E-7</c:v>
                </c:pt>
                <c:pt idx="200">
                  <c:v>1.159438E-7</c:v>
                </c:pt>
                <c:pt idx="201">
                  <c:v>1.1593390000000001E-7</c:v>
                </c:pt>
                <c:pt idx="202">
                  <c:v>1.15924E-7</c:v>
                </c:pt>
                <c:pt idx="203">
                  <c:v>1.159142E-7</c:v>
                </c:pt>
                <c:pt idx="204">
                  <c:v>1.159044E-7</c:v>
                </c:pt>
                <c:pt idx="205">
                  <c:v>1.158947E-7</c:v>
                </c:pt>
                <c:pt idx="206">
                  <c:v>1.15885E-7</c:v>
                </c:pt>
                <c:pt idx="207">
                  <c:v>1.158753E-7</c:v>
                </c:pt>
                <c:pt idx="208">
                  <c:v>1.158657E-7</c:v>
                </c:pt>
                <c:pt idx="209">
                  <c:v>1.1585609999999999E-7</c:v>
                </c:pt>
                <c:pt idx="210">
                  <c:v>1.158466E-7</c:v>
                </c:pt>
                <c:pt idx="211">
                  <c:v>1.158371E-7</c:v>
                </c:pt>
                <c:pt idx="212">
                  <c:v>1.158276E-7</c:v>
                </c:pt>
                <c:pt idx="213">
                  <c:v>1.158181E-7</c:v>
                </c:pt>
                <c:pt idx="214">
                  <c:v>1.158087E-7</c:v>
                </c:pt>
                <c:pt idx="215">
                  <c:v>1.1579930000000001E-7</c:v>
                </c:pt>
                <c:pt idx="216">
                  <c:v>1.1579000000000001E-7</c:v>
                </c:pt>
                <c:pt idx="217">
                  <c:v>1.1578070000000001E-7</c:v>
                </c:pt>
                <c:pt idx="218">
                  <c:v>1.1577140000000001E-7</c:v>
                </c:pt>
                <c:pt idx="219">
                  <c:v>1.1576209999999999E-7</c:v>
                </c:pt>
                <c:pt idx="220">
                  <c:v>1.157529E-7</c:v>
                </c:pt>
                <c:pt idx="221">
                  <c:v>1.157437E-7</c:v>
                </c:pt>
                <c:pt idx="222">
                  <c:v>1.157346E-7</c:v>
                </c:pt>
                <c:pt idx="223">
                  <c:v>1.157255E-7</c:v>
                </c:pt>
                <c:pt idx="224">
                  <c:v>1.157164E-7</c:v>
                </c:pt>
                <c:pt idx="225">
                  <c:v>1.1570729999999999E-7</c:v>
                </c:pt>
                <c:pt idx="226">
                  <c:v>1.156983E-7</c:v>
                </c:pt>
                <c:pt idx="227">
                  <c:v>1.156893E-7</c:v>
                </c:pt>
                <c:pt idx="228">
                  <c:v>1.156803E-7</c:v>
                </c:pt>
                <c:pt idx="229">
                  <c:v>1.156714E-7</c:v>
                </c:pt>
                <c:pt idx="230">
                  <c:v>1.156624E-7</c:v>
                </c:pt>
                <c:pt idx="231">
                  <c:v>1.156536E-7</c:v>
                </c:pt>
                <c:pt idx="232">
                  <c:v>1.156447E-7</c:v>
                </c:pt>
                <c:pt idx="233">
                  <c:v>1.156359E-7</c:v>
                </c:pt>
                <c:pt idx="234">
                  <c:v>1.1562699999999999E-7</c:v>
                </c:pt>
                <c:pt idx="235">
                  <c:v>1.156183E-7</c:v>
                </c:pt>
                <c:pt idx="236">
                  <c:v>1.156095E-7</c:v>
                </c:pt>
                <c:pt idx="237">
                  <c:v>1.1560080000000001E-7</c:v>
                </c:pt>
                <c:pt idx="238">
                  <c:v>1.155921E-7</c:v>
                </c:pt>
                <c:pt idx="239">
                  <c:v>1.1558340000000001E-7</c:v>
                </c:pt>
                <c:pt idx="240">
                  <c:v>1.155747E-7</c:v>
                </c:pt>
                <c:pt idx="241">
                  <c:v>1.155661E-7</c:v>
                </c:pt>
                <c:pt idx="242">
                  <c:v>1.1555749999999999E-7</c:v>
                </c:pt>
                <c:pt idx="243">
                  <c:v>1.1554890000000001E-7</c:v>
                </c:pt>
                <c:pt idx="244">
                  <c:v>1.155404E-7</c:v>
                </c:pt>
                <c:pt idx="245">
                  <c:v>1.1553179999999999E-7</c:v>
                </c:pt>
                <c:pt idx="246">
                  <c:v>1.155233E-7</c:v>
                </c:pt>
                <c:pt idx="247">
                  <c:v>1.155148E-7</c:v>
                </c:pt>
                <c:pt idx="248">
                  <c:v>1.155064E-7</c:v>
                </c:pt>
                <c:pt idx="249">
                  <c:v>1.154979E-7</c:v>
                </c:pt>
                <c:pt idx="250">
                  <c:v>1.154895E-7</c:v>
                </c:pt>
              </c:numCache>
            </c:numRef>
          </c:yVal>
          <c:smooth val="1"/>
          <c:extLst>
            <c:ext xmlns:c16="http://schemas.microsoft.com/office/drawing/2014/chart" uri="{C3380CC4-5D6E-409C-BE32-E72D297353CC}">
              <c16:uniqueId val="{00000009-4D4C-4B1C-89A4-3D3AFACA9F2D}"/>
            </c:ext>
          </c:extLst>
        </c:ser>
        <c:ser>
          <c:idx val="10"/>
          <c:order val="10"/>
          <c:tx>
            <c:strRef>
              <c:f>marine01!$O$1</c:f>
              <c:strCache>
                <c:ptCount val="1"/>
                <c:pt idx="0">
                  <c:v>Dp(4.31577E-08) </c:v>
                </c:pt>
              </c:strCache>
            </c:strRef>
          </c:tx>
          <c:spPr>
            <a:ln w="12700">
              <a:solidFill>
                <a:srgbClr val="3366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marine01!$O$2:$O$252</c:f>
              <c:numCache>
                <c:formatCode>0.00E+00</c:formatCode>
                <c:ptCount val="251"/>
                <c:pt idx="0">
                  <c:v>7.0579530000000003E-8</c:v>
                </c:pt>
                <c:pt idx="1">
                  <c:v>9.0586340000000004E-8</c:v>
                </c:pt>
                <c:pt idx="2">
                  <c:v>9.1889450000000001E-8</c:v>
                </c:pt>
                <c:pt idx="3">
                  <c:v>9.3302959999999999E-8</c:v>
                </c:pt>
                <c:pt idx="4">
                  <c:v>9.4839540000000006E-8</c:v>
                </c:pt>
                <c:pt idx="5">
                  <c:v>9.6517559999999996E-8</c:v>
                </c:pt>
                <c:pt idx="6">
                  <c:v>9.8338700000000002E-8</c:v>
                </c:pt>
                <c:pt idx="7">
                  <c:v>9.9784190000000003E-8</c:v>
                </c:pt>
                <c:pt idx="8">
                  <c:v>1.013521E-7</c:v>
                </c:pt>
                <c:pt idx="9">
                  <c:v>1.03047E-7</c:v>
                </c:pt>
                <c:pt idx="10">
                  <c:v>1.0488800000000001E-7</c:v>
                </c:pt>
                <c:pt idx="11">
                  <c:v>1.068986E-7</c:v>
                </c:pt>
                <c:pt idx="12">
                  <c:v>1.091083E-7</c:v>
                </c:pt>
                <c:pt idx="13">
                  <c:v>1.11555E-7</c:v>
                </c:pt>
                <c:pt idx="14">
                  <c:v>1.142876E-7</c:v>
                </c:pt>
                <c:pt idx="15">
                  <c:v>1.173713E-7</c:v>
                </c:pt>
                <c:pt idx="16">
                  <c:v>1.2089509999999999E-7</c:v>
                </c:pt>
                <c:pt idx="17">
                  <c:v>1.2498409999999999E-7</c:v>
                </c:pt>
                <c:pt idx="18">
                  <c:v>1.298188E-7</c:v>
                </c:pt>
                <c:pt idx="19">
                  <c:v>1.3566270000000001E-7</c:v>
                </c:pt>
                <c:pt idx="20">
                  <c:v>1.4291940000000001E-7</c:v>
                </c:pt>
                <c:pt idx="21">
                  <c:v>1.519081E-7</c:v>
                </c:pt>
                <c:pt idx="22">
                  <c:v>1.6230539999999999E-7</c:v>
                </c:pt>
                <c:pt idx="23">
                  <c:v>1.714922E-7</c:v>
                </c:pt>
                <c:pt idx="24">
                  <c:v>1.740652E-7</c:v>
                </c:pt>
                <c:pt idx="25">
                  <c:v>1.6862399999999999E-7</c:v>
                </c:pt>
                <c:pt idx="26">
                  <c:v>1.6065220000000001E-7</c:v>
                </c:pt>
                <c:pt idx="27">
                  <c:v>1.539659E-7</c:v>
                </c:pt>
                <c:pt idx="28">
                  <c:v>1.4920809999999999E-7</c:v>
                </c:pt>
                <c:pt idx="29">
                  <c:v>1.4600200000000001E-7</c:v>
                </c:pt>
                <c:pt idx="30">
                  <c:v>1.438657E-7</c:v>
                </c:pt>
                <c:pt idx="31">
                  <c:v>1.42423E-7</c:v>
                </c:pt>
                <c:pt idx="32">
                  <c:v>1.414153E-7</c:v>
                </c:pt>
                <c:pt idx="33">
                  <c:v>1.406802E-7</c:v>
                </c:pt>
                <c:pt idx="34">
                  <c:v>1.4011719999999999E-7</c:v>
                </c:pt>
                <c:pt idx="35">
                  <c:v>1.396657E-7</c:v>
                </c:pt>
                <c:pt idx="36">
                  <c:v>1.3928939999999999E-7</c:v>
                </c:pt>
                <c:pt idx="37">
                  <c:v>1.389663E-7</c:v>
                </c:pt>
                <c:pt idx="38">
                  <c:v>1.3868279999999999E-7</c:v>
                </c:pt>
                <c:pt idx="39">
                  <c:v>1.3843019999999999E-7</c:v>
                </c:pt>
                <c:pt idx="40">
                  <c:v>1.3820230000000001E-7</c:v>
                </c:pt>
                <c:pt idx="41">
                  <c:v>1.379951E-7</c:v>
                </c:pt>
                <c:pt idx="42">
                  <c:v>1.3780489999999999E-7</c:v>
                </c:pt>
                <c:pt idx="43">
                  <c:v>1.376296E-7</c:v>
                </c:pt>
                <c:pt idx="44">
                  <c:v>1.37467E-7</c:v>
                </c:pt>
                <c:pt idx="45">
                  <c:v>1.3731570000000001E-7</c:v>
                </c:pt>
                <c:pt idx="46">
                  <c:v>1.3717419999999999E-7</c:v>
                </c:pt>
                <c:pt idx="47">
                  <c:v>1.370415E-7</c:v>
                </c:pt>
                <c:pt idx="48">
                  <c:v>1.369167E-7</c:v>
                </c:pt>
                <c:pt idx="49">
                  <c:v>1.3679889999999999E-7</c:v>
                </c:pt>
                <c:pt idx="50">
                  <c:v>1.366875E-7</c:v>
                </c:pt>
                <c:pt idx="51">
                  <c:v>1.3658179999999999E-7</c:v>
                </c:pt>
                <c:pt idx="52">
                  <c:v>1.3648129999999999E-7</c:v>
                </c:pt>
                <c:pt idx="53">
                  <c:v>1.3638559999999999E-7</c:v>
                </c:pt>
                <c:pt idx="54">
                  <c:v>1.3629429999999999E-7</c:v>
                </c:pt>
                <c:pt idx="55">
                  <c:v>1.3620709999999999E-7</c:v>
                </c:pt>
                <c:pt idx="56">
                  <c:v>1.3612349999999999E-7</c:v>
                </c:pt>
                <c:pt idx="57">
                  <c:v>1.3604339999999999E-7</c:v>
                </c:pt>
                <c:pt idx="58">
                  <c:v>1.359665E-7</c:v>
                </c:pt>
                <c:pt idx="59">
                  <c:v>1.358925E-7</c:v>
                </c:pt>
                <c:pt idx="60">
                  <c:v>1.3582130000000001E-7</c:v>
                </c:pt>
                <c:pt idx="61">
                  <c:v>1.3575270000000001E-7</c:v>
                </c:pt>
                <c:pt idx="62">
                  <c:v>1.356865E-7</c:v>
                </c:pt>
                <c:pt idx="63">
                  <c:v>1.3562250000000001E-7</c:v>
                </c:pt>
                <c:pt idx="64">
                  <c:v>1.355607E-7</c:v>
                </c:pt>
                <c:pt idx="65">
                  <c:v>1.355009E-7</c:v>
                </c:pt>
                <c:pt idx="66">
                  <c:v>1.3544290000000001E-7</c:v>
                </c:pt>
                <c:pt idx="67">
                  <c:v>1.3538669999999999E-7</c:v>
                </c:pt>
                <c:pt idx="68">
                  <c:v>1.353321E-7</c:v>
                </c:pt>
                <c:pt idx="69">
                  <c:v>1.3527919999999999E-7</c:v>
                </c:pt>
                <c:pt idx="70">
                  <c:v>1.352277E-7</c:v>
                </c:pt>
                <c:pt idx="71">
                  <c:v>1.351776E-7</c:v>
                </c:pt>
                <c:pt idx="72">
                  <c:v>1.351289E-7</c:v>
                </c:pt>
                <c:pt idx="73">
                  <c:v>1.3508140000000001E-7</c:v>
                </c:pt>
                <c:pt idx="74">
                  <c:v>1.350352E-7</c:v>
                </c:pt>
                <c:pt idx="75">
                  <c:v>1.3499010000000001E-7</c:v>
                </c:pt>
                <c:pt idx="76">
                  <c:v>1.3494609999999999E-7</c:v>
                </c:pt>
                <c:pt idx="77">
                  <c:v>1.3490309999999999E-7</c:v>
                </c:pt>
                <c:pt idx="78">
                  <c:v>1.3486119999999999E-7</c:v>
                </c:pt>
                <c:pt idx="79">
                  <c:v>1.348202E-7</c:v>
                </c:pt>
                <c:pt idx="80">
                  <c:v>1.3478010000000001E-7</c:v>
                </c:pt>
                <c:pt idx="81">
                  <c:v>1.3474090000000001E-7</c:v>
                </c:pt>
                <c:pt idx="82">
                  <c:v>1.347025E-7</c:v>
                </c:pt>
                <c:pt idx="83">
                  <c:v>1.34665E-7</c:v>
                </c:pt>
                <c:pt idx="84">
                  <c:v>1.3462819999999999E-7</c:v>
                </c:pt>
                <c:pt idx="85">
                  <c:v>1.3459210000000001E-7</c:v>
                </c:pt>
                <c:pt idx="86">
                  <c:v>1.345567E-7</c:v>
                </c:pt>
                <c:pt idx="87">
                  <c:v>1.3452210000000001E-7</c:v>
                </c:pt>
                <c:pt idx="88">
                  <c:v>1.344881E-7</c:v>
                </c:pt>
                <c:pt idx="89">
                  <c:v>1.3445469999999999E-7</c:v>
                </c:pt>
                <c:pt idx="90">
                  <c:v>1.3442189999999999E-7</c:v>
                </c:pt>
                <c:pt idx="91">
                  <c:v>1.343897E-7</c:v>
                </c:pt>
                <c:pt idx="92">
                  <c:v>1.3435810000000001E-7</c:v>
                </c:pt>
                <c:pt idx="93">
                  <c:v>1.3432700000000001E-7</c:v>
                </c:pt>
                <c:pt idx="94">
                  <c:v>1.342964E-7</c:v>
                </c:pt>
                <c:pt idx="95">
                  <c:v>1.3426639999999999E-7</c:v>
                </c:pt>
                <c:pt idx="96">
                  <c:v>1.3423689999999999E-7</c:v>
                </c:pt>
                <c:pt idx="97">
                  <c:v>1.342078E-7</c:v>
                </c:pt>
                <c:pt idx="98">
                  <c:v>1.3417920000000001E-7</c:v>
                </c:pt>
                <c:pt idx="99">
                  <c:v>1.3415099999999999E-7</c:v>
                </c:pt>
                <c:pt idx="100">
                  <c:v>1.341232E-7</c:v>
                </c:pt>
                <c:pt idx="101">
                  <c:v>1.3409589999999999E-7</c:v>
                </c:pt>
                <c:pt idx="102">
                  <c:v>1.3406900000000001E-7</c:v>
                </c:pt>
                <c:pt idx="103">
                  <c:v>1.340424E-7</c:v>
                </c:pt>
                <c:pt idx="104">
                  <c:v>1.3401620000000001E-7</c:v>
                </c:pt>
                <c:pt idx="105">
                  <c:v>1.3399050000000001E-7</c:v>
                </c:pt>
                <c:pt idx="106">
                  <c:v>1.33965E-7</c:v>
                </c:pt>
                <c:pt idx="107">
                  <c:v>1.339399E-7</c:v>
                </c:pt>
                <c:pt idx="108">
                  <c:v>1.3391510000000001E-7</c:v>
                </c:pt>
                <c:pt idx="109">
                  <c:v>1.3389069999999999E-7</c:v>
                </c:pt>
                <c:pt idx="110">
                  <c:v>1.338666E-7</c:v>
                </c:pt>
                <c:pt idx="111">
                  <c:v>1.3384280000000001E-7</c:v>
                </c:pt>
                <c:pt idx="112">
                  <c:v>1.3381929999999999E-7</c:v>
                </c:pt>
                <c:pt idx="113">
                  <c:v>1.3379610000000001E-7</c:v>
                </c:pt>
                <c:pt idx="114">
                  <c:v>1.3377310000000001E-7</c:v>
                </c:pt>
                <c:pt idx="115">
                  <c:v>1.337505E-7</c:v>
                </c:pt>
                <c:pt idx="116">
                  <c:v>1.3372810000000001E-7</c:v>
                </c:pt>
                <c:pt idx="117">
                  <c:v>1.3370599999999999E-7</c:v>
                </c:pt>
                <c:pt idx="118">
                  <c:v>1.3368410000000001E-7</c:v>
                </c:pt>
                <c:pt idx="119">
                  <c:v>1.3366239999999999E-7</c:v>
                </c:pt>
                <c:pt idx="120">
                  <c:v>1.3364109999999999E-7</c:v>
                </c:pt>
                <c:pt idx="121">
                  <c:v>1.3361990000000001E-7</c:v>
                </c:pt>
                <c:pt idx="122">
                  <c:v>1.33599E-7</c:v>
                </c:pt>
                <c:pt idx="123">
                  <c:v>1.3357830000000001E-7</c:v>
                </c:pt>
                <c:pt idx="124">
                  <c:v>1.335578E-7</c:v>
                </c:pt>
                <c:pt idx="125">
                  <c:v>1.335375E-7</c:v>
                </c:pt>
                <c:pt idx="126">
                  <c:v>1.335175E-7</c:v>
                </c:pt>
                <c:pt idx="127">
                  <c:v>1.334976E-7</c:v>
                </c:pt>
                <c:pt idx="128">
                  <c:v>1.3347790000000001E-7</c:v>
                </c:pt>
                <c:pt idx="129">
                  <c:v>1.3345849999999999E-7</c:v>
                </c:pt>
                <c:pt idx="130">
                  <c:v>1.3343919999999999E-7</c:v>
                </c:pt>
                <c:pt idx="131">
                  <c:v>1.3342010000000001E-7</c:v>
                </c:pt>
                <c:pt idx="132">
                  <c:v>1.334012E-7</c:v>
                </c:pt>
                <c:pt idx="133">
                  <c:v>1.3338250000000001E-7</c:v>
                </c:pt>
                <c:pt idx="134">
                  <c:v>1.3336390000000001E-7</c:v>
                </c:pt>
                <c:pt idx="135">
                  <c:v>1.3334549999999999E-7</c:v>
                </c:pt>
                <c:pt idx="136">
                  <c:v>1.3332729999999999E-7</c:v>
                </c:pt>
                <c:pt idx="137">
                  <c:v>1.333092E-7</c:v>
                </c:pt>
                <c:pt idx="138">
                  <c:v>1.332913E-7</c:v>
                </c:pt>
                <c:pt idx="139">
                  <c:v>1.3327360000000001E-7</c:v>
                </c:pt>
                <c:pt idx="140">
                  <c:v>1.3325600000000001E-7</c:v>
                </c:pt>
                <c:pt idx="141">
                  <c:v>1.3323850000000001E-7</c:v>
                </c:pt>
                <c:pt idx="142">
                  <c:v>1.3322120000000001E-7</c:v>
                </c:pt>
                <c:pt idx="143">
                  <c:v>1.3320400000000001E-7</c:v>
                </c:pt>
                <c:pt idx="144">
                  <c:v>1.3318699999999999E-7</c:v>
                </c:pt>
                <c:pt idx="145">
                  <c:v>1.3317010000000001E-7</c:v>
                </c:pt>
                <c:pt idx="146">
                  <c:v>1.331534E-7</c:v>
                </c:pt>
                <c:pt idx="147">
                  <c:v>1.3313670000000001E-7</c:v>
                </c:pt>
                <c:pt idx="148">
                  <c:v>1.331202E-7</c:v>
                </c:pt>
                <c:pt idx="149">
                  <c:v>1.3310390000000001E-7</c:v>
                </c:pt>
                <c:pt idx="150">
                  <c:v>1.3308760000000001E-7</c:v>
                </c:pt>
                <c:pt idx="151">
                  <c:v>1.330715E-7</c:v>
                </c:pt>
                <c:pt idx="152">
                  <c:v>1.3305550000000001E-7</c:v>
                </c:pt>
                <c:pt idx="153">
                  <c:v>1.3303960000000001E-7</c:v>
                </c:pt>
                <c:pt idx="154">
                  <c:v>1.330238E-7</c:v>
                </c:pt>
                <c:pt idx="155">
                  <c:v>1.3300820000000001E-7</c:v>
                </c:pt>
                <c:pt idx="156">
                  <c:v>1.3299260000000001E-7</c:v>
                </c:pt>
                <c:pt idx="157">
                  <c:v>1.329772E-7</c:v>
                </c:pt>
                <c:pt idx="158">
                  <c:v>1.3296180000000001E-7</c:v>
                </c:pt>
                <c:pt idx="159">
                  <c:v>1.3294660000000001E-7</c:v>
                </c:pt>
                <c:pt idx="160">
                  <c:v>1.329315E-7</c:v>
                </c:pt>
                <c:pt idx="161">
                  <c:v>1.3291639999999999E-7</c:v>
                </c:pt>
                <c:pt idx="162">
                  <c:v>1.3290149999999999E-7</c:v>
                </c:pt>
                <c:pt idx="163">
                  <c:v>1.3288669999999999E-7</c:v>
                </c:pt>
                <c:pt idx="164">
                  <c:v>1.3287190000000001E-7</c:v>
                </c:pt>
                <c:pt idx="165">
                  <c:v>1.3285730000000001E-7</c:v>
                </c:pt>
                <c:pt idx="166">
                  <c:v>1.3284269999999999E-7</c:v>
                </c:pt>
                <c:pt idx="167">
                  <c:v>1.3282830000000001E-7</c:v>
                </c:pt>
                <c:pt idx="168">
                  <c:v>1.328139E-7</c:v>
                </c:pt>
                <c:pt idx="169">
                  <c:v>1.327996E-7</c:v>
                </c:pt>
                <c:pt idx="170">
                  <c:v>1.327854E-7</c:v>
                </c:pt>
                <c:pt idx="171">
                  <c:v>1.3277129999999999E-7</c:v>
                </c:pt>
                <c:pt idx="172">
                  <c:v>1.3275730000000001E-7</c:v>
                </c:pt>
                <c:pt idx="173">
                  <c:v>1.3274329999999999E-7</c:v>
                </c:pt>
                <c:pt idx="174">
                  <c:v>1.3272950000000001E-7</c:v>
                </c:pt>
                <c:pt idx="175">
                  <c:v>1.3271570000000001E-7</c:v>
                </c:pt>
                <c:pt idx="176">
                  <c:v>1.3270199999999999E-7</c:v>
                </c:pt>
                <c:pt idx="177">
                  <c:v>1.3268830000000001E-7</c:v>
                </c:pt>
                <c:pt idx="178">
                  <c:v>1.326748E-7</c:v>
                </c:pt>
                <c:pt idx="179">
                  <c:v>1.326613E-7</c:v>
                </c:pt>
                <c:pt idx="180">
                  <c:v>1.3264789999999999E-7</c:v>
                </c:pt>
                <c:pt idx="181">
                  <c:v>1.326346E-7</c:v>
                </c:pt>
                <c:pt idx="182">
                  <c:v>1.3262130000000001E-7</c:v>
                </c:pt>
                <c:pt idx="183">
                  <c:v>1.3260810000000001E-7</c:v>
                </c:pt>
                <c:pt idx="184">
                  <c:v>1.32595E-7</c:v>
                </c:pt>
                <c:pt idx="185">
                  <c:v>1.325819E-7</c:v>
                </c:pt>
                <c:pt idx="186">
                  <c:v>1.3256890000000001E-7</c:v>
                </c:pt>
                <c:pt idx="187">
                  <c:v>1.3255600000000001E-7</c:v>
                </c:pt>
                <c:pt idx="188">
                  <c:v>1.3254309999999999E-7</c:v>
                </c:pt>
                <c:pt idx="189">
                  <c:v>1.3253030000000001E-7</c:v>
                </c:pt>
                <c:pt idx="190">
                  <c:v>1.325176E-7</c:v>
                </c:pt>
                <c:pt idx="191">
                  <c:v>1.3250489999999999E-7</c:v>
                </c:pt>
                <c:pt idx="192">
                  <c:v>1.324923E-7</c:v>
                </c:pt>
                <c:pt idx="193">
                  <c:v>1.324797E-7</c:v>
                </c:pt>
                <c:pt idx="194">
                  <c:v>1.324672E-7</c:v>
                </c:pt>
                <c:pt idx="195">
                  <c:v>1.3245479999999999E-7</c:v>
                </c:pt>
                <c:pt idx="196">
                  <c:v>1.3244240000000001E-7</c:v>
                </c:pt>
                <c:pt idx="197">
                  <c:v>1.3243009999999999E-7</c:v>
                </c:pt>
                <c:pt idx="198">
                  <c:v>1.324178E-7</c:v>
                </c:pt>
                <c:pt idx="199">
                  <c:v>1.3240560000000001E-7</c:v>
                </c:pt>
                <c:pt idx="200">
                  <c:v>1.323935E-7</c:v>
                </c:pt>
                <c:pt idx="201">
                  <c:v>1.3238139999999999E-7</c:v>
                </c:pt>
                <c:pt idx="202">
                  <c:v>1.3236929999999999E-7</c:v>
                </c:pt>
                <c:pt idx="203">
                  <c:v>1.323573E-7</c:v>
                </c:pt>
                <c:pt idx="204">
                  <c:v>1.3234540000000001E-7</c:v>
                </c:pt>
                <c:pt idx="205">
                  <c:v>1.3233350000000001E-7</c:v>
                </c:pt>
                <c:pt idx="206">
                  <c:v>1.3232159999999999E-7</c:v>
                </c:pt>
                <c:pt idx="207">
                  <c:v>1.3230979999999999E-7</c:v>
                </c:pt>
                <c:pt idx="208">
                  <c:v>1.322981E-7</c:v>
                </c:pt>
                <c:pt idx="209">
                  <c:v>1.3228639999999999E-7</c:v>
                </c:pt>
                <c:pt idx="210">
                  <c:v>1.322748E-7</c:v>
                </c:pt>
                <c:pt idx="211">
                  <c:v>1.3226320000000001E-7</c:v>
                </c:pt>
                <c:pt idx="212">
                  <c:v>1.3225159999999999E-7</c:v>
                </c:pt>
                <c:pt idx="213">
                  <c:v>1.3224009999999999E-7</c:v>
                </c:pt>
                <c:pt idx="214">
                  <c:v>1.3222859999999999E-7</c:v>
                </c:pt>
                <c:pt idx="215">
                  <c:v>1.3221720000000001E-7</c:v>
                </c:pt>
                <c:pt idx="216">
                  <c:v>1.322058E-7</c:v>
                </c:pt>
                <c:pt idx="217">
                  <c:v>1.3219450000000001E-7</c:v>
                </c:pt>
                <c:pt idx="218">
                  <c:v>1.321832E-7</c:v>
                </c:pt>
                <c:pt idx="219">
                  <c:v>1.3217190000000001E-7</c:v>
                </c:pt>
                <c:pt idx="220">
                  <c:v>1.3216070000000001E-7</c:v>
                </c:pt>
                <c:pt idx="221">
                  <c:v>1.3214960000000001E-7</c:v>
                </c:pt>
                <c:pt idx="222">
                  <c:v>1.3213840000000001E-7</c:v>
                </c:pt>
                <c:pt idx="223">
                  <c:v>1.3212730000000001E-7</c:v>
                </c:pt>
                <c:pt idx="224">
                  <c:v>1.3211629999999999E-7</c:v>
                </c:pt>
                <c:pt idx="225">
                  <c:v>1.3210530000000001E-7</c:v>
                </c:pt>
                <c:pt idx="226">
                  <c:v>1.3209429999999999E-7</c:v>
                </c:pt>
                <c:pt idx="227">
                  <c:v>1.320834E-7</c:v>
                </c:pt>
                <c:pt idx="228">
                  <c:v>1.3207250000000001E-7</c:v>
                </c:pt>
                <c:pt idx="229">
                  <c:v>1.3206160000000001E-7</c:v>
                </c:pt>
                <c:pt idx="230">
                  <c:v>1.3205080000000001E-7</c:v>
                </c:pt>
                <c:pt idx="231">
                  <c:v>1.3204000000000001E-7</c:v>
                </c:pt>
                <c:pt idx="232">
                  <c:v>1.320293E-7</c:v>
                </c:pt>
                <c:pt idx="233">
                  <c:v>1.3201859999999999E-7</c:v>
                </c:pt>
                <c:pt idx="234">
                  <c:v>1.3200790000000001E-7</c:v>
                </c:pt>
                <c:pt idx="235">
                  <c:v>1.3199729999999999E-7</c:v>
                </c:pt>
                <c:pt idx="236">
                  <c:v>1.319867E-7</c:v>
                </c:pt>
                <c:pt idx="237">
                  <c:v>1.3197610000000001E-7</c:v>
                </c:pt>
                <c:pt idx="238">
                  <c:v>1.3196560000000001E-7</c:v>
                </c:pt>
                <c:pt idx="239">
                  <c:v>1.3195510000000001E-7</c:v>
                </c:pt>
                <c:pt idx="240">
                  <c:v>1.3194460000000001E-7</c:v>
                </c:pt>
                <c:pt idx="241">
                  <c:v>1.3193409999999999E-7</c:v>
                </c:pt>
                <c:pt idx="242">
                  <c:v>1.3192370000000001E-7</c:v>
                </c:pt>
                <c:pt idx="243">
                  <c:v>1.3191339999999999E-7</c:v>
                </c:pt>
                <c:pt idx="244">
                  <c:v>1.3190300000000001E-7</c:v>
                </c:pt>
                <c:pt idx="245">
                  <c:v>1.318927E-7</c:v>
                </c:pt>
                <c:pt idx="246">
                  <c:v>1.3188240000000001E-7</c:v>
                </c:pt>
                <c:pt idx="247">
                  <c:v>1.3187219999999999E-7</c:v>
                </c:pt>
                <c:pt idx="248">
                  <c:v>1.3186199999999999E-7</c:v>
                </c:pt>
                <c:pt idx="249">
                  <c:v>1.318518E-7</c:v>
                </c:pt>
                <c:pt idx="250">
                  <c:v>1.318416E-7</c:v>
                </c:pt>
              </c:numCache>
            </c:numRef>
          </c:yVal>
          <c:smooth val="1"/>
          <c:extLst>
            <c:ext xmlns:c16="http://schemas.microsoft.com/office/drawing/2014/chart" uri="{C3380CC4-5D6E-409C-BE32-E72D297353CC}">
              <c16:uniqueId val="{0000000A-4D4C-4B1C-89A4-3D3AFACA9F2D}"/>
            </c:ext>
          </c:extLst>
        </c:ser>
        <c:ser>
          <c:idx val="11"/>
          <c:order val="11"/>
          <c:tx>
            <c:strRef>
              <c:f>marine01!$P$1</c:f>
              <c:strCache>
                <c:ptCount val="1"/>
                <c:pt idx="0">
                  <c:v>Dp(4.73397E-08) </c:v>
                </c:pt>
              </c:strCache>
            </c:strRef>
          </c:tx>
          <c:spPr>
            <a:ln w="12700">
              <a:solidFill>
                <a:srgbClr val="0080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marine01!$P$2:$P$252</c:f>
              <c:numCache>
                <c:formatCode>0.00E+00</c:formatCode>
                <c:ptCount val="251"/>
                <c:pt idx="0">
                  <c:v>7.9229530000000004E-8</c:v>
                </c:pt>
                <c:pt idx="1">
                  <c:v>1.0090239999999999E-7</c:v>
                </c:pt>
                <c:pt idx="2">
                  <c:v>1.024285E-7</c:v>
                </c:pt>
                <c:pt idx="3">
                  <c:v>1.040887E-7</c:v>
                </c:pt>
                <c:pt idx="4">
                  <c:v>1.058994E-7</c:v>
                </c:pt>
                <c:pt idx="5">
                  <c:v>1.078544E-7</c:v>
                </c:pt>
                <c:pt idx="6">
                  <c:v>1.094345E-7</c:v>
                </c:pt>
                <c:pt idx="7">
                  <c:v>1.111375E-7</c:v>
                </c:pt>
                <c:pt idx="8">
                  <c:v>1.129764E-7</c:v>
                </c:pt>
                <c:pt idx="9">
                  <c:v>1.149709E-7</c:v>
                </c:pt>
                <c:pt idx="10">
                  <c:v>1.171458E-7</c:v>
                </c:pt>
                <c:pt idx="11">
                  <c:v>1.1953170000000001E-7</c:v>
                </c:pt>
                <c:pt idx="12">
                  <c:v>1.2216740000000001E-7</c:v>
                </c:pt>
                <c:pt idx="13">
                  <c:v>1.2510319999999999E-7</c:v>
                </c:pt>
                <c:pt idx="14">
                  <c:v>1.284055E-7</c:v>
                </c:pt>
                <c:pt idx="15">
                  <c:v>1.3216429999999999E-7</c:v>
                </c:pt>
                <c:pt idx="16">
                  <c:v>1.3650569999999999E-7</c:v>
                </c:pt>
                <c:pt idx="17">
                  <c:v>1.4161229999999999E-7</c:v>
                </c:pt>
                <c:pt idx="18">
                  <c:v>1.4775999999999999E-7</c:v>
                </c:pt>
                <c:pt idx="19">
                  <c:v>1.5537989999999999E-7</c:v>
                </c:pt>
                <c:pt idx="20">
                  <c:v>1.6520309999999999E-7</c:v>
                </c:pt>
                <c:pt idx="21">
                  <c:v>1.781343E-7</c:v>
                </c:pt>
                <c:pt idx="22">
                  <c:v>1.9478519999999999E-7</c:v>
                </c:pt>
                <c:pt idx="23">
                  <c:v>2.1266049999999999E-7</c:v>
                </c:pt>
                <c:pt idx="24">
                  <c:v>2.200444E-7</c:v>
                </c:pt>
                <c:pt idx="25">
                  <c:v>2.0806849999999999E-7</c:v>
                </c:pt>
                <c:pt idx="26">
                  <c:v>1.9266640000000001E-7</c:v>
                </c:pt>
                <c:pt idx="27">
                  <c:v>1.8159560000000001E-7</c:v>
                </c:pt>
                <c:pt idx="28">
                  <c:v>1.7434259999999999E-7</c:v>
                </c:pt>
                <c:pt idx="29">
                  <c:v>1.6966660000000001E-7</c:v>
                </c:pt>
                <c:pt idx="30">
                  <c:v>1.666294E-7</c:v>
                </c:pt>
                <c:pt idx="31">
                  <c:v>1.646099E-7</c:v>
                </c:pt>
                <c:pt idx="32">
                  <c:v>1.6321369999999999E-7</c:v>
                </c:pt>
                <c:pt idx="33">
                  <c:v>1.622022E-7</c:v>
                </c:pt>
                <c:pt idx="34">
                  <c:v>1.614318E-7</c:v>
                </c:pt>
                <c:pt idx="35">
                  <c:v>1.6081649999999999E-7</c:v>
                </c:pt>
                <c:pt idx="36">
                  <c:v>1.6030530000000001E-7</c:v>
                </c:pt>
                <c:pt idx="37">
                  <c:v>1.598678E-7</c:v>
                </c:pt>
                <c:pt idx="38">
                  <c:v>1.5948479999999999E-7</c:v>
                </c:pt>
                <c:pt idx="39">
                  <c:v>1.591442E-7</c:v>
                </c:pt>
                <c:pt idx="40">
                  <c:v>1.5883759999999999E-7</c:v>
                </c:pt>
                <c:pt idx="41">
                  <c:v>1.5855919999999999E-7</c:v>
                </c:pt>
                <c:pt idx="42">
                  <c:v>1.583042E-7</c:v>
                </c:pt>
                <c:pt idx="43">
                  <c:v>1.5806940000000001E-7</c:v>
                </c:pt>
                <c:pt idx="44">
                  <c:v>1.578521E-7</c:v>
                </c:pt>
                <c:pt idx="45">
                  <c:v>1.5765000000000001E-7</c:v>
                </c:pt>
                <c:pt idx="46">
                  <c:v>1.5746130000000001E-7</c:v>
                </c:pt>
                <c:pt idx="47">
                  <c:v>1.572846E-7</c:v>
                </c:pt>
                <c:pt idx="48">
                  <c:v>1.571185E-7</c:v>
                </c:pt>
                <c:pt idx="49">
                  <c:v>1.56962E-7</c:v>
                </c:pt>
                <c:pt idx="50">
                  <c:v>1.5681399999999999E-7</c:v>
                </c:pt>
                <c:pt idx="51">
                  <c:v>1.566739E-7</c:v>
                </c:pt>
                <c:pt idx="52">
                  <c:v>1.565407E-7</c:v>
                </c:pt>
                <c:pt idx="53">
                  <c:v>1.5641410000000001E-7</c:v>
                </c:pt>
                <c:pt idx="54">
                  <c:v>1.5629330000000001E-7</c:v>
                </c:pt>
                <c:pt idx="55">
                  <c:v>1.5617800000000001E-7</c:v>
                </c:pt>
                <c:pt idx="56">
                  <c:v>1.5606769999999999E-7</c:v>
                </c:pt>
                <c:pt idx="57">
                  <c:v>1.55962E-7</c:v>
                </c:pt>
                <c:pt idx="58">
                  <c:v>1.5586069999999999E-7</c:v>
                </c:pt>
                <c:pt idx="59">
                  <c:v>1.5576329999999999E-7</c:v>
                </c:pt>
                <c:pt idx="60">
                  <c:v>1.556696E-7</c:v>
                </c:pt>
                <c:pt idx="61">
                  <c:v>1.5557939999999999E-7</c:v>
                </c:pt>
                <c:pt idx="62">
                  <c:v>1.554924E-7</c:v>
                </c:pt>
                <c:pt idx="63">
                  <c:v>1.554085E-7</c:v>
                </c:pt>
                <c:pt idx="64">
                  <c:v>1.553273E-7</c:v>
                </c:pt>
                <c:pt idx="65">
                  <c:v>1.552489E-7</c:v>
                </c:pt>
                <c:pt idx="66">
                  <c:v>1.5517300000000001E-7</c:v>
                </c:pt>
                <c:pt idx="67">
                  <c:v>1.550994E-7</c:v>
                </c:pt>
                <c:pt idx="68">
                  <c:v>1.550281E-7</c:v>
                </c:pt>
                <c:pt idx="69">
                  <c:v>1.5495879999999999E-7</c:v>
                </c:pt>
                <c:pt idx="70">
                  <c:v>1.5489160000000001E-7</c:v>
                </c:pt>
                <c:pt idx="71">
                  <c:v>1.548262E-7</c:v>
                </c:pt>
                <c:pt idx="72">
                  <c:v>1.5476269999999999E-7</c:v>
                </c:pt>
                <c:pt idx="73">
                  <c:v>1.5470079999999999E-7</c:v>
                </c:pt>
                <c:pt idx="74">
                  <c:v>1.5464059999999999E-7</c:v>
                </c:pt>
                <c:pt idx="75">
                  <c:v>1.5458190000000001E-7</c:v>
                </c:pt>
                <c:pt idx="76">
                  <c:v>1.5452470000000001E-7</c:v>
                </c:pt>
                <c:pt idx="77">
                  <c:v>1.5446879999999999E-7</c:v>
                </c:pt>
                <c:pt idx="78">
                  <c:v>1.544143E-7</c:v>
                </c:pt>
                <c:pt idx="79">
                  <c:v>1.5436110000000001E-7</c:v>
                </c:pt>
                <c:pt idx="80">
                  <c:v>1.543091E-7</c:v>
                </c:pt>
                <c:pt idx="81">
                  <c:v>1.5425819999999999E-7</c:v>
                </c:pt>
                <c:pt idx="82">
                  <c:v>1.5420849999999999E-7</c:v>
                </c:pt>
                <c:pt idx="83">
                  <c:v>1.5415979999999999E-7</c:v>
                </c:pt>
                <c:pt idx="84">
                  <c:v>1.5411220000000001E-7</c:v>
                </c:pt>
                <c:pt idx="85">
                  <c:v>1.5406550000000001E-7</c:v>
                </c:pt>
                <c:pt idx="86">
                  <c:v>1.5401979999999999E-7</c:v>
                </c:pt>
                <c:pt idx="87">
                  <c:v>1.53975E-7</c:v>
                </c:pt>
                <c:pt idx="88">
                  <c:v>1.539311E-7</c:v>
                </c:pt>
                <c:pt idx="89">
                  <c:v>1.5388800000000001E-7</c:v>
                </c:pt>
                <c:pt idx="90">
                  <c:v>1.5384570000000001E-7</c:v>
                </c:pt>
                <c:pt idx="91">
                  <c:v>1.538042E-7</c:v>
                </c:pt>
                <c:pt idx="92">
                  <c:v>1.5376339999999999E-7</c:v>
                </c:pt>
                <c:pt idx="93">
                  <c:v>1.537234E-7</c:v>
                </c:pt>
                <c:pt idx="94">
                  <c:v>1.5368410000000001E-7</c:v>
                </c:pt>
                <c:pt idx="95">
                  <c:v>1.5364550000000001E-7</c:v>
                </c:pt>
                <c:pt idx="96">
                  <c:v>1.5360749999999999E-7</c:v>
                </c:pt>
                <c:pt idx="97">
                  <c:v>1.5357010000000001E-7</c:v>
                </c:pt>
                <c:pt idx="98">
                  <c:v>1.5353330000000001E-7</c:v>
                </c:pt>
                <c:pt idx="99">
                  <c:v>1.534972E-7</c:v>
                </c:pt>
                <c:pt idx="100">
                  <c:v>1.5346160000000001E-7</c:v>
                </c:pt>
                <c:pt idx="101">
                  <c:v>1.534265E-7</c:v>
                </c:pt>
                <c:pt idx="102">
                  <c:v>1.53392E-7</c:v>
                </c:pt>
                <c:pt idx="103">
                  <c:v>1.5335799999999999E-7</c:v>
                </c:pt>
                <c:pt idx="104">
                  <c:v>1.5332449999999999E-7</c:v>
                </c:pt>
                <c:pt idx="105">
                  <c:v>1.5329150000000001E-7</c:v>
                </c:pt>
                <c:pt idx="106">
                  <c:v>1.5325900000000001E-7</c:v>
                </c:pt>
                <c:pt idx="107">
                  <c:v>1.5322690000000001E-7</c:v>
                </c:pt>
                <c:pt idx="108">
                  <c:v>1.531952E-7</c:v>
                </c:pt>
                <c:pt idx="109">
                  <c:v>1.531641E-7</c:v>
                </c:pt>
                <c:pt idx="110">
                  <c:v>1.531333E-7</c:v>
                </c:pt>
                <c:pt idx="111">
                  <c:v>1.531029E-7</c:v>
                </c:pt>
                <c:pt idx="112">
                  <c:v>1.5307300000000001E-7</c:v>
                </c:pt>
                <c:pt idx="113">
                  <c:v>1.530434E-7</c:v>
                </c:pt>
                <c:pt idx="114">
                  <c:v>1.5301420000000001E-7</c:v>
                </c:pt>
                <c:pt idx="115">
                  <c:v>1.5298529999999999E-7</c:v>
                </c:pt>
                <c:pt idx="116">
                  <c:v>1.529568E-7</c:v>
                </c:pt>
                <c:pt idx="117">
                  <c:v>1.529287E-7</c:v>
                </c:pt>
                <c:pt idx="118">
                  <c:v>1.5290090000000001E-7</c:v>
                </c:pt>
                <c:pt idx="119">
                  <c:v>1.5287339999999999E-7</c:v>
                </c:pt>
                <c:pt idx="120">
                  <c:v>1.528462E-7</c:v>
                </c:pt>
                <c:pt idx="121">
                  <c:v>1.5281940000000001E-7</c:v>
                </c:pt>
                <c:pt idx="122">
                  <c:v>1.527928E-7</c:v>
                </c:pt>
                <c:pt idx="123">
                  <c:v>1.5276660000000001E-7</c:v>
                </c:pt>
                <c:pt idx="124">
                  <c:v>1.5274060000000001E-7</c:v>
                </c:pt>
                <c:pt idx="125">
                  <c:v>1.5271490000000001E-7</c:v>
                </c:pt>
                <c:pt idx="126">
                  <c:v>1.5268950000000001E-7</c:v>
                </c:pt>
                <c:pt idx="127">
                  <c:v>1.5266439999999999E-7</c:v>
                </c:pt>
                <c:pt idx="128">
                  <c:v>1.5263950000000001E-7</c:v>
                </c:pt>
                <c:pt idx="129">
                  <c:v>1.526149E-7</c:v>
                </c:pt>
                <c:pt idx="130">
                  <c:v>1.5259050000000001E-7</c:v>
                </c:pt>
                <c:pt idx="131">
                  <c:v>1.5256640000000001E-7</c:v>
                </c:pt>
                <c:pt idx="132">
                  <c:v>1.525425E-7</c:v>
                </c:pt>
                <c:pt idx="133">
                  <c:v>1.525189E-7</c:v>
                </c:pt>
                <c:pt idx="134">
                  <c:v>1.524955E-7</c:v>
                </c:pt>
                <c:pt idx="135">
                  <c:v>1.5247229999999999E-7</c:v>
                </c:pt>
                <c:pt idx="136">
                  <c:v>1.5244929999999999E-7</c:v>
                </c:pt>
                <c:pt idx="137">
                  <c:v>1.5242650000000001E-7</c:v>
                </c:pt>
                <c:pt idx="138">
                  <c:v>1.5240399999999999E-7</c:v>
                </c:pt>
                <c:pt idx="139">
                  <c:v>1.523816E-7</c:v>
                </c:pt>
                <c:pt idx="140">
                  <c:v>1.5235950000000001E-7</c:v>
                </c:pt>
                <c:pt idx="141">
                  <c:v>1.5233750000000001E-7</c:v>
                </c:pt>
                <c:pt idx="142">
                  <c:v>1.5231579999999999E-7</c:v>
                </c:pt>
                <c:pt idx="143">
                  <c:v>1.5229420000000001E-7</c:v>
                </c:pt>
                <c:pt idx="144">
                  <c:v>1.5227279999999999E-7</c:v>
                </c:pt>
                <c:pt idx="145">
                  <c:v>1.5225160000000001E-7</c:v>
                </c:pt>
                <c:pt idx="146">
                  <c:v>1.5223049999999999E-7</c:v>
                </c:pt>
                <c:pt idx="147">
                  <c:v>1.5220970000000001E-7</c:v>
                </c:pt>
                <c:pt idx="148">
                  <c:v>1.5218899999999999E-7</c:v>
                </c:pt>
                <c:pt idx="149">
                  <c:v>1.521685E-7</c:v>
                </c:pt>
                <c:pt idx="150">
                  <c:v>1.5214810000000001E-7</c:v>
                </c:pt>
                <c:pt idx="151">
                  <c:v>1.5212790000000001E-7</c:v>
                </c:pt>
                <c:pt idx="152">
                  <c:v>1.5210790000000001E-7</c:v>
                </c:pt>
                <c:pt idx="153">
                  <c:v>1.5208800000000001E-7</c:v>
                </c:pt>
                <c:pt idx="154">
                  <c:v>1.5206819999999999E-7</c:v>
                </c:pt>
                <c:pt idx="155">
                  <c:v>1.5204870000000001E-7</c:v>
                </c:pt>
                <c:pt idx="156">
                  <c:v>1.520292E-7</c:v>
                </c:pt>
                <c:pt idx="157">
                  <c:v>1.520099E-7</c:v>
                </c:pt>
                <c:pt idx="158">
                  <c:v>1.5199079999999999E-7</c:v>
                </c:pt>
                <c:pt idx="159">
                  <c:v>1.519717E-7</c:v>
                </c:pt>
                <c:pt idx="160">
                  <c:v>1.519528E-7</c:v>
                </c:pt>
                <c:pt idx="161">
                  <c:v>1.5193410000000001E-7</c:v>
                </c:pt>
                <c:pt idx="162">
                  <c:v>1.5191550000000001E-7</c:v>
                </c:pt>
                <c:pt idx="163">
                  <c:v>1.51897E-7</c:v>
                </c:pt>
                <c:pt idx="164">
                  <c:v>1.5187860000000001E-7</c:v>
                </c:pt>
                <c:pt idx="165">
                  <c:v>1.5186040000000001E-7</c:v>
                </c:pt>
                <c:pt idx="166">
                  <c:v>1.518422E-7</c:v>
                </c:pt>
                <c:pt idx="167">
                  <c:v>1.5182420000000001E-7</c:v>
                </c:pt>
                <c:pt idx="168">
                  <c:v>1.5180630000000001E-7</c:v>
                </c:pt>
                <c:pt idx="169">
                  <c:v>1.5178859999999999E-7</c:v>
                </c:pt>
                <c:pt idx="170">
                  <c:v>1.517709E-7</c:v>
                </c:pt>
                <c:pt idx="171">
                  <c:v>1.5175339999999999E-7</c:v>
                </c:pt>
                <c:pt idx="172">
                  <c:v>1.5173590000000001E-7</c:v>
                </c:pt>
                <c:pt idx="173">
                  <c:v>1.5171859999999999E-7</c:v>
                </c:pt>
                <c:pt idx="174">
                  <c:v>1.5170140000000001E-7</c:v>
                </c:pt>
                <c:pt idx="175">
                  <c:v>1.516843E-7</c:v>
                </c:pt>
                <c:pt idx="176">
                  <c:v>1.5166730000000001E-7</c:v>
                </c:pt>
                <c:pt idx="177">
                  <c:v>1.5165040000000001E-7</c:v>
                </c:pt>
                <c:pt idx="178">
                  <c:v>1.516336E-7</c:v>
                </c:pt>
                <c:pt idx="179">
                  <c:v>1.5161679999999999E-7</c:v>
                </c:pt>
                <c:pt idx="180">
                  <c:v>1.5160019999999999E-7</c:v>
                </c:pt>
                <c:pt idx="181">
                  <c:v>1.5158370000000001E-7</c:v>
                </c:pt>
                <c:pt idx="182">
                  <c:v>1.515673E-7</c:v>
                </c:pt>
                <c:pt idx="183">
                  <c:v>1.5155090000000001E-7</c:v>
                </c:pt>
                <c:pt idx="184">
                  <c:v>1.5153470000000001E-7</c:v>
                </c:pt>
                <c:pt idx="185">
                  <c:v>1.5151850000000001E-7</c:v>
                </c:pt>
                <c:pt idx="186">
                  <c:v>1.5150249999999999E-7</c:v>
                </c:pt>
                <c:pt idx="187">
                  <c:v>1.514865E-7</c:v>
                </c:pt>
                <c:pt idx="188">
                  <c:v>1.514706E-7</c:v>
                </c:pt>
                <c:pt idx="189">
                  <c:v>1.5145479999999999E-7</c:v>
                </c:pt>
                <c:pt idx="190">
                  <c:v>1.514391E-7</c:v>
                </c:pt>
                <c:pt idx="191">
                  <c:v>1.5142339999999999E-7</c:v>
                </c:pt>
                <c:pt idx="192">
                  <c:v>1.5140779999999999E-7</c:v>
                </c:pt>
                <c:pt idx="193">
                  <c:v>1.5139240000000001E-7</c:v>
                </c:pt>
                <c:pt idx="194">
                  <c:v>1.513769E-7</c:v>
                </c:pt>
                <c:pt idx="195">
                  <c:v>1.5136160000000001E-7</c:v>
                </c:pt>
                <c:pt idx="196">
                  <c:v>1.5134640000000001E-7</c:v>
                </c:pt>
                <c:pt idx="197">
                  <c:v>1.513312E-7</c:v>
                </c:pt>
                <c:pt idx="198">
                  <c:v>1.513161E-7</c:v>
                </c:pt>
                <c:pt idx="199">
                  <c:v>1.5130100000000001E-7</c:v>
                </c:pt>
                <c:pt idx="200">
                  <c:v>1.5128609999999999E-7</c:v>
                </c:pt>
                <c:pt idx="201">
                  <c:v>1.5127119999999999E-7</c:v>
                </c:pt>
                <c:pt idx="202">
                  <c:v>1.5125640000000001E-7</c:v>
                </c:pt>
                <c:pt idx="203">
                  <c:v>1.512416E-7</c:v>
                </c:pt>
                <c:pt idx="204">
                  <c:v>1.5122689999999999E-7</c:v>
                </c:pt>
                <c:pt idx="205">
                  <c:v>1.5121229999999999E-7</c:v>
                </c:pt>
                <c:pt idx="206">
                  <c:v>1.511977E-7</c:v>
                </c:pt>
                <c:pt idx="207">
                  <c:v>1.5118329999999999E-7</c:v>
                </c:pt>
                <c:pt idx="208">
                  <c:v>1.5116880000000001E-7</c:v>
                </c:pt>
                <c:pt idx="209">
                  <c:v>1.5115449999999999E-7</c:v>
                </c:pt>
                <c:pt idx="210">
                  <c:v>1.511402E-7</c:v>
                </c:pt>
                <c:pt idx="211">
                  <c:v>1.5112590000000001E-7</c:v>
                </c:pt>
                <c:pt idx="212">
                  <c:v>1.511118E-7</c:v>
                </c:pt>
                <c:pt idx="213">
                  <c:v>1.5109769999999999E-7</c:v>
                </c:pt>
                <c:pt idx="214">
                  <c:v>1.5108360000000001E-7</c:v>
                </c:pt>
                <c:pt idx="215">
                  <c:v>1.5106959999999999E-7</c:v>
                </c:pt>
                <c:pt idx="216">
                  <c:v>1.510557E-7</c:v>
                </c:pt>
                <c:pt idx="217">
                  <c:v>1.510418E-7</c:v>
                </c:pt>
                <c:pt idx="218">
                  <c:v>1.5102799999999999E-7</c:v>
                </c:pt>
                <c:pt idx="219">
                  <c:v>1.5101419999999999E-7</c:v>
                </c:pt>
                <c:pt idx="220">
                  <c:v>1.510005E-7</c:v>
                </c:pt>
                <c:pt idx="221">
                  <c:v>1.5098679999999999E-7</c:v>
                </c:pt>
                <c:pt idx="222">
                  <c:v>1.509732E-7</c:v>
                </c:pt>
                <c:pt idx="223">
                  <c:v>1.509596E-7</c:v>
                </c:pt>
                <c:pt idx="224">
                  <c:v>1.509461E-7</c:v>
                </c:pt>
                <c:pt idx="225">
                  <c:v>1.5093269999999999E-7</c:v>
                </c:pt>
                <c:pt idx="226">
                  <c:v>1.5091930000000001E-7</c:v>
                </c:pt>
                <c:pt idx="227">
                  <c:v>1.509059E-7</c:v>
                </c:pt>
                <c:pt idx="228">
                  <c:v>1.508926E-7</c:v>
                </c:pt>
                <c:pt idx="229">
                  <c:v>1.5087940000000001E-7</c:v>
                </c:pt>
                <c:pt idx="230">
                  <c:v>1.5086620000000001E-7</c:v>
                </c:pt>
                <c:pt idx="231">
                  <c:v>1.5085300000000001E-7</c:v>
                </c:pt>
                <c:pt idx="232">
                  <c:v>1.508399E-7</c:v>
                </c:pt>
                <c:pt idx="233">
                  <c:v>1.5082690000000001E-7</c:v>
                </c:pt>
                <c:pt idx="234">
                  <c:v>1.508139E-7</c:v>
                </c:pt>
                <c:pt idx="235">
                  <c:v>1.5080090000000001E-7</c:v>
                </c:pt>
                <c:pt idx="236">
                  <c:v>1.5078799999999999E-7</c:v>
                </c:pt>
                <c:pt idx="237">
                  <c:v>1.5077509999999999E-7</c:v>
                </c:pt>
                <c:pt idx="238">
                  <c:v>1.5076230000000001E-7</c:v>
                </c:pt>
                <c:pt idx="239">
                  <c:v>1.5074950000000001E-7</c:v>
                </c:pt>
                <c:pt idx="240">
                  <c:v>1.5073670000000001E-7</c:v>
                </c:pt>
                <c:pt idx="241">
                  <c:v>1.5072399999999999E-7</c:v>
                </c:pt>
                <c:pt idx="242">
                  <c:v>1.507114E-7</c:v>
                </c:pt>
                <c:pt idx="243">
                  <c:v>1.5069880000000001E-7</c:v>
                </c:pt>
                <c:pt idx="244">
                  <c:v>1.5068619999999999E-7</c:v>
                </c:pt>
                <c:pt idx="245">
                  <c:v>1.5067359999999999E-7</c:v>
                </c:pt>
                <c:pt idx="246">
                  <c:v>1.5066109999999999E-7</c:v>
                </c:pt>
                <c:pt idx="247">
                  <c:v>1.5064870000000001E-7</c:v>
                </c:pt>
                <c:pt idx="248">
                  <c:v>1.506363E-7</c:v>
                </c:pt>
                <c:pt idx="249">
                  <c:v>1.5062389999999999E-7</c:v>
                </c:pt>
                <c:pt idx="250">
                  <c:v>1.506116E-7</c:v>
                </c:pt>
              </c:numCache>
            </c:numRef>
          </c:yVal>
          <c:smooth val="1"/>
          <c:extLst>
            <c:ext xmlns:c16="http://schemas.microsoft.com/office/drawing/2014/chart" uri="{C3380CC4-5D6E-409C-BE32-E72D297353CC}">
              <c16:uniqueId val="{0000000B-4D4C-4B1C-89A4-3D3AFACA9F2D}"/>
            </c:ext>
          </c:extLst>
        </c:ser>
        <c:ser>
          <c:idx val="12"/>
          <c:order val="12"/>
          <c:tx>
            <c:strRef>
              <c:f>marine01!$Q$1</c:f>
              <c:strCache>
                <c:ptCount val="1"/>
                <c:pt idx="0">
                  <c:v>Dp(5.19269E-08) </c:v>
                </c:pt>
              </c:strCache>
            </c:strRef>
          </c:tx>
          <c:spPr>
            <a:ln w="12700">
              <a:solidFill>
                <a:srgbClr val="99CC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marine01!$Q$2:$Q$252</c:f>
              <c:numCache>
                <c:formatCode>0.00E+00</c:formatCode>
                <c:ptCount val="251"/>
                <c:pt idx="0">
                  <c:v>8.882169E-8</c:v>
                </c:pt>
                <c:pt idx="1">
                  <c:v>1.122914E-7</c:v>
                </c:pt>
                <c:pt idx="2">
                  <c:v>1.1407E-7</c:v>
                </c:pt>
                <c:pt idx="3">
                  <c:v>1.1601029999999999E-7</c:v>
                </c:pt>
                <c:pt idx="4">
                  <c:v>1.181286E-7</c:v>
                </c:pt>
                <c:pt idx="5">
                  <c:v>1.1986280000000001E-7</c:v>
                </c:pt>
                <c:pt idx="6">
                  <c:v>1.2170170000000001E-7</c:v>
                </c:pt>
                <c:pt idx="7">
                  <c:v>1.2368489999999999E-7</c:v>
                </c:pt>
                <c:pt idx="8">
                  <c:v>1.258325E-7</c:v>
                </c:pt>
                <c:pt idx="9">
                  <c:v>1.281699E-7</c:v>
                </c:pt>
                <c:pt idx="10">
                  <c:v>1.3072819999999999E-7</c:v>
                </c:pt>
                <c:pt idx="11">
                  <c:v>1.33547E-7</c:v>
                </c:pt>
                <c:pt idx="12">
                  <c:v>1.3667660000000001E-7</c:v>
                </c:pt>
                <c:pt idx="13">
                  <c:v>1.4018360000000001E-7</c:v>
                </c:pt>
                <c:pt idx="14">
                  <c:v>1.4415670000000001E-7</c:v>
                </c:pt>
                <c:pt idx="15">
                  <c:v>1.4871869999999999E-7</c:v>
                </c:pt>
                <c:pt idx="16">
                  <c:v>1.5404609999999999E-7</c:v>
                </c:pt>
                <c:pt idx="17">
                  <c:v>1.604025E-7</c:v>
                </c:pt>
                <c:pt idx="18">
                  <c:v>1.6820459999999999E-7</c:v>
                </c:pt>
                <c:pt idx="19">
                  <c:v>1.7814940000000001E-7</c:v>
                </c:pt>
                <c:pt idx="20">
                  <c:v>1.9154899999999999E-7</c:v>
                </c:pt>
                <c:pt idx="21">
                  <c:v>2.1063940000000001E-7</c:v>
                </c:pt>
                <c:pt idx="22">
                  <c:v>2.3972539999999998E-7</c:v>
                </c:pt>
                <c:pt idx="23">
                  <c:v>2.8913250000000001E-7</c:v>
                </c:pt>
                <c:pt idx="24">
                  <c:v>4.1423319999999999E-7</c:v>
                </c:pt>
                <c:pt idx="25">
                  <c:v>9.1035900000000003E-7</c:v>
                </c:pt>
                <c:pt idx="26">
                  <c:v>1.7257639999999999E-6</c:v>
                </c:pt>
                <c:pt idx="27">
                  <c:v>2.4653790000000002E-6</c:v>
                </c:pt>
                <c:pt idx="28">
                  <c:v>3.0619529999999998E-6</c:v>
                </c:pt>
                <c:pt idx="29">
                  <c:v>3.5438799999999999E-6</c:v>
                </c:pt>
                <c:pt idx="30">
                  <c:v>3.9443230000000001E-6</c:v>
                </c:pt>
                <c:pt idx="31">
                  <c:v>4.2884850000000003E-6</c:v>
                </c:pt>
                <c:pt idx="32">
                  <c:v>4.593471E-6</c:v>
                </c:pt>
                <c:pt idx="33">
                  <c:v>4.8700900000000003E-6</c:v>
                </c:pt>
                <c:pt idx="34">
                  <c:v>5.1252550000000001E-6</c:v>
                </c:pt>
                <c:pt idx="35">
                  <c:v>5.3634880000000001E-6</c:v>
                </c:pt>
                <c:pt idx="36">
                  <c:v>5.5878159999999997E-6</c:v>
                </c:pt>
                <c:pt idx="37">
                  <c:v>5.8003680000000004E-6</c:v>
                </c:pt>
                <c:pt idx="38">
                  <c:v>6.0027339999999998E-6</c:v>
                </c:pt>
                <c:pt idx="39">
                  <c:v>6.1961150000000001E-6</c:v>
                </c:pt>
                <c:pt idx="40">
                  <c:v>6.3814770000000002E-6</c:v>
                </c:pt>
                <c:pt idx="41">
                  <c:v>6.5595779999999997E-6</c:v>
                </c:pt>
                <c:pt idx="42">
                  <c:v>6.7311849999999998E-6</c:v>
                </c:pt>
                <c:pt idx="43">
                  <c:v>6.8968209999999997E-6</c:v>
                </c:pt>
                <c:pt idx="44">
                  <c:v>7.0569759999999997E-6</c:v>
                </c:pt>
                <c:pt idx="45">
                  <c:v>7.2120870000000002E-6</c:v>
                </c:pt>
                <c:pt idx="46">
                  <c:v>7.3625250000000003E-6</c:v>
                </c:pt>
                <c:pt idx="47">
                  <c:v>7.5086270000000001E-6</c:v>
                </c:pt>
                <c:pt idx="48">
                  <c:v>7.6506469999999995E-6</c:v>
                </c:pt>
                <c:pt idx="49">
                  <c:v>7.7888810000000006E-6</c:v>
                </c:pt>
                <c:pt idx="50">
                  <c:v>7.9235889999999997E-6</c:v>
                </c:pt>
                <c:pt idx="51">
                  <c:v>8.0549630000000004E-6</c:v>
                </c:pt>
                <c:pt idx="52">
                  <c:v>8.1832559999999997E-6</c:v>
                </c:pt>
                <c:pt idx="53">
                  <c:v>8.308556E-6</c:v>
                </c:pt>
                <c:pt idx="54">
                  <c:v>8.4311139999999996E-6</c:v>
                </c:pt>
                <c:pt idx="55">
                  <c:v>8.5509949999999996E-6</c:v>
                </c:pt>
                <c:pt idx="56">
                  <c:v>8.6683960000000006E-6</c:v>
                </c:pt>
                <c:pt idx="57">
                  <c:v>8.7834339999999993E-6</c:v>
                </c:pt>
                <c:pt idx="58">
                  <c:v>8.8961290000000004E-6</c:v>
                </c:pt>
                <c:pt idx="59">
                  <c:v>9.0066839999999992E-6</c:v>
                </c:pt>
                <c:pt idx="60">
                  <c:v>9.1152200000000001E-6</c:v>
                </c:pt>
                <c:pt idx="61">
                  <c:v>9.2217449999999999E-6</c:v>
                </c:pt>
                <c:pt idx="62">
                  <c:v>9.3264040000000003E-6</c:v>
                </c:pt>
                <c:pt idx="63">
                  <c:v>9.4292279999999994E-6</c:v>
                </c:pt>
                <c:pt idx="64">
                  <c:v>9.5303409999999997E-6</c:v>
                </c:pt>
                <c:pt idx="65">
                  <c:v>9.629773E-6</c:v>
                </c:pt>
                <c:pt idx="66">
                  <c:v>9.7276119999999993E-6</c:v>
                </c:pt>
                <c:pt idx="67">
                  <c:v>9.8238900000000002E-6</c:v>
                </c:pt>
                <c:pt idx="68">
                  <c:v>9.9186860000000005E-6</c:v>
                </c:pt>
                <c:pt idx="69">
                  <c:v>1.0012080000000001E-5</c:v>
                </c:pt>
                <c:pt idx="70">
                  <c:v>1.0104109999999999E-5</c:v>
                </c:pt>
                <c:pt idx="71">
                  <c:v>1.0194820000000001E-5</c:v>
                </c:pt>
                <c:pt idx="72">
                  <c:v>1.0284229999999999E-5</c:v>
                </c:pt>
                <c:pt idx="73">
                  <c:v>1.0372400000000001E-5</c:v>
                </c:pt>
                <c:pt idx="74">
                  <c:v>1.045937E-5</c:v>
                </c:pt>
                <c:pt idx="75">
                  <c:v>1.0545180000000001E-5</c:v>
                </c:pt>
                <c:pt idx="76">
                  <c:v>1.0629869999999999E-5</c:v>
                </c:pt>
                <c:pt idx="77">
                  <c:v>1.0713489999999999E-5</c:v>
                </c:pt>
                <c:pt idx="78">
                  <c:v>1.0796040000000001E-5</c:v>
                </c:pt>
                <c:pt idx="79">
                  <c:v>1.087759E-5</c:v>
                </c:pt>
                <c:pt idx="80">
                  <c:v>1.095816E-5</c:v>
                </c:pt>
                <c:pt idx="81">
                  <c:v>1.103774E-5</c:v>
                </c:pt>
                <c:pt idx="82">
                  <c:v>1.1116420000000001E-5</c:v>
                </c:pt>
                <c:pt idx="83">
                  <c:v>1.119419E-5</c:v>
                </c:pt>
                <c:pt idx="84">
                  <c:v>1.1271070000000001E-5</c:v>
                </c:pt>
                <c:pt idx="85">
                  <c:v>1.1347089999999999E-5</c:v>
                </c:pt>
                <c:pt idx="86">
                  <c:v>1.1422279999999999E-5</c:v>
                </c:pt>
                <c:pt idx="87">
                  <c:v>1.149664E-5</c:v>
                </c:pt>
                <c:pt idx="88">
                  <c:v>1.1570219999999999E-5</c:v>
                </c:pt>
                <c:pt idx="89">
                  <c:v>1.164302E-5</c:v>
                </c:pt>
                <c:pt idx="90">
                  <c:v>1.1715079999999999E-5</c:v>
                </c:pt>
                <c:pt idx="91">
                  <c:v>1.178639E-5</c:v>
                </c:pt>
                <c:pt idx="92">
                  <c:v>1.1856989999999999E-5</c:v>
                </c:pt>
                <c:pt idx="93">
                  <c:v>1.192688E-5</c:v>
                </c:pt>
                <c:pt idx="94">
                  <c:v>1.199609E-5</c:v>
                </c:pt>
                <c:pt idx="95">
                  <c:v>1.2064619999999999E-5</c:v>
                </c:pt>
                <c:pt idx="96">
                  <c:v>1.213251E-5</c:v>
                </c:pt>
                <c:pt idx="97">
                  <c:v>1.219978E-5</c:v>
                </c:pt>
                <c:pt idx="98">
                  <c:v>1.22664E-5</c:v>
                </c:pt>
                <c:pt idx="99">
                  <c:v>1.2332429999999999E-5</c:v>
                </c:pt>
                <c:pt idx="100">
                  <c:v>1.239784E-5</c:v>
                </c:pt>
                <c:pt idx="101">
                  <c:v>1.2462689999999999E-5</c:v>
                </c:pt>
                <c:pt idx="102">
                  <c:v>1.2526959999999999E-5</c:v>
                </c:pt>
                <c:pt idx="103">
                  <c:v>1.2590690000000001E-5</c:v>
                </c:pt>
                <c:pt idx="104">
                  <c:v>1.265386E-5</c:v>
                </c:pt>
                <c:pt idx="105">
                  <c:v>1.2716499999999999E-5</c:v>
                </c:pt>
                <c:pt idx="106">
                  <c:v>1.27786E-5</c:v>
                </c:pt>
                <c:pt idx="107">
                  <c:v>1.284021E-5</c:v>
                </c:pt>
                <c:pt idx="108">
                  <c:v>1.290133E-5</c:v>
                </c:pt>
                <c:pt idx="109">
                  <c:v>1.2961909999999999E-5</c:v>
                </c:pt>
                <c:pt idx="110">
                  <c:v>1.3022E-5</c:v>
                </c:pt>
                <c:pt idx="111">
                  <c:v>1.308165E-5</c:v>
                </c:pt>
                <c:pt idx="112">
                  <c:v>1.314081E-5</c:v>
                </c:pt>
                <c:pt idx="113">
                  <c:v>1.319953E-5</c:v>
                </c:pt>
                <c:pt idx="114">
                  <c:v>1.32578E-5</c:v>
                </c:pt>
                <c:pt idx="115">
                  <c:v>1.33156E-5</c:v>
                </c:pt>
                <c:pt idx="116">
                  <c:v>1.337297E-5</c:v>
                </c:pt>
                <c:pt idx="117">
                  <c:v>1.3429939999999999E-5</c:v>
                </c:pt>
                <c:pt idx="118">
                  <c:v>1.348649E-5</c:v>
                </c:pt>
                <c:pt idx="119">
                  <c:v>1.3542640000000001E-5</c:v>
                </c:pt>
                <c:pt idx="120">
                  <c:v>1.359838E-5</c:v>
                </c:pt>
                <c:pt idx="121">
                  <c:v>1.365373E-5</c:v>
                </c:pt>
                <c:pt idx="122">
                  <c:v>1.3708669999999999E-5</c:v>
                </c:pt>
                <c:pt idx="123">
                  <c:v>1.3763250000000001E-5</c:v>
                </c:pt>
                <c:pt idx="124">
                  <c:v>1.3817420000000001E-5</c:v>
                </c:pt>
                <c:pt idx="125">
                  <c:v>1.3871259999999999E-5</c:v>
                </c:pt>
                <c:pt idx="126">
                  <c:v>1.392472E-5</c:v>
                </c:pt>
                <c:pt idx="127">
                  <c:v>1.3977830000000001E-5</c:v>
                </c:pt>
                <c:pt idx="128">
                  <c:v>1.4030579999999999E-5</c:v>
                </c:pt>
                <c:pt idx="129">
                  <c:v>1.408299E-5</c:v>
                </c:pt>
                <c:pt idx="130">
                  <c:v>1.4135020000000001E-5</c:v>
                </c:pt>
                <c:pt idx="131">
                  <c:v>1.4186749999999999E-5</c:v>
                </c:pt>
                <c:pt idx="132">
                  <c:v>1.4238130000000001E-5</c:v>
                </c:pt>
                <c:pt idx="133">
                  <c:v>1.4289180000000001E-5</c:v>
                </c:pt>
                <c:pt idx="134">
                  <c:v>1.43399E-5</c:v>
                </c:pt>
                <c:pt idx="135">
                  <c:v>1.439032E-5</c:v>
                </c:pt>
                <c:pt idx="136">
                  <c:v>1.444045E-5</c:v>
                </c:pt>
                <c:pt idx="137">
                  <c:v>1.4490279999999999E-5</c:v>
                </c:pt>
                <c:pt idx="138">
                  <c:v>1.453978E-5</c:v>
                </c:pt>
                <c:pt idx="139">
                  <c:v>1.4589E-5</c:v>
                </c:pt>
                <c:pt idx="140">
                  <c:v>1.4637920000000001E-5</c:v>
                </c:pt>
                <c:pt idx="141">
                  <c:v>1.468656E-5</c:v>
                </c:pt>
                <c:pt idx="142">
                  <c:v>1.473488E-5</c:v>
                </c:pt>
                <c:pt idx="143">
                  <c:v>1.4782959999999999E-5</c:v>
                </c:pt>
                <c:pt idx="144">
                  <c:v>1.483075E-5</c:v>
                </c:pt>
                <c:pt idx="145">
                  <c:v>1.487826E-5</c:v>
                </c:pt>
                <c:pt idx="146">
                  <c:v>1.49255E-5</c:v>
                </c:pt>
                <c:pt idx="147">
                  <c:v>1.497248E-5</c:v>
                </c:pt>
                <c:pt idx="148">
                  <c:v>1.501918E-5</c:v>
                </c:pt>
                <c:pt idx="149">
                  <c:v>1.506565E-5</c:v>
                </c:pt>
                <c:pt idx="150">
                  <c:v>1.5111839999999999E-5</c:v>
                </c:pt>
                <c:pt idx="151">
                  <c:v>1.5157800000000001E-5</c:v>
                </c:pt>
                <c:pt idx="152">
                  <c:v>1.520351E-5</c:v>
                </c:pt>
                <c:pt idx="153">
                  <c:v>1.524896E-5</c:v>
                </c:pt>
                <c:pt idx="154">
                  <c:v>1.5294160000000001E-5</c:v>
                </c:pt>
                <c:pt idx="155">
                  <c:v>1.5339120000000002E-5</c:v>
                </c:pt>
                <c:pt idx="156">
                  <c:v>1.5383870000000002E-5</c:v>
                </c:pt>
                <c:pt idx="157">
                  <c:v>1.5428380000000002E-5</c:v>
                </c:pt>
                <c:pt idx="158">
                  <c:v>1.5472650000000002E-5</c:v>
                </c:pt>
                <c:pt idx="159">
                  <c:v>1.55167E-5</c:v>
                </c:pt>
                <c:pt idx="160">
                  <c:v>1.5560519999999999E-5</c:v>
                </c:pt>
                <c:pt idx="161">
                  <c:v>1.5604109999999999E-5</c:v>
                </c:pt>
                <c:pt idx="162">
                  <c:v>1.5647499999999999E-5</c:v>
                </c:pt>
                <c:pt idx="163">
                  <c:v>1.5690659999999999E-5</c:v>
                </c:pt>
                <c:pt idx="164">
                  <c:v>1.5733609999999999E-5</c:v>
                </c:pt>
                <c:pt idx="165">
                  <c:v>1.5776329999999999E-5</c:v>
                </c:pt>
                <c:pt idx="166">
                  <c:v>1.5818849999999998E-5</c:v>
                </c:pt>
                <c:pt idx="167">
                  <c:v>1.586116E-5</c:v>
                </c:pt>
                <c:pt idx="168">
                  <c:v>1.5903279999999999E-5</c:v>
                </c:pt>
                <c:pt idx="169">
                  <c:v>1.594519E-5</c:v>
                </c:pt>
                <c:pt idx="170">
                  <c:v>1.5986900000000001E-5</c:v>
                </c:pt>
                <c:pt idx="171">
                  <c:v>1.6028419999999999E-5</c:v>
                </c:pt>
                <c:pt idx="172">
                  <c:v>1.6069729999999998E-5</c:v>
                </c:pt>
                <c:pt idx="173">
                  <c:v>1.6110849999999998E-5</c:v>
                </c:pt>
                <c:pt idx="174">
                  <c:v>1.6151779999999999E-5</c:v>
                </c:pt>
                <c:pt idx="175">
                  <c:v>1.619253E-5</c:v>
                </c:pt>
                <c:pt idx="176">
                  <c:v>1.6233080000000001E-5</c:v>
                </c:pt>
                <c:pt idx="177">
                  <c:v>1.6273449999999999E-5</c:v>
                </c:pt>
                <c:pt idx="178">
                  <c:v>1.6313639999999999E-5</c:v>
                </c:pt>
                <c:pt idx="179">
                  <c:v>1.6353649999999999E-5</c:v>
                </c:pt>
                <c:pt idx="180">
                  <c:v>1.6393490000000001E-5</c:v>
                </c:pt>
                <c:pt idx="181">
                  <c:v>1.6433129999999999E-5</c:v>
                </c:pt>
                <c:pt idx="182">
                  <c:v>1.647262E-5</c:v>
                </c:pt>
                <c:pt idx="183">
                  <c:v>1.6511910000000001E-5</c:v>
                </c:pt>
                <c:pt idx="184">
                  <c:v>1.6551050000000001E-5</c:v>
                </c:pt>
                <c:pt idx="185">
                  <c:v>1.6590009999999999E-5</c:v>
                </c:pt>
                <c:pt idx="186">
                  <c:v>1.6628799999999999E-5</c:v>
                </c:pt>
                <c:pt idx="187">
                  <c:v>1.6667430000000001E-5</c:v>
                </c:pt>
                <c:pt idx="188">
                  <c:v>1.6705890000000001E-5</c:v>
                </c:pt>
                <c:pt idx="189">
                  <c:v>1.6744190000000001E-5</c:v>
                </c:pt>
                <c:pt idx="190">
                  <c:v>1.6782329999999999E-5</c:v>
                </c:pt>
                <c:pt idx="191">
                  <c:v>1.682031E-5</c:v>
                </c:pt>
                <c:pt idx="192">
                  <c:v>1.6858119999999998E-5</c:v>
                </c:pt>
                <c:pt idx="193">
                  <c:v>1.6895790000000001E-5</c:v>
                </c:pt>
                <c:pt idx="194">
                  <c:v>1.6933299999999999E-5</c:v>
                </c:pt>
                <c:pt idx="195">
                  <c:v>1.697065E-5</c:v>
                </c:pt>
                <c:pt idx="196">
                  <c:v>1.700785E-5</c:v>
                </c:pt>
                <c:pt idx="197">
                  <c:v>1.70449E-5</c:v>
                </c:pt>
                <c:pt idx="198">
                  <c:v>1.70818E-5</c:v>
                </c:pt>
                <c:pt idx="199">
                  <c:v>1.711857E-5</c:v>
                </c:pt>
                <c:pt idx="200">
                  <c:v>1.715518E-5</c:v>
                </c:pt>
                <c:pt idx="201">
                  <c:v>1.7191639999999999E-5</c:v>
                </c:pt>
                <c:pt idx="202">
                  <c:v>1.7227959999999999E-5</c:v>
                </c:pt>
                <c:pt idx="203">
                  <c:v>1.7264139999999999E-5</c:v>
                </c:pt>
                <c:pt idx="204">
                  <c:v>1.7300169999999999E-5</c:v>
                </c:pt>
                <c:pt idx="205">
                  <c:v>1.733607E-5</c:v>
                </c:pt>
                <c:pt idx="206">
                  <c:v>1.7371830000000001E-5</c:v>
                </c:pt>
                <c:pt idx="207">
                  <c:v>1.7407449999999999E-5</c:v>
                </c:pt>
                <c:pt idx="208">
                  <c:v>1.7442930000000001E-5</c:v>
                </c:pt>
                <c:pt idx="209">
                  <c:v>1.7478290000000001E-5</c:v>
                </c:pt>
                <c:pt idx="210">
                  <c:v>1.7513500000000001E-5</c:v>
                </c:pt>
                <c:pt idx="211">
                  <c:v>1.7548579999999999E-5</c:v>
                </c:pt>
                <c:pt idx="212">
                  <c:v>1.7583540000000001E-5</c:v>
                </c:pt>
                <c:pt idx="213">
                  <c:v>1.7618360000000001E-5</c:v>
                </c:pt>
                <c:pt idx="214">
                  <c:v>1.765307E-5</c:v>
                </c:pt>
                <c:pt idx="215">
                  <c:v>1.7687629999999999E-5</c:v>
                </c:pt>
                <c:pt idx="216">
                  <c:v>1.772208E-5</c:v>
                </c:pt>
                <c:pt idx="217">
                  <c:v>1.7756390000000001E-5</c:v>
                </c:pt>
                <c:pt idx="218">
                  <c:v>1.7790580000000001E-5</c:v>
                </c:pt>
                <c:pt idx="219">
                  <c:v>1.7824649999999999E-5</c:v>
                </c:pt>
                <c:pt idx="220">
                  <c:v>1.7858609999999999E-5</c:v>
                </c:pt>
                <c:pt idx="221">
                  <c:v>1.7892440000000001E-5</c:v>
                </c:pt>
                <c:pt idx="222">
                  <c:v>1.792614E-5</c:v>
                </c:pt>
                <c:pt idx="223">
                  <c:v>1.7959729999999999E-5</c:v>
                </c:pt>
                <c:pt idx="224">
                  <c:v>1.7993199999999999E-5</c:v>
                </c:pt>
                <c:pt idx="225">
                  <c:v>1.8026550000000001E-5</c:v>
                </c:pt>
                <c:pt idx="226">
                  <c:v>1.8059780000000001E-5</c:v>
                </c:pt>
                <c:pt idx="227">
                  <c:v>1.8092900000000001E-5</c:v>
                </c:pt>
                <c:pt idx="228">
                  <c:v>1.812592E-5</c:v>
                </c:pt>
                <c:pt idx="229">
                  <c:v>1.81588E-5</c:v>
                </c:pt>
                <c:pt idx="230">
                  <c:v>1.8191569999999998E-5</c:v>
                </c:pt>
                <c:pt idx="231">
                  <c:v>1.822424E-5</c:v>
                </c:pt>
                <c:pt idx="232">
                  <c:v>1.825679E-5</c:v>
                </c:pt>
                <c:pt idx="233">
                  <c:v>1.828923E-5</c:v>
                </c:pt>
                <c:pt idx="234">
                  <c:v>1.8321569999999999E-5</c:v>
                </c:pt>
                <c:pt idx="235">
                  <c:v>1.8353810000000001E-5</c:v>
                </c:pt>
                <c:pt idx="236">
                  <c:v>1.8385930000000002E-5</c:v>
                </c:pt>
                <c:pt idx="237">
                  <c:v>1.8417949999999999E-5</c:v>
                </c:pt>
                <c:pt idx="238">
                  <c:v>1.8449860000000002E-5</c:v>
                </c:pt>
                <c:pt idx="239">
                  <c:v>1.848166E-5</c:v>
                </c:pt>
                <c:pt idx="240">
                  <c:v>1.8513369999999999E-5</c:v>
                </c:pt>
                <c:pt idx="241">
                  <c:v>1.8544980000000001E-5</c:v>
                </c:pt>
                <c:pt idx="242">
                  <c:v>1.8576479999999999E-5</c:v>
                </c:pt>
                <c:pt idx="243">
                  <c:v>1.860787E-5</c:v>
                </c:pt>
                <c:pt idx="244">
                  <c:v>1.863916E-5</c:v>
                </c:pt>
                <c:pt idx="245">
                  <c:v>1.8670360000000001E-5</c:v>
                </c:pt>
                <c:pt idx="246">
                  <c:v>1.870145E-5</c:v>
                </c:pt>
                <c:pt idx="247">
                  <c:v>1.873244E-5</c:v>
                </c:pt>
                <c:pt idx="248">
                  <c:v>1.8763329999999999E-5</c:v>
                </c:pt>
                <c:pt idx="249">
                  <c:v>1.879414E-5</c:v>
                </c:pt>
                <c:pt idx="250">
                  <c:v>1.8824839999999999E-5</c:v>
                </c:pt>
              </c:numCache>
            </c:numRef>
          </c:yVal>
          <c:smooth val="1"/>
          <c:extLst>
            <c:ext xmlns:c16="http://schemas.microsoft.com/office/drawing/2014/chart" uri="{C3380CC4-5D6E-409C-BE32-E72D297353CC}">
              <c16:uniqueId val="{0000000C-4D4C-4B1C-89A4-3D3AFACA9F2D}"/>
            </c:ext>
          </c:extLst>
        </c:ser>
        <c:ser>
          <c:idx val="13"/>
          <c:order val="13"/>
          <c:tx>
            <c:strRef>
              <c:f>marine01!$R$1</c:f>
              <c:strCache>
                <c:ptCount val="1"/>
                <c:pt idx="0">
                  <c:v>Dp(5.69587E-08) </c:v>
                </c:pt>
              </c:strCache>
            </c:strRef>
          </c:tx>
          <c:spPr>
            <a:ln w="12700">
              <a:solidFill>
                <a:srgbClr val="FF99CC"/>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marine01!$R$2:$R$252</c:f>
              <c:numCache>
                <c:formatCode>0.00E+00</c:formatCode>
                <c:ptCount val="251"/>
                <c:pt idx="0">
                  <c:v>9.9445469999999999E-8</c:v>
                </c:pt>
                <c:pt idx="1">
                  <c:v>1.2485440000000001E-7</c:v>
                </c:pt>
                <c:pt idx="2">
                  <c:v>1.2691779999999999E-7</c:v>
                </c:pt>
                <c:pt idx="3">
                  <c:v>1.2917469999999999E-7</c:v>
                </c:pt>
                <c:pt idx="4">
                  <c:v>1.3112760000000001E-7</c:v>
                </c:pt>
                <c:pt idx="5">
                  <c:v>1.3311219999999999E-7</c:v>
                </c:pt>
                <c:pt idx="6">
                  <c:v>1.352401E-7</c:v>
                </c:pt>
                <c:pt idx="7">
                  <c:v>1.3754039999999999E-7</c:v>
                </c:pt>
                <c:pt idx="8">
                  <c:v>1.400387E-7</c:v>
                </c:pt>
                <c:pt idx="9">
                  <c:v>1.4276639999999999E-7</c:v>
                </c:pt>
                <c:pt idx="10">
                  <c:v>1.4576300000000001E-7</c:v>
                </c:pt>
                <c:pt idx="11">
                  <c:v>1.4907889999999999E-7</c:v>
                </c:pt>
                <c:pt idx="12">
                  <c:v>1.5277880000000001E-7</c:v>
                </c:pt>
                <c:pt idx="13">
                  <c:v>1.5694929999999999E-7</c:v>
                </c:pt>
                <c:pt idx="14">
                  <c:v>1.6170789999999999E-7</c:v>
                </c:pt>
                <c:pt idx="15">
                  <c:v>1.6722029999999999E-7</c:v>
                </c:pt>
                <c:pt idx="16">
                  <c:v>1.7373030000000001E-7</c:v>
                </c:pt>
                <c:pt idx="17">
                  <c:v>1.81614E-7</c:v>
                </c:pt>
                <c:pt idx="18">
                  <c:v>1.9149289999999999E-7</c:v>
                </c:pt>
                <c:pt idx="19">
                  <c:v>2.044812E-7</c:v>
                </c:pt>
                <c:pt idx="20">
                  <c:v>2.229147E-7</c:v>
                </c:pt>
                <c:pt idx="21">
                  <c:v>2.5204210000000002E-7</c:v>
                </c:pt>
                <c:pt idx="22">
                  <c:v>3.102427E-7</c:v>
                </c:pt>
                <c:pt idx="23">
                  <c:v>5.3614430000000002E-7</c:v>
                </c:pt>
                <c:pt idx="24">
                  <c:v>1.351688E-6</c:v>
                </c:pt>
                <c:pt idx="25">
                  <c:v>2.365721E-6</c:v>
                </c:pt>
                <c:pt idx="26">
                  <c:v>3.230522E-6</c:v>
                </c:pt>
                <c:pt idx="27">
                  <c:v>3.9172929999999998E-6</c:v>
                </c:pt>
                <c:pt idx="28">
                  <c:v>4.4609220000000001E-6</c:v>
                </c:pt>
                <c:pt idx="29">
                  <c:v>4.900886E-6</c:v>
                </c:pt>
                <c:pt idx="30">
                  <c:v>5.2683629999999999E-6</c:v>
                </c:pt>
                <c:pt idx="31">
                  <c:v>5.5857289999999999E-6</c:v>
                </c:pt>
                <c:pt idx="32">
                  <c:v>5.8680280000000003E-6</c:v>
                </c:pt>
                <c:pt idx="33">
                  <c:v>6.1247970000000003E-6</c:v>
                </c:pt>
                <c:pt idx="34">
                  <c:v>6.3621730000000001E-6</c:v>
                </c:pt>
                <c:pt idx="35">
                  <c:v>6.5841939999999998E-6</c:v>
                </c:pt>
                <c:pt idx="36">
                  <c:v>6.7935810000000002E-6</c:v>
                </c:pt>
                <c:pt idx="37">
                  <c:v>6.992254E-6</c:v>
                </c:pt>
                <c:pt idx="38">
                  <c:v>7.181653E-6</c:v>
                </c:pt>
                <c:pt idx="39">
                  <c:v>7.3628629999999999E-6</c:v>
                </c:pt>
                <c:pt idx="40">
                  <c:v>7.5367610000000004E-6</c:v>
                </c:pt>
                <c:pt idx="41">
                  <c:v>7.7040340000000008E-6</c:v>
                </c:pt>
                <c:pt idx="42">
                  <c:v>7.8653760000000003E-6</c:v>
                </c:pt>
                <c:pt idx="43">
                  <c:v>8.021262E-6</c:v>
                </c:pt>
                <c:pt idx="44">
                  <c:v>8.1721359999999994E-6</c:v>
                </c:pt>
                <c:pt idx="45">
                  <c:v>8.3183940000000001E-6</c:v>
                </c:pt>
                <c:pt idx="46">
                  <c:v>8.4603719999999996E-6</c:v>
                </c:pt>
                <c:pt idx="47">
                  <c:v>8.5983759999999999E-6</c:v>
                </c:pt>
                <c:pt idx="48">
                  <c:v>8.7326350000000008E-6</c:v>
                </c:pt>
                <c:pt idx="49">
                  <c:v>8.8634179999999998E-6</c:v>
                </c:pt>
                <c:pt idx="50">
                  <c:v>8.9909610000000008E-6</c:v>
                </c:pt>
                <c:pt idx="51">
                  <c:v>9.1154389999999992E-6</c:v>
                </c:pt>
                <c:pt idx="52">
                  <c:v>9.2370820000000008E-6</c:v>
                </c:pt>
                <c:pt idx="53">
                  <c:v>9.3559690000000001E-6</c:v>
                </c:pt>
                <c:pt idx="54">
                  <c:v>9.4723290000000001E-6</c:v>
                </c:pt>
                <c:pt idx="55">
                  <c:v>9.5862199999999995E-6</c:v>
                </c:pt>
                <c:pt idx="56">
                  <c:v>9.6978220000000007E-6</c:v>
                </c:pt>
                <c:pt idx="57">
                  <c:v>9.8072410000000004E-6</c:v>
                </c:pt>
                <c:pt idx="58">
                  <c:v>9.9144949999999993E-6</c:v>
                </c:pt>
                <c:pt idx="59">
                  <c:v>1.001977E-5</c:v>
                </c:pt>
                <c:pt idx="60">
                  <c:v>1.012318E-5</c:v>
                </c:pt>
                <c:pt idx="61">
                  <c:v>1.022472E-5</c:v>
                </c:pt>
                <c:pt idx="62">
                  <c:v>1.032453E-5</c:v>
                </c:pt>
                <c:pt idx="63">
                  <c:v>1.0422649999999999E-5</c:v>
                </c:pt>
                <c:pt idx="64">
                  <c:v>1.051917E-5</c:v>
                </c:pt>
                <c:pt idx="65">
                  <c:v>1.061414E-5</c:v>
                </c:pt>
                <c:pt idx="66">
                  <c:v>1.070762E-5</c:v>
                </c:pt>
                <c:pt idx="67">
                  <c:v>1.079966E-5</c:v>
                </c:pt>
                <c:pt idx="68">
                  <c:v>1.089031E-5</c:v>
                </c:pt>
                <c:pt idx="69">
                  <c:v>1.0979670000000001E-5</c:v>
                </c:pt>
                <c:pt idx="70">
                  <c:v>1.1067749999999999E-5</c:v>
                </c:pt>
                <c:pt idx="71">
                  <c:v>1.1154589999999999E-5</c:v>
                </c:pt>
                <c:pt idx="72">
                  <c:v>1.1240240000000001E-5</c:v>
                </c:pt>
                <c:pt idx="73">
                  <c:v>1.132472E-5</c:v>
                </c:pt>
                <c:pt idx="74">
                  <c:v>1.140808E-5</c:v>
                </c:pt>
                <c:pt idx="75">
                  <c:v>1.149036E-5</c:v>
                </c:pt>
                <c:pt idx="76">
                  <c:v>1.1571599999999999E-5</c:v>
                </c:pt>
                <c:pt idx="77">
                  <c:v>1.165184E-5</c:v>
                </c:pt>
                <c:pt idx="78">
                  <c:v>1.173107E-5</c:v>
                </c:pt>
                <c:pt idx="79">
                  <c:v>1.180937E-5</c:v>
                </c:pt>
                <c:pt idx="80">
                  <c:v>1.1886749999999999E-5</c:v>
                </c:pt>
                <c:pt idx="81">
                  <c:v>1.1963199999999999E-5</c:v>
                </c:pt>
                <c:pt idx="82">
                  <c:v>1.203882E-5</c:v>
                </c:pt>
                <c:pt idx="83">
                  <c:v>1.2113580000000001E-5</c:v>
                </c:pt>
                <c:pt idx="84">
                  <c:v>1.21875E-5</c:v>
                </c:pt>
                <c:pt idx="85">
                  <c:v>1.2260620000000001E-5</c:v>
                </c:pt>
                <c:pt idx="86">
                  <c:v>1.233297E-5</c:v>
                </c:pt>
                <c:pt idx="87">
                  <c:v>1.240453E-5</c:v>
                </c:pt>
                <c:pt idx="88">
                  <c:v>1.2475350000000001E-5</c:v>
                </c:pt>
                <c:pt idx="89">
                  <c:v>1.254545E-5</c:v>
                </c:pt>
                <c:pt idx="90">
                  <c:v>1.261485E-5</c:v>
                </c:pt>
                <c:pt idx="91">
                  <c:v>1.2683560000000001E-5</c:v>
                </c:pt>
                <c:pt idx="92">
                  <c:v>1.275158E-5</c:v>
                </c:pt>
                <c:pt idx="93">
                  <c:v>1.281894E-5</c:v>
                </c:pt>
                <c:pt idx="94">
                  <c:v>1.2885670000000001E-5</c:v>
                </c:pt>
                <c:pt idx="95">
                  <c:v>1.295175E-5</c:v>
                </c:pt>
                <c:pt idx="96">
                  <c:v>1.301723E-5</c:v>
                </c:pt>
                <c:pt idx="97">
                  <c:v>1.3082119999999999E-5</c:v>
                </c:pt>
                <c:pt idx="98">
                  <c:v>1.31464E-5</c:v>
                </c:pt>
                <c:pt idx="99">
                  <c:v>1.321013E-5</c:v>
                </c:pt>
                <c:pt idx="100">
                  <c:v>1.327327E-5</c:v>
                </c:pt>
                <c:pt idx="101">
                  <c:v>1.333589E-5</c:v>
                </c:pt>
                <c:pt idx="102">
                  <c:v>1.3397949999999999E-5</c:v>
                </c:pt>
                <c:pt idx="103">
                  <c:v>1.3459509999999999E-5</c:v>
                </c:pt>
                <c:pt idx="104">
                  <c:v>1.352054E-5</c:v>
                </c:pt>
                <c:pt idx="105">
                  <c:v>1.3581070000000001E-5</c:v>
                </c:pt>
                <c:pt idx="106">
                  <c:v>1.364109E-5</c:v>
                </c:pt>
                <c:pt idx="107">
                  <c:v>1.370064E-5</c:v>
                </c:pt>
                <c:pt idx="108">
                  <c:v>1.3759740000000001E-5</c:v>
                </c:pt>
                <c:pt idx="109">
                  <c:v>1.3818319999999999E-5</c:v>
                </c:pt>
                <c:pt idx="110">
                  <c:v>1.3876439999999999E-5</c:v>
                </c:pt>
                <c:pt idx="111">
                  <c:v>1.393413E-5</c:v>
                </c:pt>
                <c:pt idx="112">
                  <c:v>1.3991369999999999E-5</c:v>
                </c:pt>
                <c:pt idx="113">
                  <c:v>1.404819E-5</c:v>
                </c:pt>
                <c:pt idx="114">
                  <c:v>1.410459E-5</c:v>
                </c:pt>
                <c:pt idx="115">
                  <c:v>1.416054E-5</c:v>
                </c:pt>
                <c:pt idx="116">
                  <c:v>1.421609E-5</c:v>
                </c:pt>
                <c:pt idx="117">
                  <c:v>1.4271260000000001E-5</c:v>
                </c:pt>
                <c:pt idx="118">
                  <c:v>1.432603E-5</c:v>
                </c:pt>
                <c:pt idx="119">
                  <c:v>1.4380409999999999E-5</c:v>
                </c:pt>
                <c:pt idx="120">
                  <c:v>1.4434409999999999E-5</c:v>
                </c:pt>
                <c:pt idx="121">
                  <c:v>1.448804E-5</c:v>
                </c:pt>
                <c:pt idx="122">
                  <c:v>1.4541279999999999E-5</c:v>
                </c:pt>
                <c:pt idx="123">
                  <c:v>1.459418E-5</c:v>
                </c:pt>
                <c:pt idx="124">
                  <c:v>1.4646689999999999E-5</c:v>
                </c:pt>
                <c:pt idx="125">
                  <c:v>1.4698879999999999E-5</c:v>
                </c:pt>
                <c:pt idx="126">
                  <c:v>1.4750720000000001E-5</c:v>
                </c:pt>
                <c:pt idx="127">
                  <c:v>1.480222E-5</c:v>
                </c:pt>
                <c:pt idx="128">
                  <c:v>1.485339E-5</c:v>
                </c:pt>
                <c:pt idx="129">
                  <c:v>1.490422E-5</c:v>
                </c:pt>
                <c:pt idx="130">
                  <c:v>1.4954699999999999E-5</c:v>
                </c:pt>
                <c:pt idx="131">
                  <c:v>1.500489E-5</c:v>
                </c:pt>
                <c:pt idx="132">
                  <c:v>1.5054759999999999E-5</c:v>
                </c:pt>
                <c:pt idx="133">
                  <c:v>1.51043E-5</c:v>
                </c:pt>
                <c:pt idx="134">
                  <c:v>1.5153539999999999E-5</c:v>
                </c:pt>
                <c:pt idx="135">
                  <c:v>1.5202479999999999E-5</c:v>
                </c:pt>
                <c:pt idx="136">
                  <c:v>1.5251150000000001E-5</c:v>
                </c:pt>
                <c:pt idx="137">
                  <c:v>1.5299540000000001E-5</c:v>
                </c:pt>
                <c:pt idx="138">
                  <c:v>1.5347609999999999E-5</c:v>
                </c:pt>
                <c:pt idx="139">
                  <c:v>1.539542E-5</c:v>
                </c:pt>
                <c:pt idx="140">
                  <c:v>1.544293E-5</c:v>
                </c:pt>
                <c:pt idx="141">
                  <c:v>1.5490180000000002E-5</c:v>
                </c:pt>
                <c:pt idx="142">
                  <c:v>1.5537129999999999E-5</c:v>
                </c:pt>
                <c:pt idx="143">
                  <c:v>1.5583859999999999E-5</c:v>
                </c:pt>
                <c:pt idx="144">
                  <c:v>1.5630290000000001E-5</c:v>
                </c:pt>
                <c:pt idx="145">
                  <c:v>1.5676469999999999E-5</c:v>
                </c:pt>
                <c:pt idx="146">
                  <c:v>1.572239E-5</c:v>
                </c:pt>
                <c:pt idx="147">
                  <c:v>1.576806E-5</c:v>
                </c:pt>
                <c:pt idx="148">
                  <c:v>1.5813460000000001E-5</c:v>
                </c:pt>
                <c:pt idx="149">
                  <c:v>1.5858650000000001E-5</c:v>
                </c:pt>
                <c:pt idx="150">
                  <c:v>1.5903569999999999E-5</c:v>
                </c:pt>
                <c:pt idx="151">
                  <c:v>1.5948269999999999E-5</c:v>
                </c:pt>
                <c:pt idx="152">
                  <c:v>1.5992720000000002E-5</c:v>
                </c:pt>
                <c:pt idx="153">
                  <c:v>1.6036940000000002E-5</c:v>
                </c:pt>
                <c:pt idx="154">
                  <c:v>1.6080910000000001E-5</c:v>
                </c:pt>
                <c:pt idx="155">
                  <c:v>1.6124659999999999E-5</c:v>
                </c:pt>
                <c:pt idx="156">
                  <c:v>1.6168199999999999E-5</c:v>
                </c:pt>
                <c:pt idx="157">
                  <c:v>1.621151E-5</c:v>
                </c:pt>
                <c:pt idx="158">
                  <c:v>1.6254590000000001E-5</c:v>
                </c:pt>
                <c:pt idx="159">
                  <c:v>1.6297469999999999E-5</c:v>
                </c:pt>
                <c:pt idx="160">
                  <c:v>1.6340129999999998E-5</c:v>
                </c:pt>
                <c:pt idx="161">
                  <c:v>1.6382559999999999E-5</c:v>
                </c:pt>
                <c:pt idx="162">
                  <c:v>1.6424799999999999E-5</c:v>
                </c:pt>
                <c:pt idx="163">
                  <c:v>1.6466829999999998E-5</c:v>
                </c:pt>
                <c:pt idx="164">
                  <c:v>1.650865E-5</c:v>
                </c:pt>
                <c:pt idx="165">
                  <c:v>1.655026E-5</c:v>
                </c:pt>
                <c:pt idx="166">
                  <c:v>1.659167E-5</c:v>
                </c:pt>
                <c:pt idx="167">
                  <c:v>1.663288E-5</c:v>
                </c:pt>
                <c:pt idx="168">
                  <c:v>1.667391E-5</c:v>
                </c:pt>
                <c:pt idx="169">
                  <c:v>1.671474E-5</c:v>
                </c:pt>
                <c:pt idx="170">
                  <c:v>1.675537E-5</c:v>
                </c:pt>
                <c:pt idx="171">
                  <c:v>1.6795830000000001E-5</c:v>
                </c:pt>
                <c:pt idx="172">
                  <c:v>1.6836089999999999E-5</c:v>
                </c:pt>
                <c:pt idx="173">
                  <c:v>1.687616E-5</c:v>
                </c:pt>
                <c:pt idx="174">
                  <c:v>1.6916049999999999E-5</c:v>
                </c:pt>
                <c:pt idx="175">
                  <c:v>1.6955769999999999E-5</c:v>
                </c:pt>
                <c:pt idx="176">
                  <c:v>1.69953E-5</c:v>
                </c:pt>
                <c:pt idx="177">
                  <c:v>1.7034650000000001E-5</c:v>
                </c:pt>
                <c:pt idx="178">
                  <c:v>1.7073830000000001E-5</c:v>
                </c:pt>
                <c:pt idx="179">
                  <c:v>1.7112839999999999E-5</c:v>
                </c:pt>
                <c:pt idx="180">
                  <c:v>1.715169E-5</c:v>
                </c:pt>
                <c:pt idx="181">
                  <c:v>1.7190350000000001E-5</c:v>
                </c:pt>
                <c:pt idx="182">
                  <c:v>1.722885E-5</c:v>
                </c:pt>
                <c:pt idx="183">
                  <c:v>1.7267180000000002E-5</c:v>
                </c:pt>
                <c:pt idx="184">
                  <c:v>1.7305349999999999E-5</c:v>
                </c:pt>
                <c:pt idx="185">
                  <c:v>1.7343360000000001E-5</c:v>
                </c:pt>
                <c:pt idx="186">
                  <c:v>1.7381199999999999E-5</c:v>
                </c:pt>
                <c:pt idx="187">
                  <c:v>1.7418879999999999E-5</c:v>
                </c:pt>
                <c:pt idx="188">
                  <c:v>1.7456409999999998E-5</c:v>
                </c:pt>
                <c:pt idx="189">
                  <c:v>1.749378E-5</c:v>
                </c:pt>
                <c:pt idx="190">
                  <c:v>1.7530999999999999E-5</c:v>
                </c:pt>
                <c:pt idx="191">
                  <c:v>1.7568059999999999E-5</c:v>
                </c:pt>
                <c:pt idx="192">
                  <c:v>1.760497E-5</c:v>
                </c:pt>
                <c:pt idx="193">
                  <c:v>1.764173E-5</c:v>
                </c:pt>
                <c:pt idx="194">
                  <c:v>1.7678339999999999E-5</c:v>
                </c:pt>
                <c:pt idx="195">
                  <c:v>1.7714799999999999E-5</c:v>
                </c:pt>
                <c:pt idx="196">
                  <c:v>1.7751110000000001E-5</c:v>
                </c:pt>
                <c:pt idx="197">
                  <c:v>1.7787290000000001E-5</c:v>
                </c:pt>
                <c:pt idx="198">
                  <c:v>1.7823320000000001E-5</c:v>
                </c:pt>
                <c:pt idx="199">
                  <c:v>1.7859210000000001E-5</c:v>
                </c:pt>
                <c:pt idx="200">
                  <c:v>1.7894969999999999E-5</c:v>
                </c:pt>
                <c:pt idx="201">
                  <c:v>1.7930569999999999E-5</c:v>
                </c:pt>
                <c:pt idx="202">
                  <c:v>1.796604E-5</c:v>
                </c:pt>
                <c:pt idx="203">
                  <c:v>1.8001370000000001E-5</c:v>
                </c:pt>
                <c:pt idx="204">
                  <c:v>1.8036570000000001E-5</c:v>
                </c:pt>
                <c:pt idx="205">
                  <c:v>1.8071640000000001E-5</c:v>
                </c:pt>
                <c:pt idx="206">
                  <c:v>1.8106569999999998E-5</c:v>
                </c:pt>
                <c:pt idx="207">
                  <c:v>1.814137E-5</c:v>
                </c:pt>
                <c:pt idx="208">
                  <c:v>1.8176029999999999E-5</c:v>
                </c:pt>
                <c:pt idx="209">
                  <c:v>1.8210569999999999E-5</c:v>
                </c:pt>
                <c:pt idx="210">
                  <c:v>1.8244980000000001E-5</c:v>
                </c:pt>
                <c:pt idx="211">
                  <c:v>1.827926E-5</c:v>
                </c:pt>
                <c:pt idx="212">
                  <c:v>1.8313420000000001E-5</c:v>
                </c:pt>
                <c:pt idx="213">
                  <c:v>1.834745E-5</c:v>
                </c:pt>
                <c:pt idx="214">
                  <c:v>1.8381370000000001E-5</c:v>
                </c:pt>
                <c:pt idx="215">
                  <c:v>1.8415149999999999E-5</c:v>
                </c:pt>
                <c:pt idx="216">
                  <c:v>1.844882E-5</c:v>
                </c:pt>
                <c:pt idx="217">
                  <c:v>1.8482359999999998E-5</c:v>
                </c:pt>
                <c:pt idx="218">
                  <c:v>1.8515789999999999E-5</c:v>
                </c:pt>
                <c:pt idx="219">
                  <c:v>1.8549090000000001E-5</c:v>
                </c:pt>
                <c:pt idx="220">
                  <c:v>1.8582289999999999E-5</c:v>
                </c:pt>
                <c:pt idx="221">
                  <c:v>1.8615369999999999E-5</c:v>
                </c:pt>
                <c:pt idx="222">
                  <c:v>1.864832E-5</c:v>
                </c:pt>
                <c:pt idx="223">
                  <c:v>1.8681160000000001E-5</c:v>
                </c:pt>
                <c:pt idx="224">
                  <c:v>1.871389E-5</c:v>
                </c:pt>
                <c:pt idx="225">
                  <c:v>1.8746510000000002E-5</c:v>
                </c:pt>
                <c:pt idx="226">
                  <c:v>1.8779000000000001E-5</c:v>
                </c:pt>
                <c:pt idx="227">
                  <c:v>1.8811400000000001E-5</c:v>
                </c:pt>
                <c:pt idx="228">
                  <c:v>1.884369E-5</c:v>
                </c:pt>
                <c:pt idx="229">
                  <c:v>1.887585E-5</c:v>
                </c:pt>
                <c:pt idx="230">
                  <c:v>1.890791E-5</c:v>
                </c:pt>
                <c:pt idx="231">
                  <c:v>1.8939869999999999E-5</c:v>
                </c:pt>
                <c:pt idx="232">
                  <c:v>1.8971710000000001E-5</c:v>
                </c:pt>
                <c:pt idx="233">
                  <c:v>1.9003449999999998E-5</c:v>
                </c:pt>
                <c:pt idx="234">
                  <c:v>1.9035089999999999E-5</c:v>
                </c:pt>
                <c:pt idx="235">
                  <c:v>1.906663E-5</c:v>
                </c:pt>
                <c:pt idx="236">
                  <c:v>1.9098070000000001E-5</c:v>
                </c:pt>
                <c:pt idx="237">
                  <c:v>1.9129389999999999E-5</c:v>
                </c:pt>
                <c:pt idx="238">
                  <c:v>1.9160619999999999E-5</c:v>
                </c:pt>
                <c:pt idx="239">
                  <c:v>1.9191750000000001E-5</c:v>
                </c:pt>
                <c:pt idx="240">
                  <c:v>1.922278E-5</c:v>
                </c:pt>
                <c:pt idx="241">
                  <c:v>1.9253709999999999E-5</c:v>
                </c:pt>
                <c:pt idx="242">
                  <c:v>1.9284540000000001E-5</c:v>
                </c:pt>
                <c:pt idx="243">
                  <c:v>1.931528E-5</c:v>
                </c:pt>
                <c:pt idx="244">
                  <c:v>1.9345900000000001E-5</c:v>
                </c:pt>
                <c:pt idx="245">
                  <c:v>1.9376439999999999E-5</c:v>
                </c:pt>
                <c:pt idx="246">
                  <c:v>1.9406880000000001E-5</c:v>
                </c:pt>
                <c:pt idx="247">
                  <c:v>1.9437219999999999E-5</c:v>
                </c:pt>
                <c:pt idx="248">
                  <c:v>1.946746E-5</c:v>
                </c:pt>
                <c:pt idx="249">
                  <c:v>1.949763E-5</c:v>
                </c:pt>
                <c:pt idx="250">
                  <c:v>1.9527680000000001E-5</c:v>
                </c:pt>
              </c:numCache>
            </c:numRef>
          </c:yVal>
          <c:smooth val="1"/>
          <c:extLst>
            <c:ext xmlns:c16="http://schemas.microsoft.com/office/drawing/2014/chart" uri="{C3380CC4-5D6E-409C-BE32-E72D297353CC}">
              <c16:uniqueId val="{0000000D-4D4C-4B1C-89A4-3D3AFACA9F2D}"/>
            </c:ext>
          </c:extLst>
        </c:ser>
        <c:ser>
          <c:idx val="14"/>
          <c:order val="14"/>
          <c:tx>
            <c:strRef>
              <c:f>marine01!$S$1</c:f>
              <c:strCache>
                <c:ptCount val="1"/>
                <c:pt idx="0">
                  <c:v>Dp(6.24780E-08) </c:v>
                </c:pt>
              </c:strCache>
            </c:strRef>
          </c:tx>
          <c:spPr>
            <a:ln w="12700">
              <a:solidFill>
                <a:srgbClr val="CC99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marine01!$S$2:$S$252</c:f>
              <c:numCache>
                <c:formatCode>0.00E+00</c:formatCode>
                <c:ptCount val="251"/>
                <c:pt idx="0">
                  <c:v>1.111984E-7</c:v>
                </c:pt>
                <c:pt idx="1">
                  <c:v>1.387022E-7</c:v>
                </c:pt>
                <c:pt idx="2">
                  <c:v>1.4108569999999999E-7</c:v>
                </c:pt>
                <c:pt idx="3">
                  <c:v>1.433287E-7</c:v>
                </c:pt>
                <c:pt idx="4">
                  <c:v>1.4544440000000001E-7</c:v>
                </c:pt>
                <c:pt idx="5">
                  <c:v>1.477177E-7</c:v>
                </c:pt>
                <c:pt idx="6">
                  <c:v>1.501707E-7</c:v>
                </c:pt>
                <c:pt idx="7">
                  <c:v>1.5282890000000001E-7</c:v>
                </c:pt>
                <c:pt idx="8">
                  <c:v>1.557237E-7</c:v>
                </c:pt>
                <c:pt idx="9">
                  <c:v>1.588943E-7</c:v>
                </c:pt>
                <c:pt idx="10">
                  <c:v>1.6238999999999999E-7</c:v>
                </c:pt>
                <c:pt idx="11">
                  <c:v>1.66274E-7</c:v>
                </c:pt>
                <c:pt idx="12">
                  <c:v>1.7062900000000001E-7</c:v>
                </c:pt>
                <c:pt idx="13">
                  <c:v>1.7556639999999999E-7</c:v>
                </c:pt>
                <c:pt idx="14">
                  <c:v>1.8124009999999999E-7</c:v>
                </c:pt>
                <c:pt idx="15">
                  <c:v>1.878707E-7</c:v>
                </c:pt>
                <c:pt idx="16">
                  <c:v>1.957911E-7</c:v>
                </c:pt>
                <c:pt idx="17">
                  <c:v>2.055308E-7</c:v>
                </c:pt>
                <c:pt idx="18">
                  <c:v>2.1800520000000001E-7</c:v>
                </c:pt>
                <c:pt idx="19">
                  <c:v>2.349726E-7</c:v>
                </c:pt>
                <c:pt idx="20">
                  <c:v>2.6055269999999999E-7</c:v>
                </c:pt>
                <c:pt idx="21">
                  <c:v>3.0672199999999999E-7</c:v>
                </c:pt>
                <c:pt idx="22">
                  <c:v>4.3902319999999998E-7</c:v>
                </c:pt>
                <c:pt idx="23">
                  <c:v>1.015582E-6</c:v>
                </c:pt>
                <c:pt idx="24">
                  <c:v>2.043047E-6</c:v>
                </c:pt>
                <c:pt idx="25">
                  <c:v>3.033046E-6</c:v>
                </c:pt>
                <c:pt idx="26">
                  <c:v>3.8518729999999998E-6</c:v>
                </c:pt>
                <c:pt idx="27">
                  <c:v>4.5030449999999997E-6</c:v>
                </c:pt>
                <c:pt idx="28">
                  <c:v>5.0211159999999997E-6</c:v>
                </c:pt>
                <c:pt idx="29">
                  <c:v>5.4423740000000003E-6</c:v>
                </c:pt>
                <c:pt idx="30">
                  <c:v>5.7955699999999996E-6</c:v>
                </c:pt>
                <c:pt idx="31">
                  <c:v>6.1014970000000001E-6</c:v>
                </c:pt>
                <c:pt idx="32">
                  <c:v>6.3742220000000001E-6</c:v>
                </c:pt>
                <c:pt idx="33">
                  <c:v>6.6227049999999996E-6</c:v>
                </c:pt>
                <c:pt idx="34">
                  <c:v>6.8527319999999997E-6</c:v>
                </c:pt>
                <c:pt idx="35">
                  <c:v>7.0681180000000002E-6</c:v>
                </c:pt>
                <c:pt idx="36">
                  <c:v>7.2714399999999998E-6</c:v>
                </c:pt>
                <c:pt idx="37">
                  <c:v>7.4645189999999997E-6</c:v>
                </c:pt>
                <c:pt idx="38">
                  <c:v>7.6487209999999992E-6</c:v>
                </c:pt>
                <c:pt idx="39">
                  <c:v>7.8250780000000005E-6</c:v>
                </c:pt>
                <c:pt idx="40">
                  <c:v>7.9944260000000004E-6</c:v>
                </c:pt>
                <c:pt idx="41">
                  <c:v>8.1574150000000002E-6</c:v>
                </c:pt>
                <c:pt idx="42">
                  <c:v>8.3147099999999992E-6</c:v>
                </c:pt>
                <c:pt idx="43">
                  <c:v>8.4667619999999994E-6</c:v>
                </c:pt>
                <c:pt idx="44">
                  <c:v>8.6139939999999994E-6</c:v>
                </c:pt>
                <c:pt idx="45">
                  <c:v>8.7567849999999995E-6</c:v>
                </c:pt>
                <c:pt idx="46">
                  <c:v>8.8954559999999994E-6</c:v>
                </c:pt>
                <c:pt idx="47">
                  <c:v>9.0302980000000001E-6</c:v>
                </c:pt>
                <c:pt idx="48">
                  <c:v>9.1615319999999995E-6</c:v>
                </c:pt>
                <c:pt idx="49">
                  <c:v>9.2894130000000001E-6</c:v>
                </c:pt>
                <c:pt idx="50">
                  <c:v>9.4141679999999995E-6</c:v>
                </c:pt>
                <c:pt idx="51">
                  <c:v>9.5359660000000002E-6</c:v>
                </c:pt>
                <c:pt idx="52">
                  <c:v>9.6550249999999999E-6</c:v>
                </c:pt>
                <c:pt idx="53">
                  <c:v>9.7714230000000006E-6</c:v>
                </c:pt>
                <c:pt idx="54">
                  <c:v>9.8853770000000007E-6</c:v>
                </c:pt>
                <c:pt idx="55">
                  <c:v>9.9969450000000006E-6</c:v>
                </c:pt>
                <c:pt idx="56">
                  <c:v>1.01063E-5</c:v>
                </c:pt>
                <c:pt idx="57">
                  <c:v>1.0213540000000001E-5</c:v>
                </c:pt>
                <c:pt idx="58">
                  <c:v>1.0318689999999999E-5</c:v>
                </c:pt>
                <c:pt idx="59">
                  <c:v>1.0421920000000001E-5</c:v>
                </c:pt>
                <c:pt idx="60">
                  <c:v>1.0523340000000001E-5</c:v>
                </c:pt>
                <c:pt idx="61">
                  <c:v>1.062295E-5</c:v>
                </c:pt>
                <c:pt idx="62">
                  <c:v>1.072089E-5</c:v>
                </c:pt>
                <c:pt idx="63">
                  <c:v>1.0817180000000001E-5</c:v>
                </c:pt>
                <c:pt idx="64">
                  <c:v>1.091193E-5</c:v>
                </c:pt>
                <c:pt idx="65">
                  <c:v>1.1005170000000001E-5</c:v>
                </c:pt>
                <c:pt idx="66">
                  <c:v>1.109697E-5</c:v>
                </c:pt>
                <c:pt idx="67">
                  <c:v>1.118736E-5</c:v>
                </c:pt>
                <c:pt idx="68">
                  <c:v>1.127641E-5</c:v>
                </c:pt>
                <c:pt idx="69">
                  <c:v>1.1364209999999999E-5</c:v>
                </c:pt>
                <c:pt idx="70">
                  <c:v>1.1450759999999999E-5</c:v>
                </c:pt>
                <c:pt idx="71">
                  <c:v>1.153611E-5</c:v>
                </c:pt>
                <c:pt idx="72">
                  <c:v>1.16203E-5</c:v>
                </c:pt>
                <c:pt idx="73">
                  <c:v>1.170335E-5</c:v>
                </c:pt>
                <c:pt idx="74">
                  <c:v>1.178532E-5</c:v>
                </c:pt>
                <c:pt idx="75">
                  <c:v>1.186623E-5</c:v>
                </c:pt>
                <c:pt idx="76">
                  <c:v>1.1946129999999999E-5</c:v>
                </c:pt>
                <c:pt idx="77">
                  <c:v>1.202506E-5</c:v>
                </c:pt>
                <c:pt idx="78">
                  <c:v>1.210301E-5</c:v>
                </c:pt>
                <c:pt idx="79">
                  <c:v>1.218005E-5</c:v>
                </c:pt>
                <c:pt idx="80">
                  <c:v>1.2256190000000001E-5</c:v>
                </c:pt>
                <c:pt idx="81">
                  <c:v>1.233144E-5</c:v>
                </c:pt>
                <c:pt idx="82">
                  <c:v>1.2405870000000001E-5</c:v>
                </c:pt>
                <c:pt idx="83">
                  <c:v>1.2479469999999999E-5</c:v>
                </c:pt>
                <c:pt idx="84">
                  <c:v>1.255225E-5</c:v>
                </c:pt>
                <c:pt idx="85">
                  <c:v>1.262424E-5</c:v>
                </c:pt>
                <c:pt idx="86">
                  <c:v>1.2695479999999999E-5</c:v>
                </c:pt>
                <c:pt idx="87">
                  <c:v>1.276596E-5</c:v>
                </c:pt>
                <c:pt idx="88">
                  <c:v>1.2835719999999999E-5</c:v>
                </c:pt>
                <c:pt idx="89">
                  <c:v>1.290477E-5</c:v>
                </c:pt>
                <c:pt idx="90">
                  <c:v>1.2973140000000001E-5</c:v>
                </c:pt>
                <c:pt idx="91">
                  <c:v>1.3040829999999999E-5</c:v>
                </c:pt>
                <c:pt idx="92">
                  <c:v>1.3107859999999999E-5</c:v>
                </c:pt>
                <c:pt idx="93">
                  <c:v>1.317425E-5</c:v>
                </c:pt>
                <c:pt idx="94">
                  <c:v>1.3240009999999999E-5</c:v>
                </c:pt>
                <c:pt idx="95">
                  <c:v>1.330514E-5</c:v>
                </c:pt>
                <c:pt idx="96">
                  <c:v>1.336968E-5</c:v>
                </c:pt>
                <c:pt idx="97">
                  <c:v>1.343365E-5</c:v>
                </c:pt>
                <c:pt idx="98">
                  <c:v>1.349703E-5</c:v>
                </c:pt>
                <c:pt idx="99">
                  <c:v>1.355987E-5</c:v>
                </c:pt>
                <c:pt idx="100">
                  <c:v>1.3622119999999999E-5</c:v>
                </c:pt>
                <c:pt idx="101">
                  <c:v>1.3683870000000001E-5</c:v>
                </c:pt>
                <c:pt idx="102">
                  <c:v>1.374508E-5</c:v>
                </c:pt>
                <c:pt idx="103">
                  <c:v>1.3805799999999999E-5</c:v>
                </c:pt>
                <c:pt idx="104">
                  <c:v>1.3866000000000001E-5</c:v>
                </c:pt>
                <c:pt idx="105">
                  <c:v>1.392571E-5</c:v>
                </c:pt>
                <c:pt idx="106">
                  <c:v>1.398492E-5</c:v>
                </c:pt>
                <c:pt idx="107">
                  <c:v>1.404367E-5</c:v>
                </c:pt>
                <c:pt idx="108">
                  <c:v>1.410198E-5</c:v>
                </c:pt>
                <c:pt idx="109">
                  <c:v>1.4159790000000001E-5</c:v>
                </c:pt>
                <c:pt idx="110">
                  <c:v>1.4217139999999999E-5</c:v>
                </c:pt>
                <c:pt idx="111">
                  <c:v>1.427408E-5</c:v>
                </c:pt>
                <c:pt idx="112">
                  <c:v>1.433058E-5</c:v>
                </c:pt>
                <c:pt idx="113">
                  <c:v>1.438666E-5</c:v>
                </c:pt>
                <c:pt idx="114">
                  <c:v>1.4442329999999999E-5</c:v>
                </c:pt>
                <c:pt idx="115">
                  <c:v>1.449756E-5</c:v>
                </c:pt>
                <c:pt idx="116">
                  <c:v>1.45524E-5</c:v>
                </c:pt>
                <c:pt idx="117">
                  <c:v>1.460687E-5</c:v>
                </c:pt>
                <c:pt idx="118">
                  <c:v>1.466094E-5</c:v>
                </c:pt>
                <c:pt idx="119">
                  <c:v>1.4714640000000001E-5</c:v>
                </c:pt>
                <c:pt idx="120">
                  <c:v>1.4767969999999999E-5</c:v>
                </c:pt>
                <c:pt idx="121">
                  <c:v>1.4820929999999999E-5</c:v>
                </c:pt>
                <c:pt idx="122">
                  <c:v>1.4873500000000001E-5</c:v>
                </c:pt>
                <c:pt idx="123">
                  <c:v>1.492575E-5</c:v>
                </c:pt>
                <c:pt idx="124">
                  <c:v>1.4977609999999999E-5</c:v>
                </c:pt>
                <c:pt idx="125">
                  <c:v>1.502917E-5</c:v>
                </c:pt>
                <c:pt idx="126">
                  <c:v>1.508037E-5</c:v>
                </c:pt>
                <c:pt idx="127">
                  <c:v>1.513125E-5</c:v>
                </c:pt>
                <c:pt idx="128">
                  <c:v>1.5181799999999999E-5</c:v>
                </c:pt>
                <c:pt idx="129">
                  <c:v>1.5232020000000001E-5</c:v>
                </c:pt>
                <c:pt idx="130">
                  <c:v>1.52819E-5</c:v>
                </c:pt>
                <c:pt idx="131">
                  <c:v>1.533149E-5</c:v>
                </c:pt>
                <c:pt idx="132">
                  <c:v>1.5380760000000001E-5</c:v>
                </c:pt>
                <c:pt idx="133">
                  <c:v>1.542972E-5</c:v>
                </c:pt>
                <c:pt idx="134">
                  <c:v>1.5478379999999999E-5</c:v>
                </c:pt>
                <c:pt idx="135">
                  <c:v>1.5526749999999998E-5</c:v>
                </c:pt>
                <c:pt idx="136">
                  <c:v>1.5574849999999999E-5</c:v>
                </c:pt>
                <c:pt idx="137">
                  <c:v>1.562267E-5</c:v>
                </c:pt>
                <c:pt idx="138">
                  <c:v>1.567019E-5</c:v>
                </c:pt>
                <c:pt idx="139">
                  <c:v>1.5717439999999999E-5</c:v>
                </c:pt>
                <c:pt idx="140">
                  <c:v>1.5764409999999998E-5</c:v>
                </c:pt>
                <c:pt idx="141">
                  <c:v>1.5811130000000001E-5</c:v>
                </c:pt>
                <c:pt idx="142">
                  <c:v>1.5857540000000001E-5</c:v>
                </c:pt>
                <c:pt idx="143">
                  <c:v>1.590373E-5</c:v>
                </c:pt>
                <c:pt idx="144">
                  <c:v>1.594964E-5</c:v>
                </c:pt>
                <c:pt idx="145">
                  <c:v>1.5995299999999999E-5</c:v>
                </c:pt>
                <c:pt idx="146">
                  <c:v>1.6040710000000001E-5</c:v>
                </c:pt>
                <c:pt idx="147">
                  <c:v>1.6085869999999999E-5</c:v>
                </c:pt>
                <c:pt idx="148">
                  <c:v>1.6130759999999999E-5</c:v>
                </c:pt>
                <c:pt idx="149">
                  <c:v>1.6175450000000001E-5</c:v>
                </c:pt>
                <c:pt idx="150">
                  <c:v>1.6219870000000002E-5</c:v>
                </c:pt>
                <c:pt idx="151">
                  <c:v>1.6264080000000001E-5</c:v>
                </c:pt>
                <c:pt idx="152">
                  <c:v>1.6308050000000001E-5</c:v>
                </c:pt>
                <c:pt idx="153">
                  <c:v>1.635178E-5</c:v>
                </c:pt>
                <c:pt idx="154">
                  <c:v>1.639527E-5</c:v>
                </c:pt>
                <c:pt idx="155">
                  <c:v>1.6438549999999999E-5</c:v>
                </c:pt>
                <c:pt idx="156">
                  <c:v>1.648162E-5</c:v>
                </c:pt>
                <c:pt idx="157">
                  <c:v>1.6524460000000001E-5</c:v>
                </c:pt>
                <c:pt idx="158">
                  <c:v>1.6567080000000001E-5</c:v>
                </c:pt>
                <c:pt idx="159">
                  <c:v>1.6609500000000001E-5</c:v>
                </c:pt>
                <c:pt idx="160">
                  <c:v>1.6651709999999999E-5</c:v>
                </c:pt>
                <c:pt idx="161">
                  <c:v>1.6693689999999998E-5</c:v>
                </c:pt>
                <c:pt idx="162">
                  <c:v>1.6735480000000001E-5</c:v>
                </c:pt>
                <c:pt idx="163">
                  <c:v>1.677706E-5</c:v>
                </c:pt>
                <c:pt idx="164">
                  <c:v>1.6818440000000001E-5</c:v>
                </c:pt>
                <c:pt idx="165">
                  <c:v>1.6859619999999998E-5</c:v>
                </c:pt>
                <c:pt idx="166">
                  <c:v>1.6900599999999999E-5</c:v>
                </c:pt>
                <c:pt idx="167">
                  <c:v>1.6941379999999999E-5</c:v>
                </c:pt>
                <c:pt idx="168">
                  <c:v>1.698198E-5</c:v>
                </c:pt>
                <c:pt idx="169">
                  <c:v>1.7022390000000001E-5</c:v>
                </c:pt>
                <c:pt idx="170">
                  <c:v>1.7062600000000002E-5</c:v>
                </c:pt>
                <c:pt idx="171">
                  <c:v>1.7102650000000001E-5</c:v>
                </c:pt>
                <c:pt idx="172">
                  <c:v>1.714249E-5</c:v>
                </c:pt>
                <c:pt idx="173">
                  <c:v>1.7182149999999999E-5</c:v>
                </c:pt>
                <c:pt idx="174">
                  <c:v>1.7221640000000001E-5</c:v>
                </c:pt>
                <c:pt idx="175">
                  <c:v>1.726096E-5</c:v>
                </c:pt>
                <c:pt idx="176">
                  <c:v>1.7300079999999999E-5</c:v>
                </c:pt>
                <c:pt idx="177">
                  <c:v>1.7339040000000001E-5</c:v>
                </c:pt>
                <c:pt idx="178">
                  <c:v>1.737783E-5</c:v>
                </c:pt>
                <c:pt idx="179">
                  <c:v>1.7416450000000002E-5</c:v>
                </c:pt>
                <c:pt idx="180">
                  <c:v>1.7454900000000001E-5</c:v>
                </c:pt>
                <c:pt idx="181">
                  <c:v>1.7493179999999999E-5</c:v>
                </c:pt>
                <c:pt idx="182">
                  <c:v>1.7531299999999999E-5</c:v>
                </c:pt>
                <c:pt idx="183">
                  <c:v>1.7569250000000001E-5</c:v>
                </c:pt>
                <c:pt idx="184">
                  <c:v>1.7607049999999999E-5</c:v>
                </c:pt>
                <c:pt idx="185">
                  <c:v>1.7644669999999999E-5</c:v>
                </c:pt>
                <c:pt idx="186">
                  <c:v>1.7682140000000001E-5</c:v>
                </c:pt>
                <c:pt idx="187">
                  <c:v>1.7719459999999999E-5</c:v>
                </c:pt>
                <c:pt idx="188">
                  <c:v>1.7756630000000001E-5</c:v>
                </c:pt>
                <c:pt idx="189">
                  <c:v>1.7793630000000001E-5</c:v>
                </c:pt>
                <c:pt idx="190">
                  <c:v>1.783048E-5</c:v>
                </c:pt>
                <c:pt idx="191">
                  <c:v>1.786719E-5</c:v>
                </c:pt>
                <c:pt idx="192">
                  <c:v>1.7903739999999999E-5</c:v>
                </c:pt>
                <c:pt idx="193">
                  <c:v>1.7940150000000001E-5</c:v>
                </c:pt>
                <c:pt idx="194">
                  <c:v>1.797641E-5</c:v>
                </c:pt>
                <c:pt idx="195">
                  <c:v>1.8012519999999999E-5</c:v>
                </c:pt>
                <c:pt idx="196">
                  <c:v>1.8048490000000001E-5</c:v>
                </c:pt>
                <c:pt idx="197">
                  <c:v>1.808432E-5</c:v>
                </c:pt>
                <c:pt idx="198">
                  <c:v>1.812001E-5</c:v>
                </c:pt>
                <c:pt idx="199">
                  <c:v>1.815556E-5</c:v>
                </c:pt>
                <c:pt idx="200">
                  <c:v>1.8190980000000001E-5</c:v>
                </c:pt>
                <c:pt idx="201">
                  <c:v>1.8226249999999999E-5</c:v>
                </c:pt>
                <c:pt idx="202">
                  <c:v>1.826139E-5</c:v>
                </c:pt>
                <c:pt idx="203">
                  <c:v>1.8296389999999999E-5</c:v>
                </c:pt>
                <c:pt idx="204">
                  <c:v>1.8331259999999999E-5</c:v>
                </c:pt>
                <c:pt idx="205">
                  <c:v>1.8366E-5</c:v>
                </c:pt>
                <c:pt idx="206">
                  <c:v>1.8400600000000001E-5</c:v>
                </c:pt>
                <c:pt idx="207">
                  <c:v>1.8435080000000001E-5</c:v>
                </c:pt>
                <c:pt idx="208">
                  <c:v>1.8469420000000001E-5</c:v>
                </c:pt>
                <c:pt idx="209">
                  <c:v>1.850365E-5</c:v>
                </c:pt>
                <c:pt idx="210">
                  <c:v>1.853774E-5</c:v>
                </c:pt>
                <c:pt idx="211">
                  <c:v>1.85717E-5</c:v>
                </c:pt>
                <c:pt idx="212">
                  <c:v>1.8605560000000001E-5</c:v>
                </c:pt>
                <c:pt idx="213">
                  <c:v>1.8639280000000002E-5</c:v>
                </c:pt>
                <c:pt idx="214">
                  <c:v>1.8672880000000001E-5</c:v>
                </c:pt>
                <c:pt idx="215">
                  <c:v>1.8706360000000002E-5</c:v>
                </c:pt>
                <c:pt idx="216">
                  <c:v>1.8739720000000001E-5</c:v>
                </c:pt>
                <c:pt idx="217">
                  <c:v>1.8772959999999999E-5</c:v>
                </c:pt>
                <c:pt idx="218">
                  <c:v>1.8806089999999999E-5</c:v>
                </c:pt>
                <c:pt idx="219">
                  <c:v>1.883909E-5</c:v>
                </c:pt>
                <c:pt idx="220">
                  <c:v>1.8871990000000001E-5</c:v>
                </c:pt>
                <c:pt idx="221">
                  <c:v>1.890477E-5</c:v>
                </c:pt>
                <c:pt idx="222">
                  <c:v>1.8937430000000001E-5</c:v>
                </c:pt>
                <c:pt idx="223">
                  <c:v>1.8969980000000002E-5</c:v>
                </c:pt>
                <c:pt idx="224">
                  <c:v>1.9002430000000002E-5</c:v>
                </c:pt>
                <c:pt idx="225">
                  <c:v>1.9034749999999999E-5</c:v>
                </c:pt>
                <c:pt idx="226">
                  <c:v>1.9066959999999999E-5</c:v>
                </c:pt>
                <c:pt idx="227">
                  <c:v>1.9099069999999999E-5</c:v>
                </c:pt>
                <c:pt idx="228">
                  <c:v>1.9131079999999999E-5</c:v>
                </c:pt>
                <c:pt idx="229">
                  <c:v>1.916296E-5</c:v>
                </c:pt>
                <c:pt idx="230">
                  <c:v>1.919474E-5</c:v>
                </c:pt>
                <c:pt idx="231">
                  <c:v>1.9226420000000001E-5</c:v>
                </c:pt>
                <c:pt idx="232">
                  <c:v>1.925798E-5</c:v>
                </c:pt>
                <c:pt idx="233">
                  <c:v>1.9289440000000001E-5</c:v>
                </c:pt>
                <c:pt idx="234">
                  <c:v>1.932081E-5</c:v>
                </c:pt>
                <c:pt idx="235">
                  <c:v>1.9352079999999999E-5</c:v>
                </c:pt>
                <c:pt idx="236">
                  <c:v>1.938324E-5</c:v>
                </c:pt>
                <c:pt idx="237">
                  <c:v>1.9414300000000001E-5</c:v>
                </c:pt>
                <c:pt idx="238">
                  <c:v>1.9445259999999999E-5</c:v>
                </c:pt>
                <c:pt idx="239">
                  <c:v>1.9476119999999999E-5</c:v>
                </c:pt>
                <c:pt idx="240">
                  <c:v>1.9506890000000001E-5</c:v>
                </c:pt>
                <c:pt idx="241">
                  <c:v>1.9537560000000001E-5</c:v>
                </c:pt>
                <c:pt idx="242">
                  <c:v>1.9568129999999999E-5</c:v>
                </c:pt>
                <c:pt idx="243">
                  <c:v>1.9598599999999999E-5</c:v>
                </c:pt>
                <c:pt idx="244">
                  <c:v>1.9628959999999998E-5</c:v>
                </c:pt>
                <c:pt idx="245">
                  <c:v>1.9659239999999999E-5</c:v>
                </c:pt>
                <c:pt idx="246">
                  <c:v>1.968942E-5</c:v>
                </c:pt>
                <c:pt idx="247">
                  <c:v>1.9719510000000001E-5</c:v>
                </c:pt>
                <c:pt idx="248">
                  <c:v>1.9749500000000001E-5</c:v>
                </c:pt>
                <c:pt idx="249">
                  <c:v>1.977941E-5</c:v>
                </c:pt>
                <c:pt idx="250">
                  <c:v>1.9809220000000001E-5</c:v>
                </c:pt>
              </c:numCache>
            </c:numRef>
          </c:yVal>
          <c:smooth val="1"/>
          <c:extLst>
            <c:ext xmlns:c16="http://schemas.microsoft.com/office/drawing/2014/chart" uri="{C3380CC4-5D6E-409C-BE32-E72D297353CC}">
              <c16:uniqueId val="{0000000E-4D4C-4B1C-89A4-3D3AFACA9F2D}"/>
            </c:ext>
          </c:extLst>
        </c:ser>
        <c:ser>
          <c:idx val="15"/>
          <c:order val="15"/>
          <c:tx>
            <c:strRef>
              <c:f>marine01!$T$1</c:f>
              <c:strCache>
                <c:ptCount val="1"/>
                <c:pt idx="0">
                  <c:v>Dp(6.85322E-08) </c:v>
                </c:pt>
              </c:strCache>
            </c:strRef>
          </c:tx>
          <c:spPr>
            <a:ln w="12700">
              <a:solidFill>
                <a:srgbClr val="FFCC99"/>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marine01!$T$2:$T$252</c:f>
              <c:numCache>
                <c:formatCode>0.00E+00</c:formatCode>
                <c:ptCount val="251"/>
                <c:pt idx="0">
                  <c:v>1.2418690000000001E-7</c:v>
                </c:pt>
                <c:pt idx="1">
                  <c:v>1.5395589999999999E-7</c:v>
                </c:pt>
                <c:pt idx="2">
                  <c:v>1.5654519999999999E-7</c:v>
                </c:pt>
                <c:pt idx="3">
                  <c:v>1.587826E-7</c:v>
                </c:pt>
                <c:pt idx="4">
                  <c:v>1.612019E-7</c:v>
                </c:pt>
                <c:pt idx="5">
                  <c:v>1.6380789999999999E-7</c:v>
                </c:pt>
                <c:pt idx="6">
                  <c:v>1.6662579999999999E-7</c:v>
                </c:pt>
                <c:pt idx="7">
                  <c:v>1.6968660000000001E-7</c:v>
                </c:pt>
                <c:pt idx="8">
                  <c:v>1.7302849999999999E-7</c:v>
                </c:pt>
                <c:pt idx="9">
                  <c:v>1.7669970000000001E-7</c:v>
                </c:pt>
                <c:pt idx="10">
                  <c:v>1.807612E-7</c:v>
                </c:pt>
                <c:pt idx="11">
                  <c:v>1.852919E-7</c:v>
                </c:pt>
                <c:pt idx="12">
                  <c:v>1.9039600000000001E-7</c:v>
                </c:pt>
                <c:pt idx="13">
                  <c:v>1.9621559999999999E-7</c:v>
                </c:pt>
                <c:pt idx="14">
                  <c:v>2.0294960000000001E-7</c:v>
                </c:pt>
                <c:pt idx="15">
                  <c:v>2.1088860000000001E-7</c:v>
                </c:pt>
                <c:pt idx="16">
                  <c:v>2.2048109999999999E-7</c:v>
                </c:pt>
                <c:pt idx="17">
                  <c:v>2.324628E-7</c:v>
                </c:pt>
                <c:pt idx="18">
                  <c:v>2.481629E-7</c:v>
                </c:pt>
                <c:pt idx="19">
                  <c:v>2.7031500000000002E-7</c:v>
                </c:pt>
                <c:pt idx="20">
                  <c:v>3.0607920000000001E-7</c:v>
                </c:pt>
                <c:pt idx="21">
                  <c:v>3.815753E-7</c:v>
                </c:pt>
                <c:pt idx="22">
                  <c:v>6.5589509999999995E-7</c:v>
                </c:pt>
                <c:pt idx="23">
                  <c:v>1.471421E-6</c:v>
                </c:pt>
                <c:pt idx="24">
                  <c:v>2.5188159999999999E-6</c:v>
                </c:pt>
                <c:pt idx="25">
                  <c:v>3.472637E-6</c:v>
                </c:pt>
                <c:pt idx="26">
                  <c:v>4.2593890000000002E-6</c:v>
                </c:pt>
                <c:pt idx="27">
                  <c:v>4.8874540000000002E-6</c:v>
                </c:pt>
                <c:pt idx="28">
                  <c:v>5.3891160000000002E-6</c:v>
                </c:pt>
                <c:pt idx="29">
                  <c:v>5.7983449999999998E-6</c:v>
                </c:pt>
                <c:pt idx="30">
                  <c:v>6.1423240000000003E-6</c:v>
                </c:pt>
                <c:pt idx="31">
                  <c:v>6.440845E-6</c:v>
                </c:pt>
                <c:pt idx="32">
                  <c:v>6.7073589999999999E-6</c:v>
                </c:pt>
                <c:pt idx="33">
                  <c:v>6.950462E-6</c:v>
                </c:pt>
                <c:pt idx="34">
                  <c:v>7.1757139999999997E-6</c:v>
                </c:pt>
                <c:pt idx="35">
                  <c:v>7.3867909999999997E-6</c:v>
                </c:pt>
                <c:pt idx="36">
                  <c:v>7.5861750000000003E-6</c:v>
                </c:pt>
                <c:pt idx="37">
                  <c:v>7.7756220000000008E-6</c:v>
                </c:pt>
                <c:pt idx="38">
                  <c:v>7.9564519999999995E-6</c:v>
                </c:pt>
                <c:pt idx="39">
                  <c:v>8.1296609999999994E-6</c:v>
                </c:pt>
                <c:pt idx="40">
                  <c:v>8.2960559999999997E-6</c:v>
                </c:pt>
                <c:pt idx="41">
                  <c:v>8.4562679999999998E-6</c:v>
                </c:pt>
                <c:pt idx="42">
                  <c:v>8.6109379999999998E-6</c:v>
                </c:pt>
                <c:pt idx="43">
                  <c:v>8.7605030000000001E-6</c:v>
                </c:pt>
                <c:pt idx="44">
                  <c:v>8.905374E-6</c:v>
                </c:pt>
                <c:pt idx="45">
                  <c:v>9.0459159999999997E-6</c:v>
                </c:pt>
                <c:pt idx="46">
                  <c:v>9.1824420000000003E-6</c:v>
                </c:pt>
                <c:pt idx="47">
                  <c:v>9.3152339999999999E-6</c:v>
                </c:pt>
                <c:pt idx="48">
                  <c:v>9.4445049999999995E-6</c:v>
                </c:pt>
                <c:pt idx="49">
                  <c:v>9.5705040000000002E-6</c:v>
                </c:pt>
                <c:pt idx="50">
                  <c:v>9.693452E-6</c:v>
                </c:pt>
                <c:pt idx="51">
                  <c:v>9.8135100000000008E-6</c:v>
                </c:pt>
                <c:pt idx="52">
                  <c:v>9.9308940000000003E-6</c:v>
                </c:pt>
                <c:pt idx="53">
                  <c:v>1.004568E-5</c:v>
                </c:pt>
                <c:pt idx="54">
                  <c:v>1.015807E-5</c:v>
                </c:pt>
                <c:pt idx="55">
                  <c:v>1.026813E-5</c:v>
                </c:pt>
                <c:pt idx="56">
                  <c:v>1.037602E-5</c:v>
                </c:pt>
                <c:pt idx="57">
                  <c:v>1.048185E-5</c:v>
                </c:pt>
                <c:pt idx="58">
                  <c:v>1.0585629999999999E-5</c:v>
                </c:pt>
                <c:pt idx="59">
                  <c:v>1.0687529999999999E-5</c:v>
                </c:pt>
                <c:pt idx="60">
                  <c:v>1.0787660000000001E-5</c:v>
                </c:pt>
                <c:pt idx="61">
                  <c:v>1.0886029999999999E-5</c:v>
                </c:pt>
                <c:pt idx="62">
                  <c:v>1.0982749999999999E-5</c:v>
                </c:pt>
                <c:pt idx="63">
                  <c:v>1.1077849999999999E-5</c:v>
                </c:pt>
                <c:pt idx="64">
                  <c:v>1.117145E-5</c:v>
                </c:pt>
                <c:pt idx="65">
                  <c:v>1.1263560000000001E-5</c:v>
                </c:pt>
                <c:pt idx="66">
                  <c:v>1.135427E-5</c:v>
                </c:pt>
                <c:pt idx="67">
                  <c:v>1.1443589999999999E-5</c:v>
                </c:pt>
                <c:pt idx="68">
                  <c:v>1.1531610000000001E-5</c:v>
                </c:pt>
                <c:pt idx="69">
                  <c:v>1.1618380000000001E-5</c:v>
                </c:pt>
                <c:pt idx="70">
                  <c:v>1.1703939999999999E-5</c:v>
                </c:pt>
                <c:pt idx="71">
                  <c:v>1.178832E-5</c:v>
                </c:pt>
                <c:pt idx="72">
                  <c:v>1.1871560000000001E-5</c:v>
                </c:pt>
                <c:pt idx="73">
                  <c:v>1.195369E-5</c:v>
                </c:pt>
                <c:pt idx="74">
                  <c:v>1.203474E-5</c:v>
                </c:pt>
                <c:pt idx="75">
                  <c:v>1.2114769999999999E-5</c:v>
                </c:pt>
                <c:pt idx="76">
                  <c:v>1.21938E-5</c:v>
                </c:pt>
                <c:pt idx="77">
                  <c:v>1.227188E-5</c:v>
                </c:pt>
                <c:pt idx="78">
                  <c:v>1.2348990000000001E-5</c:v>
                </c:pt>
                <c:pt idx="79">
                  <c:v>1.242521E-5</c:v>
                </c:pt>
                <c:pt idx="80">
                  <c:v>1.250055E-5</c:v>
                </c:pt>
                <c:pt idx="81">
                  <c:v>1.257501E-5</c:v>
                </c:pt>
                <c:pt idx="82">
                  <c:v>1.2648669999999999E-5</c:v>
                </c:pt>
                <c:pt idx="83">
                  <c:v>1.2721510000000001E-5</c:v>
                </c:pt>
                <c:pt idx="84">
                  <c:v>1.279354E-5</c:v>
                </c:pt>
                <c:pt idx="85">
                  <c:v>1.286481E-5</c:v>
                </c:pt>
                <c:pt idx="86">
                  <c:v>1.293533E-5</c:v>
                </c:pt>
                <c:pt idx="87">
                  <c:v>1.30051E-5</c:v>
                </c:pt>
                <c:pt idx="88">
                  <c:v>1.307416E-5</c:v>
                </c:pt>
                <c:pt idx="89">
                  <c:v>1.314253E-5</c:v>
                </c:pt>
                <c:pt idx="90">
                  <c:v>1.321023E-5</c:v>
                </c:pt>
                <c:pt idx="91">
                  <c:v>1.327726E-5</c:v>
                </c:pt>
                <c:pt idx="92">
                  <c:v>1.3343650000000001E-5</c:v>
                </c:pt>
                <c:pt idx="93">
                  <c:v>1.340939E-5</c:v>
                </c:pt>
                <c:pt idx="94">
                  <c:v>1.3474519999999999E-5</c:v>
                </c:pt>
                <c:pt idx="95">
                  <c:v>1.3539030000000001E-5</c:v>
                </c:pt>
                <c:pt idx="96">
                  <c:v>1.360297E-5</c:v>
                </c:pt>
                <c:pt idx="97">
                  <c:v>1.3666339999999999E-5</c:v>
                </c:pt>
                <c:pt idx="98">
                  <c:v>1.372912E-5</c:v>
                </c:pt>
                <c:pt idx="99">
                  <c:v>1.379138E-5</c:v>
                </c:pt>
                <c:pt idx="100">
                  <c:v>1.385306E-5</c:v>
                </c:pt>
                <c:pt idx="101">
                  <c:v>1.391425E-5</c:v>
                </c:pt>
                <c:pt idx="102">
                  <c:v>1.3974900000000001E-5</c:v>
                </c:pt>
                <c:pt idx="103">
                  <c:v>1.4035059999999999E-5</c:v>
                </c:pt>
                <c:pt idx="104">
                  <c:v>1.409472E-5</c:v>
                </c:pt>
                <c:pt idx="105">
                  <c:v>1.41539E-5</c:v>
                </c:pt>
                <c:pt idx="106">
                  <c:v>1.421258E-5</c:v>
                </c:pt>
                <c:pt idx="107">
                  <c:v>1.427081E-5</c:v>
                </c:pt>
                <c:pt idx="108">
                  <c:v>1.4328609999999999E-5</c:v>
                </c:pt>
                <c:pt idx="109">
                  <c:v>1.438591E-5</c:v>
                </c:pt>
                <c:pt idx="110">
                  <c:v>1.4442760000000001E-5</c:v>
                </c:pt>
                <c:pt idx="111">
                  <c:v>1.4499210000000001E-5</c:v>
                </c:pt>
                <c:pt idx="112">
                  <c:v>1.455521E-5</c:v>
                </c:pt>
                <c:pt idx="113">
                  <c:v>1.461082E-5</c:v>
                </c:pt>
                <c:pt idx="114">
                  <c:v>1.4666010000000001E-5</c:v>
                </c:pt>
                <c:pt idx="115">
                  <c:v>1.472078E-5</c:v>
                </c:pt>
                <c:pt idx="116">
                  <c:v>1.477515E-5</c:v>
                </c:pt>
                <c:pt idx="117">
                  <c:v>1.4829160000000001E-5</c:v>
                </c:pt>
                <c:pt idx="118">
                  <c:v>1.4882779999999999E-5</c:v>
                </c:pt>
                <c:pt idx="119">
                  <c:v>1.4936029999999999E-5</c:v>
                </c:pt>
                <c:pt idx="120">
                  <c:v>1.4988919999999999E-5</c:v>
                </c:pt>
                <c:pt idx="121">
                  <c:v>1.5041440000000001E-5</c:v>
                </c:pt>
                <c:pt idx="122">
                  <c:v>1.5093579999999999E-5</c:v>
                </c:pt>
                <c:pt idx="123">
                  <c:v>1.5145400000000001E-5</c:v>
                </c:pt>
                <c:pt idx="124">
                  <c:v>1.5196839999999999E-5</c:v>
                </c:pt>
                <c:pt idx="125">
                  <c:v>1.5247980000000001E-5</c:v>
                </c:pt>
                <c:pt idx="126">
                  <c:v>1.5298770000000001E-5</c:v>
                </c:pt>
                <c:pt idx="127">
                  <c:v>1.5349240000000001E-5</c:v>
                </c:pt>
                <c:pt idx="128">
                  <c:v>1.539939E-5</c:v>
                </c:pt>
                <c:pt idx="129">
                  <c:v>1.5449209999999998E-5</c:v>
                </c:pt>
                <c:pt idx="130">
                  <c:v>1.5498690000000001E-5</c:v>
                </c:pt>
                <c:pt idx="131">
                  <c:v>1.554789E-5</c:v>
                </c:pt>
                <c:pt idx="132">
                  <c:v>1.5596780000000001E-5</c:v>
                </c:pt>
                <c:pt idx="133">
                  <c:v>1.5645350000000001E-5</c:v>
                </c:pt>
                <c:pt idx="134">
                  <c:v>1.569363E-5</c:v>
                </c:pt>
                <c:pt idx="135">
                  <c:v>1.5741630000000001E-5</c:v>
                </c:pt>
                <c:pt idx="136">
                  <c:v>1.5789350000000002E-5</c:v>
                </c:pt>
                <c:pt idx="137">
                  <c:v>1.5836810000000001E-5</c:v>
                </c:pt>
                <c:pt idx="138">
                  <c:v>1.588397E-5</c:v>
                </c:pt>
                <c:pt idx="139">
                  <c:v>1.5930860000000001E-5</c:v>
                </c:pt>
                <c:pt idx="140">
                  <c:v>1.5977469999999999E-5</c:v>
                </c:pt>
                <c:pt idx="141">
                  <c:v>1.6023829999999999E-5</c:v>
                </c:pt>
                <c:pt idx="142">
                  <c:v>1.60699E-5</c:v>
                </c:pt>
                <c:pt idx="143">
                  <c:v>1.6115740000000002E-5</c:v>
                </c:pt>
                <c:pt idx="144">
                  <c:v>1.6161310000000001E-5</c:v>
                </c:pt>
                <c:pt idx="145">
                  <c:v>1.620663E-5</c:v>
                </c:pt>
                <c:pt idx="146">
                  <c:v>1.6251699999999999E-5</c:v>
                </c:pt>
                <c:pt idx="147">
                  <c:v>1.629652E-5</c:v>
                </c:pt>
                <c:pt idx="148">
                  <c:v>1.6341090000000001E-5</c:v>
                </c:pt>
                <c:pt idx="149">
                  <c:v>1.638544E-5</c:v>
                </c:pt>
                <c:pt idx="150">
                  <c:v>1.6429539999999999E-5</c:v>
                </c:pt>
                <c:pt idx="151">
                  <c:v>1.6473429999999999E-5</c:v>
                </c:pt>
                <c:pt idx="152">
                  <c:v>1.651708E-5</c:v>
                </c:pt>
                <c:pt idx="153">
                  <c:v>1.6560490000000001E-5</c:v>
                </c:pt>
                <c:pt idx="154">
                  <c:v>1.660367E-5</c:v>
                </c:pt>
                <c:pt idx="155">
                  <c:v>1.664664E-5</c:v>
                </c:pt>
                <c:pt idx="156">
                  <c:v>1.66894E-5</c:v>
                </c:pt>
                <c:pt idx="157">
                  <c:v>1.6731940000000001E-5</c:v>
                </c:pt>
                <c:pt idx="158">
                  <c:v>1.677425E-5</c:v>
                </c:pt>
                <c:pt idx="159">
                  <c:v>1.6816369999999998E-5</c:v>
                </c:pt>
                <c:pt idx="160">
                  <c:v>1.6858279999999999E-5</c:v>
                </c:pt>
                <c:pt idx="161">
                  <c:v>1.6899969999999999E-5</c:v>
                </c:pt>
                <c:pt idx="162">
                  <c:v>1.6941460000000001E-5</c:v>
                </c:pt>
                <c:pt idx="163">
                  <c:v>1.698276E-5</c:v>
                </c:pt>
                <c:pt idx="164">
                  <c:v>1.7023850000000001E-5</c:v>
                </c:pt>
                <c:pt idx="165">
                  <c:v>1.7064739999999999E-5</c:v>
                </c:pt>
                <c:pt idx="166">
                  <c:v>1.710544E-5</c:v>
                </c:pt>
                <c:pt idx="167">
                  <c:v>1.714593E-5</c:v>
                </c:pt>
                <c:pt idx="168">
                  <c:v>1.7186259999999999E-5</c:v>
                </c:pt>
                <c:pt idx="169">
                  <c:v>1.7226390000000001E-5</c:v>
                </c:pt>
                <c:pt idx="170">
                  <c:v>1.726633E-5</c:v>
                </c:pt>
                <c:pt idx="171">
                  <c:v>1.73061E-5</c:v>
                </c:pt>
                <c:pt idx="172">
                  <c:v>1.7345680000000001E-5</c:v>
                </c:pt>
                <c:pt idx="173">
                  <c:v>1.7385069999999999E-5</c:v>
                </c:pt>
                <c:pt idx="174">
                  <c:v>1.7424290000000001E-5</c:v>
                </c:pt>
                <c:pt idx="175">
                  <c:v>1.7463339999999999E-5</c:v>
                </c:pt>
                <c:pt idx="176">
                  <c:v>1.7502210000000001E-5</c:v>
                </c:pt>
                <c:pt idx="177">
                  <c:v>1.7540910000000001E-5</c:v>
                </c:pt>
                <c:pt idx="178">
                  <c:v>1.7579429999999998E-5</c:v>
                </c:pt>
                <c:pt idx="179">
                  <c:v>1.7617799999999999E-5</c:v>
                </c:pt>
                <c:pt idx="180">
                  <c:v>1.7655999999999998E-5</c:v>
                </c:pt>
                <c:pt idx="181">
                  <c:v>1.7694019999999998E-5</c:v>
                </c:pt>
                <c:pt idx="182">
                  <c:v>1.7731899999999999E-5</c:v>
                </c:pt>
                <c:pt idx="183">
                  <c:v>1.77696E-5</c:v>
                </c:pt>
                <c:pt idx="184">
                  <c:v>1.780714E-5</c:v>
                </c:pt>
                <c:pt idx="185">
                  <c:v>1.784453E-5</c:v>
                </c:pt>
                <c:pt idx="186">
                  <c:v>1.7881749999999999E-5</c:v>
                </c:pt>
                <c:pt idx="187">
                  <c:v>1.7918830000000001E-5</c:v>
                </c:pt>
                <c:pt idx="188">
                  <c:v>1.7955750000000002E-5</c:v>
                </c:pt>
                <c:pt idx="189">
                  <c:v>1.7992519999999999E-5</c:v>
                </c:pt>
                <c:pt idx="190">
                  <c:v>1.8029139999999999E-5</c:v>
                </c:pt>
                <c:pt idx="191">
                  <c:v>1.8065609999999999E-5</c:v>
                </c:pt>
                <c:pt idx="192">
                  <c:v>1.8101920000000002E-5</c:v>
                </c:pt>
                <c:pt idx="193">
                  <c:v>1.8138109999999999E-5</c:v>
                </c:pt>
                <c:pt idx="194">
                  <c:v>1.8174130000000001E-5</c:v>
                </c:pt>
                <c:pt idx="195">
                  <c:v>1.8210020000000002E-5</c:v>
                </c:pt>
                <c:pt idx="196">
                  <c:v>1.8245750000000001E-5</c:v>
                </c:pt>
                <c:pt idx="197">
                  <c:v>1.8281360000000001E-5</c:v>
                </c:pt>
                <c:pt idx="198">
                  <c:v>1.8316819999999999E-5</c:v>
                </c:pt>
                <c:pt idx="199">
                  <c:v>1.8352160000000001E-5</c:v>
                </c:pt>
                <c:pt idx="200">
                  <c:v>1.8387349999999999E-5</c:v>
                </c:pt>
                <c:pt idx="201">
                  <c:v>1.8422399999999998E-5</c:v>
                </c:pt>
                <c:pt idx="202">
                  <c:v>1.8457319999999998E-5</c:v>
                </c:pt>
                <c:pt idx="203">
                  <c:v>1.8492109999999999E-5</c:v>
                </c:pt>
                <c:pt idx="204">
                  <c:v>1.8526760000000001E-5</c:v>
                </c:pt>
                <c:pt idx="205">
                  <c:v>1.8561290000000001E-5</c:v>
                </c:pt>
                <c:pt idx="206">
                  <c:v>1.8595680000000001E-5</c:v>
                </c:pt>
                <c:pt idx="207">
                  <c:v>1.8629949999999999E-5</c:v>
                </c:pt>
                <c:pt idx="208">
                  <c:v>1.8664079999999998E-5</c:v>
                </c:pt>
                <c:pt idx="209">
                  <c:v>1.8698089999999999E-5</c:v>
                </c:pt>
                <c:pt idx="210">
                  <c:v>1.8731980000000002E-5</c:v>
                </c:pt>
                <c:pt idx="211">
                  <c:v>1.8765739999999998E-5</c:v>
                </c:pt>
                <c:pt idx="212">
                  <c:v>1.879938E-5</c:v>
                </c:pt>
                <c:pt idx="213">
                  <c:v>1.8832900000000001E-5</c:v>
                </c:pt>
                <c:pt idx="214">
                  <c:v>1.8866299999999999E-5</c:v>
                </c:pt>
                <c:pt idx="215">
                  <c:v>1.889958E-5</c:v>
                </c:pt>
                <c:pt idx="216">
                  <c:v>1.8932739999999999E-5</c:v>
                </c:pt>
                <c:pt idx="217">
                  <c:v>1.8965779999999999E-5</c:v>
                </c:pt>
                <c:pt idx="218">
                  <c:v>1.8998709999999999E-5</c:v>
                </c:pt>
                <c:pt idx="219">
                  <c:v>1.903152E-5</c:v>
                </c:pt>
                <c:pt idx="220">
                  <c:v>1.9064220000000001E-5</c:v>
                </c:pt>
                <c:pt idx="221">
                  <c:v>1.9096810000000001E-5</c:v>
                </c:pt>
                <c:pt idx="222">
                  <c:v>1.9129279999999999E-5</c:v>
                </c:pt>
                <c:pt idx="223">
                  <c:v>1.9161639999999999E-5</c:v>
                </c:pt>
                <c:pt idx="224">
                  <c:v>1.9193889999999999E-5</c:v>
                </c:pt>
                <c:pt idx="225">
                  <c:v>1.9226030000000001E-5</c:v>
                </c:pt>
                <c:pt idx="226">
                  <c:v>1.9258050000000001E-5</c:v>
                </c:pt>
                <c:pt idx="227">
                  <c:v>1.9289970000000001E-5</c:v>
                </c:pt>
                <c:pt idx="228">
                  <c:v>1.9321790000000001E-5</c:v>
                </c:pt>
                <c:pt idx="229">
                  <c:v>1.935349E-5</c:v>
                </c:pt>
                <c:pt idx="230">
                  <c:v>1.938508E-5</c:v>
                </c:pt>
                <c:pt idx="231">
                  <c:v>1.9416579999999998E-5</c:v>
                </c:pt>
                <c:pt idx="232">
                  <c:v>1.9447960000000001E-5</c:v>
                </c:pt>
                <c:pt idx="233">
                  <c:v>1.9479240000000001E-5</c:v>
                </c:pt>
                <c:pt idx="234">
                  <c:v>1.9510430000000001E-5</c:v>
                </c:pt>
                <c:pt idx="235">
                  <c:v>1.9541520000000001E-5</c:v>
                </c:pt>
                <c:pt idx="236">
                  <c:v>1.9572499999999999E-5</c:v>
                </c:pt>
                <c:pt idx="237">
                  <c:v>1.9603380000000001E-5</c:v>
                </c:pt>
                <c:pt idx="238">
                  <c:v>1.963417E-5</c:v>
                </c:pt>
                <c:pt idx="239">
                  <c:v>1.9664849999999999E-5</c:v>
                </c:pt>
                <c:pt idx="240">
                  <c:v>1.9695440000000001E-5</c:v>
                </c:pt>
                <c:pt idx="241">
                  <c:v>1.972594E-5</c:v>
                </c:pt>
                <c:pt idx="242">
                  <c:v>1.9756339999999999E-5</c:v>
                </c:pt>
                <c:pt idx="243">
                  <c:v>1.9786640000000001E-5</c:v>
                </c:pt>
                <c:pt idx="244">
                  <c:v>1.9816829999999998E-5</c:v>
                </c:pt>
                <c:pt idx="245">
                  <c:v>1.9846950000000001E-5</c:v>
                </c:pt>
                <c:pt idx="246">
                  <c:v>1.987696E-5</c:v>
                </c:pt>
                <c:pt idx="247">
                  <c:v>1.9906869999999999E-5</c:v>
                </c:pt>
                <c:pt idx="248">
                  <c:v>1.9936699999999998E-5</c:v>
                </c:pt>
                <c:pt idx="249">
                  <c:v>1.9966439999999999E-5</c:v>
                </c:pt>
                <c:pt idx="250">
                  <c:v>1.9996079999999998E-5</c:v>
                </c:pt>
              </c:numCache>
            </c:numRef>
          </c:yVal>
          <c:smooth val="1"/>
          <c:extLst>
            <c:ext xmlns:c16="http://schemas.microsoft.com/office/drawing/2014/chart" uri="{C3380CC4-5D6E-409C-BE32-E72D297353CC}">
              <c16:uniqueId val="{0000000F-4D4C-4B1C-89A4-3D3AFACA9F2D}"/>
            </c:ext>
          </c:extLst>
        </c:ser>
        <c:ser>
          <c:idx val="16"/>
          <c:order val="16"/>
          <c:tx>
            <c:strRef>
              <c:f>marine01!$U$1</c:f>
              <c:strCache>
                <c:ptCount val="1"/>
                <c:pt idx="0">
                  <c:v>Dp(7.51730E-08) </c:v>
                </c:pt>
              </c:strCache>
            </c:strRef>
          </c:tx>
          <c:spPr>
            <a:ln w="12700">
              <a:solidFill>
                <a:srgbClr val="3366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marine01!$U$2:$U$252</c:f>
              <c:numCache>
                <c:formatCode>0.00E+00</c:formatCode>
                <c:ptCount val="251"/>
                <c:pt idx="0">
                  <c:v>1.385274E-7</c:v>
                </c:pt>
                <c:pt idx="1">
                  <c:v>1.707485E-7</c:v>
                </c:pt>
                <c:pt idx="2">
                  <c:v>1.7322140000000001E-7</c:v>
                </c:pt>
                <c:pt idx="3">
                  <c:v>1.7578659999999999E-7</c:v>
                </c:pt>
                <c:pt idx="4">
                  <c:v>1.785462E-7</c:v>
                </c:pt>
                <c:pt idx="5">
                  <c:v>1.8152419999999999E-7</c:v>
                </c:pt>
                <c:pt idx="6">
                  <c:v>1.847505E-7</c:v>
                </c:pt>
                <c:pt idx="7">
                  <c:v>1.882626E-7</c:v>
                </c:pt>
                <c:pt idx="8">
                  <c:v>1.9210699999999999E-7</c:v>
                </c:pt>
                <c:pt idx="9">
                  <c:v>1.9634209999999999E-7</c:v>
                </c:pt>
                <c:pt idx="10">
                  <c:v>2.0104270000000001E-7</c:v>
                </c:pt>
                <c:pt idx="11">
                  <c:v>2.0630669999999999E-7</c:v>
                </c:pt>
                <c:pt idx="12">
                  <c:v>2.122637E-7</c:v>
                </c:pt>
                <c:pt idx="13">
                  <c:v>2.190932E-7</c:v>
                </c:pt>
                <c:pt idx="14">
                  <c:v>2.2704959999999999E-7</c:v>
                </c:pt>
                <c:pt idx="15">
                  <c:v>2.3651080000000001E-7</c:v>
                </c:pt>
                <c:pt idx="16">
                  <c:v>2.4807329999999998E-7</c:v>
                </c:pt>
                <c:pt idx="17">
                  <c:v>2.6274529999999999E-7</c:v>
                </c:pt>
                <c:pt idx="18">
                  <c:v>2.824269E-7</c:v>
                </c:pt>
                <c:pt idx="19">
                  <c:v>3.1129160000000001E-7</c:v>
                </c:pt>
                <c:pt idx="20">
                  <c:v>3.6147010000000001E-7</c:v>
                </c:pt>
                <c:pt idx="21">
                  <c:v>4.8452330000000001E-7</c:v>
                </c:pt>
                <c:pt idx="22">
                  <c:v>9.2438679999999997E-7</c:v>
                </c:pt>
                <c:pt idx="23">
                  <c:v>1.844143E-6</c:v>
                </c:pt>
                <c:pt idx="24">
                  <c:v>2.8759400000000001E-6</c:v>
                </c:pt>
                <c:pt idx="25">
                  <c:v>3.7997740000000002E-6</c:v>
                </c:pt>
                <c:pt idx="26">
                  <c:v>4.5629430000000001E-6</c:v>
                </c:pt>
                <c:pt idx="27">
                  <c:v>5.1742649999999998E-6</c:v>
                </c:pt>
                <c:pt idx="28">
                  <c:v>5.6640219999999997E-6</c:v>
                </c:pt>
                <c:pt idx="29">
                  <c:v>6.064489E-6</c:v>
                </c:pt>
                <c:pt idx="30">
                  <c:v>6.4017269999999997E-6</c:v>
                </c:pt>
                <c:pt idx="31">
                  <c:v>6.6948139999999998E-6</c:v>
                </c:pt>
                <c:pt idx="32">
                  <c:v>6.956761E-6</c:v>
                </c:pt>
                <c:pt idx="33">
                  <c:v>7.1959019999999996E-6</c:v>
                </c:pt>
                <c:pt idx="34">
                  <c:v>7.4176360000000001E-6</c:v>
                </c:pt>
                <c:pt idx="35">
                  <c:v>7.625535E-6</c:v>
                </c:pt>
                <c:pt idx="36">
                  <c:v>7.8220129999999995E-6</c:v>
                </c:pt>
                <c:pt idx="37">
                  <c:v>8.0087800000000006E-6</c:v>
                </c:pt>
                <c:pt idx="38">
                  <c:v>8.1871210000000007E-6</c:v>
                </c:pt>
                <c:pt idx="39">
                  <c:v>8.358006E-6</c:v>
                </c:pt>
                <c:pt idx="40">
                  <c:v>8.5222210000000003E-6</c:v>
                </c:pt>
                <c:pt idx="41">
                  <c:v>8.6803810000000005E-6</c:v>
                </c:pt>
                <c:pt idx="42">
                  <c:v>8.8331110000000003E-6</c:v>
                </c:pt>
                <c:pt idx="43">
                  <c:v>8.9808390000000005E-6</c:v>
                </c:pt>
                <c:pt idx="44">
                  <c:v>9.1239650000000003E-6</c:v>
                </c:pt>
                <c:pt idx="45">
                  <c:v>9.2628450000000002E-6</c:v>
                </c:pt>
                <c:pt idx="46">
                  <c:v>9.3977850000000007E-6</c:v>
                </c:pt>
                <c:pt idx="47">
                  <c:v>9.5290609999999999E-6</c:v>
                </c:pt>
                <c:pt idx="48">
                  <c:v>9.6568810000000004E-6</c:v>
                </c:pt>
                <c:pt idx="49">
                  <c:v>9.7814870000000006E-6</c:v>
                </c:pt>
                <c:pt idx="50">
                  <c:v>9.9030970000000002E-6</c:v>
                </c:pt>
                <c:pt idx="51">
                  <c:v>1.0021869999999999E-5</c:v>
                </c:pt>
                <c:pt idx="52">
                  <c:v>1.0138009999999999E-5</c:v>
                </c:pt>
                <c:pt idx="53">
                  <c:v>1.02516E-5</c:v>
                </c:pt>
                <c:pt idx="54">
                  <c:v>1.036284E-5</c:v>
                </c:pt>
                <c:pt idx="55">
                  <c:v>1.0471780000000001E-5</c:v>
                </c:pt>
                <c:pt idx="56">
                  <c:v>1.057859E-5</c:v>
                </c:pt>
                <c:pt idx="57">
                  <c:v>1.068338E-5</c:v>
                </c:pt>
                <c:pt idx="58">
                  <c:v>1.0786139999999999E-5</c:v>
                </c:pt>
                <c:pt idx="59">
                  <c:v>1.088706E-5</c:v>
                </c:pt>
                <c:pt idx="60">
                  <c:v>1.098623E-5</c:v>
                </c:pt>
                <c:pt idx="61">
                  <c:v>1.108367E-5</c:v>
                </c:pt>
                <c:pt idx="62">
                  <c:v>1.117949E-5</c:v>
                </c:pt>
                <c:pt idx="63">
                  <c:v>1.1273709999999999E-5</c:v>
                </c:pt>
                <c:pt idx="64">
                  <c:v>1.1366459999999999E-5</c:v>
                </c:pt>
                <c:pt idx="65">
                  <c:v>1.145774E-5</c:v>
                </c:pt>
                <c:pt idx="66">
                  <c:v>1.154763E-5</c:v>
                </c:pt>
                <c:pt idx="67">
                  <c:v>1.1636159999999999E-5</c:v>
                </c:pt>
                <c:pt idx="68">
                  <c:v>1.17234E-5</c:v>
                </c:pt>
                <c:pt idx="69">
                  <c:v>1.1809420000000001E-5</c:v>
                </c:pt>
                <c:pt idx="70">
                  <c:v>1.1894250000000001E-5</c:v>
                </c:pt>
                <c:pt idx="71">
                  <c:v>1.197791E-5</c:v>
                </c:pt>
                <c:pt idx="72">
                  <c:v>1.206044E-5</c:v>
                </c:pt>
                <c:pt idx="73">
                  <c:v>1.214188E-5</c:v>
                </c:pt>
                <c:pt idx="74">
                  <c:v>1.222226E-5</c:v>
                </c:pt>
                <c:pt idx="75">
                  <c:v>1.230163E-5</c:v>
                </c:pt>
                <c:pt idx="76">
                  <c:v>1.2380010000000001E-5</c:v>
                </c:pt>
                <c:pt idx="77">
                  <c:v>1.2457459999999999E-5</c:v>
                </c:pt>
                <c:pt idx="78">
                  <c:v>1.2533950000000001E-5</c:v>
                </c:pt>
                <c:pt idx="79">
                  <c:v>1.2609559999999999E-5</c:v>
                </c:pt>
                <c:pt idx="80">
                  <c:v>1.2684310000000001E-5</c:v>
                </c:pt>
                <c:pt idx="81">
                  <c:v>1.275819E-5</c:v>
                </c:pt>
                <c:pt idx="82">
                  <c:v>1.283127E-5</c:v>
                </c:pt>
                <c:pt idx="83">
                  <c:v>1.290354E-5</c:v>
                </c:pt>
                <c:pt idx="84">
                  <c:v>1.297502E-5</c:v>
                </c:pt>
                <c:pt idx="85">
                  <c:v>1.3045740000000001E-5</c:v>
                </c:pt>
                <c:pt idx="86">
                  <c:v>1.3115729999999999E-5</c:v>
                </c:pt>
                <c:pt idx="87">
                  <c:v>1.318497E-5</c:v>
                </c:pt>
                <c:pt idx="88">
                  <c:v>1.325353E-5</c:v>
                </c:pt>
                <c:pt idx="89">
                  <c:v>1.332139E-5</c:v>
                </c:pt>
                <c:pt idx="90">
                  <c:v>1.338859E-5</c:v>
                </c:pt>
                <c:pt idx="91">
                  <c:v>1.345513E-5</c:v>
                </c:pt>
                <c:pt idx="92">
                  <c:v>1.352103E-5</c:v>
                </c:pt>
                <c:pt idx="93">
                  <c:v>1.3586300000000001E-5</c:v>
                </c:pt>
                <c:pt idx="94">
                  <c:v>1.3650960000000001E-5</c:v>
                </c:pt>
                <c:pt idx="95">
                  <c:v>1.3715010000000001E-5</c:v>
                </c:pt>
                <c:pt idx="96">
                  <c:v>1.37785E-5</c:v>
                </c:pt>
                <c:pt idx="97">
                  <c:v>1.3841420000000001E-5</c:v>
                </c:pt>
                <c:pt idx="98">
                  <c:v>1.390376E-5</c:v>
                </c:pt>
                <c:pt idx="99">
                  <c:v>1.3965579999999999E-5</c:v>
                </c:pt>
                <c:pt idx="100">
                  <c:v>1.402684E-5</c:v>
                </c:pt>
                <c:pt idx="101">
                  <c:v>1.40876E-5</c:v>
                </c:pt>
                <c:pt idx="102">
                  <c:v>1.414784E-5</c:v>
                </c:pt>
                <c:pt idx="103">
                  <c:v>1.420759E-5</c:v>
                </c:pt>
                <c:pt idx="104">
                  <c:v>1.4266859999999999E-5</c:v>
                </c:pt>
                <c:pt idx="105">
                  <c:v>1.4325629999999999E-5</c:v>
                </c:pt>
                <c:pt idx="106">
                  <c:v>1.4383919999999999E-5</c:v>
                </c:pt>
                <c:pt idx="107">
                  <c:v>1.444176E-5</c:v>
                </c:pt>
                <c:pt idx="108">
                  <c:v>1.449918E-5</c:v>
                </c:pt>
                <c:pt idx="109">
                  <c:v>1.4556099999999999E-5</c:v>
                </c:pt>
                <c:pt idx="110">
                  <c:v>1.461258E-5</c:v>
                </c:pt>
                <c:pt idx="111">
                  <c:v>1.466866E-5</c:v>
                </c:pt>
                <c:pt idx="112">
                  <c:v>1.4724300000000001E-5</c:v>
                </c:pt>
                <c:pt idx="113">
                  <c:v>1.477955E-5</c:v>
                </c:pt>
                <c:pt idx="114">
                  <c:v>1.4834390000000001E-5</c:v>
                </c:pt>
                <c:pt idx="115">
                  <c:v>1.48888E-5</c:v>
                </c:pt>
                <c:pt idx="116">
                  <c:v>1.4942830000000001E-5</c:v>
                </c:pt>
                <c:pt idx="117">
                  <c:v>1.4996499999999999E-5</c:v>
                </c:pt>
                <c:pt idx="118">
                  <c:v>1.504978E-5</c:v>
                </c:pt>
                <c:pt idx="119">
                  <c:v>1.51027E-5</c:v>
                </c:pt>
                <c:pt idx="120">
                  <c:v>1.5155259999999999E-5</c:v>
                </c:pt>
                <c:pt idx="121">
                  <c:v>1.520746E-5</c:v>
                </c:pt>
                <c:pt idx="122">
                  <c:v>1.525928E-5</c:v>
                </c:pt>
                <c:pt idx="123">
                  <c:v>1.5310780000000001E-5</c:v>
                </c:pt>
                <c:pt idx="124">
                  <c:v>1.536191E-5</c:v>
                </c:pt>
                <c:pt idx="125">
                  <c:v>1.5412730000000001E-5</c:v>
                </c:pt>
                <c:pt idx="126">
                  <c:v>1.5463209999999999E-5</c:v>
                </c:pt>
                <c:pt idx="127">
                  <c:v>1.5513380000000002E-5</c:v>
                </c:pt>
                <c:pt idx="128">
                  <c:v>1.5563229999999999E-5</c:v>
                </c:pt>
                <c:pt idx="129">
                  <c:v>1.5612750000000001E-5</c:v>
                </c:pt>
                <c:pt idx="130">
                  <c:v>1.5661939999999999E-5</c:v>
                </c:pt>
                <c:pt idx="131">
                  <c:v>1.5710849999999999E-5</c:v>
                </c:pt>
                <c:pt idx="132">
                  <c:v>1.575944E-5</c:v>
                </c:pt>
                <c:pt idx="133">
                  <c:v>1.5807740000000001E-5</c:v>
                </c:pt>
                <c:pt idx="134">
                  <c:v>1.585573E-5</c:v>
                </c:pt>
                <c:pt idx="135">
                  <c:v>1.5903450000000001E-5</c:v>
                </c:pt>
                <c:pt idx="136">
                  <c:v>1.5950889999999999E-5</c:v>
                </c:pt>
                <c:pt idx="137">
                  <c:v>1.599808E-5</c:v>
                </c:pt>
                <c:pt idx="138">
                  <c:v>1.604496E-5</c:v>
                </c:pt>
                <c:pt idx="139">
                  <c:v>1.609159E-5</c:v>
                </c:pt>
                <c:pt idx="140">
                  <c:v>1.6137929999999999E-5</c:v>
                </c:pt>
                <c:pt idx="141">
                  <c:v>1.6184030000000002E-5</c:v>
                </c:pt>
                <c:pt idx="142">
                  <c:v>1.622983E-5</c:v>
                </c:pt>
                <c:pt idx="143">
                  <c:v>1.6275420000000001E-5</c:v>
                </c:pt>
                <c:pt idx="144">
                  <c:v>1.632073E-5</c:v>
                </c:pt>
                <c:pt idx="145">
                  <c:v>1.6365790000000001E-5</c:v>
                </c:pt>
                <c:pt idx="146">
                  <c:v>1.6410609999999999E-5</c:v>
                </c:pt>
                <c:pt idx="147">
                  <c:v>1.6455190000000001E-5</c:v>
                </c:pt>
                <c:pt idx="148">
                  <c:v>1.6499510000000001E-5</c:v>
                </c:pt>
                <c:pt idx="149">
                  <c:v>1.654362E-5</c:v>
                </c:pt>
                <c:pt idx="150">
                  <c:v>1.6587470000000001E-5</c:v>
                </c:pt>
                <c:pt idx="151">
                  <c:v>1.6631119999999999E-5</c:v>
                </c:pt>
                <c:pt idx="152">
                  <c:v>1.667453E-5</c:v>
                </c:pt>
                <c:pt idx="153">
                  <c:v>1.6717710000000002E-5</c:v>
                </c:pt>
                <c:pt idx="154">
                  <c:v>1.6760660000000001E-5</c:v>
                </c:pt>
                <c:pt idx="155">
                  <c:v>1.6803389999999998E-5</c:v>
                </c:pt>
                <c:pt idx="156">
                  <c:v>1.6845919999999999E-5</c:v>
                </c:pt>
                <c:pt idx="157">
                  <c:v>1.6888230000000001E-5</c:v>
                </c:pt>
                <c:pt idx="158">
                  <c:v>1.6930320000000001E-5</c:v>
                </c:pt>
                <c:pt idx="159">
                  <c:v>1.6972210000000001E-5</c:v>
                </c:pt>
                <c:pt idx="160">
                  <c:v>1.70139E-5</c:v>
                </c:pt>
                <c:pt idx="161">
                  <c:v>1.7055370000000001E-5</c:v>
                </c:pt>
                <c:pt idx="162">
                  <c:v>1.7096649999999998E-5</c:v>
                </c:pt>
                <c:pt idx="163">
                  <c:v>1.7137729999999999E-5</c:v>
                </c:pt>
                <c:pt idx="164">
                  <c:v>1.7178599999999998E-5</c:v>
                </c:pt>
                <c:pt idx="165">
                  <c:v>1.7219280000000002E-5</c:v>
                </c:pt>
                <c:pt idx="166">
                  <c:v>1.7259760000000001E-5</c:v>
                </c:pt>
                <c:pt idx="167">
                  <c:v>1.730005E-5</c:v>
                </c:pt>
                <c:pt idx="168">
                  <c:v>1.7340169999999998E-5</c:v>
                </c:pt>
                <c:pt idx="169">
                  <c:v>1.7380089999999999E-5</c:v>
                </c:pt>
                <c:pt idx="170">
                  <c:v>1.7419830000000001E-5</c:v>
                </c:pt>
                <c:pt idx="171">
                  <c:v>1.7459400000000001E-5</c:v>
                </c:pt>
                <c:pt idx="172">
                  <c:v>1.7498770000000001E-5</c:v>
                </c:pt>
                <c:pt idx="173">
                  <c:v>1.7537969999999998E-5</c:v>
                </c:pt>
                <c:pt idx="174">
                  <c:v>1.757698E-5</c:v>
                </c:pt>
                <c:pt idx="175">
                  <c:v>1.7615840000000001E-5</c:v>
                </c:pt>
                <c:pt idx="176">
                  <c:v>1.7654509999999999E-5</c:v>
                </c:pt>
                <c:pt idx="177">
                  <c:v>1.769302E-5</c:v>
                </c:pt>
                <c:pt idx="178">
                  <c:v>1.7731350000000001E-5</c:v>
                </c:pt>
                <c:pt idx="179">
                  <c:v>1.7769520000000001E-5</c:v>
                </c:pt>
                <c:pt idx="180">
                  <c:v>1.7807530000000001E-5</c:v>
                </c:pt>
                <c:pt idx="181">
                  <c:v>1.7845370000000002E-5</c:v>
                </c:pt>
                <c:pt idx="182">
                  <c:v>1.7883050000000002E-5</c:v>
                </c:pt>
                <c:pt idx="183">
                  <c:v>1.792057E-5</c:v>
                </c:pt>
                <c:pt idx="184">
                  <c:v>1.7957929999999998E-5</c:v>
                </c:pt>
                <c:pt idx="185">
                  <c:v>1.7995129999999999E-5</c:v>
                </c:pt>
                <c:pt idx="186">
                  <c:v>1.8032170000000001E-5</c:v>
                </c:pt>
                <c:pt idx="187">
                  <c:v>1.8069070000000001E-5</c:v>
                </c:pt>
                <c:pt idx="188">
                  <c:v>1.810582E-5</c:v>
                </c:pt>
                <c:pt idx="189">
                  <c:v>1.8142410000000002E-5</c:v>
                </c:pt>
                <c:pt idx="190">
                  <c:v>1.8178839999999999E-5</c:v>
                </c:pt>
                <c:pt idx="191">
                  <c:v>1.8215140000000001E-5</c:v>
                </c:pt>
                <c:pt idx="192">
                  <c:v>1.8251280000000001E-5</c:v>
                </c:pt>
                <c:pt idx="193">
                  <c:v>1.828729E-5</c:v>
                </c:pt>
                <c:pt idx="194">
                  <c:v>1.8323150000000001E-5</c:v>
                </c:pt>
                <c:pt idx="195">
                  <c:v>1.8358859999999999E-5</c:v>
                </c:pt>
                <c:pt idx="196">
                  <c:v>1.839443E-5</c:v>
                </c:pt>
                <c:pt idx="197">
                  <c:v>1.8429859999999998E-5</c:v>
                </c:pt>
                <c:pt idx="198">
                  <c:v>1.8465160000000001E-5</c:v>
                </c:pt>
                <c:pt idx="199">
                  <c:v>1.8500329999999998E-5</c:v>
                </c:pt>
                <c:pt idx="200">
                  <c:v>1.8535359999999999E-5</c:v>
                </c:pt>
                <c:pt idx="201">
                  <c:v>1.857024E-5</c:v>
                </c:pt>
                <c:pt idx="202">
                  <c:v>1.8604999999999999E-5</c:v>
                </c:pt>
                <c:pt idx="203">
                  <c:v>1.8639620000000002E-5</c:v>
                </c:pt>
                <c:pt idx="204">
                  <c:v>1.8674109999999999E-5</c:v>
                </c:pt>
                <c:pt idx="205">
                  <c:v>1.8708480000000001E-5</c:v>
                </c:pt>
                <c:pt idx="206">
                  <c:v>1.874271E-5</c:v>
                </c:pt>
                <c:pt idx="207">
                  <c:v>1.8776820000000001E-5</c:v>
                </c:pt>
                <c:pt idx="208">
                  <c:v>1.88108E-5</c:v>
                </c:pt>
                <c:pt idx="209">
                  <c:v>1.884466E-5</c:v>
                </c:pt>
                <c:pt idx="210">
                  <c:v>1.8878390000000001E-5</c:v>
                </c:pt>
                <c:pt idx="211">
                  <c:v>1.8911990000000001E-5</c:v>
                </c:pt>
                <c:pt idx="212">
                  <c:v>1.8945489999999999E-5</c:v>
                </c:pt>
                <c:pt idx="213">
                  <c:v>1.8978849999999999E-5</c:v>
                </c:pt>
                <c:pt idx="214">
                  <c:v>1.90121E-5</c:v>
                </c:pt>
                <c:pt idx="215">
                  <c:v>1.9045230000000001E-5</c:v>
                </c:pt>
                <c:pt idx="216">
                  <c:v>1.9078239999999999E-5</c:v>
                </c:pt>
                <c:pt idx="217">
                  <c:v>1.9111129999999999E-5</c:v>
                </c:pt>
                <c:pt idx="218">
                  <c:v>1.9143909999999999E-5</c:v>
                </c:pt>
                <c:pt idx="219">
                  <c:v>1.9176580000000001E-5</c:v>
                </c:pt>
                <c:pt idx="220">
                  <c:v>1.9209130000000001E-5</c:v>
                </c:pt>
                <c:pt idx="221">
                  <c:v>1.9241580000000001E-5</c:v>
                </c:pt>
                <c:pt idx="222">
                  <c:v>1.9273899999999999E-5</c:v>
                </c:pt>
                <c:pt idx="223">
                  <c:v>1.9306119999999999E-5</c:v>
                </c:pt>
                <c:pt idx="224">
                  <c:v>1.9338219999999999E-5</c:v>
                </c:pt>
                <c:pt idx="225">
                  <c:v>1.9370220000000001E-5</c:v>
                </c:pt>
                <c:pt idx="226">
                  <c:v>1.9402099999999998E-5</c:v>
                </c:pt>
                <c:pt idx="227">
                  <c:v>1.9433879999999999E-5</c:v>
                </c:pt>
                <c:pt idx="228">
                  <c:v>1.9465559999999999E-5</c:v>
                </c:pt>
                <c:pt idx="229">
                  <c:v>1.9497120000000001E-5</c:v>
                </c:pt>
                <c:pt idx="230">
                  <c:v>1.952858E-5</c:v>
                </c:pt>
                <c:pt idx="231">
                  <c:v>1.9559940000000002E-5</c:v>
                </c:pt>
                <c:pt idx="232">
                  <c:v>1.9591189999999999E-5</c:v>
                </c:pt>
                <c:pt idx="233">
                  <c:v>1.9622329999999999E-5</c:v>
                </c:pt>
                <c:pt idx="234">
                  <c:v>1.965339E-5</c:v>
                </c:pt>
                <c:pt idx="235">
                  <c:v>1.968434E-5</c:v>
                </c:pt>
                <c:pt idx="236">
                  <c:v>1.971519E-5</c:v>
                </c:pt>
                <c:pt idx="237">
                  <c:v>1.974594E-5</c:v>
                </c:pt>
                <c:pt idx="238">
                  <c:v>1.9776589999999999E-5</c:v>
                </c:pt>
                <c:pt idx="239">
                  <c:v>1.9807140000000002E-5</c:v>
                </c:pt>
                <c:pt idx="240">
                  <c:v>1.9837609999999999E-5</c:v>
                </c:pt>
                <c:pt idx="241">
                  <c:v>1.9867970000000001E-5</c:v>
                </c:pt>
                <c:pt idx="242">
                  <c:v>1.9898240000000001E-5</c:v>
                </c:pt>
                <c:pt idx="243">
                  <c:v>1.9928410000000001E-5</c:v>
                </c:pt>
                <c:pt idx="244">
                  <c:v>1.9958480000000001E-5</c:v>
                </c:pt>
                <c:pt idx="245">
                  <c:v>1.9988470000000001E-5</c:v>
                </c:pt>
                <c:pt idx="246">
                  <c:v>2.0018350000000001E-5</c:v>
                </c:pt>
                <c:pt idx="247">
                  <c:v>2.0048140000000001E-5</c:v>
                </c:pt>
                <c:pt idx="248">
                  <c:v>2.0077839999999999E-5</c:v>
                </c:pt>
                <c:pt idx="249">
                  <c:v>2.0107460000000001E-5</c:v>
                </c:pt>
                <c:pt idx="250">
                  <c:v>2.0136979999999999E-5</c:v>
                </c:pt>
              </c:numCache>
            </c:numRef>
          </c:yVal>
          <c:smooth val="1"/>
          <c:extLst>
            <c:ext xmlns:c16="http://schemas.microsoft.com/office/drawing/2014/chart" uri="{C3380CC4-5D6E-409C-BE32-E72D297353CC}">
              <c16:uniqueId val="{00000010-4D4C-4B1C-89A4-3D3AFACA9F2D}"/>
            </c:ext>
          </c:extLst>
        </c:ser>
        <c:ser>
          <c:idx val="17"/>
          <c:order val="17"/>
          <c:tx>
            <c:strRef>
              <c:f>marine01!$V$1</c:f>
              <c:strCache>
                <c:ptCount val="1"/>
                <c:pt idx="0">
                  <c:v>Dp(8.24573E-08) </c:v>
                </c:pt>
              </c:strCache>
            </c:strRef>
          </c:tx>
          <c:spPr>
            <a:ln w="12700">
              <a:solidFill>
                <a:srgbClr val="33CCCC"/>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marine01!$V$2:$V$252</c:f>
              <c:numCache>
                <c:formatCode>0.00E+00</c:formatCode>
                <c:ptCount val="251"/>
                <c:pt idx="0">
                  <c:v>1.5434720000000001E-7</c:v>
                </c:pt>
                <c:pt idx="1">
                  <c:v>1.8891099999999999E-7</c:v>
                </c:pt>
                <c:pt idx="2">
                  <c:v>1.915766E-7</c:v>
                </c:pt>
                <c:pt idx="3">
                  <c:v>1.9448980000000001E-7</c:v>
                </c:pt>
                <c:pt idx="4">
                  <c:v>1.9762849999999999E-7</c:v>
                </c:pt>
                <c:pt idx="5">
                  <c:v>2.010211E-7</c:v>
                </c:pt>
                <c:pt idx="6">
                  <c:v>2.0470349999999999E-7</c:v>
                </c:pt>
                <c:pt idx="7">
                  <c:v>2.087204E-7</c:v>
                </c:pt>
                <c:pt idx="8">
                  <c:v>2.1312760000000001E-7</c:v>
                </c:pt>
                <c:pt idx="9">
                  <c:v>2.179959E-7</c:v>
                </c:pt>
                <c:pt idx="10">
                  <c:v>2.234162E-7</c:v>
                </c:pt>
                <c:pt idx="11">
                  <c:v>2.295083E-7</c:v>
                </c:pt>
                <c:pt idx="12">
                  <c:v>2.364324E-7</c:v>
                </c:pt>
                <c:pt idx="13">
                  <c:v>2.4441289999999999E-7</c:v>
                </c:pt>
                <c:pt idx="14">
                  <c:v>2.5377129999999998E-7</c:v>
                </c:pt>
                <c:pt idx="15">
                  <c:v>2.6499339999999999E-7</c:v>
                </c:pt>
                <c:pt idx="16">
                  <c:v>2.7886240000000002E-7</c:v>
                </c:pt>
                <c:pt idx="17">
                  <c:v>2.9673920000000001E-7</c:v>
                </c:pt>
                <c:pt idx="18">
                  <c:v>3.212939E-7</c:v>
                </c:pt>
                <c:pt idx="19">
                  <c:v>3.587548E-7</c:v>
                </c:pt>
                <c:pt idx="20">
                  <c:v>4.2884150000000001E-7</c:v>
                </c:pt>
                <c:pt idx="21">
                  <c:v>6.1829839999999999E-7</c:v>
                </c:pt>
                <c:pt idx="22">
                  <c:v>1.194487E-6</c:v>
                </c:pt>
                <c:pt idx="23">
                  <c:v>2.151445E-6</c:v>
                </c:pt>
                <c:pt idx="24">
                  <c:v>3.161864E-6</c:v>
                </c:pt>
                <c:pt idx="25">
                  <c:v>4.06133E-6</c:v>
                </c:pt>
                <c:pt idx="26">
                  <c:v>4.8060820000000004E-6</c:v>
                </c:pt>
                <c:pt idx="27">
                  <c:v>5.4043659999999998E-6</c:v>
                </c:pt>
                <c:pt idx="28">
                  <c:v>5.8848230000000004E-6</c:v>
                </c:pt>
                <c:pt idx="29">
                  <c:v>6.278418E-6</c:v>
                </c:pt>
                <c:pt idx="30">
                  <c:v>6.6103510000000004E-6</c:v>
                </c:pt>
                <c:pt idx="31">
                  <c:v>6.8991489999999996E-6</c:v>
                </c:pt>
                <c:pt idx="32">
                  <c:v>7.1574850000000003E-6</c:v>
                </c:pt>
                <c:pt idx="33">
                  <c:v>7.3934890000000004E-6</c:v>
                </c:pt>
                <c:pt idx="34">
                  <c:v>7.6124339999999998E-6</c:v>
                </c:pt>
                <c:pt idx="35">
                  <c:v>7.8178119999999994E-6</c:v>
                </c:pt>
                <c:pt idx="36">
                  <c:v>8.0119849999999995E-6</c:v>
                </c:pt>
                <c:pt idx="37">
                  <c:v>8.1966250000000005E-6</c:v>
                </c:pt>
                <c:pt idx="38">
                  <c:v>8.3729879999999998E-6</c:v>
                </c:pt>
                <c:pt idx="39">
                  <c:v>8.5420269999999994E-6</c:v>
                </c:pt>
                <c:pt idx="40">
                  <c:v>8.7045100000000001E-6</c:v>
                </c:pt>
                <c:pt idx="41">
                  <c:v>8.8610390000000004E-6</c:v>
                </c:pt>
                <c:pt idx="42">
                  <c:v>9.0122270000000004E-6</c:v>
                </c:pt>
                <c:pt idx="43">
                  <c:v>9.1584940000000007E-6</c:v>
                </c:pt>
                <c:pt idx="44">
                  <c:v>9.3002309999999993E-6</c:v>
                </c:pt>
                <c:pt idx="45">
                  <c:v>9.4377900000000007E-6</c:v>
                </c:pt>
                <c:pt idx="46">
                  <c:v>9.5714680000000006E-6</c:v>
                </c:pt>
                <c:pt idx="47">
                  <c:v>9.7015360000000003E-6</c:v>
                </c:pt>
                <c:pt idx="48">
                  <c:v>9.8282009999999996E-6</c:v>
                </c:pt>
                <c:pt idx="49">
                  <c:v>9.9516990000000005E-6</c:v>
                </c:pt>
                <c:pt idx="50">
                  <c:v>1.0072239999999999E-5</c:v>
                </c:pt>
                <c:pt idx="51">
                  <c:v>1.018999E-5</c:v>
                </c:pt>
                <c:pt idx="52">
                  <c:v>1.030514E-5</c:v>
                </c:pt>
                <c:pt idx="53">
                  <c:v>1.0417780000000001E-5</c:v>
                </c:pt>
                <c:pt idx="54">
                  <c:v>1.05281E-5</c:v>
                </c:pt>
                <c:pt idx="55">
                  <c:v>1.063615E-5</c:v>
                </c:pt>
                <c:pt idx="56">
                  <c:v>1.07421E-5</c:v>
                </c:pt>
                <c:pt idx="57">
                  <c:v>1.0846049999999999E-5</c:v>
                </c:pt>
                <c:pt idx="58">
                  <c:v>1.0947999999999999E-5</c:v>
                </c:pt>
                <c:pt idx="59">
                  <c:v>1.104814E-5</c:v>
                </c:pt>
                <c:pt idx="60">
                  <c:v>1.1146549999999999E-5</c:v>
                </c:pt>
                <c:pt idx="61">
                  <c:v>1.124324E-5</c:v>
                </c:pt>
                <c:pt idx="62">
                  <c:v>1.1338340000000001E-5</c:v>
                </c:pt>
                <c:pt idx="63">
                  <c:v>1.1431869999999999E-5</c:v>
                </c:pt>
                <c:pt idx="64">
                  <c:v>1.152393E-5</c:v>
                </c:pt>
                <c:pt idx="65">
                  <c:v>1.161454E-5</c:v>
                </c:pt>
                <c:pt idx="66">
                  <c:v>1.1703790000000001E-5</c:v>
                </c:pt>
                <c:pt idx="67">
                  <c:v>1.179169E-5</c:v>
                </c:pt>
                <c:pt idx="68">
                  <c:v>1.187831E-5</c:v>
                </c:pt>
                <c:pt idx="69">
                  <c:v>1.1963730000000001E-5</c:v>
                </c:pt>
                <c:pt idx="70">
                  <c:v>1.204797E-5</c:v>
                </c:pt>
                <c:pt idx="71">
                  <c:v>1.213105E-5</c:v>
                </c:pt>
                <c:pt idx="72">
                  <c:v>1.2213019999999999E-5</c:v>
                </c:pt>
                <c:pt idx="73">
                  <c:v>1.229391E-5</c:v>
                </c:pt>
                <c:pt idx="74">
                  <c:v>1.2373760000000001E-5</c:v>
                </c:pt>
                <c:pt idx="75">
                  <c:v>1.24526E-5</c:v>
                </c:pt>
                <c:pt idx="76">
                  <c:v>1.253046E-5</c:v>
                </c:pt>
                <c:pt idx="77">
                  <c:v>1.2607400000000001E-5</c:v>
                </c:pt>
                <c:pt idx="78">
                  <c:v>1.26834E-5</c:v>
                </c:pt>
                <c:pt idx="79">
                  <c:v>1.275853E-5</c:v>
                </c:pt>
                <c:pt idx="80">
                  <c:v>1.2832789999999999E-5</c:v>
                </c:pt>
                <c:pt idx="81">
                  <c:v>1.29062E-5</c:v>
                </c:pt>
                <c:pt idx="82">
                  <c:v>1.2978830000000001E-5</c:v>
                </c:pt>
                <c:pt idx="83">
                  <c:v>1.305065E-5</c:v>
                </c:pt>
                <c:pt idx="84">
                  <c:v>1.3121689999999999E-5</c:v>
                </c:pt>
                <c:pt idx="85">
                  <c:v>1.319197E-5</c:v>
                </c:pt>
                <c:pt idx="86">
                  <c:v>1.326153E-5</c:v>
                </c:pt>
                <c:pt idx="87">
                  <c:v>1.3330359999999999E-5</c:v>
                </c:pt>
                <c:pt idx="88">
                  <c:v>1.3398500000000001E-5</c:v>
                </c:pt>
                <c:pt idx="89">
                  <c:v>1.3465949999999999E-5</c:v>
                </c:pt>
                <c:pt idx="90">
                  <c:v>1.353275E-5</c:v>
                </c:pt>
                <c:pt idx="91">
                  <c:v>1.35989E-5</c:v>
                </c:pt>
                <c:pt idx="92">
                  <c:v>1.366441E-5</c:v>
                </c:pt>
                <c:pt idx="93">
                  <c:v>1.3729300000000001E-5</c:v>
                </c:pt>
                <c:pt idx="94">
                  <c:v>1.3793590000000001E-5</c:v>
                </c:pt>
                <c:pt idx="95">
                  <c:v>1.3857280000000001E-5</c:v>
                </c:pt>
                <c:pt idx="96">
                  <c:v>1.39204E-5</c:v>
                </c:pt>
                <c:pt idx="97">
                  <c:v>1.398296E-5</c:v>
                </c:pt>
                <c:pt idx="98">
                  <c:v>1.4044960000000001E-5</c:v>
                </c:pt>
                <c:pt idx="99">
                  <c:v>1.410643E-5</c:v>
                </c:pt>
                <c:pt idx="100">
                  <c:v>1.4167350000000001E-5</c:v>
                </c:pt>
                <c:pt idx="101">
                  <c:v>1.4227770000000001E-5</c:v>
                </c:pt>
                <c:pt idx="102">
                  <c:v>1.4287680000000001E-5</c:v>
                </c:pt>
                <c:pt idx="103">
                  <c:v>1.43471E-5</c:v>
                </c:pt>
                <c:pt idx="104">
                  <c:v>1.440604E-5</c:v>
                </c:pt>
                <c:pt idx="105">
                  <c:v>1.4464489999999999E-5</c:v>
                </c:pt>
                <c:pt idx="106">
                  <c:v>1.452247E-5</c:v>
                </c:pt>
                <c:pt idx="107">
                  <c:v>1.4579999999999999E-5</c:v>
                </c:pt>
                <c:pt idx="108">
                  <c:v>1.463711E-5</c:v>
                </c:pt>
                <c:pt idx="109">
                  <c:v>1.469373E-5</c:v>
                </c:pt>
                <c:pt idx="110">
                  <c:v>1.4749920000000001E-5</c:v>
                </c:pt>
                <c:pt idx="111">
                  <c:v>1.48057E-5</c:v>
                </c:pt>
                <c:pt idx="112">
                  <c:v>1.4861050000000001E-5</c:v>
                </c:pt>
                <c:pt idx="113">
                  <c:v>1.491601E-5</c:v>
                </c:pt>
                <c:pt idx="114">
                  <c:v>1.4970559999999999E-5</c:v>
                </c:pt>
                <c:pt idx="115">
                  <c:v>1.50247E-5</c:v>
                </c:pt>
                <c:pt idx="116">
                  <c:v>1.507845E-5</c:v>
                </c:pt>
                <c:pt idx="117">
                  <c:v>1.513185E-5</c:v>
                </c:pt>
                <c:pt idx="118">
                  <c:v>1.518486E-5</c:v>
                </c:pt>
                <c:pt idx="119">
                  <c:v>1.523751E-5</c:v>
                </c:pt>
                <c:pt idx="120">
                  <c:v>1.5289800000000001E-5</c:v>
                </c:pt>
                <c:pt idx="121">
                  <c:v>1.5341739999999999E-5</c:v>
                </c:pt>
                <c:pt idx="122">
                  <c:v>1.53933E-5</c:v>
                </c:pt>
                <c:pt idx="123">
                  <c:v>1.5444550000000001E-5</c:v>
                </c:pt>
                <c:pt idx="124">
                  <c:v>1.5495429999999999E-5</c:v>
                </c:pt>
                <c:pt idx="125">
                  <c:v>1.5546E-5</c:v>
                </c:pt>
                <c:pt idx="126">
                  <c:v>1.5596240000000001E-5</c:v>
                </c:pt>
                <c:pt idx="127">
                  <c:v>1.564616E-5</c:v>
                </c:pt>
                <c:pt idx="128">
                  <c:v>1.5695770000000001E-5</c:v>
                </c:pt>
                <c:pt idx="129">
                  <c:v>1.5745049999999999E-5</c:v>
                </c:pt>
                <c:pt idx="130">
                  <c:v>1.5794000000000002E-5</c:v>
                </c:pt>
                <c:pt idx="131">
                  <c:v>1.5842679999999999E-5</c:v>
                </c:pt>
                <c:pt idx="132">
                  <c:v>1.589104E-5</c:v>
                </c:pt>
                <c:pt idx="133">
                  <c:v>1.5939100000000001E-5</c:v>
                </c:pt>
                <c:pt idx="134">
                  <c:v>1.5986869999999999E-5</c:v>
                </c:pt>
                <c:pt idx="135">
                  <c:v>1.6034370000000001E-5</c:v>
                </c:pt>
                <c:pt idx="136">
                  <c:v>1.6081590000000001E-5</c:v>
                </c:pt>
                <c:pt idx="137">
                  <c:v>1.6128560000000001E-5</c:v>
                </c:pt>
                <c:pt idx="138">
                  <c:v>1.6175219999999999E-5</c:v>
                </c:pt>
                <c:pt idx="139">
                  <c:v>1.6221629999999999E-5</c:v>
                </c:pt>
                <c:pt idx="140">
                  <c:v>1.6267760000000001E-5</c:v>
                </c:pt>
                <c:pt idx="141">
                  <c:v>1.6313639999999999E-5</c:v>
                </c:pt>
                <c:pt idx="142">
                  <c:v>1.635924E-5</c:v>
                </c:pt>
                <c:pt idx="143">
                  <c:v>1.640462E-5</c:v>
                </c:pt>
                <c:pt idx="144">
                  <c:v>1.6449730000000001E-5</c:v>
                </c:pt>
                <c:pt idx="145">
                  <c:v>1.6494580000000002E-5</c:v>
                </c:pt>
                <c:pt idx="146">
                  <c:v>1.6539199999999999E-5</c:v>
                </c:pt>
                <c:pt idx="147">
                  <c:v>1.658358E-5</c:v>
                </c:pt>
                <c:pt idx="148">
                  <c:v>1.66277E-5</c:v>
                </c:pt>
                <c:pt idx="149">
                  <c:v>1.6671619999999999E-5</c:v>
                </c:pt>
                <c:pt idx="150">
                  <c:v>1.6715280000000001E-5</c:v>
                </c:pt>
                <c:pt idx="151">
                  <c:v>1.6758730000000001E-5</c:v>
                </c:pt>
                <c:pt idx="152">
                  <c:v>1.6801949999999999E-5</c:v>
                </c:pt>
                <c:pt idx="153">
                  <c:v>1.6844940000000001E-5</c:v>
                </c:pt>
                <c:pt idx="154">
                  <c:v>1.6887700000000001E-5</c:v>
                </c:pt>
                <c:pt idx="155">
                  <c:v>1.6930239999999999E-5</c:v>
                </c:pt>
                <c:pt idx="156">
                  <c:v>1.697259E-5</c:v>
                </c:pt>
                <c:pt idx="157">
                  <c:v>1.701472E-5</c:v>
                </c:pt>
                <c:pt idx="158">
                  <c:v>1.7056630000000001E-5</c:v>
                </c:pt>
                <c:pt idx="159">
                  <c:v>1.7098340000000001E-5</c:v>
                </c:pt>
                <c:pt idx="160">
                  <c:v>1.7139850000000002E-5</c:v>
                </c:pt>
                <c:pt idx="161">
                  <c:v>1.718114E-5</c:v>
                </c:pt>
                <c:pt idx="162">
                  <c:v>1.7222239999999999E-5</c:v>
                </c:pt>
                <c:pt idx="163">
                  <c:v>1.7263150000000001E-5</c:v>
                </c:pt>
                <c:pt idx="164">
                  <c:v>1.7303849999999999E-5</c:v>
                </c:pt>
                <c:pt idx="165">
                  <c:v>1.734436E-5</c:v>
                </c:pt>
                <c:pt idx="166">
                  <c:v>1.7384670000000001E-5</c:v>
                </c:pt>
                <c:pt idx="167">
                  <c:v>1.7424789999999999E-5</c:v>
                </c:pt>
                <c:pt idx="168">
                  <c:v>1.7464739999999998E-5</c:v>
                </c:pt>
                <c:pt idx="169">
                  <c:v>1.7504500000000002E-5</c:v>
                </c:pt>
                <c:pt idx="170">
                  <c:v>1.7544070000000002E-5</c:v>
                </c:pt>
                <c:pt idx="171">
                  <c:v>1.758347E-5</c:v>
                </c:pt>
                <c:pt idx="172">
                  <c:v>1.7622689999999999E-5</c:v>
                </c:pt>
                <c:pt idx="173">
                  <c:v>1.7661719999999999E-5</c:v>
                </c:pt>
                <c:pt idx="174">
                  <c:v>1.770058E-5</c:v>
                </c:pt>
                <c:pt idx="175">
                  <c:v>1.773928E-5</c:v>
                </c:pt>
                <c:pt idx="176">
                  <c:v>1.777779E-5</c:v>
                </c:pt>
                <c:pt idx="177">
                  <c:v>1.781614E-5</c:v>
                </c:pt>
                <c:pt idx="178">
                  <c:v>1.7854320000000001E-5</c:v>
                </c:pt>
                <c:pt idx="179">
                  <c:v>1.7892340000000001E-5</c:v>
                </c:pt>
                <c:pt idx="180">
                  <c:v>1.79302E-5</c:v>
                </c:pt>
                <c:pt idx="181">
                  <c:v>1.796788E-5</c:v>
                </c:pt>
                <c:pt idx="182">
                  <c:v>1.800542E-5</c:v>
                </c:pt>
                <c:pt idx="183">
                  <c:v>1.8042780000000001E-5</c:v>
                </c:pt>
                <c:pt idx="184">
                  <c:v>1.808E-5</c:v>
                </c:pt>
                <c:pt idx="185">
                  <c:v>1.811705E-5</c:v>
                </c:pt>
                <c:pt idx="186">
                  <c:v>1.8153939999999999E-5</c:v>
                </c:pt>
                <c:pt idx="187">
                  <c:v>1.8190699999999998E-5</c:v>
                </c:pt>
                <c:pt idx="188">
                  <c:v>1.8227300000000001E-5</c:v>
                </c:pt>
                <c:pt idx="189">
                  <c:v>1.8263739999999999E-5</c:v>
                </c:pt>
                <c:pt idx="190">
                  <c:v>1.830004E-5</c:v>
                </c:pt>
                <c:pt idx="191">
                  <c:v>1.8336189999999998E-5</c:v>
                </c:pt>
                <c:pt idx="192">
                  <c:v>1.83722E-5</c:v>
                </c:pt>
                <c:pt idx="193">
                  <c:v>1.8408069999999999E-5</c:v>
                </c:pt>
                <c:pt idx="194">
                  <c:v>1.844378E-5</c:v>
                </c:pt>
                <c:pt idx="195">
                  <c:v>1.8479359999999999E-5</c:v>
                </c:pt>
                <c:pt idx="196">
                  <c:v>1.851479E-5</c:v>
                </c:pt>
                <c:pt idx="197">
                  <c:v>1.855009E-5</c:v>
                </c:pt>
                <c:pt idx="198">
                  <c:v>1.858525E-5</c:v>
                </c:pt>
                <c:pt idx="199">
                  <c:v>1.8620290000000001E-5</c:v>
                </c:pt>
                <c:pt idx="200">
                  <c:v>1.865519E-5</c:v>
                </c:pt>
                <c:pt idx="201">
                  <c:v>1.8689940000000002E-5</c:v>
                </c:pt>
                <c:pt idx="202">
                  <c:v>1.8724560000000001E-5</c:v>
                </c:pt>
                <c:pt idx="203">
                  <c:v>1.8759059999999999E-5</c:v>
                </c:pt>
                <c:pt idx="204">
                  <c:v>1.879342E-5</c:v>
                </c:pt>
                <c:pt idx="205">
                  <c:v>1.882766E-5</c:v>
                </c:pt>
                <c:pt idx="206">
                  <c:v>1.886176E-5</c:v>
                </c:pt>
                <c:pt idx="207">
                  <c:v>1.8895739999999999E-5</c:v>
                </c:pt>
                <c:pt idx="208">
                  <c:v>1.8929599999999999E-5</c:v>
                </c:pt>
                <c:pt idx="209">
                  <c:v>1.8963330000000001E-5</c:v>
                </c:pt>
                <c:pt idx="210">
                  <c:v>1.899693E-5</c:v>
                </c:pt>
                <c:pt idx="211">
                  <c:v>1.9030410000000001E-5</c:v>
                </c:pt>
                <c:pt idx="212">
                  <c:v>1.9063780000000001E-5</c:v>
                </c:pt>
                <c:pt idx="213">
                  <c:v>1.9097029999999999E-5</c:v>
                </c:pt>
                <c:pt idx="214">
                  <c:v>1.9130159999999999E-5</c:v>
                </c:pt>
                <c:pt idx="215">
                  <c:v>1.916316E-5</c:v>
                </c:pt>
                <c:pt idx="216">
                  <c:v>1.9196060000000001E-5</c:v>
                </c:pt>
                <c:pt idx="217">
                  <c:v>1.922883E-5</c:v>
                </c:pt>
                <c:pt idx="218">
                  <c:v>1.9261490000000001E-5</c:v>
                </c:pt>
                <c:pt idx="219">
                  <c:v>1.9294040000000001E-5</c:v>
                </c:pt>
                <c:pt idx="220">
                  <c:v>1.932647E-5</c:v>
                </c:pt>
                <c:pt idx="221">
                  <c:v>1.9358799999999998E-5</c:v>
                </c:pt>
                <c:pt idx="222">
                  <c:v>1.9391009999999999E-5</c:v>
                </c:pt>
                <c:pt idx="223">
                  <c:v>1.9423110000000001E-5</c:v>
                </c:pt>
                <c:pt idx="224">
                  <c:v>1.9455099999999999E-5</c:v>
                </c:pt>
                <c:pt idx="225">
                  <c:v>1.948698E-5</c:v>
                </c:pt>
                <c:pt idx="226">
                  <c:v>1.951875E-5</c:v>
                </c:pt>
                <c:pt idx="227">
                  <c:v>1.955042E-5</c:v>
                </c:pt>
                <c:pt idx="228">
                  <c:v>1.9581989999999999E-5</c:v>
                </c:pt>
                <c:pt idx="229">
                  <c:v>1.961344E-5</c:v>
                </c:pt>
                <c:pt idx="230">
                  <c:v>1.9644780000000001E-5</c:v>
                </c:pt>
                <c:pt idx="231">
                  <c:v>1.9676030000000001E-5</c:v>
                </c:pt>
                <c:pt idx="232">
                  <c:v>1.9707170000000001E-5</c:v>
                </c:pt>
                <c:pt idx="233">
                  <c:v>1.9738210000000001E-5</c:v>
                </c:pt>
                <c:pt idx="234">
                  <c:v>1.976915E-5</c:v>
                </c:pt>
                <c:pt idx="235">
                  <c:v>1.98E-5</c:v>
                </c:pt>
                <c:pt idx="236">
                  <c:v>1.9830739999999999E-5</c:v>
                </c:pt>
                <c:pt idx="237">
                  <c:v>1.9861380000000001E-5</c:v>
                </c:pt>
                <c:pt idx="238">
                  <c:v>1.989193E-5</c:v>
                </c:pt>
                <c:pt idx="239">
                  <c:v>1.9922379999999999E-5</c:v>
                </c:pt>
                <c:pt idx="240">
                  <c:v>1.9952739999999999E-5</c:v>
                </c:pt>
                <c:pt idx="241">
                  <c:v>1.9983000000000002E-5</c:v>
                </c:pt>
                <c:pt idx="242">
                  <c:v>2.0013160000000001E-5</c:v>
                </c:pt>
                <c:pt idx="243">
                  <c:v>2.004323E-5</c:v>
                </c:pt>
                <c:pt idx="244">
                  <c:v>2.00732E-5</c:v>
                </c:pt>
                <c:pt idx="245">
                  <c:v>2.0103079999999999E-5</c:v>
                </c:pt>
                <c:pt idx="246">
                  <c:v>2.0132859999999999E-5</c:v>
                </c:pt>
                <c:pt idx="247">
                  <c:v>2.0162549999999999E-5</c:v>
                </c:pt>
                <c:pt idx="248">
                  <c:v>2.0192149999999999E-5</c:v>
                </c:pt>
                <c:pt idx="249">
                  <c:v>2.0221670000000001E-5</c:v>
                </c:pt>
                <c:pt idx="250">
                  <c:v>2.0251089999999999E-5</c:v>
                </c:pt>
              </c:numCache>
            </c:numRef>
          </c:yVal>
          <c:smooth val="1"/>
          <c:extLst>
            <c:ext xmlns:c16="http://schemas.microsoft.com/office/drawing/2014/chart" uri="{C3380CC4-5D6E-409C-BE32-E72D297353CC}">
              <c16:uniqueId val="{00000011-4D4C-4B1C-89A4-3D3AFACA9F2D}"/>
            </c:ext>
          </c:extLst>
        </c:ser>
        <c:ser>
          <c:idx val="18"/>
          <c:order val="18"/>
          <c:tx>
            <c:strRef>
              <c:f>marine01!$W$1</c:f>
              <c:strCache>
                <c:ptCount val="1"/>
                <c:pt idx="0">
                  <c:v>Dp(9.04475E-08) </c:v>
                </c:pt>
              </c:strCache>
            </c:strRef>
          </c:tx>
          <c:spPr>
            <a:ln w="12700">
              <a:solidFill>
                <a:srgbClr val="99CC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marine01!$W$2:$W$252</c:f>
              <c:numCache>
                <c:formatCode>0.00E+00</c:formatCode>
                <c:ptCount val="251"/>
                <c:pt idx="0">
                  <c:v>1.7178560000000001E-7</c:v>
                </c:pt>
                <c:pt idx="1">
                  <c:v>2.0869309999999999E-7</c:v>
                </c:pt>
                <c:pt idx="2">
                  <c:v>2.117547E-7</c:v>
                </c:pt>
                <c:pt idx="3">
                  <c:v>2.1505429999999999E-7</c:v>
                </c:pt>
                <c:pt idx="4">
                  <c:v>2.186143E-7</c:v>
                </c:pt>
                <c:pt idx="5">
                  <c:v>2.2246819999999999E-7</c:v>
                </c:pt>
                <c:pt idx="6">
                  <c:v>2.266586E-7</c:v>
                </c:pt>
                <c:pt idx="7">
                  <c:v>2.312386E-7</c:v>
                </c:pt>
                <c:pt idx="8">
                  <c:v>2.3627469999999999E-7</c:v>
                </c:pt>
                <c:pt idx="9">
                  <c:v>2.4185190000000002E-7</c:v>
                </c:pt>
                <c:pt idx="10">
                  <c:v>2.4807989999999999E-7</c:v>
                </c:pt>
                <c:pt idx="11">
                  <c:v>2.5510400000000001E-7</c:v>
                </c:pt>
                <c:pt idx="12">
                  <c:v>2.6312069999999999E-7</c:v>
                </c:pt>
                <c:pt idx="13">
                  <c:v>2.7240700000000001E-7</c:v>
                </c:pt>
                <c:pt idx="14">
                  <c:v>2.8336569999999999E-7</c:v>
                </c:pt>
                <c:pt idx="15">
                  <c:v>2.9661359999999999E-7</c:v>
                </c:pt>
                <c:pt idx="16">
                  <c:v>3.131651E-7</c:v>
                </c:pt>
                <c:pt idx="17">
                  <c:v>3.3482970000000001E-7</c:v>
                </c:pt>
                <c:pt idx="18">
                  <c:v>3.6528759999999999E-7</c:v>
                </c:pt>
                <c:pt idx="19">
                  <c:v>4.135756E-7</c:v>
                </c:pt>
                <c:pt idx="20">
                  <c:v>5.098963E-7</c:v>
                </c:pt>
                <c:pt idx="21">
                  <c:v>7.7617120000000001E-7</c:v>
                </c:pt>
                <c:pt idx="22">
                  <c:v>1.4458049999999999E-6</c:v>
                </c:pt>
                <c:pt idx="23">
                  <c:v>2.4117920000000001E-6</c:v>
                </c:pt>
                <c:pt idx="24">
                  <c:v>3.4012679999999999E-6</c:v>
                </c:pt>
                <c:pt idx="25">
                  <c:v>4.2805029999999998E-6</c:v>
                </c:pt>
                <c:pt idx="26">
                  <c:v>5.0102120000000002E-6</c:v>
                </c:pt>
                <c:pt idx="27">
                  <c:v>5.5978379999999998E-6</c:v>
                </c:pt>
                <c:pt idx="28">
                  <c:v>6.0706650000000003E-6</c:v>
                </c:pt>
                <c:pt idx="29">
                  <c:v>6.4586030000000002E-6</c:v>
                </c:pt>
                <c:pt idx="30">
                  <c:v>6.7861549999999997E-6</c:v>
                </c:pt>
                <c:pt idx="31">
                  <c:v>7.0714039999999999E-6</c:v>
                </c:pt>
                <c:pt idx="32">
                  <c:v>7.3267469999999999E-6</c:v>
                </c:pt>
                <c:pt idx="33">
                  <c:v>7.5601470000000001E-6</c:v>
                </c:pt>
                <c:pt idx="34">
                  <c:v>7.7767760000000008E-6</c:v>
                </c:pt>
                <c:pt idx="35">
                  <c:v>7.9800589999999996E-6</c:v>
                </c:pt>
                <c:pt idx="36">
                  <c:v>8.1723139999999996E-6</c:v>
                </c:pt>
                <c:pt idx="37">
                  <c:v>8.3551829999999994E-6</c:v>
                </c:pt>
                <c:pt idx="38">
                  <c:v>8.5299019999999999E-6</c:v>
                </c:pt>
                <c:pt idx="39">
                  <c:v>8.6974030000000007E-6</c:v>
                </c:pt>
                <c:pt idx="40">
                  <c:v>8.8584430000000007E-6</c:v>
                </c:pt>
                <c:pt idx="41">
                  <c:v>9.0136130000000001E-6</c:v>
                </c:pt>
                <c:pt idx="42">
                  <c:v>9.163516E-6</c:v>
                </c:pt>
                <c:pt idx="43">
                  <c:v>9.3085650000000002E-6</c:v>
                </c:pt>
                <c:pt idx="44">
                  <c:v>9.4491439999999994E-6</c:v>
                </c:pt>
                <c:pt idx="45">
                  <c:v>9.5856000000000002E-6</c:v>
                </c:pt>
                <c:pt idx="46">
                  <c:v>9.7182249999999996E-6</c:v>
                </c:pt>
                <c:pt idx="47">
                  <c:v>9.8472870000000008E-6</c:v>
                </c:pt>
                <c:pt idx="48">
                  <c:v>9.9729870000000003E-6</c:v>
                </c:pt>
                <c:pt idx="49">
                  <c:v>1.0095559999999999E-5</c:v>
                </c:pt>
                <c:pt idx="50">
                  <c:v>1.0215210000000001E-5</c:v>
                </c:pt>
                <c:pt idx="51">
                  <c:v>1.0332100000000001E-5</c:v>
                </c:pt>
                <c:pt idx="52">
                  <c:v>1.0446429999999999E-5</c:v>
                </c:pt>
                <c:pt idx="53">
                  <c:v>1.055827E-5</c:v>
                </c:pt>
                <c:pt idx="54">
                  <c:v>1.0667819999999999E-5</c:v>
                </c:pt>
                <c:pt idx="55">
                  <c:v>1.077513E-5</c:v>
                </c:pt>
                <c:pt idx="56">
                  <c:v>1.0880360000000001E-5</c:v>
                </c:pt>
                <c:pt idx="57">
                  <c:v>1.098361E-5</c:v>
                </c:pt>
                <c:pt idx="58">
                  <c:v>1.1084890000000001E-5</c:v>
                </c:pt>
                <c:pt idx="59">
                  <c:v>1.118437E-5</c:v>
                </c:pt>
                <c:pt idx="60">
                  <c:v>1.1282139999999999E-5</c:v>
                </c:pt>
                <c:pt idx="61">
                  <c:v>1.137822E-5</c:v>
                </c:pt>
                <c:pt idx="62">
                  <c:v>1.147271E-5</c:v>
                </c:pt>
                <c:pt idx="63">
                  <c:v>1.156565E-5</c:v>
                </c:pt>
                <c:pt idx="64">
                  <c:v>1.165714E-5</c:v>
                </c:pt>
                <c:pt idx="65">
                  <c:v>1.17472E-5</c:v>
                </c:pt>
                <c:pt idx="66">
                  <c:v>1.18359E-5</c:v>
                </c:pt>
                <c:pt idx="67">
                  <c:v>1.192328E-5</c:v>
                </c:pt>
                <c:pt idx="68">
                  <c:v>1.2009379999999999E-5</c:v>
                </c:pt>
                <c:pt idx="69">
                  <c:v>1.20943E-5</c:v>
                </c:pt>
                <c:pt idx="70">
                  <c:v>1.217804E-5</c:v>
                </c:pt>
                <c:pt idx="71">
                  <c:v>1.226064E-5</c:v>
                </c:pt>
                <c:pt idx="72">
                  <c:v>1.2342139999999999E-5</c:v>
                </c:pt>
                <c:pt idx="73">
                  <c:v>1.242257E-5</c:v>
                </c:pt>
                <c:pt idx="74">
                  <c:v>1.2501969999999999E-5</c:v>
                </c:pt>
                <c:pt idx="75">
                  <c:v>1.258036E-5</c:v>
                </c:pt>
                <c:pt idx="76">
                  <c:v>1.2657799999999999E-5</c:v>
                </c:pt>
                <c:pt idx="77">
                  <c:v>1.273431E-5</c:v>
                </c:pt>
                <c:pt idx="78">
                  <c:v>1.2809900000000001E-5</c:v>
                </c:pt>
                <c:pt idx="79">
                  <c:v>1.2884609999999999E-5</c:v>
                </c:pt>
                <c:pt idx="80">
                  <c:v>1.295848E-5</c:v>
                </c:pt>
                <c:pt idx="81">
                  <c:v>1.3031500000000001E-5</c:v>
                </c:pt>
                <c:pt idx="82">
                  <c:v>1.3103740000000001E-5</c:v>
                </c:pt>
                <c:pt idx="83">
                  <c:v>1.3175180000000001E-5</c:v>
                </c:pt>
                <c:pt idx="84">
                  <c:v>1.324585E-5</c:v>
                </c:pt>
                <c:pt idx="85">
                  <c:v>1.331577E-5</c:v>
                </c:pt>
                <c:pt idx="86">
                  <c:v>1.3384969999999999E-5</c:v>
                </c:pt>
                <c:pt idx="87">
                  <c:v>1.345344E-5</c:v>
                </c:pt>
                <c:pt idx="88">
                  <c:v>1.352124E-5</c:v>
                </c:pt>
                <c:pt idx="89">
                  <c:v>1.358835E-5</c:v>
                </c:pt>
                <c:pt idx="90">
                  <c:v>1.365482E-5</c:v>
                </c:pt>
                <c:pt idx="91">
                  <c:v>1.372064E-5</c:v>
                </c:pt>
                <c:pt idx="92">
                  <c:v>1.378583E-5</c:v>
                </c:pt>
                <c:pt idx="93">
                  <c:v>1.38504E-5</c:v>
                </c:pt>
                <c:pt idx="94">
                  <c:v>1.391437E-5</c:v>
                </c:pt>
                <c:pt idx="95">
                  <c:v>1.397775E-5</c:v>
                </c:pt>
                <c:pt idx="96">
                  <c:v>1.404056E-5</c:v>
                </c:pt>
                <c:pt idx="97">
                  <c:v>1.410283E-5</c:v>
                </c:pt>
                <c:pt idx="98">
                  <c:v>1.416453E-5</c:v>
                </c:pt>
                <c:pt idx="99">
                  <c:v>1.4225710000000001E-5</c:v>
                </c:pt>
                <c:pt idx="100">
                  <c:v>1.428634E-5</c:v>
                </c:pt>
                <c:pt idx="101">
                  <c:v>1.4346479999999999E-5</c:v>
                </c:pt>
                <c:pt idx="102">
                  <c:v>1.440611E-5</c:v>
                </c:pt>
                <c:pt idx="103">
                  <c:v>1.4465260000000001E-5</c:v>
                </c:pt>
                <c:pt idx="104">
                  <c:v>1.452392E-5</c:v>
                </c:pt>
                <c:pt idx="105">
                  <c:v>1.458211E-5</c:v>
                </c:pt>
                <c:pt idx="106">
                  <c:v>1.463982E-5</c:v>
                </c:pt>
                <c:pt idx="107">
                  <c:v>1.46971E-5</c:v>
                </c:pt>
                <c:pt idx="108">
                  <c:v>1.475395E-5</c:v>
                </c:pt>
                <c:pt idx="109">
                  <c:v>1.481031E-5</c:v>
                </c:pt>
                <c:pt idx="110">
                  <c:v>1.486625E-5</c:v>
                </c:pt>
                <c:pt idx="111">
                  <c:v>1.492178E-5</c:v>
                </c:pt>
                <c:pt idx="112">
                  <c:v>1.497689E-5</c:v>
                </c:pt>
                <c:pt idx="113">
                  <c:v>1.5031609999999999E-5</c:v>
                </c:pt>
                <c:pt idx="114">
                  <c:v>1.5085929999999999E-5</c:v>
                </c:pt>
                <c:pt idx="115">
                  <c:v>1.5139830000000001E-5</c:v>
                </c:pt>
                <c:pt idx="116">
                  <c:v>1.519334E-5</c:v>
                </c:pt>
                <c:pt idx="117">
                  <c:v>1.5246509999999999E-5</c:v>
                </c:pt>
                <c:pt idx="118">
                  <c:v>1.5299300000000001E-5</c:v>
                </c:pt>
                <c:pt idx="119">
                  <c:v>1.5351719999999999E-5</c:v>
                </c:pt>
                <c:pt idx="120">
                  <c:v>1.5403789999999999E-5</c:v>
                </c:pt>
                <c:pt idx="121">
                  <c:v>1.5455509999999999E-5</c:v>
                </c:pt>
                <c:pt idx="122">
                  <c:v>1.5506859999999999E-5</c:v>
                </c:pt>
                <c:pt idx="123">
                  <c:v>1.5557890000000002E-5</c:v>
                </c:pt>
                <c:pt idx="124">
                  <c:v>1.5608550000000002E-5</c:v>
                </c:pt>
                <c:pt idx="125">
                  <c:v>1.5658920000000002E-5</c:v>
                </c:pt>
                <c:pt idx="126">
                  <c:v>1.5708950000000001E-5</c:v>
                </c:pt>
                <c:pt idx="127">
                  <c:v>1.575867E-5</c:v>
                </c:pt>
                <c:pt idx="128">
                  <c:v>1.580807E-5</c:v>
                </c:pt>
                <c:pt idx="129">
                  <c:v>1.5857150000000001E-5</c:v>
                </c:pt>
                <c:pt idx="130">
                  <c:v>1.59059E-5</c:v>
                </c:pt>
                <c:pt idx="131">
                  <c:v>1.595438E-5</c:v>
                </c:pt>
                <c:pt idx="132">
                  <c:v>1.6002550000000001E-5</c:v>
                </c:pt>
                <c:pt idx="133">
                  <c:v>1.6050419999999999E-5</c:v>
                </c:pt>
                <c:pt idx="134">
                  <c:v>1.6098000000000001E-5</c:v>
                </c:pt>
                <c:pt idx="135">
                  <c:v>1.614531E-5</c:v>
                </c:pt>
                <c:pt idx="136">
                  <c:v>1.6192350000000001E-5</c:v>
                </c:pt>
                <c:pt idx="137">
                  <c:v>1.623913E-5</c:v>
                </c:pt>
                <c:pt idx="138">
                  <c:v>1.6285609999999999E-5</c:v>
                </c:pt>
                <c:pt idx="139">
                  <c:v>1.633183E-5</c:v>
                </c:pt>
                <c:pt idx="140">
                  <c:v>1.637779E-5</c:v>
                </c:pt>
                <c:pt idx="141">
                  <c:v>1.6423489999999999E-5</c:v>
                </c:pt>
                <c:pt idx="142">
                  <c:v>1.6468910000000002E-5</c:v>
                </c:pt>
                <c:pt idx="143">
                  <c:v>1.651412E-5</c:v>
                </c:pt>
                <c:pt idx="144">
                  <c:v>1.6559049999999999E-5</c:v>
                </c:pt>
                <c:pt idx="145">
                  <c:v>1.6603740000000001E-5</c:v>
                </c:pt>
                <c:pt idx="146">
                  <c:v>1.664819E-5</c:v>
                </c:pt>
                <c:pt idx="147">
                  <c:v>1.6692389999999999E-5</c:v>
                </c:pt>
                <c:pt idx="148">
                  <c:v>1.6736350000000001E-5</c:v>
                </c:pt>
                <c:pt idx="149">
                  <c:v>1.6780099999999999E-5</c:v>
                </c:pt>
                <c:pt idx="150">
                  <c:v>1.6823599999999999E-5</c:v>
                </c:pt>
                <c:pt idx="151">
                  <c:v>1.6866889999999999E-5</c:v>
                </c:pt>
                <c:pt idx="152">
                  <c:v>1.6909949999999999E-5</c:v>
                </c:pt>
                <c:pt idx="153">
                  <c:v>1.695278E-5</c:v>
                </c:pt>
                <c:pt idx="154">
                  <c:v>1.6995379999999999E-5</c:v>
                </c:pt>
                <c:pt idx="155">
                  <c:v>1.7037769999999999E-5</c:v>
                </c:pt>
                <c:pt idx="156">
                  <c:v>1.707996E-5</c:v>
                </c:pt>
                <c:pt idx="157">
                  <c:v>1.7121939999999999E-5</c:v>
                </c:pt>
                <c:pt idx="158">
                  <c:v>1.7163689999999999E-5</c:v>
                </c:pt>
                <c:pt idx="159">
                  <c:v>1.7205249999999999E-5</c:v>
                </c:pt>
                <c:pt idx="160">
                  <c:v>1.7246609999999999E-5</c:v>
                </c:pt>
                <c:pt idx="161">
                  <c:v>1.7287750000000001E-5</c:v>
                </c:pt>
                <c:pt idx="162">
                  <c:v>1.732871E-5</c:v>
                </c:pt>
                <c:pt idx="163">
                  <c:v>1.7369460000000001E-5</c:v>
                </c:pt>
                <c:pt idx="164">
                  <c:v>1.7410019999999999E-5</c:v>
                </c:pt>
                <c:pt idx="165">
                  <c:v>1.745038E-5</c:v>
                </c:pt>
                <c:pt idx="166">
                  <c:v>1.7490559999999999E-5</c:v>
                </c:pt>
                <c:pt idx="167">
                  <c:v>1.753053E-5</c:v>
                </c:pt>
                <c:pt idx="168">
                  <c:v>1.757034E-5</c:v>
                </c:pt>
                <c:pt idx="169">
                  <c:v>1.760996E-5</c:v>
                </c:pt>
                <c:pt idx="170">
                  <c:v>1.7649400000000001E-5</c:v>
                </c:pt>
                <c:pt idx="171">
                  <c:v>1.7688659999999999E-5</c:v>
                </c:pt>
                <c:pt idx="172">
                  <c:v>1.7727739999999999E-5</c:v>
                </c:pt>
                <c:pt idx="173">
                  <c:v>1.776664E-5</c:v>
                </c:pt>
                <c:pt idx="174">
                  <c:v>1.7805360000000001E-5</c:v>
                </c:pt>
                <c:pt idx="175">
                  <c:v>1.7843929999999999E-5</c:v>
                </c:pt>
                <c:pt idx="176">
                  <c:v>1.7882310000000001E-5</c:v>
                </c:pt>
                <c:pt idx="177">
                  <c:v>1.792052E-5</c:v>
                </c:pt>
                <c:pt idx="178">
                  <c:v>1.7958569999999999E-5</c:v>
                </c:pt>
                <c:pt idx="179">
                  <c:v>1.799646E-5</c:v>
                </c:pt>
                <c:pt idx="180">
                  <c:v>1.803419E-5</c:v>
                </c:pt>
                <c:pt idx="181">
                  <c:v>1.8071749999999999E-5</c:v>
                </c:pt>
                <c:pt idx="182">
                  <c:v>1.810916E-5</c:v>
                </c:pt>
                <c:pt idx="183">
                  <c:v>1.81464E-5</c:v>
                </c:pt>
                <c:pt idx="184">
                  <c:v>1.8183489999999999E-5</c:v>
                </c:pt>
                <c:pt idx="185">
                  <c:v>1.8220420000000001E-5</c:v>
                </c:pt>
                <c:pt idx="186">
                  <c:v>1.8257190000000001E-5</c:v>
                </c:pt>
                <c:pt idx="187">
                  <c:v>1.8293819999999999E-5</c:v>
                </c:pt>
                <c:pt idx="188">
                  <c:v>1.83303E-5</c:v>
                </c:pt>
                <c:pt idx="189">
                  <c:v>1.836663E-5</c:v>
                </c:pt>
                <c:pt idx="190">
                  <c:v>1.8402799999999999E-5</c:v>
                </c:pt>
                <c:pt idx="191">
                  <c:v>1.843884E-5</c:v>
                </c:pt>
                <c:pt idx="192">
                  <c:v>1.8474719999999999E-5</c:v>
                </c:pt>
                <c:pt idx="193">
                  <c:v>1.851047E-5</c:v>
                </c:pt>
                <c:pt idx="194">
                  <c:v>1.854608E-5</c:v>
                </c:pt>
                <c:pt idx="195">
                  <c:v>1.8581540000000001E-5</c:v>
                </c:pt>
                <c:pt idx="196">
                  <c:v>1.8616850000000001E-5</c:v>
                </c:pt>
                <c:pt idx="197">
                  <c:v>1.865204E-5</c:v>
                </c:pt>
                <c:pt idx="198">
                  <c:v>1.8687089999999999E-5</c:v>
                </c:pt>
                <c:pt idx="199">
                  <c:v>1.8722009999999999E-5</c:v>
                </c:pt>
                <c:pt idx="200">
                  <c:v>1.87568E-5</c:v>
                </c:pt>
                <c:pt idx="201">
                  <c:v>1.879144E-5</c:v>
                </c:pt>
                <c:pt idx="202">
                  <c:v>1.8825949999999999E-5</c:v>
                </c:pt>
                <c:pt idx="203">
                  <c:v>1.8860329999999998E-5</c:v>
                </c:pt>
                <c:pt idx="204">
                  <c:v>1.889459E-5</c:v>
                </c:pt>
                <c:pt idx="205">
                  <c:v>1.8928719999999999E-5</c:v>
                </c:pt>
                <c:pt idx="206">
                  <c:v>1.8962719999999999E-5</c:v>
                </c:pt>
                <c:pt idx="207">
                  <c:v>1.899659E-5</c:v>
                </c:pt>
                <c:pt idx="208">
                  <c:v>1.9030339999999999E-5</c:v>
                </c:pt>
                <c:pt idx="209">
                  <c:v>1.906396E-5</c:v>
                </c:pt>
                <c:pt idx="210">
                  <c:v>1.9097459999999999E-5</c:v>
                </c:pt>
                <c:pt idx="211">
                  <c:v>1.9130839999999999E-5</c:v>
                </c:pt>
                <c:pt idx="212">
                  <c:v>1.9164109999999999E-5</c:v>
                </c:pt>
                <c:pt idx="213">
                  <c:v>1.9197239999999999E-5</c:v>
                </c:pt>
                <c:pt idx="214">
                  <c:v>1.9230269999999999E-5</c:v>
                </c:pt>
                <c:pt idx="215">
                  <c:v>1.926317E-5</c:v>
                </c:pt>
                <c:pt idx="216">
                  <c:v>1.9295970000000001E-5</c:v>
                </c:pt>
                <c:pt idx="217">
                  <c:v>1.9328639999999999E-5</c:v>
                </c:pt>
                <c:pt idx="218">
                  <c:v>1.93612E-5</c:v>
                </c:pt>
                <c:pt idx="219">
                  <c:v>1.939365E-5</c:v>
                </c:pt>
                <c:pt idx="220">
                  <c:v>1.9425989999999999E-5</c:v>
                </c:pt>
                <c:pt idx="221">
                  <c:v>1.9458220000000001E-5</c:v>
                </c:pt>
                <c:pt idx="222">
                  <c:v>1.9490330000000001E-5</c:v>
                </c:pt>
                <c:pt idx="223">
                  <c:v>1.952233E-5</c:v>
                </c:pt>
                <c:pt idx="224">
                  <c:v>1.9554229999999999E-5</c:v>
                </c:pt>
                <c:pt idx="225">
                  <c:v>1.9586009999999999E-5</c:v>
                </c:pt>
                <c:pt idx="226">
                  <c:v>1.9617679999999999E-5</c:v>
                </c:pt>
                <c:pt idx="227">
                  <c:v>1.9649259999999999E-5</c:v>
                </c:pt>
                <c:pt idx="228">
                  <c:v>1.9680730000000002E-5</c:v>
                </c:pt>
                <c:pt idx="229">
                  <c:v>1.971209E-5</c:v>
                </c:pt>
                <c:pt idx="230">
                  <c:v>1.9743340000000001E-5</c:v>
                </c:pt>
                <c:pt idx="231">
                  <c:v>1.9774499999999998E-5</c:v>
                </c:pt>
                <c:pt idx="232">
                  <c:v>1.9805540000000001E-5</c:v>
                </c:pt>
                <c:pt idx="233">
                  <c:v>1.9836490000000002E-5</c:v>
                </c:pt>
                <c:pt idx="234">
                  <c:v>1.9867340000000001E-5</c:v>
                </c:pt>
                <c:pt idx="235">
                  <c:v>1.9898099999999998E-5</c:v>
                </c:pt>
                <c:pt idx="236">
                  <c:v>1.9928750000000001E-5</c:v>
                </c:pt>
                <c:pt idx="237">
                  <c:v>1.99593E-5</c:v>
                </c:pt>
                <c:pt idx="238">
                  <c:v>1.998976E-5</c:v>
                </c:pt>
                <c:pt idx="239">
                  <c:v>2.002012E-5</c:v>
                </c:pt>
                <c:pt idx="240">
                  <c:v>2.005039E-5</c:v>
                </c:pt>
                <c:pt idx="241">
                  <c:v>2.0080559999999999E-5</c:v>
                </c:pt>
                <c:pt idx="242">
                  <c:v>2.011064E-5</c:v>
                </c:pt>
                <c:pt idx="243">
                  <c:v>2.014062E-5</c:v>
                </c:pt>
                <c:pt idx="244">
                  <c:v>2.0170499999999999E-5</c:v>
                </c:pt>
                <c:pt idx="245">
                  <c:v>2.02003E-5</c:v>
                </c:pt>
                <c:pt idx="246">
                  <c:v>2.0230000000000001E-5</c:v>
                </c:pt>
                <c:pt idx="247">
                  <c:v>2.0259600000000002E-5</c:v>
                </c:pt>
                <c:pt idx="248">
                  <c:v>2.028912E-5</c:v>
                </c:pt>
                <c:pt idx="249">
                  <c:v>2.0318549999999999E-5</c:v>
                </c:pt>
                <c:pt idx="250">
                  <c:v>2.0347890000000001E-5</c:v>
                </c:pt>
              </c:numCache>
            </c:numRef>
          </c:yVal>
          <c:smooth val="1"/>
          <c:extLst>
            <c:ext xmlns:c16="http://schemas.microsoft.com/office/drawing/2014/chart" uri="{C3380CC4-5D6E-409C-BE32-E72D297353CC}">
              <c16:uniqueId val="{00000012-4D4C-4B1C-89A4-3D3AFACA9F2D}"/>
            </c:ext>
          </c:extLst>
        </c:ser>
        <c:ser>
          <c:idx val="19"/>
          <c:order val="19"/>
          <c:tx>
            <c:strRef>
              <c:f>marine01!$X$1</c:f>
              <c:strCache>
                <c:ptCount val="1"/>
                <c:pt idx="0">
                  <c:v>Dp(9.92119E-08) </c:v>
                </c:pt>
              </c:strCache>
            </c:strRef>
          </c:tx>
          <c:spPr>
            <a:ln w="12700">
              <a:solidFill>
                <a:srgbClr val="FFCC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marine01!$X$2:$X$252</c:f>
              <c:numCache>
                <c:formatCode>0.00E+00</c:formatCode>
                <c:ptCount val="251"/>
                <c:pt idx="0">
                  <c:v>1.909953E-7</c:v>
                </c:pt>
                <c:pt idx="1">
                  <c:v>2.3047479999999999E-7</c:v>
                </c:pt>
                <c:pt idx="2">
                  <c:v>2.339297E-7</c:v>
                </c:pt>
                <c:pt idx="3">
                  <c:v>2.376576E-7</c:v>
                </c:pt>
                <c:pt idx="4">
                  <c:v>2.4168500000000001E-7</c:v>
                </c:pt>
                <c:pt idx="5">
                  <c:v>2.4605120000000002E-7</c:v>
                </c:pt>
                <c:pt idx="6">
                  <c:v>2.5080629999999998E-7</c:v>
                </c:pt>
                <c:pt idx="7">
                  <c:v>2.56013E-7</c:v>
                </c:pt>
                <c:pt idx="8">
                  <c:v>2.617503E-7</c:v>
                </c:pt>
                <c:pt idx="9">
                  <c:v>2.6811900000000002E-7</c:v>
                </c:pt>
                <c:pt idx="10">
                  <c:v>2.7525080000000002E-7</c:v>
                </c:pt>
                <c:pt idx="11">
                  <c:v>2.8332049999999999E-7</c:v>
                </c:pt>
                <c:pt idx="12">
                  <c:v>2.9256670000000003E-7</c:v>
                </c:pt>
                <c:pt idx="13">
                  <c:v>3.033287E-7</c:v>
                </c:pt>
                <c:pt idx="14">
                  <c:v>3.1610529999999999E-7</c:v>
                </c:pt>
                <c:pt idx="15">
                  <c:v>3.316707E-7</c:v>
                </c:pt>
                <c:pt idx="16">
                  <c:v>3.513213E-7</c:v>
                </c:pt>
                <c:pt idx="17">
                  <c:v>3.7742419999999999E-7</c:v>
                </c:pt>
                <c:pt idx="18">
                  <c:v>4.149452E-7</c:v>
                </c:pt>
                <c:pt idx="19">
                  <c:v>4.7655979999999999E-7</c:v>
                </c:pt>
                <c:pt idx="20">
                  <c:v>6.0520790000000001E-7</c:v>
                </c:pt>
                <c:pt idx="21">
                  <c:v>9.4713810000000004E-7</c:v>
                </c:pt>
                <c:pt idx="22">
                  <c:v>1.6753709999999999E-6</c:v>
                </c:pt>
                <c:pt idx="23">
                  <c:v>2.6385269999999999E-6</c:v>
                </c:pt>
                <c:pt idx="24">
                  <c:v>3.6087599999999998E-6</c:v>
                </c:pt>
                <c:pt idx="25">
                  <c:v>4.4707600000000002E-6</c:v>
                </c:pt>
                <c:pt idx="26">
                  <c:v>5.1877429999999996E-6</c:v>
                </c:pt>
                <c:pt idx="27">
                  <c:v>5.7663299999999997E-6</c:v>
                </c:pt>
                <c:pt idx="28">
                  <c:v>6.2326649999999997E-6</c:v>
                </c:pt>
                <c:pt idx="29">
                  <c:v>6.615774E-6</c:v>
                </c:pt>
                <c:pt idx="30">
                  <c:v>6.939577E-6</c:v>
                </c:pt>
                <c:pt idx="31">
                  <c:v>7.2217830000000002E-6</c:v>
                </c:pt>
                <c:pt idx="32">
                  <c:v>7.4745549999999998E-6</c:v>
                </c:pt>
                <c:pt idx="33">
                  <c:v>7.7057169999999996E-6</c:v>
                </c:pt>
                <c:pt idx="34">
                  <c:v>7.9203529999999993E-6</c:v>
                </c:pt>
                <c:pt idx="35">
                  <c:v>8.1218329999999993E-6</c:v>
                </c:pt>
                <c:pt idx="36">
                  <c:v>8.3124369999999998E-6</c:v>
                </c:pt>
                <c:pt idx="37">
                  <c:v>8.4937809999999996E-6</c:v>
                </c:pt>
                <c:pt idx="38">
                  <c:v>8.6670810000000001E-6</c:v>
                </c:pt>
                <c:pt idx="39">
                  <c:v>8.8332560000000003E-6</c:v>
                </c:pt>
                <c:pt idx="40">
                  <c:v>8.9930509999999996E-6</c:v>
                </c:pt>
                <c:pt idx="41">
                  <c:v>9.1470480000000003E-6</c:v>
                </c:pt>
                <c:pt idx="42">
                  <c:v>9.2958429999999993E-6</c:v>
                </c:pt>
                <c:pt idx="43">
                  <c:v>9.4398400000000001E-6</c:v>
                </c:pt>
                <c:pt idx="44">
                  <c:v>9.5794199999999998E-6</c:v>
                </c:pt>
                <c:pt idx="45">
                  <c:v>9.7149219999999993E-6</c:v>
                </c:pt>
                <c:pt idx="46">
                  <c:v>9.8466380000000005E-6</c:v>
                </c:pt>
                <c:pt idx="47">
                  <c:v>9.9748300000000002E-6</c:v>
                </c:pt>
                <c:pt idx="48">
                  <c:v>1.0099699999999999E-5</c:v>
                </c:pt>
                <c:pt idx="49">
                  <c:v>1.022147E-5</c:v>
                </c:pt>
                <c:pt idx="50">
                  <c:v>1.034035E-5</c:v>
                </c:pt>
                <c:pt idx="51">
                  <c:v>1.0456500000000001E-5</c:v>
                </c:pt>
                <c:pt idx="52">
                  <c:v>1.057012E-5</c:v>
                </c:pt>
                <c:pt idx="53">
                  <c:v>1.068127E-5</c:v>
                </c:pt>
                <c:pt idx="54">
                  <c:v>1.079015E-5</c:v>
                </c:pt>
                <c:pt idx="55">
                  <c:v>1.089682E-5</c:v>
                </c:pt>
                <c:pt idx="56">
                  <c:v>1.100143E-5</c:v>
                </c:pt>
                <c:pt idx="57">
                  <c:v>1.1104070000000001E-5</c:v>
                </c:pt>
                <c:pt idx="58">
                  <c:v>1.1204769999999999E-5</c:v>
                </c:pt>
                <c:pt idx="59">
                  <c:v>1.1303669999999999E-5</c:v>
                </c:pt>
                <c:pt idx="60">
                  <c:v>1.14009E-5</c:v>
                </c:pt>
                <c:pt idx="61">
                  <c:v>1.149644E-5</c:v>
                </c:pt>
                <c:pt idx="62">
                  <c:v>1.1590410000000001E-5</c:v>
                </c:pt>
                <c:pt idx="63">
                  <c:v>1.168284E-5</c:v>
                </c:pt>
                <c:pt idx="64">
                  <c:v>1.177384E-5</c:v>
                </c:pt>
                <c:pt idx="65">
                  <c:v>1.186341E-5</c:v>
                </c:pt>
                <c:pt idx="66">
                  <c:v>1.1951649999999999E-5</c:v>
                </c:pt>
                <c:pt idx="67">
                  <c:v>1.2038560000000001E-5</c:v>
                </c:pt>
                <c:pt idx="68">
                  <c:v>1.212422E-5</c:v>
                </c:pt>
                <c:pt idx="69">
                  <c:v>1.220869E-5</c:v>
                </c:pt>
                <c:pt idx="70">
                  <c:v>1.2292009999999999E-5</c:v>
                </c:pt>
                <c:pt idx="71">
                  <c:v>1.237419E-5</c:v>
                </c:pt>
                <c:pt idx="72">
                  <c:v>1.2455279999999999E-5</c:v>
                </c:pt>
                <c:pt idx="73">
                  <c:v>1.253532E-5</c:v>
                </c:pt>
                <c:pt idx="74">
                  <c:v>1.261432E-5</c:v>
                </c:pt>
                <c:pt idx="75">
                  <c:v>1.2692330000000001E-5</c:v>
                </c:pt>
                <c:pt idx="76">
                  <c:v>1.2769389999999999E-5</c:v>
                </c:pt>
                <c:pt idx="77">
                  <c:v>1.284554E-5</c:v>
                </c:pt>
                <c:pt idx="78">
                  <c:v>1.2920760000000001E-5</c:v>
                </c:pt>
                <c:pt idx="79">
                  <c:v>1.2995130000000001E-5</c:v>
                </c:pt>
                <c:pt idx="80">
                  <c:v>1.3068650000000001E-5</c:v>
                </c:pt>
                <c:pt idx="81">
                  <c:v>1.3141329999999999E-5</c:v>
                </c:pt>
                <c:pt idx="82">
                  <c:v>1.321323E-5</c:v>
                </c:pt>
                <c:pt idx="83">
                  <c:v>1.328434E-5</c:v>
                </c:pt>
                <c:pt idx="84">
                  <c:v>1.335469E-5</c:v>
                </c:pt>
                <c:pt idx="85">
                  <c:v>1.34243E-5</c:v>
                </c:pt>
                <c:pt idx="86">
                  <c:v>1.349318E-5</c:v>
                </c:pt>
                <c:pt idx="87">
                  <c:v>1.356135E-5</c:v>
                </c:pt>
                <c:pt idx="88">
                  <c:v>1.3628850000000001E-5</c:v>
                </c:pt>
                <c:pt idx="89">
                  <c:v>1.369567E-5</c:v>
                </c:pt>
                <c:pt idx="90">
                  <c:v>1.376184E-5</c:v>
                </c:pt>
                <c:pt idx="91">
                  <c:v>1.3827379999999999E-5</c:v>
                </c:pt>
                <c:pt idx="92">
                  <c:v>1.3892279999999999E-5</c:v>
                </c:pt>
                <c:pt idx="93">
                  <c:v>1.3956570000000001E-5</c:v>
                </c:pt>
                <c:pt idx="94">
                  <c:v>1.4020280000000001E-5</c:v>
                </c:pt>
                <c:pt idx="95">
                  <c:v>1.408338E-5</c:v>
                </c:pt>
                <c:pt idx="96">
                  <c:v>1.4145940000000001E-5</c:v>
                </c:pt>
                <c:pt idx="97">
                  <c:v>1.4207939999999999E-5</c:v>
                </c:pt>
                <c:pt idx="98">
                  <c:v>1.426938E-5</c:v>
                </c:pt>
                <c:pt idx="99">
                  <c:v>1.433031E-5</c:v>
                </c:pt>
                <c:pt idx="100">
                  <c:v>1.439069E-5</c:v>
                </c:pt>
                <c:pt idx="101">
                  <c:v>1.4450589999999999E-5</c:v>
                </c:pt>
                <c:pt idx="102">
                  <c:v>1.450997E-5</c:v>
                </c:pt>
                <c:pt idx="103">
                  <c:v>1.4568880000000001E-5</c:v>
                </c:pt>
                <c:pt idx="104">
                  <c:v>1.462731E-5</c:v>
                </c:pt>
                <c:pt idx="105">
                  <c:v>1.4685269999999999E-5</c:v>
                </c:pt>
                <c:pt idx="106">
                  <c:v>1.474275E-5</c:v>
                </c:pt>
                <c:pt idx="107">
                  <c:v>1.47998E-5</c:v>
                </c:pt>
                <c:pt idx="108">
                  <c:v>1.485642E-5</c:v>
                </c:pt>
                <c:pt idx="109">
                  <c:v>1.491257E-5</c:v>
                </c:pt>
                <c:pt idx="110">
                  <c:v>1.496829E-5</c:v>
                </c:pt>
                <c:pt idx="111">
                  <c:v>1.502361E-5</c:v>
                </c:pt>
                <c:pt idx="112">
                  <c:v>1.50785E-5</c:v>
                </c:pt>
                <c:pt idx="113">
                  <c:v>1.513301E-5</c:v>
                </c:pt>
                <c:pt idx="114">
                  <c:v>1.518712E-5</c:v>
                </c:pt>
                <c:pt idx="115">
                  <c:v>1.524082E-5</c:v>
                </c:pt>
                <c:pt idx="116">
                  <c:v>1.5294129999999999E-5</c:v>
                </c:pt>
                <c:pt idx="117">
                  <c:v>1.5347100000000001E-5</c:v>
                </c:pt>
                <c:pt idx="118">
                  <c:v>1.539969E-5</c:v>
                </c:pt>
                <c:pt idx="119">
                  <c:v>1.5451920000000002E-5</c:v>
                </c:pt>
                <c:pt idx="120">
                  <c:v>1.5503799999999999E-5</c:v>
                </c:pt>
                <c:pt idx="121">
                  <c:v>1.5555320000000001E-5</c:v>
                </c:pt>
                <c:pt idx="122">
                  <c:v>1.5606479999999999E-5</c:v>
                </c:pt>
                <c:pt idx="123">
                  <c:v>1.5657329999999999E-5</c:v>
                </c:pt>
                <c:pt idx="124">
                  <c:v>1.570781E-5</c:v>
                </c:pt>
                <c:pt idx="125">
                  <c:v>1.575799E-5</c:v>
                </c:pt>
                <c:pt idx="126">
                  <c:v>1.5807840000000001E-5</c:v>
                </c:pt>
                <c:pt idx="127">
                  <c:v>1.585738E-5</c:v>
                </c:pt>
                <c:pt idx="128">
                  <c:v>1.5906600000000001E-5</c:v>
                </c:pt>
                <c:pt idx="129">
                  <c:v>1.5955510000000001E-5</c:v>
                </c:pt>
                <c:pt idx="130">
                  <c:v>1.6004090000000001E-5</c:v>
                </c:pt>
                <c:pt idx="131">
                  <c:v>1.6052399999999999E-5</c:v>
                </c:pt>
                <c:pt idx="132">
                  <c:v>1.6100399999999999E-5</c:v>
                </c:pt>
                <c:pt idx="133">
                  <c:v>1.6148099999999999E-5</c:v>
                </c:pt>
                <c:pt idx="134">
                  <c:v>1.6195519999999999E-5</c:v>
                </c:pt>
                <c:pt idx="135">
                  <c:v>1.624266E-5</c:v>
                </c:pt>
                <c:pt idx="136">
                  <c:v>1.6289529999999999E-5</c:v>
                </c:pt>
                <c:pt idx="137">
                  <c:v>1.6336150000000001E-5</c:v>
                </c:pt>
                <c:pt idx="138">
                  <c:v>1.6382469999999999E-5</c:v>
                </c:pt>
                <c:pt idx="139">
                  <c:v>1.642854E-5</c:v>
                </c:pt>
                <c:pt idx="140">
                  <c:v>1.6474339999999999E-5</c:v>
                </c:pt>
                <c:pt idx="141">
                  <c:v>1.651989E-5</c:v>
                </c:pt>
                <c:pt idx="142">
                  <c:v>1.6565159999999999E-5</c:v>
                </c:pt>
                <c:pt idx="143">
                  <c:v>1.661021E-5</c:v>
                </c:pt>
                <c:pt idx="144">
                  <c:v>1.6654990000000002E-5</c:v>
                </c:pt>
                <c:pt idx="145">
                  <c:v>1.669953E-5</c:v>
                </c:pt>
                <c:pt idx="146">
                  <c:v>1.6743829999999999E-5</c:v>
                </c:pt>
                <c:pt idx="147">
                  <c:v>1.6787890000000002E-5</c:v>
                </c:pt>
                <c:pt idx="148">
                  <c:v>1.68317E-5</c:v>
                </c:pt>
                <c:pt idx="149">
                  <c:v>1.6875310000000002E-5</c:v>
                </c:pt>
                <c:pt idx="150">
                  <c:v>1.6918659999999998E-5</c:v>
                </c:pt>
                <c:pt idx="151">
                  <c:v>1.6961819999999999E-5</c:v>
                </c:pt>
                <c:pt idx="152">
                  <c:v>1.7004729999999999E-5</c:v>
                </c:pt>
                <c:pt idx="153">
                  <c:v>1.704742E-5</c:v>
                </c:pt>
                <c:pt idx="154">
                  <c:v>1.708989E-5</c:v>
                </c:pt>
                <c:pt idx="155">
                  <c:v>1.7132140000000001E-5</c:v>
                </c:pt>
                <c:pt idx="156">
                  <c:v>1.7174199999999999E-5</c:v>
                </c:pt>
                <c:pt idx="157">
                  <c:v>1.7216039999999999E-5</c:v>
                </c:pt>
                <c:pt idx="158">
                  <c:v>1.725766E-5</c:v>
                </c:pt>
                <c:pt idx="159">
                  <c:v>1.7299090000000001E-5</c:v>
                </c:pt>
                <c:pt idx="160">
                  <c:v>1.7340319999999999E-5</c:v>
                </c:pt>
                <c:pt idx="161">
                  <c:v>1.7381330000000001E-5</c:v>
                </c:pt>
                <c:pt idx="162">
                  <c:v>1.7422160000000001E-5</c:v>
                </c:pt>
                <c:pt idx="163">
                  <c:v>1.7462790000000001E-5</c:v>
                </c:pt>
                <c:pt idx="164">
                  <c:v>1.750322E-5</c:v>
                </c:pt>
                <c:pt idx="165">
                  <c:v>1.754346E-5</c:v>
                </c:pt>
                <c:pt idx="166">
                  <c:v>1.7583499999999999E-5</c:v>
                </c:pt>
                <c:pt idx="167">
                  <c:v>1.7623359999999999E-5</c:v>
                </c:pt>
                <c:pt idx="168">
                  <c:v>1.766304E-5</c:v>
                </c:pt>
                <c:pt idx="169">
                  <c:v>1.7702540000000001E-5</c:v>
                </c:pt>
                <c:pt idx="170">
                  <c:v>1.7741860000000001E-5</c:v>
                </c:pt>
                <c:pt idx="171">
                  <c:v>1.7781000000000001E-5</c:v>
                </c:pt>
                <c:pt idx="172">
                  <c:v>1.7819959999999999E-5</c:v>
                </c:pt>
                <c:pt idx="173">
                  <c:v>1.7858739999999998E-5</c:v>
                </c:pt>
                <c:pt idx="174">
                  <c:v>1.7897349999999999E-5</c:v>
                </c:pt>
                <c:pt idx="175">
                  <c:v>1.7935799999999999E-5</c:v>
                </c:pt>
                <c:pt idx="176">
                  <c:v>1.7974059999999998E-5</c:v>
                </c:pt>
                <c:pt idx="177">
                  <c:v>1.8012160000000001E-5</c:v>
                </c:pt>
                <c:pt idx="178">
                  <c:v>1.8050099999999999E-5</c:v>
                </c:pt>
                <c:pt idx="179">
                  <c:v>1.8087870000000001E-5</c:v>
                </c:pt>
                <c:pt idx="180">
                  <c:v>1.8125490000000001E-5</c:v>
                </c:pt>
                <c:pt idx="181">
                  <c:v>1.8162940000000001E-5</c:v>
                </c:pt>
                <c:pt idx="182">
                  <c:v>1.8200239999999998E-5</c:v>
                </c:pt>
                <c:pt idx="183">
                  <c:v>1.8237370000000001E-5</c:v>
                </c:pt>
                <c:pt idx="184">
                  <c:v>1.8274349999999999E-5</c:v>
                </c:pt>
                <c:pt idx="185">
                  <c:v>1.831117E-5</c:v>
                </c:pt>
                <c:pt idx="186">
                  <c:v>1.834784E-5</c:v>
                </c:pt>
                <c:pt idx="187">
                  <c:v>1.838436E-5</c:v>
                </c:pt>
                <c:pt idx="188">
                  <c:v>1.842073E-5</c:v>
                </c:pt>
                <c:pt idx="189">
                  <c:v>1.845695E-5</c:v>
                </c:pt>
                <c:pt idx="190">
                  <c:v>1.8493029999999999E-5</c:v>
                </c:pt>
                <c:pt idx="191">
                  <c:v>1.8528959999999999E-5</c:v>
                </c:pt>
                <c:pt idx="192">
                  <c:v>1.8564740000000001E-5</c:v>
                </c:pt>
                <c:pt idx="193">
                  <c:v>1.8600390000000002E-5</c:v>
                </c:pt>
                <c:pt idx="194">
                  <c:v>1.8635890000000002E-5</c:v>
                </c:pt>
                <c:pt idx="195">
                  <c:v>1.8671249999999998E-5</c:v>
                </c:pt>
                <c:pt idx="196">
                  <c:v>1.8706469999999999E-5</c:v>
                </c:pt>
                <c:pt idx="197">
                  <c:v>1.874155E-5</c:v>
                </c:pt>
                <c:pt idx="198">
                  <c:v>1.8776499999999999E-5</c:v>
                </c:pt>
                <c:pt idx="199">
                  <c:v>1.8811329999999999E-5</c:v>
                </c:pt>
                <c:pt idx="200">
                  <c:v>1.884602E-5</c:v>
                </c:pt>
                <c:pt idx="201">
                  <c:v>1.8880560000000001E-5</c:v>
                </c:pt>
                <c:pt idx="202">
                  <c:v>1.891498E-5</c:v>
                </c:pt>
                <c:pt idx="203">
                  <c:v>1.8949259999999999E-5</c:v>
                </c:pt>
                <c:pt idx="204">
                  <c:v>1.898342E-5</c:v>
                </c:pt>
                <c:pt idx="205">
                  <c:v>1.9017459999999999E-5</c:v>
                </c:pt>
                <c:pt idx="206">
                  <c:v>1.9051359999999999E-5</c:v>
                </c:pt>
                <c:pt idx="207">
                  <c:v>1.9085150000000001E-5</c:v>
                </c:pt>
                <c:pt idx="208">
                  <c:v>1.9118800000000001E-5</c:v>
                </c:pt>
                <c:pt idx="209">
                  <c:v>1.9152330000000002E-5</c:v>
                </c:pt>
                <c:pt idx="210">
                  <c:v>1.9185740000000001E-5</c:v>
                </c:pt>
                <c:pt idx="211">
                  <c:v>1.9219029999999999E-5</c:v>
                </c:pt>
                <c:pt idx="212">
                  <c:v>1.9252199999999998E-5</c:v>
                </c:pt>
                <c:pt idx="213">
                  <c:v>1.928525E-5</c:v>
                </c:pt>
                <c:pt idx="214">
                  <c:v>1.931819E-5</c:v>
                </c:pt>
                <c:pt idx="215">
                  <c:v>1.9351000000000002E-5</c:v>
                </c:pt>
                <c:pt idx="216">
                  <c:v>1.9383709999999999E-5</c:v>
                </c:pt>
                <c:pt idx="217">
                  <c:v>1.9416289999999998E-5</c:v>
                </c:pt>
                <c:pt idx="218">
                  <c:v>1.944877E-5</c:v>
                </c:pt>
                <c:pt idx="219">
                  <c:v>1.9481130000000001E-5</c:v>
                </c:pt>
                <c:pt idx="220">
                  <c:v>1.9513380000000001E-5</c:v>
                </c:pt>
                <c:pt idx="221">
                  <c:v>1.954553E-5</c:v>
                </c:pt>
                <c:pt idx="222">
                  <c:v>1.957755E-5</c:v>
                </c:pt>
                <c:pt idx="223">
                  <c:v>1.960947E-5</c:v>
                </c:pt>
                <c:pt idx="224">
                  <c:v>1.964128E-5</c:v>
                </c:pt>
                <c:pt idx="225">
                  <c:v>1.9672980000000002E-5</c:v>
                </c:pt>
                <c:pt idx="226">
                  <c:v>1.9704569999999999E-5</c:v>
                </c:pt>
                <c:pt idx="227">
                  <c:v>1.973606E-5</c:v>
                </c:pt>
                <c:pt idx="228">
                  <c:v>1.976745E-5</c:v>
                </c:pt>
                <c:pt idx="229">
                  <c:v>1.9798719999999999E-5</c:v>
                </c:pt>
                <c:pt idx="230">
                  <c:v>1.9829900000000001E-5</c:v>
                </c:pt>
                <c:pt idx="231">
                  <c:v>1.986097E-5</c:v>
                </c:pt>
                <c:pt idx="232">
                  <c:v>1.9891940000000001E-5</c:v>
                </c:pt>
                <c:pt idx="233">
                  <c:v>1.9922799999999998E-5</c:v>
                </c:pt>
                <c:pt idx="234">
                  <c:v>1.995358E-5</c:v>
                </c:pt>
                <c:pt idx="235">
                  <c:v>1.9984250000000001E-5</c:v>
                </c:pt>
                <c:pt idx="236">
                  <c:v>2.0014829999999999E-5</c:v>
                </c:pt>
                <c:pt idx="237">
                  <c:v>2.0045299999999999E-5</c:v>
                </c:pt>
                <c:pt idx="238">
                  <c:v>2.007568E-5</c:v>
                </c:pt>
                <c:pt idx="239">
                  <c:v>2.0105960000000001E-5</c:v>
                </c:pt>
                <c:pt idx="240">
                  <c:v>2.0136159999999999E-5</c:v>
                </c:pt>
                <c:pt idx="241">
                  <c:v>2.016625E-5</c:v>
                </c:pt>
                <c:pt idx="242">
                  <c:v>2.0196250000000002E-5</c:v>
                </c:pt>
                <c:pt idx="243">
                  <c:v>2.022616E-5</c:v>
                </c:pt>
                <c:pt idx="244">
                  <c:v>2.0255960000000001E-5</c:v>
                </c:pt>
                <c:pt idx="245">
                  <c:v>2.0285690000000001E-5</c:v>
                </c:pt>
                <c:pt idx="246">
                  <c:v>2.0315309999999999E-5</c:v>
                </c:pt>
                <c:pt idx="247">
                  <c:v>2.0344840000000002E-5</c:v>
                </c:pt>
                <c:pt idx="248">
                  <c:v>2.0374280000000001E-5</c:v>
                </c:pt>
                <c:pt idx="249">
                  <c:v>2.0403639999999998E-5</c:v>
                </c:pt>
                <c:pt idx="250">
                  <c:v>2.0432899999999999E-5</c:v>
                </c:pt>
              </c:numCache>
            </c:numRef>
          </c:yVal>
          <c:smooth val="1"/>
          <c:extLst>
            <c:ext xmlns:c16="http://schemas.microsoft.com/office/drawing/2014/chart" uri="{C3380CC4-5D6E-409C-BE32-E72D297353CC}">
              <c16:uniqueId val="{00000013-4D4C-4B1C-89A4-3D3AFACA9F2D}"/>
            </c:ext>
          </c:extLst>
        </c:ser>
        <c:ser>
          <c:idx val="20"/>
          <c:order val="20"/>
          <c:tx>
            <c:strRef>
              <c:f>marine01!$Y$1</c:f>
              <c:strCache>
                <c:ptCount val="1"/>
                <c:pt idx="0">
                  <c:v>Dp(1.08826E-07) </c:v>
                </c:pt>
              </c:strCache>
            </c:strRef>
          </c:tx>
          <c:spPr>
            <a:ln w="12700">
              <a:solidFill>
                <a:srgbClr val="FF99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marine01!$Y$2:$Y$252</c:f>
              <c:numCache>
                <c:formatCode>0.00E+00</c:formatCode>
                <c:ptCount val="251"/>
                <c:pt idx="0">
                  <c:v>2.1214380000000001E-7</c:v>
                </c:pt>
                <c:pt idx="1">
                  <c:v>2.5440260000000001E-7</c:v>
                </c:pt>
                <c:pt idx="2">
                  <c:v>2.5829270000000002E-7</c:v>
                </c:pt>
                <c:pt idx="3">
                  <c:v>2.6249459999999997E-7</c:v>
                </c:pt>
                <c:pt idx="4">
                  <c:v>2.6703970000000001E-7</c:v>
                </c:pt>
                <c:pt idx="5">
                  <c:v>2.7197379999999999E-7</c:v>
                </c:pt>
                <c:pt idx="6">
                  <c:v>2.7735550000000002E-7</c:v>
                </c:pt>
                <c:pt idx="7">
                  <c:v>2.8325829999999998E-7</c:v>
                </c:pt>
                <c:pt idx="8">
                  <c:v>2.8977529999999999E-7</c:v>
                </c:pt>
                <c:pt idx="9">
                  <c:v>2.9702590000000001E-7</c:v>
                </c:pt>
                <c:pt idx="10">
                  <c:v>3.0516620000000001E-7</c:v>
                </c:pt>
                <c:pt idx="11">
                  <c:v>3.144055E-7</c:v>
                </c:pt>
                <c:pt idx="12">
                  <c:v>3.2503069999999999E-7</c:v>
                </c:pt>
                <c:pt idx="13">
                  <c:v>3.3745380000000001E-7</c:v>
                </c:pt>
                <c:pt idx="14">
                  <c:v>3.5228589999999999E-7</c:v>
                </c:pt>
                <c:pt idx="15">
                  <c:v>3.7048799999999998E-7</c:v>
                </c:pt>
                <c:pt idx="16">
                  <c:v>3.9369430000000001E-7</c:v>
                </c:pt>
                <c:pt idx="17">
                  <c:v>4.2494959999999998E-7</c:v>
                </c:pt>
                <c:pt idx="18">
                  <c:v>4.7080099999999998E-7</c:v>
                </c:pt>
                <c:pt idx="19">
                  <c:v>5.4834700000000003E-7</c:v>
                </c:pt>
                <c:pt idx="20">
                  <c:v>7.1389270000000005E-7</c:v>
                </c:pt>
                <c:pt idx="21">
                  <c:v>1.122489E-6</c:v>
                </c:pt>
                <c:pt idx="22">
                  <c:v>1.8859250000000001E-6</c:v>
                </c:pt>
                <c:pt idx="23">
                  <c:v>2.8411289999999999E-6</c:v>
                </c:pt>
                <c:pt idx="24">
                  <c:v>3.793869E-6</c:v>
                </c:pt>
                <c:pt idx="25">
                  <c:v>4.6408139999999996E-6</c:v>
                </c:pt>
                <c:pt idx="26">
                  <c:v>5.3467059999999997E-6</c:v>
                </c:pt>
                <c:pt idx="27">
                  <c:v>5.9173939999999997E-6</c:v>
                </c:pt>
                <c:pt idx="28">
                  <c:v>6.3780370000000001E-6</c:v>
                </c:pt>
                <c:pt idx="29">
                  <c:v>6.7569009999999999E-6</c:v>
                </c:pt>
                <c:pt idx="30">
                  <c:v>7.0774009999999996E-6</c:v>
                </c:pt>
                <c:pt idx="31">
                  <c:v>7.3569209999999998E-6</c:v>
                </c:pt>
                <c:pt idx="32">
                  <c:v>7.6074220000000004E-6</c:v>
                </c:pt>
                <c:pt idx="33">
                  <c:v>7.8366050000000008E-6</c:v>
                </c:pt>
                <c:pt idx="34">
                  <c:v>8.0494770000000002E-6</c:v>
                </c:pt>
                <c:pt idx="35">
                  <c:v>8.2493590000000005E-6</c:v>
                </c:pt>
                <c:pt idx="36">
                  <c:v>8.4384989999999995E-6</c:v>
                </c:pt>
                <c:pt idx="37">
                  <c:v>8.6184909999999993E-6</c:v>
                </c:pt>
                <c:pt idx="38">
                  <c:v>8.7905330000000002E-6</c:v>
                </c:pt>
                <c:pt idx="39">
                  <c:v>8.9555320000000001E-6</c:v>
                </c:pt>
                <c:pt idx="40">
                  <c:v>9.1142229999999995E-6</c:v>
                </c:pt>
                <c:pt idx="41">
                  <c:v>9.2671789999999992E-6</c:v>
                </c:pt>
                <c:pt idx="42">
                  <c:v>9.4149879999999993E-6</c:v>
                </c:pt>
                <c:pt idx="43">
                  <c:v>9.5580510000000001E-6</c:v>
                </c:pt>
                <c:pt idx="44">
                  <c:v>9.6967419999999997E-6</c:v>
                </c:pt>
                <c:pt idx="45">
                  <c:v>9.831398E-6</c:v>
                </c:pt>
                <c:pt idx="46">
                  <c:v>9.9623059999999992E-6</c:v>
                </c:pt>
                <c:pt idx="47">
                  <c:v>1.0089720000000001E-5</c:v>
                </c:pt>
                <c:pt idx="48">
                  <c:v>1.021385E-5</c:v>
                </c:pt>
                <c:pt idx="49">
                  <c:v>1.0334910000000001E-5</c:v>
                </c:pt>
                <c:pt idx="50">
                  <c:v>1.0453110000000001E-5</c:v>
                </c:pt>
                <c:pt idx="51">
                  <c:v>1.0568600000000001E-5</c:v>
                </c:pt>
                <c:pt idx="52">
                  <c:v>1.068158E-5</c:v>
                </c:pt>
                <c:pt idx="53">
                  <c:v>1.0792119999999999E-5</c:v>
                </c:pt>
                <c:pt idx="54">
                  <c:v>1.0900410000000001E-5</c:v>
                </c:pt>
                <c:pt idx="55">
                  <c:v>1.10065E-5</c:v>
                </c:pt>
                <c:pt idx="56">
                  <c:v>1.111055E-5</c:v>
                </c:pt>
                <c:pt idx="57">
                  <c:v>1.1212660000000001E-5</c:v>
                </c:pt>
                <c:pt idx="58">
                  <c:v>1.131283E-5</c:v>
                </c:pt>
                <c:pt idx="59">
                  <c:v>1.141124E-5</c:v>
                </c:pt>
                <c:pt idx="60">
                  <c:v>1.150797E-5</c:v>
                </c:pt>
                <c:pt idx="61">
                  <c:v>1.1603029999999999E-5</c:v>
                </c:pt>
                <c:pt idx="62">
                  <c:v>1.169654E-5</c:v>
                </c:pt>
                <c:pt idx="63">
                  <c:v>1.178852E-5</c:v>
                </c:pt>
                <c:pt idx="64">
                  <c:v>1.1879070000000001E-5</c:v>
                </c:pt>
                <c:pt idx="65">
                  <c:v>1.196822E-5</c:v>
                </c:pt>
                <c:pt idx="66">
                  <c:v>1.205603E-5</c:v>
                </c:pt>
                <c:pt idx="67">
                  <c:v>1.214253E-5</c:v>
                </c:pt>
                <c:pt idx="68">
                  <c:v>1.2227789999999999E-5</c:v>
                </c:pt>
                <c:pt idx="69">
                  <c:v>1.231188E-5</c:v>
                </c:pt>
                <c:pt idx="70">
                  <c:v>1.2394809999999999E-5</c:v>
                </c:pt>
                <c:pt idx="71">
                  <c:v>1.2476630000000001E-5</c:v>
                </c:pt>
                <c:pt idx="72">
                  <c:v>1.2557349999999999E-5</c:v>
                </c:pt>
                <c:pt idx="73">
                  <c:v>1.263703E-5</c:v>
                </c:pt>
                <c:pt idx="74">
                  <c:v>1.271568E-5</c:v>
                </c:pt>
                <c:pt idx="75">
                  <c:v>1.279335E-5</c:v>
                </c:pt>
                <c:pt idx="76">
                  <c:v>1.2870079999999999E-5</c:v>
                </c:pt>
                <c:pt idx="77">
                  <c:v>1.294589E-5</c:v>
                </c:pt>
                <c:pt idx="78">
                  <c:v>1.3020800000000001E-5</c:v>
                </c:pt>
                <c:pt idx="79">
                  <c:v>1.3094850000000001E-5</c:v>
                </c:pt>
                <c:pt idx="80">
                  <c:v>1.3168060000000001E-5</c:v>
                </c:pt>
                <c:pt idx="81">
                  <c:v>1.324043E-5</c:v>
                </c:pt>
                <c:pt idx="82">
                  <c:v>1.331204E-5</c:v>
                </c:pt>
                <c:pt idx="83">
                  <c:v>1.3382860000000001E-5</c:v>
                </c:pt>
                <c:pt idx="84">
                  <c:v>1.345291E-5</c:v>
                </c:pt>
                <c:pt idx="85">
                  <c:v>1.352224E-5</c:v>
                </c:pt>
                <c:pt idx="86">
                  <c:v>1.359085E-5</c:v>
                </c:pt>
                <c:pt idx="87">
                  <c:v>1.365874E-5</c:v>
                </c:pt>
                <c:pt idx="88">
                  <c:v>1.372597E-5</c:v>
                </c:pt>
                <c:pt idx="89">
                  <c:v>1.3792529999999999E-5</c:v>
                </c:pt>
                <c:pt idx="90">
                  <c:v>1.385844E-5</c:v>
                </c:pt>
                <c:pt idx="91">
                  <c:v>1.392372E-5</c:v>
                </c:pt>
                <c:pt idx="92">
                  <c:v>1.3988369999999999E-5</c:v>
                </c:pt>
                <c:pt idx="93">
                  <c:v>1.4052419999999999E-5</c:v>
                </c:pt>
                <c:pt idx="94">
                  <c:v>1.411588E-5</c:v>
                </c:pt>
                <c:pt idx="95">
                  <c:v>1.417874E-5</c:v>
                </c:pt>
                <c:pt idx="96">
                  <c:v>1.424106E-5</c:v>
                </c:pt>
                <c:pt idx="97">
                  <c:v>1.430283E-5</c:v>
                </c:pt>
                <c:pt idx="98">
                  <c:v>1.4364039999999999E-5</c:v>
                </c:pt>
                <c:pt idx="99">
                  <c:v>1.4424749999999999E-5</c:v>
                </c:pt>
                <c:pt idx="100">
                  <c:v>1.4484899999999999E-5</c:v>
                </c:pt>
                <c:pt idx="101">
                  <c:v>1.454458E-5</c:v>
                </c:pt>
                <c:pt idx="102">
                  <c:v>1.4603750000000001E-5</c:v>
                </c:pt>
                <c:pt idx="103">
                  <c:v>1.4662450000000001E-5</c:v>
                </c:pt>
                <c:pt idx="104">
                  <c:v>1.472066E-5</c:v>
                </c:pt>
                <c:pt idx="105">
                  <c:v>1.477841E-5</c:v>
                </c:pt>
                <c:pt idx="106">
                  <c:v>1.483569E-5</c:v>
                </c:pt>
                <c:pt idx="107">
                  <c:v>1.4892530000000001E-5</c:v>
                </c:pt>
                <c:pt idx="108">
                  <c:v>1.4948959999999999E-5</c:v>
                </c:pt>
                <c:pt idx="109">
                  <c:v>1.500491E-5</c:v>
                </c:pt>
                <c:pt idx="110">
                  <c:v>1.5060429999999999E-5</c:v>
                </c:pt>
                <c:pt idx="111">
                  <c:v>1.511556E-5</c:v>
                </c:pt>
                <c:pt idx="112">
                  <c:v>1.5170270000000001E-5</c:v>
                </c:pt>
                <c:pt idx="113">
                  <c:v>1.522458E-5</c:v>
                </c:pt>
                <c:pt idx="114">
                  <c:v>1.527851E-5</c:v>
                </c:pt>
                <c:pt idx="115">
                  <c:v>1.533202E-5</c:v>
                </c:pt>
                <c:pt idx="116">
                  <c:v>1.538516E-5</c:v>
                </c:pt>
                <c:pt idx="117">
                  <c:v>1.5437939999999999E-5</c:v>
                </c:pt>
                <c:pt idx="118">
                  <c:v>1.5490360000000001E-5</c:v>
                </c:pt>
                <c:pt idx="119">
                  <c:v>1.5542409999999999E-5</c:v>
                </c:pt>
                <c:pt idx="120">
                  <c:v>1.5594119999999998E-5</c:v>
                </c:pt>
                <c:pt idx="121">
                  <c:v>1.5645469999999999E-5</c:v>
                </c:pt>
                <c:pt idx="122">
                  <c:v>1.5696459999999998E-5</c:v>
                </c:pt>
                <c:pt idx="123">
                  <c:v>1.574714E-5</c:v>
                </c:pt>
                <c:pt idx="124">
                  <c:v>1.579746E-5</c:v>
                </c:pt>
                <c:pt idx="125">
                  <c:v>1.5847479999999999E-5</c:v>
                </c:pt>
                <c:pt idx="126">
                  <c:v>1.5897160000000001E-5</c:v>
                </c:pt>
                <c:pt idx="127">
                  <c:v>1.594654E-5</c:v>
                </c:pt>
                <c:pt idx="128">
                  <c:v>1.599561E-5</c:v>
                </c:pt>
                <c:pt idx="129">
                  <c:v>1.6044359999999999E-5</c:v>
                </c:pt>
                <c:pt idx="130">
                  <c:v>1.6092789999999999E-5</c:v>
                </c:pt>
                <c:pt idx="131">
                  <c:v>1.6140939999999999E-5</c:v>
                </c:pt>
                <c:pt idx="132">
                  <c:v>1.6188789999999999E-5</c:v>
                </c:pt>
                <c:pt idx="133">
                  <c:v>1.6236349999999999E-5</c:v>
                </c:pt>
                <c:pt idx="134">
                  <c:v>1.6283609999999998E-5</c:v>
                </c:pt>
                <c:pt idx="135">
                  <c:v>1.6330599999999999E-5</c:v>
                </c:pt>
                <c:pt idx="136">
                  <c:v>1.6377329999999999E-5</c:v>
                </c:pt>
                <c:pt idx="137">
                  <c:v>1.6423810000000001E-5</c:v>
                </c:pt>
                <c:pt idx="138">
                  <c:v>1.6469989999999999E-5</c:v>
                </c:pt>
                <c:pt idx="139">
                  <c:v>1.651592E-5</c:v>
                </c:pt>
                <c:pt idx="140">
                  <c:v>1.6561569999999999E-5</c:v>
                </c:pt>
                <c:pt idx="141">
                  <c:v>1.6606980000000001E-5</c:v>
                </c:pt>
                <c:pt idx="142">
                  <c:v>1.665211E-5</c:v>
                </c:pt>
                <c:pt idx="143">
                  <c:v>1.6697030000000002E-5</c:v>
                </c:pt>
                <c:pt idx="144">
                  <c:v>1.6741680000000001E-5</c:v>
                </c:pt>
                <c:pt idx="145">
                  <c:v>1.678608E-5</c:v>
                </c:pt>
                <c:pt idx="146">
                  <c:v>1.683025E-5</c:v>
                </c:pt>
                <c:pt idx="147">
                  <c:v>1.687418E-5</c:v>
                </c:pt>
                <c:pt idx="148">
                  <c:v>1.691786E-5</c:v>
                </c:pt>
                <c:pt idx="149">
                  <c:v>1.6961339999999999E-5</c:v>
                </c:pt>
                <c:pt idx="150">
                  <c:v>1.7004570000000001E-5</c:v>
                </c:pt>
                <c:pt idx="151">
                  <c:v>1.7047589999999999E-5</c:v>
                </c:pt>
                <c:pt idx="152">
                  <c:v>1.709038E-5</c:v>
                </c:pt>
                <c:pt idx="153">
                  <c:v>1.713295E-5</c:v>
                </c:pt>
                <c:pt idx="154">
                  <c:v>1.7175290000000001E-5</c:v>
                </c:pt>
                <c:pt idx="155">
                  <c:v>1.721742E-5</c:v>
                </c:pt>
                <c:pt idx="156">
                  <c:v>1.725936E-5</c:v>
                </c:pt>
                <c:pt idx="157">
                  <c:v>1.7301080000000001E-5</c:v>
                </c:pt>
                <c:pt idx="158">
                  <c:v>1.7342580000000001E-5</c:v>
                </c:pt>
                <c:pt idx="159">
                  <c:v>1.7383890000000001E-5</c:v>
                </c:pt>
                <c:pt idx="160">
                  <c:v>1.7425E-5</c:v>
                </c:pt>
                <c:pt idx="161">
                  <c:v>1.7465900000000002E-5</c:v>
                </c:pt>
                <c:pt idx="162">
                  <c:v>1.750661E-5</c:v>
                </c:pt>
                <c:pt idx="163">
                  <c:v>1.7547129999999999E-5</c:v>
                </c:pt>
                <c:pt idx="164">
                  <c:v>1.758745E-5</c:v>
                </c:pt>
                <c:pt idx="165">
                  <c:v>1.7627569999999998E-5</c:v>
                </c:pt>
                <c:pt idx="166">
                  <c:v>1.76675E-5</c:v>
                </c:pt>
                <c:pt idx="167">
                  <c:v>1.7707249999999999E-5</c:v>
                </c:pt>
                <c:pt idx="168">
                  <c:v>1.7746819999999999E-5</c:v>
                </c:pt>
                <c:pt idx="169">
                  <c:v>1.778621E-5</c:v>
                </c:pt>
                <c:pt idx="170">
                  <c:v>1.7825419999999998E-5</c:v>
                </c:pt>
                <c:pt idx="171">
                  <c:v>1.7864459999999999E-5</c:v>
                </c:pt>
                <c:pt idx="172">
                  <c:v>1.7903309999999999E-5</c:v>
                </c:pt>
                <c:pt idx="173">
                  <c:v>1.7941980000000001E-5</c:v>
                </c:pt>
                <c:pt idx="174">
                  <c:v>1.798048E-5</c:v>
                </c:pt>
                <c:pt idx="175">
                  <c:v>1.801883E-5</c:v>
                </c:pt>
                <c:pt idx="176">
                  <c:v>1.8056989999999999E-5</c:v>
                </c:pt>
                <c:pt idx="177">
                  <c:v>1.8094990000000001E-5</c:v>
                </c:pt>
                <c:pt idx="178">
                  <c:v>1.8132820000000002E-5</c:v>
                </c:pt>
                <c:pt idx="179">
                  <c:v>1.8170500000000002E-5</c:v>
                </c:pt>
                <c:pt idx="180">
                  <c:v>1.8208020000000001E-5</c:v>
                </c:pt>
                <c:pt idx="181">
                  <c:v>1.824536E-5</c:v>
                </c:pt>
                <c:pt idx="182">
                  <c:v>1.8282560000000001E-5</c:v>
                </c:pt>
                <c:pt idx="183">
                  <c:v>1.83196E-5</c:v>
                </c:pt>
                <c:pt idx="184">
                  <c:v>1.8356480000000001E-5</c:v>
                </c:pt>
                <c:pt idx="185">
                  <c:v>1.8393199999999999E-5</c:v>
                </c:pt>
                <c:pt idx="186">
                  <c:v>1.8429769999999999E-5</c:v>
                </c:pt>
                <c:pt idx="187">
                  <c:v>1.8466199999999999E-5</c:v>
                </c:pt>
                <c:pt idx="188">
                  <c:v>1.850248E-5</c:v>
                </c:pt>
                <c:pt idx="189">
                  <c:v>1.853861E-5</c:v>
                </c:pt>
                <c:pt idx="190">
                  <c:v>1.8574589999999999E-5</c:v>
                </c:pt>
                <c:pt idx="191">
                  <c:v>1.8610419999999999E-5</c:v>
                </c:pt>
                <c:pt idx="192">
                  <c:v>1.8646119999999999E-5</c:v>
                </c:pt>
                <c:pt idx="193">
                  <c:v>1.8681669999999999E-5</c:v>
                </c:pt>
                <c:pt idx="194">
                  <c:v>1.8717079999999999E-5</c:v>
                </c:pt>
                <c:pt idx="195">
                  <c:v>1.875235E-5</c:v>
                </c:pt>
                <c:pt idx="196">
                  <c:v>1.8787480000000001E-5</c:v>
                </c:pt>
                <c:pt idx="197">
                  <c:v>1.8822469999999999E-5</c:v>
                </c:pt>
                <c:pt idx="198">
                  <c:v>1.8857339999999999E-5</c:v>
                </c:pt>
                <c:pt idx="199">
                  <c:v>1.889207E-5</c:v>
                </c:pt>
                <c:pt idx="200">
                  <c:v>1.8926670000000001E-5</c:v>
                </c:pt>
                <c:pt idx="201">
                  <c:v>1.8961129999999999E-5</c:v>
                </c:pt>
                <c:pt idx="202">
                  <c:v>1.8995459999999999E-5</c:v>
                </c:pt>
                <c:pt idx="203">
                  <c:v>1.9029659999999999E-5</c:v>
                </c:pt>
                <c:pt idx="204">
                  <c:v>1.9063740000000001E-5</c:v>
                </c:pt>
                <c:pt idx="205">
                  <c:v>1.9097690000000001E-5</c:v>
                </c:pt>
                <c:pt idx="206">
                  <c:v>1.9131509999999999E-5</c:v>
                </c:pt>
                <c:pt idx="207">
                  <c:v>1.9165210000000001E-5</c:v>
                </c:pt>
                <c:pt idx="208">
                  <c:v>1.9198770000000001E-5</c:v>
                </c:pt>
                <c:pt idx="209">
                  <c:v>1.9232230000000001E-5</c:v>
                </c:pt>
                <c:pt idx="210">
                  <c:v>1.9265550000000001E-5</c:v>
                </c:pt>
                <c:pt idx="211">
                  <c:v>1.929876E-5</c:v>
                </c:pt>
                <c:pt idx="212">
                  <c:v>1.933185E-5</c:v>
                </c:pt>
                <c:pt idx="213">
                  <c:v>1.9364819999999999E-5</c:v>
                </c:pt>
                <c:pt idx="214">
                  <c:v>1.9397680000000001E-5</c:v>
                </c:pt>
                <c:pt idx="215">
                  <c:v>1.943041E-5</c:v>
                </c:pt>
                <c:pt idx="216">
                  <c:v>1.9463039999999999E-5</c:v>
                </c:pt>
                <c:pt idx="217">
                  <c:v>1.9495539999999999E-5</c:v>
                </c:pt>
                <c:pt idx="218">
                  <c:v>1.9527939999999999E-5</c:v>
                </c:pt>
                <c:pt idx="219">
                  <c:v>1.9560220000000001E-5</c:v>
                </c:pt>
                <c:pt idx="220">
                  <c:v>1.9592399999999999E-5</c:v>
                </c:pt>
                <c:pt idx="221">
                  <c:v>1.9624469999999999E-5</c:v>
                </c:pt>
                <c:pt idx="222">
                  <c:v>1.9656410000000001E-5</c:v>
                </c:pt>
                <c:pt idx="223">
                  <c:v>1.9688249999999999E-5</c:v>
                </c:pt>
                <c:pt idx="224">
                  <c:v>1.971999E-5</c:v>
                </c:pt>
                <c:pt idx="225">
                  <c:v>1.975162E-5</c:v>
                </c:pt>
                <c:pt idx="226">
                  <c:v>1.9783129999999999E-5</c:v>
                </c:pt>
                <c:pt idx="227">
                  <c:v>1.9814550000000002E-5</c:v>
                </c:pt>
                <c:pt idx="228">
                  <c:v>1.984587E-5</c:v>
                </c:pt>
                <c:pt idx="229">
                  <c:v>1.9877070000000001E-5</c:v>
                </c:pt>
                <c:pt idx="230">
                  <c:v>1.9908170000000002E-5</c:v>
                </c:pt>
                <c:pt idx="231">
                  <c:v>1.9939169999999998E-5</c:v>
                </c:pt>
                <c:pt idx="232">
                  <c:v>1.9970060000000001E-5</c:v>
                </c:pt>
                <c:pt idx="233">
                  <c:v>2.000085E-5</c:v>
                </c:pt>
                <c:pt idx="234">
                  <c:v>2.003156E-5</c:v>
                </c:pt>
                <c:pt idx="235">
                  <c:v>2.006216E-5</c:v>
                </c:pt>
                <c:pt idx="236">
                  <c:v>2.009267E-5</c:v>
                </c:pt>
                <c:pt idx="237">
                  <c:v>2.0123069999999998E-5</c:v>
                </c:pt>
                <c:pt idx="238">
                  <c:v>2.0153380000000001E-5</c:v>
                </c:pt>
                <c:pt idx="239">
                  <c:v>2.018359E-5</c:v>
                </c:pt>
                <c:pt idx="240">
                  <c:v>2.021371E-5</c:v>
                </c:pt>
                <c:pt idx="241">
                  <c:v>2.024374E-5</c:v>
                </c:pt>
                <c:pt idx="242">
                  <c:v>2.0273680000000001E-5</c:v>
                </c:pt>
                <c:pt idx="243">
                  <c:v>2.030351E-5</c:v>
                </c:pt>
                <c:pt idx="244">
                  <c:v>2.0333250000000001E-5</c:v>
                </c:pt>
                <c:pt idx="245">
                  <c:v>2.0362900000000001E-5</c:v>
                </c:pt>
                <c:pt idx="246">
                  <c:v>2.0392459999999999E-5</c:v>
                </c:pt>
                <c:pt idx="247">
                  <c:v>2.042192E-5</c:v>
                </c:pt>
                <c:pt idx="248">
                  <c:v>2.0451299999999998E-5</c:v>
                </c:pt>
                <c:pt idx="249">
                  <c:v>2.0480590000000001E-5</c:v>
                </c:pt>
                <c:pt idx="250">
                  <c:v>2.0509790000000001E-5</c:v>
                </c:pt>
              </c:numCache>
            </c:numRef>
          </c:yVal>
          <c:smooth val="1"/>
          <c:extLst>
            <c:ext xmlns:c16="http://schemas.microsoft.com/office/drawing/2014/chart" uri="{C3380CC4-5D6E-409C-BE32-E72D297353CC}">
              <c16:uniqueId val="{00000014-4D4C-4B1C-89A4-3D3AFACA9F2D}"/>
            </c:ext>
          </c:extLst>
        </c:ser>
        <c:ser>
          <c:idx val="21"/>
          <c:order val="21"/>
          <c:tx>
            <c:strRef>
              <c:f>marine01!$Z$1</c:f>
              <c:strCache>
                <c:ptCount val="1"/>
                <c:pt idx="0">
                  <c:v>Dp(1.19371E-07) </c:v>
                </c:pt>
              </c:strCache>
            </c:strRef>
          </c:tx>
          <c:spPr>
            <a:ln w="12700">
              <a:solidFill>
                <a:srgbClr val="FF66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marine01!$Z$2:$Z$252</c:f>
              <c:numCache>
                <c:formatCode>0.00E+00</c:formatCode>
                <c:ptCount val="251"/>
                <c:pt idx="0">
                  <c:v>2.3541469999999999E-7</c:v>
                </c:pt>
                <c:pt idx="1">
                  <c:v>2.8068229999999997E-7</c:v>
                </c:pt>
                <c:pt idx="2">
                  <c:v>2.85053E-7</c:v>
                </c:pt>
                <c:pt idx="3">
                  <c:v>2.8977900000000002E-7</c:v>
                </c:pt>
                <c:pt idx="4">
                  <c:v>2.9489659999999998E-7</c:v>
                </c:pt>
                <c:pt idx="5">
                  <c:v>3.0045929999999998E-7</c:v>
                </c:pt>
                <c:pt idx="6">
                  <c:v>3.0653500000000001E-7</c:v>
                </c:pt>
                <c:pt idx="7">
                  <c:v>3.1320970000000001E-7</c:v>
                </c:pt>
                <c:pt idx="8">
                  <c:v>3.2059230000000002E-7</c:v>
                </c:pt>
                <c:pt idx="9">
                  <c:v>3.2882279999999999E-7</c:v>
                </c:pt>
                <c:pt idx="10">
                  <c:v>3.3808589999999998E-7</c:v>
                </c:pt>
                <c:pt idx="11">
                  <c:v>3.4862969999999999E-7</c:v>
                </c:pt>
                <c:pt idx="12">
                  <c:v>3.6079679999999999E-7</c:v>
                </c:pt>
                <c:pt idx="13">
                  <c:v>3.750826E-7</c:v>
                </c:pt>
                <c:pt idx="14">
                  <c:v>3.9222889999999999E-7</c:v>
                </c:pt>
                <c:pt idx="15">
                  <c:v>4.134147E-7</c:v>
                </c:pt>
                <c:pt idx="16">
                  <c:v>4.4067199999999999E-7</c:v>
                </c:pt>
                <c:pt idx="17">
                  <c:v>4.7785000000000001E-7</c:v>
                </c:pt>
                <c:pt idx="18">
                  <c:v>5.3336710000000003E-7</c:v>
                </c:pt>
                <c:pt idx="19">
                  <c:v>6.2932699999999995E-7</c:v>
                </c:pt>
                <c:pt idx="20">
                  <c:v>8.3400119999999999E-7</c:v>
                </c:pt>
                <c:pt idx="21">
                  <c:v>1.2974399999999999E-6</c:v>
                </c:pt>
                <c:pt idx="22">
                  <c:v>2.0813139999999998E-6</c:v>
                </c:pt>
                <c:pt idx="23">
                  <c:v>3.026347E-6</c:v>
                </c:pt>
                <c:pt idx="24">
                  <c:v>3.9631030000000001E-6</c:v>
                </c:pt>
                <c:pt idx="25">
                  <c:v>4.7966029999999998E-6</c:v>
                </c:pt>
                <c:pt idx="26">
                  <c:v>5.492587E-6</c:v>
                </c:pt>
                <c:pt idx="27">
                  <c:v>6.0561969999999998E-6</c:v>
                </c:pt>
                <c:pt idx="28">
                  <c:v>6.5117239999999997E-6</c:v>
                </c:pt>
                <c:pt idx="29">
                  <c:v>6.8867639999999997E-6</c:v>
                </c:pt>
                <c:pt idx="30">
                  <c:v>7.204283E-6</c:v>
                </c:pt>
                <c:pt idx="31">
                  <c:v>7.4813760000000002E-6</c:v>
                </c:pt>
                <c:pt idx="32">
                  <c:v>7.7298209999999992E-6</c:v>
                </c:pt>
                <c:pt idx="33">
                  <c:v>7.9572110000000007E-6</c:v>
                </c:pt>
                <c:pt idx="34">
                  <c:v>8.1684850000000004E-6</c:v>
                </c:pt>
                <c:pt idx="35">
                  <c:v>8.3669180000000004E-6</c:v>
                </c:pt>
                <c:pt idx="36">
                  <c:v>8.5547309999999994E-6</c:v>
                </c:pt>
                <c:pt idx="37">
                  <c:v>8.7334959999999994E-6</c:v>
                </c:pt>
                <c:pt idx="38">
                  <c:v>8.9043959999999997E-6</c:v>
                </c:pt>
                <c:pt idx="39">
                  <c:v>9.0683260000000004E-6</c:v>
                </c:pt>
                <c:pt idx="40">
                  <c:v>9.2260120000000006E-6</c:v>
                </c:pt>
                <c:pt idx="41">
                  <c:v>9.3780219999999992E-6</c:v>
                </c:pt>
                <c:pt idx="42">
                  <c:v>9.5249359999999994E-6</c:v>
                </c:pt>
                <c:pt idx="43">
                  <c:v>9.667149E-6</c:v>
                </c:pt>
                <c:pt idx="44">
                  <c:v>9.8050330000000004E-6</c:v>
                </c:pt>
                <c:pt idx="45">
                  <c:v>9.9389179999999999E-6</c:v>
                </c:pt>
                <c:pt idx="46">
                  <c:v>1.0069089999999999E-5</c:v>
                </c:pt>
                <c:pt idx="47">
                  <c:v>1.01958E-5</c:v>
                </c:pt>
                <c:pt idx="48">
                  <c:v>1.0319249999999999E-5</c:v>
                </c:pt>
                <c:pt idx="49">
                  <c:v>1.0439670000000001E-5</c:v>
                </c:pt>
                <c:pt idx="50">
                  <c:v>1.0557240000000001E-5</c:v>
                </c:pt>
                <c:pt idx="51">
                  <c:v>1.0672129999999999E-5</c:v>
                </c:pt>
                <c:pt idx="52">
                  <c:v>1.078453E-5</c:v>
                </c:pt>
                <c:pt idx="53">
                  <c:v>1.0894509999999999E-5</c:v>
                </c:pt>
                <c:pt idx="54">
                  <c:v>1.100226E-5</c:v>
                </c:pt>
                <c:pt idx="55">
                  <c:v>1.1107829999999999E-5</c:v>
                </c:pt>
                <c:pt idx="56">
                  <c:v>1.1211379999999999E-5</c:v>
                </c:pt>
                <c:pt idx="57">
                  <c:v>1.1313E-5</c:v>
                </c:pt>
                <c:pt idx="58">
                  <c:v>1.1412689999999999E-5</c:v>
                </c:pt>
                <c:pt idx="59">
                  <c:v>1.151063E-5</c:v>
                </c:pt>
                <c:pt idx="60">
                  <c:v>1.160691E-5</c:v>
                </c:pt>
                <c:pt idx="61">
                  <c:v>1.1701540000000001E-5</c:v>
                </c:pt>
                <c:pt idx="62">
                  <c:v>1.179462E-5</c:v>
                </c:pt>
                <c:pt idx="63">
                  <c:v>1.1886190000000001E-5</c:v>
                </c:pt>
                <c:pt idx="64">
                  <c:v>1.197634E-5</c:v>
                </c:pt>
                <c:pt idx="65">
                  <c:v>1.206509E-5</c:v>
                </c:pt>
                <c:pt idx="66">
                  <c:v>1.2152520000000001E-5</c:v>
                </c:pt>
                <c:pt idx="67">
                  <c:v>1.2238660000000001E-5</c:v>
                </c:pt>
                <c:pt idx="68">
                  <c:v>1.232355E-5</c:v>
                </c:pt>
                <c:pt idx="69">
                  <c:v>1.2407279999999999E-5</c:v>
                </c:pt>
                <c:pt idx="70">
                  <c:v>1.248987E-5</c:v>
                </c:pt>
                <c:pt idx="71">
                  <c:v>1.257134E-5</c:v>
                </c:pt>
                <c:pt idx="72">
                  <c:v>1.265173E-5</c:v>
                </c:pt>
                <c:pt idx="73">
                  <c:v>1.2731079999999999E-5</c:v>
                </c:pt>
                <c:pt idx="74">
                  <c:v>1.280941E-5</c:v>
                </c:pt>
                <c:pt idx="75">
                  <c:v>1.288677E-5</c:v>
                </c:pt>
                <c:pt idx="76">
                  <c:v>1.2963190000000001E-5</c:v>
                </c:pt>
                <c:pt idx="77">
                  <c:v>1.303871E-5</c:v>
                </c:pt>
                <c:pt idx="78">
                  <c:v>1.311332E-5</c:v>
                </c:pt>
                <c:pt idx="79">
                  <c:v>1.318708E-5</c:v>
                </c:pt>
                <c:pt idx="80">
                  <c:v>1.3260010000000001E-5</c:v>
                </c:pt>
                <c:pt idx="81">
                  <c:v>1.3332100000000001E-5</c:v>
                </c:pt>
                <c:pt idx="82">
                  <c:v>1.340343E-5</c:v>
                </c:pt>
                <c:pt idx="83">
                  <c:v>1.3473989999999999E-5</c:v>
                </c:pt>
                <c:pt idx="84">
                  <c:v>1.3543779999999999E-5</c:v>
                </c:pt>
                <c:pt idx="85">
                  <c:v>1.361285E-5</c:v>
                </c:pt>
                <c:pt idx="86">
                  <c:v>1.36812E-5</c:v>
                </c:pt>
                <c:pt idx="87">
                  <c:v>1.374885E-5</c:v>
                </c:pt>
                <c:pt idx="88">
                  <c:v>1.3815829999999999E-5</c:v>
                </c:pt>
                <c:pt idx="89">
                  <c:v>1.388214E-5</c:v>
                </c:pt>
                <c:pt idx="90">
                  <c:v>1.394782E-5</c:v>
                </c:pt>
                <c:pt idx="91">
                  <c:v>1.401286E-5</c:v>
                </c:pt>
                <c:pt idx="92">
                  <c:v>1.4077289999999999E-5</c:v>
                </c:pt>
                <c:pt idx="93">
                  <c:v>1.414111E-5</c:v>
                </c:pt>
                <c:pt idx="94">
                  <c:v>1.420434E-5</c:v>
                </c:pt>
                <c:pt idx="95">
                  <c:v>1.426699E-5</c:v>
                </c:pt>
                <c:pt idx="96">
                  <c:v>1.4329090000000001E-5</c:v>
                </c:pt>
                <c:pt idx="97">
                  <c:v>1.4390649999999999E-5</c:v>
                </c:pt>
                <c:pt idx="98">
                  <c:v>1.4451650000000001E-5</c:v>
                </c:pt>
                <c:pt idx="99">
                  <c:v>1.451215E-5</c:v>
                </c:pt>
                <c:pt idx="100">
                  <c:v>1.4572100000000001E-5</c:v>
                </c:pt>
                <c:pt idx="101">
                  <c:v>1.463157E-5</c:v>
                </c:pt>
                <c:pt idx="102">
                  <c:v>1.469054E-5</c:v>
                </c:pt>
                <c:pt idx="103">
                  <c:v>1.474904E-5</c:v>
                </c:pt>
                <c:pt idx="104">
                  <c:v>1.4807070000000001E-5</c:v>
                </c:pt>
                <c:pt idx="105">
                  <c:v>1.486462E-5</c:v>
                </c:pt>
                <c:pt idx="106">
                  <c:v>1.492171E-5</c:v>
                </c:pt>
                <c:pt idx="107">
                  <c:v>1.497837E-5</c:v>
                </c:pt>
                <c:pt idx="108">
                  <c:v>1.503462E-5</c:v>
                </c:pt>
                <c:pt idx="109">
                  <c:v>1.5090380000000001E-5</c:v>
                </c:pt>
                <c:pt idx="110">
                  <c:v>1.514573E-5</c:v>
                </c:pt>
                <c:pt idx="111">
                  <c:v>1.520068E-5</c:v>
                </c:pt>
                <c:pt idx="112">
                  <c:v>1.525521E-5</c:v>
                </c:pt>
                <c:pt idx="113">
                  <c:v>1.530936E-5</c:v>
                </c:pt>
                <c:pt idx="114">
                  <c:v>1.5363109999999999E-5</c:v>
                </c:pt>
                <c:pt idx="115">
                  <c:v>1.5416460000000001E-5</c:v>
                </c:pt>
                <c:pt idx="116">
                  <c:v>1.546943E-5</c:v>
                </c:pt>
                <c:pt idx="117">
                  <c:v>1.5522050000000002E-5</c:v>
                </c:pt>
                <c:pt idx="118">
                  <c:v>1.5574300000000001E-5</c:v>
                </c:pt>
                <c:pt idx="119">
                  <c:v>1.56262E-5</c:v>
                </c:pt>
                <c:pt idx="120">
                  <c:v>1.5677750000000001E-5</c:v>
                </c:pt>
                <c:pt idx="121">
                  <c:v>1.5728950000000001E-5</c:v>
                </c:pt>
                <c:pt idx="122">
                  <c:v>1.577978E-5</c:v>
                </c:pt>
                <c:pt idx="123">
                  <c:v>1.5830310000000001E-5</c:v>
                </c:pt>
                <c:pt idx="124">
                  <c:v>1.5880469999999999E-5</c:v>
                </c:pt>
                <c:pt idx="125">
                  <c:v>1.5930339999999998E-5</c:v>
                </c:pt>
                <c:pt idx="126">
                  <c:v>1.5979880000000001E-5</c:v>
                </c:pt>
                <c:pt idx="127">
                  <c:v>1.6029109999999999E-5</c:v>
                </c:pt>
                <c:pt idx="128">
                  <c:v>1.607803E-5</c:v>
                </c:pt>
                <c:pt idx="129">
                  <c:v>1.6126639999999998E-5</c:v>
                </c:pt>
                <c:pt idx="130">
                  <c:v>1.6174929999999999E-5</c:v>
                </c:pt>
                <c:pt idx="131">
                  <c:v>1.622294E-5</c:v>
                </c:pt>
                <c:pt idx="132">
                  <c:v>1.627065E-5</c:v>
                </c:pt>
                <c:pt idx="133">
                  <c:v>1.631807E-5</c:v>
                </c:pt>
                <c:pt idx="134">
                  <c:v>1.636519E-5</c:v>
                </c:pt>
                <c:pt idx="135">
                  <c:v>1.6412050000000002E-5</c:v>
                </c:pt>
                <c:pt idx="136">
                  <c:v>1.6458649999999999E-5</c:v>
                </c:pt>
                <c:pt idx="137">
                  <c:v>1.6504990000000001E-5</c:v>
                </c:pt>
                <c:pt idx="138">
                  <c:v>1.6551040000000001E-5</c:v>
                </c:pt>
                <c:pt idx="139">
                  <c:v>1.6596839999999999E-5</c:v>
                </c:pt>
                <c:pt idx="140">
                  <c:v>1.664237E-5</c:v>
                </c:pt>
                <c:pt idx="141">
                  <c:v>1.6687649999999999E-5</c:v>
                </c:pt>
                <c:pt idx="142">
                  <c:v>1.673266E-5</c:v>
                </c:pt>
                <c:pt idx="143">
                  <c:v>1.677745E-5</c:v>
                </c:pt>
                <c:pt idx="144">
                  <c:v>1.682197E-5</c:v>
                </c:pt>
                <c:pt idx="145">
                  <c:v>1.6866250000000001E-5</c:v>
                </c:pt>
                <c:pt idx="146">
                  <c:v>1.69103E-5</c:v>
                </c:pt>
                <c:pt idx="147">
                  <c:v>1.6954110000000002E-5</c:v>
                </c:pt>
                <c:pt idx="148">
                  <c:v>1.699767E-5</c:v>
                </c:pt>
                <c:pt idx="149">
                  <c:v>1.704103E-5</c:v>
                </c:pt>
                <c:pt idx="150">
                  <c:v>1.7084140000000001E-5</c:v>
                </c:pt>
                <c:pt idx="151">
                  <c:v>1.7127050000000001E-5</c:v>
                </c:pt>
                <c:pt idx="152">
                  <c:v>1.7169730000000001E-5</c:v>
                </c:pt>
                <c:pt idx="153">
                  <c:v>1.721218E-5</c:v>
                </c:pt>
                <c:pt idx="154">
                  <c:v>1.7254409999999999E-5</c:v>
                </c:pt>
                <c:pt idx="155">
                  <c:v>1.7296420000000001E-5</c:v>
                </c:pt>
                <c:pt idx="156">
                  <c:v>1.733825E-5</c:v>
                </c:pt>
                <c:pt idx="157">
                  <c:v>1.737986E-5</c:v>
                </c:pt>
                <c:pt idx="158">
                  <c:v>1.7421249999999999E-5</c:v>
                </c:pt>
                <c:pt idx="159">
                  <c:v>1.7462460000000002E-5</c:v>
                </c:pt>
                <c:pt idx="160">
                  <c:v>1.750346E-5</c:v>
                </c:pt>
                <c:pt idx="161">
                  <c:v>1.7544250000000001E-5</c:v>
                </c:pt>
                <c:pt idx="162">
                  <c:v>1.7584850000000002E-5</c:v>
                </c:pt>
                <c:pt idx="163">
                  <c:v>1.7625259999999999E-5</c:v>
                </c:pt>
                <c:pt idx="164">
                  <c:v>1.7665480000000001E-5</c:v>
                </c:pt>
                <c:pt idx="165">
                  <c:v>1.7705499999999998E-5</c:v>
                </c:pt>
                <c:pt idx="166">
                  <c:v>1.774533E-5</c:v>
                </c:pt>
                <c:pt idx="167">
                  <c:v>1.7784970000000001E-5</c:v>
                </c:pt>
                <c:pt idx="168">
                  <c:v>1.7824449999999998E-5</c:v>
                </c:pt>
                <c:pt idx="169">
                  <c:v>1.7863739999999999E-5</c:v>
                </c:pt>
                <c:pt idx="170">
                  <c:v>1.790284E-5</c:v>
                </c:pt>
                <c:pt idx="171">
                  <c:v>1.794178E-5</c:v>
                </c:pt>
                <c:pt idx="172">
                  <c:v>1.7980540000000001E-5</c:v>
                </c:pt>
                <c:pt idx="173">
                  <c:v>1.8019109999999999E-5</c:v>
                </c:pt>
                <c:pt idx="174">
                  <c:v>1.8057519999999999E-5</c:v>
                </c:pt>
                <c:pt idx="175">
                  <c:v>1.8095769999999998E-5</c:v>
                </c:pt>
                <c:pt idx="176">
                  <c:v>1.8133839999999998E-5</c:v>
                </c:pt>
                <c:pt idx="177">
                  <c:v>1.817174E-5</c:v>
                </c:pt>
                <c:pt idx="178">
                  <c:v>1.8209480000000001E-5</c:v>
                </c:pt>
                <c:pt idx="179">
                  <c:v>1.8247060000000001E-5</c:v>
                </c:pt>
                <c:pt idx="180">
                  <c:v>1.828449E-5</c:v>
                </c:pt>
                <c:pt idx="181">
                  <c:v>1.8321750000000001E-5</c:v>
                </c:pt>
                <c:pt idx="182">
                  <c:v>1.8358850000000001E-5</c:v>
                </c:pt>
                <c:pt idx="183">
                  <c:v>1.8395800000000001E-5</c:v>
                </c:pt>
                <c:pt idx="184">
                  <c:v>1.843259E-5</c:v>
                </c:pt>
                <c:pt idx="185">
                  <c:v>1.8469230000000001E-5</c:v>
                </c:pt>
                <c:pt idx="186">
                  <c:v>1.8505709999999999E-5</c:v>
                </c:pt>
                <c:pt idx="187">
                  <c:v>1.854205E-5</c:v>
                </c:pt>
                <c:pt idx="188">
                  <c:v>1.8578240000000001E-5</c:v>
                </c:pt>
                <c:pt idx="189">
                  <c:v>1.8614280000000001E-5</c:v>
                </c:pt>
                <c:pt idx="190">
                  <c:v>1.8650170000000001E-5</c:v>
                </c:pt>
                <c:pt idx="191">
                  <c:v>1.8685929999999999E-5</c:v>
                </c:pt>
                <c:pt idx="192">
                  <c:v>1.8721529999999999E-5</c:v>
                </c:pt>
                <c:pt idx="193">
                  <c:v>1.8757010000000001E-5</c:v>
                </c:pt>
                <c:pt idx="194">
                  <c:v>1.8792329999999998E-5</c:v>
                </c:pt>
                <c:pt idx="195">
                  <c:v>1.882752E-5</c:v>
                </c:pt>
                <c:pt idx="196">
                  <c:v>1.8862559999999999E-5</c:v>
                </c:pt>
                <c:pt idx="197">
                  <c:v>1.8897470000000001E-5</c:v>
                </c:pt>
                <c:pt idx="198">
                  <c:v>1.8932259999999999E-5</c:v>
                </c:pt>
                <c:pt idx="199">
                  <c:v>1.896691E-5</c:v>
                </c:pt>
                <c:pt idx="200">
                  <c:v>1.9001429999999999E-5</c:v>
                </c:pt>
                <c:pt idx="201">
                  <c:v>1.9035809999999999E-5</c:v>
                </c:pt>
                <c:pt idx="202">
                  <c:v>1.9070059999999999E-5</c:v>
                </c:pt>
                <c:pt idx="203">
                  <c:v>1.9104180000000001E-5</c:v>
                </c:pt>
                <c:pt idx="204">
                  <c:v>1.9138180000000001E-5</c:v>
                </c:pt>
                <c:pt idx="205">
                  <c:v>1.9172049999999999E-5</c:v>
                </c:pt>
                <c:pt idx="206">
                  <c:v>1.9205790000000001E-5</c:v>
                </c:pt>
                <c:pt idx="207">
                  <c:v>1.9239410000000002E-5</c:v>
                </c:pt>
                <c:pt idx="208">
                  <c:v>1.927291E-5</c:v>
                </c:pt>
                <c:pt idx="209">
                  <c:v>1.930628E-5</c:v>
                </c:pt>
                <c:pt idx="210">
                  <c:v>1.9339529999999999E-5</c:v>
                </c:pt>
                <c:pt idx="211">
                  <c:v>1.9372659999999999E-5</c:v>
                </c:pt>
                <c:pt idx="212">
                  <c:v>1.9405680000000002E-5</c:v>
                </c:pt>
                <c:pt idx="213">
                  <c:v>1.9438579999999999E-5</c:v>
                </c:pt>
                <c:pt idx="214">
                  <c:v>1.9471359999999999E-5</c:v>
                </c:pt>
                <c:pt idx="215">
                  <c:v>1.950402E-5</c:v>
                </c:pt>
                <c:pt idx="216">
                  <c:v>1.9536580000000001E-5</c:v>
                </c:pt>
                <c:pt idx="217">
                  <c:v>1.9569009999999999E-5</c:v>
                </c:pt>
                <c:pt idx="218">
                  <c:v>1.960133E-5</c:v>
                </c:pt>
                <c:pt idx="219">
                  <c:v>1.963354E-5</c:v>
                </c:pt>
                <c:pt idx="220">
                  <c:v>1.966565E-5</c:v>
                </c:pt>
                <c:pt idx="221">
                  <c:v>1.9697639999999999E-5</c:v>
                </c:pt>
                <c:pt idx="222">
                  <c:v>1.9729519999999999E-5</c:v>
                </c:pt>
                <c:pt idx="223">
                  <c:v>1.9761289999999999E-5</c:v>
                </c:pt>
                <c:pt idx="224">
                  <c:v>1.9792959999999999E-5</c:v>
                </c:pt>
                <c:pt idx="225">
                  <c:v>1.9824520000000001E-5</c:v>
                </c:pt>
                <c:pt idx="226">
                  <c:v>1.9855960000000002E-5</c:v>
                </c:pt>
                <c:pt idx="227">
                  <c:v>1.9887309999999999E-5</c:v>
                </c:pt>
                <c:pt idx="228">
                  <c:v>1.991856E-5</c:v>
                </c:pt>
                <c:pt idx="229">
                  <c:v>1.9949689999999999E-5</c:v>
                </c:pt>
                <c:pt idx="230">
                  <c:v>1.9980729999999999E-5</c:v>
                </c:pt>
                <c:pt idx="231">
                  <c:v>2.0011660000000001E-5</c:v>
                </c:pt>
                <c:pt idx="232">
                  <c:v>2.0042489999999999E-5</c:v>
                </c:pt>
                <c:pt idx="233">
                  <c:v>2.007321E-5</c:v>
                </c:pt>
                <c:pt idx="234">
                  <c:v>2.0103849999999999E-5</c:v>
                </c:pt>
                <c:pt idx="235">
                  <c:v>2.0134390000000001E-5</c:v>
                </c:pt>
                <c:pt idx="236">
                  <c:v>2.0164829999999999E-5</c:v>
                </c:pt>
                <c:pt idx="237">
                  <c:v>2.0195170000000001E-5</c:v>
                </c:pt>
                <c:pt idx="238">
                  <c:v>2.0225419999999999E-5</c:v>
                </c:pt>
                <c:pt idx="239">
                  <c:v>2.025556E-5</c:v>
                </c:pt>
                <c:pt idx="240">
                  <c:v>2.0285619999999999E-5</c:v>
                </c:pt>
                <c:pt idx="241">
                  <c:v>2.0315589999999998E-5</c:v>
                </c:pt>
                <c:pt idx="242">
                  <c:v>2.0345460000000001E-5</c:v>
                </c:pt>
                <c:pt idx="243">
                  <c:v>2.037523E-5</c:v>
                </c:pt>
                <c:pt idx="244">
                  <c:v>2.0404909999999999E-5</c:v>
                </c:pt>
                <c:pt idx="245">
                  <c:v>2.0434499999999999E-5</c:v>
                </c:pt>
                <c:pt idx="246">
                  <c:v>2.0463989999999999E-5</c:v>
                </c:pt>
                <c:pt idx="247">
                  <c:v>2.0493389999999999E-5</c:v>
                </c:pt>
                <c:pt idx="248">
                  <c:v>2.052271E-5</c:v>
                </c:pt>
                <c:pt idx="249">
                  <c:v>2.0551940000000002E-5</c:v>
                </c:pt>
                <c:pt idx="250">
                  <c:v>2.058108E-5</c:v>
                </c:pt>
              </c:numCache>
            </c:numRef>
          </c:yVal>
          <c:smooth val="1"/>
          <c:extLst>
            <c:ext xmlns:c16="http://schemas.microsoft.com/office/drawing/2014/chart" uri="{C3380CC4-5D6E-409C-BE32-E72D297353CC}">
              <c16:uniqueId val="{00000015-4D4C-4B1C-89A4-3D3AFACA9F2D}"/>
            </c:ext>
          </c:extLst>
        </c:ser>
        <c:ser>
          <c:idx val="22"/>
          <c:order val="22"/>
          <c:tx>
            <c:strRef>
              <c:f>marine01!$AA$1</c:f>
              <c:strCache>
                <c:ptCount val="1"/>
                <c:pt idx="0">
                  <c:v>Dp(1.30938E-07) </c:v>
                </c:pt>
              </c:strCache>
            </c:strRef>
          </c:tx>
          <c:spPr>
            <a:ln w="12700">
              <a:solidFill>
                <a:srgbClr val="666699"/>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marine01!$AA$2:$AA$252</c:f>
              <c:numCache>
                <c:formatCode>0.00E+00</c:formatCode>
                <c:ptCount val="251"/>
                <c:pt idx="0">
                  <c:v>2.6100919999999999E-7</c:v>
                </c:pt>
                <c:pt idx="1">
                  <c:v>3.0953930000000001E-7</c:v>
                </c:pt>
                <c:pt idx="2">
                  <c:v>3.1444050000000002E-7</c:v>
                </c:pt>
                <c:pt idx="3">
                  <c:v>3.1974500000000001E-7</c:v>
                </c:pt>
                <c:pt idx="4">
                  <c:v>3.2549510000000001E-7</c:v>
                </c:pt>
                <c:pt idx="5">
                  <c:v>3.3175250000000001E-7</c:v>
                </c:pt>
                <c:pt idx="6">
                  <c:v>3.3859589999999998E-7</c:v>
                </c:pt>
                <c:pt idx="7">
                  <c:v>3.461251E-7</c:v>
                </c:pt>
                <c:pt idx="8">
                  <c:v>3.5446660000000002E-7</c:v>
                </c:pt>
                <c:pt idx="9">
                  <c:v>3.6378430000000003E-7</c:v>
                </c:pt>
                <c:pt idx="10">
                  <c:v>3.7429429999999998E-7</c:v>
                </c:pt>
                <c:pt idx="11">
                  <c:v>3.8628939999999999E-7</c:v>
                </c:pt>
                <c:pt idx="12">
                  <c:v>4.0017519999999998E-7</c:v>
                </c:pt>
                <c:pt idx="13">
                  <c:v>4.165427E-7</c:v>
                </c:pt>
                <c:pt idx="14">
                  <c:v>4.3628339999999999E-7</c:v>
                </c:pt>
                <c:pt idx="15">
                  <c:v>4.608277E-7</c:v>
                </c:pt>
                <c:pt idx="16">
                  <c:v>4.926677E-7</c:v>
                </c:pt>
                <c:pt idx="17">
                  <c:v>5.365827E-7</c:v>
                </c:pt>
                <c:pt idx="18">
                  <c:v>6.0311679999999995E-7</c:v>
                </c:pt>
                <c:pt idx="19">
                  <c:v>7.1961359999999995E-7</c:v>
                </c:pt>
                <c:pt idx="20">
                  <c:v>9.6329089999999997E-7</c:v>
                </c:pt>
                <c:pt idx="21">
                  <c:v>1.470105E-6</c:v>
                </c:pt>
                <c:pt idx="22">
                  <c:v>2.2651690000000001E-6</c:v>
                </c:pt>
                <c:pt idx="23">
                  <c:v>3.1991180000000001E-6</c:v>
                </c:pt>
                <c:pt idx="24">
                  <c:v>4.1211240000000001E-6</c:v>
                </c:pt>
                <c:pt idx="25">
                  <c:v>4.9423780000000001E-6</c:v>
                </c:pt>
                <c:pt idx="26">
                  <c:v>5.6293249999999997E-6</c:v>
                </c:pt>
                <c:pt idx="27">
                  <c:v>6.1864590000000003E-6</c:v>
                </c:pt>
                <c:pt idx="28">
                  <c:v>6.6372919999999997E-6</c:v>
                </c:pt>
                <c:pt idx="29">
                  <c:v>7.0088149999999999E-6</c:v>
                </c:pt>
                <c:pt idx="30">
                  <c:v>7.3235890000000004E-6</c:v>
                </c:pt>
                <c:pt idx="31">
                  <c:v>7.5984430000000001E-6</c:v>
                </c:pt>
                <c:pt idx="32">
                  <c:v>7.8449920000000001E-6</c:v>
                </c:pt>
                <c:pt idx="33">
                  <c:v>8.0707250000000006E-6</c:v>
                </c:pt>
                <c:pt idx="34">
                  <c:v>8.2805210000000005E-6</c:v>
                </c:pt>
                <c:pt idx="35">
                  <c:v>8.4776149999999993E-6</c:v>
                </c:pt>
                <c:pt idx="36">
                  <c:v>8.6641989999999997E-6</c:v>
                </c:pt>
                <c:pt idx="37">
                  <c:v>8.8418280000000006E-6</c:v>
                </c:pt>
                <c:pt idx="38">
                  <c:v>9.0116700000000001E-6</c:v>
                </c:pt>
                <c:pt idx="39">
                  <c:v>9.1746099999999992E-6</c:v>
                </c:pt>
                <c:pt idx="40">
                  <c:v>9.3313660000000005E-6</c:v>
                </c:pt>
                <c:pt idx="41">
                  <c:v>9.482499E-6</c:v>
                </c:pt>
                <c:pt idx="42">
                  <c:v>9.6285820000000004E-6</c:v>
                </c:pt>
                <c:pt idx="43">
                  <c:v>9.7700070000000005E-6</c:v>
                </c:pt>
                <c:pt idx="44">
                  <c:v>9.9071409999999992E-6</c:v>
                </c:pt>
                <c:pt idx="45">
                  <c:v>1.004031E-5</c:v>
                </c:pt>
                <c:pt idx="46">
                  <c:v>1.01698E-5</c:v>
                </c:pt>
                <c:pt idx="47">
                  <c:v>1.029586E-5</c:v>
                </c:pt>
                <c:pt idx="48">
                  <c:v>1.0418679999999999E-5</c:v>
                </c:pt>
                <c:pt idx="49">
                  <c:v>1.053849E-5</c:v>
                </c:pt>
                <c:pt idx="50">
                  <c:v>1.0655489999999999E-5</c:v>
                </c:pt>
                <c:pt idx="51">
                  <c:v>1.0769819999999999E-5</c:v>
                </c:pt>
                <c:pt idx="52">
                  <c:v>1.088168E-5</c:v>
                </c:pt>
                <c:pt idx="53">
                  <c:v>1.099114E-5</c:v>
                </c:pt>
                <c:pt idx="54">
                  <c:v>1.109839E-5</c:v>
                </c:pt>
                <c:pt idx="55">
                  <c:v>1.120347E-5</c:v>
                </c:pt>
                <c:pt idx="56">
                  <c:v>1.1306549999999999E-5</c:v>
                </c:pt>
                <c:pt idx="57">
                  <c:v>1.140771E-5</c:v>
                </c:pt>
                <c:pt idx="58">
                  <c:v>1.1506960000000001E-5</c:v>
                </c:pt>
                <c:pt idx="59">
                  <c:v>1.1604480000000001E-5</c:v>
                </c:pt>
                <c:pt idx="60">
                  <c:v>1.170034E-5</c:v>
                </c:pt>
                <c:pt idx="61">
                  <c:v>1.1794559999999999E-5</c:v>
                </c:pt>
                <c:pt idx="62">
                  <c:v>1.188725E-5</c:v>
                </c:pt>
                <c:pt idx="63">
                  <c:v>1.1978430000000001E-5</c:v>
                </c:pt>
                <c:pt idx="64">
                  <c:v>1.2068200000000001E-5</c:v>
                </c:pt>
                <c:pt idx="65">
                  <c:v>1.2156590000000001E-5</c:v>
                </c:pt>
                <c:pt idx="66">
                  <c:v>1.224366E-5</c:v>
                </c:pt>
                <c:pt idx="67">
                  <c:v>1.2329449999999999E-5</c:v>
                </c:pt>
                <c:pt idx="68">
                  <c:v>1.2414E-5</c:v>
                </c:pt>
                <c:pt idx="69">
                  <c:v>1.24974E-5</c:v>
                </c:pt>
                <c:pt idx="70">
                  <c:v>1.257966E-5</c:v>
                </c:pt>
                <c:pt idx="71">
                  <c:v>1.2660820000000001E-5</c:v>
                </c:pt>
                <c:pt idx="72">
                  <c:v>1.27409E-5</c:v>
                </c:pt>
                <c:pt idx="73">
                  <c:v>1.281994E-5</c:v>
                </c:pt>
                <c:pt idx="74">
                  <c:v>1.2897979999999999E-5</c:v>
                </c:pt>
                <c:pt idx="75">
                  <c:v>1.297505E-5</c:v>
                </c:pt>
                <c:pt idx="76">
                  <c:v>1.305118E-5</c:v>
                </c:pt>
                <c:pt idx="77">
                  <c:v>1.312642E-5</c:v>
                </c:pt>
                <c:pt idx="78">
                  <c:v>1.3200750000000001E-5</c:v>
                </c:pt>
                <c:pt idx="79">
                  <c:v>1.327424E-5</c:v>
                </c:pt>
                <c:pt idx="80">
                  <c:v>1.334691E-5</c:v>
                </c:pt>
                <c:pt idx="81">
                  <c:v>1.341874E-5</c:v>
                </c:pt>
                <c:pt idx="82">
                  <c:v>1.3489820000000001E-5</c:v>
                </c:pt>
                <c:pt idx="83">
                  <c:v>1.356013E-5</c:v>
                </c:pt>
                <c:pt idx="84">
                  <c:v>1.3629670000000001E-5</c:v>
                </c:pt>
                <c:pt idx="85">
                  <c:v>1.3698499999999999E-5</c:v>
                </c:pt>
                <c:pt idx="86">
                  <c:v>1.3766619999999999E-5</c:v>
                </c:pt>
                <c:pt idx="87">
                  <c:v>1.383403E-5</c:v>
                </c:pt>
                <c:pt idx="88">
                  <c:v>1.3900779999999999E-5</c:v>
                </c:pt>
                <c:pt idx="89">
                  <c:v>1.396687E-5</c:v>
                </c:pt>
                <c:pt idx="90">
                  <c:v>1.4032319999999999E-5</c:v>
                </c:pt>
                <c:pt idx="91">
                  <c:v>1.4097149999999999E-5</c:v>
                </c:pt>
                <c:pt idx="92">
                  <c:v>1.416136E-5</c:v>
                </c:pt>
                <c:pt idx="93">
                  <c:v>1.422497E-5</c:v>
                </c:pt>
                <c:pt idx="94">
                  <c:v>1.428799E-5</c:v>
                </c:pt>
                <c:pt idx="95">
                  <c:v>1.4350429999999999E-5</c:v>
                </c:pt>
                <c:pt idx="96">
                  <c:v>1.441233E-5</c:v>
                </c:pt>
                <c:pt idx="97">
                  <c:v>1.4473689999999999E-5</c:v>
                </c:pt>
                <c:pt idx="98">
                  <c:v>1.45345E-5</c:v>
                </c:pt>
                <c:pt idx="99">
                  <c:v>1.45948E-5</c:v>
                </c:pt>
                <c:pt idx="100">
                  <c:v>1.4654559999999999E-5</c:v>
                </c:pt>
                <c:pt idx="101">
                  <c:v>1.471385E-5</c:v>
                </c:pt>
                <c:pt idx="102">
                  <c:v>1.477263E-5</c:v>
                </c:pt>
                <c:pt idx="103">
                  <c:v>1.4830950000000001E-5</c:v>
                </c:pt>
                <c:pt idx="104">
                  <c:v>1.488879E-5</c:v>
                </c:pt>
                <c:pt idx="105">
                  <c:v>1.4946170000000001E-5</c:v>
                </c:pt>
                <c:pt idx="106">
                  <c:v>1.5003080000000001E-5</c:v>
                </c:pt>
                <c:pt idx="107">
                  <c:v>1.505957E-5</c:v>
                </c:pt>
                <c:pt idx="108">
                  <c:v>1.5115639999999999E-5</c:v>
                </c:pt>
                <c:pt idx="109">
                  <c:v>1.5171240000000001E-5</c:v>
                </c:pt>
                <c:pt idx="110">
                  <c:v>1.522642E-5</c:v>
                </c:pt>
                <c:pt idx="111">
                  <c:v>1.5281209999999999E-5</c:v>
                </c:pt>
                <c:pt idx="112">
                  <c:v>1.5335580000000001E-5</c:v>
                </c:pt>
                <c:pt idx="113">
                  <c:v>1.538956E-5</c:v>
                </c:pt>
                <c:pt idx="114">
                  <c:v>1.5443159999999999E-5</c:v>
                </c:pt>
                <c:pt idx="115">
                  <c:v>1.5496349999999999E-5</c:v>
                </c:pt>
                <c:pt idx="116">
                  <c:v>1.5549160000000001E-5</c:v>
                </c:pt>
                <c:pt idx="117">
                  <c:v>1.5601629999999999E-5</c:v>
                </c:pt>
                <c:pt idx="118">
                  <c:v>1.5653730000000001E-5</c:v>
                </c:pt>
                <c:pt idx="119">
                  <c:v>1.5705479999999999E-5</c:v>
                </c:pt>
                <c:pt idx="120">
                  <c:v>1.5756869999999999E-5</c:v>
                </c:pt>
                <c:pt idx="121">
                  <c:v>1.580793E-5</c:v>
                </c:pt>
                <c:pt idx="122">
                  <c:v>1.5858619999999999E-5</c:v>
                </c:pt>
                <c:pt idx="123">
                  <c:v>1.5909E-5</c:v>
                </c:pt>
                <c:pt idx="124">
                  <c:v>1.5959019999999999E-5</c:v>
                </c:pt>
                <c:pt idx="125">
                  <c:v>1.6008750000000002E-5</c:v>
                </c:pt>
                <c:pt idx="126">
                  <c:v>1.6058150000000001E-5</c:v>
                </c:pt>
                <c:pt idx="127">
                  <c:v>1.6107250000000001E-5</c:v>
                </c:pt>
                <c:pt idx="128">
                  <c:v>1.6156030000000001E-5</c:v>
                </c:pt>
                <c:pt idx="129">
                  <c:v>1.6204510000000001E-5</c:v>
                </c:pt>
                <c:pt idx="130">
                  <c:v>1.6252659999999998E-5</c:v>
                </c:pt>
                <c:pt idx="131">
                  <c:v>1.630054E-5</c:v>
                </c:pt>
                <c:pt idx="132">
                  <c:v>1.6348120000000002E-5</c:v>
                </c:pt>
                <c:pt idx="133">
                  <c:v>1.639541E-5</c:v>
                </c:pt>
                <c:pt idx="134">
                  <c:v>1.6442410000000001E-5</c:v>
                </c:pt>
                <c:pt idx="135">
                  <c:v>1.648914E-5</c:v>
                </c:pt>
                <c:pt idx="136">
                  <c:v>1.6535609999999999E-5</c:v>
                </c:pt>
                <c:pt idx="137">
                  <c:v>1.658183E-5</c:v>
                </c:pt>
                <c:pt idx="138">
                  <c:v>1.6627760000000001E-5</c:v>
                </c:pt>
                <c:pt idx="139">
                  <c:v>1.6673430000000001E-5</c:v>
                </c:pt>
                <c:pt idx="140">
                  <c:v>1.6718839999999999E-5</c:v>
                </c:pt>
                <c:pt idx="141">
                  <c:v>1.6764010000000001E-5</c:v>
                </c:pt>
                <c:pt idx="142">
                  <c:v>1.680889E-5</c:v>
                </c:pt>
                <c:pt idx="143">
                  <c:v>1.6853569999999999E-5</c:v>
                </c:pt>
                <c:pt idx="144">
                  <c:v>1.6897979999999998E-5</c:v>
                </c:pt>
                <c:pt idx="145">
                  <c:v>1.6942140000000001E-5</c:v>
                </c:pt>
                <c:pt idx="146">
                  <c:v>1.6986079999999998E-5</c:v>
                </c:pt>
                <c:pt idx="147">
                  <c:v>1.7029769999999999E-5</c:v>
                </c:pt>
                <c:pt idx="148">
                  <c:v>1.7073219999999999E-5</c:v>
                </c:pt>
                <c:pt idx="149">
                  <c:v>1.7116469999999999E-5</c:v>
                </c:pt>
                <c:pt idx="150">
                  <c:v>1.7159469999999999E-5</c:v>
                </c:pt>
                <c:pt idx="151">
                  <c:v>1.7202270000000001E-5</c:v>
                </c:pt>
                <c:pt idx="152">
                  <c:v>1.7244840000000001E-5</c:v>
                </c:pt>
                <c:pt idx="153">
                  <c:v>1.7287189999999999E-5</c:v>
                </c:pt>
                <c:pt idx="154">
                  <c:v>1.7329310000000001E-5</c:v>
                </c:pt>
                <c:pt idx="155">
                  <c:v>1.7371219999999999E-5</c:v>
                </c:pt>
                <c:pt idx="156">
                  <c:v>1.741294E-5</c:v>
                </c:pt>
                <c:pt idx="157">
                  <c:v>1.745445E-5</c:v>
                </c:pt>
                <c:pt idx="158">
                  <c:v>1.7495739999999999E-5</c:v>
                </c:pt>
                <c:pt idx="159">
                  <c:v>1.7536840000000001E-5</c:v>
                </c:pt>
                <c:pt idx="160">
                  <c:v>1.7577739999999999E-5</c:v>
                </c:pt>
                <c:pt idx="161">
                  <c:v>1.7618429999999999E-5</c:v>
                </c:pt>
                <c:pt idx="162">
                  <c:v>1.7658940000000001E-5</c:v>
                </c:pt>
                <c:pt idx="163">
                  <c:v>1.7699250000000002E-5</c:v>
                </c:pt>
                <c:pt idx="164">
                  <c:v>1.773937E-5</c:v>
                </c:pt>
                <c:pt idx="165">
                  <c:v>1.777929E-5</c:v>
                </c:pt>
                <c:pt idx="166">
                  <c:v>1.7819029999999999E-5</c:v>
                </c:pt>
                <c:pt idx="167">
                  <c:v>1.7858580000000001E-5</c:v>
                </c:pt>
                <c:pt idx="168">
                  <c:v>1.7897960000000001E-5</c:v>
                </c:pt>
                <c:pt idx="169">
                  <c:v>1.7937150000000002E-5</c:v>
                </c:pt>
                <c:pt idx="170">
                  <c:v>1.797616E-5</c:v>
                </c:pt>
                <c:pt idx="171">
                  <c:v>1.801501E-5</c:v>
                </c:pt>
                <c:pt idx="172">
                  <c:v>1.8053670000000001E-5</c:v>
                </c:pt>
                <c:pt idx="173">
                  <c:v>1.809216E-5</c:v>
                </c:pt>
                <c:pt idx="174">
                  <c:v>1.813047E-5</c:v>
                </c:pt>
                <c:pt idx="175">
                  <c:v>1.816863E-5</c:v>
                </c:pt>
                <c:pt idx="176">
                  <c:v>1.820661E-5</c:v>
                </c:pt>
                <c:pt idx="177">
                  <c:v>1.824443E-5</c:v>
                </c:pt>
                <c:pt idx="178">
                  <c:v>1.8282080000000001E-5</c:v>
                </c:pt>
                <c:pt idx="179">
                  <c:v>1.8319579999999999E-5</c:v>
                </c:pt>
                <c:pt idx="180">
                  <c:v>1.8356919999999998E-5</c:v>
                </c:pt>
                <c:pt idx="181">
                  <c:v>1.839409E-5</c:v>
                </c:pt>
                <c:pt idx="182">
                  <c:v>1.8431110000000001E-5</c:v>
                </c:pt>
                <c:pt idx="183">
                  <c:v>1.8467970000000001E-5</c:v>
                </c:pt>
                <c:pt idx="184">
                  <c:v>1.8504680000000001E-5</c:v>
                </c:pt>
                <c:pt idx="185">
                  <c:v>1.854123E-5</c:v>
                </c:pt>
                <c:pt idx="186">
                  <c:v>1.8577629999999999E-5</c:v>
                </c:pt>
                <c:pt idx="187">
                  <c:v>1.861388E-5</c:v>
                </c:pt>
                <c:pt idx="188">
                  <c:v>1.8649989999999999E-5</c:v>
                </c:pt>
                <c:pt idx="189">
                  <c:v>1.868595E-5</c:v>
                </c:pt>
                <c:pt idx="190">
                  <c:v>1.8721769999999999E-5</c:v>
                </c:pt>
                <c:pt idx="191">
                  <c:v>1.875744E-5</c:v>
                </c:pt>
                <c:pt idx="192">
                  <c:v>1.8792969999999999E-5</c:v>
                </c:pt>
                <c:pt idx="193">
                  <c:v>1.8828360000000001E-5</c:v>
                </c:pt>
                <c:pt idx="194">
                  <c:v>1.8863610000000001E-5</c:v>
                </c:pt>
                <c:pt idx="195">
                  <c:v>1.8898720000000001E-5</c:v>
                </c:pt>
                <c:pt idx="196">
                  <c:v>1.893368E-5</c:v>
                </c:pt>
                <c:pt idx="197">
                  <c:v>1.8968520000000001E-5</c:v>
                </c:pt>
                <c:pt idx="198">
                  <c:v>1.9003219999999999E-5</c:v>
                </c:pt>
                <c:pt idx="199">
                  <c:v>1.9037799999999999E-5</c:v>
                </c:pt>
                <c:pt idx="200">
                  <c:v>1.907225E-5</c:v>
                </c:pt>
                <c:pt idx="201">
                  <c:v>1.9106550000000001E-5</c:v>
                </c:pt>
                <c:pt idx="202">
                  <c:v>1.914073E-5</c:v>
                </c:pt>
                <c:pt idx="203">
                  <c:v>1.917478E-5</c:v>
                </c:pt>
                <c:pt idx="204">
                  <c:v>1.9208700000000001E-5</c:v>
                </c:pt>
                <c:pt idx="205">
                  <c:v>1.9242500000000001E-5</c:v>
                </c:pt>
                <c:pt idx="206">
                  <c:v>1.9276170000000001E-5</c:v>
                </c:pt>
                <c:pt idx="207">
                  <c:v>1.9309720000000001E-5</c:v>
                </c:pt>
                <c:pt idx="208">
                  <c:v>1.9343140000000001E-5</c:v>
                </c:pt>
                <c:pt idx="209">
                  <c:v>1.9376439999999999E-5</c:v>
                </c:pt>
                <c:pt idx="210">
                  <c:v>1.9409619999999999E-5</c:v>
                </c:pt>
                <c:pt idx="211">
                  <c:v>1.9442680000000001E-5</c:v>
                </c:pt>
                <c:pt idx="212">
                  <c:v>1.9475629999999999E-5</c:v>
                </c:pt>
                <c:pt idx="213">
                  <c:v>1.9508450000000001E-5</c:v>
                </c:pt>
                <c:pt idx="214">
                  <c:v>1.954117E-5</c:v>
                </c:pt>
                <c:pt idx="215">
                  <c:v>1.9573759999999999E-5</c:v>
                </c:pt>
                <c:pt idx="216">
                  <c:v>1.9606249999999999E-5</c:v>
                </c:pt>
                <c:pt idx="217">
                  <c:v>1.9638609999999999E-5</c:v>
                </c:pt>
                <c:pt idx="218">
                  <c:v>1.967087E-5</c:v>
                </c:pt>
                <c:pt idx="219">
                  <c:v>1.9703010000000002E-5</c:v>
                </c:pt>
                <c:pt idx="220">
                  <c:v>1.973505E-5</c:v>
                </c:pt>
                <c:pt idx="221">
                  <c:v>1.9766980000000001E-5</c:v>
                </c:pt>
                <c:pt idx="222">
                  <c:v>1.979879E-5</c:v>
                </c:pt>
                <c:pt idx="223">
                  <c:v>1.9830499999999999E-5</c:v>
                </c:pt>
                <c:pt idx="224">
                  <c:v>1.9862100000000001E-5</c:v>
                </c:pt>
                <c:pt idx="225">
                  <c:v>1.9893590000000001E-5</c:v>
                </c:pt>
                <c:pt idx="226">
                  <c:v>1.9924970000000001E-5</c:v>
                </c:pt>
                <c:pt idx="227">
                  <c:v>1.9956260000000001E-5</c:v>
                </c:pt>
                <c:pt idx="228">
                  <c:v>1.9987440000000001E-5</c:v>
                </c:pt>
                <c:pt idx="229">
                  <c:v>2.0018509999999999E-5</c:v>
                </c:pt>
                <c:pt idx="230">
                  <c:v>2.004948E-5</c:v>
                </c:pt>
                <c:pt idx="231">
                  <c:v>2.0080359999999999E-5</c:v>
                </c:pt>
                <c:pt idx="232">
                  <c:v>2.0111119999999999E-5</c:v>
                </c:pt>
                <c:pt idx="233">
                  <c:v>2.0141779999999999E-5</c:v>
                </c:pt>
                <c:pt idx="234">
                  <c:v>2.0172360000000001E-5</c:v>
                </c:pt>
                <c:pt idx="235">
                  <c:v>2.0202839999999998E-5</c:v>
                </c:pt>
                <c:pt idx="236">
                  <c:v>2.0233219999999999E-5</c:v>
                </c:pt>
                <c:pt idx="237">
                  <c:v>2.0263489999999999E-5</c:v>
                </c:pt>
                <c:pt idx="238">
                  <c:v>2.029368E-5</c:v>
                </c:pt>
                <c:pt idx="239">
                  <c:v>2.0323760000000001E-5</c:v>
                </c:pt>
                <c:pt idx="240">
                  <c:v>2.0353759999999999E-5</c:v>
                </c:pt>
                <c:pt idx="241">
                  <c:v>2.0383670000000001E-5</c:v>
                </c:pt>
                <c:pt idx="242">
                  <c:v>2.0413479999999999E-5</c:v>
                </c:pt>
                <c:pt idx="243">
                  <c:v>2.0443200000000001E-5</c:v>
                </c:pt>
                <c:pt idx="244">
                  <c:v>2.0472809999999999E-5</c:v>
                </c:pt>
                <c:pt idx="245">
                  <c:v>2.0502349999999999E-5</c:v>
                </c:pt>
                <c:pt idx="246">
                  <c:v>2.0531780000000001E-5</c:v>
                </c:pt>
                <c:pt idx="247">
                  <c:v>2.0561130000000001E-5</c:v>
                </c:pt>
                <c:pt idx="248">
                  <c:v>2.0590390000000001E-5</c:v>
                </c:pt>
                <c:pt idx="249">
                  <c:v>2.0619559999999999E-5</c:v>
                </c:pt>
                <c:pt idx="250">
                  <c:v>2.064864E-5</c:v>
                </c:pt>
              </c:numCache>
            </c:numRef>
          </c:yVal>
          <c:smooth val="1"/>
          <c:extLst>
            <c:ext xmlns:c16="http://schemas.microsoft.com/office/drawing/2014/chart" uri="{C3380CC4-5D6E-409C-BE32-E72D297353CC}">
              <c16:uniqueId val="{00000016-4D4C-4B1C-89A4-3D3AFACA9F2D}"/>
            </c:ext>
          </c:extLst>
        </c:ser>
        <c:ser>
          <c:idx val="23"/>
          <c:order val="23"/>
          <c:tx>
            <c:strRef>
              <c:f>marine01!$AB$1</c:f>
              <c:strCache>
                <c:ptCount val="1"/>
                <c:pt idx="0">
                  <c:v>Dp(1.43626E-07) </c:v>
                </c:pt>
              </c:strCache>
            </c:strRef>
          </c:tx>
          <c:spPr>
            <a:ln w="12700">
              <a:solidFill>
                <a:srgbClr val="969696"/>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marine01!$AB$2:$AB$252</c:f>
              <c:numCache>
                <c:formatCode>0.00E+00</c:formatCode>
                <c:ptCount val="251"/>
                <c:pt idx="0">
                  <c:v>2.8914829999999999E-7</c:v>
                </c:pt>
                <c:pt idx="1">
                  <c:v>3.412211E-7</c:v>
                </c:pt>
                <c:pt idx="2">
                  <c:v>3.4670699999999998E-7</c:v>
                </c:pt>
                <c:pt idx="3">
                  <c:v>3.526496E-7</c:v>
                </c:pt>
                <c:pt idx="4">
                  <c:v>3.5909760000000001E-7</c:v>
                </c:pt>
                <c:pt idx="5">
                  <c:v>3.6612190000000001E-7</c:v>
                </c:pt>
                <c:pt idx="6">
                  <c:v>3.7381339999999998E-7</c:v>
                </c:pt>
                <c:pt idx="7">
                  <c:v>3.8228699999999999E-7</c:v>
                </c:pt>
                <c:pt idx="8">
                  <c:v>3.9168929999999998E-7</c:v>
                </c:pt>
                <c:pt idx="9">
                  <c:v>4.0221060000000001E-7</c:v>
                </c:pt>
                <c:pt idx="10">
                  <c:v>4.1410290000000002E-7</c:v>
                </c:pt>
                <c:pt idx="11">
                  <c:v>4.2770870000000001E-7</c:v>
                </c:pt>
                <c:pt idx="12">
                  <c:v>4.4350519999999998E-7</c:v>
                </c:pt>
                <c:pt idx="13">
                  <c:v>4.6219129999999999E-7</c:v>
                </c:pt>
                <c:pt idx="14">
                  <c:v>4.8482879999999997E-7</c:v>
                </c:pt>
                <c:pt idx="15">
                  <c:v>5.1313360000000003E-7</c:v>
                </c:pt>
                <c:pt idx="16">
                  <c:v>5.5012060000000001E-7</c:v>
                </c:pt>
                <c:pt idx="17">
                  <c:v>6.0161610000000005E-7</c:v>
                </c:pt>
                <c:pt idx="18">
                  <c:v>6.8047439999999998E-7</c:v>
                </c:pt>
                <c:pt idx="19">
                  <c:v>8.1908870000000001E-7</c:v>
                </c:pt>
                <c:pt idx="20">
                  <c:v>1.0998390000000001E-6</c:v>
                </c:pt>
                <c:pt idx="21">
                  <c:v>1.6402500000000001E-6</c:v>
                </c:pt>
                <c:pt idx="22">
                  <c:v>2.440623E-6</c:v>
                </c:pt>
                <c:pt idx="23">
                  <c:v>3.3631719999999999E-6</c:v>
                </c:pt>
                <c:pt idx="24">
                  <c:v>4.2714159999999999E-6</c:v>
                </c:pt>
                <c:pt idx="25">
                  <c:v>5.0813269999999996E-6</c:v>
                </c:pt>
                <c:pt idx="26">
                  <c:v>5.7598829999999999E-6</c:v>
                </c:pt>
                <c:pt idx="27">
                  <c:v>6.3109839999999998E-6</c:v>
                </c:pt>
                <c:pt idx="28">
                  <c:v>6.7574340000000004E-6</c:v>
                </c:pt>
                <c:pt idx="29">
                  <c:v>7.1256659999999997E-6</c:v>
                </c:pt>
                <c:pt idx="30">
                  <c:v>7.4378670000000001E-6</c:v>
                </c:pt>
                <c:pt idx="31">
                  <c:v>7.7106220000000005E-6</c:v>
                </c:pt>
                <c:pt idx="32">
                  <c:v>7.9553899999999994E-6</c:v>
                </c:pt>
                <c:pt idx="33">
                  <c:v>8.1795679999999995E-6</c:v>
                </c:pt>
                <c:pt idx="34">
                  <c:v>8.3879749999999999E-6</c:v>
                </c:pt>
                <c:pt idx="35">
                  <c:v>8.5838090000000003E-6</c:v>
                </c:pt>
                <c:pt idx="36">
                  <c:v>8.7692379999999996E-6</c:v>
                </c:pt>
                <c:pt idx="37">
                  <c:v>8.9457970000000001E-6</c:v>
                </c:pt>
                <c:pt idx="38">
                  <c:v>9.1146420000000007E-6</c:v>
                </c:pt>
                <c:pt idx="39">
                  <c:v>9.2766500000000004E-6</c:v>
                </c:pt>
                <c:pt idx="40">
                  <c:v>9.4325300000000003E-6</c:v>
                </c:pt>
                <c:pt idx="41">
                  <c:v>9.5828349999999999E-6</c:v>
                </c:pt>
                <c:pt idx="42">
                  <c:v>9.7281359999999994E-6</c:v>
                </c:pt>
                <c:pt idx="43">
                  <c:v>9.8688169999999993E-6</c:v>
                </c:pt>
                <c:pt idx="44">
                  <c:v>1.000524E-5</c:v>
                </c:pt>
                <c:pt idx="45">
                  <c:v>1.0137740000000001E-5</c:v>
                </c:pt>
                <c:pt idx="46">
                  <c:v>1.026658E-5</c:v>
                </c:pt>
                <c:pt idx="47">
                  <c:v>1.0392019999999999E-5</c:v>
                </c:pt>
                <c:pt idx="48">
                  <c:v>1.051425E-5</c:v>
                </c:pt>
                <c:pt idx="49">
                  <c:v>1.063349E-5</c:v>
                </c:pt>
                <c:pt idx="50">
                  <c:v>1.074995E-5</c:v>
                </c:pt>
                <c:pt idx="51">
                  <c:v>1.0863750000000001E-5</c:v>
                </c:pt>
                <c:pt idx="52">
                  <c:v>1.0975099999999999E-5</c:v>
                </c:pt>
                <c:pt idx="53">
                  <c:v>1.1084070000000001E-5</c:v>
                </c:pt>
                <c:pt idx="54">
                  <c:v>1.1190840000000001E-5</c:v>
                </c:pt>
                <c:pt idx="55">
                  <c:v>1.129547E-5</c:v>
                </c:pt>
                <c:pt idx="56">
                  <c:v>1.13981E-5</c:v>
                </c:pt>
                <c:pt idx="57">
                  <c:v>1.1498829999999999E-5</c:v>
                </c:pt>
                <c:pt idx="58">
                  <c:v>1.159766E-5</c:v>
                </c:pt>
                <c:pt idx="59">
                  <c:v>1.169477E-5</c:v>
                </c:pt>
                <c:pt idx="60">
                  <c:v>1.179023E-5</c:v>
                </c:pt>
                <c:pt idx="61">
                  <c:v>1.188407E-5</c:v>
                </c:pt>
                <c:pt idx="62">
                  <c:v>1.197638E-5</c:v>
                </c:pt>
                <c:pt idx="63">
                  <c:v>1.20672E-5</c:v>
                </c:pt>
                <c:pt idx="64">
                  <c:v>1.2156619999999999E-5</c:v>
                </c:pt>
                <c:pt idx="65">
                  <c:v>1.224466E-5</c:v>
                </c:pt>
                <c:pt idx="66">
                  <c:v>1.23314E-5</c:v>
                </c:pt>
                <c:pt idx="67">
                  <c:v>1.241685E-5</c:v>
                </c:pt>
                <c:pt idx="68">
                  <c:v>1.250108E-5</c:v>
                </c:pt>
                <c:pt idx="69">
                  <c:v>1.258417E-5</c:v>
                </c:pt>
                <c:pt idx="70">
                  <c:v>1.266612E-5</c:v>
                </c:pt>
                <c:pt idx="71">
                  <c:v>1.274697E-5</c:v>
                </c:pt>
                <c:pt idx="72">
                  <c:v>1.2826759999999999E-5</c:v>
                </c:pt>
                <c:pt idx="73">
                  <c:v>1.290552E-5</c:v>
                </c:pt>
                <c:pt idx="74">
                  <c:v>1.2983269999999999E-5</c:v>
                </c:pt>
                <c:pt idx="75">
                  <c:v>1.3060059999999999E-5</c:v>
                </c:pt>
                <c:pt idx="76">
                  <c:v>1.3135929999999999E-5</c:v>
                </c:pt>
                <c:pt idx="77">
                  <c:v>1.3210899999999999E-5</c:v>
                </c:pt>
                <c:pt idx="78">
                  <c:v>1.328497E-5</c:v>
                </c:pt>
                <c:pt idx="79">
                  <c:v>1.3358209999999999E-5</c:v>
                </c:pt>
                <c:pt idx="80">
                  <c:v>1.3430619999999999E-5</c:v>
                </c:pt>
                <c:pt idx="81">
                  <c:v>1.350221E-5</c:v>
                </c:pt>
                <c:pt idx="82">
                  <c:v>1.357305E-5</c:v>
                </c:pt>
                <c:pt idx="83">
                  <c:v>1.3643110000000001E-5</c:v>
                </c:pt>
                <c:pt idx="84">
                  <c:v>1.371243E-5</c:v>
                </c:pt>
                <c:pt idx="85">
                  <c:v>1.378102E-5</c:v>
                </c:pt>
                <c:pt idx="86">
                  <c:v>1.384892E-5</c:v>
                </c:pt>
                <c:pt idx="87">
                  <c:v>1.3916109999999999E-5</c:v>
                </c:pt>
                <c:pt idx="88">
                  <c:v>1.398264E-5</c:v>
                </c:pt>
                <c:pt idx="89">
                  <c:v>1.404851E-5</c:v>
                </c:pt>
                <c:pt idx="90">
                  <c:v>1.4113759999999999E-5</c:v>
                </c:pt>
                <c:pt idx="91">
                  <c:v>1.4178369999999999E-5</c:v>
                </c:pt>
                <c:pt idx="92">
                  <c:v>1.424238E-5</c:v>
                </c:pt>
                <c:pt idx="93">
                  <c:v>1.430579E-5</c:v>
                </c:pt>
                <c:pt idx="94">
                  <c:v>1.436862E-5</c:v>
                </c:pt>
                <c:pt idx="95">
                  <c:v>1.443086E-5</c:v>
                </c:pt>
                <c:pt idx="96">
                  <c:v>1.449257E-5</c:v>
                </c:pt>
                <c:pt idx="97">
                  <c:v>1.455373E-5</c:v>
                </c:pt>
                <c:pt idx="98">
                  <c:v>1.461435E-5</c:v>
                </c:pt>
                <c:pt idx="99">
                  <c:v>1.4674469999999999E-5</c:v>
                </c:pt>
                <c:pt idx="100">
                  <c:v>1.473405E-5</c:v>
                </c:pt>
                <c:pt idx="101">
                  <c:v>1.479316E-5</c:v>
                </c:pt>
                <c:pt idx="102">
                  <c:v>1.485177E-5</c:v>
                </c:pt>
                <c:pt idx="103">
                  <c:v>1.490991E-5</c:v>
                </c:pt>
                <c:pt idx="104">
                  <c:v>1.496759E-5</c:v>
                </c:pt>
                <c:pt idx="105">
                  <c:v>1.502479E-5</c:v>
                </c:pt>
                <c:pt idx="106">
                  <c:v>1.5081540000000001E-5</c:v>
                </c:pt>
                <c:pt idx="107">
                  <c:v>1.513786E-5</c:v>
                </c:pt>
                <c:pt idx="108">
                  <c:v>1.519377E-5</c:v>
                </c:pt>
                <c:pt idx="109">
                  <c:v>1.524921E-5</c:v>
                </c:pt>
                <c:pt idx="110">
                  <c:v>1.530423E-5</c:v>
                </c:pt>
                <c:pt idx="111">
                  <c:v>1.535886E-5</c:v>
                </c:pt>
                <c:pt idx="112">
                  <c:v>1.5413070000000001E-5</c:v>
                </c:pt>
                <c:pt idx="113">
                  <c:v>1.5466899999999999E-5</c:v>
                </c:pt>
                <c:pt idx="114">
                  <c:v>1.5520350000000001E-5</c:v>
                </c:pt>
                <c:pt idx="115">
                  <c:v>1.5573390000000002E-5</c:v>
                </c:pt>
                <c:pt idx="116">
                  <c:v>1.5626049999999999E-5</c:v>
                </c:pt>
                <c:pt idx="117">
                  <c:v>1.5678380000000001E-5</c:v>
                </c:pt>
                <c:pt idx="118">
                  <c:v>1.573033E-5</c:v>
                </c:pt>
                <c:pt idx="119">
                  <c:v>1.5781940000000002E-5</c:v>
                </c:pt>
                <c:pt idx="120">
                  <c:v>1.5833189999999999E-5</c:v>
                </c:pt>
                <c:pt idx="121">
                  <c:v>1.588411E-5</c:v>
                </c:pt>
                <c:pt idx="122">
                  <c:v>1.5934659999999999E-5</c:v>
                </c:pt>
                <c:pt idx="123">
                  <c:v>1.5984910000000001E-5</c:v>
                </c:pt>
                <c:pt idx="124">
                  <c:v>1.603479E-5</c:v>
                </c:pt>
                <c:pt idx="125">
                  <c:v>1.6084390000000001E-5</c:v>
                </c:pt>
                <c:pt idx="126">
                  <c:v>1.6133660000000002E-5</c:v>
                </c:pt>
                <c:pt idx="127">
                  <c:v>1.6182620000000001E-5</c:v>
                </c:pt>
                <c:pt idx="128">
                  <c:v>1.623128E-5</c:v>
                </c:pt>
                <c:pt idx="129">
                  <c:v>1.6279630000000001E-5</c:v>
                </c:pt>
                <c:pt idx="130">
                  <c:v>1.6327649999999999E-5</c:v>
                </c:pt>
                <c:pt idx="131">
                  <c:v>1.637541E-5</c:v>
                </c:pt>
                <c:pt idx="132">
                  <c:v>1.642287E-5</c:v>
                </c:pt>
                <c:pt idx="133">
                  <c:v>1.6470029999999999E-5</c:v>
                </c:pt>
                <c:pt idx="134">
                  <c:v>1.6516909999999998E-5</c:v>
                </c:pt>
                <c:pt idx="135">
                  <c:v>1.656352E-5</c:v>
                </c:pt>
                <c:pt idx="136">
                  <c:v>1.660987E-5</c:v>
                </c:pt>
                <c:pt idx="137">
                  <c:v>1.665598E-5</c:v>
                </c:pt>
                <c:pt idx="138">
                  <c:v>1.6701779999999999E-5</c:v>
                </c:pt>
                <c:pt idx="139">
                  <c:v>1.6747340000000001E-5</c:v>
                </c:pt>
                <c:pt idx="140">
                  <c:v>1.6792639999999999E-5</c:v>
                </c:pt>
                <c:pt idx="141">
                  <c:v>1.6837689999999999E-5</c:v>
                </c:pt>
                <c:pt idx="142">
                  <c:v>1.688246E-5</c:v>
                </c:pt>
                <c:pt idx="143">
                  <c:v>1.6927030000000001E-5</c:v>
                </c:pt>
                <c:pt idx="144">
                  <c:v>1.6971319999999999E-5</c:v>
                </c:pt>
                <c:pt idx="145">
                  <c:v>1.7015379999999998E-5</c:v>
                </c:pt>
                <c:pt idx="146">
                  <c:v>1.7059210000000002E-5</c:v>
                </c:pt>
                <c:pt idx="147">
                  <c:v>1.7102800000000002E-5</c:v>
                </c:pt>
                <c:pt idx="148">
                  <c:v>1.7146140000000001E-5</c:v>
                </c:pt>
                <c:pt idx="149">
                  <c:v>1.718928E-5</c:v>
                </c:pt>
                <c:pt idx="150">
                  <c:v>1.7232179999999999E-5</c:v>
                </c:pt>
                <c:pt idx="151">
                  <c:v>1.7274870000000001E-5</c:v>
                </c:pt>
                <c:pt idx="152">
                  <c:v>1.731734E-5</c:v>
                </c:pt>
                <c:pt idx="153">
                  <c:v>1.7359580000000001E-5</c:v>
                </c:pt>
                <c:pt idx="154">
                  <c:v>1.74016E-5</c:v>
                </c:pt>
                <c:pt idx="155">
                  <c:v>1.7443420000000001E-5</c:v>
                </c:pt>
                <c:pt idx="156">
                  <c:v>1.7485039999999999E-5</c:v>
                </c:pt>
                <c:pt idx="157">
                  <c:v>1.7526449999999999E-5</c:v>
                </c:pt>
                <c:pt idx="158">
                  <c:v>1.756764E-5</c:v>
                </c:pt>
                <c:pt idx="159">
                  <c:v>1.7608639999999999E-5</c:v>
                </c:pt>
                <c:pt idx="160">
                  <c:v>1.7649450000000001E-5</c:v>
                </c:pt>
                <c:pt idx="161">
                  <c:v>1.7690049999999998E-5</c:v>
                </c:pt>
                <c:pt idx="162">
                  <c:v>1.773046E-5</c:v>
                </c:pt>
                <c:pt idx="163">
                  <c:v>1.777067E-5</c:v>
                </c:pt>
                <c:pt idx="164">
                  <c:v>1.7810699999999999E-5</c:v>
                </c:pt>
                <c:pt idx="165">
                  <c:v>1.785053E-5</c:v>
                </c:pt>
                <c:pt idx="166">
                  <c:v>1.7890170000000002E-5</c:v>
                </c:pt>
                <c:pt idx="167">
                  <c:v>1.7929630000000001E-5</c:v>
                </c:pt>
                <c:pt idx="168">
                  <c:v>1.7968920000000001E-5</c:v>
                </c:pt>
                <c:pt idx="169">
                  <c:v>1.8008019999999999E-5</c:v>
                </c:pt>
                <c:pt idx="170">
                  <c:v>1.8046949999999998E-5</c:v>
                </c:pt>
                <c:pt idx="171">
                  <c:v>1.8085709999999999E-5</c:v>
                </c:pt>
                <c:pt idx="172">
                  <c:v>1.8124280000000001E-5</c:v>
                </c:pt>
                <c:pt idx="173">
                  <c:v>1.816268E-5</c:v>
                </c:pt>
                <c:pt idx="174">
                  <c:v>1.8200910000000001E-5</c:v>
                </c:pt>
                <c:pt idx="175">
                  <c:v>1.8238989999999999E-5</c:v>
                </c:pt>
                <c:pt idx="176">
                  <c:v>1.827688E-5</c:v>
                </c:pt>
                <c:pt idx="177">
                  <c:v>1.831461E-5</c:v>
                </c:pt>
                <c:pt idx="178">
                  <c:v>1.8352179999999999E-5</c:v>
                </c:pt>
                <c:pt idx="179">
                  <c:v>1.838959E-5</c:v>
                </c:pt>
                <c:pt idx="180">
                  <c:v>1.8426850000000001E-5</c:v>
                </c:pt>
                <c:pt idx="181">
                  <c:v>1.8463940000000001E-5</c:v>
                </c:pt>
                <c:pt idx="182">
                  <c:v>1.850088E-5</c:v>
                </c:pt>
                <c:pt idx="183">
                  <c:v>1.8537660000000001E-5</c:v>
                </c:pt>
                <c:pt idx="184">
                  <c:v>1.8574289999999999E-5</c:v>
                </c:pt>
                <c:pt idx="185">
                  <c:v>1.8610759999999999E-5</c:v>
                </c:pt>
                <c:pt idx="186">
                  <c:v>1.8647079999999998E-5</c:v>
                </c:pt>
                <c:pt idx="187">
                  <c:v>1.8683259999999998E-5</c:v>
                </c:pt>
                <c:pt idx="188">
                  <c:v>1.8719290000000001E-5</c:v>
                </c:pt>
                <c:pt idx="189">
                  <c:v>1.8755170000000001E-5</c:v>
                </c:pt>
                <c:pt idx="190">
                  <c:v>1.8790910000000001E-5</c:v>
                </c:pt>
                <c:pt idx="191">
                  <c:v>1.88265E-5</c:v>
                </c:pt>
                <c:pt idx="192">
                  <c:v>1.886195E-5</c:v>
                </c:pt>
                <c:pt idx="193">
                  <c:v>1.8897270000000001E-5</c:v>
                </c:pt>
                <c:pt idx="194">
                  <c:v>1.8932440000000001E-5</c:v>
                </c:pt>
                <c:pt idx="195">
                  <c:v>1.896748E-5</c:v>
                </c:pt>
                <c:pt idx="196">
                  <c:v>1.9002370000000001E-5</c:v>
                </c:pt>
                <c:pt idx="197">
                  <c:v>1.903713E-5</c:v>
                </c:pt>
                <c:pt idx="198">
                  <c:v>1.9071770000000001E-5</c:v>
                </c:pt>
                <c:pt idx="199">
                  <c:v>1.9106270000000002E-5</c:v>
                </c:pt>
                <c:pt idx="200">
                  <c:v>1.914064E-5</c:v>
                </c:pt>
                <c:pt idx="201">
                  <c:v>1.917488E-5</c:v>
                </c:pt>
                <c:pt idx="202">
                  <c:v>1.9208980000000001E-5</c:v>
                </c:pt>
                <c:pt idx="203">
                  <c:v>1.9242959999999999E-5</c:v>
                </c:pt>
                <c:pt idx="204">
                  <c:v>1.9276809999999999E-5</c:v>
                </c:pt>
                <c:pt idx="205">
                  <c:v>1.931054E-5</c:v>
                </c:pt>
                <c:pt idx="206">
                  <c:v>1.9344139999999999E-5</c:v>
                </c:pt>
                <c:pt idx="207">
                  <c:v>1.937762E-5</c:v>
                </c:pt>
                <c:pt idx="208">
                  <c:v>1.9410969999999999E-5</c:v>
                </c:pt>
                <c:pt idx="209">
                  <c:v>1.944421E-5</c:v>
                </c:pt>
                <c:pt idx="210">
                  <c:v>1.9477319999999999E-5</c:v>
                </c:pt>
                <c:pt idx="211">
                  <c:v>1.9510309999999999E-5</c:v>
                </c:pt>
                <c:pt idx="212">
                  <c:v>1.95432E-5</c:v>
                </c:pt>
                <c:pt idx="213">
                  <c:v>1.9575960000000001E-5</c:v>
                </c:pt>
                <c:pt idx="214">
                  <c:v>1.9608610000000001E-5</c:v>
                </c:pt>
                <c:pt idx="215">
                  <c:v>1.9641129999999999E-5</c:v>
                </c:pt>
                <c:pt idx="216">
                  <c:v>1.9673550000000001E-5</c:v>
                </c:pt>
                <c:pt idx="217">
                  <c:v>1.970585E-5</c:v>
                </c:pt>
                <c:pt idx="218">
                  <c:v>1.9738039999999999E-5</c:v>
                </c:pt>
                <c:pt idx="219">
                  <c:v>1.977012E-5</c:v>
                </c:pt>
                <c:pt idx="220">
                  <c:v>1.9802100000000001E-5</c:v>
                </c:pt>
                <c:pt idx="221">
                  <c:v>1.9833960000000001E-5</c:v>
                </c:pt>
                <c:pt idx="222">
                  <c:v>1.9865709999999999E-5</c:v>
                </c:pt>
                <c:pt idx="223">
                  <c:v>1.989735E-5</c:v>
                </c:pt>
                <c:pt idx="224">
                  <c:v>1.9928890000000001E-5</c:v>
                </c:pt>
                <c:pt idx="225">
                  <c:v>1.9960330000000001E-5</c:v>
                </c:pt>
                <c:pt idx="226">
                  <c:v>1.999164E-5</c:v>
                </c:pt>
                <c:pt idx="227">
                  <c:v>2.0022869999999999E-5</c:v>
                </c:pt>
                <c:pt idx="228">
                  <c:v>2.0053990000000001E-5</c:v>
                </c:pt>
                <c:pt idx="229">
                  <c:v>2.0085000000000002E-5</c:v>
                </c:pt>
                <c:pt idx="230">
                  <c:v>2.0115909999999999E-5</c:v>
                </c:pt>
                <c:pt idx="231">
                  <c:v>2.0146719999999999E-5</c:v>
                </c:pt>
                <c:pt idx="232">
                  <c:v>2.017743E-5</c:v>
                </c:pt>
                <c:pt idx="233">
                  <c:v>2.0208029999999999E-5</c:v>
                </c:pt>
                <c:pt idx="234">
                  <c:v>2.023855E-5</c:v>
                </c:pt>
                <c:pt idx="235">
                  <c:v>2.026897E-5</c:v>
                </c:pt>
                <c:pt idx="236">
                  <c:v>2.029929E-5</c:v>
                </c:pt>
                <c:pt idx="237">
                  <c:v>2.032951E-5</c:v>
                </c:pt>
                <c:pt idx="238">
                  <c:v>2.035964E-5</c:v>
                </c:pt>
                <c:pt idx="239">
                  <c:v>2.038966E-5</c:v>
                </c:pt>
                <c:pt idx="240">
                  <c:v>2.0419610000000001E-5</c:v>
                </c:pt>
                <c:pt idx="241">
                  <c:v>2.0449459999999999E-5</c:v>
                </c:pt>
                <c:pt idx="242">
                  <c:v>2.0479209999999999E-5</c:v>
                </c:pt>
                <c:pt idx="243">
                  <c:v>2.0508870000000001E-5</c:v>
                </c:pt>
                <c:pt idx="244">
                  <c:v>2.0538429999999998E-5</c:v>
                </c:pt>
                <c:pt idx="245">
                  <c:v>2.0567910000000001E-5</c:v>
                </c:pt>
                <c:pt idx="246">
                  <c:v>2.0597289999999999E-5</c:v>
                </c:pt>
                <c:pt idx="247">
                  <c:v>2.0626579999999999E-5</c:v>
                </c:pt>
                <c:pt idx="248">
                  <c:v>2.0655780000000002E-5</c:v>
                </c:pt>
                <c:pt idx="249">
                  <c:v>2.0684899999999999E-5</c:v>
                </c:pt>
                <c:pt idx="250">
                  <c:v>2.071393E-5</c:v>
                </c:pt>
              </c:numCache>
            </c:numRef>
          </c:yVal>
          <c:smooth val="1"/>
          <c:extLst>
            <c:ext xmlns:c16="http://schemas.microsoft.com/office/drawing/2014/chart" uri="{C3380CC4-5D6E-409C-BE32-E72D297353CC}">
              <c16:uniqueId val="{00000017-4D4C-4B1C-89A4-3D3AFACA9F2D}"/>
            </c:ext>
          </c:extLst>
        </c:ser>
        <c:ser>
          <c:idx val="24"/>
          <c:order val="24"/>
          <c:tx>
            <c:strRef>
              <c:f>marine01!$AC$1</c:f>
              <c:strCache>
                <c:ptCount val="1"/>
                <c:pt idx="0">
                  <c:v>Dp(1.57543E-07) </c:v>
                </c:pt>
              </c:strCache>
            </c:strRef>
          </c:tx>
          <c:spPr>
            <a:ln w="12700">
              <a:solidFill>
                <a:srgbClr val="003366"/>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marine01!$AC$2:$AC$252</c:f>
              <c:numCache>
                <c:formatCode>0.00E+00</c:formatCode>
                <c:ptCount val="251"/>
                <c:pt idx="0">
                  <c:v>3.2007459999999999E-7</c:v>
                </c:pt>
                <c:pt idx="1">
                  <c:v>3.75999E-7</c:v>
                </c:pt>
                <c:pt idx="2">
                  <c:v>3.821292E-7</c:v>
                </c:pt>
                <c:pt idx="3">
                  <c:v>3.8877489999999999E-7</c:v>
                </c:pt>
                <c:pt idx="4">
                  <c:v>3.9599209999999998E-7</c:v>
                </c:pt>
                <c:pt idx="5">
                  <c:v>4.038622E-7</c:v>
                </c:pt>
                <c:pt idx="6">
                  <c:v>4.1248920000000002E-7</c:v>
                </c:pt>
                <c:pt idx="7">
                  <c:v>4.220053E-7</c:v>
                </c:pt>
                <c:pt idx="8">
                  <c:v>4.3257940000000002E-7</c:v>
                </c:pt>
                <c:pt idx="9">
                  <c:v>4.4443109999999998E-7</c:v>
                </c:pt>
                <c:pt idx="10">
                  <c:v>4.578526E-7</c:v>
                </c:pt>
                <c:pt idx="11">
                  <c:v>4.7324220000000001E-7</c:v>
                </c:pt>
                <c:pt idx="12">
                  <c:v>4.9115720000000002E-7</c:v>
                </c:pt>
                <c:pt idx="13">
                  <c:v>5.1241800000000003E-7</c:v>
                </c:pt>
                <c:pt idx="14">
                  <c:v>5.3827719999999998E-7</c:v>
                </c:pt>
                <c:pt idx="15">
                  <c:v>5.7077120000000003E-7</c:v>
                </c:pt>
                <c:pt idx="16">
                  <c:v>6.1349740000000003E-7</c:v>
                </c:pt>
                <c:pt idx="17">
                  <c:v>6.7342839999999998E-7</c:v>
                </c:pt>
                <c:pt idx="18">
                  <c:v>7.65814E-7</c:v>
                </c:pt>
                <c:pt idx="19">
                  <c:v>9.2749759999999999E-7</c:v>
                </c:pt>
                <c:pt idx="20">
                  <c:v>1.242302E-6</c:v>
                </c:pt>
                <c:pt idx="21">
                  <c:v>1.8084619999999999E-6</c:v>
                </c:pt>
                <c:pt idx="22">
                  <c:v>2.6103100000000001E-6</c:v>
                </c:pt>
                <c:pt idx="23">
                  <c:v>3.5214209999999998E-6</c:v>
                </c:pt>
                <c:pt idx="24">
                  <c:v>4.4166820000000003E-6</c:v>
                </c:pt>
                <c:pt idx="25">
                  <c:v>5.2159329999999998E-6</c:v>
                </c:pt>
                <c:pt idx="26">
                  <c:v>5.8865789999999997E-6</c:v>
                </c:pt>
                <c:pt idx="27">
                  <c:v>6.4319740000000001E-6</c:v>
                </c:pt>
                <c:pt idx="28">
                  <c:v>6.8742689999999998E-6</c:v>
                </c:pt>
                <c:pt idx="29">
                  <c:v>7.2393770000000001E-6</c:v>
                </c:pt>
                <c:pt idx="30">
                  <c:v>7.5491329999999997E-6</c:v>
                </c:pt>
                <c:pt idx="31">
                  <c:v>7.8198909999999998E-6</c:v>
                </c:pt>
                <c:pt idx="32">
                  <c:v>8.0629629999999993E-6</c:v>
                </c:pt>
                <c:pt idx="33">
                  <c:v>8.2856590000000005E-6</c:v>
                </c:pt>
                <c:pt idx="34">
                  <c:v>8.4927420000000008E-6</c:v>
                </c:pt>
                <c:pt idx="35">
                  <c:v>8.6873750000000008E-6</c:v>
                </c:pt>
                <c:pt idx="36">
                  <c:v>8.8717009999999995E-6</c:v>
                </c:pt>
                <c:pt idx="37">
                  <c:v>9.0472390000000004E-6</c:v>
                </c:pt>
                <c:pt idx="38">
                  <c:v>9.2151340000000006E-6</c:v>
                </c:pt>
                <c:pt idx="39">
                  <c:v>9.3762509999999996E-6</c:v>
                </c:pt>
                <c:pt idx="40">
                  <c:v>9.5312930000000006E-6</c:v>
                </c:pt>
                <c:pt idx="41">
                  <c:v>9.6808080000000008E-6</c:v>
                </c:pt>
                <c:pt idx="42">
                  <c:v>9.8253599999999997E-6</c:v>
                </c:pt>
                <c:pt idx="43">
                  <c:v>9.9653299999999997E-6</c:v>
                </c:pt>
                <c:pt idx="44">
                  <c:v>1.0101079999999999E-5</c:v>
                </c:pt>
                <c:pt idx="45">
                  <c:v>1.023293E-5</c:v>
                </c:pt>
                <c:pt idx="46">
                  <c:v>1.036115E-5</c:v>
                </c:pt>
                <c:pt idx="47">
                  <c:v>1.0485999999999999E-5</c:v>
                </c:pt>
                <c:pt idx="48">
                  <c:v>1.060767E-5</c:v>
                </c:pt>
                <c:pt idx="49">
                  <c:v>1.072636E-5</c:v>
                </c:pt>
                <c:pt idx="50">
                  <c:v>1.0842290000000001E-5</c:v>
                </c:pt>
                <c:pt idx="51">
                  <c:v>1.095559E-5</c:v>
                </c:pt>
                <c:pt idx="52">
                  <c:v>1.106645E-5</c:v>
                </c:pt>
                <c:pt idx="53">
                  <c:v>1.117495E-5</c:v>
                </c:pt>
                <c:pt idx="54">
                  <c:v>1.128126E-5</c:v>
                </c:pt>
                <c:pt idx="55">
                  <c:v>1.138545E-5</c:v>
                </c:pt>
                <c:pt idx="56">
                  <c:v>1.148765E-5</c:v>
                </c:pt>
                <c:pt idx="57">
                  <c:v>1.1587969999999999E-5</c:v>
                </c:pt>
                <c:pt idx="58">
                  <c:v>1.16864E-5</c:v>
                </c:pt>
                <c:pt idx="59">
                  <c:v>1.178311E-5</c:v>
                </c:pt>
                <c:pt idx="60">
                  <c:v>1.1878199999999999E-5</c:v>
                </c:pt>
                <c:pt idx="61">
                  <c:v>1.1971670000000001E-5</c:v>
                </c:pt>
                <c:pt idx="62">
                  <c:v>1.2063620000000001E-5</c:v>
                </c:pt>
                <c:pt idx="63">
                  <c:v>1.215409E-5</c:v>
                </c:pt>
                <c:pt idx="64">
                  <c:v>1.2243160000000001E-5</c:v>
                </c:pt>
                <c:pt idx="65">
                  <c:v>1.233087E-5</c:v>
                </c:pt>
                <c:pt idx="66">
                  <c:v>1.2417280000000001E-5</c:v>
                </c:pt>
                <c:pt idx="67">
                  <c:v>1.250242E-5</c:v>
                </c:pt>
                <c:pt idx="68">
                  <c:v>1.258635E-5</c:v>
                </c:pt>
                <c:pt idx="69">
                  <c:v>1.2669130000000001E-5</c:v>
                </c:pt>
                <c:pt idx="70">
                  <c:v>1.275078E-5</c:v>
                </c:pt>
                <c:pt idx="71">
                  <c:v>1.283135E-5</c:v>
                </c:pt>
                <c:pt idx="72">
                  <c:v>1.291085E-5</c:v>
                </c:pt>
                <c:pt idx="73">
                  <c:v>1.298933E-5</c:v>
                </c:pt>
                <c:pt idx="74">
                  <c:v>1.3066810000000001E-5</c:v>
                </c:pt>
                <c:pt idx="75">
                  <c:v>1.3143339999999999E-5</c:v>
                </c:pt>
                <c:pt idx="76">
                  <c:v>1.3218939999999999E-5</c:v>
                </c:pt>
                <c:pt idx="77">
                  <c:v>1.329366E-5</c:v>
                </c:pt>
                <c:pt idx="78">
                  <c:v>1.3367480000000001E-5</c:v>
                </c:pt>
                <c:pt idx="79">
                  <c:v>1.3440470000000001E-5</c:v>
                </c:pt>
                <c:pt idx="80">
                  <c:v>1.3512639999999999E-5</c:v>
                </c:pt>
                <c:pt idx="81">
                  <c:v>1.358399E-5</c:v>
                </c:pt>
                <c:pt idx="82">
                  <c:v>1.36546E-5</c:v>
                </c:pt>
                <c:pt idx="83">
                  <c:v>1.3724430000000001E-5</c:v>
                </c:pt>
                <c:pt idx="84">
                  <c:v>1.3793520000000001E-5</c:v>
                </c:pt>
                <c:pt idx="85">
                  <c:v>1.38619E-5</c:v>
                </c:pt>
                <c:pt idx="86">
                  <c:v>1.3929569999999999E-5</c:v>
                </c:pt>
                <c:pt idx="87">
                  <c:v>1.3996550000000001E-5</c:v>
                </c:pt>
                <c:pt idx="88">
                  <c:v>1.406287E-5</c:v>
                </c:pt>
                <c:pt idx="89">
                  <c:v>1.412854E-5</c:v>
                </c:pt>
                <c:pt idx="90">
                  <c:v>1.4193579999999999E-5</c:v>
                </c:pt>
                <c:pt idx="91">
                  <c:v>1.4258E-5</c:v>
                </c:pt>
                <c:pt idx="92">
                  <c:v>1.432181E-5</c:v>
                </c:pt>
                <c:pt idx="93">
                  <c:v>1.438502E-5</c:v>
                </c:pt>
                <c:pt idx="94">
                  <c:v>1.4447659999999999E-5</c:v>
                </c:pt>
                <c:pt idx="95">
                  <c:v>1.4509720000000001E-5</c:v>
                </c:pt>
                <c:pt idx="96">
                  <c:v>1.457124E-5</c:v>
                </c:pt>
                <c:pt idx="97">
                  <c:v>1.463222E-5</c:v>
                </c:pt>
                <c:pt idx="98">
                  <c:v>1.469266E-5</c:v>
                </c:pt>
                <c:pt idx="99">
                  <c:v>1.47526E-5</c:v>
                </c:pt>
                <c:pt idx="100">
                  <c:v>1.4812010000000001E-5</c:v>
                </c:pt>
                <c:pt idx="101">
                  <c:v>1.487094E-5</c:v>
                </c:pt>
                <c:pt idx="102">
                  <c:v>1.492938E-5</c:v>
                </c:pt>
                <c:pt idx="103">
                  <c:v>1.498736E-5</c:v>
                </c:pt>
                <c:pt idx="104">
                  <c:v>1.5044859999999999E-5</c:v>
                </c:pt>
                <c:pt idx="105">
                  <c:v>1.5101909999999999E-5</c:v>
                </c:pt>
                <c:pt idx="106">
                  <c:v>1.515849E-5</c:v>
                </c:pt>
                <c:pt idx="107">
                  <c:v>1.5214660000000001E-5</c:v>
                </c:pt>
                <c:pt idx="108">
                  <c:v>1.5270409999999999E-5</c:v>
                </c:pt>
                <c:pt idx="109">
                  <c:v>1.5325690000000001E-5</c:v>
                </c:pt>
                <c:pt idx="110">
                  <c:v>1.538055E-5</c:v>
                </c:pt>
                <c:pt idx="111">
                  <c:v>1.5435029999999999E-5</c:v>
                </c:pt>
                <c:pt idx="112">
                  <c:v>1.54891E-5</c:v>
                </c:pt>
                <c:pt idx="113">
                  <c:v>1.5542780000000002E-5</c:v>
                </c:pt>
                <c:pt idx="114">
                  <c:v>1.559608E-5</c:v>
                </c:pt>
                <c:pt idx="115">
                  <c:v>1.5648980000000001E-5</c:v>
                </c:pt>
                <c:pt idx="116">
                  <c:v>1.5701499999999999E-5</c:v>
                </c:pt>
                <c:pt idx="117">
                  <c:v>1.575368E-5</c:v>
                </c:pt>
                <c:pt idx="118">
                  <c:v>1.58055E-5</c:v>
                </c:pt>
                <c:pt idx="119">
                  <c:v>1.5856969999999999E-5</c:v>
                </c:pt>
                <c:pt idx="120">
                  <c:v>1.590809E-5</c:v>
                </c:pt>
                <c:pt idx="121">
                  <c:v>1.5958869999999999E-5</c:v>
                </c:pt>
                <c:pt idx="122">
                  <c:v>1.6009280000000001E-5</c:v>
                </c:pt>
                <c:pt idx="123">
                  <c:v>1.6059400000000001E-5</c:v>
                </c:pt>
                <c:pt idx="124">
                  <c:v>1.6109159999999999E-5</c:v>
                </c:pt>
                <c:pt idx="125">
                  <c:v>1.615863E-5</c:v>
                </c:pt>
                <c:pt idx="126">
                  <c:v>1.6207760000000002E-5</c:v>
                </c:pt>
                <c:pt idx="127">
                  <c:v>1.6256599999999999E-5</c:v>
                </c:pt>
                <c:pt idx="128">
                  <c:v>1.630514E-5</c:v>
                </c:pt>
                <c:pt idx="129">
                  <c:v>1.6353359999999999E-5</c:v>
                </c:pt>
                <c:pt idx="130">
                  <c:v>1.6401259999999999E-5</c:v>
                </c:pt>
                <c:pt idx="131">
                  <c:v>1.6448900000000001E-5</c:v>
                </c:pt>
                <c:pt idx="132">
                  <c:v>1.6496229999999998E-5</c:v>
                </c:pt>
                <c:pt idx="133">
                  <c:v>1.654328E-5</c:v>
                </c:pt>
                <c:pt idx="134">
                  <c:v>1.6590040000000002E-5</c:v>
                </c:pt>
                <c:pt idx="135">
                  <c:v>1.6636539999999998E-5</c:v>
                </c:pt>
                <c:pt idx="136">
                  <c:v>1.668277E-5</c:v>
                </c:pt>
                <c:pt idx="137">
                  <c:v>1.6728759999999999E-5</c:v>
                </c:pt>
                <c:pt idx="138">
                  <c:v>1.6774460000000001E-5</c:v>
                </c:pt>
                <c:pt idx="139">
                  <c:v>1.6819909999999999E-5</c:v>
                </c:pt>
                <c:pt idx="140">
                  <c:v>1.6865090000000002E-5</c:v>
                </c:pt>
                <c:pt idx="141">
                  <c:v>1.6910030000000001E-5</c:v>
                </c:pt>
                <c:pt idx="142">
                  <c:v>1.6954699999999999E-5</c:v>
                </c:pt>
                <c:pt idx="143">
                  <c:v>1.6999150000000001E-5</c:v>
                </c:pt>
                <c:pt idx="144">
                  <c:v>1.7043339999999999E-5</c:v>
                </c:pt>
                <c:pt idx="145">
                  <c:v>1.7087290000000001E-5</c:v>
                </c:pt>
                <c:pt idx="146">
                  <c:v>1.713101E-5</c:v>
                </c:pt>
                <c:pt idx="147">
                  <c:v>1.71745E-5</c:v>
                </c:pt>
                <c:pt idx="148">
                  <c:v>1.7217739999999999E-5</c:v>
                </c:pt>
                <c:pt idx="149">
                  <c:v>1.7260780000000001E-5</c:v>
                </c:pt>
                <c:pt idx="150">
                  <c:v>1.7303569999999999E-5</c:v>
                </c:pt>
                <c:pt idx="151">
                  <c:v>1.7346170000000001E-5</c:v>
                </c:pt>
                <c:pt idx="152">
                  <c:v>1.7388540000000001E-5</c:v>
                </c:pt>
                <c:pt idx="153">
                  <c:v>1.7430680000000001E-5</c:v>
                </c:pt>
                <c:pt idx="154">
                  <c:v>1.7472599999999999E-5</c:v>
                </c:pt>
                <c:pt idx="155">
                  <c:v>1.7514320000000001E-5</c:v>
                </c:pt>
                <c:pt idx="156">
                  <c:v>1.7555840000000002E-5</c:v>
                </c:pt>
                <c:pt idx="157">
                  <c:v>1.7597159999999999E-5</c:v>
                </c:pt>
                <c:pt idx="158">
                  <c:v>1.7638260000000001E-5</c:v>
                </c:pt>
                <c:pt idx="159">
                  <c:v>1.767917E-5</c:v>
                </c:pt>
                <c:pt idx="160">
                  <c:v>1.7719880000000002E-5</c:v>
                </c:pt>
                <c:pt idx="161">
                  <c:v>1.7760379999999999E-5</c:v>
                </c:pt>
                <c:pt idx="162">
                  <c:v>1.7800700000000001E-5</c:v>
                </c:pt>
                <c:pt idx="163">
                  <c:v>1.7840829999999999E-5</c:v>
                </c:pt>
                <c:pt idx="164">
                  <c:v>1.7880760000000001E-5</c:v>
                </c:pt>
                <c:pt idx="165">
                  <c:v>1.7920499999999999E-5</c:v>
                </c:pt>
                <c:pt idx="166">
                  <c:v>1.7960060000000002E-5</c:v>
                </c:pt>
                <c:pt idx="167">
                  <c:v>1.7999430000000001E-5</c:v>
                </c:pt>
                <c:pt idx="168">
                  <c:v>1.8038629999999999E-5</c:v>
                </c:pt>
                <c:pt idx="169">
                  <c:v>1.8077650000000001E-5</c:v>
                </c:pt>
                <c:pt idx="170">
                  <c:v>1.8116490000000001E-5</c:v>
                </c:pt>
                <c:pt idx="171">
                  <c:v>1.8155159999999999E-5</c:v>
                </c:pt>
                <c:pt idx="172">
                  <c:v>1.8193650000000002E-5</c:v>
                </c:pt>
                <c:pt idx="173">
                  <c:v>1.8231969999999999E-5</c:v>
                </c:pt>
                <c:pt idx="174">
                  <c:v>1.827011E-5</c:v>
                </c:pt>
                <c:pt idx="175">
                  <c:v>1.8308099999999998E-5</c:v>
                </c:pt>
                <c:pt idx="176">
                  <c:v>1.8345920000000001E-5</c:v>
                </c:pt>
                <c:pt idx="177">
                  <c:v>1.8383569999999999E-5</c:v>
                </c:pt>
                <c:pt idx="178">
                  <c:v>1.8421049999999999E-5</c:v>
                </c:pt>
                <c:pt idx="179">
                  <c:v>1.8458380000000001E-5</c:v>
                </c:pt>
                <c:pt idx="180">
                  <c:v>1.849556E-5</c:v>
                </c:pt>
                <c:pt idx="181">
                  <c:v>1.8532570000000001E-5</c:v>
                </c:pt>
                <c:pt idx="182">
                  <c:v>1.8569430000000001E-5</c:v>
                </c:pt>
                <c:pt idx="183">
                  <c:v>1.860613E-5</c:v>
                </c:pt>
                <c:pt idx="184">
                  <c:v>1.8642679999999999E-5</c:v>
                </c:pt>
                <c:pt idx="185">
                  <c:v>1.8679080000000001E-5</c:v>
                </c:pt>
                <c:pt idx="186">
                  <c:v>1.8715320000000002E-5</c:v>
                </c:pt>
                <c:pt idx="187">
                  <c:v>1.8751419999999999E-5</c:v>
                </c:pt>
                <c:pt idx="188">
                  <c:v>1.8787380000000001E-5</c:v>
                </c:pt>
                <c:pt idx="189">
                  <c:v>1.8823189999999999E-5</c:v>
                </c:pt>
                <c:pt idx="190">
                  <c:v>1.885885E-5</c:v>
                </c:pt>
                <c:pt idx="191">
                  <c:v>1.8894370000000001E-5</c:v>
                </c:pt>
                <c:pt idx="192">
                  <c:v>1.8929749999999999E-5</c:v>
                </c:pt>
                <c:pt idx="193">
                  <c:v>1.8964990000000002E-5</c:v>
                </c:pt>
                <c:pt idx="194">
                  <c:v>1.9000090000000001E-5</c:v>
                </c:pt>
                <c:pt idx="195">
                  <c:v>1.903505E-5</c:v>
                </c:pt>
                <c:pt idx="196">
                  <c:v>1.906987E-5</c:v>
                </c:pt>
                <c:pt idx="197">
                  <c:v>1.9104570000000001E-5</c:v>
                </c:pt>
                <c:pt idx="198">
                  <c:v>1.913913E-5</c:v>
                </c:pt>
                <c:pt idx="199">
                  <c:v>1.9173559999999999E-5</c:v>
                </c:pt>
                <c:pt idx="200">
                  <c:v>1.9207870000000001E-5</c:v>
                </c:pt>
                <c:pt idx="201">
                  <c:v>1.9242029999999998E-5</c:v>
                </c:pt>
                <c:pt idx="202">
                  <c:v>1.9276070000000001E-5</c:v>
                </c:pt>
                <c:pt idx="203">
                  <c:v>1.9309979999999998E-5</c:v>
                </c:pt>
                <c:pt idx="204">
                  <c:v>1.934376E-5</c:v>
                </c:pt>
                <c:pt idx="205">
                  <c:v>1.937742E-5</c:v>
                </c:pt>
                <c:pt idx="206">
                  <c:v>1.9410950000000001E-5</c:v>
                </c:pt>
                <c:pt idx="207">
                  <c:v>1.9444370000000001E-5</c:v>
                </c:pt>
                <c:pt idx="208">
                  <c:v>1.9477650000000001E-5</c:v>
                </c:pt>
                <c:pt idx="209">
                  <c:v>1.9510829999999998E-5</c:v>
                </c:pt>
                <c:pt idx="210">
                  <c:v>1.9543869999999999E-5</c:v>
                </c:pt>
                <c:pt idx="211">
                  <c:v>1.9576799999999999E-5</c:v>
                </c:pt>
                <c:pt idx="212">
                  <c:v>1.9609620000000001E-5</c:v>
                </c:pt>
                <c:pt idx="213">
                  <c:v>1.9642310000000001E-5</c:v>
                </c:pt>
                <c:pt idx="214">
                  <c:v>1.96749E-5</c:v>
                </c:pt>
                <c:pt idx="215">
                  <c:v>1.9707360000000001E-5</c:v>
                </c:pt>
                <c:pt idx="216">
                  <c:v>1.9739710000000001E-5</c:v>
                </c:pt>
                <c:pt idx="217">
                  <c:v>1.977195E-5</c:v>
                </c:pt>
                <c:pt idx="218">
                  <c:v>1.9804080000000001E-5</c:v>
                </c:pt>
                <c:pt idx="219">
                  <c:v>1.9836100000000001E-5</c:v>
                </c:pt>
                <c:pt idx="220">
                  <c:v>1.9868010000000001E-5</c:v>
                </c:pt>
                <c:pt idx="221">
                  <c:v>1.9899809999999999E-5</c:v>
                </c:pt>
                <c:pt idx="222">
                  <c:v>1.9931500000000001E-5</c:v>
                </c:pt>
                <c:pt idx="223">
                  <c:v>1.9963080000000001E-5</c:v>
                </c:pt>
                <c:pt idx="224">
                  <c:v>1.9994560000000001E-5</c:v>
                </c:pt>
                <c:pt idx="225">
                  <c:v>2.002593E-5</c:v>
                </c:pt>
                <c:pt idx="226">
                  <c:v>2.0057190000000001E-5</c:v>
                </c:pt>
                <c:pt idx="227">
                  <c:v>2.008836E-5</c:v>
                </c:pt>
                <c:pt idx="228">
                  <c:v>2.0119420000000001E-5</c:v>
                </c:pt>
                <c:pt idx="229">
                  <c:v>2.0150370000000001E-5</c:v>
                </c:pt>
                <c:pt idx="230">
                  <c:v>2.0181220000000001E-5</c:v>
                </c:pt>
                <c:pt idx="231">
                  <c:v>2.0211980000000001E-5</c:v>
                </c:pt>
                <c:pt idx="232">
                  <c:v>2.024262E-5</c:v>
                </c:pt>
                <c:pt idx="233">
                  <c:v>2.0273169999999999E-5</c:v>
                </c:pt>
                <c:pt idx="234">
                  <c:v>2.0303629999999999E-5</c:v>
                </c:pt>
                <c:pt idx="235">
                  <c:v>2.0333990000000001E-5</c:v>
                </c:pt>
                <c:pt idx="236">
                  <c:v>2.0364260000000001E-5</c:v>
                </c:pt>
                <c:pt idx="237">
                  <c:v>2.039442E-5</c:v>
                </c:pt>
                <c:pt idx="238">
                  <c:v>2.042449E-5</c:v>
                </c:pt>
                <c:pt idx="239">
                  <c:v>2.0454459999999999E-5</c:v>
                </c:pt>
                <c:pt idx="240">
                  <c:v>2.048435E-5</c:v>
                </c:pt>
                <c:pt idx="241">
                  <c:v>2.0514150000000001E-5</c:v>
                </c:pt>
                <c:pt idx="242">
                  <c:v>2.0543850000000002E-5</c:v>
                </c:pt>
                <c:pt idx="243">
                  <c:v>2.0573449999999999E-5</c:v>
                </c:pt>
                <c:pt idx="244">
                  <c:v>2.060296E-5</c:v>
                </c:pt>
                <c:pt idx="245">
                  <c:v>2.0632380000000001E-5</c:v>
                </c:pt>
                <c:pt idx="246">
                  <c:v>2.066171E-5</c:v>
                </c:pt>
                <c:pt idx="247">
                  <c:v>2.0690940000000001E-5</c:v>
                </c:pt>
                <c:pt idx="248">
                  <c:v>2.0720090000000001E-5</c:v>
                </c:pt>
                <c:pt idx="249">
                  <c:v>2.0749159999999998E-5</c:v>
                </c:pt>
                <c:pt idx="250">
                  <c:v>2.077814E-5</c:v>
                </c:pt>
              </c:numCache>
            </c:numRef>
          </c:yVal>
          <c:smooth val="1"/>
          <c:extLst>
            <c:ext xmlns:c16="http://schemas.microsoft.com/office/drawing/2014/chart" uri="{C3380CC4-5D6E-409C-BE32-E72D297353CC}">
              <c16:uniqueId val="{00000018-4D4C-4B1C-89A4-3D3AFACA9F2D}"/>
            </c:ext>
          </c:extLst>
        </c:ser>
        <c:ser>
          <c:idx val="25"/>
          <c:order val="25"/>
          <c:tx>
            <c:strRef>
              <c:f>marine01!$AD$1</c:f>
              <c:strCache>
                <c:ptCount val="1"/>
                <c:pt idx="0">
                  <c:v>Dp(1.72809E-07) </c:v>
                </c:pt>
              </c:strCache>
            </c:strRef>
          </c:tx>
          <c:spPr>
            <a:ln w="12700">
              <a:solidFill>
                <a:srgbClr val="339966"/>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marine01!$AD$2:$AD$252</c:f>
              <c:numCache>
                <c:formatCode>0.00E+00</c:formatCode>
                <c:ptCount val="251"/>
                <c:pt idx="0">
                  <c:v>3.5405389999999998E-7</c:v>
                </c:pt>
                <c:pt idx="1">
                  <c:v>4.1417089999999999E-7</c:v>
                </c:pt>
                <c:pt idx="2">
                  <c:v>4.2101009999999997E-7</c:v>
                </c:pt>
                <c:pt idx="3">
                  <c:v>4.2842989999999999E-7</c:v>
                </c:pt>
                <c:pt idx="4">
                  <c:v>4.3649439999999999E-7</c:v>
                </c:pt>
                <c:pt idx="5">
                  <c:v>4.4529619999999998E-7</c:v>
                </c:pt>
                <c:pt idx="6">
                  <c:v>4.5495420000000002E-7</c:v>
                </c:pt>
                <c:pt idx="7">
                  <c:v>4.6561980000000003E-7</c:v>
                </c:pt>
                <c:pt idx="8">
                  <c:v>4.7748639999999999E-7</c:v>
                </c:pt>
                <c:pt idx="9">
                  <c:v>4.908065E-7</c:v>
                </c:pt>
                <c:pt idx="10">
                  <c:v>5.059169E-7</c:v>
                </c:pt>
                <c:pt idx="11">
                  <c:v>5.2327799999999996E-7</c:v>
                </c:pt>
                <c:pt idx="12">
                  <c:v>5.4353630000000003E-7</c:v>
                </c:pt>
                <c:pt idx="13">
                  <c:v>5.6764739999999997E-7</c:v>
                </c:pt>
                <c:pt idx="14">
                  <c:v>5.9707609999999998E-7</c:v>
                </c:pt>
                <c:pt idx="15">
                  <c:v>6.3421340000000001E-7</c:v>
                </c:pt>
                <c:pt idx="16">
                  <c:v>6.8329319999999999E-7</c:v>
                </c:pt>
                <c:pt idx="17">
                  <c:v>7.5250640000000002E-7</c:v>
                </c:pt>
                <c:pt idx="18">
                  <c:v>8.5946840000000003E-7</c:v>
                </c:pt>
                <c:pt idx="19">
                  <c:v>1.044556E-6</c:v>
                </c:pt>
                <c:pt idx="20">
                  <c:v>1.3899180000000001E-6</c:v>
                </c:pt>
                <c:pt idx="21">
                  <c:v>1.9756990000000002E-6</c:v>
                </c:pt>
                <c:pt idx="22">
                  <c:v>2.7764560000000001E-6</c:v>
                </c:pt>
                <c:pt idx="23">
                  <c:v>3.6762090000000001E-6</c:v>
                </c:pt>
                <c:pt idx="24">
                  <c:v>4.5590989999999999E-6</c:v>
                </c:pt>
                <c:pt idx="25">
                  <c:v>5.3482059999999996E-6</c:v>
                </c:pt>
                <c:pt idx="26">
                  <c:v>6.0112979999999999E-6</c:v>
                </c:pt>
                <c:pt idx="27">
                  <c:v>6.5512269999999997E-6</c:v>
                </c:pt>
                <c:pt idx="28">
                  <c:v>6.989533E-6</c:v>
                </c:pt>
                <c:pt idx="29">
                  <c:v>7.3516379999999998E-6</c:v>
                </c:pt>
                <c:pt idx="30">
                  <c:v>7.6590409999999995E-6</c:v>
                </c:pt>
                <c:pt idx="31">
                  <c:v>7.9278760000000001E-6</c:v>
                </c:pt>
                <c:pt idx="32">
                  <c:v>8.1693149999999992E-6</c:v>
                </c:pt>
                <c:pt idx="33">
                  <c:v>8.3905830000000008E-6</c:v>
                </c:pt>
                <c:pt idx="34">
                  <c:v>8.5963909999999999E-6</c:v>
                </c:pt>
                <c:pt idx="35">
                  <c:v>8.7898649999999996E-6</c:v>
                </c:pt>
                <c:pt idx="36">
                  <c:v>8.973126E-6</c:v>
                </c:pt>
                <c:pt idx="37">
                  <c:v>9.1476789999999997E-6</c:v>
                </c:pt>
                <c:pt idx="38">
                  <c:v>9.3146549999999993E-6</c:v>
                </c:pt>
                <c:pt idx="39">
                  <c:v>9.4749119999999992E-6</c:v>
                </c:pt>
                <c:pt idx="40">
                  <c:v>9.6291439999999994E-6</c:v>
                </c:pt>
                <c:pt idx="41">
                  <c:v>9.7778949999999997E-6</c:v>
                </c:pt>
                <c:pt idx="42">
                  <c:v>9.9217220000000004E-6</c:v>
                </c:pt>
                <c:pt idx="43">
                  <c:v>1.0061000000000001E-5</c:v>
                </c:pt>
                <c:pt idx="44">
                  <c:v>1.0196100000000001E-5</c:v>
                </c:pt>
                <c:pt idx="45">
                  <c:v>1.032732E-5</c:v>
                </c:pt>
                <c:pt idx="46">
                  <c:v>1.0454950000000001E-5</c:v>
                </c:pt>
                <c:pt idx="47">
                  <c:v>1.0579230000000001E-5</c:v>
                </c:pt>
                <c:pt idx="48">
                  <c:v>1.0700339999999999E-5</c:v>
                </c:pt>
                <c:pt idx="49">
                  <c:v>1.0818510000000001E-5</c:v>
                </c:pt>
                <c:pt idx="50">
                  <c:v>1.0933929999999999E-5</c:v>
                </c:pt>
                <c:pt idx="51">
                  <c:v>1.1046729999999999E-5</c:v>
                </c:pt>
                <c:pt idx="52">
                  <c:v>1.1157130000000001E-5</c:v>
                </c:pt>
                <c:pt idx="53">
                  <c:v>1.1265160000000001E-5</c:v>
                </c:pt>
                <c:pt idx="54">
                  <c:v>1.1371039999999999E-5</c:v>
                </c:pt>
                <c:pt idx="55">
                  <c:v>1.147479E-5</c:v>
                </c:pt>
                <c:pt idx="56">
                  <c:v>1.1576580000000001E-5</c:v>
                </c:pt>
                <c:pt idx="57">
                  <c:v>1.167649E-5</c:v>
                </c:pt>
                <c:pt idx="58">
                  <c:v>1.177454E-5</c:v>
                </c:pt>
                <c:pt idx="59">
                  <c:v>1.187087E-5</c:v>
                </c:pt>
                <c:pt idx="60">
                  <c:v>1.196559E-5</c:v>
                </c:pt>
                <c:pt idx="61">
                  <c:v>1.205869E-5</c:v>
                </c:pt>
                <c:pt idx="62">
                  <c:v>1.21503E-5</c:v>
                </c:pt>
                <c:pt idx="63">
                  <c:v>1.224042E-5</c:v>
                </c:pt>
                <c:pt idx="64">
                  <c:v>1.232917E-5</c:v>
                </c:pt>
                <c:pt idx="65">
                  <c:v>1.241656E-5</c:v>
                </c:pt>
                <c:pt idx="66">
                  <c:v>1.250265E-5</c:v>
                </c:pt>
                <c:pt idx="67">
                  <c:v>1.258748E-5</c:v>
                </c:pt>
                <c:pt idx="68">
                  <c:v>1.26711E-5</c:v>
                </c:pt>
                <c:pt idx="69">
                  <c:v>1.275359E-5</c:v>
                </c:pt>
                <c:pt idx="70">
                  <c:v>1.283495E-5</c:v>
                </c:pt>
                <c:pt idx="71">
                  <c:v>1.2915240000000001E-5</c:v>
                </c:pt>
                <c:pt idx="72">
                  <c:v>1.299447E-5</c:v>
                </c:pt>
                <c:pt idx="73">
                  <c:v>1.3072670000000001E-5</c:v>
                </c:pt>
                <c:pt idx="74">
                  <c:v>1.314989E-5</c:v>
                </c:pt>
                <c:pt idx="75">
                  <c:v>1.3226159999999999E-5</c:v>
                </c:pt>
                <c:pt idx="76">
                  <c:v>1.330151E-5</c:v>
                </c:pt>
                <c:pt idx="77">
                  <c:v>1.337597E-5</c:v>
                </c:pt>
                <c:pt idx="78">
                  <c:v>1.3449550000000001E-5</c:v>
                </c:pt>
                <c:pt idx="79">
                  <c:v>1.3522299999999999E-5</c:v>
                </c:pt>
                <c:pt idx="80">
                  <c:v>1.359424E-5</c:v>
                </c:pt>
                <c:pt idx="81">
                  <c:v>1.366536E-5</c:v>
                </c:pt>
                <c:pt idx="82">
                  <c:v>1.3735740000000001E-5</c:v>
                </c:pt>
                <c:pt idx="83">
                  <c:v>1.380535E-5</c:v>
                </c:pt>
                <c:pt idx="84">
                  <c:v>1.387422E-5</c:v>
                </c:pt>
                <c:pt idx="85">
                  <c:v>1.3942380000000001E-5</c:v>
                </c:pt>
                <c:pt idx="86">
                  <c:v>1.4009849999999999E-5</c:v>
                </c:pt>
                <c:pt idx="87">
                  <c:v>1.4076610000000001E-5</c:v>
                </c:pt>
                <c:pt idx="88">
                  <c:v>1.414273E-5</c:v>
                </c:pt>
                <c:pt idx="89">
                  <c:v>1.4208200000000001E-5</c:v>
                </c:pt>
                <c:pt idx="90">
                  <c:v>1.427304E-5</c:v>
                </c:pt>
                <c:pt idx="91">
                  <c:v>1.433726E-5</c:v>
                </c:pt>
                <c:pt idx="92">
                  <c:v>1.440088E-5</c:v>
                </c:pt>
                <c:pt idx="93">
                  <c:v>1.4463900000000001E-5</c:v>
                </c:pt>
                <c:pt idx="94">
                  <c:v>1.452635E-5</c:v>
                </c:pt>
                <c:pt idx="95">
                  <c:v>1.4588230000000001E-5</c:v>
                </c:pt>
                <c:pt idx="96">
                  <c:v>1.4649570000000001E-5</c:v>
                </c:pt>
                <c:pt idx="97">
                  <c:v>1.471037E-5</c:v>
                </c:pt>
                <c:pt idx="98">
                  <c:v>1.477064E-5</c:v>
                </c:pt>
                <c:pt idx="99">
                  <c:v>1.483041E-5</c:v>
                </c:pt>
                <c:pt idx="100">
                  <c:v>1.488964E-5</c:v>
                </c:pt>
                <c:pt idx="101">
                  <c:v>1.494841E-5</c:v>
                </c:pt>
                <c:pt idx="102">
                  <c:v>1.500668E-5</c:v>
                </c:pt>
                <c:pt idx="103">
                  <c:v>1.5064490000000001E-5</c:v>
                </c:pt>
                <c:pt idx="104">
                  <c:v>1.5121839999999999E-5</c:v>
                </c:pt>
                <c:pt idx="105">
                  <c:v>1.5178720000000001E-5</c:v>
                </c:pt>
                <c:pt idx="106">
                  <c:v>1.5235149999999999E-5</c:v>
                </c:pt>
                <c:pt idx="107">
                  <c:v>1.529115E-5</c:v>
                </c:pt>
                <c:pt idx="108">
                  <c:v>1.534675E-5</c:v>
                </c:pt>
                <c:pt idx="109">
                  <c:v>1.5401880000000001E-5</c:v>
                </c:pt>
                <c:pt idx="110">
                  <c:v>1.54566E-5</c:v>
                </c:pt>
                <c:pt idx="111">
                  <c:v>1.551093E-5</c:v>
                </c:pt>
                <c:pt idx="112">
                  <c:v>1.5564850000000001E-5</c:v>
                </c:pt>
                <c:pt idx="113">
                  <c:v>1.5618389999999999E-5</c:v>
                </c:pt>
                <c:pt idx="114">
                  <c:v>1.567154E-5</c:v>
                </c:pt>
                <c:pt idx="115">
                  <c:v>1.5724300000000001E-5</c:v>
                </c:pt>
                <c:pt idx="116">
                  <c:v>1.577668E-5</c:v>
                </c:pt>
                <c:pt idx="117">
                  <c:v>1.5828729999999998E-5</c:v>
                </c:pt>
                <c:pt idx="118">
                  <c:v>1.5880409999999999E-5</c:v>
                </c:pt>
                <c:pt idx="119">
                  <c:v>1.5931740000000001E-5</c:v>
                </c:pt>
                <c:pt idx="120">
                  <c:v>1.598272E-5</c:v>
                </c:pt>
                <c:pt idx="121">
                  <c:v>1.6033369999999999E-5</c:v>
                </c:pt>
                <c:pt idx="122">
                  <c:v>1.608366E-5</c:v>
                </c:pt>
                <c:pt idx="123">
                  <c:v>1.6133650000000001E-5</c:v>
                </c:pt>
                <c:pt idx="124">
                  <c:v>1.618328E-5</c:v>
                </c:pt>
                <c:pt idx="125">
                  <c:v>1.6232619999999999E-5</c:v>
                </c:pt>
                <c:pt idx="126">
                  <c:v>1.6281629999999999E-5</c:v>
                </c:pt>
                <c:pt idx="127">
                  <c:v>1.6330349999999999E-5</c:v>
                </c:pt>
                <c:pt idx="128">
                  <c:v>1.637876E-5</c:v>
                </c:pt>
                <c:pt idx="129">
                  <c:v>1.6426860000000001E-5</c:v>
                </c:pt>
                <c:pt idx="130">
                  <c:v>1.6474639999999999E-5</c:v>
                </c:pt>
                <c:pt idx="131">
                  <c:v>1.652216E-5</c:v>
                </c:pt>
                <c:pt idx="132">
                  <c:v>1.656938E-5</c:v>
                </c:pt>
                <c:pt idx="133">
                  <c:v>1.6616309999999999E-5</c:v>
                </c:pt>
                <c:pt idx="134">
                  <c:v>1.666296E-5</c:v>
                </c:pt>
                <c:pt idx="135">
                  <c:v>1.6709339999999999E-5</c:v>
                </c:pt>
                <c:pt idx="136">
                  <c:v>1.675546E-5</c:v>
                </c:pt>
                <c:pt idx="137">
                  <c:v>1.6801340000000001E-5</c:v>
                </c:pt>
                <c:pt idx="138">
                  <c:v>1.6846920000000001E-5</c:v>
                </c:pt>
                <c:pt idx="139">
                  <c:v>1.6892260000000001E-5</c:v>
                </c:pt>
                <c:pt idx="140">
                  <c:v>1.6937340000000001E-5</c:v>
                </c:pt>
                <c:pt idx="141">
                  <c:v>1.6982169999999999E-5</c:v>
                </c:pt>
                <c:pt idx="142">
                  <c:v>1.702673E-5</c:v>
                </c:pt>
                <c:pt idx="143">
                  <c:v>1.7071079999999999E-5</c:v>
                </c:pt>
                <c:pt idx="144">
                  <c:v>1.7115159999999999E-5</c:v>
                </c:pt>
                <c:pt idx="145">
                  <c:v>1.715901E-5</c:v>
                </c:pt>
                <c:pt idx="146">
                  <c:v>1.7202629999999999E-5</c:v>
                </c:pt>
                <c:pt idx="147">
                  <c:v>1.7246010000000001E-5</c:v>
                </c:pt>
                <c:pt idx="148">
                  <c:v>1.728915E-5</c:v>
                </c:pt>
                <c:pt idx="149">
                  <c:v>1.7332089999999999E-5</c:v>
                </c:pt>
                <c:pt idx="150">
                  <c:v>1.7374790000000001E-5</c:v>
                </c:pt>
                <c:pt idx="151">
                  <c:v>1.7417289999999999E-5</c:v>
                </c:pt>
                <c:pt idx="152">
                  <c:v>1.7459550000000001E-5</c:v>
                </c:pt>
                <c:pt idx="153">
                  <c:v>1.7501599999999999E-5</c:v>
                </c:pt>
                <c:pt idx="154">
                  <c:v>1.7543430000000001E-5</c:v>
                </c:pt>
                <c:pt idx="155">
                  <c:v>1.7585049999999999E-5</c:v>
                </c:pt>
                <c:pt idx="156">
                  <c:v>1.762648E-5</c:v>
                </c:pt>
                <c:pt idx="157">
                  <c:v>1.76677E-5</c:v>
                </c:pt>
                <c:pt idx="158">
                  <c:v>1.7708709999999999E-5</c:v>
                </c:pt>
                <c:pt idx="159">
                  <c:v>1.7749520000000001E-5</c:v>
                </c:pt>
                <c:pt idx="160">
                  <c:v>1.7790150000000001E-5</c:v>
                </c:pt>
                <c:pt idx="161">
                  <c:v>1.7830559999999999E-5</c:v>
                </c:pt>
                <c:pt idx="162">
                  <c:v>1.7870790000000001E-5</c:v>
                </c:pt>
                <c:pt idx="163">
                  <c:v>1.7910819999999999E-5</c:v>
                </c:pt>
                <c:pt idx="164">
                  <c:v>1.7950669999999999E-5</c:v>
                </c:pt>
                <c:pt idx="165">
                  <c:v>1.7990320000000001E-5</c:v>
                </c:pt>
                <c:pt idx="166">
                  <c:v>1.8029790000000001E-5</c:v>
                </c:pt>
                <c:pt idx="167">
                  <c:v>1.8069080000000001E-5</c:v>
                </c:pt>
                <c:pt idx="168">
                  <c:v>1.810819E-5</c:v>
                </c:pt>
                <c:pt idx="169">
                  <c:v>1.814713E-5</c:v>
                </c:pt>
                <c:pt idx="170">
                  <c:v>1.818588E-5</c:v>
                </c:pt>
                <c:pt idx="171">
                  <c:v>1.8224469999999999E-5</c:v>
                </c:pt>
                <c:pt idx="172">
                  <c:v>1.826288E-5</c:v>
                </c:pt>
                <c:pt idx="173">
                  <c:v>1.8301110000000001E-5</c:v>
                </c:pt>
                <c:pt idx="174">
                  <c:v>1.833917E-5</c:v>
                </c:pt>
                <c:pt idx="175">
                  <c:v>1.8377079999999999E-5</c:v>
                </c:pt>
                <c:pt idx="176">
                  <c:v>1.8414809999999999E-5</c:v>
                </c:pt>
                <c:pt idx="177">
                  <c:v>1.8452379999999998E-5</c:v>
                </c:pt>
                <c:pt idx="178">
                  <c:v>1.848979E-5</c:v>
                </c:pt>
                <c:pt idx="179">
                  <c:v>1.852704E-5</c:v>
                </c:pt>
                <c:pt idx="180">
                  <c:v>1.856414E-5</c:v>
                </c:pt>
                <c:pt idx="181">
                  <c:v>1.8601069999999998E-5</c:v>
                </c:pt>
                <c:pt idx="182">
                  <c:v>1.863786E-5</c:v>
                </c:pt>
                <c:pt idx="183">
                  <c:v>1.8674480000000001E-5</c:v>
                </c:pt>
                <c:pt idx="184">
                  <c:v>1.8710960000000002E-5</c:v>
                </c:pt>
                <c:pt idx="185">
                  <c:v>1.8747280000000001E-5</c:v>
                </c:pt>
                <c:pt idx="186">
                  <c:v>1.878344E-5</c:v>
                </c:pt>
                <c:pt idx="187">
                  <c:v>1.881947E-5</c:v>
                </c:pt>
                <c:pt idx="188">
                  <c:v>1.8855349999999999E-5</c:v>
                </c:pt>
                <c:pt idx="189">
                  <c:v>1.8891089999999999E-5</c:v>
                </c:pt>
                <c:pt idx="190">
                  <c:v>1.8926670000000001E-5</c:v>
                </c:pt>
                <c:pt idx="191">
                  <c:v>1.8962120000000001E-5</c:v>
                </c:pt>
                <c:pt idx="192">
                  <c:v>1.8997430000000001E-5</c:v>
                </c:pt>
                <c:pt idx="193">
                  <c:v>1.9032600000000001E-5</c:v>
                </c:pt>
                <c:pt idx="194">
                  <c:v>1.9067629999999999E-5</c:v>
                </c:pt>
                <c:pt idx="195">
                  <c:v>1.910252E-5</c:v>
                </c:pt>
                <c:pt idx="196">
                  <c:v>1.9137269999999998E-5</c:v>
                </c:pt>
                <c:pt idx="197">
                  <c:v>1.9171890000000001E-5</c:v>
                </c:pt>
                <c:pt idx="198">
                  <c:v>1.9206389999999999E-5</c:v>
                </c:pt>
                <c:pt idx="199">
                  <c:v>1.924075E-5</c:v>
                </c:pt>
                <c:pt idx="200">
                  <c:v>1.927499E-5</c:v>
                </c:pt>
                <c:pt idx="201">
                  <c:v>1.930908E-5</c:v>
                </c:pt>
                <c:pt idx="202">
                  <c:v>1.9343050000000001E-5</c:v>
                </c:pt>
                <c:pt idx="203">
                  <c:v>1.937689E-5</c:v>
                </c:pt>
                <c:pt idx="204">
                  <c:v>1.9410610000000001E-5</c:v>
                </c:pt>
                <c:pt idx="205">
                  <c:v>1.9444199999999999E-5</c:v>
                </c:pt>
                <c:pt idx="206">
                  <c:v>1.9477669999999999E-5</c:v>
                </c:pt>
                <c:pt idx="207">
                  <c:v>1.9511020000000001E-5</c:v>
                </c:pt>
                <c:pt idx="208">
                  <c:v>1.9544240000000001E-5</c:v>
                </c:pt>
                <c:pt idx="209">
                  <c:v>1.957735E-5</c:v>
                </c:pt>
                <c:pt idx="210">
                  <c:v>1.961033E-5</c:v>
                </c:pt>
                <c:pt idx="211">
                  <c:v>1.9643190000000001E-5</c:v>
                </c:pt>
                <c:pt idx="212">
                  <c:v>1.9675939999999999E-5</c:v>
                </c:pt>
                <c:pt idx="213">
                  <c:v>1.9708570000000001E-5</c:v>
                </c:pt>
                <c:pt idx="214">
                  <c:v>1.97411E-5</c:v>
                </c:pt>
                <c:pt idx="215">
                  <c:v>1.9773489999999999E-5</c:v>
                </c:pt>
                <c:pt idx="216">
                  <c:v>1.9805789999999999E-5</c:v>
                </c:pt>
                <c:pt idx="217">
                  <c:v>1.983797E-5</c:v>
                </c:pt>
                <c:pt idx="218">
                  <c:v>1.987003E-5</c:v>
                </c:pt>
                <c:pt idx="219">
                  <c:v>1.990199E-5</c:v>
                </c:pt>
                <c:pt idx="220">
                  <c:v>1.9933840000000002E-5</c:v>
                </c:pt>
                <c:pt idx="221">
                  <c:v>1.996559E-5</c:v>
                </c:pt>
                <c:pt idx="222">
                  <c:v>1.999721E-5</c:v>
                </c:pt>
                <c:pt idx="223">
                  <c:v>2.0028729999999999E-5</c:v>
                </c:pt>
                <c:pt idx="224">
                  <c:v>2.0060150000000001E-5</c:v>
                </c:pt>
                <c:pt idx="225">
                  <c:v>2.009147E-5</c:v>
                </c:pt>
                <c:pt idx="226">
                  <c:v>2.0122670000000001E-5</c:v>
                </c:pt>
                <c:pt idx="227">
                  <c:v>2.0153770000000001E-5</c:v>
                </c:pt>
                <c:pt idx="228">
                  <c:v>2.0184779999999999E-5</c:v>
                </c:pt>
                <c:pt idx="229">
                  <c:v>2.0215670000000002E-5</c:v>
                </c:pt>
                <c:pt idx="230">
                  <c:v>2.0246460000000001E-5</c:v>
                </c:pt>
                <c:pt idx="231">
                  <c:v>2.027716E-5</c:v>
                </c:pt>
                <c:pt idx="232">
                  <c:v>2.0307749999999999E-5</c:v>
                </c:pt>
                <c:pt idx="233">
                  <c:v>2.0338240000000001E-5</c:v>
                </c:pt>
                <c:pt idx="234">
                  <c:v>2.036865E-5</c:v>
                </c:pt>
                <c:pt idx="235">
                  <c:v>2.0398949999999999E-5</c:v>
                </c:pt>
                <c:pt idx="236">
                  <c:v>2.0429160000000001E-5</c:v>
                </c:pt>
                <c:pt idx="237">
                  <c:v>2.045927E-5</c:v>
                </c:pt>
                <c:pt idx="238">
                  <c:v>2.048929E-5</c:v>
                </c:pt>
                <c:pt idx="239">
                  <c:v>2.0519200000000002E-5</c:v>
                </c:pt>
                <c:pt idx="240">
                  <c:v>2.0549039999999999E-5</c:v>
                </c:pt>
                <c:pt idx="241">
                  <c:v>2.0578770000000002E-5</c:v>
                </c:pt>
                <c:pt idx="242">
                  <c:v>2.0608419999999999E-5</c:v>
                </c:pt>
                <c:pt idx="243">
                  <c:v>2.0637969999999999E-5</c:v>
                </c:pt>
                <c:pt idx="244">
                  <c:v>2.0667419999999999E-5</c:v>
                </c:pt>
                <c:pt idx="245">
                  <c:v>2.0696790000000001E-5</c:v>
                </c:pt>
                <c:pt idx="246">
                  <c:v>2.0726069999999999E-5</c:v>
                </c:pt>
                <c:pt idx="247">
                  <c:v>2.0755250000000001E-5</c:v>
                </c:pt>
                <c:pt idx="248">
                  <c:v>2.078435E-5</c:v>
                </c:pt>
                <c:pt idx="249">
                  <c:v>2.0813370000000001E-5</c:v>
                </c:pt>
                <c:pt idx="250">
                  <c:v>2.0842290000000001E-5</c:v>
                </c:pt>
              </c:numCache>
            </c:numRef>
          </c:yVal>
          <c:smooth val="1"/>
          <c:extLst>
            <c:ext xmlns:c16="http://schemas.microsoft.com/office/drawing/2014/chart" uri="{C3380CC4-5D6E-409C-BE32-E72D297353CC}">
              <c16:uniqueId val="{00000019-4D4C-4B1C-89A4-3D3AFACA9F2D}"/>
            </c:ext>
          </c:extLst>
        </c:ser>
        <c:ser>
          <c:idx val="26"/>
          <c:order val="26"/>
          <c:tx>
            <c:strRef>
              <c:f>marine01!$AE$1</c:f>
              <c:strCache>
                <c:ptCount val="1"/>
                <c:pt idx="0">
                  <c:v>Dp(1.89555E-07) </c:v>
                </c:pt>
              </c:strCache>
            </c:strRef>
          </c:tx>
          <c:spPr>
            <a:ln w="12700">
              <a:solidFill>
                <a:srgbClr val="0033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marine01!$AE$2:$AE$252</c:f>
              <c:numCache>
                <c:formatCode>0.00E+00</c:formatCode>
                <c:ptCount val="251"/>
                <c:pt idx="0">
                  <c:v>3.9137840000000002E-7</c:v>
                </c:pt>
                <c:pt idx="1">
                  <c:v>4.5606309999999999E-7</c:v>
                </c:pt>
                <c:pt idx="2">
                  <c:v>4.6368230000000001E-7</c:v>
                </c:pt>
                <c:pt idx="3">
                  <c:v>4.7195380000000001E-7</c:v>
                </c:pt>
                <c:pt idx="4">
                  <c:v>4.8095059999999998E-7</c:v>
                </c:pt>
                <c:pt idx="5">
                  <c:v>4.9077799999999995E-7</c:v>
                </c:pt>
                <c:pt idx="6">
                  <c:v>5.0157129999999996E-7</c:v>
                </c:pt>
                <c:pt idx="7">
                  <c:v>5.1350269999999999E-7</c:v>
                </c:pt>
                <c:pt idx="8">
                  <c:v>5.2679339999999997E-7</c:v>
                </c:pt>
                <c:pt idx="9">
                  <c:v>5.4173199999999997E-7</c:v>
                </c:pt>
                <c:pt idx="10">
                  <c:v>5.587046E-7</c:v>
                </c:pt>
                <c:pt idx="11">
                  <c:v>5.7824040000000004E-7</c:v>
                </c:pt>
                <c:pt idx="12">
                  <c:v>6.0108479999999997E-7</c:v>
                </c:pt>
                <c:pt idx="13">
                  <c:v>6.2834260000000004E-7</c:v>
                </c:pt>
                <c:pt idx="14">
                  <c:v>6.6171179999999998E-7</c:v>
                </c:pt>
                <c:pt idx="15">
                  <c:v>7.0397010000000002E-7</c:v>
                </c:pt>
                <c:pt idx="16">
                  <c:v>7.6003330000000002E-7</c:v>
                </c:pt>
                <c:pt idx="17">
                  <c:v>8.3934800000000001E-7</c:v>
                </c:pt>
                <c:pt idx="18">
                  <c:v>9.6174560000000007E-7</c:v>
                </c:pt>
                <c:pt idx="19">
                  <c:v>1.170039E-6</c:v>
                </c:pt>
                <c:pt idx="20">
                  <c:v>1.5424080000000001E-6</c:v>
                </c:pt>
                <c:pt idx="21">
                  <c:v>2.1430679999999998E-6</c:v>
                </c:pt>
                <c:pt idx="22">
                  <c:v>2.9409679999999998E-6</c:v>
                </c:pt>
                <c:pt idx="23">
                  <c:v>3.8294839999999999E-6</c:v>
                </c:pt>
                <c:pt idx="24">
                  <c:v>4.7004799999999996E-6</c:v>
                </c:pt>
                <c:pt idx="25">
                  <c:v>5.4798289999999998E-6</c:v>
                </c:pt>
                <c:pt idx="26">
                  <c:v>6.1356290000000003E-6</c:v>
                </c:pt>
                <c:pt idx="27">
                  <c:v>6.670267E-6</c:v>
                </c:pt>
                <c:pt idx="28">
                  <c:v>7.1047029999999998E-6</c:v>
                </c:pt>
                <c:pt idx="29">
                  <c:v>7.4638919999999996E-6</c:v>
                </c:pt>
                <c:pt idx="30">
                  <c:v>7.7690079999999999E-6</c:v>
                </c:pt>
                <c:pt idx="31">
                  <c:v>8.0359730000000001E-6</c:v>
                </c:pt>
                <c:pt idx="32">
                  <c:v>8.2758249999999997E-6</c:v>
                </c:pt>
                <c:pt idx="33">
                  <c:v>8.4957039999999999E-6</c:v>
                </c:pt>
                <c:pt idx="34">
                  <c:v>8.7002690000000006E-6</c:v>
                </c:pt>
                <c:pt idx="35">
                  <c:v>8.8926149999999996E-6</c:v>
                </c:pt>
                <c:pt idx="36">
                  <c:v>9.0748399999999993E-6</c:v>
                </c:pt>
                <c:pt idx="37">
                  <c:v>9.2484329999999997E-6</c:v>
                </c:pt>
                <c:pt idx="38">
                  <c:v>9.4145139999999994E-6</c:v>
                </c:pt>
                <c:pt idx="39">
                  <c:v>9.5739309999999997E-6</c:v>
                </c:pt>
                <c:pt idx="40">
                  <c:v>9.7273730000000006E-6</c:v>
                </c:pt>
                <c:pt idx="41">
                  <c:v>9.8753780000000002E-6</c:v>
                </c:pt>
                <c:pt idx="42">
                  <c:v>1.0018500000000001E-5</c:v>
                </c:pt>
                <c:pt idx="43">
                  <c:v>1.015711E-5</c:v>
                </c:pt>
                <c:pt idx="44">
                  <c:v>1.029156E-5</c:v>
                </c:pt>
                <c:pt idx="45">
                  <c:v>1.042217E-5</c:v>
                </c:pt>
                <c:pt idx="46">
                  <c:v>1.054922E-5</c:v>
                </c:pt>
                <c:pt idx="47">
                  <c:v>1.0672929999999999E-5</c:v>
                </c:pt>
                <c:pt idx="48">
                  <c:v>1.079351E-5</c:v>
                </c:pt>
                <c:pt idx="49">
                  <c:v>1.091116E-5</c:v>
                </c:pt>
                <c:pt idx="50">
                  <c:v>1.102608E-5</c:v>
                </c:pt>
                <c:pt idx="51">
                  <c:v>1.1138410000000001E-5</c:v>
                </c:pt>
                <c:pt idx="52">
                  <c:v>1.124834E-5</c:v>
                </c:pt>
                <c:pt idx="53">
                  <c:v>1.135593E-5</c:v>
                </c:pt>
                <c:pt idx="54">
                  <c:v>1.146137E-5</c:v>
                </c:pt>
                <c:pt idx="55">
                  <c:v>1.15647E-5</c:v>
                </c:pt>
                <c:pt idx="56">
                  <c:v>1.1666089999999999E-5</c:v>
                </c:pt>
                <c:pt idx="57">
                  <c:v>1.17656E-5</c:v>
                </c:pt>
                <c:pt idx="58">
                  <c:v>1.1863259999999999E-5</c:v>
                </c:pt>
                <c:pt idx="59">
                  <c:v>1.195922E-5</c:v>
                </c:pt>
                <c:pt idx="60">
                  <c:v>1.205358E-5</c:v>
                </c:pt>
                <c:pt idx="61">
                  <c:v>1.214633E-5</c:v>
                </c:pt>
                <c:pt idx="62">
                  <c:v>1.2237590000000001E-5</c:v>
                </c:pt>
                <c:pt idx="63">
                  <c:v>1.2327389999999999E-5</c:v>
                </c:pt>
                <c:pt idx="64">
                  <c:v>1.2415800000000001E-5</c:v>
                </c:pt>
                <c:pt idx="65">
                  <c:v>1.250287E-5</c:v>
                </c:pt>
                <c:pt idx="66">
                  <c:v>1.2588659999999999E-5</c:v>
                </c:pt>
                <c:pt idx="67">
                  <c:v>1.267318E-5</c:v>
                </c:pt>
                <c:pt idx="68">
                  <c:v>1.275651E-5</c:v>
                </c:pt>
                <c:pt idx="69">
                  <c:v>1.28387E-5</c:v>
                </c:pt>
                <c:pt idx="70">
                  <c:v>1.2919790000000001E-5</c:v>
                </c:pt>
                <c:pt idx="71">
                  <c:v>1.29998E-5</c:v>
                </c:pt>
                <c:pt idx="72">
                  <c:v>1.3078750000000001E-5</c:v>
                </c:pt>
                <c:pt idx="73">
                  <c:v>1.3156700000000001E-5</c:v>
                </c:pt>
                <c:pt idx="74">
                  <c:v>1.323365E-5</c:v>
                </c:pt>
                <c:pt idx="75">
                  <c:v>1.330967E-5</c:v>
                </c:pt>
                <c:pt idx="76">
                  <c:v>1.338476E-5</c:v>
                </c:pt>
                <c:pt idx="77">
                  <c:v>1.345899E-5</c:v>
                </c:pt>
                <c:pt idx="78">
                  <c:v>1.3532320000000001E-5</c:v>
                </c:pt>
                <c:pt idx="79">
                  <c:v>1.360484E-5</c:v>
                </c:pt>
                <c:pt idx="80">
                  <c:v>1.367654E-5</c:v>
                </c:pt>
                <c:pt idx="81">
                  <c:v>1.3747439999999999E-5</c:v>
                </c:pt>
                <c:pt idx="82">
                  <c:v>1.3817590000000001E-5</c:v>
                </c:pt>
                <c:pt idx="83">
                  <c:v>1.388698E-5</c:v>
                </c:pt>
                <c:pt idx="84">
                  <c:v>1.395564E-5</c:v>
                </c:pt>
                <c:pt idx="85">
                  <c:v>1.4023579999999999E-5</c:v>
                </c:pt>
                <c:pt idx="86">
                  <c:v>1.409084E-5</c:v>
                </c:pt>
                <c:pt idx="87">
                  <c:v>1.4157399999999999E-5</c:v>
                </c:pt>
                <c:pt idx="88">
                  <c:v>1.422332E-5</c:v>
                </c:pt>
                <c:pt idx="89">
                  <c:v>1.428859E-5</c:v>
                </c:pt>
                <c:pt idx="90">
                  <c:v>1.435323E-5</c:v>
                </c:pt>
                <c:pt idx="91">
                  <c:v>1.4417260000000001E-5</c:v>
                </c:pt>
                <c:pt idx="92">
                  <c:v>1.4480689999999999E-5</c:v>
                </c:pt>
                <c:pt idx="93">
                  <c:v>1.4543529999999999E-5</c:v>
                </c:pt>
                <c:pt idx="94">
                  <c:v>1.4605789999999999E-5</c:v>
                </c:pt>
                <c:pt idx="95">
                  <c:v>1.4667490000000001E-5</c:v>
                </c:pt>
                <c:pt idx="96">
                  <c:v>1.472865E-5</c:v>
                </c:pt>
                <c:pt idx="97">
                  <c:v>1.4789279999999999E-5</c:v>
                </c:pt>
                <c:pt idx="98">
                  <c:v>1.484937E-5</c:v>
                </c:pt>
                <c:pt idx="99">
                  <c:v>1.490897E-5</c:v>
                </c:pt>
                <c:pt idx="100">
                  <c:v>1.496803E-5</c:v>
                </c:pt>
                <c:pt idx="101">
                  <c:v>1.502663E-5</c:v>
                </c:pt>
                <c:pt idx="102">
                  <c:v>1.5084739999999999E-5</c:v>
                </c:pt>
                <c:pt idx="103">
                  <c:v>1.514239E-5</c:v>
                </c:pt>
                <c:pt idx="104">
                  <c:v>1.5199570000000001E-5</c:v>
                </c:pt>
                <c:pt idx="105">
                  <c:v>1.52563E-5</c:v>
                </c:pt>
                <c:pt idx="106">
                  <c:v>1.5312570000000001E-5</c:v>
                </c:pt>
                <c:pt idx="107">
                  <c:v>1.5368429999999999E-5</c:v>
                </c:pt>
                <c:pt idx="108">
                  <c:v>1.5423870000000001E-5</c:v>
                </c:pt>
                <c:pt idx="109">
                  <c:v>1.5478849999999998E-5</c:v>
                </c:pt>
                <c:pt idx="110">
                  <c:v>1.5533420000000001E-5</c:v>
                </c:pt>
                <c:pt idx="111">
                  <c:v>1.55876E-5</c:v>
                </c:pt>
                <c:pt idx="112">
                  <c:v>1.5641380000000001E-5</c:v>
                </c:pt>
                <c:pt idx="113">
                  <c:v>1.5694769999999999E-5</c:v>
                </c:pt>
                <c:pt idx="114">
                  <c:v>1.5747790000000001E-5</c:v>
                </c:pt>
                <c:pt idx="115">
                  <c:v>1.5800399999999999E-5</c:v>
                </c:pt>
                <c:pt idx="116">
                  <c:v>1.5852650000000001E-5</c:v>
                </c:pt>
                <c:pt idx="117">
                  <c:v>1.5904560000000001E-5</c:v>
                </c:pt>
                <c:pt idx="118">
                  <c:v>1.5956100000000001E-5</c:v>
                </c:pt>
                <c:pt idx="119">
                  <c:v>1.6007299999999998E-5</c:v>
                </c:pt>
                <c:pt idx="120">
                  <c:v>1.6058159999999999E-5</c:v>
                </c:pt>
                <c:pt idx="121">
                  <c:v>1.6108669999999998E-5</c:v>
                </c:pt>
                <c:pt idx="122">
                  <c:v>1.6158830000000001E-5</c:v>
                </c:pt>
                <c:pt idx="123">
                  <c:v>1.6208689999999999E-5</c:v>
                </c:pt>
                <c:pt idx="124">
                  <c:v>1.62582E-5</c:v>
                </c:pt>
                <c:pt idx="125">
                  <c:v>1.630741E-5</c:v>
                </c:pt>
                <c:pt idx="126">
                  <c:v>1.6356300000000001E-5</c:v>
                </c:pt>
                <c:pt idx="127">
                  <c:v>1.6404899999999999E-5</c:v>
                </c:pt>
                <c:pt idx="128">
                  <c:v>1.645319E-5</c:v>
                </c:pt>
                <c:pt idx="129">
                  <c:v>1.6501169999999998E-5</c:v>
                </c:pt>
                <c:pt idx="130">
                  <c:v>1.6548829999999999E-5</c:v>
                </c:pt>
                <c:pt idx="131">
                  <c:v>1.6596230000000001E-5</c:v>
                </c:pt>
                <c:pt idx="132">
                  <c:v>1.664334E-5</c:v>
                </c:pt>
                <c:pt idx="133">
                  <c:v>1.6690150000000001E-5</c:v>
                </c:pt>
                <c:pt idx="134">
                  <c:v>1.6736690000000001E-5</c:v>
                </c:pt>
                <c:pt idx="135">
                  <c:v>1.6782950000000002E-5</c:v>
                </c:pt>
                <c:pt idx="136">
                  <c:v>1.6828969999999999E-5</c:v>
                </c:pt>
                <c:pt idx="137">
                  <c:v>1.6874730000000002E-5</c:v>
                </c:pt>
                <c:pt idx="138">
                  <c:v>1.6920209999999998E-5</c:v>
                </c:pt>
                <c:pt idx="139">
                  <c:v>1.6965440000000001E-5</c:v>
                </c:pt>
                <c:pt idx="140">
                  <c:v>1.7010399999999999E-5</c:v>
                </c:pt>
                <c:pt idx="141">
                  <c:v>1.7055130000000001E-5</c:v>
                </c:pt>
                <c:pt idx="142">
                  <c:v>1.709958E-5</c:v>
                </c:pt>
                <c:pt idx="143">
                  <c:v>1.7143829999999999E-5</c:v>
                </c:pt>
                <c:pt idx="144">
                  <c:v>1.7187809999999999E-5</c:v>
                </c:pt>
                <c:pt idx="145">
                  <c:v>1.723156E-5</c:v>
                </c:pt>
                <c:pt idx="146">
                  <c:v>1.7275070000000001E-5</c:v>
                </c:pt>
                <c:pt idx="147">
                  <c:v>1.7318360000000001E-5</c:v>
                </c:pt>
                <c:pt idx="148">
                  <c:v>1.7361389999999999E-5</c:v>
                </c:pt>
                <c:pt idx="149">
                  <c:v>1.7404240000000001E-5</c:v>
                </c:pt>
                <c:pt idx="150">
                  <c:v>1.7446829999999999E-5</c:v>
                </c:pt>
                <c:pt idx="151">
                  <c:v>1.7489230000000001E-5</c:v>
                </c:pt>
                <c:pt idx="152">
                  <c:v>1.75314E-5</c:v>
                </c:pt>
                <c:pt idx="153">
                  <c:v>1.7573360000000001E-5</c:v>
                </c:pt>
                <c:pt idx="154">
                  <c:v>1.7615089999999999E-5</c:v>
                </c:pt>
                <c:pt idx="155">
                  <c:v>1.7656620000000001E-5</c:v>
                </c:pt>
                <c:pt idx="156">
                  <c:v>1.7697949999999999E-5</c:v>
                </c:pt>
                <c:pt idx="157">
                  <c:v>1.773908E-5</c:v>
                </c:pt>
                <c:pt idx="158">
                  <c:v>1.7779989999999998E-5</c:v>
                </c:pt>
                <c:pt idx="159">
                  <c:v>1.7820719999999998E-5</c:v>
                </c:pt>
                <c:pt idx="160">
                  <c:v>1.7861250000000001E-5</c:v>
                </c:pt>
                <c:pt idx="161">
                  <c:v>1.7901569999999999E-5</c:v>
                </c:pt>
                <c:pt idx="162">
                  <c:v>1.7941709999999999E-5</c:v>
                </c:pt>
                <c:pt idx="163">
                  <c:v>1.7981660000000002E-5</c:v>
                </c:pt>
                <c:pt idx="164">
                  <c:v>1.8021420000000001E-5</c:v>
                </c:pt>
                <c:pt idx="165">
                  <c:v>1.8060990000000001E-5</c:v>
                </c:pt>
                <c:pt idx="166">
                  <c:v>1.8100370000000002E-5</c:v>
                </c:pt>
                <c:pt idx="167">
                  <c:v>1.813957E-5</c:v>
                </c:pt>
                <c:pt idx="168">
                  <c:v>1.8178599999999999E-5</c:v>
                </c:pt>
                <c:pt idx="169">
                  <c:v>1.821745E-5</c:v>
                </c:pt>
                <c:pt idx="170">
                  <c:v>1.8256120000000001E-5</c:v>
                </c:pt>
                <c:pt idx="171">
                  <c:v>1.8294630000000001E-5</c:v>
                </c:pt>
                <c:pt idx="172">
                  <c:v>1.8332949999999999E-5</c:v>
                </c:pt>
                <c:pt idx="173">
                  <c:v>1.8371100000000001E-5</c:v>
                </c:pt>
                <c:pt idx="174">
                  <c:v>1.8409080000000002E-5</c:v>
                </c:pt>
                <c:pt idx="175">
                  <c:v>1.8446909999999999E-5</c:v>
                </c:pt>
                <c:pt idx="176">
                  <c:v>1.848456E-5</c:v>
                </c:pt>
                <c:pt idx="177">
                  <c:v>1.852205E-5</c:v>
                </c:pt>
                <c:pt idx="178">
                  <c:v>1.8559379999999999E-5</c:v>
                </c:pt>
                <c:pt idx="179">
                  <c:v>1.8596560000000001E-5</c:v>
                </c:pt>
                <c:pt idx="180">
                  <c:v>1.8633579999999999E-5</c:v>
                </c:pt>
                <c:pt idx="181">
                  <c:v>1.8670429999999999E-5</c:v>
                </c:pt>
                <c:pt idx="182">
                  <c:v>1.8707139999999999E-5</c:v>
                </c:pt>
                <c:pt idx="183">
                  <c:v>1.874368E-5</c:v>
                </c:pt>
                <c:pt idx="184">
                  <c:v>1.8780079999999999E-5</c:v>
                </c:pt>
                <c:pt idx="185">
                  <c:v>1.881633E-5</c:v>
                </c:pt>
                <c:pt idx="186">
                  <c:v>1.8852420000000001E-5</c:v>
                </c:pt>
                <c:pt idx="187">
                  <c:v>1.8888370000000002E-5</c:v>
                </c:pt>
                <c:pt idx="188">
                  <c:v>1.8924179999999999E-5</c:v>
                </c:pt>
                <c:pt idx="189">
                  <c:v>1.895984E-5</c:v>
                </c:pt>
                <c:pt idx="190">
                  <c:v>1.8995359999999998E-5</c:v>
                </c:pt>
                <c:pt idx="191">
                  <c:v>1.903074E-5</c:v>
                </c:pt>
                <c:pt idx="192">
                  <c:v>1.9065970000000001E-5</c:v>
                </c:pt>
                <c:pt idx="193">
                  <c:v>1.910107E-5</c:v>
                </c:pt>
                <c:pt idx="194">
                  <c:v>1.913603E-5</c:v>
                </c:pt>
                <c:pt idx="195">
                  <c:v>1.917085E-5</c:v>
                </c:pt>
                <c:pt idx="196">
                  <c:v>1.920553E-5</c:v>
                </c:pt>
                <c:pt idx="197">
                  <c:v>1.9240080000000001E-5</c:v>
                </c:pt>
                <c:pt idx="198">
                  <c:v>1.9274510000000001E-5</c:v>
                </c:pt>
                <c:pt idx="199">
                  <c:v>1.9308800000000001E-5</c:v>
                </c:pt>
                <c:pt idx="200">
                  <c:v>1.9342969999999999E-5</c:v>
                </c:pt>
                <c:pt idx="201">
                  <c:v>1.9377000000000001E-5</c:v>
                </c:pt>
                <c:pt idx="202">
                  <c:v>1.9410900000000001E-5</c:v>
                </c:pt>
                <c:pt idx="203">
                  <c:v>1.9444670000000002E-5</c:v>
                </c:pt>
                <c:pt idx="204">
                  <c:v>1.9478320000000001E-5</c:v>
                </c:pt>
                <c:pt idx="205">
                  <c:v>1.9511849999999999E-5</c:v>
                </c:pt>
                <c:pt idx="206">
                  <c:v>1.9545250000000001E-5</c:v>
                </c:pt>
                <c:pt idx="207">
                  <c:v>1.9578539999999998E-5</c:v>
                </c:pt>
                <c:pt idx="208">
                  <c:v>1.961169E-5</c:v>
                </c:pt>
                <c:pt idx="209">
                  <c:v>1.9644730000000001E-5</c:v>
                </c:pt>
                <c:pt idx="210">
                  <c:v>1.967765E-5</c:v>
                </c:pt>
                <c:pt idx="211">
                  <c:v>1.971045E-5</c:v>
                </c:pt>
                <c:pt idx="212">
                  <c:v>1.974314E-5</c:v>
                </c:pt>
                <c:pt idx="213">
                  <c:v>1.9775709999999998E-5</c:v>
                </c:pt>
                <c:pt idx="214">
                  <c:v>1.9808169999999999E-5</c:v>
                </c:pt>
                <c:pt idx="215">
                  <c:v>1.9840500000000001E-5</c:v>
                </c:pt>
                <c:pt idx="216">
                  <c:v>1.987274E-5</c:v>
                </c:pt>
                <c:pt idx="217">
                  <c:v>1.990485E-5</c:v>
                </c:pt>
                <c:pt idx="218">
                  <c:v>1.9936859999999999E-5</c:v>
                </c:pt>
                <c:pt idx="219">
                  <c:v>1.9968750000000001E-5</c:v>
                </c:pt>
                <c:pt idx="220">
                  <c:v>2.0000539999999999E-5</c:v>
                </c:pt>
                <c:pt idx="221">
                  <c:v>2.003223E-5</c:v>
                </c:pt>
                <c:pt idx="222">
                  <c:v>2.0063789999999999E-5</c:v>
                </c:pt>
                <c:pt idx="223">
                  <c:v>2.0095260000000001E-5</c:v>
                </c:pt>
                <c:pt idx="224">
                  <c:v>2.0126619999999999E-5</c:v>
                </c:pt>
                <c:pt idx="225">
                  <c:v>2.015787E-5</c:v>
                </c:pt>
                <c:pt idx="226">
                  <c:v>2.018901E-5</c:v>
                </c:pt>
                <c:pt idx="227">
                  <c:v>2.022006E-5</c:v>
                </c:pt>
                <c:pt idx="228">
                  <c:v>2.025101E-5</c:v>
                </c:pt>
                <c:pt idx="229">
                  <c:v>2.0281839999999999E-5</c:v>
                </c:pt>
                <c:pt idx="230">
                  <c:v>2.0312580000000001E-5</c:v>
                </c:pt>
                <c:pt idx="231">
                  <c:v>2.034322E-5</c:v>
                </c:pt>
                <c:pt idx="232">
                  <c:v>2.0373750000000001E-5</c:v>
                </c:pt>
                <c:pt idx="233">
                  <c:v>2.040419E-5</c:v>
                </c:pt>
                <c:pt idx="234">
                  <c:v>2.0434539999999998E-5</c:v>
                </c:pt>
                <c:pt idx="235">
                  <c:v>2.046479E-5</c:v>
                </c:pt>
                <c:pt idx="236">
                  <c:v>2.0494939999999999E-5</c:v>
                </c:pt>
                <c:pt idx="237">
                  <c:v>2.052499E-5</c:v>
                </c:pt>
                <c:pt idx="238">
                  <c:v>2.0554949999999999E-5</c:v>
                </c:pt>
                <c:pt idx="239">
                  <c:v>2.0584820000000001E-5</c:v>
                </c:pt>
                <c:pt idx="240">
                  <c:v>2.0614600000000001E-5</c:v>
                </c:pt>
                <c:pt idx="241">
                  <c:v>2.064428E-5</c:v>
                </c:pt>
                <c:pt idx="242">
                  <c:v>2.067387E-5</c:v>
                </c:pt>
                <c:pt idx="243">
                  <c:v>2.070337E-5</c:v>
                </c:pt>
                <c:pt idx="244">
                  <c:v>2.073277E-5</c:v>
                </c:pt>
                <c:pt idx="245">
                  <c:v>2.0762090000000002E-5</c:v>
                </c:pt>
                <c:pt idx="246">
                  <c:v>2.0791309999999999E-5</c:v>
                </c:pt>
                <c:pt idx="247">
                  <c:v>2.0820440000000001E-5</c:v>
                </c:pt>
                <c:pt idx="248">
                  <c:v>2.084949E-5</c:v>
                </c:pt>
                <c:pt idx="249">
                  <c:v>2.087845E-5</c:v>
                </c:pt>
                <c:pt idx="250">
                  <c:v>2.090732E-5</c:v>
                </c:pt>
              </c:numCache>
            </c:numRef>
          </c:yVal>
          <c:smooth val="1"/>
          <c:extLst>
            <c:ext xmlns:c16="http://schemas.microsoft.com/office/drawing/2014/chart" uri="{C3380CC4-5D6E-409C-BE32-E72D297353CC}">
              <c16:uniqueId val="{0000001A-4D4C-4B1C-89A4-3D3AFACA9F2D}"/>
            </c:ext>
          </c:extLst>
        </c:ser>
        <c:ser>
          <c:idx val="27"/>
          <c:order val="27"/>
          <c:tx>
            <c:strRef>
              <c:f>marine01!$AF$1</c:f>
              <c:strCache>
                <c:ptCount val="1"/>
                <c:pt idx="0">
                  <c:v>Dp(2.07923E-07) </c:v>
                </c:pt>
              </c:strCache>
            </c:strRef>
          </c:tx>
          <c:spPr>
            <a:ln w="12700">
              <a:solidFill>
                <a:srgbClr val="3333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marine01!$AF$2:$AF$252</c:f>
              <c:numCache>
                <c:formatCode>0.00E+00</c:formatCode>
                <c:ptCount val="251"/>
                <c:pt idx="0">
                  <c:v>4.3236840000000002E-7</c:v>
                </c:pt>
                <c:pt idx="1">
                  <c:v>5.0203400000000001E-7</c:v>
                </c:pt>
                <c:pt idx="2">
                  <c:v>5.1051060000000004E-7</c:v>
                </c:pt>
                <c:pt idx="3">
                  <c:v>5.1971849999999996E-7</c:v>
                </c:pt>
                <c:pt idx="4">
                  <c:v>5.2974050000000004E-7</c:v>
                </c:pt>
                <c:pt idx="5">
                  <c:v>5.4069590000000002E-7</c:v>
                </c:pt>
                <c:pt idx="6">
                  <c:v>5.5273809999999995E-7</c:v>
                </c:pt>
                <c:pt idx="7">
                  <c:v>5.6606240000000005E-7</c:v>
                </c:pt>
                <c:pt idx="8">
                  <c:v>5.8092029999999997E-7</c:v>
                </c:pt>
                <c:pt idx="9">
                  <c:v>5.9764040000000002E-7</c:v>
                </c:pt>
                <c:pt idx="10">
                  <c:v>6.1666319999999998E-7</c:v>
                </c:pt>
                <c:pt idx="11">
                  <c:v>6.3859379999999997E-7</c:v>
                </c:pt>
                <c:pt idx="12">
                  <c:v>6.6428599999999997E-7</c:v>
                </c:pt>
                <c:pt idx="13">
                  <c:v>6.9500800000000003E-7</c:v>
                </c:pt>
                <c:pt idx="14">
                  <c:v>7.3271169999999997E-7</c:v>
                </c:pt>
                <c:pt idx="15">
                  <c:v>7.8059029999999995E-7</c:v>
                </c:pt>
                <c:pt idx="16">
                  <c:v>8.4427490000000002E-7</c:v>
                </c:pt>
                <c:pt idx="17">
                  <c:v>9.3446480000000001E-7</c:v>
                </c:pt>
                <c:pt idx="18">
                  <c:v>1.072949E-6</c:v>
                </c:pt>
                <c:pt idx="19">
                  <c:v>1.303833E-6</c:v>
                </c:pt>
                <c:pt idx="20">
                  <c:v>1.6998490000000001E-6</c:v>
                </c:pt>
                <c:pt idx="21">
                  <c:v>2.3117159999999998E-6</c:v>
                </c:pt>
                <c:pt idx="22">
                  <c:v>3.1055140000000001E-6</c:v>
                </c:pt>
                <c:pt idx="23">
                  <c:v>3.9829210000000004E-6</c:v>
                </c:pt>
                <c:pt idx="24">
                  <c:v>4.8423899999999997E-6</c:v>
                </c:pt>
                <c:pt idx="25">
                  <c:v>5.6122689999999998E-6</c:v>
                </c:pt>
                <c:pt idx="26">
                  <c:v>6.2609639999999997E-6</c:v>
                </c:pt>
                <c:pt idx="27">
                  <c:v>6.790431E-6</c:v>
                </c:pt>
                <c:pt idx="28">
                  <c:v>7.2210809999999999E-6</c:v>
                </c:pt>
                <c:pt idx="29">
                  <c:v>7.5774130000000002E-6</c:v>
                </c:pt>
                <c:pt idx="30">
                  <c:v>7.8802900000000007E-6</c:v>
                </c:pt>
                <c:pt idx="31">
                  <c:v>8.1454240000000006E-6</c:v>
                </c:pt>
                <c:pt idx="32">
                  <c:v>8.3837200000000004E-6</c:v>
                </c:pt>
                <c:pt idx="33">
                  <c:v>8.6022379999999993E-6</c:v>
                </c:pt>
                <c:pt idx="34">
                  <c:v>8.8055859999999992E-6</c:v>
                </c:pt>
                <c:pt idx="35">
                  <c:v>8.9968259999999994E-6</c:v>
                </c:pt>
                <c:pt idx="36">
                  <c:v>9.1780340000000006E-6</c:v>
                </c:pt>
                <c:pt idx="37">
                  <c:v>9.3506850000000008E-6</c:v>
                </c:pt>
                <c:pt idx="38">
                  <c:v>9.5158859999999998E-6</c:v>
                </c:pt>
                <c:pt idx="39">
                  <c:v>9.6744789999999995E-6</c:v>
                </c:pt>
                <c:pt idx="40">
                  <c:v>9.8271449999999992E-6</c:v>
                </c:pt>
                <c:pt idx="41">
                  <c:v>9.9744170000000004E-6</c:v>
                </c:pt>
                <c:pt idx="42">
                  <c:v>1.0116840000000001E-5</c:v>
                </c:pt>
                <c:pt idx="43">
                  <c:v>1.025479E-5</c:v>
                </c:pt>
                <c:pt idx="44">
                  <c:v>1.038861E-5</c:v>
                </c:pt>
                <c:pt idx="45">
                  <c:v>1.051863E-5</c:v>
                </c:pt>
                <c:pt idx="46">
                  <c:v>1.064509E-5</c:v>
                </c:pt>
                <c:pt idx="47">
                  <c:v>1.076826E-5</c:v>
                </c:pt>
                <c:pt idx="48">
                  <c:v>1.08883E-5</c:v>
                </c:pt>
                <c:pt idx="49">
                  <c:v>1.1005440000000001E-5</c:v>
                </c:pt>
                <c:pt idx="50">
                  <c:v>1.111987E-5</c:v>
                </c:pt>
                <c:pt idx="51">
                  <c:v>1.123173E-5</c:v>
                </c:pt>
                <c:pt idx="52">
                  <c:v>1.1341200000000001E-5</c:v>
                </c:pt>
                <c:pt idx="53">
                  <c:v>1.144835E-5</c:v>
                </c:pt>
                <c:pt idx="54">
                  <c:v>1.1553360000000001E-5</c:v>
                </c:pt>
                <c:pt idx="55">
                  <c:v>1.1656280000000001E-5</c:v>
                </c:pt>
                <c:pt idx="56">
                  <c:v>1.1757260000000001E-5</c:v>
                </c:pt>
                <c:pt idx="57">
                  <c:v>1.185639E-5</c:v>
                </c:pt>
                <c:pt idx="58">
                  <c:v>1.195367E-5</c:v>
                </c:pt>
                <c:pt idx="59">
                  <c:v>1.2049260000000001E-5</c:v>
                </c:pt>
                <c:pt idx="60">
                  <c:v>1.214326E-5</c:v>
                </c:pt>
                <c:pt idx="61">
                  <c:v>1.223567E-5</c:v>
                </c:pt>
                <c:pt idx="62">
                  <c:v>1.2326589999999999E-5</c:v>
                </c:pt>
                <c:pt idx="63">
                  <c:v>1.2416049999999999E-5</c:v>
                </c:pt>
                <c:pt idx="64">
                  <c:v>1.250415E-5</c:v>
                </c:pt>
                <c:pt idx="65">
                  <c:v>1.25909E-5</c:v>
                </c:pt>
                <c:pt idx="66">
                  <c:v>1.267638E-5</c:v>
                </c:pt>
                <c:pt idx="67">
                  <c:v>1.2760599999999999E-5</c:v>
                </c:pt>
                <c:pt idx="68">
                  <c:v>1.284364E-5</c:v>
                </c:pt>
                <c:pt idx="69">
                  <c:v>1.292554E-5</c:v>
                </c:pt>
                <c:pt idx="70">
                  <c:v>1.300635E-5</c:v>
                </c:pt>
                <c:pt idx="71">
                  <c:v>1.308608E-5</c:v>
                </c:pt>
                <c:pt idx="72">
                  <c:v>1.3164769999999999E-5</c:v>
                </c:pt>
                <c:pt idx="73">
                  <c:v>1.3242450000000001E-5</c:v>
                </c:pt>
                <c:pt idx="74">
                  <c:v>1.3319149999999999E-5</c:v>
                </c:pt>
                <c:pt idx="75">
                  <c:v>1.339491E-5</c:v>
                </c:pt>
                <c:pt idx="76">
                  <c:v>1.346976E-5</c:v>
                </c:pt>
                <c:pt idx="77">
                  <c:v>1.3543729999999999E-5</c:v>
                </c:pt>
                <c:pt idx="78">
                  <c:v>1.361683E-5</c:v>
                </c:pt>
                <c:pt idx="79">
                  <c:v>1.368911E-5</c:v>
                </c:pt>
                <c:pt idx="80">
                  <c:v>1.3760589999999999E-5</c:v>
                </c:pt>
                <c:pt idx="81">
                  <c:v>1.383126E-5</c:v>
                </c:pt>
                <c:pt idx="82">
                  <c:v>1.3901189999999999E-5</c:v>
                </c:pt>
                <c:pt idx="83">
                  <c:v>1.397036E-5</c:v>
                </c:pt>
                <c:pt idx="84">
                  <c:v>1.40388E-5</c:v>
                </c:pt>
                <c:pt idx="85">
                  <c:v>1.4106540000000001E-5</c:v>
                </c:pt>
                <c:pt idx="86">
                  <c:v>1.417359E-5</c:v>
                </c:pt>
                <c:pt idx="87">
                  <c:v>1.4239950000000001E-5</c:v>
                </c:pt>
                <c:pt idx="88">
                  <c:v>1.430566E-5</c:v>
                </c:pt>
                <c:pt idx="89">
                  <c:v>1.437073E-5</c:v>
                </c:pt>
                <c:pt idx="90">
                  <c:v>1.443519E-5</c:v>
                </c:pt>
                <c:pt idx="91">
                  <c:v>1.4499019999999999E-5</c:v>
                </c:pt>
                <c:pt idx="92">
                  <c:v>1.456226E-5</c:v>
                </c:pt>
                <c:pt idx="93">
                  <c:v>1.462491E-5</c:v>
                </c:pt>
                <c:pt idx="94">
                  <c:v>1.4687E-5</c:v>
                </c:pt>
                <c:pt idx="95">
                  <c:v>1.474851E-5</c:v>
                </c:pt>
                <c:pt idx="96">
                  <c:v>1.480949E-5</c:v>
                </c:pt>
                <c:pt idx="97">
                  <c:v>1.486995E-5</c:v>
                </c:pt>
                <c:pt idx="98">
                  <c:v>1.492987E-5</c:v>
                </c:pt>
                <c:pt idx="99">
                  <c:v>1.498929E-5</c:v>
                </c:pt>
                <c:pt idx="100">
                  <c:v>1.504819E-5</c:v>
                </c:pt>
                <c:pt idx="101">
                  <c:v>1.5106630000000001E-5</c:v>
                </c:pt>
                <c:pt idx="102">
                  <c:v>1.516457E-5</c:v>
                </c:pt>
                <c:pt idx="103">
                  <c:v>1.522206E-5</c:v>
                </c:pt>
                <c:pt idx="104">
                  <c:v>1.5279079999999999E-5</c:v>
                </c:pt>
                <c:pt idx="105">
                  <c:v>1.5335649999999999E-5</c:v>
                </c:pt>
                <c:pt idx="106">
                  <c:v>1.5391769999999998E-5</c:v>
                </c:pt>
                <c:pt idx="107">
                  <c:v>1.5447469999999999E-5</c:v>
                </c:pt>
                <c:pt idx="108">
                  <c:v>1.5502760000000001E-5</c:v>
                </c:pt>
                <c:pt idx="109">
                  <c:v>1.5557600000000002E-5</c:v>
                </c:pt>
                <c:pt idx="110">
                  <c:v>1.561201E-5</c:v>
                </c:pt>
                <c:pt idx="111">
                  <c:v>1.566606E-5</c:v>
                </c:pt>
                <c:pt idx="112">
                  <c:v>1.571968E-5</c:v>
                </c:pt>
                <c:pt idx="113">
                  <c:v>1.5772939999999999E-5</c:v>
                </c:pt>
                <c:pt idx="114">
                  <c:v>1.5825810000000001E-5</c:v>
                </c:pt>
                <c:pt idx="115">
                  <c:v>1.5878289999999999E-5</c:v>
                </c:pt>
                <c:pt idx="116">
                  <c:v>1.5930399999999999E-5</c:v>
                </c:pt>
                <c:pt idx="117">
                  <c:v>1.5982169999999999E-5</c:v>
                </c:pt>
                <c:pt idx="118">
                  <c:v>1.603358E-5</c:v>
                </c:pt>
                <c:pt idx="119">
                  <c:v>1.6084649999999999E-5</c:v>
                </c:pt>
                <c:pt idx="120">
                  <c:v>1.6135369999999999E-5</c:v>
                </c:pt>
                <c:pt idx="121">
                  <c:v>1.6185760000000001E-5</c:v>
                </c:pt>
                <c:pt idx="122">
                  <c:v>1.6235790000000001E-5</c:v>
                </c:pt>
                <c:pt idx="123">
                  <c:v>1.628552E-5</c:v>
                </c:pt>
                <c:pt idx="124">
                  <c:v>1.6334899999999998E-5</c:v>
                </c:pt>
                <c:pt idx="125">
                  <c:v>1.638399E-5</c:v>
                </c:pt>
                <c:pt idx="126">
                  <c:v>1.643276E-5</c:v>
                </c:pt>
                <c:pt idx="127">
                  <c:v>1.6481229999999999E-5</c:v>
                </c:pt>
                <c:pt idx="128">
                  <c:v>1.6529400000000001E-5</c:v>
                </c:pt>
                <c:pt idx="129">
                  <c:v>1.6577259999999999E-5</c:v>
                </c:pt>
                <c:pt idx="130">
                  <c:v>1.6624810000000001E-5</c:v>
                </c:pt>
                <c:pt idx="131">
                  <c:v>1.6672089999999998E-5</c:v>
                </c:pt>
                <c:pt idx="132">
                  <c:v>1.6719079999999999E-5</c:v>
                </c:pt>
                <c:pt idx="133">
                  <c:v>1.676578E-5</c:v>
                </c:pt>
                <c:pt idx="134">
                  <c:v>1.6812200000000001E-5</c:v>
                </c:pt>
                <c:pt idx="135">
                  <c:v>1.6858360000000002E-5</c:v>
                </c:pt>
                <c:pt idx="136">
                  <c:v>1.6904260000000001E-5</c:v>
                </c:pt>
                <c:pt idx="137">
                  <c:v>1.6949909999999999E-5</c:v>
                </c:pt>
                <c:pt idx="138">
                  <c:v>1.6995279999999998E-5</c:v>
                </c:pt>
                <c:pt idx="139">
                  <c:v>1.70404E-5</c:v>
                </c:pt>
                <c:pt idx="140">
                  <c:v>1.7085260000000001E-5</c:v>
                </c:pt>
                <c:pt idx="141">
                  <c:v>1.7129879999999999E-5</c:v>
                </c:pt>
                <c:pt idx="142">
                  <c:v>1.7174230000000001E-5</c:v>
                </c:pt>
                <c:pt idx="143">
                  <c:v>1.7218360000000002E-5</c:v>
                </c:pt>
                <c:pt idx="144">
                  <c:v>1.7262240000000002E-5</c:v>
                </c:pt>
                <c:pt idx="145">
                  <c:v>1.7305889999999999E-5</c:v>
                </c:pt>
                <c:pt idx="146">
                  <c:v>1.73493E-5</c:v>
                </c:pt>
                <c:pt idx="147">
                  <c:v>1.7392479999999999E-5</c:v>
                </c:pt>
                <c:pt idx="148">
                  <c:v>1.7435420000000001E-5</c:v>
                </c:pt>
                <c:pt idx="149">
                  <c:v>1.7478169999999999E-5</c:v>
                </c:pt>
                <c:pt idx="150">
                  <c:v>1.752066E-5</c:v>
                </c:pt>
                <c:pt idx="151">
                  <c:v>1.7562969999999999E-5</c:v>
                </c:pt>
                <c:pt idx="152">
                  <c:v>1.7605040000000001E-5</c:v>
                </c:pt>
                <c:pt idx="153">
                  <c:v>1.7646899999999999E-5</c:v>
                </c:pt>
                <c:pt idx="154">
                  <c:v>1.7688530000000001E-5</c:v>
                </c:pt>
                <c:pt idx="155">
                  <c:v>1.7729969999999999E-5</c:v>
                </c:pt>
                <c:pt idx="156">
                  <c:v>1.7771210000000001E-5</c:v>
                </c:pt>
                <c:pt idx="157">
                  <c:v>1.7812240000000001E-5</c:v>
                </c:pt>
                <c:pt idx="158">
                  <c:v>1.7853070000000002E-5</c:v>
                </c:pt>
                <c:pt idx="159">
                  <c:v>1.7893700000000001E-5</c:v>
                </c:pt>
                <c:pt idx="160">
                  <c:v>1.7934140000000001E-5</c:v>
                </c:pt>
                <c:pt idx="161">
                  <c:v>1.7974380000000001E-5</c:v>
                </c:pt>
                <c:pt idx="162">
                  <c:v>1.801443E-5</c:v>
                </c:pt>
                <c:pt idx="163">
                  <c:v>1.805429E-5</c:v>
                </c:pt>
                <c:pt idx="164">
                  <c:v>1.809396E-5</c:v>
                </c:pt>
                <c:pt idx="165">
                  <c:v>1.8133440000000001E-5</c:v>
                </c:pt>
                <c:pt idx="166">
                  <c:v>1.8172729999999998E-5</c:v>
                </c:pt>
                <c:pt idx="167">
                  <c:v>1.821184E-5</c:v>
                </c:pt>
                <c:pt idx="168">
                  <c:v>1.8250790000000001E-5</c:v>
                </c:pt>
                <c:pt idx="169">
                  <c:v>1.8289549999999998E-5</c:v>
                </c:pt>
                <c:pt idx="170">
                  <c:v>1.8328140000000001E-5</c:v>
                </c:pt>
                <c:pt idx="171">
                  <c:v>1.8366569999999999E-5</c:v>
                </c:pt>
                <c:pt idx="172">
                  <c:v>1.8404810000000001E-5</c:v>
                </c:pt>
                <c:pt idx="173">
                  <c:v>1.8442880000000001E-5</c:v>
                </c:pt>
                <c:pt idx="174">
                  <c:v>1.848078E-5</c:v>
                </c:pt>
                <c:pt idx="175">
                  <c:v>1.851852E-5</c:v>
                </c:pt>
                <c:pt idx="176">
                  <c:v>1.85561E-5</c:v>
                </c:pt>
                <c:pt idx="177">
                  <c:v>1.8593510000000001E-5</c:v>
                </c:pt>
                <c:pt idx="178">
                  <c:v>1.8630759999999998E-5</c:v>
                </c:pt>
                <c:pt idx="179">
                  <c:v>1.8667850000000001E-5</c:v>
                </c:pt>
                <c:pt idx="180">
                  <c:v>1.8704800000000001E-5</c:v>
                </c:pt>
                <c:pt idx="181">
                  <c:v>1.8741570000000002E-5</c:v>
                </c:pt>
                <c:pt idx="182">
                  <c:v>1.8778199999999999E-5</c:v>
                </c:pt>
                <c:pt idx="183">
                  <c:v>1.8814669999999999E-5</c:v>
                </c:pt>
                <c:pt idx="184">
                  <c:v>1.8850989999999999E-5</c:v>
                </c:pt>
                <c:pt idx="185">
                  <c:v>1.8887160000000002E-5</c:v>
                </c:pt>
                <c:pt idx="186">
                  <c:v>1.8923180000000001E-5</c:v>
                </c:pt>
                <c:pt idx="187">
                  <c:v>1.895906E-5</c:v>
                </c:pt>
                <c:pt idx="188">
                  <c:v>1.89948E-5</c:v>
                </c:pt>
                <c:pt idx="189">
                  <c:v>1.9030379999999999E-5</c:v>
                </c:pt>
                <c:pt idx="190">
                  <c:v>1.9065820000000001E-5</c:v>
                </c:pt>
                <c:pt idx="191">
                  <c:v>1.9101130000000001E-5</c:v>
                </c:pt>
                <c:pt idx="192">
                  <c:v>1.9136290000000001E-5</c:v>
                </c:pt>
                <c:pt idx="193">
                  <c:v>1.9171319999999999E-5</c:v>
                </c:pt>
                <c:pt idx="194">
                  <c:v>1.920621E-5</c:v>
                </c:pt>
                <c:pt idx="195">
                  <c:v>1.9240960000000002E-5</c:v>
                </c:pt>
                <c:pt idx="196">
                  <c:v>1.927557E-5</c:v>
                </c:pt>
                <c:pt idx="197">
                  <c:v>1.931005E-5</c:v>
                </c:pt>
                <c:pt idx="198">
                  <c:v>1.9344410000000001E-5</c:v>
                </c:pt>
                <c:pt idx="199">
                  <c:v>1.937863E-5</c:v>
                </c:pt>
                <c:pt idx="200">
                  <c:v>1.941273E-5</c:v>
                </c:pt>
                <c:pt idx="201">
                  <c:v>1.9446690000000001E-5</c:v>
                </c:pt>
                <c:pt idx="202">
                  <c:v>1.9480519999999999E-5</c:v>
                </c:pt>
                <c:pt idx="203">
                  <c:v>1.9514229999999999E-5</c:v>
                </c:pt>
                <c:pt idx="204">
                  <c:v>1.9547820000000001E-5</c:v>
                </c:pt>
                <c:pt idx="205">
                  <c:v>1.958128E-5</c:v>
                </c:pt>
                <c:pt idx="206">
                  <c:v>1.9614610000000001E-5</c:v>
                </c:pt>
                <c:pt idx="207">
                  <c:v>1.9647830000000001E-5</c:v>
                </c:pt>
                <c:pt idx="208">
                  <c:v>1.9680920000000001E-5</c:v>
                </c:pt>
                <c:pt idx="209">
                  <c:v>1.9713900000000001E-5</c:v>
                </c:pt>
                <c:pt idx="210">
                  <c:v>1.9746749999999999E-5</c:v>
                </c:pt>
                <c:pt idx="211">
                  <c:v>1.9779489999999999E-5</c:v>
                </c:pt>
                <c:pt idx="212">
                  <c:v>1.981211E-5</c:v>
                </c:pt>
                <c:pt idx="213">
                  <c:v>1.9844620000000001E-5</c:v>
                </c:pt>
                <c:pt idx="214">
                  <c:v>1.9877020000000001E-5</c:v>
                </c:pt>
                <c:pt idx="215">
                  <c:v>1.9909289999999999E-5</c:v>
                </c:pt>
                <c:pt idx="216">
                  <c:v>1.9941459999999999E-5</c:v>
                </c:pt>
                <c:pt idx="217">
                  <c:v>1.9973509999999998E-5</c:v>
                </c:pt>
                <c:pt idx="218">
                  <c:v>2.0005460000000001E-5</c:v>
                </c:pt>
                <c:pt idx="219">
                  <c:v>2.0037290000000001E-5</c:v>
                </c:pt>
                <c:pt idx="220">
                  <c:v>2.0069019999999998E-5</c:v>
                </c:pt>
                <c:pt idx="221">
                  <c:v>2.0100649999999999E-5</c:v>
                </c:pt>
                <c:pt idx="222">
                  <c:v>2.013215E-5</c:v>
                </c:pt>
                <c:pt idx="223">
                  <c:v>2.0163559999999998E-5</c:v>
                </c:pt>
                <c:pt idx="224">
                  <c:v>2.0194859999999999E-5</c:v>
                </c:pt>
                <c:pt idx="225">
                  <c:v>2.0226049999999999E-5</c:v>
                </c:pt>
                <c:pt idx="226">
                  <c:v>2.0257139999999999E-5</c:v>
                </c:pt>
                <c:pt idx="227">
                  <c:v>2.0288129999999998E-5</c:v>
                </c:pt>
                <c:pt idx="228">
                  <c:v>2.0319020000000001E-5</c:v>
                </c:pt>
                <c:pt idx="229">
                  <c:v>2.0349789999999999E-5</c:v>
                </c:pt>
                <c:pt idx="230">
                  <c:v>2.038047E-5</c:v>
                </c:pt>
                <c:pt idx="231">
                  <c:v>2.0411049999999998E-5</c:v>
                </c:pt>
                <c:pt idx="232">
                  <c:v>2.0441529999999999E-5</c:v>
                </c:pt>
                <c:pt idx="233">
                  <c:v>2.047191E-5</c:v>
                </c:pt>
                <c:pt idx="234">
                  <c:v>2.0502200000000002E-5</c:v>
                </c:pt>
                <c:pt idx="235">
                  <c:v>2.0532389999999999E-5</c:v>
                </c:pt>
                <c:pt idx="236">
                  <c:v>2.0562490000000001E-5</c:v>
                </c:pt>
                <c:pt idx="237">
                  <c:v>2.0592489999999999E-5</c:v>
                </c:pt>
                <c:pt idx="238">
                  <c:v>2.0622400000000001E-5</c:v>
                </c:pt>
                <c:pt idx="239">
                  <c:v>2.0652199999999999E-5</c:v>
                </c:pt>
                <c:pt idx="240">
                  <c:v>2.0681930000000001E-5</c:v>
                </c:pt>
                <c:pt idx="241">
                  <c:v>2.0711560000000001E-5</c:v>
                </c:pt>
                <c:pt idx="242">
                  <c:v>2.07411E-5</c:v>
                </c:pt>
                <c:pt idx="243">
                  <c:v>2.077054E-5</c:v>
                </c:pt>
                <c:pt idx="244">
                  <c:v>2.079989E-5</c:v>
                </c:pt>
                <c:pt idx="245">
                  <c:v>2.082915E-5</c:v>
                </c:pt>
                <c:pt idx="246">
                  <c:v>2.0858320000000001E-5</c:v>
                </c:pt>
                <c:pt idx="247">
                  <c:v>2.0887399999999999E-5</c:v>
                </c:pt>
                <c:pt idx="248">
                  <c:v>2.0916390000000001E-5</c:v>
                </c:pt>
                <c:pt idx="249">
                  <c:v>2.0945310000000002E-5</c:v>
                </c:pt>
                <c:pt idx="250">
                  <c:v>2.0974120000000001E-5</c:v>
                </c:pt>
              </c:numCache>
            </c:numRef>
          </c:yVal>
          <c:smooth val="1"/>
          <c:extLst>
            <c:ext xmlns:c16="http://schemas.microsoft.com/office/drawing/2014/chart" uri="{C3380CC4-5D6E-409C-BE32-E72D297353CC}">
              <c16:uniqueId val="{0000001B-4D4C-4B1C-89A4-3D3AFACA9F2D}"/>
            </c:ext>
          </c:extLst>
        </c:ser>
        <c:ser>
          <c:idx val="28"/>
          <c:order val="28"/>
          <c:tx>
            <c:strRef>
              <c:f>marine01!$AG$1</c:f>
              <c:strCache>
                <c:ptCount val="1"/>
                <c:pt idx="0">
                  <c:v>Dp(2.28071E-07) </c:v>
                </c:pt>
              </c:strCache>
            </c:strRef>
          </c:tx>
          <c:spPr>
            <a:ln w="12700">
              <a:solidFill>
                <a:srgbClr val="9933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marine01!$AG$2:$AG$252</c:f>
              <c:numCache>
                <c:formatCode>0.00E+00</c:formatCode>
                <c:ptCount val="251"/>
                <c:pt idx="0">
                  <c:v>4.7737559999999998E-7</c:v>
                </c:pt>
                <c:pt idx="1">
                  <c:v>5.5247619999999996E-7</c:v>
                </c:pt>
                <c:pt idx="2">
                  <c:v>5.618949E-7</c:v>
                </c:pt>
                <c:pt idx="3">
                  <c:v>5.7213180000000005E-7</c:v>
                </c:pt>
                <c:pt idx="4">
                  <c:v>5.8328060000000002E-7</c:v>
                </c:pt>
                <c:pt idx="5">
                  <c:v>5.954757E-7</c:v>
                </c:pt>
                <c:pt idx="6">
                  <c:v>6.0889049999999996E-7</c:v>
                </c:pt>
                <c:pt idx="7">
                  <c:v>6.237461E-7</c:v>
                </c:pt>
                <c:pt idx="8">
                  <c:v>6.4032689999999999E-7</c:v>
                </c:pt>
                <c:pt idx="9">
                  <c:v>6.5900569999999999E-7</c:v>
                </c:pt>
                <c:pt idx="10">
                  <c:v>6.8028259999999996E-7</c:v>
                </c:pt>
                <c:pt idx="11">
                  <c:v>7.0484580000000003E-7</c:v>
                </c:pt>
                <c:pt idx="12">
                  <c:v>7.3366730000000003E-7</c:v>
                </c:pt>
                <c:pt idx="13">
                  <c:v>7.6819320000000001E-7</c:v>
                </c:pt>
                <c:pt idx="14">
                  <c:v>8.1064810000000001E-7</c:v>
                </c:pt>
                <c:pt idx="15">
                  <c:v>8.6466520000000003E-7</c:v>
                </c:pt>
                <c:pt idx="16">
                  <c:v>9.3660919999999998E-7</c:v>
                </c:pt>
                <c:pt idx="17">
                  <c:v>1.0383869999999999E-6</c:v>
                </c:pt>
                <c:pt idx="18">
                  <c:v>1.1933990000000001E-6</c:v>
                </c:pt>
                <c:pt idx="19">
                  <c:v>1.4459650000000001E-6</c:v>
                </c:pt>
                <c:pt idx="20">
                  <c:v>1.862577E-6</c:v>
                </c:pt>
                <c:pt idx="21">
                  <c:v>2.4827930000000002E-6</c:v>
                </c:pt>
                <c:pt idx="22">
                  <c:v>3.2715840000000001E-6</c:v>
                </c:pt>
                <c:pt idx="23">
                  <c:v>4.1379989999999998E-6</c:v>
                </c:pt>
                <c:pt idx="24">
                  <c:v>4.9862230000000002E-6</c:v>
                </c:pt>
                <c:pt idx="25">
                  <c:v>5.74684E-6</c:v>
                </c:pt>
                <c:pt idx="26">
                  <c:v>6.3885610000000001E-6</c:v>
                </c:pt>
                <c:pt idx="27">
                  <c:v>6.9129399999999997E-6</c:v>
                </c:pt>
                <c:pt idx="28">
                  <c:v>7.3398569999999997E-6</c:v>
                </c:pt>
                <c:pt idx="29">
                  <c:v>7.6933729999999994E-6</c:v>
                </c:pt>
                <c:pt idx="30">
                  <c:v>7.9940429999999993E-6</c:v>
                </c:pt>
                <c:pt idx="31">
                  <c:v>8.257372E-6</c:v>
                </c:pt>
                <c:pt idx="32">
                  <c:v>8.4941349999999996E-6</c:v>
                </c:pt>
                <c:pt idx="33">
                  <c:v>8.7113120000000003E-6</c:v>
                </c:pt>
                <c:pt idx="34">
                  <c:v>8.9134599999999992E-6</c:v>
                </c:pt>
                <c:pt idx="35">
                  <c:v>9.1036099999999994E-6</c:v>
                </c:pt>
                <c:pt idx="36">
                  <c:v>9.2838159999999995E-6</c:v>
                </c:pt>
                <c:pt idx="37">
                  <c:v>9.4555370000000007E-6</c:v>
                </c:pt>
                <c:pt idx="38">
                  <c:v>9.6198709999999998E-6</c:v>
                </c:pt>
                <c:pt idx="39">
                  <c:v>9.7776510000000006E-6</c:v>
                </c:pt>
                <c:pt idx="40">
                  <c:v>9.9295500000000005E-6</c:v>
                </c:pt>
                <c:pt idx="41">
                  <c:v>1.00761E-5</c:v>
                </c:pt>
                <c:pt idx="42">
                  <c:v>1.021784E-5</c:v>
                </c:pt>
                <c:pt idx="43">
                  <c:v>1.0355130000000001E-5</c:v>
                </c:pt>
                <c:pt idx="44">
                  <c:v>1.048833E-5</c:v>
                </c:pt>
                <c:pt idx="45">
                  <c:v>1.061775E-5</c:v>
                </c:pt>
                <c:pt idx="46">
                  <c:v>1.0743639999999999E-5</c:v>
                </c:pt>
                <c:pt idx="47">
                  <c:v>1.086626E-5</c:v>
                </c:pt>
                <c:pt idx="48">
                  <c:v>1.0985779999999999E-5</c:v>
                </c:pt>
                <c:pt idx="49">
                  <c:v>1.110242E-5</c:v>
                </c:pt>
                <c:pt idx="50">
                  <c:v>1.121636E-5</c:v>
                </c:pt>
                <c:pt idx="51">
                  <c:v>1.132775E-5</c:v>
                </c:pt>
                <c:pt idx="52">
                  <c:v>1.143677E-5</c:v>
                </c:pt>
                <c:pt idx="53">
                  <c:v>1.1543480000000001E-5</c:v>
                </c:pt>
                <c:pt idx="54">
                  <c:v>1.164806E-5</c:v>
                </c:pt>
                <c:pt idx="55">
                  <c:v>1.175057E-5</c:v>
                </c:pt>
                <c:pt idx="56">
                  <c:v>1.185116E-5</c:v>
                </c:pt>
                <c:pt idx="57">
                  <c:v>1.194989E-5</c:v>
                </c:pt>
                <c:pt idx="58">
                  <c:v>1.20468E-5</c:v>
                </c:pt>
                <c:pt idx="59">
                  <c:v>1.214203E-5</c:v>
                </c:pt>
                <c:pt idx="60">
                  <c:v>1.223567E-5</c:v>
                </c:pt>
                <c:pt idx="61">
                  <c:v>1.2327729999999999E-5</c:v>
                </c:pt>
                <c:pt idx="62">
                  <c:v>1.241831E-5</c:v>
                </c:pt>
                <c:pt idx="63">
                  <c:v>1.2507439999999999E-5</c:v>
                </c:pt>
                <c:pt idx="64">
                  <c:v>1.2595220000000001E-5</c:v>
                </c:pt>
                <c:pt idx="65">
                  <c:v>1.268166E-5</c:v>
                </c:pt>
                <c:pt idx="66">
                  <c:v>1.276683E-5</c:v>
                </c:pt>
                <c:pt idx="67">
                  <c:v>1.285076E-5</c:v>
                </c:pt>
                <c:pt idx="68">
                  <c:v>1.2933500000000001E-5</c:v>
                </c:pt>
                <c:pt idx="69">
                  <c:v>1.301512E-5</c:v>
                </c:pt>
                <c:pt idx="70">
                  <c:v>1.3095650000000001E-5</c:v>
                </c:pt>
                <c:pt idx="71">
                  <c:v>1.31751E-5</c:v>
                </c:pt>
                <c:pt idx="72">
                  <c:v>1.325353E-5</c:v>
                </c:pt>
                <c:pt idx="73">
                  <c:v>1.3330940000000001E-5</c:v>
                </c:pt>
                <c:pt idx="74">
                  <c:v>1.3407390000000001E-5</c:v>
                </c:pt>
                <c:pt idx="75">
                  <c:v>1.348289E-5</c:v>
                </c:pt>
                <c:pt idx="76">
                  <c:v>1.35575E-5</c:v>
                </c:pt>
                <c:pt idx="77">
                  <c:v>1.363123E-5</c:v>
                </c:pt>
                <c:pt idx="78">
                  <c:v>1.3704090000000001E-5</c:v>
                </c:pt>
                <c:pt idx="79">
                  <c:v>1.377614E-5</c:v>
                </c:pt>
                <c:pt idx="80">
                  <c:v>1.3847379999999999E-5</c:v>
                </c:pt>
                <c:pt idx="81">
                  <c:v>1.391783E-5</c:v>
                </c:pt>
                <c:pt idx="82">
                  <c:v>1.3987540000000001E-5</c:v>
                </c:pt>
                <c:pt idx="83">
                  <c:v>1.4056489999999999E-5</c:v>
                </c:pt>
                <c:pt idx="84">
                  <c:v>1.412472E-5</c:v>
                </c:pt>
                <c:pt idx="85">
                  <c:v>1.419225E-5</c:v>
                </c:pt>
                <c:pt idx="86">
                  <c:v>1.425909E-5</c:v>
                </c:pt>
                <c:pt idx="87">
                  <c:v>1.4325240000000001E-5</c:v>
                </c:pt>
                <c:pt idx="88">
                  <c:v>1.439076E-5</c:v>
                </c:pt>
                <c:pt idx="89">
                  <c:v>1.445563E-5</c:v>
                </c:pt>
                <c:pt idx="90">
                  <c:v>1.4519890000000001E-5</c:v>
                </c:pt>
                <c:pt idx="91">
                  <c:v>1.458354E-5</c:v>
                </c:pt>
                <c:pt idx="92">
                  <c:v>1.4646590000000001E-5</c:v>
                </c:pt>
                <c:pt idx="93">
                  <c:v>1.4709049999999999E-5</c:v>
                </c:pt>
                <c:pt idx="94">
                  <c:v>1.477095E-5</c:v>
                </c:pt>
                <c:pt idx="95">
                  <c:v>1.4832280000000001E-5</c:v>
                </c:pt>
                <c:pt idx="96">
                  <c:v>1.4893090000000001E-5</c:v>
                </c:pt>
                <c:pt idx="97">
                  <c:v>1.4953369999999999E-5</c:v>
                </c:pt>
                <c:pt idx="98">
                  <c:v>1.501312E-5</c:v>
                </c:pt>
                <c:pt idx="99">
                  <c:v>1.5072369999999999E-5</c:v>
                </c:pt>
                <c:pt idx="100">
                  <c:v>1.51311E-5</c:v>
                </c:pt>
                <c:pt idx="101">
                  <c:v>1.518937E-5</c:v>
                </c:pt>
                <c:pt idx="102">
                  <c:v>1.524715E-5</c:v>
                </c:pt>
                <c:pt idx="103">
                  <c:v>1.5304480000000001E-5</c:v>
                </c:pt>
                <c:pt idx="104">
                  <c:v>1.5361340000000001E-5</c:v>
                </c:pt>
                <c:pt idx="105">
                  <c:v>1.5417760000000001E-5</c:v>
                </c:pt>
                <c:pt idx="106">
                  <c:v>1.5473719999999999E-5</c:v>
                </c:pt>
                <c:pt idx="107">
                  <c:v>1.5529260000000001E-5</c:v>
                </c:pt>
                <c:pt idx="108">
                  <c:v>1.558441E-5</c:v>
                </c:pt>
                <c:pt idx="109">
                  <c:v>1.563909E-5</c:v>
                </c:pt>
                <c:pt idx="110">
                  <c:v>1.5693359999999998E-5</c:v>
                </c:pt>
                <c:pt idx="111">
                  <c:v>1.5747250000000001E-5</c:v>
                </c:pt>
                <c:pt idx="112">
                  <c:v>1.5800739999999999E-5</c:v>
                </c:pt>
                <c:pt idx="113">
                  <c:v>1.5853850000000001E-5</c:v>
                </c:pt>
                <c:pt idx="114">
                  <c:v>1.590658E-5</c:v>
                </c:pt>
                <c:pt idx="115">
                  <c:v>1.5958919999999999E-5</c:v>
                </c:pt>
                <c:pt idx="116">
                  <c:v>1.6010889999999999E-5</c:v>
                </c:pt>
                <c:pt idx="117">
                  <c:v>1.606253E-5</c:v>
                </c:pt>
                <c:pt idx="118">
                  <c:v>1.6113800000000001E-5</c:v>
                </c:pt>
                <c:pt idx="119">
                  <c:v>1.6164740000000001E-5</c:v>
                </c:pt>
                <c:pt idx="120">
                  <c:v>1.6215329999999999E-5</c:v>
                </c:pt>
                <c:pt idx="121">
                  <c:v>1.6265580000000001E-5</c:v>
                </c:pt>
                <c:pt idx="122">
                  <c:v>1.6315489999999999E-5</c:v>
                </c:pt>
                <c:pt idx="123">
                  <c:v>1.636509E-5</c:v>
                </c:pt>
                <c:pt idx="124">
                  <c:v>1.6414339999999999E-5</c:v>
                </c:pt>
                <c:pt idx="125">
                  <c:v>1.6463309999999999E-5</c:v>
                </c:pt>
                <c:pt idx="126">
                  <c:v>1.651195E-5</c:v>
                </c:pt>
                <c:pt idx="127">
                  <c:v>1.6560300000000001E-5</c:v>
                </c:pt>
                <c:pt idx="128">
                  <c:v>1.6608350000000002E-5</c:v>
                </c:pt>
                <c:pt idx="129">
                  <c:v>1.6656090000000001E-5</c:v>
                </c:pt>
                <c:pt idx="130">
                  <c:v>1.6703520000000002E-5</c:v>
                </c:pt>
                <c:pt idx="131">
                  <c:v>1.6750680000000001E-5</c:v>
                </c:pt>
                <c:pt idx="132">
                  <c:v>1.679756E-5</c:v>
                </c:pt>
                <c:pt idx="133">
                  <c:v>1.684414E-5</c:v>
                </c:pt>
                <c:pt idx="134">
                  <c:v>1.689045E-5</c:v>
                </c:pt>
                <c:pt idx="135">
                  <c:v>1.6936489999999999E-5</c:v>
                </c:pt>
                <c:pt idx="136">
                  <c:v>1.698228E-5</c:v>
                </c:pt>
                <c:pt idx="137">
                  <c:v>1.7027820000000001E-5</c:v>
                </c:pt>
                <c:pt idx="138">
                  <c:v>1.707308E-5</c:v>
                </c:pt>
                <c:pt idx="139">
                  <c:v>1.7118090000000001E-5</c:v>
                </c:pt>
                <c:pt idx="140">
                  <c:v>1.716284E-5</c:v>
                </c:pt>
                <c:pt idx="141">
                  <c:v>1.7207350000000001E-5</c:v>
                </c:pt>
                <c:pt idx="142">
                  <c:v>1.7251599999999999E-5</c:v>
                </c:pt>
                <c:pt idx="143">
                  <c:v>1.729563E-5</c:v>
                </c:pt>
                <c:pt idx="144">
                  <c:v>1.7339409999999999E-5</c:v>
                </c:pt>
                <c:pt idx="145">
                  <c:v>1.7382949999999999E-5</c:v>
                </c:pt>
                <c:pt idx="146">
                  <c:v>1.742626E-5</c:v>
                </c:pt>
                <c:pt idx="147">
                  <c:v>1.7469339999999998E-5</c:v>
                </c:pt>
                <c:pt idx="148">
                  <c:v>1.751218E-5</c:v>
                </c:pt>
                <c:pt idx="149">
                  <c:v>1.7554820000000001E-5</c:v>
                </c:pt>
                <c:pt idx="150">
                  <c:v>1.759722E-5</c:v>
                </c:pt>
                <c:pt idx="151">
                  <c:v>1.7639420000000001E-5</c:v>
                </c:pt>
                <c:pt idx="152">
                  <c:v>1.76814E-5</c:v>
                </c:pt>
                <c:pt idx="153">
                  <c:v>1.7723160000000001E-5</c:v>
                </c:pt>
                <c:pt idx="154">
                  <c:v>1.77647E-5</c:v>
                </c:pt>
                <c:pt idx="155">
                  <c:v>1.7806040000000001E-5</c:v>
                </c:pt>
                <c:pt idx="156">
                  <c:v>1.784719E-5</c:v>
                </c:pt>
                <c:pt idx="157">
                  <c:v>1.7888130000000001E-5</c:v>
                </c:pt>
                <c:pt idx="158">
                  <c:v>1.7928860000000001E-5</c:v>
                </c:pt>
                <c:pt idx="159">
                  <c:v>1.7969400000000001E-5</c:v>
                </c:pt>
                <c:pt idx="160">
                  <c:v>1.8009750000000002E-5</c:v>
                </c:pt>
                <c:pt idx="161">
                  <c:v>1.8049890000000001E-5</c:v>
                </c:pt>
                <c:pt idx="162">
                  <c:v>1.8089850000000001E-5</c:v>
                </c:pt>
                <c:pt idx="163">
                  <c:v>1.8129629999999999E-5</c:v>
                </c:pt>
                <c:pt idx="164">
                  <c:v>1.8169209999999999E-5</c:v>
                </c:pt>
                <c:pt idx="165">
                  <c:v>1.82086E-5</c:v>
                </c:pt>
                <c:pt idx="166">
                  <c:v>1.8247809999999999E-5</c:v>
                </c:pt>
                <c:pt idx="167">
                  <c:v>1.8286830000000001E-5</c:v>
                </c:pt>
                <c:pt idx="168">
                  <c:v>1.83257E-5</c:v>
                </c:pt>
                <c:pt idx="169">
                  <c:v>1.8364370000000001E-5</c:v>
                </c:pt>
                <c:pt idx="170">
                  <c:v>1.8402880000000002E-5</c:v>
                </c:pt>
                <c:pt idx="171">
                  <c:v>1.844122E-5</c:v>
                </c:pt>
                <c:pt idx="172">
                  <c:v>1.8479369999999999E-5</c:v>
                </c:pt>
                <c:pt idx="173">
                  <c:v>1.8517360000000001E-5</c:v>
                </c:pt>
                <c:pt idx="174">
                  <c:v>1.855518E-5</c:v>
                </c:pt>
                <c:pt idx="175">
                  <c:v>1.8592849999999999E-5</c:v>
                </c:pt>
                <c:pt idx="176">
                  <c:v>1.863034E-5</c:v>
                </c:pt>
                <c:pt idx="177">
                  <c:v>1.8667669999999999E-5</c:v>
                </c:pt>
                <c:pt idx="178">
                  <c:v>1.870484E-5</c:v>
                </c:pt>
                <c:pt idx="179">
                  <c:v>1.8741850000000001E-5</c:v>
                </c:pt>
                <c:pt idx="180">
                  <c:v>1.8778719999999998E-5</c:v>
                </c:pt>
                <c:pt idx="181">
                  <c:v>1.881541E-5</c:v>
                </c:pt>
                <c:pt idx="182">
                  <c:v>1.885197E-5</c:v>
                </c:pt>
                <c:pt idx="183">
                  <c:v>1.8888360000000001E-5</c:v>
                </c:pt>
                <c:pt idx="184">
                  <c:v>1.8924609999999999E-5</c:v>
                </c:pt>
                <c:pt idx="185">
                  <c:v>1.89607E-5</c:v>
                </c:pt>
                <c:pt idx="186">
                  <c:v>1.899664E-5</c:v>
                </c:pt>
                <c:pt idx="187">
                  <c:v>1.9032450000000001E-5</c:v>
                </c:pt>
                <c:pt idx="188">
                  <c:v>1.9068109999999999E-5</c:v>
                </c:pt>
                <c:pt idx="189">
                  <c:v>1.9103619999999999E-5</c:v>
                </c:pt>
                <c:pt idx="190">
                  <c:v>1.913899E-5</c:v>
                </c:pt>
                <c:pt idx="191">
                  <c:v>1.9174220000000002E-5</c:v>
                </c:pt>
                <c:pt idx="192">
                  <c:v>1.920931E-5</c:v>
                </c:pt>
                <c:pt idx="193">
                  <c:v>1.9244269999999999E-5</c:v>
                </c:pt>
                <c:pt idx="194">
                  <c:v>1.9279079999999998E-5</c:v>
                </c:pt>
                <c:pt idx="195">
                  <c:v>1.9313759999999999E-5</c:v>
                </c:pt>
                <c:pt idx="196">
                  <c:v>1.9348299999999999E-5</c:v>
                </c:pt>
                <c:pt idx="197">
                  <c:v>1.9382710000000001E-5</c:v>
                </c:pt>
                <c:pt idx="198">
                  <c:v>1.9417000000000001E-5</c:v>
                </c:pt>
                <c:pt idx="199">
                  <c:v>1.9451150000000001E-5</c:v>
                </c:pt>
                <c:pt idx="200">
                  <c:v>1.948519E-5</c:v>
                </c:pt>
                <c:pt idx="201">
                  <c:v>1.9519079999999999E-5</c:v>
                </c:pt>
                <c:pt idx="202">
                  <c:v>1.955284E-5</c:v>
                </c:pt>
                <c:pt idx="203">
                  <c:v>1.9586480000000002E-5</c:v>
                </c:pt>
                <c:pt idx="204">
                  <c:v>1.9619999999999998E-5</c:v>
                </c:pt>
                <c:pt idx="205">
                  <c:v>1.965339E-5</c:v>
                </c:pt>
                <c:pt idx="206">
                  <c:v>1.968666E-5</c:v>
                </c:pt>
                <c:pt idx="207">
                  <c:v>1.9719810000000001E-5</c:v>
                </c:pt>
                <c:pt idx="208">
                  <c:v>1.9752840000000001E-5</c:v>
                </c:pt>
                <c:pt idx="209">
                  <c:v>1.9785749999999999E-5</c:v>
                </c:pt>
                <c:pt idx="210">
                  <c:v>1.9818539999999999E-5</c:v>
                </c:pt>
                <c:pt idx="211">
                  <c:v>1.9851210000000001E-5</c:v>
                </c:pt>
                <c:pt idx="212">
                  <c:v>1.9883769999999999E-5</c:v>
                </c:pt>
                <c:pt idx="213">
                  <c:v>1.9916210000000002E-5</c:v>
                </c:pt>
                <c:pt idx="214">
                  <c:v>1.9948550000000001E-5</c:v>
                </c:pt>
                <c:pt idx="215">
                  <c:v>1.9980760000000001E-5</c:v>
                </c:pt>
                <c:pt idx="216">
                  <c:v>2.001286E-5</c:v>
                </c:pt>
                <c:pt idx="217">
                  <c:v>2.0044849999999998E-5</c:v>
                </c:pt>
                <c:pt idx="218">
                  <c:v>2.007674E-5</c:v>
                </c:pt>
                <c:pt idx="219">
                  <c:v>2.010851E-5</c:v>
                </c:pt>
                <c:pt idx="220">
                  <c:v>2.0140179999999999E-5</c:v>
                </c:pt>
                <c:pt idx="221">
                  <c:v>2.0171740000000001E-5</c:v>
                </c:pt>
                <c:pt idx="222">
                  <c:v>2.0203189999999999E-5</c:v>
                </c:pt>
                <c:pt idx="223">
                  <c:v>2.023453E-5</c:v>
                </c:pt>
                <c:pt idx="224">
                  <c:v>2.026577E-5</c:v>
                </c:pt>
                <c:pt idx="225">
                  <c:v>2.0296909999999999E-5</c:v>
                </c:pt>
                <c:pt idx="226">
                  <c:v>2.0327930000000001E-5</c:v>
                </c:pt>
                <c:pt idx="227">
                  <c:v>2.035886E-5</c:v>
                </c:pt>
                <c:pt idx="228">
                  <c:v>2.0389690000000002E-5</c:v>
                </c:pt>
                <c:pt idx="229">
                  <c:v>2.0420409999999999E-5</c:v>
                </c:pt>
                <c:pt idx="230">
                  <c:v>2.045103E-5</c:v>
                </c:pt>
                <c:pt idx="231">
                  <c:v>2.0481560000000001E-5</c:v>
                </c:pt>
                <c:pt idx="232">
                  <c:v>2.0511970000000001E-5</c:v>
                </c:pt>
                <c:pt idx="233">
                  <c:v>2.0542300000000002E-5</c:v>
                </c:pt>
                <c:pt idx="234">
                  <c:v>2.0572529999999999E-5</c:v>
                </c:pt>
                <c:pt idx="235">
                  <c:v>2.060267E-5</c:v>
                </c:pt>
                <c:pt idx="236">
                  <c:v>2.0632710000000001E-5</c:v>
                </c:pt>
                <c:pt idx="237">
                  <c:v>2.0662650000000001E-5</c:v>
                </c:pt>
                <c:pt idx="238">
                  <c:v>2.0692499999999999E-5</c:v>
                </c:pt>
                <c:pt idx="239">
                  <c:v>2.072225E-5</c:v>
                </c:pt>
                <c:pt idx="240">
                  <c:v>2.0751919999999998E-5</c:v>
                </c:pt>
                <c:pt idx="241">
                  <c:v>2.0781500000000001E-5</c:v>
                </c:pt>
                <c:pt idx="242">
                  <c:v>2.081098E-5</c:v>
                </c:pt>
                <c:pt idx="243">
                  <c:v>2.0840369999999999E-5</c:v>
                </c:pt>
                <c:pt idx="244">
                  <c:v>2.0869669999999999E-5</c:v>
                </c:pt>
                <c:pt idx="245">
                  <c:v>2.0898879999999999E-5</c:v>
                </c:pt>
                <c:pt idx="246">
                  <c:v>2.092799E-5</c:v>
                </c:pt>
                <c:pt idx="247">
                  <c:v>2.0957020000000001E-5</c:v>
                </c:pt>
                <c:pt idx="248">
                  <c:v>2.0985959999999999E-5</c:v>
                </c:pt>
                <c:pt idx="249">
                  <c:v>2.1014819999999999E-5</c:v>
                </c:pt>
                <c:pt idx="250">
                  <c:v>2.1043580000000002E-5</c:v>
                </c:pt>
              </c:numCache>
            </c:numRef>
          </c:yVal>
          <c:smooth val="1"/>
          <c:extLst>
            <c:ext xmlns:c16="http://schemas.microsoft.com/office/drawing/2014/chart" uri="{C3380CC4-5D6E-409C-BE32-E72D297353CC}">
              <c16:uniqueId val="{0000001C-4D4C-4B1C-89A4-3D3AFACA9F2D}"/>
            </c:ext>
          </c:extLst>
        </c:ser>
        <c:ser>
          <c:idx val="29"/>
          <c:order val="29"/>
          <c:tx>
            <c:strRef>
              <c:f>marine01!$AH$1</c:f>
              <c:strCache>
                <c:ptCount val="1"/>
                <c:pt idx="0">
                  <c:v>Dp(2.50171E-07) </c:v>
                </c:pt>
              </c:strCache>
            </c:strRef>
          </c:tx>
          <c:spPr>
            <a:ln w="12700">
              <a:solidFill>
                <a:srgbClr val="993366"/>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marine01!$AH$2:$AH$252</c:f>
              <c:numCache>
                <c:formatCode>0.00E+00</c:formatCode>
                <c:ptCount val="251"/>
                <c:pt idx="0">
                  <c:v>5.2678600000000002E-7</c:v>
                </c:pt>
                <c:pt idx="1">
                  <c:v>6.0782060000000001E-7</c:v>
                </c:pt>
                <c:pt idx="2">
                  <c:v>6.1827380000000001E-7</c:v>
                </c:pt>
                <c:pt idx="3">
                  <c:v>6.296409E-7</c:v>
                </c:pt>
                <c:pt idx="4">
                  <c:v>6.420271E-7</c:v>
                </c:pt>
                <c:pt idx="5">
                  <c:v>6.55584E-7</c:v>
                </c:pt>
                <c:pt idx="6">
                  <c:v>6.7050659999999999E-7</c:v>
                </c:pt>
                <c:pt idx="7">
                  <c:v>6.8704399999999999E-7</c:v>
                </c:pt>
                <c:pt idx="8">
                  <c:v>7.0551719999999999E-7</c:v>
                </c:pt>
                <c:pt idx="9">
                  <c:v>7.2634699999999996E-7</c:v>
                </c:pt>
                <c:pt idx="10">
                  <c:v>7.5009880000000001E-7</c:v>
                </c:pt>
                <c:pt idx="11">
                  <c:v>7.7755119999999998E-7</c:v>
                </c:pt>
                <c:pt idx="12">
                  <c:v>8.0980460000000002E-7</c:v>
                </c:pt>
                <c:pt idx="13">
                  <c:v>8.4849619999999999E-7</c:v>
                </c:pt>
                <c:pt idx="14">
                  <c:v>8.9614090000000001E-7</c:v>
                </c:pt>
                <c:pt idx="15">
                  <c:v>9.568302999999999E-7</c:v>
                </c:pt>
                <c:pt idx="16">
                  <c:v>1.0376640000000001E-6</c:v>
                </c:pt>
                <c:pt idx="17">
                  <c:v>1.1516680000000001E-6</c:v>
                </c:pt>
                <c:pt idx="18">
                  <c:v>1.3234520000000001E-6</c:v>
                </c:pt>
                <c:pt idx="19">
                  <c:v>1.596606E-6</c:v>
                </c:pt>
                <c:pt idx="20">
                  <c:v>2.0311100000000002E-6</c:v>
                </c:pt>
                <c:pt idx="21">
                  <c:v>2.6574289999999999E-6</c:v>
                </c:pt>
                <c:pt idx="22">
                  <c:v>3.4405470000000002E-6</c:v>
                </c:pt>
                <c:pt idx="23">
                  <c:v>4.2960689999999996E-6</c:v>
                </c:pt>
                <c:pt idx="24">
                  <c:v>5.1332579999999997E-6</c:v>
                </c:pt>
                <c:pt idx="25">
                  <c:v>5.8847609999999999E-6</c:v>
                </c:pt>
                <c:pt idx="26">
                  <c:v>6.5195930000000002E-6</c:v>
                </c:pt>
                <c:pt idx="27">
                  <c:v>7.0389340000000002E-6</c:v>
                </c:pt>
                <c:pt idx="28">
                  <c:v>7.4621530000000001E-6</c:v>
                </c:pt>
                <c:pt idx="29">
                  <c:v>7.8128790000000002E-6</c:v>
                </c:pt>
                <c:pt idx="30">
                  <c:v>8.1113630000000004E-6</c:v>
                </c:pt>
                <c:pt idx="31">
                  <c:v>8.3729069999999999E-6</c:v>
                </c:pt>
                <c:pt idx="32">
                  <c:v>8.6081529999999998E-6</c:v>
                </c:pt>
                <c:pt idx="33">
                  <c:v>8.8240039999999998E-6</c:v>
                </c:pt>
                <c:pt idx="34">
                  <c:v>9.0249659999999995E-6</c:v>
                </c:pt>
                <c:pt idx="35">
                  <c:v>9.2140380000000008E-6</c:v>
                </c:pt>
                <c:pt idx="36">
                  <c:v>9.3932520000000007E-6</c:v>
                </c:pt>
                <c:pt idx="37">
                  <c:v>9.5640539999999996E-6</c:v>
                </c:pt>
                <c:pt idx="38">
                  <c:v>9.72753E-6</c:v>
                </c:pt>
                <c:pt idx="39">
                  <c:v>9.8845029999999998E-6</c:v>
                </c:pt>
                <c:pt idx="40">
                  <c:v>1.003564E-5</c:v>
                </c:pt>
                <c:pt idx="41">
                  <c:v>1.018147E-5</c:v>
                </c:pt>
                <c:pt idx="42">
                  <c:v>1.032253E-5</c:v>
                </c:pt>
                <c:pt idx="43">
                  <c:v>1.045918E-5</c:v>
                </c:pt>
                <c:pt idx="44">
                  <c:v>1.059176E-5</c:v>
                </c:pt>
                <c:pt idx="45">
                  <c:v>1.0720580000000001E-5</c:v>
                </c:pt>
                <c:pt idx="46">
                  <c:v>1.084592E-5</c:v>
                </c:pt>
                <c:pt idx="47">
                  <c:v>1.096799E-5</c:v>
                </c:pt>
                <c:pt idx="48">
                  <c:v>1.108699E-5</c:v>
                </c:pt>
                <c:pt idx="49">
                  <c:v>1.120313E-5</c:v>
                </c:pt>
                <c:pt idx="50">
                  <c:v>1.131658E-5</c:v>
                </c:pt>
                <c:pt idx="51">
                  <c:v>1.14275E-5</c:v>
                </c:pt>
                <c:pt idx="52">
                  <c:v>1.1536070000000001E-5</c:v>
                </c:pt>
                <c:pt idx="53">
                  <c:v>1.164234E-5</c:v>
                </c:pt>
                <c:pt idx="54">
                  <c:v>1.1746510000000001E-5</c:v>
                </c:pt>
                <c:pt idx="55">
                  <c:v>1.1848609999999999E-5</c:v>
                </c:pt>
                <c:pt idx="56">
                  <c:v>1.1948790000000001E-5</c:v>
                </c:pt>
                <c:pt idx="57">
                  <c:v>1.204715E-5</c:v>
                </c:pt>
                <c:pt idx="58">
                  <c:v>1.2143680000000001E-5</c:v>
                </c:pt>
                <c:pt idx="59">
                  <c:v>1.2238539999999999E-5</c:v>
                </c:pt>
                <c:pt idx="60">
                  <c:v>1.233183E-5</c:v>
                </c:pt>
                <c:pt idx="61">
                  <c:v>1.242354E-5</c:v>
                </c:pt>
                <c:pt idx="62">
                  <c:v>1.251379E-5</c:v>
                </c:pt>
                <c:pt idx="63">
                  <c:v>1.260259E-5</c:v>
                </c:pt>
                <c:pt idx="64">
                  <c:v>1.2690050000000001E-5</c:v>
                </c:pt>
                <c:pt idx="65">
                  <c:v>1.277618E-5</c:v>
                </c:pt>
                <c:pt idx="66">
                  <c:v>1.286104E-5</c:v>
                </c:pt>
                <c:pt idx="67">
                  <c:v>1.294467E-5</c:v>
                </c:pt>
                <c:pt idx="68">
                  <c:v>1.3027120000000001E-5</c:v>
                </c:pt>
                <c:pt idx="69">
                  <c:v>1.3108460000000001E-5</c:v>
                </c:pt>
                <c:pt idx="70">
                  <c:v>1.31887E-5</c:v>
                </c:pt>
                <c:pt idx="71">
                  <c:v>1.326789E-5</c:v>
                </c:pt>
                <c:pt idx="72">
                  <c:v>1.334604E-5</c:v>
                </c:pt>
                <c:pt idx="73">
                  <c:v>1.342319E-5</c:v>
                </c:pt>
                <c:pt idx="74">
                  <c:v>1.349938E-5</c:v>
                </c:pt>
                <c:pt idx="75">
                  <c:v>1.3574630000000001E-5</c:v>
                </c:pt>
                <c:pt idx="76">
                  <c:v>1.364899E-5</c:v>
                </c:pt>
                <c:pt idx="77">
                  <c:v>1.372248E-5</c:v>
                </c:pt>
                <c:pt idx="78">
                  <c:v>1.3795099999999999E-5</c:v>
                </c:pt>
                <c:pt idx="79">
                  <c:v>1.3866920000000001E-5</c:v>
                </c:pt>
                <c:pt idx="80">
                  <c:v>1.393793E-5</c:v>
                </c:pt>
                <c:pt idx="81">
                  <c:v>1.4008150000000001E-5</c:v>
                </c:pt>
                <c:pt idx="82">
                  <c:v>1.4077629999999999E-5</c:v>
                </c:pt>
                <c:pt idx="83">
                  <c:v>1.414637E-5</c:v>
                </c:pt>
                <c:pt idx="84">
                  <c:v>1.421439E-5</c:v>
                </c:pt>
                <c:pt idx="85">
                  <c:v>1.4281700000000001E-5</c:v>
                </c:pt>
                <c:pt idx="86">
                  <c:v>1.434833E-5</c:v>
                </c:pt>
                <c:pt idx="87">
                  <c:v>1.441429E-5</c:v>
                </c:pt>
                <c:pt idx="88">
                  <c:v>1.4479599999999999E-5</c:v>
                </c:pt>
                <c:pt idx="89">
                  <c:v>1.454427E-5</c:v>
                </c:pt>
                <c:pt idx="90">
                  <c:v>1.460834E-5</c:v>
                </c:pt>
                <c:pt idx="91">
                  <c:v>1.467179E-5</c:v>
                </c:pt>
                <c:pt idx="92">
                  <c:v>1.473465E-5</c:v>
                </c:pt>
                <c:pt idx="93">
                  <c:v>1.4796929999999999E-5</c:v>
                </c:pt>
                <c:pt idx="94">
                  <c:v>1.485865E-5</c:v>
                </c:pt>
                <c:pt idx="95">
                  <c:v>1.4919800000000001E-5</c:v>
                </c:pt>
                <c:pt idx="96">
                  <c:v>1.498043E-5</c:v>
                </c:pt>
                <c:pt idx="97">
                  <c:v>1.504053E-5</c:v>
                </c:pt>
                <c:pt idx="98">
                  <c:v>1.51001E-5</c:v>
                </c:pt>
                <c:pt idx="99">
                  <c:v>1.515919E-5</c:v>
                </c:pt>
                <c:pt idx="100">
                  <c:v>1.521775E-5</c:v>
                </c:pt>
                <c:pt idx="101">
                  <c:v>1.527585E-5</c:v>
                </c:pt>
                <c:pt idx="102">
                  <c:v>1.5333459999999999E-5</c:v>
                </c:pt>
                <c:pt idx="103">
                  <c:v>1.539063E-5</c:v>
                </c:pt>
                <c:pt idx="104">
                  <c:v>1.544734E-5</c:v>
                </c:pt>
                <c:pt idx="105">
                  <c:v>1.5503590000000001E-5</c:v>
                </c:pt>
                <c:pt idx="106">
                  <c:v>1.5559390000000001E-5</c:v>
                </c:pt>
                <c:pt idx="107">
                  <c:v>1.5614790000000001E-5</c:v>
                </c:pt>
                <c:pt idx="108">
                  <c:v>1.5669779999999999E-5</c:v>
                </c:pt>
                <c:pt idx="109">
                  <c:v>1.5724309999999999E-5</c:v>
                </c:pt>
                <c:pt idx="110">
                  <c:v>1.577843E-5</c:v>
                </c:pt>
                <c:pt idx="111">
                  <c:v>1.5832179999999999E-5</c:v>
                </c:pt>
                <c:pt idx="112">
                  <c:v>1.588552E-5</c:v>
                </c:pt>
                <c:pt idx="113">
                  <c:v>1.5938479999999999E-5</c:v>
                </c:pt>
                <c:pt idx="114">
                  <c:v>1.5991070000000001E-5</c:v>
                </c:pt>
                <c:pt idx="115">
                  <c:v>1.6043270000000001E-5</c:v>
                </c:pt>
                <c:pt idx="116">
                  <c:v>1.6095100000000001E-5</c:v>
                </c:pt>
                <c:pt idx="117">
                  <c:v>1.6146599999999999E-5</c:v>
                </c:pt>
                <c:pt idx="118">
                  <c:v>1.6197739999999999E-5</c:v>
                </c:pt>
                <c:pt idx="119">
                  <c:v>1.6248540000000001E-5</c:v>
                </c:pt>
                <c:pt idx="120">
                  <c:v>1.6299000000000001E-5</c:v>
                </c:pt>
                <c:pt idx="121">
                  <c:v>1.634912E-5</c:v>
                </c:pt>
                <c:pt idx="122">
                  <c:v>1.63989E-5</c:v>
                </c:pt>
                <c:pt idx="123">
                  <c:v>1.6448370000000001E-5</c:v>
                </c:pt>
                <c:pt idx="124">
                  <c:v>1.6497489999999998E-5</c:v>
                </c:pt>
                <c:pt idx="125">
                  <c:v>1.6546340000000001E-5</c:v>
                </c:pt>
                <c:pt idx="126">
                  <c:v>1.659486E-5</c:v>
                </c:pt>
                <c:pt idx="127">
                  <c:v>1.6643079999999999E-5</c:v>
                </c:pt>
                <c:pt idx="128">
                  <c:v>1.6691E-5</c:v>
                </c:pt>
                <c:pt idx="129">
                  <c:v>1.6738630000000001E-5</c:v>
                </c:pt>
                <c:pt idx="130">
                  <c:v>1.678593E-5</c:v>
                </c:pt>
                <c:pt idx="131">
                  <c:v>1.6832980000000002E-5</c:v>
                </c:pt>
                <c:pt idx="132">
                  <c:v>1.6879729999999999E-5</c:v>
                </c:pt>
                <c:pt idx="133">
                  <c:v>1.6926200000000001E-5</c:v>
                </c:pt>
                <c:pt idx="134">
                  <c:v>1.697239E-5</c:v>
                </c:pt>
                <c:pt idx="135">
                  <c:v>1.7018320000000001E-5</c:v>
                </c:pt>
                <c:pt idx="136">
                  <c:v>1.7064000000000001E-5</c:v>
                </c:pt>
                <c:pt idx="137">
                  <c:v>1.7109430000000001E-5</c:v>
                </c:pt>
                <c:pt idx="138">
                  <c:v>1.7154570000000001E-5</c:v>
                </c:pt>
                <c:pt idx="139">
                  <c:v>1.7199479999999999E-5</c:v>
                </c:pt>
                <c:pt idx="140">
                  <c:v>1.7244120000000001E-5</c:v>
                </c:pt>
                <c:pt idx="141">
                  <c:v>1.728852E-5</c:v>
                </c:pt>
                <c:pt idx="142">
                  <c:v>1.7332660000000002E-5</c:v>
                </c:pt>
                <c:pt idx="143">
                  <c:v>1.7376590000000002E-5</c:v>
                </c:pt>
                <c:pt idx="144">
                  <c:v>1.742026E-5</c:v>
                </c:pt>
                <c:pt idx="145">
                  <c:v>1.7463689999999999E-5</c:v>
                </c:pt>
                <c:pt idx="146">
                  <c:v>1.75069E-5</c:v>
                </c:pt>
                <c:pt idx="147">
                  <c:v>1.7549880000000001E-5</c:v>
                </c:pt>
                <c:pt idx="148">
                  <c:v>1.7592609999999999E-5</c:v>
                </c:pt>
                <c:pt idx="149">
                  <c:v>1.763515E-5</c:v>
                </c:pt>
                <c:pt idx="150">
                  <c:v>1.7677450000000001E-5</c:v>
                </c:pt>
                <c:pt idx="151">
                  <c:v>1.7719559999999999E-5</c:v>
                </c:pt>
                <c:pt idx="152">
                  <c:v>1.7761439999999998E-5</c:v>
                </c:pt>
                <c:pt idx="153">
                  <c:v>1.7803099999999999E-5</c:v>
                </c:pt>
                <c:pt idx="154">
                  <c:v>1.7844549999999998E-5</c:v>
                </c:pt>
                <c:pt idx="155">
                  <c:v>1.788579E-5</c:v>
                </c:pt>
                <c:pt idx="156">
                  <c:v>1.7926839999999999E-5</c:v>
                </c:pt>
                <c:pt idx="157">
                  <c:v>1.796769E-5</c:v>
                </c:pt>
                <c:pt idx="158">
                  <c:v>1.800832E-5</c:v>
                </c:pt>
                <c:pt idx="159">
                  <c:v>1.804877E-5</c:v>
                </c:pt>
                <c:pt idx="160">
                  <c:v>1.8089030000000001E-5</c:v>
                </c:pt>
                <c:pt idx="161">
                  <c:v>1.8129080000000001E-5</c:v>
                </c:pt>
                <c:pt idx="162">
                  <c:v>1.8168950000000002E-5</c:v>
                </c:pt>
                <c:pt idx="163">
                  <c:v>1.8208629999999999E-5</c:v>
                </c:pt>
                <c:pt idx="164">
                  <c:v>1.8248130000000001E-5</c:v>
                </c:pt>
                <c:pt idx="165">
                  <c:v>1.8287429999999999E-5</c:v>
                </c:pt>
                <c:pt idx="166">
                  <c:v>1.8326550000000002E-5</c:v>
                </c:pt>
                <c:pt idx="167">
                  <c:v>1.8365490000000002E-5</c:v>
                </c:pt>
                <c:pt idx="168">
                  <c:v>1.840426E-5</c:v>
                </c:pt>
                <c:pt idx="169">
                  <c:v>1.8442849999999999E-5</c:v>
                </c:pt>
                <c:pt idx="170">
                  <c:v>1.848127E-5</c:v>
                </c:pt>
                <c:pt idx="171">
                  <c:v>1.8519519999999999E-5</c:v>
                </c:pt>
                <c:pt idx="172">
                  <c:v>1.85576E-5</c:v>
                </c:pt>
                <c:pt idx="173">
                  <c:v>1.8595499999999998E-5</c:v>
                </c:pt>
                <c:pt idx="174">
                  <c:v>1.8633239999999999E-5</c:v>
                </c:pt>
                <c:pt idx="175">
                  <c:v>1.8670819999999999E-5</c:v>
                </c:pt>
                <c:pt idx="176">
                  <c:v>1.870823E-5</c:v>
                </c:pt>
                <c:pt idx="177">
                  <c:v>1.8745480000000001E-5</c:v>
                </c:pt>
                <c:pt idx="178">
                  <c:v>1.878257E-5</c:v>
                </c:pt>
                <c:pt idx="179">
                  <c:v>1.8819500000000002E-5</c:v>
                </c:pt>
                <c:pt idx="180">
                  <c:v>1.885629E-5</c:v>
                </c:pt>
                <c:pt idx="181">
                  <c:v>1.88929E-5</c:v>
                </c:pt>
                <c:pt idx="182">
                  <c:v>1.8929380000000001E-5</c:v>
                </c:pt>
                <c:pt idx="183">
                  <c:v>1.896569E-5</c:v>
                </c:pt>
                <c:pt idx="184">
                  <c:v>1.9001859999999999E-5</c:v>
                </c:pt>
                <c:pt idx="185">
                  <c:v>1.9037880000000001E-5</c:v>
                </c:pt>
                <c:pt idx="186">
                  <c:v>1.9073739999999999E-5</c:v>
                </c:pt>
                <c:pt idx="187">
                  <c:v>1.9109469999999998E-5</c:v>
                </c:pt>
                <c:pt idx="188">
                  <c:v>1.9145060000000001E-5</c:v>
                </c:pt>
                <c:pt idx="189">
                  <c:v>1.918049E-5</c:v>
                </c:pt>
                <c:pt idx="190">
                  <c:v>1.9215789999999999E-5</c:v>
                </c:pt>
                <c:pt idx="191">
                  <c:v>1.9250949999999999E-5</c:v>
                </c:pt>
                <c:pt idx="192">
                  <c:v>1.9285959999999999E-5</c:v>
                </c:pt>
                <c:pt idx="193">
                  <c:v>1.932085E-5</c:v>
                </c:pt>
                <c:pt idx="194">
                  <c:v>1.9355590000000001E-5</c:v>
                </c:pt>
                <c:pt idx="195">
                  <c:v>1.9390189999999999E-5</c:v>
                </c:pt>
                <c:pt idx="196">
                  <c:v>1.9424660000000001E-5</c:v>
                </c:pt>
                <c:pt idx="197">
                  <c:v>1.9459000000000001E-5</c:v>
                </c:pt>
                <c:pt idx="198">
                  <c:v>1.949322E-5</c:v>
                </c:pt>
                <c:pt idx="199">
                  <c:v>1.9527299999999999E-5</c:v>
                </c:pt>
                <c:pt idx="200">
                  <c:v>1.9561259999999999E-5</c:v>
                </c:pt>
                <c:pt idx="201">
                  <c:v>1.9595090000000001E-5</c:v>
                </c:pt>
                <c:pt idx="202">
                  <c:v>1.9628779999999999E-5</c:v>
                </c:pt>
                <c:pt idx="203">
                  <c:v>1.966235E-5</c:v>
                </c:pt>
                <c:pt idx="204">
                  <c:v>1.9695799999999999E-5</c:v>
                </c:pt>
                <c:pt idx="205">
                  <c:v>1.9729129999999999E-5</c:v>
                </c:pt>
                <c:pt idx="206">
                  <c:v>1.9762330000000001E-5</c:v>
                </c:pt>
                <c:pt idx="207">
                  <c:v>1.9795410000000001E-5</c:v>
                </c:pt>
                <c:pt idx="208">
                  <c:v>1.9828369999999999E-5</c:v>
                </c:pt>
                <c:pt idx="209">
                  <c:v>1.986122E-5</c:v>
                </c:pt>
                <c:pt idx="210">
                  <c:v>1.9893939999999999E-5</c:v>
                </c:pt>
                <c:pt idx="211">
                  <c:v>1.9926539999999999E-5</c:v>
                </c:pt>
                <c:pt idx="212">
                  <c:v>1.9959039999999999E-5</c:v>
                </c:pt>
                <c:pt idx="213">
                  <c:v>1.9991420000000001E-5</c:v>
                </c:pt>
                <c:pt idx="214">
                  <c:v>2.0023689999999999E-5</c:v>
                </c:pt>
                <c:pt idx="215">
                  <c:v>2.0055830000000001E-5</c:v>
                </c:pt>
                <c:pt idx="216">
                  <c:v>2.008788E-5</c:v>
                </c:pt>
                <c:pt idx="217">
                  <c:v>2.01198E-5</c:v>
                </c:pt>
                <c:pt idx="218">
                  <c:v>2.015162E-5</c:v>
                </c:pt>
                <c:pt idx="219">
                  <c:v>2.0183329999999999E-5</c:v>
                </c:pt>
                <c:pt idx="220">
                  <c:v>2.0214940000000001E-5</c:v>
                </c:pt>
                <c:pt idx="221">
                  <c:v>2.0246439999999999E-5</c:v>
                </c:pt>
                <c:pt idx="222">
                  <c:v>2.0277819999999999E-5</c:v>
                </c:pt>
                <c:pt idx="223">
                  <c:v>2.0309099999999998E-5</c:v>
                </c:pt>
                <c:pt idx="224">
                  <c:v>2.0340289999999998E-5</c:v>
                </c:pt>
                <c:pt idx="225">
                  <c:v>2.037136E-5</c:v>
                </c:pt>
                <c:pt idx="226">
                  <c:v>2.0402320000000001E-5</c:v>
                </c:pt>
                <c:pt idx="227">
                  <c:v>2.0433189999999999E-5</c:v>
                </c:pt>
                <c:pt idx="228">
                  <c:v>2.0463970000000001E-5</c:v>
                </c:pt>
                <c:pt idx="229">
                  <c:v>2.049462E-5</c:v>
                </c:pt>
                <c:pt idx="230">
                  <c:v>2.052518E-5</c:v>
                </c:pt>
                <c:pt idx="231">
                  <c:v>2.055565E-5</c:v>
                </c:pt>
                <c:pt idx="232">
                  <c:v>2.058601E-5</c:v>
                </c:pt>
                <c:pt idx="233">
                  <c:v>2.0616269999999999E-5</c:v>
                </c:pt>
                <c:pt idx="234">
                  <c:v>2.0646449999999999E-5</c:v>
                </c:pt>
                <c:pt idx="235">
                  <c:v>2.067653E-5</c:v>
                </c:pt>
                <c:pt idx="236">
                  <c:v>2.070651E-5</c:v>
                </c:pt>
                <c:pt idx="237">
                  <c:v>2.07364E-5</c:v>
                </c:pt>
                <c:pt idx="238">
                  <c:v>2.076619E-5</c:v>
                </c:pt>
                <c:pt idx="239">
                  <c:v>2.0795890000000001E-5</c:v>
                </c:pt>
                <c:pt idx="240">
                  <c:v>2.0825499999999999E-5</c:v>
                </c:pt>
                <c:pt idx="241">
                  <c:v>2.0855020000000001E-5</c:v>
                </c:pt>
                <c:pt idx="242">
                  <c:v>2.088445E-5</c:v>
                </c:pt>
                <c:pt idx="243">
                  <c:v>2.0913789999999999E-5</c:v>
                </c:pt>
                <c:pt idx="244">
                  <c:v>2.0943020000000001E-5</c:v>
                </c:pt>
                <c:pt idx="245">
                  <c:v>2.0972180000000001E-5</c:v>
                </c:pt>
                <c:pt idx="246">
                  <c:v>2.1001240000000001E-5</c:v>
                </c:pt>
                <c:pt idx="247">
                  <c:v>2.1030210000000001E-5</c:v>
                </c:pt>
                <c:pt idx="248">
                  <c:v>2.10591E-5</c:v>
                </c:pt>
                <c:pt idx="249">
                  <c:v>2.1087899999999998E-5</c:v>
                </c:pt>
                <c:pt idx="250">
                  <c:v>2.1116619999999998E-5</c:v>
                </c:pt>
              </c:numCache>
            </c:numRef>
          </c:yVal>
          <c:smooth val="1"/>
          <c:extLst>
            <c:ext xmlns:c16="http://schemas.microsoft.com/office/drawing/2014/chart" uri="{C3380CC4-5D6E-409C-BE32-E72D297353CC}">
              <c16:uniqueId val="{0000001D-4D4C-4B1C-89A4-3D3AFACA9F2D}"/>
            </c:ext>
          </c:extLst>
        </c:ser>
        <c:ser>
          <c:idx val="30"/>
          <c:order val="30"/>
          <c:tx>
            <c:strRef>
              <c:f>marine01!$AI$1</c:f>
              <c:strCache>
                <c:ptCount val="1"/>
                <c:pt idx="0">
                  <c:v>Dp(2.74413E-07) </c:v>
                </c:pt>
              </c:strCache>
            </c:strRef>
          </c:tx>
          <c:spPr>
            <a:ln w="12700">
              <a:solidFill>
                <a:srgbClr val="333399"/>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marine01!$AI$2:$AI$252</c:f>
              <c:numCache>
                <c:formatCode>0.00E+00</c:formatCode>
                <c:ptCount val="251"/>
                <c:pt idx="0">
                  <c:v>5.8102309999999997E-7</c:v>
                </c:pt>
                <c:pt idx="1">
                  <c:v>6.6853949999999996E-7</c:v>
                </c:pt>
                <c:pt idx="2">
                  <c:v>6.8012839999999996E-7</c:v>
                </c:pt>
                <c:pt idx="3">
                  <c:v>6.9273610000000004E-7</c:v>
                </c:pt>
                <c:pt idx="4">
                  <c:v>7.0648070000000001E-7</c:v>
                </c:pt>
                <c:pt idx="5">
                  <c:v>7.2153229999999996E-7</c:v>
                </c:pt>
                <c:pt idx="6">
                  <c:v>7.3810980000000005E-7</c:v>
                </c:pt>
                <c:pt idx="7">
                  <c:v>7.5649310000000004E-7</c:v>
                </c:pt>
                <c:pt idx="8">
                  <c:v>7.7704270000000003E-7</c:v>
                </c:pt>
                <c:pt idx="9">
                  <c:v>8.002322E-7</c:v>
                </c:pt>
                <c:pt idx="10">
                  <c:v>8.2669789999999996E-7</c:v>
                </c:pt>
                <c:pt idx="11">
                  <c:v>8.5731620000000004E-7</c:v>
                </c:pt>
                <c:pt idx="12">
                  <c:v>8.9332559999999999E-7</c:v>
                </c:pt>
                <c:pt idx="13">
                  <c:v>9.3656750000000001E-7</c:v>
                </c:pt>
                <c:pt idx="14">
                  <c:v>9.8986149999999993E-7</c:v>
                </c:pt>
                <c:pt idx="15">
                  <c:v>1.0577690000000001E-6</c:v>
                </c:pt>
                <c:pt idx="16">
                  <c:v>1.148106E-6</c:v>
                </c:pt>
                <c:pt idx="17">
                  <c:v>1.2748930000000001E-6</c:v>
                </c:pt>
                <c:pt idx="18">
                  <c:v>1.463514E-6</c:v>
                </c:pt>
                <c:pt idx="19">
                  <c:v>1.756061E-6</c:v>
                </c:pt>
                <c:pt idx="20">
                  <c:v>2.2060959999999998E-6</c:v>
                </c:pt>
                <c:pt idx="21">
                  <c:v>2.836741E-6</c:v>
                </c:pt>
                <c:pt idx="22">
                  <c:v>3.6136839999999998E-6</c:v>
                </c:pt>
                <c:pt idx="23">
                  <c:v>4.4583969999999997E-6</c:v>
                </c:pt>
                <c:pt idx="24">
                  <c:v>5.2847070000000004E-6</c:v>
                </c:pt>
                <c:pt idx="25">
                  <c:v>6.0271939999999999E-6</c:v>
                </c:pt>
                <c:pt idx="26">
                  <c:v>6.6551869999999997E-6</c:v>
                </c:pt>
                <c:pt idx="27">
                  <c:v>7.1695160000000002E-6</c:v>
                </c:pt>
                <c:pt idx="28">
                  <c:v>7.5890550000000001E-6</c:v>
                </c:pt>
                <c:pt idx="29">
                  <c:v>7.9370069999999995E-6</c:v>
                </c:pt>
                <c:pt idx="30">
                  <c:v>8.2333199999999993E-6</c:v>
                </c:pt>
                <c:pt idx="31">
                  <c:v>8.4930910000000004E-6</c:v>
                </c:pt>
                <c:pt idx="32">
                  <c:v>8.7268349999999999E-6</c:v>
                </c:pt>
                <c:pt idx="33">
                  <c:v>8.9413720000000006E-6</c:v>
                </c:pt>
                <c:pt idx="34">
                  <c:v>9.1411600000000004E-6</c:v>
                </c:pt>
                <c:pt idx="35">
                  <c:v>9.3291640000000002E-6</c:v>
                </c:pt>
                <c:pt idx="36">
                  <c:v>9.5073969999999999E-6</c:v>
                </c:pt>
                <c:pt idx="37">
                  <c:v>9.6772870000000008E-6</c:v>
                </c:pt>
                <c:pt idx="38">
                  <c:v>9.8399119999999999E-6</c:v>
                </c:pt>
                <c:pt idx="39">
                  <c:v>9.9960870000000002E-6</c:v>
                </c:pt>
                <c:pt idx="40">
                  <c:v>1.014647E-5</c:v>
                </c:pt>
                <c:pt idx="41">
                  <c:v>1.0291589999999999E-5</c:v>
                </c:pt>
                <c:pt idx="42">
                  <c:v>1.0431970000000001E-5</c:v>
                </c:pt>
                <c:pt idx="43">
                  <c:v>1.056798E-5</c:v>
                </c:pt>
                <c:pt idx="44">
                  <c:v>1.0699950000000001E-5</c:v>
                </c:pt>
                <c:pt idx="45">
                  <c:v>1.0828179999999999E-5</c:v>
                </c:pt>
                <c:pt idx="46">
                  <c:v>1.095295E-5</c:v>
                </c:pt>
                <c:pt idx="47">
                  <c:v>1.107449E-5</c:v>
                </c:pt>
                <c:pt idx="48">
                  <c:v>1.1192970000000001E-5</c:v>
                </c:pt>
                <c:pt idx="49">
                  <c:v>1.1308609999999999E-5</c:v>
                </c:pt>
                <c:pt idx="50">
                  <c:v>1.1421579999999999E-5</c:v>
                </c:pt>
                <c:pt idx="51">
                  <c:v>1.153204E-5</c:v>
                </c:pt>
                <c:pt idx="52">
                  <c:v>1.164016E-5</c:v>
                </c:pt>
                <c:pt idx="53">
                  <c:v>1.174599E-5</c:v>
                </c:pt>
                <c:pt idx="54">
                  <c:v>1.184974E-5</c:v>
                </c:pt>
                <c:pt idx="55">
                  <c:v>1.1951429999999999E-5</c:v>
                </c:pt>
                <c:pt idx="56">
                  <c:v>1.205122E-5</c:v>
                </c:pt>
                <c:pt idx="57">
                  <c:v>1.214919E-5</c:v>
                </c:pt>
                <c:pt idx="58">
                  <c:v>1.2245340000000001E-5</c:v>
                </c:pt>
                <c:pt idx="59">
                  <c:v>1.2339839999999999E-5</c:v>
                </c:pt>
                <c:pt idx="60">
                  <c:v>1.2432779999999999E-5</c:v>
                </c:pt>
                <c:pt idx="61">
                  <c:v>1.252414E-5</c:v>
                </c:pt>
                <c:pt idx="62">
                  <c:v>1.2614060000000001E-5</c:v>
                </c:pt>
                <c:pt idx="63">
                  <c:v>1.2702529999999999E-5</c:v>
                </c:pt>
                <c:pt idx="64">
                  <c:v>1.278967E-5</c:v>
                </c:pt>
                <c:pt idx="65">
                  <c:v>1.2875479999999999E-5</c:v>
                </c:pt>
                <c:pt idx="66">
                  <c:v>1.2960040000000001E-5</c:v>
                </c:pt>
                <c:pt idx="67">
                  <c:v>1.3043370000000001E-5</c:v>
                </c:pt>
                <c:pt idx="68">
                  <c:v>1.312553E-5</c:v>
                </c:pt>
                <c:pt idx="69">
                  <c:v>1.320658E-5</c:v>
                </c:pt>
                <c:pt idx="70">
                  <c:v>1.3286550000000001E-5</c:v>
                </c:pt>
                <c:pt idx="71">
                  <c:v>1.336546E-5</c:v>
                </c:pt>
                <c:pt idx="72">
                  <c:v>1.344334E-5</c:v>
                </c:pt>
                <c:pt idx="73">
                  <c:v>1.352023E-5</c:v>
                </c:pt>
                <c:pt idx="74">
                  <c:v>1.3596159999999999E-5</c:v>
                </c:pt>
                <c:pt idx="75">
                  <c:v>1.3671159999999999E-5</c:v>
                </c:pt>
                <c:pt idx="76">
                  <c:v>1.374527E-5</c:v>
                </c:pt>
                <c:pt idx="77">
                  <c:v>1.381852E-5</c:v>
                </c:pt>
                <c:pt idx="78">
                  <c:v>1.3890899999999999E-5</c:v>
                </c:pt>
                <c:pt idx="79">
                  <c:v>1.3962479999999999E-5</c:v>
                </c:pt>
                <c:pt idx="80">
                  <c:v>1.4033260000000001E-5</c:v>
                </c:pt>
                <c:pt idx="81">
                  <c:v>1.4103249999999999E-5</c:v>
                </c:pt>
                <c:pt idx="82">
                  <c:v>1.417252E-5</c:v>
                </c:pt>
                <c:pt idx="83">
                  <c:v>1.4241040000000001E-5</c:v>
                </c:pt>
                <c:pt idx="84">
                  <c:v>1.430883E-5</c:v>
                </c:pt>
                <c:pt idx="85">
                  <c:v>1.4375929999999999E-5</c:v>
                </c:pt>
                <c:pt idx="86">
                  <c:v>1.444236E-5</c:v>
                </c:pt>
                <c:pt idx="87">
                  <c:v>1.4508099999999999E-5</c:v>
                </c:pt>
                <c:pt idx="88">
                  <c:v>1.4573219999999999E-5</c:v>
                </c:pt>
                <c:pt idx="89">
                  <c:v>1.463769E-5</c:v>
                </c:pt>
                <c:pt idx="90">
                  <c:v>1.4701560000000001E-5</c:v>
                </c:pt>
                <c:pt idx="91">
                  <c:v>1.4764819999999999E-5</c:v>
                </c:pt>
                <c:pt idx="92">
                  <c:v>1.4827489999999999E-5</c:v>
                </c:pt>
                <c:pt idx="93">
                  <c:v>1.4889579999999999E-5</c:v>
                </c:pt>
                <c:pt idx="94">
                  <c:v>1.4951110000000001E-5</c:v>
                </c:pt>
                <c:pt idx="95">
                  <c:v>1.501208E-5</c:v>
                </c:pt>
                <c:pt idx="96">
                  <c:v>1.5072530000000001E-5</c:v>
                </c:pt>
                <c:pt idx="97">
                  <c:v>1.513246E-5</c:v>
                </c:pt>
                <c:pt idx="98">
                  <c:v>1.5191849999999999E-5</c:v>
                </c:pt>
                <c:pt idx="99">
                  <c:v>1.525076E-5</c:v>
                </c:pt>
                <c:pt idx="100">
                  <c:v>1.5309149999999999E-5</c:v>
                </c:pt>
                <c:pt idx="101">
                  <c:v>1.536709E-5</c:v>
                </c:pt>
                <c:pt idx="102">
                  <c:v>1.5424540000000001E-5</c:v>
                </c:pt>
                <c:pt idx="103">
                  <c:v>1.548154E-5</c:v>
                </c:pt>
                <c:pt idx="104">
                  <c:v>1.5538080000000002E-5</c:v>
                </c:pt>
                <c:pt idx="105">
                  <c:v>1.5594179999999999E-5</c:v>
                </c:pt>
                <c:pt idx="106">
                  <c:v>1.5649819999999999E-5</c:v>
                </c:pt>
                <c:pt idx="107">
                  <c:v>1.570506E-5</c:v>
                </c:pt>
                <c:pt idx="108">
                  <c:v>1.5759890000000001E-5</c:v>
                </c:pt>
                <c:pt idx="109">
                  <c:v>1.581427E-5</c:v>
                </c:pt>
                <c:pt idx="110">
                  <c:v>1.5868249999999998E-5</c:v>
                </c:pt>
                <c:pt idx="111">
                  <c:v>1.592184E-5</c:v>
                </c:pt>
                <c:pt idx="112">
                  <c:v>1.5975040000000001E-5</c:v>
                </c:pt>
                <c:pt idx="113">
                  <c:v>1.602786E-5</c:v>
                </c:pt>
                <c:pt idx="114">
                  <c:v>1.608031E-5</c:v>
                </c:pt>
                <c:pt idx="115">
                  <c:v>1.6132359999999999E-5</c:v>
                </c:pt>
                <c:pt idx="116">
                  <c:v>1.618405E-5</c:v>
                </c:pt>
                <c:pt idx="117">
                  <c:v>1.6235410000000001E-5</c:v>
                </c:pt>
                <c:pt idx="118">
                  <c:v>1.6286419999999998E-5</c:v>
                </c:pt>
                <c:pt idx="119">
                  <c:v>1.6337079999999998E-5</c:v>
                </c:pt>
                <c:pt idx="120">
                  <c:v>1.6387399999999998E-5</c:v>
                </c:pt>
                <c:pt idx="121">
                  <c:v>1.6437389999999999E-5</c:v>
                </c:pt>
                <c:pt idx="122">
                  <c:v>1.6487029999999999E-5</c:v>
                </c:pt>
                <c:pt idx="123">
                  <c:v>1.6536379999999998E-5</c:v>
                </c:pt>
                <c:pt idx="124">
                  <c:v>1.658537E-5</c:v>
                </c:pt>
                <c:pt idx="125">
                  <c:v>1.663409E-5</c:v>
                </c:pt>
                <c:pt idx="126">
                  <c:v>1.668248E-5</c:v>
                </c:pt>
                <c:pt idx="127">
                  <c:v>1.6730580000000001E-5</c:v>
                </c:pt>
                <c:pt idx="128">
                  <c:v>1.677838E-5</c:v>
                </c:pt>
                <c:pt idx="129">
                  <c:v>1.682588E-5</c:v>
                </c:pt>
                <c:pt idx="130">
                  <c:v>1.6873070000000001E-5</c:v>
                </c:pt>
                <c:pt idx="131">
                  <c:v>1.691999E-5</c:v>
                </c:pt>
                <c:pt idx="132">
                  <c:v>1.696663E-5</c:v>
                </c:pt>
                <c:pt idx="133">
                  <c:v>1.701298E-5</c:v>
                </c:pt>
                <c:pt idx="134">
                  <c:v>1.7059050000000001E-5</c:v>
                </c:pt>
                <c:pt idx="135">
                  <c:v>1.710486E-5</c:v>
                </c:pt>
                <c:pt idx="136">
                  <c:v>1.715043E-5</c:v>
                </c:pt>
                <c:pt idx="137">
                  <c:v>1.7195740000000001E-5</c:v>
                </c:pt>
                <c:pt idx="138">
                  <c:v>1.7240770000000001E-5</c:v>
                </c:pt>
                <c:pt idx="139">
                  <c:v>1.728556E-5</c:v>
                </c:pt>
                <c:pt idx="140">
                  <c:v>1.7330099999999999E-5</c:v>
                </c:pt>
                <c:pt idx="141">
                  <c:v>1.737439E-5</c:v>
                </c:pt>
                <c:pt idx="142">
                  <c:v>1.7418420000000001E-5</c:v>
                </c:pt>
                <c:pt idx="143">
                  <c:v>1.746224E-5</c:v>
                </c:pt>
                <c:pt idx="144">
                  <c:v>1.7505800000000001E-5</c:v>
                </c:pt>
                <c:pt idx="145">
                  <c:v>1.754913E-5</c:v>
                </c:pt>
                <c:pt idx="146">
                  <c:v>1.7592229999999999E-5</c:v>
                </c:pt>
                <c:pt idx="147">
                  <c:v>1.7635110000000001E-5</c:v>
                </c:pt>
                <c:pt idx="148">
                  <c:v>1.7677740000000001E-5</c:v>
                </c:pt>
                <c:pt idx="149">
                  <c:v>1.7720179999999999E-5</c:v>
                </c:pt>
                <c:pt idx="150">
                  <c:v>1.776238E-5</c:v>
                </c:pt>
                <c:pt idx="151">
                  <c:v>1.780438E-5</c:v>
                </c:pt>
                <c:pt idx="152">
                  <c:v>1.7846159999999999E-5</c:v>
                </c:pt>
                <c:pt idx="153">
                  <c:v>1.788772E-5</c:v>
                </c:pt>
                <c:pt idx="154">
                  <c:v>1.7929069999999999E-5</c:v>
                </c:pt>
                <c:pt idx="155">
                  <c:v>1.797021E-5</c:v>
                </c:pt>
                <c:pt idx="156">
                  <c:v>1.8011169999999999E-5</c:v>
                </c:pt>
                <c:pt idx="157">
                  <c:v>1.805192E-5</c:v>
                </c:pt>
                <c:pt idx="158">
                  <c:v>1.8092460000000001E-5</c:v>
                </c:pt>
                <c:pt idx="159">
                  <c:v>1.8132820000000002E-5</c:v>
                </c:pt>
                <c:pt idx="160">
                  <c:v>1.8172979999999999E-5</c:v>
                </c:pt>
                <c:pt idx="161">
                  <c:v>1.8212939999999999E-5</c:v>
                </c:pt>
                <c:pt idx="162">
                  <c:v>1.825272E-5</c:v>
                </c:pt>
                <c:pt idx="163">
                  <c:v>1.8292309999999998E-5</c:v>
                </c:pt>
                <c:pt idx="164">
                  <c:v>1.833171E-5</c:v>
                </c:pt>
                <c:pt idx="165">
                  <c:v>1.8370919999999999E-5</c:v>
                </c:pt>
                <c:pt idx="166">
                  <c:v>1.8409950000000002E-5</c:v>
                </c:pt>
                <c:pt idx="167">
                  <c:v>1.8448799999999999E-5</c:v>
                </c:pt>
                <c:pt idx="168">
                  <c:v>1.8487490000000001E-5</c:v>
                </c:pt>
                <c:pt idx="169">
                  <c:v>1.8525990000000001E-5</c:v>
                </c:pt>
                <c:pt idx="170">
                  <c:v>1.8564319999999999E-5</c:v>
                </c:pt>
                <c:pt idx="171">
                  <c:v>1.8602489999999999E-5</c:v>
                </c:pt>
                <c:pt idx="172">
                  <c:v>1.864047E-5</c:v>
                </c:pt>
                <c:pt idx="173">
                  <c:v>1.867829E-5</c:v>
                </c:pt>
                <c:pt idx="174">
                  <c:v>1.8715940000000001E-5</c:v>
                </c:pt>
                <c:pt idx="175">
                  <c:v>1.8753439999999998E-5</c:v>
                </c:pt>
                <c:pt idx="176">
                  <c:v>1.8790770000000001E-5</c:v>
                </c:pt>
                <c:pt idx="177">
                  <c:v>1.8827929999999998E-5</c:v>
                </c:pt>
                <c:pt idx="178">
                  <c:v>1.8864939999999999E-5</c:v>
                </c:pt>
                <c:pt idx="179">
                  <c:v>1.8901789999999998E-5</c:v>
                </c:pt>
                <c:pt idx="180">
                  <c:v>1.8938499999999998E-5</c:v>
                </c:pt>
                <c:pt idx="181">
                  <c:v>1.8975029999999999E-5</c:v>
                </c:pt>
                <c:pt idx="182">
                  <c:v>1.9011430000000001E-5</c:v>
                </c:pt>
                <c:pt idx="183">
                  <c:v>1.9047660000000001E-5</c:v>
                </c:pt>
                <c:pt idx="184">
                  <c:v>1.9083749999999998E-5</c:v>
                </c:pt>
                <c:pt idx="185">
                  <c:v>1.9119689999999999E-5</c:v>
                </c:pt>
                <c:pt idx="186">
                  <c:v>1.9155479999999998E-5</c:v>
                </c:pt>
                <c:pt idx="187">
                  <c:v>1.9191129999999999E-5</c:v>
                </c:pt>
                <c:pt idx="188">
                  <c:v>1.9226639999999999E-5</c:v>
                </c:pt>
                <c:pt idx="189">
                  <c:v>1.9262E-5</c:v>
                </c:pt>
                <c:pt idx="190">
                  <c:v>1.929722E-5</c:v>
                </c:pt>
                <c:pt idx="191">
                  <c:v>1.9332300000000001E-5</c:v>
                </c:pt>
                <c:pt idx="192">
                  <c:v>1.9367239999999999E-5</c:v>
                </c:pt>
                <c:pt idx="193">
                  <c:v>1.9402049999999998E-5</c:v>
                </c:pt>
                <c:pt idx="194">
                  <c:v>1.9436720000000001E-5</c:v>
                </c:pt>
                <c:pt idx="195">
                  <c:v>1.9471250000000001E-5</c:v>
                </c:pt>
                <c:pt idx="196">
                  <c:v>1.9505640000000001E-5</c:v>
                </c:pt>
                <c:pt idx="197">
                  <c:v>1.953991E-5</c:v>
                </c:pt>
                <c:pt idx="198">
                  <c:v>1.9574049999999999E-5</c:v>
                </c:pt>
                <c:pt idx="199">
                  <c:v>1.9608070000000001E-5</c:v>
                </c:pt>
                <c:pt idx="200">
                  <c:v>1.964196E-5</c:v>
                </c:pt>
                <c:pt idx="201">
                  <c:v>1.9675709999999999E-5</c:v>
                </c:pt>
                <c:pt idx="202">
                  <c:v>1.970933E-5</c:v>
                </c:pt>
                <c:pt idx="203">
                  <c:v>1.9742829999999999E-5</c:v>
                </c:pt>
                <c:pt idx="204">
                  <c:v>1.9776209999999999E-5</c:v>
                </c:pt>
                <c:pt idx="205">
                  <c:v>1.9809469999999999E-5</c:v>
                </c:pt>
                <c:pt idx="206">
                  <c:v>1.9842599999999999E-5</c:v>
                </c:pt>
                <c:pt idx="207">
                  <c:v>1.9875620000000001E-5</c:v>
                </c:pt>
                <c:pt idx="208">
                  <c:v>1.9908510000000002E-5</c:v>
                </c:pt>
                <c:pt idx="209">
                  <c:v>1.9941290000000001E-5</c:v>
                </c:pt>
                <c:pt idx="210">
                  <c:v>1.9973940000000001E-5</c:v>
                </c:pt>
                <c:pt idx="211">
                  <c:v>2.0006480000000001E-5</c:v>
                </c:pt>
                <c:pt idx="212">
                  <c:v>2.003891E-5</c:v>
                </c:pt>
                <c:pt idx="213">
                  <c:v>2.007122E-5</c:v>
                </c:pt>
                <c:pt idx="214">
                  <c:v>2.0103419999999999E-5</c:v>
                </c:pt>
                <c:pt idx="215">
                  <c:v>2.0135500000000001E-5</c:v>
                </c:pt>
                <c:pt idx="216">
                  <c:v>2.0167480000000002E-5</c:v>
                </c:pt>
                <c:pt idx="217">
                  <c:v>2.0199340000000001E-5</c:v>
                </c:pt>
                <c:pt idx="218">
                  <c:v>2.02311E-5</c:v>
                </c:pt>
                <c:pt idx="219">
                  <c:v>2.0262740000000001E-5</c:v>
                </c:pt>
                <c:pt idx="220">
                  <c:v>2.0294289999999999E-5</c:v>
                </c:pt>
                <c:pt idx="221">
                  <c:v>2.0325719999999999E-5</c:v>
                </c:pt>
                <c:pt idx="222">
                  <c:v>2.0357040000000001E-5</c:v>
                </c:pt>
                <c:pt idx="223">
                  <c:v>2.038826E-5</c:v>
                </c:pt>
                <c:pt idx="224">
                  <c:v>2.0419380000000002E-5</c:v>
                </c:pt>
                <c:pt idx="225">
                  <c:v>2.0450389999999999E-5</c:v>
                </c:pt>
                <c:pt idx="226">
                  <c:v>2.0481289999999999E-5</c:v>
                </c:pt>
                <c:pt idx="227">
                  <c:v>2.05121E-5</c:v>
                </c:pt>
                <c:pt idx="228">
                  <c:v>2.0542820000000001E-5</c:v>
                </c:pt>
                <c:pt idx="229">
                  <c:v>2.0573409999999999E-5</c:v>
                </c:pt>
                <c:pt idx="230">
                  <c:v>2.0603909999999998E-5</c:v>
                </c:pt>
                <c:pt idx="231">
                  <c:v>2.0634320000000001E-5</c:v>
                </c:pt>
                <c:pt idx="232">
                  <c:v>2.066462E-5</c:v>
                </c:pt>
                <c:pt idx="233">
                  <c:v>2.0694819999999998E-5</c:v>
                </c:pt>
                <c:pt idx="234">
                  <c:v>2.0724940000000002E-5</c:v>
                </c:pt>
                <c:pt idx="235">
                  <c:v>2.0754960000000001E-5</c:v>
                </c:pt>
                <c:pt idx="236">
                  <c:v>2.0784890000000001E-5</c:v>
                </c:pt>
                <c:pt idx="237">
                  <c:v>2.081471E-5</c:v>
                </c:pt>
                <c:pt idx="238">
                  <c:v>2.084445E-5</c:v>
                </c:pt>
                <c:pt idx="239">
                  <c:v>2.087409E-5</c:v>
                </c:pt>
                <c:pt idx="240">
                  <c:v>2.090364E-5</c:v>
                </c:pt>
                <c:pt idx="241">
                  <c:v>2.0933109999999999E-5</c:v>
                </c:pt>
                <c:pt idx="242">
                  <c:v>2.096248E-5</c:v>
                </c:pt>
                <c:pt idx="243">
                  <c:v>2.0991759999999998E-5</c:v>
                </c:pt>
                <c:pt idx="244">
                  <c:v>2.102094E-5</c:v>
                </c:pt>
                <c:pt idx="245">
                  <c:v>2.1050039999999999E-5</c:v>
                </c:pt>
                <c:pt idx="246">
                  <c:v>2.1079039999999999E-5</c:v>
                </c:pt>
                <c:pt idx="247">
                  <c:v>2.1107959999999999E-5</c:v>
                </c:pt>
                <c:pt idx="248">
                  <c:v>2.113679E-5</c:v>
                </c:pt>
                <c:pt idx="249">
                  <c:v>2.1165539999999999E-5</c:v>
                </c:pt>
                <c:pt idx="250">
                  <c:v>2.1194200000000001E-5</c:v>
                </c:pt>
              </c:numCache>
            </c:numRef>
          </c:yVal>
          <c:smooth val="1"/>
          <c:extLst>
            <c:ext xmlns:c16="http://schemas.microsoft.com/office/drawing/2014/chart" uri="{C3380CC4-5D6E-409C-BE32-E72D297353CC}">
              <c16:uniqueId val="{0000001E-4D4C-4B1C-89A4-3D3AFACA9F2D}"/>
            </c:ext>
          </c:extLst>
        </c:ser>
        <c:ser>
          <c:idx val="31"/>
          <c:order val="31"/>
          <c:tx>
            <c:strRef>
              <c:f>marine01!$AJ$1</c:f>
              <c:strCache>
                <c:ptCount val="1"/>
                <c:pt idx="0">
                  <c:v>Dp(3.01003E-07) </c:v>
                </c:pt>
              </c:strCache>
            </c:strRef>
          </c:tx>
          <c:spPr>
            <a:ln w="12700">
              <a:solidFill>
                <a:srgbClr val="0000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marine01!$AJ$2:$AJ$252</c:f>
              <c:numCache>
                <c:formatCode>0.00E+00</c:formatCode>
                <c:ptCount val="251"/>
                <c:pt idx="0">
                  <c:v>6.4055160000000004E-7</c:v>
                </c:pt>
                <c:pt idx="1">
                  <c:v>7.3515090000000005E-7</c:v>
                </c:pt>
                <c:pt idx="2">
                  <c:v>7.4798580000000003E-7</c:v>
                </c:pt>
                <c:pt idx="3">
                  <c:v>7.6195460000000003E-7</c:v>
                </c:pt>
                <c:pt idx="4">
                  <c:v>7.7718960000000002E-7</c:v>
                </c:pt>
                <c:pt idx="5">
                  <c:v>7.9388100000000004E-7</c:v>
                </c:pt>
                <c:pt idx="6">
                  <c:v>8.1227379999999997E-7</c:v>
                </c:pt>
                <c:pt idx="7">
                  <c:v>8.3268130000000002E-7</c:v>
                </c:pt>
                <c:pt idx="8">
                  <c:v>8.5550760000000004E-7</c:v>
                </c:pt>
                <c:pt idx="9">
                  <c:v>8.8128290000000005E-7</c:v>
                </c:pt>
                <c:pt idx="10">
                  <c:v>9.107206E-7</c:v>
                </c:pt>
                <c:pt idx="11">
                  <c:v>9.4480230000000002E-7</c:v>
                </c:pt>
                <c:pt idx="12">
                  <c:v>9.8491440000000002E-7</c:v>
                </c:pt>
                <c:pt idx="13">
                  <c:v>1.0331140000000001E-6</c:v>
                </c:pt>
                <c:pt idx="14">
                  <c:v>1.0925360000000001E-6</c:v>
                </c:pt>
                <c:pt idx="15">
                  <c:v>1.1682140000000001E-6</c:v>
                </c:pt>
                <c:pt idx="16">
                  <c:v>1.268646E-6</c:v>
                </c:pt>
                <c:pt idx="17">
                  <c:v>1.4086829999999999E-6</c:v>
                </c:pt>
                <c:pt idx="18">
                  <c:v>1.6140520000000001E-6</c:v>
                </c:pt>
                <c:pt idx="19">
                  <c:v>1.9247660000000001E-6</c:v>
                </c:pt>
                <c:pt idx="20">
                  <c:v>2.3882860000000001E-6</c:v>
                </c:pt>
                <c:pt idx="21">
                  <c:v>3.0218349999999999E-6</c:v>
                </c:pt>
                <c:pt idx="22">
                  <c:v>3.7922220000000001E-6</c:v>
                </c:pt>
                <c:pt idx="23">
                  <c:v>4.6261950000000004E-6</c:v>
                </c:pt>
                <c:pt idx="24">
                  <c:v>5.4417379999999997E-6</c:v>
                </c:pt>
                <c:pt idx="25">
                  <c:v>6.1752699999999996E-6</c:v>
                </c:pt>
                <c:pt idx="26">
                  <c:v>6.7964489999999997E-6</c:v>
                </c:pt>
                <c:pt idx="27">
                  <c:v>7.3057750000000004E-6</c:v>
                </c:pt>
                <c:pt idx="28">
                  <c:v>7.7216409999999995E-6</c:v>
                </c:pt>
                <c:pt idx="29">
                  <c:v>8.0668269999999993E-6</c:v>
                </c:pt>
                <c:pt idx="30">
                  <c:v>8.3609789999999993E-6</c:v>
                </c:pt>
                <c:pt idx="31">
                  <c:v>8.6189919999999998E-6</c:v>
                </c:pt>
                <c:pt idx="32">
                  <c:v>8.8512450000000007E-6</c:v>
                </c:pt>
                <c:pt idx="33">
                  <c:v>9.0644810000000007E-6</c:v>
                </c:pt>
                <c:pt idx="34">
                  <c:v>9.2631059999999992E-6</c:v>
                </c:pt>
                <c:pt idx="35">
                  <c:v>9.4500529999999993E-6</c:v>
                </c:pt>
                <c:pt idx="36">
                  <c:v>9.6273140000000001E-6</c:v>
                </c:pt>
                <c:pt idx="37">
                  <c:v>9.7963029999999996E-6</c:v>
                </c:pt>
                <c:pt idx="38">
                  <c:v>9.9580860000000005E-6</c:v>
                </c:pt>
                <c:pt idx="39">
                  <c:v>1.011347E-5</c:v>
                </c:pt>
                <c:pt idx="40">
                  <c:v>1.0263110000000001E-5</c:v>
                </c:pt>
                <c:pt idx="41">
                  <c:v>1.040753E-5</c:v>
                </c:pt>
                <c:pt idx="42">
                  <c:v>1.0547240000000001E-5</c:v>
                </c:pt>
                <c:pt idx="43">
                  <c:v>1.06826E-5</c:v>
                </c:pt>
                <c:pt idx="44">
                  <c:v>1.0813960000000001E-5</c:v>
                </c:pt>
                <c:pt idx="45">
                  <c:v>1.094162E-5</c:v>
                </c:pt>
                <c:pt idx="46">
                  <c:v>1.106583E-5</c:v>
                </c:pt>
                <c:pt idx="47">
                  <c:v>1.118683E-5</c:v>
                </c:pt>
                <c:pt idx="48">
                  <c:v>1.1304800000000001E-5</c:v>
                </c:pt>
                <c:pt idx="49">
                  <c:v>1.141994E-5</c:v>
                </c:pt>
                <c:pt idx="50">
                  <c:v>1.1532439999999999E-5</c:v>
                </c:pt>
                <c:pt idx="51">
                  <c:v>1.1642429999999999E-5</c:v>
                </c:pt>
                <c:pt idx="52">
                  <c:v>1.17501E-5</c:v>
                </c:pt>
                <c:pt idx="53">
                  <c:v>1.1855509999999999E-5</c:v>
                </c:pt>
                <c:pt idx="54">
                  <c:v>1.195883E-5</c:v>
                </c:pt>
                <c:pt idx="55">
                  <c:v>1.206012E-5</c:v>
                </c:pt>
                <c:pt idx="56">
                  <c:v>1.215951E-5</c:v>
                </c:pt>
                <c:pt idx="57">
                  <c:v>1.2257089999999999E-5</c:v>
                </c:pt>
                <c:pt idx="58">
                  <c:v>1.235288E-5</c:v>
                </c:pt>
                <c:pt idx="59">
                  <c:v>1.2447019999999999E-5</c:v>
                </c:pt>
                <c:pt idx="60">
                  <c:v>1.253959E-5</c:v>
                </c:pt>
                <c:pt idx="61">
                  <c:v>1.263062E-5</c:v>
                </c:pt>
                <c:pt idx="62">
                  <c:v>1.272019E-5</c:v>
                </c:pt>
                <c:pt idx="63">
                  <c:v>1.280834E-5</c:v>
                </c:pt>
                <c:pt idx="64">
                  <c:v>1.289516E-5</c:v>
                </c:pt>
                <c:pt idx="65">
                  <c:v>1.298066E-5</c:v>
                </c:pt>
                <c:pt idx="66">
                  <c:v>1.306491E-5</c:v>
                </c:pt>
                <c:pt idx="67">
                  <c:v>1.314795E-5</c:v>
                </c:pt>
                <c:pt idx="68">
                  <c:v>1.3229810000000001E-5</c:v>
                </c:pt>
                <c:pt idx="69">
                  <c:v>1.331058E-5</c:v>
                </c:pt>
                <c:pt idx="70">
                  <c:v>1.339026E-5</c:v>
                </c:pt>
                <c:pt idx="71">
                  <c:v>1.3468900000000001E-5</c:v>
                </c:pt>
                <c:pt idx="72">
                  <c:v>1.3546510000000001E-5</c:v>
                </c:pt>
                <c:pt idx="73">
                  <c:v>1.3623139999999999E-5</c:v>
                </c:pt>
                <c:pt idx="74">
                  <c:v>1.3698810000000001E-5</c:v>
                </c:pt>
                <c:pt idx="75">
                  <c:v>1.377356E-5</c:v>
                </c:pt>
                <c:pt idx="76">
                  <c:v>1.384742E-5</c:v>
                </c:pt>
                <c:pt idx="77">
                  <c:v>1.3920419999999999E-5</c:v>
                </c:pt>
                <c:pt idx="78">
                  <c:v>1.399257E-5</c:v>
                </c:pt>
                <c:pt idx="79">
                  <c:v>1.406391E-5</c:v>
                </c:pt>
                <c:pt idx="80">
                  <c:v>1.4134460000000001E-5</c:v>
                </c:pt>
                <c:pt idx="81">
                  <c:v>1.420422E-5</c:v>
                </c:pt>
                <c:pt idx="82">
                  <c:v>1.427326E-5</c:v>
                </c:pt>
                <c:pt idx="83">
                  <c:v>1.4341560000000001E-5</c:v>
                </c:pt>
                <c:pt idx="84">
                  <c:v>1.440914E-5</c:v>
                </c:pt>
                <c:pt idx="85">
                  <c:v>1.447603E-5</c:v>
                </c:pt>
                <c:pt idx="86">
                  <c:v>1.454225E-5</c:v>
                </c:pt>
                <c:pt idx="87">
                  <c:v>1.460778E-5</c:v>
                </c:pt>
                <c:pt idx="88">
                  <c:v>1.467269E-5</c:v>
                </c:pt>
                <c:pt idx="89">
                  <c:v>1.4736969999999999E-5</c:v>
                </c:pt>
                <c:pt idx="90">
                  <c:v>1.480064E-5</c:v>
                </c:pt>
                <c:pt idx="91">
                  <c:v>1.48637E-5</c:v>
                </c:pt>
                <c:pt idx="92">
                  <c:v>1.492618E-5</c:v>
                </c:pt>
                <c:pt idx="93">
                  <c:v>1.498808E-5</c:v>
                </c:pt>
                <c:pt idx="94">
                  <c:v>1.5049430000000001E-5</c:v>
                </c:pt>
                <c:pt idx="95">
                  <c:v>1.5110219999999999E-5</c:v>
                </c:pt>
                <c:pt idx="96">
                  <c:v>1.517048E-5</c:v>
                </c:pt>
                <c:pt idx="97">
                  <c:v>1.5230230000000001E-5</c:v>
                </c:pt>
                <c:pt idx="98">
                  <c:v>1.528945E-5</c:v>
                </c:pt>
                <c:pt idx="99">
                  <c:v>1.5348189999999999E-5</c:v>
                </c:pt>
                <c:pt idx="100">
                  <c:v>1.5406409999999999E-5</c:v>
                </c:pt>
                <c:pt idx="101">
                  <c:v>1.5464170000000001E-5</c:v>
                </c:pt>
                <c:pt idx="102">
                  <c:v>1.552145E-5</c:v>
                </c:pt>
                <c:pt idx="103">
                  <c:v>1.5578289999999999E-5</c:v>
                </c:pt>
                <c:pt idx="104">
                  <c:v>1.5634669999999999E-5</c:v>
                </c:pt>
                <c:pt idx="105">
                  <c:v>1.5690599999999998E-5</c:v>
                </c:pt>
                <c:pt idx="106">
                  <c:v>1.5746090000000001E-5</c:v>
                </c:pt>
                <c:pt idx="107">
                  <c:v>1.5801169999999998E-5</c:v>
                </c:pt>
                <c:pt idx="108">
                  <c:v>1.5855850000000002E-5</c:v>
                </c:pt>
                <c:pt idx="109">
                  <c:v>1.591007E-5</c:v>
                </c:pt>
                <c:pt idx="110">
                  <c:v>1.5963890000000001E-5</c:v>
                </c:pt>
                <c:pt idx="111">
                  <c:v>1.6017339999999999E-5</c:v>
                </c:pt>
                <c:pt idx="112">
                  <c:v>1.607039E-5</c:v>
                </c:pt>
                <c:pt idx="113">
                  <c:v>1.6123059999999999E-5</c:v>
                </c:pt>
                <c:pt idx="114">
                  <c:v>1.6175360000000002E-5</c:v>
                </c:pt>
                <c:pt idx="115">
                  <c:v>1.6227280000000002E-5</c:v>
                </c:pt>
                <c:pt idx="116">
                  <c:v>1.6278829999999999E-5</c:v>
                </c:pt>
                <c:pt idx="117">
                  <c:v>1.6330050000000001E-5</c:v>
                </c:pt>
                <c:pt idx="118">
                  <c:v>1.6380909999999998E-5</c:v>
                </c:pt>
                <c:pt idx="119">
                  <c:v>1.6431429999999999E-5</c:v>
                </c:pt>
                <c:pt idx="120">
                  <c:v>1.648162E-5</c:v>
                </c:pt>
                <c:pt idx="121">
                  <c:v>1.6531480000000001E-5</c:v>
                </c:pt>
                <c:pt idx="122">
                  <c:v>1.6580989999999999E-5</c:v>
                </c:pt>
                <c:pt idx="123">
                  <c:v>1.6630199999999999E-5</c:v>
                </c:pt>
                <c:pt idx="124">
                  <c:v>1.6679060000000002E-5</c:v>
                </c:pt>
                <c:pt idx="125">
                  <c:v>1.6727649999999999E-5</c:v>
                </c:pt>
                <c:pt idx="126">
                  <c:v>1.677591E-5</c:v>
                </c:pt>
                <c:pt idx="127">
                  <c:v>1.6823889999999999E-5</c:v>
                </c:pt>
                <c:pt idx="128">
                  <c:v>1.687156E-5</c:v>
                </c:pt>
                <c:pt idx="129">
                  <c:v>1.6918940000000001E-5</c:v>
                </c:pt>
                <c:pt idx="130">
                  <c:v>1.6966E-5</c:v>
                </c:pt>
                <c:pt idx="131">
                  <c:v>1.7012800000000001E-5</c:v>
                </c:pt>
                <c:pt idx="132">
                  <c:v>1.7059319999999999E-5</c:v>
                </c:pt>
                <c:pt idx="133">
                  <c:v>1.7105550000000001E-5</c:v>
                </c:pt>
                <c:pt idx="134">
                  <c:v>1.71515E-5</c:v>
                </c:pt>
                <c:pt idx="135">
                  <c:v>1.7197199999999999E-5</c:v>
                </c:pt>
                <c:pt idx="136">
                  <c:v>1.7242639999999999E-5</c:v>
                </c:pt>
                <c:pt idx="137">
                  <c:v>1.7287850000000001E-5</c:v>
                </c:pt>
                <c:pt idx="138">
                  <c:v>1.7332759999999998E-5</c:v>
                </c:pt>
                <c:pt idx="139">
                  <c:v>1.737744E-5</c:v>
                </c:pt>
                <c:pt idx="140">
                  <c:v>1.7421860000000001E-5</c:v>
                </c:pt>
                <c:pt idx="141">
                  <c:v>1.7466040000000001E-5</c:v>
                </c:pt>
                <c:pt idx="142">
                  <c:v>1.7509960000000001E-5</c:v>
                </c:pt>
                <c:pt idx="143">
                  <c:v>1.7553669999999999E-5</c:v>
                </c:pt>
                <c:pt idx="144">
                  <c:v>1.7597119999999999E-5</c:v>
                </c:pt>
                <c:pt idx="145">
                  <c:v>1.7640350000000001E-5</c:v>
                </c:pt>
                <c:pt idx="146">
                  <c:v>1.768334E-5</c:v>
                </c:pt>
                <c:pt idx="147">
                  <c:v>1.772611E-5</c:v>
                </c:pt>
                <c:pt idx="148">
                  <c:v>1.7768640000000001E-5</c:v>
                </c:pt>
                <c:pt idx="149">
                  <c:v>1.7810970000000001E-5</c:v>
                </c:pt>
                <c:pt idx="150">
                  <c:v>1.7853070000000002E-5</c:v>
                </c:pt>
                <c:pt idx="151">
                  <c:v>1.7894969999999999E-5</c:v>
                </c:pt>
                <c:pt idx="152">
                  <c:v>1.793665E-5</c:v>
                </c:pt>
                <c:pt idx="153">
                  <c:v>1.7978110000000001E-5</c:v>
                </c:pt>
                <c:pt idx="154">
                  <c:v>1.801936E-5</c:v>
                </c:pt>
                <c:pt idx="155">
                  <c:v>1.8060400000000001E-5</c:v>
                </c:pt>
                <c:pt idx="156">
                  <c:v>1.810126E-5</c:v>
                </c:pt>
                <c:pt idx="157">
                  <c:v>1.8141910000000001E-5</c:v>
                </c:pt>
                <c:pt idx="158">
                  <c:v>1.8182360000000001E-5</c:v>
                </c:pt>
                <c:pt idx="159">
                  <c:v>1.8222610000000001E-5</c:v>
                </c:pt>
                <c:pt idx="160">
                  <c:v>1.8262679999999999E-5</c:v>
                </c:pt>
                <c:pt idx="161">
                  <c:v>1.830255E-5</c:v>
                </c:pt>
                <c:pt idx="162">
                  <c:v>1.8342230000000001E-5</c:v>
                </c:pt>
                <c:pt idx="163">
                  <c:v>1.8381729999999999E-5</c:v>
                </c:pt>
                <c:pt idx="164">
                  <c:v>1.8421040000000001E-5</c:v>
                </c:pt>
                <c:pt idx="165">
                  <c:v>1.846016E-5</c:v>
                </c:pt>
                <c:pt idx="166">
                  <c:v>1.84991E-5</c:v>
                </c:pt>
                <c:pt idx="167">
                  <c:v>1.8537850000000001E-5</c:v>
                </c:pt>
                <c:pt idx="168">
                  <c:v>1.8576450000000001E-5</c:v>
                </c:pt>
                <c:pt idx="169">
                  <c:v>1.8614860000000001E-5</c:v>
                </c:pt>
                <c:pt idx="170">
                  <c:v>1.865311E-5</c:v>
                </c:pt>
                <c:pt idx="171">
                  <c:v>1.8691190000000001E-5</c:v>
                </c:pt>
                <c:pt idx="172">
                  <c:v>1.8729079999999999E-5</c:v>
                </c:pt>
                <c:pt idx="173">
                  <c:v>1.8766819999999999E-5</c:v>
                </c:pt>
                <c:pt idx="174">
                  <c:v>1.8804380000000001E-5</c:v>
                </c:pt>
                <c:pt idx="175">
                  <c:v>1.8841789999999999E-5</c:v>
                </c:pt>
                <c:pt idx="176">
                  <c:v>1.8879029999999999E-5</c:v>
                </c:pt>
                <c:pt idx="177">
                  <c:v>1.8916120000000001E-5</c:v>
                </c:pt>
                <c:pt idx="178">
                  <c:v>1.8953039999999999E-5</c:v>
                </c:pt>
                <c:pt idx="179">
                  <c:v>1.898981E-5</c:v>
                </c:pt>
                <c:pt idx="180">
                  <c:v>1.902643E-5</c:v>
                </c:pt>
                <c:pt idx="181">
                  <c:v>1.9062879999999999E-5</c:v>
                </c:pt>
                <c:pt idx="182">
                  <c:v>1.9099199999999998E-5</c:v>
                </c:pt>
                <c:pt idx="183">
                  <c:v>1.913535E-5</c:v>
                </c:pt>
                <c:pt idx="184">
                  <c:v>1.9171360000000001E-5</c:v>
                </c:pt>
                <c:pt idx="185">
                  <c:v>1.9207219999999999E-5</c:v>
                </c:pt>
                <c:pt idx="186">
                  <c:v>1.924293E-5</c:v>
                </c:pt>
                <c:pt idx="187">
                  <c:v>1.9278499999999998E-5</c:v>
                </c:pt>
                <c:pt idx="188">
                  <c:v>1.931393E-5</c:v>
                </c:pt>
                <c:pt idx="189">
                  <c:v>1.9349209999999998E-5</c:v>
                </c:pt>
                <c:pt idx="190">
                  <c:v>1.938435E-5</c:v>
                </c:pt>
                <c:pt idx="191">
                  <c:v>1.9419349999999999E-5</c:v>
                </c:pt>
                <c:pt idx="192">
                  <c:v>1.9454219999999999E-5</c:v>
                </c:pt>
                <c:pt idx="193">
                  <c:v>1.9488949999999999E-5</c:v>
                </c:pt>
                <c:pt idx="194">
                  <c:v>1.952354E-5</c:v>
                </c:pt>
                <c:pt idx="195">
                  <c:v>1.9558000000000001E-5</c:v>
                </c:pt>
                <c:pt idx="196">
                  <c:v>1.959232E-5</c:v>
                </c:pt>
                <c:pt idx="197">
                  <c:v>1.962651E-5</c:v>
                </c:pt>
                <c:pt idx="198">
                  <c:v>1.9660580000000001E-5</c:v>
                </c:pt>
                <c:pt idx="199">
                  <c:v>1.9694520000000001E-5</c:v>
                </c:pt>
                <c:pt idx="200">
                  <c:v>1.9728340000000002E-5</c:v>
                </c:pt>
                <c:pt idx="201">
                  <c:v>1.976202E-5</c:v>
                </c:pt>
                <c:pt idx="202">
                  <c:v>1.9795569999999999E-5</c:v>
                </c:pt>
                <c:pt idx="203">
                  <c:v>1.9828999999999999E-5</c:v>
                </c:pt>
                <c:pt idx="204">
                  <c:v>1.9862300000000001E-5</c:v>
                </c:pt>
                <c:pt idx="205">
                  <c:v>1.9895489999999999E-5</c:v>
                </c:pt>
                <c:pt idx="206">
                  <c:v>1.9928560000000002E-5</c:v>
                </c:pt>
                <c:pt idx="207">
                  <c:v>1.9961499999999999E-5</c:v>
                </c:pt>
                <c:pt idx="208">
                  <c:v>1.9994320000000001E-5</c:v>
                </c:pt>
                <c:pt idx="209">
                  <c:v>2.0027029999999999E-5</c:v>
                </c:pt>
                <c:pt idx="210">
                  <c:v>2.0059610000000001E-5</c:v>
                </c:pt>
                <c:pt idx="211">
                  <c:v>2.0092079999999999E-5</c:v>
                </c:pt>
                <c:pt idx="212">
                  <c:v>2.012445E-5</c:v>
                </c:pt>
                <c:pt idx="213">
                  <c:v>2.0156689999999999E-5</c:v>
                </c:pt>
                <c:pt idx="214">
                  <c:v>2.018882E-5</c:v>
                </c:pt>
                <c:pt idx="215">
                  <c:v>2.0220840000000001E-5</c:v>
                </c:pt>
                <c:pt idx="216">
                  <c:v>2.025275E-5</c:v>
                </c:pt>
                <c:pt idx="217">
                  <c:v>2.0284540000000001E-5</c:v>
                </c:pt>
                <c:pt idx="218">
                  <c:v>2.0316229999999999E-5</c:v>
                </c:pt>
                <c:pt idx="219">
                  <c:v>2.0347809999999999E-5</c:v>
                </c:pt>
                <c:pt idx="220">
                  <c:v>2.0379289999999999E-5</c:v>
                </c:pt>
                <c:pt idx="221">
                  <c:v>2.0410660000000002E-5</c:v>
                </c:pt>
                <c:pt idx="222">
                  <c:v>2.044192E-5</c:v>
                </c:pt>
                <c:pt idx="223">
                  <c:v>2.047307E-5</c:v>
                </c:pt>
                <c:pt idx="224">
                  <c:v>2.0504130000000001E-5</c:v>
                </c:pt>
                <c:pt idx="225">
                  <c:v>2.0535080000000001E-5</c:v>
                </c:pt>
                <c:pt idx="226">
                  <c:v>2.056592E-5</c:v>
                </c:pt>
                <c:pt idx="227">
                  <c:v>2.0596659999999999E-5</c:v>
                </c:pt>
                <c:pt idx="228">
                  <c:v>2.0627309999999999E-5</c:v>
                </c:pt>
                <c:pt idx="229">
                  <c:v>2.065784E-5</c:v>
                </c:pt>
                <c:pt idx="230">
                  <c:v>2.0688279999999998E-5</c:v>
                </c:pt>
                <c:pt idx="231">
                  <c:v>2.0718630000000001E-5</c:v>
                </c:pt>
                <c:pt idx="232">
                  <c:v>2.0748869999999998E-5</c:v>
                </c:pt>
                <c:pt idx="233">
                  <c:v>2.0779009999999999E-5</c:v>
                </c:pt>
                <c:pt idx="234">
                  <c:v>2.0809070000000002E-5</c:v>
                </c:pt>
                <c:pt idx="235">
                  <c:v>2.083903E-5</c:v>
                </c:pt>
                <c:pt idx="236">
                  <c:v>2.0868889999999999E-5</c:v>
                </c:pt>
                <c:pt idx="237">
                  <c:v>2.0898660000000001E-5</c:v>
                </c:pt>
                <c:pt idx="238">
                  <c:v>2.092834E-5</c:v>
                </c:pt>
                <c:pt idx="239">
                  <c:v>2.0957919999999999E-5</c:v>
                </c:pt>
                <c:pt idx="240">
                  <c:v>2.0987409999999999E-5</c:v>
                </c:pt>
                <c:pt idx="241">
                  <c:v>2.101682E-5</c:v>
                </c:pt>
                <c:pt idx="242">
                  <c:v>2.104613E-5</c:v>
                </c:pt>
                <c:pt idx="243">
                  <c:v>2.1075350000000001E-5</c:v>
                </c:pt>
                <c:pt idx="244">
                  <c:v>2.1104469999999999E-5</c:v>
                </c:pt>
                <c:pt idx="245">
                  <c:v>2.1133520000000002E-5</c:v>
                </c:pt>
                <c:pt idx="246">
                  <c:v>2.116246E-5</c:v>
                </c:pt>
                <c:pt idx="247">
                  <c:v>2.119132E-5</c:v>
                </c:pt>
                <c:pt idx="248">
                  <c:v>2.12201E-5</c:v>
                </c:pt>
                <c:pt idx="249">
                  <c:v>2.1248790000000002E-5</c:v>
                </c:pt>
                <c:pt idx="250">
                  <c:v>2.127739E-5</c:v>
                </c:pt>
              </c:numCache>
            </c:numRef>
          </c:yVal>
          <c:smooth val="1"/>
          <c:extLst>
            <c:ext xmlns:c16="http://schemas.microsoft.com/office/drawing/2014/chart" uri="{C3380CC4-5D6E-409C-BE32-E72D297353CC}">
              <c16:uniqueId val="{0000001F-4D4C-4B1C-89A4-3D3AFACA9F2D}"/>
            </c:ext>
          </c:extLst>
        </c:ser>
        <c:ser>
          <c:idx val="32"/>
          <c:order val="32"/>
          <c:tx>
            <c:strRef>
              <c:f>marine01!$AK$1</c:f>
              <c:strCache>
                <c:ptCount val="1"/>
                <c:pt idx="0">
                  <c:v>Dp(3.30171E-07) </c:v>
                </c:pt>
              </c:strCache>
            </c:strRef>
          </c:tx>
          <c:spPr>
            <a:ln w="12700">
              <a:solidFill>
                <a:srgbClr val="FFFF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marine01!$AK$2:$AK$252</c:f>
              <c:numCache>
                <c:formatCode>0.00E+00</c:formatCode>
                <c:ptCount val="251"/>
                <c:pt idx="0">
                  <c:v>7.0588150000000001E-7</c:v>
                </c:pt>
                <c:pt idx="1">
                  <c:v>8.0822239999999999E-7</c:v>
                </c:pt>
                <c:pt idx="2">
                  <c:v>8.2242399999999998E-7</c:v>
                </c:pt>
                <c:pt idx="3">
                  <c:v>8.3788569999999996E-7</c:v>
                </c:pt>
                <c:pt idx="4">
                  <c:v>8.5475499999999998E-7</c:v>
                </c:pt>
                <c:pt idx="5">
                  <c:v>8.7324430000000004E-7</c:v>
                </c:pt>
                <c:pt idx="6">
                  <c:v>8.9362700000000001E-7</c:v>
                </c:pt>
                <c:pt idx="7">
                  <c:v>9.1625280000000001E-7</c:v>
                </c:pt>
                <c:pt idx="8">
                  <c:v>9.4157269999999998E-7</c:v>
                </c:pt>
                <c:pt idx="9">
                  <c:v>9.7017880000000001E-7</c:v>
                </c:pt>
                <c:pt idx="10">
                  <c:v>1.0028669999999999E-6</c:v>
                </c:pt>
                <c:pt idx="11">
                  <c:v>1.0407320000000001E-6</c:v>
                </c:pt>
                <c:pt idx="12">
                  <c:v>1.085316E-6</c:v>
                </c:pt>
                <c:pt idx="13">
                  <c:v>1.1389020000000001E-6</c:v>
                </c:pt>
                <c:pt idx="14">
                  <c:v>1.2049479999999999E-6</c:v>
                </c:pt>
                <c:pt idx="15">
                  <c:v>1.288952E-6</c:v>
                </c:pt>
                <c:pt idx="16">
                  <c:v>1.4000369999999999E-6</c:v>
                </c:pt>
                <c:pt idx="17">
                  <c:v>1.5537020000000001E-6</c:v>
                </c:pt>
                <c:pt idx="18">
                  <c:v>1.7756049999999999E-6</c:v>
                </c:pt>
                <c:pt idx="19">
                  <c:v>2.103269E-6</c:v>
                </c:pt>
                <c:pt idx="20">
                  <c:v>2.5785069999999999E-6</c:v>
                </c:pt>
                <c:pt idx="21">
                  <c:v>3.2138160000000001E-6</c:v>
                </c:pt>
                <c:pt idx="22">
                  <c:v>3.9773570000000001E-6</c:v>
                </c:pt>
                <c:pt idx="23">
                  <c:v>4.8006500000000004E-6</c:v>
                </c:pt>
                <c:pt idx="24">
                  <c:v>5.6055069999999999E-6</c:v>
                </c:pt>
                <c:pt idx="25">
                  <c:v>6.3301179999999998E-6</c:v>
                </c:pt>
                <c:pt idx="26">
                  <c:v>6.9444839999999997E-6</c:v>
                </c:pt>
                <c:pt idx="27">
                  <c:v>7.4488050000000001E-6</c:v>
                </c:pt>
                <c:pt idx="28">
                  <c:v>7.8609979999999993E-6</c:v>
                </c:pt>
                <c:pt idx="29">
                  <c:v>8.2034250000000002E-6</c:v>
                </c:pt>
                <c:pt idx="30">
                  <c:v>8.4954270000000005E-6</c:v>
                </c:pt>
                <c:pt idx="31">
                  <c:v>8.7516930000000004E-6</c:v>
                </c:pt>
                <c:pt idx="32">
                  <c:v>8.9824700000000004E-6</c:v>
                </c:pt>
                <c:pt idx="33">
                  <c:v>9.1944189999999999E-6</c:v>
                </c:pt>
                <c:pt idx="34">
                  <c:v>9.3918950000000003E-6</c:v>
                </c:pt>
                <c:pt idx="35">
                  <c:v>9.5777990000000006E-6</c:v>
                </c:pt>
                <c:pt idx="36">
                  <c:v>9.7541009999999997E-6</c:v>
                </c:pt>
                <c:pt idx="37">
                  <c:v>9.9221999999999996E-6</c:v>
                </c:pt>
                <c:pt idx="38">
                  <c:v>1.008315E-5</c:v>
                </c:pt>
                <c:pt idx="39">
                  <c:v>1.0237759999999999E-5</c:v>
                </c:pt>
                <c:pt idx="40">
                  <c:v>1.0386660000000001E-5</c:v>
                </c:pt>
                <c:pt idx="41">
                  <c:v>1.053038E-5</c:v>
                </c:pt>
                <c:pt idx="42">
                  <c:v>1.066943E-5</c:v>
                </c:pt>
                <c:pt idx="43">
                  <c:v>1.080416E-5</c:v>
                </c:pt>
                <c:pt idx="44">
                  <c:v>1.0934920000000001E-5</c:v>
                </c:pt>
                <c:pt idx="45">
                  <c:v>1.1062E-5</c:v>
                </c:pt>
                <c:pt idx="46">
                  <c:v>1.1185659999999999E-5</c:v>
                </c:pt>
                <c:pt idx="47">
                  <c:v>1.130613E-5</c:v>
                </c:pt>
                <c:pt idx="48">
                  <c:v>1.1423589999999999E-5</c:v>
                </c:pt>
                <c:pt idx="49">
                  <c:v>1.153824E-5</c:v>
                </c:pt>
                <c:pt idx="50">
                  <c:v>1.165026E-5</c:v>
                </c:pt>
                <c:pt idx="51">
                  <c:v>1.17598E-5</c:v>
                </c:pt>
                <c:pt idx="52">
                  <c:v>1.186703E-5</c:v>
                </c:pt>
                <c:pt idx="53">
                  <c:v>1.1972010000000001E-5</c:v>
                </c:pt>
                <c:pt idx="54">
                  <c:v>1.2074909999999999E-5</c:v>
                </c:pt>
                <c:pt idx="55">
                  <c:v>1.21758E-5</c:v>
                </c:pt>
                <c:pt idx="56">
                  <c:v>1.22748E-5</c:v>
                </c:pt>
                <c:pt idx="57">
                  <c:v>1.2371999999999999E-5</c:v>
                </c:pt>
                <c:pt idx="58">
                  <c:v>1.246742E-5</c:v>
                </c:pt>
                <c:pt idx="59">
                  <c:v>1.256119E-5</c:v>
                </c:pt>
                <c:pt idx="60">
                  <c:v>1.265342E-5</c:v>
                </c:pt>
                <c:pt idx="61">
                  <c:v>1.2744100000000001E-5</c:v>
                </c:pt>
                <c:pt idx="62">
                  <c:v>1.2833340000000001E-5</c:v>
                </c:pt>
                <c:pt idx="63">
                  <c:v>1.292117E-5</c:v>
                </c:pt>
                <c:pt idx="64">
                  <c:v>1.300766E-5</c:v>
                </c:pt>
                <c:pt idx="65">
                  <c:v>1.309286E-5</c:v>
                </c:pt>
                <c:pt idx="66">
                  <c:v>1.317681E-5</c:v>
                </c:pt>
                <c:pt idx="67">
                  <c:v>1.325954E-5</c:v>
                </c:pt>
                <c:pt idx="68">
                  <c:v>1.334112E-5</c:v>
                </c:pt>
                <c:pt idx="69">
                  <c:v>1.34216E-5</c:v>
                </c:pt>
                <c:pt idx="70">
                  <c:v>1.3501E-5</c:v>
                </c:pt>
                <c:pt idx="71">
                  <c:v>1.357936E-5</c:v>
                </c:pt>
                <c:pt idx="72">
                  <c:v>1.365671E-5</c:v>
                </c:pt>
                <c:pt idx="73">
                  <c:v>1.3733079999999999E-5</c:v>
                </c:pt>
                <c:pt idx="74">
                  <c:v>1.3808489999999999E-5</c:v>
                </c:pt>
                <c:pt idx="75">
                  <c:v>1.3882979999999999E-5</c:v>
                </c:pt>
                <c:pt idx="76">
                  <c:v>1.395659E-5</c:v>
                </c:pt>
                <c:pt idx="77">
                  <c:v>1.402935E-5</c:v>
                </c:pt>
                <c:pt idx="78">
                  <c:v>1.4101260000000001E-5</c:v>
                </c:pt>
                <c:pt idx="79">
                  <c:v>1.4172360000000001E-5</c:v>
                </c:pt>
                <c:pt idx="80">
                  <c:v>1.424268E-5</c:v>
                </c:pt>
                <c:pt idx="81">
                  <c:v>1.431222E-5</c:v>
                </c:pt>
                <c:pt idx="82">
                  <c:v>1.438103E-5</c:v>
                </c:pt>
                <c:pt idx="83">
                  <c:v>1.4449109999999999E-5</c:v>
                </c:pt>
                <c:pt idx="84">
                  <c:v>1.4516479999999999E-5</c:v>
                </c:pt>
                <c:pt idx="85">
                  <c:v>1.4583149999999999E-5</c:v>
                </c:pt>
                <c:pt idx="86">
                  <c:v>1.4649159999999999E-5</c:v>
                </c:pt>
                <c:pt idx="87">
                  <c:v>1.471449E-5</c:v>
                </c:pt>
                <c:pt idx="88">
                  <c:v>1.477919E-5</c:v>
                </c:pt>
                <c:pt idx="89">
                  <c:v>1.484327E-5</c:v>
                </c:pt>
                <c:pt idx="90">
                  <c:v>1.490674E-5</c:v>
                </c:pt>
                <c:pt idx="91">
                  <c:v>1.496961E-5</c:v>
                </c:pt>
                <c:pt idx="92">
                  <c:v>1.5031899999999999E-5</c:v>
                </c:pt>
                <c:pt idx="93">
                  <c:v>1.509361E-5</c:v>
                </c:pt>
                <c:pt idx="94">
                  <c:v>1.5154770000000001E-5</c:v>
                </c:pt>
                <c:pt idx="95">
                  <c:v>1.521537E-5</c:v>
                </c:pt>
                <c:pt idx="96">
                  <c:v>1.527545E-5</c:v>
                </c:pt>
                <c:pt idx="97">
                  <c:v>1.5335019999999999E-5</c:v>
                </c:pt>
                <c:pt idx="98">
                  <c:v>1.539407E-5</c:v>
                </c:pt>
                <c:pt idx="99">
                  <c:v>1.545263E-5</c:v>
                </c:pt>
                <c:pt idx="100">
                  <c:v>1.5510669999999998E-5</c:v>
                </c:pt>
                <c:pt idx="101">
                  <c:v>1.5568269999999999E-5</c:v>
                </c:pt>
                <c:pt idx="102">
                  <c:v>1.562538E-5</c:v>
                </c:pt>
                <c:pt idx="103">
                  <c:v>1.568205E-5</c:v>
                </c:pt>
                <c:pt idx="104">
                  <c:v>1.5738269999999999E-5</c:v>
                </c:pt>
                <c:pt idx="105">
                  <c:v>1.5794040000000001E-5</c:v>
                </c:pt>
                <c:pt idx="106">
                  <c:v>1.5849369999999999E-5</c:v>
                </c:pt>
                <c:pt idx="107">
                  <c:v>1.5904289999999999E-5</c:v>
                </c:pt>
                <c:pt idx="108">
                  <c:v>1.5958810000000001E-5</c:v>
                </c:pt>
                <c:pt idx="109">
                  <c:v>1.6012879999999999E-5</c:v>
                </c:pt>
                <c:pt idx="110">
                  <c:v>1.606655E-5</c:v>
                </c:pt>
                <c:pt idx="111">
                  <c:v>1.611984E-5</c:v>
                </c:pt>
                <c:pt idx="112">
                  <c:v>1.6172740000000001E-5</c:v>
                </c:pt>
                <c:pt idx="113">
                  <c:v>1.622527E-5</c:v>
                </c:pt>
                <c:pt idx="114">
                  <c:v>1.6277419999999999E-5</c:v>
                </c:pt>
                <c:pt idx="115">
                  <c:v>1.6329189999999999E-5</c:v>
                </c:pt>
                <c:pt idx="116">
                  <c:v>1.63806E-5</c:v>
                </c:pt>
                <c:pt idx="117">
                  <c:v>1.6431669999999998E-5</c:v>
                </c:pt>
                <c:pt idx="118">
                  <c:v>1.64824E-5</c:v>
                </c:pt>
                <c:pt idx="119">
                  <c:v>1.6532780000000001E-5</c:v>
                </c:pt>
                <c:pt idx="120">
                  <c:v>1.6582839999999999E-5</c:v>
                </c:pt>
                <c:pt idx="121">
                  <c:v>1.6632560000000001E-5</c:v>
                </c:pt>
                <c:pt idx="122">
                  <c:v>1.6681929999999999E-5</c:v>
                </c:pt>
                <c:pt idx="123">
                  <c:v>1.673101E-5</c:v>
                </c:pt>
                <c:pt idx="124">
                  <c:v>1.6779740000000001E-5</c:v>
                </c:pt>
                <c:pt idx="125">
                  <c:v>1.6828199999999999E-5</c:v>
                </c:pt>
                <c:pt idx="126">
                  <c:v>1.6876329999999998E-5</c:v>
                </c:pt>
                <c:pt idx="127">
                  <c:v>1.6924180000000002E-5</c:v>
                </c:pt>
                <c:pt idx="128">
                  <c:v>1.697172E-5</c:v>
                </c:pt>
                <c:pt idx="129">
                  <c:v>1.7018979999999999E-5</c:v>
                </c:pt>
                <c:pt idx="130">
                  <c:v>1.7065909999999999E-5</c:v>
                </c:pt>
                <c:pt idx="131">
                  <c:v>1.7112589999999999E-5</c:v>
                </c:pt>
                <c:pt idx="132">
                  <c:v>1.7158980000000002E-5</c:v>
                </c:pt>
                <c:pt idx="133">
                  <c:v>1.7205099999999999E-5</c:v>
                </c:pt>
                <c:pt idx="134">
                  <c:v>1.725093E-5</c:v>
                </c:pt>
                <c:pt idx="135">
                  <c:v>1.729651E-5</c:v>
                </c:pt>
                <c:pt idx="136">
                  <c:v>1.7341829999999999E-5</c:v>
                </c:pt>
                <c:pt idx="137">
                  <c:v>1.7386919999999999E-5</c:v>
                </c:pt>
                <c:pt idx="138">
                  <c:v>1.7431719999999999E-5</c:v>
                </c:pt>
                <c:pt idx="139">
                  <c:v>1.7476279999999999E-5</c:v>
                </c:pt>
                <c:pt idx="140">
                  <c:v>1.7520589999999999E-5</c:v>
                </c:pt>
                <c:pt idx="141">
                  <c:v>1.7564659999999999E-5</c:v>
                </c:pt>
                <c:pt idx="142">
                  <c:v>1.760846E-5</c:v>
                </c:pt>
                <c:pt idx="143">
                  <c:v>1.7652060000000001E-5</c:v>
                </c:pt>
                <c:pt idx="144">
                  <c:v>1.7695410000000001E-5</c:v>
                </c:pt>
                <c:pt idx="145">
                  <c:v>1.7738520000000001E-5</c:v>
                </c:pt>
                <c:pt idx="146">
                  <c:v>1.778141E-5</c:v>
                </c:pt>
                <c:pt idx="147">
                  <c:v>1.7824069999999999E-5</c:v>
                </c:pt>
                <c:pt idx="148">
                  <c:v>1.7866489999999998E-5</c:v>
                </c:pt>
                <c:pt idx="149">
                  <c:v>1.7908720000000002E-5</c:v>
                </c:pt>
                <c:pt idx="150">
                  <c:v>1.7950710000000001E-5</c:v>
                </c:pt>
                <c:pt idx="151">
                  <c:v>1.7992510000000002E-5</c:v>
                </c:pt>
                <c:pt idx="152">
                  <c:v>1.8034079999999999E-5</c:v>
                </c:pt>
                <c:pt idx="153">
                  <c:v>1.8075439999999999E-5</c:v>
                </c:pt>
                <c:pt idx="154">
                  <c:v>1.8116590000000001E-5</c:v>
                </c:pt>
                <c:pt idx="155">
                  <c:v>1.8157529999999999E-5</c:v>
                </c:pt>
                <c:pt idx="156">
                  <c:v>1.8198290000000001E-5</c:v>
                </c:pt>
                <c:pt idx="157">
                  <c:v>1.8238839999999998E-5</c:v>
                </c:pt>
                <c:pt idx="158">
                  <c:v>1.8279189999999999E-5</c:v>
                </c:pt>
                <c:pt idx="159">
                  <c:v>1.8319349999999999E-5</c:v>
                </c:pt>
                <c:pt idx="160">
                  <c:v>1.835932E-5</c:v>
                </c:pt>
                <c:pt idx="161">
                  <c:v>1.8399090000000001E-5</c:v>
                </c:pt>
                <c:pt idx="162">
                  <c:v>1.8438670000000001E-5</c:v>
                </c:pt>
                <c:pt idx="163">
                  <c:v>1.847808E-5</c:v>
                </c:pt>
                <c:pt idx="164">
                  <c:v>1.8517289999999999E-5</c:v>
                </c:pt>
                <c:pt idx="165">
                  <c:v>1.8556319999999999E-5</c:v>
                </c:pt>
                <c:pt idx="166">
                  <c:v>1.8595169999999999E-5</c:v>
                </c:pt>
                <c:pt idx="167">
                  <c:v>1.863383E-5</c:v>
                </c:pt>
                <c:pt idx="168">
                  <c:v>1.867234E-5</c:v>
                </c:pt>
                <c:pt idx="169">
                  <c:v>1.8710660000000001E-5</c:v>
                </c:pt>
                <c:pt idx="170">
                  <c:v>1.874881E-5</c:v>
                </c:pt>
                <c:pt idx="171">
                  <c:v>1.8786800000000001E-5</c:v>
                </c:pt>
                <c:pt idx="172">
                  <c:v>1.882461E-5</c:v>
                </c:pt>
                <c:pt idx="173">
                  <c:v>1.8862250000000001E-5</c:v>
                </c:pt>
                <c:pt idx="174">
                  <c:v>1.889973E-5</c:v>
                </c:pt>
                <c:pt idx="175">
                  <c:v>1.8937059999999999E-5</c:v>
                </c:pt>
                <c:pt idx="176">
                  <c:v>1.8974209999999999E-5</c:v>
                </c:pt>
                <c:pt idx="177">
                  <c:v>1.9011209999999999E-5</c:v>
                </c:pt>
                <c:pt idx="178">
                  <c:v>1.9048040000000001E-5</c:v>
                </c:pt>
                <c:pt idx="179">
                  <c:v>1.9084729999999999E-5</c:v>
                </c:pt>
                <c:pt idx="180">
                  <c:v>1.912126E-5</c:v>
                </c:pt>
                <c:pt idx="181">
                  <c:v>1.915763E-5</c:v>
                </c:pt>
                <c:pt idx="182">
                  <c:v>1.919386E-5</c:v>
                </c:pt>
                <c:pt idx="183">
                  <c:v>1.922994E-5</c:v>
                </c:pt>
                <c:pt idx="184">
                  <c:v>1.9265859999999999E-5</c:v>
                </c:pt>
                <c:pt idx="185">
                  <c:v>1.9301640000000001E-5</c:v>
                </c:pt>
                <c:pt idx="186">
                  <c:v>1.933727E-5</c:v>
                </c:pt>
                <c:pt idx="187">
                  <c:v>1.9372759999999999E-5</c:v>
                </c:pt>
                <c:pt idx="188">
                  <c:v>1.9408100000000001E-5</c:v>
                </c:pt>
                <c:pt idx="189">
                  <c:v>1.9443310000000001E-5</c:v>
                </c:pt>
                <c:pt idx="190">
                  <c:v>1.9478370000000001E-5</c:v>
                </c:pt>
                <c:pt idx="191">
                  <c:v>1.9513290000000001E-5</c:v>
                </c:pt>
                <c:pt idx="192">
                  <c:v>1.9548079999999999E-5</c:v>
                </c:pt>
                <c:pt idx="193">
                  <c:v>1.9582740000000001E-5</c:v>
                </c:pt>
                <c:pt idx="194">
                  <c:v>1.9617249999999999E-5</c:v>
                </c:pt>
                <c:pt idx="195">
                  <c:v>1.9651629999999999E-5</c:v>
                </c:pt>
                <c:pt idx="196">
                  <c:v>1.9685869999999999E-5</c:v>
                </c:pt>
                <c:pt idx="197">
                  <c:v>1.971999E-5</c:v>
                </c:pt>
                <c:pt idx="198">
                  <c:v>1.975398E-5</c:v>
                </c:pt>
                <c:pt idx="199">
                  <c:v>1.9787850000000001E-5</c:v>
                </c:pt>
                <c:pt idx="200">
                  <c:v>1.9821589999999999E-5</c:v>
                </c:pt>
                <c:pt idx="201">
                  <c:v>1.9855199999999999E-5</c:v>
                </c:pt>
                <c:pt idx="202">
                  <c:v>1.9888669999999999E-5</c:v>
                </c:pt>
                <c:pt idx="203">
                  <c:v>1.9922029999999999E-5</c:v>
                </c:pt>
                <c:pt idx="204">
                  <c:v>1.9955259999999999E-5</c:v>
                </c:pt>
                <c:pt idx="205">
                  <c:v>1.9988379999999999E-5</c:v>
                </c:pt>
                <c:pt idx="206">
                  <c:v>2.0021369999999999E-5</c:v>
                </c:pt>
                <c:pt idx="207">
                  <c:v>2.0054240000000001E-5</c:v>
                </c:pt>
                <c:pt idx="208">
                  <c:v>2.0086989999999999E-5</c:v>
                </c:pt>
                <c:pt idx="209">
                  <c:v>2.0119629999999998E-5</c:v>
                </c:pt>
                <c:pt idx="210">
                  <c:v>2.0152139999999999E-5</c:v>
                </c:pt>
                <c:pt idx="211">
                  <c:v>2.0184539999999999E-5</c:v>
                </c:pt>
                <c:pt idx="212">
                  <c:v>2.0216839999999999E-5</c:v>
                </c:pt>
                <c:pt idx="213">
                  <c:v>2.0249009999999999E-5</c:v>
                </c:pt>
                <c:pt idx="214">
                  <c:v>2.0281069999999999E-5</c:v>
                </c:pt>
                <c:pt idx="215">
                  <c:v>2.0313020000000002E-5</c:v>
                </c:pt>
                <c:pt idx="216">
                  <c:v>2.034486E-5</c:v>
                </c:pt>
                <c:pt idx="217">
                  <c:v>2.037659E-5</c:v>
                </c:pt>
                <c:pt idx="218">
                  <c:v>2.040821E-5</c:v>
                </c:pt>
                <c:pt idx="219">
                  <c:v>2.0439729999999999E-5</c:v>
                </c:pt>
                <c:pt idx="220">
                  <c:v>2.0471140000000001E-5</c:v>
                </c:pt>
                <c:pt idx="221">
                  <c:v>2.0502440000000002E-5</c:v>
                </c:pt>
                <c:pt idx="222">
                  <c:v>2.0533630000000001E-5</c:v>
                </c:pt>
                <c:pt idx="223">
                  <c:v>2.0564720000000001E-5</c:v>
                </c:pt>
                <c:pt idx="224">
                  <c:v>2.0595710000000001E-5</c:v>
                </c:pt>
                <c:pt idx="225">
                  <c:v>2.0626589999999999E-5</c:v>
                </c:pt>
                <c:pt idx="226">
                  <c:v>2.0657370000000001E-5</c:v>
                </c:pt>
                <c:pt idx="227">
                  <c:v>2.0688049999999999E-5</c:v>
                </c:pt>
                <c:pt idx="228">
                  <c:v>2.0718630000000001E-5</c:v>
                </c:pt>
                <c:pt idx="229">
                  <c:v>2.0749100000000001E-5</c:v>
                </c:pt>
                <c:pt idx="230">
                  <c:v>2.0779479999999998E-5</c:v>
                </c:pt>
                <c:pt idx="231">
                  <c:v>2.0809759999999999E-5</c:v>
                </c:pt>
                <c:pt idx="232">
                  <c:v>2.083994E-5</c:v>
                </c:pt>
                <c:pt idx="233">
                  <c:v>2.087002E-5</c:v>
                </c:pt>
                <c:pt idx="234">
                  <c:v>2.090001E-5</c:v>
                </c:pt>
                <c:pt idx="235">
                  <c:v>2.0929910000000002E-5</c:v>
                </c:pt>
                <c:pt idx="236">
                  <c:v>2.095972E-5</c:v>
                </c:pt>
                <c:pt idx="237">
                  <c:v>2.0989420000000001E-5</c:v>
                </c:pt>
                <c:pt idx="238">
                  <c:v>2.1019039999999999E-5</c:v>
                </c:pt>
                <c:pt idx="239">
                  <c:v>2.104855E-5</c:v>
                </c:pt>
                <c:pt idx="240">
                  <c:v>2.107799E-5</c:v>
                </c:pt>
                <c:pt idx="241">
                  <c:v>2.110734E-5</c:v>
                </c:pt>
                <c:pt idx="242">
                  <c:v>2.113659E-5</c:v>
                </c:pt>
                <c:pt idx="243">
                  <c:v>2.116575E-5</c:v>
                </c:pt>
                <c:pt idx="244">
                  <c:v>2.119481E-5</c:v>
                </c:pt>
                <c:pt idx="245">
                  <c:v>2.1223800000000002E-5</c:v>
                </c:pt>
                <c:pt idx="246">
                  <c:v>2.125269E-5</c:v>
                </c:pt>
                <c:pt idx="247">
                  <c:v>2.1281480000000001E-5</c:v>
                </c:pt>
                <c:pt idx="248">
                  <c:v>2.1310200000000001E-5</c:v>
                </c:pt>
                <c:pt idx="249">
                  <c:v>2.1338839999999999E-5</c:v>
                </c:pt>
                <c:pt idx="250">
                  <c:v>2.136738E-5</c:v>
                </c:pt>
              </c:numCache>
            </c:numRef>
          </c:yVal>
          <c:smooth val="1"/>
          <c:extLst>
            <c:ext xmlns:c16="http://schemas.microsoft.com/office/drawing/2014/chart" uri="{C3380CC4-5D6E-409C-BE32-E72D297353CC}">
              <c16:uniqueId val="{00000020-4D4C-4B1C-89A4-3D3AFACA9F2D}"/>
            </c:ext>
          </c:extLst>
        </c:ser>
        <c:ser>
          <c:idx val="33"/>
          <c:order val="33"/>
          <c:tx>
            <c:strRef>
              <c:f>marine01!$AL$1</c:f>
              <c:strCache>
                <c:ptCount val="1"/>
                <c:pt idx="0">
                  <c:v>Dp(3.62165E-07) </c:v>
                </c:pt>
              </c:strCache>
            </c:strRef>
          </c:tx>
          <c:spPr>
            <a:ln w="12700">
              <a:solidFill>
                <a:srgbClr val="FF00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marine01!$AL$2:$AL$252</c:f>
              <c:numCache>
                <c:formatCode>0.00E+00</c:formatCode>
                <c:ptCount val="251"/>
                <c:pt idx="0">
                  <c:v>7.7757240000000002E-7</c:v>
                </c:pt>
                <c:pt idx="1">
                  <c:v>8.8837650000000003E-7</c:v>
                </c:pt>
                <c:pt idx="2">
                  <c:v>9.0407650000000004E-7</c:v>
                </c:pt>
                <c:pt idx="3">
                  <c:v>9.2117469999999999E-7</c:v>
                </c:pt>
                <c:pt idx="4">
                  <c:v>9.3983539999999997E-7</c:v>
                </c:pt>
                <c:pt idx="5">
                  <c:v>9.6029500000000001E-7</c:v>
                </c:pt>
                <c:pt idx="6">
                  <c:v>9.8285739999999999E-7</c:v>
                </c:pt>
                <c:pt idx="7">
                  <c:v>1.007912E-6</c:v>
                </c:pt>
                <c:pt idx="8">
                  <c:v>1.0359610000000001E-6</c:v>
                </c:pt>
                <c:pt idx="9">
                  <c:v>1.067663E-6</c:v>
                </c:pt>
                <c:pt idx="10">
                  <c:v>1.103901E-6</c:v>
                </c:pt>
                <c:pt idx="11">
                  <c:v>1.1458910000000001E-6</c:v>
                </c:pt>
                <c:pt idx="12">
                  <c:v>1.1953400000000001E-6</c:v>
                </c:pt>
                <c:pt idx="13">
                  <c:v>1.254762E-6</c:v>
                </c:pt>
                <c:pt idx="14">
                  <c:v>1.3279419999999999E-6</c:v>
                </c:pt>
                <c:pt idx="15">
                  <c:v>1.4208250000000001E-6</c:v>
                </c:pt>
                <c:pt idx="16">
                  <c:v>1.5430840000000001E-6</c:v>
                </c:pt>
                <c:pt idx="17">
                  <c:v>1.7106640000000001E-6</c:v>
                </c:pt>
                <c:pt idx="18">
                  <c:v>1.948783E-6</c:v>
                </c:pt>
                <c:pt idx="19">
                  <c:v>2.29222E-6</c:v>
                </c:pt>
                <c:pt idx="20">
                  <c:v>2.7776540000000001E-6</c:v>
                </c:pt>
                <c:pt idx="21">
                  <c:v>3.413797E-6</c:v>
                </c:pt>
                <c:pt idx="22">
                  <c:v>4.170273E-6</c:v>
                </c:pt>
                <c:pt idx="23">
                  <c:v>4.9829420000000001E-6</c:v>
                </c:pt>
                <c:pt idx="24">
                  <c:v>5.7771729999999998E-6</c:v>
                </c:pt>
                <c:pt idx="25">
                  <c:v>6.4928750000000001E-6</c:v>
                </c:pt>
                <c:pt idx="26">
                  <c:v>7.1004209999999998E-6</c:v>
                </c:pt>
                <c:pt idx="27">
                  <c:v>7.5997250000000003E-6</c:v>
                </c:pt>
                <c:pt idx="28">
                  <c:v>8.008243E-6</c:v>
                </c:pt>
                <c:pt idx="29">
                  <c:v>8.3479160000000006E-6</c:v>
                </c:pt>
                <c:pt idx="30">
                  <c:v>8.6377810000000002E-6</c:v>
                </c:pt>
                <c:pt idx="31">
                  <c:v>8.8923169999999994E-6</c:v>
                </c:pt>
                <c:pt idx="32">
                  <c:v>9.1216359999999993E-6</c:v>
                </c:pt>
                <c:pt idx="33">
                  <c:v>9.3323170000000003E-6</c:v>
                </c:pt>
                <c:pt idx="34">
                  <c:v>9.5286620000000001E-6</c:v>
                </c:pt>
                <c:pt idx="35">
                  <c:v>9.7135409999999999E-6</c:v>
                </c:pt>
                <c:pt idx="36">
                  <c:v>9.8888999999999995E-6</c:v>
                </c:pt>
                <c:pt idx="37">
                  <c:v>1.0056130000000001E-5</c:v>
                </c:pt>
                <c:pt idx="38">
                  <c:v>1.021626E-5</c:v>
                </c:pt>
                <c:pt idx="39">
                  <c:v>1.0370099999999999E-5</c:v>
                </c:pt>
                <c:pt idx="40">
                  <c:v>1.0518279999999999E-5</c:v>
                </c:pt>
                <c:pt idx="41">
                  <c:v>1.066132E-5</c:v>
                </c:pt>
                <c:pt idx="42">
                  <c:v>1.0799720000000001E-5</c:v>
                </c:pt>
                <c:pt idx="43">
                  <c:v>1.0933830000000001E-5</c:v>
                </c:pt>
                <c:pt idx="44">
                  <c:v>1.1063999999999999E-5</c:v>
                </c:pt>
                <c:pt idx="45">
                  <c:v>1.119052E-5</c:v>
                </c:pt>
                <c:pt idx="46">
                  <c:v>1.1313640000000001E-5</c:v>
                </c:pt>
                <c:pt idx="47">
                  <c:v>1.143358E-5</c:v>
                </c:pt>
                <c:pt idx="48">
                  <c:v>1.155054E-5</c:v>
                </c:pt>
                <c:pt idx="49">
                  <c:v>1.1664709999999999E-5</c:v>
                </c:pt>
                <c:pt idx="50">
                  <c:v>1.1776270000000001E-5</c:v>
                </c:pt>
                <c:pt idx="51">
                  <c:v>1.188535E-5</c:v>
                </c:pt>
                <c:pt idx="52">
                  <c:v>1.1992139999999999E-5</c:v>
                </c:pt>
                <c:pt idx="53">
                  <c:v>1.2096700000000001E-5</c:v>
                </c:pt>
                <c:pt idx="54">
                  <c:v>1.21992E-5</c:v>
                </c:pt>
                <c:pt idx="55">
                  <c:v>1.2299689999999999E-5</c:v>
                </c:pt>
                <c:pt idx="56">
                  <c:v>1.23983E-5</c:v>
                </c:pt>
                <c:pt idx="57">
                  <c:v>1.249513E-5</c:v>
                </c:pt>
                <c:pt idx="58">
                  <c:v>1.259018E-5</c:v>
                </c:pt>
                <c:pt idx="59">
                  <c:v>1.26836E-5</c:v>
                </c:pt>
                <c:pt idx="60">
                  <c:v>1.277548E-5</c:v>
                </c:pt>
                <c:pt idx="61">
                  <c:v>1.2865819999999999E-5</c:v>
                </c:pt>
                <c:pt idx="62">
                  <c:v>1.295473E-5</c:v>
                </c:pt>
                <c:pt idx="63">
                  <c:v>1.3042230000000001E-5</c:v>
                </c:pt>
                <c:pt idx="64">
                  <c:v>1.3128419999999999E-5</c:v>
                </c:pt>
                <c:pt idx="65">
                  <c:v>1.3213299999999999E-5</c:v>
                </c:pt>
                <c:pt idx="66">
                  <c:v>1.329695E-5</c:v>
                </c:pt>
                <c:pt idx="67">
                  <c:v>1.337939E-5</c:v>
                </c:pt>
                <c:pt idx="68">
                  <c:v>1.346068E-5</c:v>
                </c:pt>
                <c:pt idx="69">
                  <c:v>1.354088E-5</c:v>
                </c:pt>
                <c:pt idx="70">
                  <c:v>1.362E-5</c:v>
                </c:pt>
                <c:pt idx="71">
                  <c:v>1.36981E-5</c:v>
                </c:pt>
                <c:pt idx="72">
                  <c:v>1.377518E-5</c:v>
                </c:pt>
                <c:pt idx="73">
                  <c:v>1.3851279999999999E-5</c:v>
                </c:pt>
                <c:pt idx="74">
                  <c:v>1.392644E-5</c:v>
                </c:pt>
                <c:pt idx="75">
                  <c:v>1.400068E-5</c:v>
                </c:pt>
                <c:pt idx="76">
                  <c:v>1.407405E-5</c:v>
                </c:pt>
                <c:pt idx="77">
                  <c:v>1.414656E-5</c:v>
                </c:pt>
                <c:pt idx="78">
                  <c:v>1.4218229999999999E-5</c:v>
                </c:pt>
                <c:pt idx="79">
                  <c:v>1.42891E-5</c:v>
                </c:pt>
                <c:pt idx="80">
                  <c:v>1.4359190000000001E-5</c:v>
                </c:pt>
                <c:pt idx="81">
                  <c:v>1.4428499999999999E-5</c:v>
                </c:pt>
                <c:pt idx="82">
                  <c:v>1.449709E-5</c:v>
                </c:pt>
                <c:pt idx="83">
                  <c:v>1.456495E-5</c:v>
                </c:pt>
                <c:pt idx="84">
                  <c:v>1.46321E-5</c:v>
                </c:pt>
                <c:pt idx="85">
                  <c:v>1.4698560000000001E-5</c:v>
                </c:pt>
                <c:pt idx="86">
                  <c:v>1.4764359999999999E-5</c:v>
                </c:pt>
                <c:pt idx="87">
                  <c:v>1.482948E-5</c:v>
                </c:pt>
                <c:pt idx="88">
                  <c:v>1.489398E-5</c:v>
                </c:pt>
                <c:pt idx="89">
                  <c:v>1.495786E-5</c:v>
                </c:pt>
                <c:pt idx="90">
                  <c:v>1.502113E-5</c:v>
                </c:pt>
                <c:pt idx="91">
                  <c:v>1.508381E-5</c:v>
                </c:pt>
                <c:pt idx="92">
                  <c:v>1.51459E-5</c:v>
                </c:pt>
                <c:pt idx="93">
                  <c:v>1.520743E-5</c:v>
                </c:pt>
                <c:pt idx="94">
                  <c:v>1.5268400000000001E-5</c:v>
                </c:pt>
                <c:pt idx="95">
                  <c:v>1.5328819999999999E-5</c:v>
                </c:pt>
                <c:pt idx="96">
                  <c:v>1.5388719999999999E-5</c:v>
                </c:pt>
                <c:pt idx="97">
                  <c:v>1.5448109999999999E-5</c:v>
                </c:pt>
                <c:pt idx="98">
                  <c:v>1.550697E-5</c:v>
                </c:pt>
                <c:pt idx="99">
                  <c:v>1.5565359999999999E-5</c:v>
                </c:pt>
                <c:pt idx="100">
                  <c:v>1.5623239999999999E-5</c:v>
                </c:pt>
                <c:pt idx="101">
                  <c:v>1.5680660000000001E-5</c:v>
                </c:pt>
                <c:pt idx="102">
                  <c:v>1.57376E-5</c:v>
                </c:pt>
                <c:pt idx="103">
                  <c:v>1.5794109999999999E-5</c:v>
                </c:pt>
                <c:pt idx="104">
                  <c:v>1.585016E-5</c:v>
                </c:pt>
                <c:pt idx="105">
                  <c:v>1.5905770000000001E-5</c:v>
                </c:pt>
                <c:pt idx="106">
                  <c:v>1.596093E-5</c:v>
                </c:pt>
                <c:pt idx="107">
                  <c:v>1.60157E-5</c:v>
                </c:pt>
                <c:pt idx="108">
                  <c:v>1.6070060000000001E-5</c:v>
                </c:pt>
                <c:pt idx="109">
                  <c:v>1.6123979999999999E-5</c:v>
                </c:pt>
                <c:pt idx="110">
                  <c:v>1.6177490000000002E-5</c:v>
                </c:pt>
                <c:pt idx="111">
                  <c:v>1.6230639999999999E-5</c:v>
                </c:pt>
                <c:pt idx="112">
                  <c:v>1.6283379999999999E-5</c:v>
                </c:pt>
                <c:pt idx="113">
                  <c:v>1.6335760000000001E-5</c:v>
                </c:pt>
                <c:pt idx="114">
                  <c:v>1.638777E-5</c:v>
                </c:pt>
                <c:pt idx="115">
                  <c:v>1.643939E-5</c:v>
                </c:pt>
                <c:pt idx="116">
                  <c:v>1.6490650000000001E-5</c:v>
                </c:pt>
                <c:pt idx="117">
                  <c:v>1.654159E-5</c:v>
                </c:pt>
                <c:pt idx="118">
                  <c:v>1.6592170000000001E-5</c:v>
                </c:pt>
                <c:pt idx="119">
                  <c:v>1.664242E-5</c:v>
                </c:pt>
                <c:pt idx="120">
                  <c:v>1.6692330000000002E-5</c:v>
                </c:pt>
                <c:pt idx="121">
                  <c:v>1.6741920000000001E-5</c:v>
                </c:pt>
                <c:pt idx="122">
                  <c:v>1.6791149999999999E-5</c:v>
                </c:pt>
                <c:pt idx="123">
                  <c:v>1.6840100000000002E-5</c:v>
                </c:pt>
                <c:pt idx="124">
                  <c:v>1.68887E-5</c:v>
                </c:pt>
                <c:pt idx="125">
                  <c:v>1.6937019999999999E-5</c:v>
                </c:pt>
                <c:pt idx="126">
                  <c:v>1.698503E-5</c:v>
                </c:pt>
                <c:pt idx="127">
                  <c:v>1.703274E-5</c:v>
                </c:pt>
                <c:pt idx="128">
                  <c:v>1.708016E-5</c:v>
                </c:pt>
                <c:pt idx="129">
                  <c:v>1.712729E-5</c:v>
                </c:pt>
                <c:pt idx="130">
                  <c:v>1.7174099999999999E-5</c:v>
                </c:pt>
                <c:pt idx="131">
                  <c:v>1.722066E-5</c:v>
                </c:pt>
                <c:pt idx="132">
                  <c:v>1.7266930000000001E-5</c:v>
                </c:pt>
                <c:pt idx="133">
                  <c:v>1.7312909999999999E-5</c:v>
                </c:pt>
                <c:pt idx="134">
                  <c:v>1.7358629999999999E-5</c:v>
                </c:pt>
                <c:pt idx="135">
                  <c:v>1.7404090000000001E-5</c:v>
                </c:pt>
                <c:pt idx="136">
                  <c:v>1.7449289999999998E-5</c:v>
                </c:pt>
                <c:pt idx="137">
                  <c:v>1.749426E-5</c:v>
                </c:pt>
                <c:pt idx="138">
                  <c:v>1.7538939999999998E-5</c:v>
                </c:pt>
                <c:pt idx="139">
                  <c:v>1.7583390000000001E-5</c:v>
                </c:pt>
                <c:pt idx="140">
                  <c:v>1.7627579999999999E-5</c:v>
                </c:pt>
                <c:pt idx="141">
                  <c:v>1.7671540000000001E-5</c:v>
                </c:pt>
                <c:pt idx="142">
                  <c:v>1.7715230000000001E-5</c:v>
                </c:pt>
                <c:pt idx="143">
                  <c:v>1.7758720000000001E-5</c:v>
                </c:pt>
                <c:pt idx="144">
                  <c:v>1.780195E-5</c:v>
                </c:pt>
                <c:pt idx="145">
                  <c:v>1.7844949999999999E-5</c:v>
                </c:pt>
                <c:pt idx="146">
                  <c:v>1.788773E-5</c:v>
                </c:pt>
                <c:pt idx="147">
                  <c:v>1.7930279999999999E-5</c:v>
                </c:pt>
                <c:pt idx="148">
                  <c:v>1.7972600000000001E-5</c:v>
                </c:pt>
                <c:pt idx="149">
                  <c:v>1.801472E-5</c:v>
                </c:pt>
                <c:pt idx="150">
                  <c:v>1.805661E-5</c:v>
                </c:pt>
                <c:pt idx="151">
                  <c:v>1.8098299999999999E-5</c:v>
                </c:pt>
                <c:pt idx="152">
                  <c:v>1.813977E-5</c:v>
                </c:pt>
                <c:pt idx="153">
                  <c:v>1.8181019999999999E-5</c:v>
                </c:pt>
                <c:pt idx="154">
                  <c:v>1.8222070000000001E-5</c:v>
                </c:pt>
                <c:pt idx="155">
                  <c:v>1.8262910000000002E-5</c:v>
                </c:pt>
                <c:pt idx="156">
                  <c:v>1.830357E-5</c:v>
                </c:pt>
                <c:pt idx="157">
                  <c:v>1.8344020000000001E-5</c:v>
                </c:pt>
                <c:pt idx="158">
                  <c:v>1.838426E-5</c:v>
                </c:pt>
                <c:pt idx="159">
                  <c:v>1.8424330000000001E-5</c:v>
                </c:pt>
                <c:pt idx="160">
                  <c:v>1.8464199999999998E-5</c:v>
                </c:pt>
                <c:pt idx="161">
                  <c:v>1.8503869999999999E-5</c:v>
                </c:pt>
                <c:pt idx="162">
                  <c:v>1.854336E-5</c:v>
                </c:pt>
                <c:pt idx="163">
                  <c:v>1.8582669999999999E-5</c:v>
                </c:pt>
                <c:pt idx="164">
                  <c:v>1.8621790000000001E-5</c:v>
                </c:pt>
                <c:pt idx="165">
                  <c:v>1.866072E-5</c:v>
                </c:pt>
                <c:pt idx="166">
                  <c:v>1.8699470000000001E-5</c:v>
                </c:pt>
                <c:pt idx="167">
                  <c:v>1.8738039999999999E-5</c:v>
                </c:pt>
                <c:pt idx="168">
                  <c:v>1.8776449999999999E-5</c:v>
                </c:pt>
                <c:pt idx="169">
                  <c:v>1.881468E-5</c:v>
                </c:pt>
                <c:pt idx="170">
                  <c:v>1.8852739999999999E-5</c:v>
                </c:pt>
                <c:pt idx="171">
                  <c:v>1.8890640000000001E-5</c:v>
                </c:pt>
                <c:pt idx="172">
                  <c:v>1.892836E-5</c:v>
                </c:pt>
                <c:pt idx="173">
                  <c:v>1.8965919999999999E-5</c:v>
                </c:pt>
                <c:pt idx="174">
                  <c:v>1.9003300000000002E-5</c:v>
                </c:pt>
                <c:pt idx="175">
                  <c:v>1.9040540000000001E-5</c:v>
                </c:pt>
                <c:pt idx="176">
                  <c:v>1.9077609999999999E-5</c:v>
                </c:pt>
                <c:pt idx="177">
                  <c:v>1.9114519999999999E-5</c:v>
                </c:pt>
                <c:pt idx="178">
                  <c:v>1.9151269999999999E-5</c:v>
                </c:pt>
                <c:pt idx="179">
                  <c:v>1.918786E-5</c:v>
                </c:pt>
                <c:pt idx="180">
                  <c:v>1.922432E-5</c:v>
                </c:pt>
                <c:pt idx="181">
                  <c:v>1.92606E-5</c:v>
                </c:pt>
                <c:pt idx="182">
                  <c:v>1.9296750000000001E-5</c:v>
                </c:pt>
                <c:pt idx="183">
                  <c:v>1.9332730000000001E-5</c:v>
                </c:pt>
                <c:pt idx="184">
                  <c:v>1.9368580000000002E-5</c:v>
                </c:pt>
                <c:pt idx="185">
                  <c:v>1.9404270000000001E-5</c:v>
                </c:pt>
                <c:pt idx="186">
                  <c:v>1.943981E-5</c:v>
                </c:pt>
                <c:pt idx="187">
                  <c:v>1.9475220000000001E-5</c:v>
                </c:pt>
                <c:pt idx="188">
                  <c:v>1.9510490000000002E-5</c:v>
                </c:pt>
                <c:pt idx="189">
                  <c:v>1.9545609999999999E-5</c:v>
                </c:pt>
                <c:pt idx="190">
                  <c:v>1.9580589999999999E-5</c:v>
                </c:pt>
                <c:pt idx="191">
                  <c:v>1.9615440000000001E-5</c:v>
                </c:pt>
                <c:pt idx="192">
                  <c:v>1.965014E-5</c:v>
                </c:pt>
                <c:pt idx="193">
                  <c:v>1.9684719999999999E-5</c:v>
                </c:pt>
                <c:pt idx="194">
                  <c:v>1.971916E-5</c:v>
                </c:pt>
                <c:pt idx="195">
                  <c:v>1.975346E-5</c:v>
                </c:pt>
                <c:pt idx="196">
                  <c:v>1.9787620000000001E-5</c:v>
                </c:pt>
                <c:pt idx="197">
                  <c:v>1.9821660000000001E-5</c:v>
                </c:pt>
                <c:pt idx="198">
                  <c:v>1.9855579999999999E-5</c:v>
                </c:pt>
                <c:pt idx="199">
                  <c:v>1.9889370000000001E-5</c:v>
                </c:pt>
                <c:pt idx="200">
                  <c:v>1.9923030000000001E-5</c:v>
                </c:pt>
                <c:pt idx="201">
                  <c:v>1.9956559999999999E-5</c:v>
                </c:pt>
                <c:pt idx="202">
                  <c:v>1.9989960000000001E-5</c:v>
                </c:pt>
                <c:pt idx="203">
                  <c:v>2.0023249999999998E-5</c:v>
                </c:pt>
                <c:pt idx="204">
                  <c:v>2.00564E-5</c:v>
                </c:pt>
                <c:pt idx="205">
                  <c:v>2.0089450000000001E-5</c:v>
                </c:pt>
                <c:pt idx="206">
                  <c:v>2.012236E-5</c:v>
                </c:pt>
                <c:pt idx="207">
                  <c:v>2.015516E-5</c:v>
                </c:pt>
                <c:pt idx="208">
                  <c:v>2.0187839999999999E-5</c:v>
                </c:pt>
                <c:pt idx="209">
                  <c:v>2.02204E-5</c:v>
                </c:pt>
                <c:pt idx="210">
                  <c:v>2.025285E-5</c:v>
                </c:pt>
                <c:pt idx="211">
                  <c:v>2.0285170000000001E-5</c:v>
                </c:pt>
                <c:pt idx="212">
                  <c:v>2.03174E-5</c:v>
                </c:pt>
                <c:pt idx="213">
                  <c:v>2.0349499999999999E-5</c:v>
                </c:pt>
                <c:pt idx="214">
                  <c:v>2.0381490000000001E-5</c:v>
                </c:pt>
                <c:pt idx="215">
                  <c:v>2.0413370000000001E-5</c:v>
                </c:pt>
                <c:pt idx="216">
                  <c:v>2.0445140000000001E-5</c:v>
                </c:pt>
                <c:pt idx="217">
                  <c:v>2.04768E-5</c:v>
                </c:pt>
                <c:pt idx="218">
                  <c:v>2.0508350000000002E-5</c:v>
                </c:pt>
                <c:pt idx="219">
                  <c:v>2.0539799999999999E-5</c:v>
                </c:pt>
                <c:pt idx="220">
                  <c:v>2.057114E-5</c:v>
                </c:pt>
                <c:pt idx="221">
                  <c:v>2.060238E-5</c:v>
                </c:pt>
                <c:pt idx="222">
                  <c:v>2.0633500000000002E-5</c:v>
                </c:pt>
                <c:pt idx="223">
                  <c:v>2.066452E-5</c:v>
                </c:pt>
                <c:pt idx="224">
                  <c:v>2.0695449999999999E-5</c:v>
                </c:pt>
                <c:pt idx="225">
                  <c:v>2.0726259999999999E-5</c:v>
                </c:pt>
                <c:pt idx="226">
                  <c:v>2.0756969999999999E-5</c:v>
                </c:pt>
                <c:pt idx="227">
                  <c:v>2.078759E-5</c:v>
                </c:pt>
                <c:pt idx="228">
                  <c:v>2.081811E-5</c:v>
                </c:pt>
                <c:pt idx="229">
                  <c:v>2.0848509999999999E-5</c:v>
                </c:pt>
                <c:pt idx="230">
                  <c:v>2.0878819999999999E-5</c:v>
                </c:pt>
                <c:pt idx="231">
                  <c:v>2.0909039999999999E-5</c:v>
                </c:pt>
                <c:pt idx="232">
                  <c:v>2.0939150000000001E-5</c:v>
                </c:pt>
                <c:pt idx="233">
                  <c:v>2.096917E-5</c:v>
                </c:pt>
                <c:pt idx="234">
                  <c:v>2.09991E-5</c:v>
                </c:pt>
                <c:pt idx="235">
                  <c:v>2.102893E-5</c:v>
                </c:pt>
                <c:pt idx="236">
                  <c:v>2.105867E-5</c:v>
                </c:pt>
                <c:pt idx="237">
                  <c:v>2.1088320000000001E-5</c:v>
                </c:pt>
                <c:pt idx="238">
                  <c:v>2.1117870000000001E-5</c:v>
                </c:pt>
                <c:pt idx="239">
                  <c:v>2.1147329999999999E-5</c:v>
                </c:pt>
                <c:pt idx="240">
                  <c:v>2.11767E-5</c:v>
                </c:pt>
                <c:pt idx="241">
                  <c:v>2.1205979999999999E-5</c:v>
                </c:pt>
                <c:pt idx="242">
                  <c:v>2.1235180000000002E-5</c:v>
                </c:pt>
                <c:pt idx="243">
                  <c:v>2.126427E-5</c:v>
                </c:pt>
                <c:pt idx="244">
                  <c:v>2.129328E-5</c:v>
                </c:pt>
                <c:pt idx="245">
                  <c:v>2.1322200000000001E-5</c:v>
                </c:pt>
                <c:pt idx="246">
                  <c:v>2.1351030000000001E-5</c:v>
                </c:pt>
                <c:pt idx="247">
                  <c:v>2.1379769999999999E-5</c:v>
                </c:pt>
                <c:pt idx="248">
                  <c:v>2.1408429999999999E-5</c:v>
                </c:pt>
                <c:pt idx="249">
                  <c:v>2.1437009999999999E-5</c:v>
                </c:pt>
                <c:pt idx="250">
                  <c:v>2.1465489999999999E-5</c:v>
                </c:pt>
              </c:numCache>
            </c:numRef>
          </c:yVal>
          <c:smooth val="1"/>
          <c:extLst>
            <c:ext xmlns:c16="http://schemas.microsoft.com/office/drawing/2014/chart" uri="{C3380CC4-5D6E-409C-BE32-E72D297353CC}">
              <c16:uniqueId val="{00000021-4D4C-4B1C-89A4-3D3AFACA9F2D}"/>
            </c:ext>
          </c:extLst>
        </c:ser>
        <c:ser>
          <c:idx val="34"/>
          <c:order val="34"/>
          <c:tx>
            <c:strRef>
              <c:f>marine01!$AM$1</c:f>
              <c:strCache>
                <c:ptCount val="1"/>
                <c:pt idx="0">
                  <c:v>Dp(3.97259E-07) </c:v>
                </c:pt>
              </c:strCache>
            </c:strRef>
          </c:tx>
          <c:spPr>
            <a:ln w="12700">
              <a:solidFill>
                <a:srgbClr val="00FF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marine01!$AM$2:$AM$252</c:f>
              <c:numCache>
                <c:formatCode>0.00E+00</c:formatCode>
                <c:ptCount val="251"/>
                <c:pt idx="0">
                  <c:v>8.5623809999999999E-7</c:v>
                </c:pt>
                <c:pt idx="1">
                  <c:v>9.7629529999999997E-7</c:v>
                </c:pt>
                <c:pt idx="2">
                  <c:v>9.9363740000000004E-7</c:v>
                </c:pt>
                <c:pt idx="3">
                  <c:v>1.012529E-6</c:v>
                </c:pt>
                <c:pt idx="4">
                  <c:v>1.0331520000000001E-6</c:v>
                </c:pt>
                <c:pt idx="5">
                  <c:v>1.0557689999999999E-6</c:v>
                </c:pt>
                <c:pt idx="6">
                  <c:v>1.080718E-6</c:v>
                </c:pt>
                <c:pt idx="7">
                  <c:v>1.1084310000000001E-6</c:v>
                </c:pt>
                <c:pt idx="8">
                  <c:v>1.1394639999999999E-6</c:v>
                </c:pt>
                <c:pt idx="9">
                  <c:v>1.1745459999999999E-6</c:v>
                </c:pt>
                <c:pt idx="10">
                  <c:v>1.2146570000000001E-6</c:v>
                </c:pt>
                <c:pt idx="11">
                  <c:v>1.2611380000000001E-6</c:v>
                </c:pt>
                <c:pt idx="12">
                  <c:v>1.3158660000000001E-6</c:v>
                </c:pt>
                <c:pt idx="13">
                  <c:v>1.3815959999999999E-6</c:v>
                </c:pt>
                <c:pt idx="14">
                  <c:v>1.4624299999999999E-6</c:v>
                </c:pt>
                <c:pt idx="15">
                  <c:v>1.5647349999999999E-6</c:v>
                </c:pt>
                <c:pt idx="16">
                  <c:v>1.6986440000000001E-6</c:v>
                </c:pt>
                <c:pt idx="17">
                  <c:v>1.8803400000000001E-6</c:v>
                </c:pt>
                <c:pt idx="18">
                  <c:v>2.1342779999999999E-6</c:v>
                </c:pt>
                <c:pt idx="19">
                  <c:v>2.492368E-6</c:v>
                </c:pt>
                <c:pt idx="20">
                  <c:v>2.9866849999999999E-6</c:v>
                </c:pt>
                <c:pt idx="21">
                  <c:v>3.6229059999999998E-6</c:v>
                </c:pt>
                <c:pt idx="22">
                  <c:v>4.37216E-6</c:v>
                </c:pt>
                <c:pt idx="23">
                  <c:v>5.1742609999999997E-6</c:v>
                </c:pt>
                <c:pt idx="24">
                  <c:v>5.9579129999999999E-6</c:v>
                </c:pt>
                <c:pt idx="25">
                  <c:v>6.6647099999999998E-6</c:v>
                </c:pt>
                <c:pt idx="26">
                  <c:v>7.2654169999999998E-6</c:v>
                </c:pt>
                <c:pt idx="27">
                  <c:v>7.7596930000000004E-6</c:v>
                </c:pt>
                <c:pt idx="28">
                  <c:v>8.1645329999999998E-6</c:v>
                </c:pt>
                <c:pt idx="29">
                  <c:v>8.5014619999999992E-6</c:v>
                </c:pt>
                <c:pt idx="30">
                  <c:v>8.7892069999999996E-6</c:v>
                </c:pt>
                <c:pt idx="31">
                  <c:v>9.0420349999999999E-6</c:v>
                </c:pt>
                <c:pt idx="32">
                  <c:v>9.2699219999999993E-6</c:v>
                </c:pt>
                <c:pt idx="33">
                  <c:v>9.4793590000000006E-6</c:v>
                </c:pt>
                <c:pt idx="34">
                  <c:v>9.6745989999999994E-6</c:v>
                </c:pt>
                <c:pt idx="35">
                  <c:v>9.8584769999999993E-6</c:v>
                </c:pt>
                <c:pt idx="36">
                  <c:v>1.003292E-5</c:v>
                </c:pt>
                <c:pt idx="37">
                  <c:v>1.019929E-5</c:v>
                </c:pt>
                <c:pt idx="38">
                  <c:v>1.035863E-5</c:v>
                </c:pt>
                <c:pt idx="39">
                  <c:v>1.051173E-5</c:v>
                </c:pt>
                <c:pt idx="40">
                  <c:v>1.065921E-5</c:v>
                </c:pt>
                <c:pt idx="41">
                  <c:v>1.080157E-5</c:v>
                </c:pt>
                <c:pt idx="42">
                  <c:v>1.093934E-5</c:v>
                </c:pt>
                <c:pt idx="43">
                  <c:v>1.1072859999999999E-5</c:v>
                </c:pt>
                <c:pt idx="44">
                  <c:v>1.120245E-5</c:v>
                </c:pt>
                <c:pt idx="45">
                  <c:v>1.132842E-5</c:v>
                </c:pt>
                <c:pt idx="46">
                  <c:v>1.145101E-5</c:v>
                </c:pt>
                <c:pt idx="47">
                  <c:v>1.157045E-5</c:v>
                </c:pt>
                <c:pt idx="48">
                  <c:v>1.168692E-5</c:v>
                </c:pt>
                <c:pt idx="49">
                  <c:v>1.1800610000000001E-5</c:v>
                </c:pt>
                <c:pt idx="50">
                  <c:v>1.191172E-5</c:v>
                </c:pt>
                <c:pt idx="51">
                  <c:v>1.2020370000000001E-5</c:v>
                </c:pt>
                <c:pt idx="52">
                  <c:v>1.2126730000000001E-5</c:v>
                </c:pt>
                <c:pt idx="53">
                  <c:v>1.223088E-5</c:v>
                </c:pt>
                <c:pt idx="54">
                  <c:v>1.2332980000000001E-5</c:v>
                </c:pt>
                <c:pt idx="55">
                  <c:v>1.2433069999999999E-5</c:v>
                </c:pt>
                <c:pt idx="56">
                  <c:v>1.253131E-5</c:v>
                </c:pt>
                <c:pt idx="57">
                  <c:v>1.2627769999999999E-5</c:v>
                </c:pt>
                <c:pt idx="58">
                  <c:v>1.272247E-5</c:v>
                </c:pt>
                <c:pt idx="59">
                  <c:v>1.2815540000000001E-5</c:v>
                </c:pt>
                <c:pt idx="60">
                  <c:v>1.2907080000000001E-5</c:v>
                </c:pt>
                <c:pt idx="61">
                  <c:v>1.2997090000000001E-5</c:v>
                </c:pt>
                <c:pt idx="62">
                  <c:v>1.3085679999999999E-5</c:v>
                </c:pt>
                <c:pt idx="63">
                  <c:v>1.317287E-5</c:v>
                </c:pt>
                <c:pt idx="64">
                  <c:v>1.325874E-5</c:v>
                </c:pt>
                <c:pt idx="65">
                  <c:v>1.334333E-5</c:v>
                </c:pt>
                <c:pt idx="66">
                  <c:v>1.342668E-5</c:v>
                </c:pt>
                <c:pt idx="67">
                  <c:v>1.3508830000000001E-5</c:v>
                </c:pt>
                <c:pt idx="68">
                  <c:v>1.3589839999999999E-5</c:v>
                </c:pt>
                <c:pt idx="69">
                  <c:v>1.366976E-5</c:v>
                </c:pt>
                <c:pt idx="70">
                  <c:v>1.3748620000000001E-5</c:v>
                </c:pt>
                <c:pt idx="71">
                  <c:v>1.382644E-5</c:v>
                </c:pt>
                <c:pt idx="72">
                  <c:v>1.390326E-5</c:v>
                </c:pt>
                <c:pt idx="73">
                  <c:v>1.397911E-5</c:v>
                </c:pt>
                <c:pt idx="74">
                  <c:v>1.405401E-5</c:v>
                </c:pt>
                <c:pt idx="75">
                  <c:v>1.412801E-5</c:v>
                </c:pt>
                <c:pt idx="76">
                  <c:v>1.4201130000000001E-5</c:v>
                </c:pt>
                <c:pt idx="77">
                  <c:v>1.427341E-5</c:v>
                </c:pt>
                <c:pt idx="78">
                  <c:v>1.434484E-5</c:v>
                </c:pt>
                <c:pt idx="79">
                  <c:v>1.441548E-5</c:v>
                </c:pt>
                <c:pt idx="80">
                  <c:v>1.448535E-5</c:v>
                </c:pt>
                <c:pt idx="81">
                  <c:v>1.4554429999999999E-5</c:v>
                </c:pt>
                <c:pt idx="82">
                  <c:v>1.46228E-5</c:v>
                </c:pt>
                <c:pt idx="83">
                  <c:v>1.4690449999999999E-5</c:v>
                </c:pt>
                <c:pt idx="84">
                  <c:v>1.4757380000000001E-5</c:v>
                </c:pt>
                <c:pt idx="85">
                  <c:v>1.482363E-5</c:v>
                </c:pt>
                <c:pt idx="86">
                  <c:v>1.4889219999999999E-5</c:v>
                </c:pt>
                <c:pt idx="87">
                  <c:v>1.495415E-5</c:v>
                </c:pt>
                <c:pt idx="88">
                  <c:v>1.501845E-5</c:v>
                </c:pt>
                <c:pt idx="89">
                  <c:v>1.5082120000000001E-5</c:v>
                </c:pt>
                <c:pt idx="90">
                  <c:v>1.51452E-5</c:v>
                </c:pt>
                <c:pt idx="91">
                  <c:v>1.5207689999999999E-5</c:v>
                </c:pt>
                <c:pt idx="92">
                  <c:v>1.526959E-5</c:v>
                </c:pt>
                <c:pt idx="93">
                  <c:v>1.5330930000000001E-5</c:v>
                </c:pt>
                <c:pt idx="94">
                  <c:v>1.5391719999999998E-5</c:v>
                </c:pt>
                <c:pt idx="95">
                  <c:v>1.545195E-5</c:v>
                </c:pt>
                <c:pt idx="96">
                  <c:v>1.5511670000000001E-5</c:v>
                </c:pt>
                <c:pt idx="97">
                  <c:v>1.5570879999999999E-5</c:v>
                </c:pt>
                <c:pt idx="98">
                  <c:v>1.5629570000000002E-5</c:v>
                </c:pt>
                <c:pt idx="99">
                  <c:v>1.5687789999999998E-5</c:v>
                </c:pt>
                <c:pt idx="100">
                  <c:v>1.574549E-5</c:v>
                </c:pt>
                <c:pt idx="101">
                  <c:v>1.580274E-5</c:v>
                </c:pt>
                <c:pt idx="102">
                  <c:v>1.5859520000000001E-5</c:v>
                </c:pt>
                <c:pt idx="103">
                  <c:v>1.5915859999999998E-5</c:v>
                </c:pt>
                <c:pt idx="104">
                  <c:v>1.5971749999999998E-5</c:v>
                </c:pt>
                <c:pt idx="105">
                  <c:v>1.6027200000000001E-5</c:v>
                </c:pt>
                <c:pt idx="106">
                  <c:v>1.60822E-5</c:v>
                </c:pt>
                <c:pt idx="107">
                  <c:v>1.6136809999999998E-5</c:v>
                </c:pt>
                <c:pt idx="108">
                  <c:v>1.6191019999999999E-5</c:v>
                </c:pt>
                <c:pt idx="109">
                  <c:v>1.6244779999999999E-5</c:v>
                </c:pt>
                <c:pt idx="110">
                  <c:v>1.6298139999999998E-5</c:v>
                </c:pt>
                <c:pt idx="111">
                  <c:v>1.6351129999999999E-5</c:v>
                </c:pt>
                <c:pt idx="112">
                  <c:v>1.6403729999999999E-5</c:v>
                </c:pt>
                <c:pt idx="113">
                  <c:v>1.645596E-5</c:v>
                </c:pt>
                <c:pt idx="114">
                  <c:v>1.650783E-5</c:v>
                </c:pt>
                <c:pt idx="115">
                  <c:v>1.6559299999999999E-5</c:v>
                </c:pt>
                <c:pt idx="116">
                  <c:v>1.6610420000000001E-5</c:v>
                </c:pt>
                <c:pt idx="117">
                  <c:v>1.666122E-5</c:v>
                </c:pt>
                <c:pt idx="118">
                  <c:v>1.6711659999999998E-5</c:v>
                </c:pt>
                <c:pt idx="119">
                  <c:v>1.6761770000000001E-5</c:v>
                </c:pt>
                <c:pt idx="120">
                  <c:v>1.6811539999999999E-5</c:v>
                </c:pt>
                <c:pt idx="121">
                  <c:v>1.6860989999999999E-5</c:v>
                </c:pt>
                <c:pt idx="122">
                  <c:v>1.6910089999999999E-5</c:v>
                </c:pt>
                <c:pt idx="123">
                  <c:v>1.6958900000000001E-5</c:v>
                </c:pt>
                <c:pt idx="124">
                  <c:v>1.700737E-5</c:v>
                </c:pt>
                <c:pt idx="125">
                  <c:v>1.705556E-5</c:v>
                </c:pt>
                <c:pt idx="126">
                  <c:v>1.7103439999999999E-5</c:v>
                </c:pt>
                <c:pt idx="127">
                  <c:v>1.715102E-5</c:v>
                </c:pt>
                <c:pt idx="128">
                  <c:v>1.7198319999999999E-5</c:v>
                </c:pt>
                <c:pt idx="129">
                  <c:v>1.724532E-5</c:v>
                </c:pt>
                <c:pt idx="130">
                  <c:v>1.7292E-5</c:v>
                </c:pt>
                <c:pt idx="131">
                  <c:v>1.7338429999999999E-5</c:v>
                </c:pt>
                <c:pt idx="132">
                  <c:v>1.7384580000000002E-5</c:v>
                </c:pt>
                <c:pt idx="133">
                  <c:v>1.7430449999999998E-5</c:v>
                </c:pt>
                <c:pt idx="134">
                  <c:v>1.7476039999999999E-5</c:v>
                </c:pt>
                <c:pt idx="135">
                  <c:v>1.752138E-5</c:v>
                </c:pt>
                <c:pt idx="136">
                  <c:v>1.7566459999999999E-5</c:v>
                </c:pt>
                <c:pt idx="137">
                  <c:v>1.7611309999999999E-5</c:v>
                </c:pt>
                <c:pt idx="138">
                  <c:v>1.765588E-5</c:v>
                </c:pt>
                <c:pt idx="139">
                  <c:v>1.7700210000000001E-5</c:v>
                </c:pt>
                <c:pt idx="140">
                  <c:v>1.7744290000000002E-5</c:v>
                </c:pt>
                <c:pt idx="141">
                  <c:v>1.7788129999999999E-5</c:v>
                </c:pt>
                <c:pt idx="142">
                  <c:v>1.7831710000000001E-5</c:v>
                </c:pt>
                <c:pt idx="143">
                  <c:v>1.787508E-5</c:v>
                </c:pt>
                <c:pt idx="144">
                  <c:v>1.7918210000000001E-5</c:v>
                </c:pt>
                <c:pt idx="145">
                  <c:v>1.79611E-5</c:v>
                </c:pt>
                <c:pt idx="146">
                  <c:v>1.800377E-5</c:v>
                </c:pt>
                <c:pt idx="147">
                  <c:v>1.8046210000000001E-5</c:v>
                </c:pt>
                <c:pt idx="148">
                  <c:v>1.8088419999999999E-5</c:v>
                </c:pt>
                <c:pt idx="149">
                  <c:v>1.813043E-5</c:v>
                </c:pt>
                <c:pt idx="150">
                  <c:v>1.8172209999999999E-5</c:v>
                </c:pt>
                <c:pt idx="151">
                  <c:v>1.8213799999999998E-5</c:v>
                </c:pt>
                <c:pt idx="152">
                  <c:v>1.8255160000000002E-5</c:v>
                </c:pt>
                <c:pt idx="153">
                  <c:v>1.829631E-5</c:v>
                </c:pt>
                <c:pt idx="154">
                  <c:v>1.8337250000000001E-5</c:v>
                </c:pt>
                <c:pt idx="155">
                  <c:v>1.8377989999999999E-5</c:v>
                </c:pt>
                <c:pt idx="156">
                  <c:v>1.841855E-5</c:v>
                </c:pt>
                <c:pt idx="157">
                  <c:v>1.84589E-5</c:v>
                </c:pt>
                <c:pt idx="158">
                  <c:v>1.849905E-5</c:v>
                </c:pt>
                <c:pt idx="159">
                  <c:v>1.8539010000000001E-5</c:v>
                </c:pt>
                <c:pt idx="160">
                  <c:v>1.8578780000000001E-5</c:v>
                </c:pt>
                <c:pt idx="161">
                  <c:v>1.8618350000000001E-5</c:v>
                </c:pt>
                <c:pt idx="162">
                  <c:v>1.8657749999999999E-5</c:v>
                </c:pt>
                <c:pt idx="163">
                  <c:v>1.8696950000000001E-5</c:v>
                </c:pt>
                <c:pt idx="164">
                  <c:v>1.873598E-5</c:v>
                </c:pt>
                <c:pt idx="165">
                  <c:v>1.8774809999999999E-5</c:v>
                </c:pt>
                <c:pt idx="166">
                  <c:v>1.881347E-5</c:v>
                </c:pt>
                <c:pt idx="167">
                  <c:v>1.8851950000000002E-5</c:v>
                </c:pt>
                <c:pt idx="168">
                  <c:v>1.8890269999999999E-5</c:v>
                </c:pt>
                <c:pt idx="169">
                  <c:v>1.8928410000000001E-5</c:v>
                </c:pt>
                <c:pt idx="170">
                  <c:v>1.896637E-5</c:v>
                </c:pt>
                <c:pt idx="171">
                  <c:v>1.9004179999999999E-5</c:v>
                </c:pt>
                <c:pt idx="172">
                  <c:v>1.9041809999999999E-5</c:v>
                </c:pt>
                <c:pt idx="173">
                  <c:v>1.907927E-5</c:v>
                </c:pt>
                <c:pt idx="174">
                  <c:v>1.9116570000000001E-5</c:v>
                </c:pt>
                <c:pt idx="175">
                  <c:v>1.9153720000000001E-5</c:v>
                </c:pt>
                <c:pt idx="176">
                  <c:v>1.9190699999999999E-5</c:v>
                </c:pt>
                <c:pt idx="177">
                  <c:v>1.922752E-5</c:v>
                </c:pt>
                <c:pt idx="178">
                  <c:v>1.926418E-5</c:v>
                </c:pt>
                <c:pt idx="179">
                  <c:v>1.9300689999999999E-5</c:v>
                </c:pt>
                <c:pt idx="180">
                  <c:v>1.9337050000000001E-5</c:v>
                </c:pt>
                <c:pt idx="181">
                  <c:v>1.937325E-5</c:v>
                </c:pt>
                <c:pt idx="182">
                  <c:v>1.9409310000000001E-5</c:v>
                </c:pt>
                <c:pt idx="183">
                  <c:v>1.9445209999999999E-5</c:v>
                </c:pt>
                <c:pt idx="184">
                  <c:v>1.948097E-5</c:v>
                </c:pt>
                <c:pt idx="185">
                  <c:v>1.9516580000000001E-5</c:v>
                </c:pt>
                <c:pt idx="186">
                  <c:v>1.9552040000000001E-5</c:v>
                </c:pt>
                <c:pt idx="187">
                  <c:v>1.9587369999999999E-5</c:v>
                </c:pt>
                <c:pt idx="188">
                  <c:v>1.9622550000000001E-5</c:v>
                </c:pt>
                <c:pt idx="189">
                  <c:v>1.9657589999999999E-5</c:v>
                </c:pt>
                <c:pt idx="190">
                  <c:v>1.9692490000000001E-5</c:v>
                </c:pt>
                <c:pt idx="191">
                  <c:v>1.9727260000000001E-5</c:v>
                </c:pt>
                <c:pt idx="192">
                  <c:v>1.976188E-5</c:v>
                </c:pt>
                <c:pt idx="193">
                  <c:v>1.9796380000000001E-5</c:v>
                </c:pt>
                <c:pt idx="194">
                  <c:v>1.9830729999999998E-5</c:v>
                </c:pt>
                <c:pt idx="195">
                  <c:v>1.9864960000000001E-5</c:v>
                </c:pt>
                <c:pt idx="196">
                  <c:v>1.989904E-5</c:v>
                </c:pt>
                <c:pt idx="197">
                  <c:v>1.9933010000000001E-5</c:v>
                </c:pt>
                <c:pt idx="198">
                  <c:v>1.9966839999999999E-5</c:v>
                </c:pt>
                <c:pt idx="199">
                  <c:v>2.0000549999999999E-5</c:v>
                </c:pt>
                <c:pt idx="200">
                  <c:v>2.0034140000000001E-5</c:v>
                </c:pt>
                <c:pt idx="201">
                  <c:v>2.006759E-5</c:v>
                </c:pt>
                <c:pt idx="202">
                  <c:v>2.0100920000000001E-5</c:v>
                </c:pt>
                <c:pt idx="203">
                  <c:v>2.013413E-5</c:v>
                </c:pt>
                <c:pt idx="204">
                  <c:v>2.016721E-5</c:v>
                </c:pt>
                <c:pt idx="205">
                  <c:v>2.0200179999999999E-5</c:v>
                </c:pt>
                <c:pt idx="206">
                  <c:v>2.0233019999999999E-5</c:v>
                </c:pt>
                <c:pt idx="207">
                  <c:v>2.0265740000000001E-5</c:v>
                </c:pt>
                <c:pt idx="208">
                  <c:v>2.0298349999999999E-5</c:v>
                </c:pt>
                <c:pt idx="209">
                  <c:v>2.0330840000000001E-5</c:v>
                </c:pt>
                <c:pt idx="210">
                  <c:v>2.0363209999999999E-5</c:v>
                </c:pt>
                <c:pt idx="211">
                  <c:v>2.0395459999999999E-5</c:v>
                </c:pt>
                <c:pt idx="212">
                  <c:v>2.0427610000000001E-5</c:v>
                </c:pt>
                <c:pt idx="213">
                  <c:v>2.0459639999999999E-5</c:v>
                </c:pt>
                <c:pt idx="214">
                  <c:v>2.049157E-5</c:v>
                </c:pt>
                <c:pt idx="215">
                  <c:v>2.0523369999999999E-5</c:v>
                </c:pt>
                <c:pt idx="216">
                  <c:v>2.0555080000000001E-5</c:v>
                </c:pt>
                <c:pt idx="217">
                  <c:v>2.0586660000000001E-5</c:v>
                </c:pt>
                <c:pt idx="218">
                  <c:v>2.0618149999999998E-5</c:v>
                </c:pt>
                <c:pt idx="219">
                  <c:v>2.0649520000000001E-5</c:v>
                </c:pt>
                <c:pt idx="220">
                  <c:v>2.068079E-5</c:v>
                </c:pt>
                <c:pt idx="221">
                  <c:v>2.0711960000000002E-5</c:v>
                </c:pt>
                <c:pt idx="222">
                  <c:v>2.0743019999999999E-5</c:v>
                </c:pt>
                <c:pt idx="223">
                  <c:v>2.0773969999999999E-5</c:v>
                </c:pt>
                <c:pt idx="224">
                  <c:v>2.0804819999999999E-5</c:v>
                </c:pt>
                <c:pt idx="225">
                  <c:v>2.0835569999999999E-5</c:v>
                </c:pt>
                <c:pt idx="226">
                  <c:v>2.0866210000000001E-5</c:v>
                </c:pt>
                <c:pt idx="227">
                  <c:v>2.089676E-5</c:v>
                </c:pt>
                <c:pt idx="228">
                  <c:v>2.092722E-5</c:v>
                </c:pt>
                <c:pt idx="229">
                  <c:v>2.0957550000000001E-5</c:v>
                </c:pt>
                <c:pt idx="230">
                  <c:v>2.0987799999999999E-5</c:v>
                </c:pt>
                <c:pt idx="231">
                  <c:v>2.1017950000000001E-5</c:v>
                </c:pt>
                <c:pt idx="232">
                  <c:v>2.1047999999999999E-5</c:v>
                </c:pt>
                <c:pt idx="233">
                  <c:v>2.107795E-5</c:v>
                </c:pt>
                <c:pt idx="234">
                  <c:v>2.1107809999999999E-5</c:v>
                </c:pt>
                <c:pt idx="235">
                  <c:v>2.1137580000000001E-5</c:v>
                </c:pt>
                <c:pt idx="236">
                  <c:v>2.116726E-5</c:v>
                </c:pt>
                <c:pt idx="237">
                  <c:v>2.1196839999999999E-5</c:v>
                </c:pt>
                <c:pt idx="238">
                  <c:v>2.1226329999999999E-5</c:v>
                </c:pt>
                <c:pt idx="239">
                  <c:v>2.1255719999999998E-5</c:v>
                </c:pt>
                <c:pt idx="240">
                  <c:v>2.1285029999999999E-5</c:v>
                </c:pt>
                <c:pt idx="241">
                  <c:v>2.1314260000000001E-5</c:v>
                </c:pt>
                <c:pt idx="242">
                  <c:v>2.1343380000000002E-5</c:v>
                </c:pt>
                <c:pt idx="243">
                  <c:v>2.137242E-5</c:v>
                </c:pt>
                <c:pt idx="244">
                  <c:v>2.1401359999999999E-5</c:v>
                </c:pt>
                <c:pt idx="245">
                  <c:v>2.1430220000000002E-5</c:v>
                </c:pt>
                <c:pt idx="246">
                  <c:v>2.1458989999999998E-5</c:v>
                </c:pt>
                <c:pt idx="247">
                  <c:v>2.1487669999999999E-5</c:v>
                </c:pt>
                <c:pt idx="248">
                  <c:v>2.1516270000000001E-5</c:v>
                </c:pt>
                <c:pt idx="249">
                  <c:v>2.154479E-5</c:v>
                </c:pt>
                <c:pt idx="250">
                  <c:v>2.1573209999999999E-5</c:v>
                </c:pt>
              </c:numCache>
            </c:numRef>
          </c:yVal>
          <c:smooth val="1"/>
          <c:extLst>
            <c:ext xmlns:c16="http://schemas.microsoft.com/office/drawing/2014/chart" uri="{C3380CC4-5D6E-409C-BE32-E72D297353CC}">
              <c16:uniqueId val="{00000022-4D4C-4B1C-89A4-3D3AFACA9F2D}"/>
            </c:ext>
          </c:extLst>
        </c:ser>
        <c:ser>
          <c:idx val="35"/>
          <c:order val="35"/>
          <c:tx>
            <c:strRef>
              <c:f>marine01!$AN$1</c:f>
              <c:strCache>
                <c:ptCount val="1"/>
                <c:pt idx="0">
                  <c:v>Dp(4.35753E-07) </c:v>
                </c:pt>
              </c:strCache>
            </c:strRef>
          </c:tx>
          <c:spPr>
            <a:ln w="12700">
              <a:solidFill>
                <a:srgbClr val="0000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marine01!$AN$2:$AN$252</c:f>
              <c:numCache>
                <c:formatCode>0.00E+00</c:formatCode>
                <c:ptCount val="251"/>
                <c:pt idx="0">
                  <c:v>9.4255250000000005E-7</c:v>
                </c:pt>
                <c:pt idx="1">
                  <c:v>1.072726E-6</c:v>
                </c:pt>
                <c:pt idx="2">
                  <c:v>1.091868E-6</c:v>
                </c:pt>
                <c:pt idx="3">
                  <c:v>1.112723E-6</c:v>
                </c:pt>
                <c:pt idx="4">
                  <c:v>1.135495E-6</c:v>
                </c:pt>
                <c:pt idx="5">
                  <c:v>1.1604740000000001E-6</c:v>
                </c:pt>
                <c:pt idx="6">
                  <c:v>1.188034E-6</c:v>
                </c:pt>
                <c:pt idx="7">
                  <c:v>1.218652E-6</c:v>
                </c:pt>
                <c:pt idx="8">
                  <c:v>1.2529440000000001E-6</c:v>
                </c:pt>
                <c:pt idx="9">
                  <c:v>1.291715E-6</c:v>
                </c:pt>
                <c:pt idx="10">
                  <c:v>1.3360439999999999E-6</c:v>
                </c:pt>
                <c:pt idx="11">
                  <c:v>1.3874039999999999E-6</c:v>
                </c:pt>
                <c:pt idx="12">
                  <c:v>1.44785E-6</c:v>
                </c:pt>
                <c:pt idx="13">
                  <c:v>1.520374E-6</c:v>
                </c:pt>
                <c:pt idx="14">
                  <c:v>1.609391E-6</c:v>
                </c:pt>
                <c:pt idx="15">
                  <c:v>1.7216449999999999E-6</c:v>
                </c:pt>
                <c:pt idx="16">
                  <c:v>1.8676299999999999E-6</c:v>
                </c:pt>
                <c:pt idx="17">
                  <c:v>2.063559E-6</c:v>
                </c:pt>
                <c:pt idx="18">
                  <c:v>2.3328599999999999E-6</c:v>
                </c:pt>
                <c:pt idx="19">
                  <c:v>2.704549E-6</c:v>
                </c:pt>
                <c:pt idx="20">
                  <c:v>3.2066150000000001E-6</c:v>
                </c:pt>
                <c:pt idx="21">
                  <c:v>3.8423020000000001E-6</c:v>
                </c:pt>
                <c:pt idx="22">
                  <c:v>4.5842239999999999E-6</c:v>
                </c:pt>
                <c:pt idx="23">
                  <c:v>5.3758219999999996E-6</c:v>
                </c:pt>
                <c:pt idx="24">
                  <c:v>6.1489389999999997E-6</c:v>
                </c:pt>
                <c:pt idx="25">
                  <c:v>6.8468269999999999E-6</c:v>
                </c:pt>
                <c:pt idx="26">
                  <c:v>7.4406789999999998E-6</c:v>
                </c:pt>
                <c:pt idx="27">
                  <c:v>7.9299140000000001E-6</c:v>
                </c:pt>
                <c:pt idx="28">
                  <c:v>8.3310799999999992E-6</c:v>
                </c:pt>
                <c:pt idx="29">
                  <c:v>8.6652820000000006E-6</c:v>
                </c:pt>
                <c:pt idx="30">
                  <c:v>8.9509329999999996E-6</c:v>
                </c:pt>
                <c:pt idx="31">
                  <c:v>9.2020829999999997E-6</c:v>
                </c:pt>
                <c:pt idx="32">
                  <c:v>9.4285699999999994E-6</c:v>
                </c:pt>
                <c:pt idx="33">
                  <c:v>9.6367980000000002E-6</c:v>
                </c:pt>
                <c:pt idx="34">
                  <c:v>9.8309669999999993E-6</c:v>
                </c:pt>
                <c:pt idx="35">
                  <c:v>1.0013879999999999E-5</c:v>
                </c:pt>
                <c:pt idx="36">
                  <c:v>1.018743E-5</c:v>
                </c:pt>
                <c:pt idx="37">
                  <c:v>1.0352979999999999E-5</c:v>
                </c:pt>
                <c:pt idx="38">
                  <c:v>1.051156E-5</c:v>
                </c:pt>
                <c:pt idx="39">
                  <c:v>1.066393E-5</c:v>
                </c:pt>
                <c:pt idx="40">
                  <c:v>1.0810740000000001E-5</c:v>
                </c:pt>
                <c:pt idx="41">
                  <c:v>1.095247E-5</c:v>
                </c:pt>
                <c:pt idx="42">
                  <c:v>1.108963E-5</c:v>
                </c:pt>
                <c:pt idx="43">
                  <c:v>1.1222560000000001E-5</c:v>
                </c:pt>
                <c:pt idx="44">
                  <c:v>1.1351610000000001E-5</c:v>
                </c:pt>
                <c:pt idx="45">
                  <c:v>1.147704E-5</c:v>
                </c:pt>
                <c:pt idx="46">
                  <c:v>1.1599129999999999E-5</c:v>
                </c:pt>
                <c:pt idx="47">
                  <c:v>1.1718080000000001E-5</c:v>
                </c:pt>
                <c:pt idx="48">
                  <c:v>1.1834079999999999E-5</c:v>
                </c:pt>
                <c:pt idx="49">
                  <c:v>1.194733E-5</c:v>
                </c:pt>
                <c:pt idx="50">
                  <c:v>1.205799E-5</c:v>
                </c:pt>
                <c:pt idx="51">
                  <c:v>1.216622E-5</c:v>
                </c:pt>
                <c:pt idx="52">
                  <c:v>1.2272179999999999E-5</c:v>
                </c:pt>
                <c:pt idx="53">
                  <c:v>1.237593E-5</c:v>
                </c:pt>
                <c:pt idx="54">
                  <c:v>1.247764E-5</c:v>
                </c:pt>
                <c:pt idx="55">
                  <c:v>1.2577370000000001E-5</c:v>
                </c:pt>
                <c:pt idx="56">
                  <c:v>1.267524E-5</c:v>
                </c:pt>
                <c:pt idx="57">
                  <c:v>1.2771349999999999E-5</c:v>
                </c:pt>
                <c:pt idx="58">
                  <c:v>1.2865699999999999E-5</c:v>
                </c:pt>
                <c:pt idx="59">
                  <c:v>1.2958440000000001E-5</c:v>
                </c:pt>
                <c:pt idx="60">
                  <c:v>1.304965E-5</c:v>
                </c:pt>
                <c:pt idx="61">
                  <c:v>1.313935E-5</c:v>
                </c:pt>
                <c:pt idx="62">
                  <c:v>1.322762E-5</c:v>
                </c:pt>
                <c:pt idx="63">
                  <c:v>1.331451E-5</c:v>
                </c:pt>
                <c:pt idx="64">
                  <c:v>1.3400079999999999E-5</c:v>
                </c:pt>
                <c:pt idx="65">
                  <c:v>1.348437E-5</c:v>
                </c:pt>
                <c:pt idx="66">
                  <c:v>1.3567439999999999E-5</c:v>
                </c:pt>
                <c:pt idx="67">
                  <c:v>1.364932E-5</c:v>
                </c:pt>
                <c:pt idx="68">
                  <c:v>1.3730050000000001E-5</c:v>
                </c:pt>
                <c:pt idx="69">
                  <c:v>1.3809699999999999E-5</c:v>
                </c:pt>
                <c:pt idx="70">
                  <c:v>1.3888300000000001E-5</c:v>
                </c:pt>
                <c:pt idx="71">
                  <c:v>1.396586E-5</c:v>
                </c:pt>
                <c:pt idx="72">
                  <c:v>1.404243E-5</c:v>
                </c:pt>
                <c:pt idx="73">
                  <c:v>1.411803E-5</c:v>
                </c:pt>
                <c:pt idx="74">
                  <c:v>1.419269E-5</c:v>
                </c:pt>
                <c:pt idx="75">
                  <c:v>1.426645E-5</c:v>
                </c:pt>
                <c:pt idx="76">
                  <c:v>1.4339339999999999E-5</c:v>
                </c:pt>
                <c:pt idx="77">
                  <c:v>1.4411379999999999E-5</c:v>
                </c:pt>
                <c:pt idx="78">
                  <c:v>1.448259E-5</c:v>
                </c:pt>
                <c:pt idx="79">
                  <c:v>1.4552999999999999E-5</c:v>
                </c:pt>
                <c:pt idx="80">
                  <c:v>1.462265E-5</c:v>
                </c:pt>
                <c:pt idx="81">
                  <c:v>1.469152E-5</c:v>
                </c:pt>
                <c:pt idx="82">
                  <c:v>1.475967E-5</c:v>
                </c:pt>
                <c:pt idx="83">
                  <c:v>1.482711E-5</c:v>
                </c:pt>
                <c:pt idx="84">
                  <c:v>1.489383E-5</c:v>
                </c:pt>
                <c:pt idx="85">
                  <c:v>1.4959880000000001E-5</c:v>
                </c:pt>
                <c:pt idx="86">
                  <c:v>1.502527E-5</c:v>
                </c:pt>
                <c:pt idx="87">
                  <c:v>1.5089990000000001E-5</c:v>
                </c:pt>
                <c:pt idx="88">
                  <c:v>1.5154099999999999E-5</c:v>
                </c:pt>
                <c:pt idx="89">
                  <c:v>1.521758E-5</c:v>
                </c:pt>
                <c:pt idx="90">
                  <c:v>1.5280469999999998E-5</c:v>
                </c:pt>
                <c:pt idx="91">
                  <c:v>1.5342769999999999E-5</c:v>
                </c:pt>
                <c:pt idx="92">
                  <c:v>1.5404490000000001E-5</c:v>
                </c:pt>
                <c:pt idx="93">
                  <c:v>1.5465639999999999E-5</c:v>
                </c:pt>
                <c:pt idx="94">
                  <c:v>1.5526250000000001E-5</c:v>
                </c:pt>
                <c:pt idx="95">
                  <c:v>1.55863E-5</c:v>
                </c:pt>
                <c:pt idx="96">
                  <c:v>1.5645849999999999E-5</c:v>
                </c:pt>
                <c:pt idx="97">
                  <c:v>1.5704889999999999E-5</c:v>
                </c:pt>
                <c:pt idx="98">
                  <c:v>1.576341E-5</c:v>
                </c:pt>
                <c:pt idx="99">
                  <c:v>1.5821450000000001E-5</c:v>
                </c:pt>
                <c:pt idx="100">
                  <c:v>1.5878990000000001E-5</c:v>
                </c:pt>
                <c:pt idx="101">
                  <c:v>1.593608E-5</c:v>
                </c:pt>
                <c:pt idx="102">
                  <c:v>1.599269E-5</c:v>
                </c:pt>
                <c:pt idx="103">
                  <c:v>1.6048869999999999E-5</c:v>
                </c:pt>
                <c:pt idx="104">
                  <c:v>1.6104600000000002E-5</c:v>
                </c:pt>
                <c:pt idx="105">
                  <c:v>1.615988E-5</c:v>
                </c:pt>
                <c:pt idx="106">
                  <c:v>1.6214730000000001E-5</c:v>
                </c:pt>
                <c:pt idx="107">
                  <c:v>1.6269179999999999E-5</c:v>
                </c:pt>
                <c:pt idx="108">
                  <c:v>1.6323239999999999E-5</c:v>
                </c:pt>
                <c:pt idx="109">
                  <c:v>1.6376849999999999E-5</c:v>
                </c:pt>
                <c:pt idx="110">
                  <c:v>1.6430060000000001E-5</c:v>
                </c:pt>
                <c:pt idx="111">
                  <c:v>1.6482909999999998E-5</c:v>
                </c:pt>
                <c:pt idx="112">
                  <c:v>1.6535360000000002E-5</c:v>
                </c:pt>
                <c:pt idx="113">
                  <c:v>1.6587439999999999E-5</c:v>
                </c:pt>
                <c:pt idx="114">
                  <c:v>1.6639159999999999E-5</c:v>
                </c:pt>
                <c:pt idx="115">
                  <c:v>1.6690499999999999E-5</c:v>
                </c:pt>
                <c:pt idx="116">
                  <c:v>1.6741480000000001E-5</c:v>
                </c:pt>
                <c:pt idx="117">
                  <c:v>1.679213E-5</c:v>
                </c:pt>
                <c:pt idx="118">
                  <c:v>1.6842429999999999E-5</c:v>
                </c:pt>
                <c:pt idx="119">
                  <c:v>1.6892400000000001E-5</c:v>
                </c:pt>
                <c:pt idx="120">
                  <c:v>1.6942040000000001E-5</c:v>
                </c:pt>
                <c:pt idx="121">
                  <c:v>1.6991359999999999E-5</c:v>
                </c:pt>
                <c:pt idx="122">
                  <c:v>1.7040329999999999E-5</c:v>
                </c:pt>
                <c:pt idx="123">
                  <c:v>1.7089009999999999E-5</c:v>
                </c:pt>
                <c:pt idx="124">
                  <c:v>1.7137339999999999E-5</c:v>
                </c:pt>
                <c:pt idx="125">
                  <c:v>1.7185410000000001E-5</c:v>
                </c:pt>
                <c:pt idx="126">
                  <c:v>1.7233149999999999E-5</c:v>
                </c:pt>
                <c:pt idx="127">
                  <c:v>1.7280609999999999E-5</c:v>
                </c:pt>
                <c:pt idx="128">
                  <c:v>1.7327779999999999E-5</c:v>
                </c:pt>
                <c:pt idx="129">
                  <c:v>1.7374650000000001E-5</c:v>
                </c:pt>
                <c:pt idx="130">
                  <c:v>1.7421209999999999E-5</c:v>
                </c:pt>
                <c:pt idx="131">
                  <c:v>1.746752E-5</c:v>
                </c:pt>
                <c:pt idx="132">
                  <c:v>1.7513550000000001E-5</c:v>
                </c:pt>
                <c:pt idx="133">
                  <c:v>1.7559289999999999E-5</c:v>
                </c:pt>
                <c:pt idx="134">
                  <c:v>1.7604769999999999E-5</c:v>
                </c:pt>
                <c:pt idx="135">
                  <c:v>1.7649990000000001E-5</c:v>
                </c:pt>
                <c:pt idx="136">
                  <c:v>1.769496E-5</c:v>
                </c:pt>
                <c:pt idx="137">
                  <c:v>1.7739690000000002E-5</c:v>
                </c:pt>
                <c:pt idx="138">
                  <c:v>1.7784140000000001E-5</c:v>
                </c:pt>
                <c:pt idx="139">
                  <c:v>1.7828360000000001E-5</c:v>
                </c:pt>
                <c:pt idx="140">
                  <c:v>1.787232E-5</c:v>
                </c:pt>
                <c:pt idx="141">
                  <c:v>1.7916049999999999E-5</c:v>
                </c:pt>
                <c:pt idx="142">
                  <c:v>1.795951E-5</c:v>
                </c:pt>
                <c:pt idx="143">
                  <c:v>1.8002779999999998E-5</c:v>
                </c:pt>
                <c:pt idx="144">
                  <c:v>1.8045789999999999E-5</c:v>
                </c:pt>
                <c:pt idx="145">
                  <c:v>1.808857E-5</c:v>
                </c:pt>
                <c:pt idx="146">
                  <c:v>1.8131129999999999E-5</c:v>
                </c:pt>
                <c:pt idx="147">
                  <c:v>1.8173469999999999E-5</c:v>
                </c:pt>
                <c:pt idx="148">
                  <c:v>1.8215559999999999E-5</c:v>
                </c:pt>
                <c:pt idx="149">
                  <c:v>1.8257470000000001E-5</c:v>
                </c:pt>
                <c:pt idx="150">
                  <c:v>1.8299139999999998E-5</c:v>
                </c:pt>
                <c:pt idx="151">
                  <c:v>1.8340630000000001E-5</c:v>
                </c:pt>
                <c:pt idx="152">
                  <c:v>1.838189E-5</c:v>
                </c:pt>
                <c:pt idx="153">
                  <c:v>1.8422939999999999E-5</c:v>
                </c:pt>
                <c:pt idx="154">
                  <c:v>1.8463769999999999E-5</c:v>
                </c:pt>
                <c:pt idx="155">
                  <c:v>1.8504409999999999E-5</c:v>
                </c:pt>
                <c:pt idx="156">
                  <c:v>1.8544870000000001E-5</c:v>
                </c:pt>
                <c:pt idx="157">
                  <c:v>1.8585120000000001E-5</c:v>
                </c:pt>
                <c:pt idx="158">
                  <c:v>1.862516E-5</c:v>
                </c:pt>
                <c:pt idx="159">
                  <c:v>1.866502E-5</c:v>
                </c:pt>
                <c:pt idx="160">
                  <c:v>1.8704700000000001E-5</c:v>
                </c:pt>
                <c:pt idx="161">
                  <c:v>1.874417E-5</c:v>
                </c:pt>
                <c:pt idx="162">
                  <c:v>1.8783469999999999E-5</c:v>
                </c:pt>
                <c:pt idx="163">
                  <c:v>1.882258E-5</c:v>
                </c:pt>
                <c:pt idx="164">
                  <c:v>1.886151E-5</c:v>
                </c:pt>
                <c:pt idx="165">
                  <c:v>1.8900249999999999E-5</c:v>
                </c:pt>
                <c:pt idx="166">
                  <c:v>1.893881E-5</c:v>
                </c:pt>
                <c:pt idx="167">
                  <c:v>1.8977199999999998E-5</c:v>
                </c:pt>
                <c:pt idx="168">
                  <c:v>1.9015419999999999E-5</c:v>
                </c:pt>
                <c:pt idx="169">
                  <c:v>1.9053470000000001E-5</c:v>
                </c:pt>
                <c:pt idx="170">
                  <c:v>1.9091340000000001E-5</c:v>
                </c:pt>
                <c:pt idx="171">
                  <c:v>1.912906E-5</c:v>
                </c:pt>
                <c:pt idx="172">
                  <c:v>1.91666E-5</c:v>
                </c:pt>
                <c:pt idx="173">
                  <c:v>1.9203969999999999E-5</c:v>
                </c:pt>
                <c:pt idx="174">
                  <c:v>1.924118E-5</c:v>
                </c:pt>
                <c:pt idx="175">
                  <c:v>1.927823E-5</c:v>
                </c:pt>
                <c:pt idx="176">
                  <c:v>1.9315119999999999E-5</c:v>
                </c:pt>
                <c:pt idx="177">
                  <c:v>1.935185E-5</c:v>
                </c:pt>
                <c:pt idx="178">
                  <c:v>1.9388430000000001E-5</c:v>
                </c:pt>
                <c:pt idx="179">
                  <c:v>1.9424850000000001E-5</c:v>
                </c:pt>
                <c:pt idx="180">
                  <c:v>1.9461130000000001E-5</c:v>
                </c:pt>
                <c:pt idx="181">
                  <c:v>1.949724E-5</c:v>
                </c:pt>
                <c:pt idx="182">
                  <c:v>1.9533219999999999E-5</c:v>
                </c:pt>
                <c:pt idx="183">
                  <c:v>1.9569030000000001E-5</c:v>
                </c:pt>
                <c:pt idx="184">
                  <c:v>1.960471E-5</c:v>
                </c:pt>
                <c:pt idx="185">
                  <c:v>1.9640230000000001E-5</c:v>
                </c:pt>
                <c:pt idx="186">
                  <c:v>1.9675609999999999E-5</c:v>
                </c:pt>
                <c:pt idx="187">
                  <c:v>1.9710850000000001E-5</c:v>
                </c:pt>
                <c:pt idx="188">
                  <c:v>1.974595E-5</c:v>
                </c:pt>
                <c:pt idx="189">
                  <c:v>1.978091E-5</c:v>
                </c:pt>
                <c:pt idx="190">
                  <c:v>1.9815729999999999E-5</c:v>
                </c:pt>
                <c:pt idx="191">
                  <c:v>1.985041E-5</c:v>
                </c:pt>
                <c:pt idx="192">
                  <c:v>1.988495E-5</c:v>
                </c:pt>
                <c:pt idx="193">
                  <c:v>1.9919369999999999E-5</c:v>
                </c:pt>
                <c:pt idx="194">
                  <c:v>1.9953650000000002E-5</c:v>
                </c:pt>
                <c:pt idx="195">
                  <c:v>1.9987790000000001E-5</c:v>
                </c:pt>
                <c:pt idx="196">
                  <c:v>2.0021799999999999E-5</c:v>
                </c:pt>
                <c:pt idx="197">
                  <c:v>2.005568E-5</c:v>
                </c:pt>
                <c:pt idx="198">
                  <c:v>2.0089440000000001E-5</c:v>
                </c:pt>
                <c:pt idx="199">
                  <c:v>2.0123079999999999E-5</c:v>
                </c:pt>
                <c:pt idx="200">
                  <c:v>2.0156589999999999E-5</c:v>
                </c:pt>
                <c:pt idx="201">
                  <c:v>2.0189959999999999E-5</c:v>
                </c:pt>
                <c:pt idx="202">
                  <c:v>2.022321E-5</c:v>
                </c:pt>
                <c:pt idx="203">
                  <c:v>2.0256340000000001E-5</c:v>
                </c:pt>
                <c:pt idx="204">
                  <c:v>2.0289349999999999E-5</c:v>
                </c:pt>
                <c:pt idx="205">
                  <c:v>2.0322239999999999E-5</c:v>
                </c:pt>
                <c:pt idx="206">
                  <c:v>2.0355010000000001E-5</c:v>
                </c:pt>
                <c:pt idx="207">
                  <c:v>2.0387659999999999E-5</c:v>
                </c:pt>
                <c:pt idx="208">
                  <c:v>2.042018E-5</c:v>
                </c:pt>
                <c:pt idx="209">
                  <c:v>2.0452600000000001E-5</c:v>
                </c:pt>
                <c:pt idx="210">
                  <c:v>2.0484900000000001E-5</c:v>
                </c:pt>
                <c:pt idx="211">
                  <c:v>2.0517079999999999E-5</c:v>
                </c:pt>
                <c:pt idx="212">
                  <c:v>2.054916E-5</c:v>
                </c:pt>
                <c:pt idx="213">
                  <c:v>2.0581109999999999E-5</c:v>
                </c:pt>
                <c:pt idx="214">
                  <c:v>2.0612969999999999E-5</c:v>
                </c:pt>
                <c:pt idx="215">
                  <c:v>2.0644699999999999E-5</c:v>
                </c:pt>
                <c:pt idx="216">
                  <c:v>2.0676329999999999E-5</c:v>
                </c:pt>
                <c:pt idx="217">
                  <c:v>2.0707849999999999E-5</c:v>
                </c:pt>
                <c:pt idx="218">
                  <c:v>2.073926E-5</c:v>
                </c:pt>
                <c:pt idx="219">
                  <c:v>2.0770569999999999E-5</c:v>
                </c:pt>
                <c:pt idx="220">
                  <c:v>2.0801769999999999E-5</c:v>
                </c:pt>
                <c:pt idx="221">
                  <c:v>2.083287E-5</c:v>
                </c:pt>
                <c:pt idx="222">
                  <c:v>2.0863849999999998E-5</c:v>
                </c:pt>
                <c:pt idx="223">
                  <c:v>2.0894740000000001E-5</c:v>
                </c:pt>
                <c:pt idx="224">
                  <c:v>2.092552E-5</c:v>
                </c:pt>
                <c:pt idx="225">
                  <c:v>2.0956200000000001E-5</c:v>
                </c:pt>
                <c:pt idx="226">
                  <c:v>2.0986779999999999E-5</c:v>
                </c:pt>
                <c:pt idx="227">
                  <c:v>2.101726E-5</c:v>
                </c:pt>
                <c:pt idx="228">
                  <c:v>2.1047640000000001E-5</c:v>
                </c:pt>
                <c:pt idx="229">
                  <c:v>2.1077910000000001E-5</c:v>
                </c:pt>
                <c:pt idx="230">
                  <c:v>2.1108090000000001E-5</c:v>
                </c:pt>
                <c:pt idx="231">
                  <c:v>2.1138179999999999E-5</c:v>
                </c:pt>
                <c:pt idx="232">
                  <c:v>2.1168159999999999E-5</c:v>
                </c:pt>
                <c:pt idx="233">
                  <c:v>2.1198039999999999E-5</c:v>
                </c:pt>
                <c:pt idx="234">
                  <c:v>2.122784E-5</c:v>
                </c:pt>
                <c:pt idx="235">
                  <c:v>2.1257550000000001E-5</c:v>
                </c:pt>
                <c:pt idx="236">
                  <c:v>2.1287159999999999E-5</c:v>
                </c:pt>
                <c:pt idx="237">
                  <c:v>2.131667E-5</c:v>
                </c:pt>
                <c:pt idx="238">
                  <c:v>2.1346099999999999E-5</c:v>
                </c:pt>
                <c:pt idx="239">
                  <c:v>2.1375430000000001E-5</c:v>
                </c:pt>
                <c:pt idx="240">
                  <c:v>2.1404680000000001E-5</c:v>
                </c:pt>
                <c:pt idx="241">
                  <c:v>2.143383E-5</c:v>
                </c:pt>
                <c:pt idx="242">
                  <c:v>2.1462900000000001E-5</c:v>
                </c:pt>
                <c:pt idx="243">
                  <c:v>2.1491870000000001E-5</c:v>
                </c:pt>
                <c:pt idx="244">
                  <c:v>2.1520749999999999E-5</c:v>
                </c:pt>
                <c:pt idx="245">
                  <c:v>2.1549550000000001E-5</c:v>
                </c:pt>
                <c:pt idx="246">
                  <c:v>2.157826E-5</c:v>
                </c:pt>
                <c:pt idx="247">
                  <c:v>2.1606869999999999E-5</c:v>
                </c:pt>
                <c:pt idx="248">
                  <c:v>2.163541E-5</c:v>
                </c:pt>
                <c:pt idx="249">
                  <c:v>2.1663869999999999E-5</c:v>
                </c:pt>
                <c:pt idx="250">
                  <c:v>2.1692230000000001E-5</c:v>
                </c:pt>
              </c:numCache>
            </c:numRef>
          </c:yVal>
          <c:smooth val="1"/>
          <c:extLst>
            <c:ext xmlns:c16="http://schemas.microsoft.com/office/drawing/2014/chart" uri="{C3380CC4-5D6E-409C-BE32-E72D297353CC}">
              <c16:uniqueId val="{00000023-4D4C-4B1C-89A4-3D3AFACA9F2D}"/>
            </c:ext>
          </c:extLst>
        </c:ser>
        <c:ser>
          <c:idx val="36"/>
          <c:order val="36"/>
          <c:tx>
            <c:strRef>
              <c:f>marine01!$AO$1</c:f>
              <c:strCache>
                <c:ptCount val="1"/>
                <c:pt idx="0">
                  <c:v>Dp(4.77978E-07) </c:v>
                </c:pt>
              </c:strCache>
            </c:strRef>
          </c:tx>
          <c:spPr>
            <a:ln w="12700">
              <a:solidFill>
                <a:srgbClr val="FFFF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marine01!$AO$2:$AO$252</c:f>
              <c:numCache>
                <c:formatCode>0.00E+00</c:formatCode>
                <c:ptCount val="251"/>
                <c:pt idx="0">
                  <c:v>1.037254E-6</c:v>
                </c:pt>
                <c:pt idx="1">
                  <c:v>1.1784889999999999E-6</c:v>
                </c:pt>
                <c:pt idx="2">
                  <c:v>1.1995999999999999E-6</c:v>
                </c:pt>
                <c:pt idx="3">
                  <c:v>1.2226059999999999E-6</c:v>
                </c:pt>
                <c:pt idx="4">
                  <c:v>1.2477299999999999E-6</c:v>
                </c:pt>
                <c:pt idx="5">
                  <c:v>1.2752920000000001E-6</c:v>
                </c:pt>
                <c:pt idx="6">
                  <c:v>1.305706E-6</c:v>
                </c:pt>
                <c:pt idx="7">
                  <c:v>1.339498E-6</c:v>
                </c:pt>
                <c:pt idx="8">
                  <c:v>1.3773459999999999E-6</c:v>
                </c:pt>
                <c:pt idx="9">
                  <c:v>1.4201359999999999E-6</c:v>
                </c:pt>
                <c:pt idx="10">
                  <c:v>1.469052E-6</c:v>
                </c:pt>
                <c:pt idx="11">
                  <c:v>1.525704E-6</c:v>
                </c:pt>
                <c:pt idx="12">
                  <c:v>1.5923260000000001E-6</c:v>
                </c:pt>
                <c:pt idx="13">
                  <c:v>1.6721470000000001E-6</c:v>
                </c:pt>
                <c:pt idx="14">
                  <c:v>1.769876E-6</c:v>
                </c:pt>
                <c:pt idx="15">
                  <c:v>1.8925859999999999E-6</c:v>
                </c:pt>
                <c:pt idx="16">
                  <c:v>2.0510189999999998E-6</c:v>
                </c:pt>
                <c:pt idx="17">
                  <c:v>2.2612180000000001E-6</c:v>
                </c:pt>
                <c:pt idx="18">
                  <c:v>2.5453840000000002E-6</c:v>
                </c:pt>
                <c:pt idx="19">
                  <c:v>2.929689E-6</c:v>
                </c:pt>
                <c:pt idx="20">
                  <c:v>3.4385230000000002E-6</c:v>
                </c:pt>
                <c:pt idx="21">
                  <c:v>4.0731739999999999E-6</c:v>
                </c:pt>
                <c:pt idx="22">
                  <c:v>4.8077020000000002E-6</c:v>
                </c:pt>
                <c:pt idx="23">
                  <c:v>5.588872E-6</c:v>
                </c:pt>
                <c:pt idx="24">
                  <c:v>6.3515000000000001E-6</c:v>
                </c:pt>
                <c:pt idx="25">
                  <c:v>7.0404829999999999E-6</c:v>
                </c:pt>
                <c:pt idx="26">
                  <c:v>7.6274650000000003E-6</c:v>
                </c:pt>
                <c:pt idx="27">
                  <c:v>8.1116549999999992E-6</c:v>
                </c:pt>
                <c:pt idx="28">
                  <c:v>8.5091589999999993E-6</c:v>
                </c:pt>
                <c:pt idx="29">
                  <c:v>8.8406600000000005E-6</c:v>
                </c:pt>
                <c:pt idx="30">
                  <c:v>9.1242520000000004E-6</c:v>
                </c:pt>
                <c:pt idx="31">
                  <c:v>9.3737680000000007E-6</c:v>
                </c:pt>
                <c:pt idx="32">
                  <c:v>9.5988980000000001E-6</c:v>
                </c:pt>
                <c:pt idx="33">
                  <c:v>9.8059629999999994E-6</c:v>
                </c:pt>
                <c:pt idx="34">
                  <c:v>9.9991049999999992E-6</c:v>
                </c:pt>
                <c:pt idx="35">
                  <c:v>1.0181090000000001E-5</c:v>
                </c:pt>
                <c:pt idx="36">
                  <c:v>1.0353800000000001E-5</c:v>
                </c:pt>
                <c:pt idx="37">
                  <c:v>1.0518570000000001E-5</c:v>
                </c:pt>
                <c:pt idx="38">
                  <c:v>1.067642E-5</c:v>
                </c:pt>
                <c:pt idx="39">
                  <c:v>1.082812E-5</c:v>
                </c:pt>
                <c:pt idx="40">
                  <c:v>1.097428E-5</c:v>
                </c:pt>
                <c:pt idx="41">
                  <c:v>1.1115409999999999E-5</c:v>
                </c:pt>
                <c:pt idx="42">
                  <c:v>1.1251989999999999E-5</c:v>
                </c:pt>
                <c:pt idx="43">
                  <c:v>1.1384379999999999E-5</c:v>
                </c:pt>
                <c:pt idx="44">
                  <c:v>1.1512899999999999E-5</c:v>
                </c:pt>
                <c:pt idx="45">
                  <c:v>1.163784E-5</c:v>
                </c:pt>
                <c:pt idx="46">
                  <c:v>1.175945E-5</c:v>
                </c:pt>
                <c:pt idx="47">
                  <c:v>1.187794E-5</c:v>
                </c:pt>
                <c:pt idx="48">
                  <c:v>1.19935E-5</c:v>
                </c:pt>
                <c:pt idx="49">
                  <c:v>1.2106319999999999E-5</c:v>
                </c:pt>
                <c:pt idx="50">
                  <c:v>1.221658E-5</c:v>
                </c:pt>
                <c:pt idx="51">
                  <c:v>1.23244E-5</c:v>
                </c:pt>
                <c:pt idx="52">
                  <c:v>1.242998E-5</c:v>
                </c:pt>
                <c:pt idx="53">
                  <c:v>1.2533349999999999E-5</c:v>
                </c:pt>
                <c:pt idx="54">
                  <c:v>1.2634699999999999E-5</c:v>
                </c:pt>
                <c:pt idx="55">
                  <c:v>1.2734079999999999E-5</c:v>
                </c:pt>
                <c:pt idx="56">
                  <c:v>1.283161E-5</c:v>
                </c:pt>
                <c:pt idx="57">
                  <c:v>1.292739E-5</c:v>
                </c:pt>
                <c:pt idx="58">
                  <c:v>1.3021409999999999E-5</c:v>
                </c:pt>
                <c:pt idx="59">
                  <c:v>1.311383E-5</c:v>
                </c:pt>
                <c:pt idx="60">
                  <c:v>1.320474E-5</c:v>
                </c:pt>
                <c:pt idx="61">
                  <c:v>1.3294130000000001E-5</c:v>
                </c:pt>
                <c:pt idx="62">
                  <c:v>1.3382109999999999E-5</c:v>
                </c:pt>
                <c:pt idx="63">
                  <c:v>1.3468709999999999E-5</c:v>
                </c:pt>
                <c:pt idx="64">
                  <c:v>1.3553999999999999E-5</c:v>
                </c:pt>
                <c:pt idx="65">
                  <c:v>1.363802E-5</c:v>
                </c:pt>
                <c:pt idx="66">
                  <c:v>1.3720820000000001E-5</c:v>
                </c:pt>
                <c:pt idx="67">
                  <c:v>1.3802430000000001E-5</c:v>
                </c:pt>
                <c:pt idx="68">
                  <c:v>1.3882900000000001E-5</c:v>
                </c:pt>
                <c:pt idx="69">
                  <c:v>1.39623E-5</c:v>
                </c:pt>
                <c:pt idx="70">
                  <c:v>1.4040650000000001E-5</c:v>
                </c:pt>
                <c:pt idx="71">
                  <c:v>1.4117970000000001E-5</c:v>
                </c:pt>
                <c:pt idx="72">
                  <c:v>1.4194300000000001E-5</c:v>
                </c:pt>
                <c:pt idx="73">
                  <c:v>1.4269660000000001E-5</c:v>
                </c:pt>
                <c:pt idx="74">
                  <c:v>1.434409E-5</c:v>
                </c:pt>
                <c:pt idx="75">
                  <c:v>1.441762E-5</c:v>
                </c:pt>
                <c:pt idx="76">
                  <c:v>1.4490279999999999E-5</c:v>
                </c:pt>
                <c:pt idx="77">
                  <c:v>1.456211E-5</c:v>
                </c:pt>
                <c:pt idx="78">
                  <c:v>1.463309E-5</c:v>
                </c:pt>
                <c:pt idx="79">
                  <c:v>1.47033E-5</c:v>
                </c:pt>
                <c:pt idx="80">
                  <c:v>1.477273E-5</c:v>
                </c:pt>
                <c:pt idx="81">
                  <c:v>1.4841389999999999E-5</c:v>
                </c:pt>
                <c:pt idx="82">
                  <c:v>1.490935E-5</c:v>
                </c:pt>
                <c:pt idx="83">
                  <c:v>1.497658E-5</c:v>
                </c:pt>
                <c:pt idx="84">
                  <c:v>1.5043110000000001E-5</c:v>
                </c:pt>
                <c:pt idx="85">
                  <c:v>1.5108959999999999E-5</c:v>
                </c:pt>
                <c:pt idx="86">
                  <c:v>1.517416E-5</c:v>
                </c:pt>
                <c:pt idx="87">
                  <c:v>1.523869E-5</c:v>
                </c:pt>
                <c:pt idx="88">
                  <c:v>1.5302609999999999E-5</c:v>
                </c:pt>
                <c:pt idx="89">
                  <c:v>1.5365909999999999E-5</c:v>
                </c:pt>
                <c:pt idx="90">
                  <c:v>1.5428620000000001E-5</c:v>
                </c:pt>
                <c:pt idx="91">
                  <c:v>1.5490729999999999E-5</c:v>
                </c:pt>
                <c:pt idx="92">
                  <c:v>1.5552270000000001E-5</c:v>
                </c:pt>
                <c:pt idx="93">
                  <c:v>1.5613250000000002E-5</c:v>
                </c:pt>
                <c:pt idx="94">
                  <c:v>1.5673690000000001E-5</c:v>
                </c:pt>
                <c:pt idx="95">
                  <c:v>1.5733569999999999E-5</c:v>
                </c:pt>
                <c:pt idx="96">
                  <c:v>1.5792949999999999E-5</c:v>
                </c:pt>
                <c:pt idx="97">
                  <c:v>1.5851820000000001E-5</c:v>
                </c:pt>
                <c:pt idx="98">
                  <c:v>1.5910180000000001E-5</c:v>
                </c:pt>
                <c:pt idx="99">
                  <c:v>1.5968060000000001E-5</c:v>
                </c:pt>
                <c:pt idx="100">
                  <c:v>1.6025429999999999E-5</c:v>
                </c:pt>
                <c:pt idx="101">
                  <c:v>1.6082360000000001E-5</c:v>
                </c:pt>
                <c:pt idx="102">
                  <c:v>1.613882E-5</c:v>
                </c:pt>
                <c:pt idx="103">
                  <c:v>1.6194839999999999E-5</c:v>
                </c:pt>
                <c:pt idx="104">
                  <c:v>1.625041E-5</c:v>
                </c:pt>
                <c:pt idx="105">
                  <c:v>1.6305549999999998E-5</c:v>
                </c:pt>
                <c:pt idx="106">
                  <c:v>1.636025E-5</c:v>
                </c:pt>
                <c:pt idx="107">
                  <c:v>1.641455E-5</c:v>
                </c:pt>
                <c:pt idx="108">
                  <c:v>1.6468460000000001E-5</c:v>
                </c:pt>
                <c:pt idx="109">
                  <c:v>1.652192E-5</c:v>
                </c:pt>
                <c:pt idx="110">
                  <c:v>1.6574989999999999E-5</c:v>
                </c:pt>
                <c:pt idx="111">
                  <c:v>1.6627689999999999E-5</c:v>
                </c:pt>
                <c:pt idx="112">
                  <c:v>1.668E-5</c:v>
                </c:pt>
                <c:pt idx="113">
                  <c:v>1.6731940000000001E-5</c:v>
                </c:pt>
                <c:pt idx="114">
                  <c:v>1.6783520000000001E-5</c:v>
                </c:pt>
                <c:pt idx="115">
                  <c:v>1.6834720000000001E-5</c:v>
                </c:pt>
                <c:pt idx="116">
                  <c:v>1.688556E-5</c:v>
                </c:pt>
                <c:pt idx="117">
                  <c:v>1.6936080000000001E-5</c:v>
                </c:pt>
                <c:pt idx="118">
                  <c:v>1.698625E-5</c:v>
                </c:pt>
                <c:pt idx="119">
                  <c:v>1.703609E-5</c:v>
                </c:pt>
                <c:pt idx="120">
                  <c:v>1.7085600000000001E-5</c:v>
                </c:pt>
                <c:pt idx="121">
                  <c:v>1.7134779999999999E-5</c:v>
                </c:pt>
                <c:pt idx="122">
                  <c:v>1.7183620000000001E-5</c:v>
                </c:pt>
                <c:pt idx="123">
                  <c:v>1.7232169999999999E-5</c:v>
                </c:pt>
                <c:pt idx="124">
                  <c:v>1.728038E-5</c:v>
                </c:pt>
                <c:pt idx="125">
                  <c:v>1.7328319999999999E-5</c:v>
                </c:pt>
                <c:pt idx="126">
                  <c:v>1.737594E-5</c:v>
                </c:pt>
                <c:pt idx="127">
                  <c:v>1.7423280000000002E-5</c:v>
                </c:pt>
                <c:pt idx="128">
                  <c:v>1.7470319999999999E-5</c:v>
                </c:pt>
                <c:pt idx="129">
                  <c:v>1.751707E-5</c:v>
                </c:pt>
                <c:pt idx="130">
                  <c:v>1.756352E-5</c:v>
                </c:pt>
                <c:pt idx="131">
                  <c:v>1.7609709999999999E-5</c:v>
                </c:pt>
                <c:pt idx="132">
                  <c:v>1.7655610000000002E-5</c:v>
                </c:pt>
                <c:pt idx="133">
                  <c:v>1.7701239999999999E-5</c:v>
                </c:pt>
                <c:pt idx="134">
                  <c:v>1.77466E-5</c:v>
                </c:pt>
                <c:pt idx="135">
                  <c:v>1.7791700000000001E-5</c:v>
                </c:pt>
                <c:pt idx="136">
                  <c:v>1.7836550000000001E-5</c:v>
                </c:pt>
                <c:pt idx="137">
                  <c:v>1.7881169999999999E-5</c:v>
                </c:pt>
                <c:pt idx="138">
                  <c:v>1.792551E-5</c:v>
                </c:pt>
                <c:pt idx="139">
                  <c:v>1.7969609999999999E-5</c:v>
                </c:pt>
                <c:pt idx="140">
                  <c:v>1.8013470000000001E-5</c:v>
                </c:pt>
                <c:pt idx="141">
                  <c:v>1.805709E-5</c:v>
                </c:pt>
                <c:pt idx="142">
                  <c:v>1.810044E-5</c:v>
                </c:pt>
                <c:pt idx="143">
                  <c:v>1.814359E-5</c:v>
                </c:pt>
                <c:pt idx="144">
                  <c:v>1.8186499999999999E-5</c:v>
                </c:pt>
                <c:pt idx="145">
                  <c:v>1.8229169999999999E-5</c:v>
                </c:pt>
                <c:pt idx="146">
                  <c:v>1.8271629999999998E-5</c:v>
                </c:pt>
                <c:pt idx="147">
                  <c:v>1.8313860000000002E-5</c:v>
                </c:pt>
                <c:pt idx="148">
                  <c:v>1.8355850000000001E-5</c:v>
                </c:pt>
                <c:pt idx="149">
                  <c:v>1.8397659999999999E-5</c:v>
                </c:pt>
                <c:pt idx="150">
                  <c:v>1.8439219999999999E-5</c:v>
                </c:pt>
                <c:pt idx="151">
                  <c:v>1.8480600000000001E-5</c:v>
                </c:pt>
                <c:pt idx="152">
                  <c:v>1.852176E-5</c:v>
                </c:pt>
                <c:pt idx="153">
                  <c:v>1.8562709999999998E-5</c:v>
                </c:pt>
                <c:pt idx="154">
                  <c:v>1.8603449999999999E-5</c:v>
                </c:pt>
                <c:pt idx="155">
                  <c:v>1.8643979999999998E-5</c:v>
                </c:pt>
                <c:pt idx="156">
                  <c:v>1.8684339999999999E-5</c:v>
                </c:pt>
                <c:pt idx="157">
                  <c:v>1.8724489999999999E-5</c:v>
                </c:pt>
                <c:pt idx="158">
                  <c:v>1.8764439999999999E-5</c:v>
                </c:pt>
                <c:pt idx="159">
                  <c:v>1.8804199999999999E-5</c:v>
                </c:pt>
                <c:pt idx="160">
                  <c:v>1.8843779999999999E-5</c:v>
                </c:pt>
                <c:pt idx="161">
                  <c:v>1.888316E-5</c:v>
                </c:pt>
                <c:pt idx="162">
                  <c:v>1.8922360000000001E-5</c:v>
                </c:pt>
                <c:pt idx="163">
                  <c:v>1.896138E-5</c:v>
                </c:pt>
                <c:pt idx="164">
                  <c:v>1.9000209999999999E-5</c:v>
                </c:pt>
                <c:pt idx="165">
                  <c:v>1.9038859999999999E-5</c:v>
                </c:pt>
                <c:pt idx="166">
                  <c:v>1.907733E-5</c:v>
                </c:pt>
                <c:pt idx="167">
                  <c:v>1.9115619999999998E-5</c:v>
                </c:pt>
                <c:pt idx="168">
                  <c:v>1.9153749999999999E-5</c:v>
                </c:pt>
                <c:pt idx="169">
                  <c:v>1.9191709999999999E-5</c:v>
                </c:pt>
                <c:pt idx="170">
                  <c:v>1.9229489999999999E-5</c:v>
                </c:pt>
                <c:pt idx="171">
                  <c:v>1.9267110000000001E-5</c:v>
                </c:pt>
                <c:pt idx="172">
                  <c:v>1.9304559999999999E-5</c:v>
                </c:pt>
                <c:pt idx="173">
                  <c:v>1.9341840000000001E-5</c:v>
                </c:pt>
                <c:pt idx="174">
                  <c:v>1.9378959999999999E-5</c:v>
                </c:pt>
                <c:pt idx="175">
                  <c:v>1.9415940000000001E-5</c:v>
                </c:pt>
                <c:pt idx="176">
                  <c:v>1.945274E-5</c:v>
                </c:pt>
                <c:pt idx="177">
                  <c:v>1.9489379999999999E-5</c:v>
                </c:pt>
                <c:pt idx="178">
                  <c:v>1.952587E-5</c:v>
                </c:pt>
                <c:pt idx="179">
                  <c:v>1.9562210000000001E-5</c:v>
                </c:pt>
                <c:pt idx="180">
                  <c:v>1.9598399999999999E-5</c:v>
                </c:pt>
                <c:pt idx="181">
                  <c:v>1.9634430000000002E-5</c:v>
                </c:pt>
                <c:pt idx="182">
                  <c:v>1.9670319999999998E-5</c:v>
                </c:pt>
                <c:pt idx="183">
                  <c:v>1.9706050000000001E-5</c:v>
                </c:pt>
                <c:pt idx="184">
                  <c:v>1.974164E-5</c:v>
                </c:pt>
                <c:pt idx="185">
                  <c:v>1.9777079999999999E-5</c:v>
                </c:pt>
                <c:pt idx="186">
                  <c:v>1.9812370000000002E-5</c:v>
                </c:pt>
                <c:pt idx="187">
                  <c:v>1.9847530000000001E-5</c:v>
                </c:pt>
                <c:pt idx="188">
                  <c:v>1.9882550000000002E-5</c:v>
                </c:pt>
                <c:pt idx="189">
                  <c:v>1.9917429999999999E-5</c:v>
                </c:pt>
                <c:pt idx="190">
                  <c:v>1.995217E-5</c:v>
                </c:pt>
                <c:pt idx="191">
                  <c:v>1.9986770000000001E-5</c:v>
                </c:pt>
                <c:pt idx="192">
                  <c:v>2.0021229999999999E-5</c:v>
                </c:pt>
                <c:pt idx="193">
                  <c:v>2.0055569999999999E-5</c:v>
                </c:pt>
                <c:pt idx="194">
                  <c:v>2.008977E-5</c:v>
                </c:pt>
                <c:pt idx="195">
                  <c:v>2.0123830000000001E-5</c:v>
                </c:pt>
                <c:pt idx="196">
                  <c:v>2.0157759999999999E-5</c:v>
                </c:pt>
                <c:pt idx="197">
                  <c:v>2.0191559999999999E-5</c:v>
                </c:pt>
                <c:pt idx="198">
                  <c:v>2.0225250000000001E-5</c:v>
                </c:pt>
                <c:pt idx="199">
                  <c:v>2.02588E-5</c:v>
                </c:pt>
                <c:pt idx="200">
                  <c:v>2.0292240000000001E-5</c:v>
                </c:pt>
                <c:pt idx="201">
                  <c:v>2.0325529999999999E-5</c:v>
                </c:pt>
                <c:pt idx="202">
                  <c:v>2.0358709999999999E-5</c:v>
                </c:pt>
                <c:pt idx="203">
                  <c:v>2.0391760000000001E-5</c:v>
                </c:pt>
                <c:pt idx="204">
                  <c:v>2.0424700000000001E-5</c:v>
                </c:pt>
                <c:pt idx="205">
                  <c:v>2.0457509999999999E-5</c:v>
                </c:pt>
                <c:pt idx="206">
                  <c:v>2.0490199999999999E-5</c:v>
                </c:pt>
                <c:pt idx="207">
                  <c:v>2.0522780000000001E-5</c:v>
                </c:pt>
                <c:pt idx="208">
                  <c:v>2.0555239999999999E-5</c:v>
                </c:pt>
                <c:pt idx="209">
                  <c:v>2.0587580000000001E-5</c:v>
                </c:pt>
                <c:pt idx="210">
                  <c:v>2.0619799999999999E-5</c:v>
                </c:pt>
                <c:pt idx="211">
                  <c:v>2.0651909999999999E-5</c:v>
                </c:pt>
                <c:pt idx="212">
                  <c:v>2.0683920000000002E-5</c:v>
                </c:pt>
                <c:pt idx="213">
                  <c:v>2.0715799999999999E-5</c:v>
                </c:pt>
                <c:pt idx="214">
                  <c:v>2.074758E-5</c:v>
                </c:pt>
                <c:pt idx="215">
                  <c:v>2.0779239999999999E-5</c:v>
                </c:pt>
                <c:pt idx="216">
                  <c:v>2.0810810000000001E-5</c:v>
                </c:pt>
                <c:pt idx="217">
                  <c:v>2.0842249999999999E-5</c:v>
                </c:pt>
                <c:pt idx="218">
                  <c:v>2.0873589999999999E-5</c:v>
                </c:pt>
                <c:pt idx="219">
                  <c:v>2.0904829999999999E-5</c:v>
                </c:pt>
                <c:pt idx="220">
                  <c:v>2.0935960000000001E-5</c:v>
                </c:pt>
                <c:pt idx="221">
                  <c:v>2.096699E-5</c:v>
                </c:pt>
                <c:pt idx="222">
                  <c:v>2.0997909999999998E-5</c:v>
                </c:pt>
                <c:pt idx="223">
                  <c:v>2.1028719999999999E-5</c:v>
                </c:pt>
                <c:pt idx="224">
                  <c:v>2.105944E-5</c:v>
                </c:pt>
                <c:pt idx="225">
                  <c:v>2.109005E-5</c:v>
                </c:pt>
                <c:pt idx="226">
                  <c:v>2.112056E-5</c:v>
                </c:pt>
                <c:pt idx="227">
                  <c:v>2.1150969999999999E-5</c:v>
                </c:pt>
                <c:pt idx="228">
                  <c:v>2.1181289999999999E-5</c:v>
                </c:pt>
                <c:pt idx="229">
                  <c:v>2.1211490000000001E-5</c:v>
                </c:pt>
                <c:pt idx="230">
                  <c:v>2.12416E-5</c:v>
                </c:pt>
                <c:pt idx="231">
                  <c:v>2.127163E-5</c:v>
                </c:pt>
                <c:pt idx="232">
                  <c:v>2.1301539999999999E-5</c:v>
                </c:pt>
                <c:pt idx="233">
                  <c:v>2.1331360000000001E-5</c:v>
                </c:pt>
                <c:pt idx="234">
                  <c:v>2.136109E-5</c:v>
                </c:pt>
                <c:pt idx="235">
                  <c:v>2.139073E-5</c:v>
                </c:pt>
                <c:pt idx="236">
                  <c:v>2.1420280000000001E-5</c:v>
                </c:pt>
                <c:pt idx="237">
                  <c:v>2.1449730000000001E-5</c:v>
                </c:pt>
                <c:pt idx="238">
                  <c:v>2.1479089999999998E-5</c:v>
                </c:pt>
                <c:pt idx="239">
                  <c:v>2.150836E-5</c:v>
                </c:pt>
                <c:pt idx="240">
                  <c:v>2.1537540000000001E-5</c:v>
                </c:pt>
                <c:pt idx="241">
                  <c:v>2.156663E-5</c:v>
                </c:pt>
                <c:pt idx="242">
                  <c:v>2.159564E-5</c:v>
                </c:pt>
                <c:pt idx="243">
                  <c:v>2.1624549999999999E-5</c:v>
                </c:pt>
                <c:pt idx="244">
                  <c:v>2.1653359999999999E-5</c:v>
                </c:pt>
                <c:pt idx="245">
                  <c:v>2.16821E-5</c:v>
                </c:pt>
                <c:pt idx="246">
                  <c:v>2.1710740000000001E-5</c:v>
                </c:pt>
                <c:pt idx="247">
                  <c:v>2.17393E-5</c:v>
                </c:pt>
                <c:pt idx="248">
                  <c:v>2.176777E-5</c:v>
                </c:pt>
                <c:pt idx="249">
                  <c:v>2.1796170000000001E-5</c:v>
                </c:pt>
                <c:pt idx="250">
                  <c:v>2.1824469999999999E-5</c:v>
                </c:pt>
              </c:numCache>
            </c:numRef>
          </c:yVal>
          <c:smooth val="1"/>
          <c:extLst>
            <c:ext xmlns:c16="http://schemas.microsoft.com/office/drawing/2014/chart" uri="{C3380CC4-5D6E-409C-BE32-E72D297353CC}">
              <c16:uniqueId val="{00000024-4D4C-4B1C-89A4-3D3AFACA9F2D}"/>
            </c:ext>
          </c:extLst>
        </c:ser>
        <c:ser>
          <c:idx val="37"/>
          <c:order val="37"/>
          <c:tx>
            <c:strRef>
              <c:f>marine01!$AP$1</c:f>
              <c:strCache>
                <c:ptCount val="1"/>
                <c:pt idx="0">
                  <c:v>Dp(5.24294E-07) </c:v>
                </c:pt>
              </c:strCache>
            </c:strRef>
          </c:tx>
          <c:spPr>
            <a:ln w="12700">
              <a:solidFill>
                <a:srgbClr val="FF00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marine01!$AP$2:$AP$252</c:f>
              <c:numCache>
                <c:formatCode>0.00E+00</c:formatCode>
                <c:ptCount val="251"/>
                <c:pt idx="0">
                  <c:v>1.141155E-6</c:v>
                </c:pt>
                <c:pt idx="1">
                  <c:v>1.2944799999999999E-6</c:v>
                </c:pt>
                <c:pt idx="2">
                  <c:v>1.3177469999999999E-6</c:v>
                </c:pt>
                <c:pt idx="3">
                  <c:v>1.3431060000000001E-6</c:v>
                </c:pt>
                <c:pt idx="4">
                  <c:v>1.3708019999999999E-6</c:v>
                </c:pt>
                <c:pt idx="5">
                  <c:v>1.4011879999999999E-6</c:v>
                </c:pt>
                <c:pt idx="6">
                  <c:v>1.4347190000000001E-6</c:v>
                </c:pt>
                <c:pt idx="7">
                  <c:v>1.471975E-6</c:v>
                </c:pt>
                <c:pt idx="8">
                  <c:v>1.513699E-6</c:v>
                </c:pt>
                <c:pt idx="9">
                  <c:v>1.560863E-6</c:v>
                </c:pt>
                <c:pt idx="10">
                  <c:v>1.6147589999999999E-6</c:v>
                </c:pt>
                <c:pt idx="11">
                  <c:v>1.677137E-6</c:v>
                </c:pt>
                <c:pt idx="12">
                  <c:v>1.750414E-6</c:v>
                </c:pt>
                <c:pt idx="13">
                  <c:v>1.838046E-6</c:v>
                </c:pt>
                <c:pt idx="14">
                  <c:v>1.9450119999999999E-6</c:v>
                </c:pt>
                <c:pt idx="15">
                  <c:v>2.078657E-6</c:v>
                </c:pt>
                <c:pt idx="16">
                  <c:v>2.2498500000000002E-6</c:v>
                </c:pt>
                <c:pt idx="17">
                  <c:v>2.474287E-6</c:v>
                </c:pt>
                <c:pt idx="18">
                  <c:v>2.7727869999999998E-6</c:v>
                </c:pt>
                <c:pt idx="19">
                  <c:v>3.1687970000000002E-6</c:v>
                </c:pt>
                <c:pt idx="20">
                  <c:v>3.6835489999999998E-6</c:v>
                </c:pt>
                <c:pt idx="21">
                  <c:v>4.3167590000000003E-6</c:v>
                </c:pt>
                <c:pt idx="22">
                  <c:v>5.0438680000000001E-6</c:v>
                </c:pt>
                <c:pt idx="23">
                  <c:v>5.8147020000000001E-6</c:v>
                </c:pt>
                <c:pt idx="24">
                  <c:v>6.566901E-6</c:v>
                </c:pt>
                <c:pt idx="25">
                  <c:v>7.2469890000000001E-6</c:v>
                </c:pt>
                <c:pt idx="26">
                  <c:v>7.8271E-6</c:v>
                </c:pt>
                <c:pt idx="27">
                  <c:v>8.3062520000000008E-6</c:v>
                </c:pt>
                <c:pt idx="28">
                  <c:v>8.7001179999999992E-6</c:v>
                </c:pt>
                <c:pt idx="29">
                  <c:v>9.0289560000000008E-6</c:v>
                </c:pt>
                <c:pt idx="30">
                  <c:v>9.3105399999999995E-6</c:v>
                </c:pt>
                <c:pt idx="31">
                  <c:v>9.5584770000000005E-6</c:v>
                </c:pt>
                <c:pt idx="32">
                  <c:v>9.7823100000000002E-6</c:v>
                </c:pt>
                <c:pt idx="33">
                  <c:v>9.9882700000000002E-6</c:v>
                </c:pt>
                <c:pt idx="34">
                  <c:v>1.0180439999999999E-5</c:v>
                </c:pt>
                <c:pt idx="35">
                  <c:v>1.036156E-5</c:v>
                </c:pt>
                <c:pt idx="36">
                  <c:v>1.053348E-5</c:v>
                </c:pt>
                <c:pt idx="37">
                  <c:v>1.0697529999999999E-5</c:v>
                </c:pt>
                <c:pt idx="38">
                  <c:v>1.08547E-5</c:v>
                </c:pt>
                <c:pt idx="39">
                  <c:v>1.100577E-5</c:v>
                </c:pt>
                <c:pt idx="40">
                  <c:v>1.1151340000000001E-5</c:v>
                </c:pt>
                <c:pt idx="41">
                  <c:v>1.1291899999999999E-5</c:v>
                </c:pt>
                <c:pt idx="42">
                  <c:v>1.142796E-5</c:v>
                </c:pt>
                <c:pt idx="43">
                  <c:v>1.1559850000000001E-5</c:v>
                </c:pt>
                <c:pt idx="44">
                  <c:v>1.168789E-5</c:v>
                </c:pt>
                <c:pt idx="45">
                  <c:v>1.181237E-5</c:v>
                </c:pt>
                <c:pt idx="46">
                  <c:v>1.1933530000000001E-5</c:v>
                </c:pt>
                <c:pt idx="47">
                  <c:v>1.2051610000000001E-5</c:v>
                </c:pt>
                <c:pt idx="48">
                  <c:v>1.2166760000000001E-5</c:v>
                </c:pt>
                <c:pt idx="49">
                  <c:v>1.227918E-5</c:v>
                </c:pt>
                <c:pt idx="50">
                  <c:v>1.238906E-5</c:v>
                </c:pt>
                <c:pt idx="51">
                  <c:v>1.249653E-5</c:v>
                </c:pt>
                <c:pt idx="52">
                  <c:v>1.260175E-5</c:v>
                </c:pt>
                <c:pt idx="53">
                  <c:v>1.2704779999999999E-5</c:v>
                </c:pt>
                <c:pt idx="54">
                  <c:v>1.28058E-5</c:v>
                </c:pt>
                <c:pt idx="55">
                  <c:v>1.2904850000000001E-5</c:v>
                </c:pt>
                <c:pt idx="56">
                  <c:v>1.300207E-5</c:v>
                </c:pt>
                <c:pt idx="57">
                  <c:v>1.3097540000000001E-5</c:v>
                </c:pt>
                <c:pt idx="58">
                  <c:v>1.3191260000000001E-5</c:v>
                </c:pt>
                <c:pt idx="59">
                  <c:v>1.328339E-5</c:v>
                </c:pt>
                <c:pt idx="60">
                  <c:v>1.3374020000000001E-5</c:v>
                </c:pt>
                <c:pt idx="61">
                  <c:v>1.346313E-5</c:v>
                </c:pt>
                <c:pt idx="62">
                  <c:v>1.3550849999999999E-5</c:v>
                </c:pt>
                <c:pt idx="63">
                  <c:v>1.363717E-5</c:v>
                </c:pt>
                <c:pt idx="64">
                  <c:v>1.372221E-5</c:v>
                </c:pt>
                <c:pt idx="65">
                  <c:v>1.3805969999999999E-5</c:v>
                </c:pt>
                <c:pt idx="66">
                  <c:v>1.388853E-5</c:v>
                </c:pt>
                <c:pt idx="67">
                  <c:v>1.3969889999999999E-5</c:v>
                </c:pt>
                <c:pt idx="68">
                  <c:v>1.4050119999999999E-5</c:v>
                </c:pt>
                <c:pt idx="69">
                  <c:v>1.412929E-5</c:v>
                </c:pt>
                <c:pt idx="70">
                  <c:v>1.420741E-5</c:v>
                </c:pt>
                <c:pt idx="71">
                  <c:v>1.42845E-5</c:v>
                </c:pt>
                <c:pt idx="72">
                  <c:v>1.436061E-5</c:v>
                </c:pt>
                <c:pt idx="73">
                  <c:v>1.443575E-5</c:v>
                </c:pt>
                <c:pt idx="74">
                  <c:v>1.450997E-5</c:v>
                </c:pt>
                <c:pt idx="75">
                  <c:v>1.4583290000000001E-5</c:v>
                </c:pt>
                <c:pt idx="76">
                  <c:v>1.465574E-5</c:v>
                </c:pt>
                <c:pt idx="77">
                  <c:v>1.472737E-5</c:v>
                </c:pt>
                <c:pt idx="78">
                  <c:v>1.479815E-5</c:v>
                </c:pt>
                <c:pt idx="79">
                  <c:v>1.486816E-5</c:v>
                </c:pt>
                <c:pt idx="80">
                  <c:v>1.49374E-5</c:v>
                </c:pt>
                <c:pt idx="81">
                  <c:v>1.5005869999999999E-5</c:v>
                </c:pt>
                <c:pt idx="82">
                  <c:v>1.507363E-5</c:v>
                </c:pt>
                <c:pt idx="83">
                  <c:v>1.5140679999999999E-5</c:v>
                </c:pt>
                <c:pt idx="84">
                  <c:v>1.520702E-5</c:v>
                </c:pt>
                <c:pt idx="85">
                  <c:v>1.52727E-5</c:v>
                </c:pt>
                <c:pt idx="86">
                  <c:v>1.5337710000000001E-5</c:v>
                </c:pt>
                <c:pt idx="87">
                  <c:v>1.5402070000000001E-5</c:v>
                </c:pt>
                <c:pt idx="88">
                  <c:v>1.5465810000000001E-5</c:v>
                </c:pt>
                <c:pt idx="89">
                  <c:v>1.5528939999999999E-5</c:v>
                </c:pt>
                <c:pt idx="90">
                  <c:v>1.559148E-5</c:v>
                </c:pt>
                <c:pt idx="91">
                  <c:v>1.565343E-5</c:v>
                </c:pt>
                <c:pt idx="92">
                  <c:v>1.5714800000000001E-5</c:v>
                </c:pt>
                <c:pt idx="93">
                  <c:v>1.577562E-5</c:v>
                </c:pt>
                <c:pt idx="94">
                  <c:v>1.5835890000000001E-5</c:v>
                </c:pt>
                <c:pt idx="95">
                  <c:v>1.5895619999999999E-5</c:v>
                </c:pt>
                <c:pt idx="96">
                  <c:v>1.5954840000000001E-5</c:v>
                </c:pt>
                <c:pt idx="97">
                  <c:v>1.6013549999999998E-5</c:v>
                </c:pt>
                <c:pt idx="98">
                  <c:v>1.6071750000000001E-5</c:v>
                </c:pt>
                <c:pt idx="99">
                  <c:v>1.6129480000000001E-5</c:v>
                </c:pt>
                <c:pt idx="100">
                  <c:v>1.6186699999999999E-5</c:v>
                </c:pt>
                <c:pt idx="101">
                  <c:v>1.624348E-5</c:v>
                </c:pt>
                <c:pt idx="102">
                  <c:v>1.6299789999999999E-5</c:v>
                </c:pt>
                <c:pt idx="103">
                  <c:v>1.6355670000000001E-5</c:v>
                </c:pt>
                <c:pt idx="104">
                  <c:v>1.6411099999999999E-5</c:v>
                </c:pt>
                <c:pt idx="105">
                  <c:v>1.6466090000000001E-5</c:v>
                </c:pt>
                <c:pt idx="106">
                  <c:v>1.6520649999999999E-5</c:v>
                </c:pt>
                <c:pt idx="107">
                  <c:v>1.657481E-5</c:v>
                </c:pt>
                <c:pt idx="108">
                  <c:v>1.6628580000000001E-5</c:v>
                </c:pt>
                <c:pt idx="109">
                  <c:v>1.66819E-5</c:v>
                </c:pt>
                <c:pt idx="110">
                  <c:v>1.673483E-5</c:v>
                </c:pt>
                <c:pt idx="111">
                  <c:v>1.6787400000000001E-5</c:v>
                </c:pt>
                <c:pt idx="112">
                  <c:v>1.6839579999999999E-5</c:v>
                </c:pt>
                <c:pt idx="113">
                  <c:v>1.6891390000000002E-5</c:v>
                </c:pt>
                <c:pt idx="114">
                  <c:v>1.6942839999999999E-5</c:v>
                </c:pt>
                <c:pt idx="115">
                  <c:v>1.69939E-5</c:v>
                </c:pt>
                <c:pt idx="116">
                  <c:v>1.7044620000000001E-5</c:v>
                </c:pt>
                <c:pt idx="117">
                  <c:v>1.7095009999999999E-5</c:v>
                </c:pt>
                <c:pt idx="118">
                  <c:v>1.7145049999999999E-5</c:v>
                </c:pt>
                <c:pt idx="119">
                  <c:v>1.7194770000000001E-5</c:v>
                </c:pt>
                <c:pt idx="120">
                  <c:v>1.724415E-5</c:v>
                </c:pt>
                <c:pt idx="121">
                  <c:v>1.729321E-5</c:v>
                </c:pt>
                <c:pt idx="122">
                  <c:v>1.7341929999999999E-5</c:v>
                </c:pt>
                <c:pt idx="123">
                  <c:v>1.7390359999999999E-5</c:v>
                </c:pt>
                <c:pt idx="124">
                  <c:v>1.7438449999999999E-5</c:v>
                </c:pt>
                <c:pt idx="125">
                  <c:v>1.748627E-5</c:v>
                </c:pt>
                <c:pt idx="126">
                  <c:v>1.7533769999999999E-5</c:v>
                </c:pt>
                <c:pt idx="127">
                  <c:v>1.7580989999999999E-5</c:v>
                </c:pt>
                <c:pt idx="128">
                  <c:v>1.7627919999999999E-5</c:v>
                </c:pt>
                <c:pt idx="129">
                  <c:v>1.7674549999999998E-5</c:v>
                </c:pt>
                <c:pt idx="130">
                  <c:v>1.772088E-5</c:v>
                </c:pt>
                <c:pt idx="131">
                  <c:v>1.7766959999999998E-5</c:v>
                </c:pt>
                <c:pt idx="132">
                  <c:v>1.781275E-5</c:v>
                </c:pt>
                <c:pt idx="133">
                  <c:v>1.7858269999999999E-5</c:v>
                </c:pt>
                <c:pt idx="134">
                  <c:v>1.790351E-5</c:v>
                </c:pt>
                <c:pt idx="135">
                  <c:v>1.7948499999999999E-5</c:v>
                </c:pt>
                <c:pt idx="136">
                  <c:v>1.7993249999999999E-5</c:v>
                </c:pt>
                <c:pt idx="137">
                  <c:v>1.8037759999999999E-5</c:v>
                </c:pt>
                <c:pt idx="138">
                  <c:v>1.808199E-5</c:v>
                </c:pt>
                <c:pt idx="139">
                  <c:v>1.8125990000000002E-5</c:v>
                </c:pt>
                <c:pt idx="140">
                  <c:v>1.8169729999999999E-5</c:v>
                </c:pt>
                <c:pt idx="141">
                  <c:v>1.821325E-5</c:v>
                </c:pt>
                <c:pt idx="142">
                  <c:v>1.82565E-5</c:v>
                </c:pt>
                <c:pt idx="143">
                  <c:v>1.829955E-5</c:v>
                </c:pt>
                <c:pt idx="144">
                  <c:v>1.8342349999999999E-5</c:v>
                </c:pt>
                <c:pt idx="145">
                  <c:v>1.8384919999999999E-5</c:v>
                </c:pt>
                <c:pt idx="146">
                  <c:v>1.842727E-5</c:v>
                </c:pt>
                <c:pt idx="147">
                  <c:v>1.84694E-5</c:v>
                </c:pt>
                <c:pt idx="148">
                  <c:v>1.8511289999999999E-5</c:v>
                </c:pt>
                <c:pt idx="149">
                  <c:v>1.8553E-5</c:v>
                </c:pt>
                <c:pt idx="150">
                  <c:v>1.8594470000000001E-5</c:v>
                </c:pt>
                <c:pt idx="151">
                  <c:v>1.8635749999999999E-5</c:v>
                </c:pt>
                <c:pt idx="152">
                  <c:v>1.8676810000000001E-5</c:v>
                </c:pt>
                <c:pt idx="153">
                  <c:v>1.8717659999999999E-5</c:v>
                </c:pt>
                <c:pt idx="154">
                  <c:v>1.87583E-5</c:v>
                </c:pt>
                <c:pt idx="155">
                  <c:v>1.879874E-5</c:v>
                </c:pt>
                <c:pt idx="156">
                  <c:v>1.8839E-5</c:v>
                </c:pt>
                <c:pt idx="157">
                  <c:v>1.8879060000000001E-5</c:v>
                </c:pt>
                <c:pt idx="158">
                  <c:v>1.891891E-5</c:v>
                </c:pt>
                <c:pt idx="159">
                  <c:v>1.895858E-5</c:v>
                </c:pt>
                <c:pt idx="160">
                  <c:v>1.8998070000000002E-5</c:v>
                </c:pt>
                <c:pt idx="161">
                  <c:v>1.9037350000000002E-5</c:v>
                </c:pt>
                <c:pt idx="162">
                  <c:v>1.907646E-5</c:v>
                </c:pt>
                <c:pt idx="163">
                  <c:v>1.9115389999999999E-5</c:v>
                </c:pt>
                <c:pt idx="164">
                  <c:v>1.9154129999999999E-5</c:v>
                </c:pt>
                <c:pt idx="165">
                  <c:v>1.9192689999999999E-5</c:v>
                </c:pt>
                <c:pt idx="166">
                  <c:v>1.9231070000000001E-5</c:v>
                </c:pt>
                <c:pt idx="167">
                  <c:v>1.926927E-5</c:v>
                </c:pt>
                <c:pt idx="168">
                  <c:v>1.9307310000000001E-5</c:v>
                </c:pt>
                <c:pt idx="169">
                  <c:v>1.9345180000000001E-5</c:v>
                </c:pt>
                <c:pt idx="170">
                  <c:v>1.9382879999999999E-5</c:v>
                </c:pt>
                <c:pt idx="171">
                  <c:v>1.9420409999999999E-5</c:v>
                </c:pt>
                <c:pt idx="172">
                  <c:v>1.9457780000000001E-5</c:v>
                </c:pt>
                <c:pt idx="173">
                  <c:v>1.949497E-5</c:v>
                </c:pt>
                <c:pt idx="174">
                  <c:v>1.9532009999999999E-5</c:v>
                </c:pt>
                <c:pt idx="175">
                  <c:v>1.9568890000000001E-5</c:v>
                </c:pt>
                <c:pt idx="176">
                  <c:v>1.9605610000000002E-5</c:v>
                </c:pt>
                <c:pt idx="177">
                  <c:v>1.9642170000000001E-5</c:v>
                </c:pt>
                <c:pt idx="178">
                  <c:v>1.967857E-5</c:v>
                </c:pt>
                <c:pt idx="179">
                  <c:v>1.9714829999999998E-5</c:v>
                </c:pt>
                <c:pt idx="180">
                  <c:v>1.975094E-5</c:v>
                </c:pt>
                <c:pt idx="181">
                  <c:v>1.9786880000000001E-5</c:v>
                </c:pt>
                <c:pt idx="182">
                  <c:v>1.9822689999999998E-5</c:v>
                </c:pt>
                <c:pt idx="183">
                  <c:v>1.9858339999999999E-5</c:v>
                </c:pt>
                <c:pt idx="184">
                  <c:v>1.9893849999999999E-5</c:v>
                </c:pt>
                <c:pt idx="185">
                  <c:v>1.992921E-5</c:v>
                </c:pt>
                <c:pt idx="186">
                  <c:v>1.996442E-5</c:v>
                </c:pt>
                <c:pt idx="187">
                  <c:v>1.9999500000000001E-5</c:v>
                </c:pt>
                <c:pt idx="188">
                  <c:v>2.0034439999999999E-5</c:v>
                </c:pt>
                <c:pt idx="189">
                  <c:v>2.006924E-5</c:v>
                </c:pt>
                <c:pt idx="190">
                  <c:v>2.0103899999999999E-5</c:v>
                </c:pt>
                <c:pt idx="191">
                  <c:v>2.0138420000000002E-5</c:v>
                </c:pt>
                <c:pt idx="192">
                  <c:v>2.0172809999999998E-5</c:v>
                </c:pt>
                <c:pt idx="193">
                  <c:v>2.020707E-5</c:v>
                </c:pt>
                <c:pt idx="194">
                  <c:v>2.0241190000000001E-5</c:v>
                </c:pt>
                <c:pt idx="195">
                  <c:v>2.0275180000000001E-5</c:v>
                </c:pt>
                <c:pt idx="196">
                  <c:v>2.030903E-5</c:v>
                </c:pt>
                <c:pt idx="197">
                  <c:v>2.0342759999999998E-5</c:v>
                </c:pt>
                <c:pt idx="198">
                  <c:v>2.0376360000000001E-5</c:v>
                </c:pt>
                <c:pt idx="199">
                  <c:v>2.0409849999999999E-5</c:v>
                </c:pt>
                <c:pt idx="200">
                  <c:v>2.0443200000000001E-5</c:v>
                </c:pt>
                <c:pt idx="201">
                  <c:v>2.0476430000000001E-5</c:v>
                </c:pt>
                <c:pt idx="202">
                  <c:v>2.0509529999999999E-5</c:v>
                </c:pt>
                <c:pt idx="203">
                  <c:v>2.0542509999999999E-5</c:v>
                </c:pt>
                <c:pt idx="204">
                  <c:v>2.0575370000000001E-5</c:v>
                </c:pt>
                <c:pt idx="205">
                  <c:v>2.0608110000000001E-5</c:v>
                </c:pt>
                <c:pt idx="206">
                  <c:v>2.0640729999999999E-5</c:v>
                </c:pt>
                <c:pt idx="207">
                  <c:v>2.0673229999999999E-5</c:v>
                </c:pt>
                <c:pt idx="208">
                  <c:v>2.0705619999999998E-5</c:v>
                </c:pt>
                <c:pt idx="209">
                  <c:v>2.0737889999999999E-5</c:v>
                </c:pt>
                <c:pt idx="210">
                  <c:v>2.0770039999999999E-5</c:v>
                </c:pt>
                <c:pt idx="211">
                  <c:v>2.0802080000000001E-5</c:v>
                </c:pt>
                <c:pt idx="212">
                  <c:v>2.0834010000000001E-5</c:v>
                </c:pt>
                <c:pt idx="213">
                  <c:v>2.0865830000000001E-5</c:v>
                </c:pt>
                <c:pt idx="214">
                  <c:v>2.089754E-5</c:v>
                </c:pt>
                <c:pt idx="215">
                  <c:v>2.0929130000000001E-5</c:v>
                </c:pt>
                <c:pt idx="216">
                  <c:v>2.0960619999999999E-5</c:v>
                </c:pt>
                <c:pt idx="217">
                  <c:v>2.0992000000000002E-5</c:v>
                </c:pt>
                <c:pt idx="218">
                  <c:v>2.102327E-5</c:v>
                </c:pt>
                <c:pt idx="219">
                  <c:v>2.1054439999999999E-5</c:v>
                </c:pt>
                <c:pt idx="220">
                  <c:v>2.10855E-5</c:v>
                </c:pt>
                <c:pt idx="221">
                  <c:v>2.1116470000000001E-5</c:v>
                </c:pt>
                <c:pt idx="222">
                  <c:v>2.1147310000000001E-5</c:v>
                </c:pt>
                <c:pt idx="223">
                  <c:v>2.117806E-5</c:v>
                </c:pt>
                <c:pt idx="224">
                  <c:v>2.120871E-5</c:v>
                </c:pt>
                <c:pt idx="225">
                  <c:v>2.1239259999999999E-5</c:v>
                </c:pt>
                <c:pt idx="226">
                  <c:v>2.1269700000000001E-5</c:v>
                </c:pt>
                <c:pt idx="227">
                  <c:v>2.1300039999999999E-5</c:v>
                </c:pt>
                <c:pt idx="228">
                  <c:v>2.1330300000000001E-5</c:v>
                </c:pt>
                <c:pt idx="229">
                  <c:v>2.1360429999999998E-5</c:v>
                </c:pt>
                <c:pt idx="230">
                  <c:v>2.139048E-5</c:v>
                </c:pt>
                <c:pt idx="231">
                  <c:v>2.1420439999999998E-5</c:v>
                </c:pt>
                <c:pt idx="232">
                  <c:v>2.1450279999999999E-5</c:v>
                </c:pt>
                <c:pt idx="233">
                  <c:v>2.148004E-5</c:v>
                </c:pt>
                <c:pt idx="234">
                  <c:v>2.1509709999999999E-5</c:v>
                </c:pt>
                <c:pt idx="235">
                  <c:v>2.1539290000000002E-5</c:v>
                </c:pt>
                <c:pt idx="236">
                  <c:v>2.1568770000000001E-5</c:v>
                </c:pt>
                <c:pt idx="237">
                  <c:v>2.1598149999999999E-5</c:v>
                </c:pt>
                <c:pt idx="238">
                  <c:v>2.1627449999999999E-5</c:v>
                </c:pt>
                <c:pt idx="239">
                  <c:v>2.1656649999999999E-5</c:v>
                </c:pt>
                <c:pt idx="240">
                  <c:v>2.168578E-5</c:v>
                </c:pt>
                <c:pt idx="241">
                  <c:v>2.1714810000000002E-5</c:v>
                </c:pt>
                <c:pt idx="242">
                  <c:v>2.174375E-5</c:v>
                </c:pt>
                <c:pt idx="243">
                  <c:v>2.1772599999999999E-5</c:v>
                </c:pt>
                <c:pt idx="244">
                  <c:v>2.1801350000000001E-5</c:v>
                </c:pt>
                <c:pt idx="245">
                  <c:v>2.1830030000000001E-5</c:v>
                </c:pt>
                <c:pt idx="246">
                  <c:v>2.1858609999999998E-5</c:v>
                </c:pt>
                <c:pt idx="247">
                  <c:v>2.1887099999999999E-5</c:v>
                </c:pt>
                <c:pt idx="248">
                  <c:v>2.1915510000000001E-5</c:v>
                </c:pt>
                <c:pt idx="249">
                  <c:v>2.1943850000000002E-5</c:v>
                </c:pt>
                <c:pt idx="250">
                  <c:v>2.1972089999999999E-5</c:v>
                </c:pt>
              </c:numCache>
            </c:numRef>
          </c:yVal>
          <c:smooth val="1"/>
          <c:extLst>
            <c:ext xmlns:c16="http://schemas.microsoft.com/office/drawing/2014/chart" uri="{C3380CC4-5D6E-409C-BE32-E72D297353CC}">
              <c16:uniqueId val="{00000025-4D4C-4B1C-89A4-3D3AFACA9F2D}"/>
            </c:ext>
          </c:extLst>
        </c:ser>
        <c:ser>
          <c:idx val="38"/>
          <c:order val="38"/>
          <c:tx>
            <c:strRef>
              <c:f>marine01!$AQ$1</c:f>
              <c:strCache>
                <c:ptCount val="1"/>
                <c:pt idx="0">
                  <c:v>Dp(5.75099E-07) </c:v>
                </c:pt>
              </c:strCache>
            </c:strRef>
          </c:tx>
          <c:spPr>
            <a:ln w="12700">
              <a:solidFill>
                <a:srgbClr val="00FF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marine01!$AQ$2:$AQ$252</c:f>
              <c:numCache>
                <c:formatCode>0.00E+00</c:formatCode>
                <c:ptCount val="251"/>
                <c:pt idx="0">
                  <c:v>1.255143E-6</c:v>
                </c:pt>
                <c:pt idx="1">
                  <c:v>1.421682E-6</c:v>
                </c:pt>
                <c:pt idx="2">
                  <c:v>1.4473070000000001E-6</c:v>
                </c:pt>
                <c:pt idx="3">
                  <c:v>1.4752399999999999E-6</c:v>
                </c:pt>
                <c:pt idx="4">
                  <c:v>1.5057470000000001E-6</c:v>
                </c:pt>
                <c:pt idx="5">
                  <c:v>1.5392180000000001E-6</c:v>
                </c:pt>
                <c:pt idx="6">
                  <c:v>1.576151E-6</c:v>
                </c:pt>
                <c:pt idx="7">
                  <c:v>1.6171829999999999E-6</c:v>
                </c:pt>
                <c:pt idx="8">
                  <c:v>1.6631269999999999E-6</c:v>
                </c:pt>
                <c:pt idx="9">
                  <c:v>1.715042E-6</c:v>
                </c:pt>
                <c:pt idx="10">
                  <c:v>1.774335E-6</c:v>
                </c:pt>
                <c:pt idx="11">
                  <c:v>1.8428970000000001E-6</c:v>
                </c:pt>
                <c:pt idx="12">
                  <c:v>1.923322E-6</c:v>
                </c:pt>
                <c:pt idx="13">
                  <c:v>2.0192859999999999E-6</c:v>
                </c:pt>
                <c:pt idx="14">
                  <c:v>2.1360049999999999E-6</c:v>
                </c:pt>
                <c:pt idx="15">
                  <c:v>2.2810280000000002E-6</c:v>
                </c:pt>
                <c:pt idx="16">
                  <c:v>2.465235E-6</c:v>
                </c:pt>
                <c:pt idx="17">
                  <c:v>2.7038100000000001E-6</c:v>
                </c:pt>
                <c:pt idx="18">
                  <c:v>3.0160980000000002E-6</c:v>
                </c:pt>
                <c:pt idx="19">
                  <c:v>3.4229680000000001E-6</c:v>
                </c:pt>
                <c:pt idx="20">
                  <c:v>3.9428980000000003E-6</c:v>
                </c:pt>
                <c:pt idx="21">
                  <c:v>4.5743420000000003E-6</c:v>
                </c:pt>
                <c:pt idx="22">
                  <c:v>5.2940429999999998E-6</c:v>
                </c:pt>
                <c:pt idx="23">
                  <c:v>6.0546539999999998E-6</c:v>
                </c:pt>
                <c:pt idx="24">
                  <c:v>6.7964989999999998E-6</c:v>
                </c:pt>
                <c:pt idx="25">
                  <c:v>7.4677219999999999E-6</c:v>
                </c:pt>
                <c:pt idx="26">
                  <c:v>8.0409749999999997E-6</c:v>
                </c:pt>
                <c:pt idx="27">
                  <c:v>8.5151129999999997E-6</c:v>
                </c:pt>
                <c:pt idx="28">
                  <c:v>8.9053829999999996E-6</c:v>
                </c:pt>
                <c:pt idx="29">
                  <c:v>9.2316160000000003E-6</c:v>
                </c:pt>
                <c:pt idx="30">
                  <c:v>9.5112589999999994E-6</c:v>
                </c:pt>
                <c:pt idx="31">
                  <c:v>9.7576880000000003E-6</c:v>
                </c:pt>
                <c:pt idx="32">
                  <c:v>9.9803E-6</c:v>
                </c:pt>
                <c:pt idx="33">
                  <c:v>1.0185230000000001E-5</c:v>
                </c:pt>
                <c:pt idx="34">
                  <c:v>1.037651E-5</c:v>
                </c:pt>
                <c:pt idx="35">
                  <c:v>1.0556830000000001E-5</c:v>
                </c:pt>
                <c:pt idx="36">
                  <c:v>1.072803E-5</c:v>
                </c:pt>
                <c:pt idx="37">
                  <c:v>1.089142E-5</c:v>
                </c:pt>
                <c:pt idx="38">
                  <c:v>1.104798E-5</c:v>
                </c:pt>
                <c:pt idx="39">
                  <c:v>1.119848E-5</c:v>
                </c:pt>
                <c:pt idx="40">
                  <c:v>1.134352E-5</c:v>
                </c:pt>
                <c:pt idx="41">
                  <c:v>1.148358E-5</c:v>
                </c:pt>
                <c:pt idx="42">
                  <c:v>1.161917E-5</c:v>
                </c:pt>
                <c:pt idx="43">
                  <c:v>1.175061E-5</c:v>
                </c:pt>
                <c:pt idx="44">
                  <c:v>1.1878220000000001E-5</c:v>
                </c:pt>
                <c:pt idx="45">
                  <c:v>1.200229E-5</c:v>
                </c:pt>
                <c:pt idx="46">
                  <c:v>1.212307E-5</c:v>
                </c:pt>
                <c:pt idx="47">
                  <c:v>1.2240769999999999E-5</c:v>
                </c:pt>
                <c:pt idx="48">
                  <c:v>1.235556E-5</c:v>
                </c:pt>
                <c:pt idx="49">
                  <c:v>1.246764E-5</c:v>
                </c:pt>
                <c:pt idx="50">
                  <c:v>1.257719E-5</c:v>
                </c:pt>
                <c:pt idx="51">
                  <c:v>1.268433E-5</c:v>
                </c:pt>
                <c:pt idx="52">
                  <c:v>1.278923E-5</c:v>
                </c:pt>
                <c:pt idx="53">
                  <c:v>1.289196E-5</c:v>
                </c:pt>
                <c:pt idx="54">
                  <c:v>1.2992689999999999E-5</c:v>
                </c:pt>
                <c:pt idx="55">
                  <c:v>1.3091460000000001E-5</c:v>
                </c:pt>
                <c:pt idx="56">
                  <c:v>1.3188400000000001E-5</c:v>
                </c:pt>
                <c:pt idx="57">
                  <c:v>1.3283599999999999E-5</c:v>
                </c:pt>
                <c:pt idx="58">
                  <c:v>1.337706E-5</c:v>
                </c:pt>
                <c:pt idx="59">
                  <c:v>1.346894E-5</c:v>
                </c:pt>
                <c:pt idx="60">
                  <c:v>1.355931E-5</c:v>
                </c:pt>
                <c:pt idx="61">
                  <c:v>1.3648179999999999E-5</c:v>
                </c:pt>
                <c:pt idx="62">
                  <c:v>1.373565E-5</c:v>
                </c:pt>
                <c:pt idx="63">
                  <c:v>1.382175E-5</c:v>
                </c:pt>
                <c:pt idx="64">
                  <c:v>1.3906560000000001E-5</c:v>
                </c:pt>
                <c:pt idx="65">
                  <c:v>1.39901E-5</c:v>
                </c:pt>
                <c:pt idx="66">
                  <c:v>1.407243E-5</c:v>
                </c:pt>
                <c:pt idx="67">
                  <c:v>1.415358E-5</c:v>
                </c:pt>
                <c:pt idx="68">
                  <c:v>1.42336E-5</c:v>
                </c:pt>
                <c:pt idx="69">
                  <c:v>1.431256E-5</c:v>
                </c:pt>
                <c:pt idx="70">
                  <c:v>1.439047E-5</c:v>
                </c:pt>
                <c:pt idx="71">
                  <c:v>1.4467369999999999E-5</c:v>
                </c:pt>
                <c:pt idx="72">
                  <c:v>1.454328E-5</c:v>
                </c:pt>
                <c:pt idx="73">
                  <c:v>1.461823E-5</c:v>
                </c:pt>
                <c:pt idx="74">
                  <c:v>1.4692260000000001E-5</c:v>
                </c:pt>
                <c:pt idx="75">
                  <c:v>1.476539E-5</c:v>
                </c:pt>
                <c:pt idx="76">
                  <c:v>1.4837659999999999E-5</c:v>
                </c:pt>
                <c:pt idx="77">
                  <c:v>1.4909099999999999E-5</c:v>
                </c:pt>
                <c:pt idx="78">
                  <c:v>1.4979710000000001E-5</c:v>
                </c:pt>
                <c:pt idx="79">
                  <c:v>1.504954E-5</c:v>
                </c:pt>
                <c:pt idx="80">
                  <c:v>1.51186E-5</c:v>
                </c:pt>
                <c:pt idx="81">
                  <c:v>1.51869E-5</c:v>
                </c:pt>
                <c:pt idx="82">
                  <c:v>1.5254499999999999E-5</c:v>
                </c:pt>
                <c:pt idx="83">
                  <c:v>1.5321380000000001E-5</c:v>
                </c:pt>
                <c:pt idx="84">
                  <c:v>1.5387559999999999E-5</c:v>
                </c:pt>
                <c:pt idx="85">
                  <c:v>1.5453070000000001E-5</c:v>
                </c:pt>
                <c:pt idx="86">
                  <c:v>1.5517930000000001E-5</c:v>
                </c:pt>
                <c:pt idx="87">
                  <c:v>1.558213E-5</c:v>
                </c:pt>
                <c:pt idx="88">
                  <c:v>1.564572E-5</c:v>
                </c:pt>
                <c:pt idx="89">
                  <c:v>1.570869E-5</c:v>
                </c:pt>
                <c:pt idx="90">
                  <c:v>1.5771080000000001E-5</c:v>
                </c:pt>
                <c:pt idx="91">
                  <c:v>1.5832880000000001E-5</c:v>
                </c:pt>
                <c:pt idx="92">
                  <c:v>1.5894100000000001E-5</c:v>
                </c:pt>
                <c:pt idx="93">
                  <c:v>1.595477E-5</c:v>
                </c:pt>
                <c:pt idx="94">
                  <c:v>1.6014900000000001E-5</c:v>
                </c:pt>
                <c:pt idx="95">
                  <c:v>1.6074479999999999E-5</c:v>
                </c:pt>
                <c:pt idx="96">
                  <c:v>1.6133560000000001E-5</c:v>
                </c:pt>
                <c:pt idx="97">
                  <c:v>1.6192129999999999E-5</c:v>
                </c:pt>
                <c:pt idx="98">
                  <c:v>1.6250189999999998E-5</c:v>
                </c:pt>
                <c:pt idx="99">
                  <c:v>1.6307779999999999E-5</c:v>
                </c:pt>
                <c:pt idx="100">
                  <c:v>1.6364870000000001E-5</c:v>
                </c:pt>
                <c:pt idx="101">
                  <c:v>1.642152E-5</c:v>
                </c:pt>
                <c:pt idx="102">
                  <c:v>1.6477689999999999E-5</c:v>
                </c:pt>
                <c:pt idx="103">
                  <c:v>1.6533429999999999E-5</c:v>
                </c:pt>
                <c:pt idx="104">
                  <c:v>1.6588730000000001E-5</c:v>
                </c:pt>
                <c:pt idx="105">
                  <c:v>1.6643600000000001E-5</c:v>
                </c:pt>
                <c:pt idx="106">
                  <c:v>1.669803E-5</c:v>
                </c:pt>
                <c:pt idx="107">
                  <c:v>1.6752059999999999E-5</c:v>
                </c:pt>
                <c:pt idx="108">
                  <c:v>1.6805700000000001E-5</c:v>
                </c:pt>
                <c:pt idx="109">
                  <c:v>1.6858909999999999E-5</c:v>
                </c:pt>
                <c:pt idx="110">
                  <c:v>1.691171E-5</c:v>
                </c:pt>
                <c:pt idx="111">
                  <c:v>1.696416E-5</c:v>
                </c:pt>
                <c:pt idx="112">
                  <c:v>1.7016209999999999E-5</c:v>
                </c:pt>
                <c:pt idx="113">
                  <c:v>1.70679E-5</c:v>
                </c:pt>
                <c:pt idx="114">
                  <c:v>1.7119229999999999E-5</c:v>
                </c:pt>
                <c:pt idx="115">
                  <c:v>1.7170179999999999E-5</c:v>
                </c:pt>
                <c:pt idx="116">
                  <c:v>1.7220780000000002E-5</c:v>
                </c:pt>
                <c:pt idx="117">
                  <c:v>1.7271050000000001E-5</c:v>
                </c:pt>
                <c:pt idx="118">
                  <c:v>1.7320980000000001E-5</c:v>
                </c:pt>
                <c:pt idx="119">
                  <c:v>1.7370580000000001E-5</c:v>
                </c:pt>
                <c:pt idx="120">
                  <c:v>1.7419849999999999E-5</c:v>
                </c:pt>
                <c:pt idx="121">
                  <c:v>1.7468800000000001E-5</c:v>
                </c:pt>
                <c:pt idx="122">
                  <c:v>1.7517399999999999E-5</c:v>
                </c:pt>
                <c:pt idx="123">
                  <c:v>1.7565729999999999E-5</c:v>
                </c:pt>
                <c:pt idx="124">
                  <c:v>1.7613710000000001E-5</c:v>
                </c:pt>
                <c:pt idx="125">
                  <c:v>1.7661410000000001E-5</c:v>
                </c:pt>
                <c:pt idx="126">
                  <c:v>1.770881E-5</c:v>
                </c:pt>
                <c:pt idx="127">
                  <c:v>1.7755919999999999E-5</c:v>
                </c:pt>
                <c:pt idx="128">
                  <c:v>1.7802740000000001E-5</c:v>
                </c:pt>
                <c:pt idx="129">
                  <c:v>1.784927E-5</c:v>
                </c:pt>
                <c:pt idx="130">
                  <c:v>1.7895490000000001E-5</c:v>
                </c:pt>
                <c:pt idx="131">
                  <c:v>1.7941469999999999E-5</c:v>
                </c:pt>
                <c:pt idx="132">
                  <c:v>1.7987149999999999E-5</c:v>
                </c:pt>
                <c:pt idx="133">
                  <c:v>1.8032569999999999E-5</c:v>
                </c:pt>
                <c:pt idx="134">
                  <c:v>1.8077709999999999E-5</c:v>
                </c:pt>
                <c:pt idx="135">
                  <c:v>1.8122600000000002E-5</c:v>
                </c:pt>
                <c:pt idx="136">
                  <c:v>1.8167250000000001E-5</c:v>
                </c:pt>
                <c:pt idx="137">
                  <c:v>1.8211660000000001E-5</c:v>
                </c:pt>
                <c:pt idx="138">
                  <c:v>1.8255790000000002E-5</c:v>
                </c:pt>
                <c:pt idx="139">
                  <c:v>1.829969E-5</c:v>
                </c:pt>
                <c:pt idx="140">
                  <c:v>1.834333E-5</c:v>
                </c:pt>
                <c:pt idx="141">
                  <c:v>1.8386750000000001E-5</c:v>
                </c:pt>
                <c:pt idx="142">
                  <c:v>1.8429900000000001E-5</c:v>
                </c:pt>
                <c:pt idx="143">
                  <c:v>1.8472860000000001E-5</c:v>
                </c:pt>
                <c:pt idx="144">
                  <c:v>1.851556E-5</c:v>
                </c:pt>
                <c:pt idx="145">
                  <c:v>1.855804E-5</c:v>
                </c:pt>
                <c:pt idx="146">
                  <c:v>1.8600299999999999E-5</c:v>
                </c:pt>
                <c:pt idx="147">
                  <c:v>1.8642330000000001E-5</c:v>
                </c:pt>
                <c:pt idx="148">
                  <c:v>1.8684130000000002E-5</c:v>
                </c:pt>
                <c:pt idx="149">
                  <c:v>1.8725749999999999E-5</c:v>
                </c:pt>
                <c:pt idx="150">
                  <c:v>1.876712E-5</c:v>
                </c:pt>
                <c:pt idx="151">
                  <c:v>1.8808310000000002E-5</c:v>
                </c:pt>
                <c:pt idx="152">
                  <c:v>1.8849280000000001E-5</c:v>
                </c:pt>
                <c:pt idx="153">
                  <c:v>1.889004E-5</c:v>
                </c:pt>
                <c:pt idx="154">
                  <c:v>1.8930590000000001E-5</c:v>
                </c:pt>
                <c:pt idx="155">
                  <c:v>1.8970940000000001E-5</c:v>
                </c:pt>
                <c:pt idx="156">
                  <c:v>1.9011109999999999E-5</c:v>
                </c:pt>
                <c:pt idx="157">
                  <c:v>1.905108E-5</c:v>
                </c:pt>
                <c:pt idx="158">
                  <c:v>1.909085E-5</c:v>
                </c:pt>
                <c:pt idx="159">
                  <c:v>1.9130430000000001E-5</c:v>
                </c:pt>
                <c:pt idx="160">
                  <c:v>1.9169829999999999E-5</c:v>
                </c:pt>
                <c:pt idx="161">
                  <c:v>1.9209030000000001E-5</c:v>
                </c:pt>
                <c:pt idx="162">
                  <c:v>1.9248049999999999E-5</c:v>
                </c:pt>
                <c:pt idx="163">
                  <c:v>1.9286889999999999E-5</c:v>
                </c:pt>
                <c:pt idx="164">
                  <c:v>1.932555E-5</c:v>
                </c:pt>
                <c:pt idx="165">
                  <c:v>1.9364020000000001E-5</c:v>
                </c:pt>
                <c:pt idx="166">
                  <c:v>1.940232E-5</c:v>
                </c:pt>
                <c:pt idx="167">
                  <c:v>1.9440440000000001E-5</c:v>
                </c:pt>
                <c:pt idx="168">
                  <c:v>1.94784E-5</c:v>
                </c:pt>
                <c:pt idx="169">
                  <c:v>1.9516190000000001E-5</c:v>
                </c:pt>
                <c:pt idx="170">
                  <c:v>1.9553799999999999E-5</c:v>
                </c:pt>
                <c:pt idx="171">
                  <c:v>1.9591260000000001E-5</c:v>
                </c:pt>
                <c:pt idx="172">
                  <c:v>1.962854E-5</c:v>
                </c:pt>
                <c:pt idx="173">
                  <c:v>1.966565E-5</c:v>
                </c:pt>
                <c:pt idx="174">
                  <c:v>1.9702610000000001E-5</c:v>
                </c:pt>
                <c:pt idx="175">
                  <c:v>1.973941E-5</c:v>
                </c:pt>
                <c:pt idx="176">
                  <c:v>1.9776049999999998E-5</c:v>
                </c:pt>
                <c:pt idx="177">
                  <c:v>1.9812529999999999E-5</c:v>
                </c:pt>
                <c:pt idx="178">
                  <c:v>1.9848849999999999E-5</c:v>
                </c:pt>
                <c:pt idx="179">
                  <c:v>1.9885029999999999E-5</c:v>
                </c:pt>
                <c:pt idx="180">
                  <c:v>1.9921059999999999E-5</c:v>
                </c:pt>
                <c:pt idx="181">
                  <c:v>1.9956930000000001E-5</c:v>
                </c:pt>
                <c:pt idx="182">
                  <c:v>1.999266E-5</c:v>
                </c:pt>
                <c:pt idx="183">
                  <c:v>2.0028230000000001E-5</c:v>
                </c:pt>
                <c:pt idx="184">
                  <c:v>2.006366E-5</c:v>
                </c:pt>
                <c:pt idx="185">
                  <c:v>2.0098949999999998E-5</c:v>
                </c:pt>
                <c:pt idx="186">
                  <c:v>2.013409E-5</c:v>
                </c:pt>
                <c:pt idx="187">
                  <c:v>2.0169089999999999E-5</c:v>
                </c:pt>
                <c:pt idx="188">
                  <c:v>2.0203959999999999E-5</c:v>
                </c:pt>
                <c:pt idx="189">
                  <c:v>2.0238679999999998E-5</c:v>
                </c:pt>
                <c:pt idx="190">
                  <c:v>2.0273259999999998E-5</c:v>
                </c:pt>
                <c:pt idx="191">
                  <c:v>2.0307709999999999E-5</c:v>
                </c:pt>
                <c:pt idx="192">
                  <c:v>2.0342030000000001E-5</c:v>
                </c:pt>
                <c:pt idx="193">
                  <c:v>2.0376210000000001E-5</c:v>
                </c:pt>
                <c:pt idx="194">
                  <c:v>2.0410260000000001E-5</c:v>
                </c:pt>
                <c:pt idx="195">
                  <c:v>2.0444179999999998E-5</c:v>
                </c:pt>
                <c:pt idx="196">
                  <c:v>2.047796E-5</c:v>
                </c:pt>
                <c:pt idx="197">
                  <c:v>2.0511609999999999E-5</c:v>
                </c:pt>
                <c:pt idx="198">
                  <c:v>2.0545150000000001E-5</c:v>
                </c:pt>
                <c:pt idx="199">
                  <c:v>2.057856E-5</c:v>
                </c:pt>
                <c:pt idx="200">
                  <c:v>2.0611850000000002E-5</c:v>
                </c:pt>
                <c:pt idx="201">
                  <c:v>2.0645E-5</c:v>
                </c:pt>
                <c:pt idx="202">
                  <c:v>2.067803E-5</c:v>
                </c:pt>
                <c:pt idx="203">
                  <c:v>2.0710940000000001E-5</c:v>
                </c:pt>
                <c:pt idx="204">
                  <c:v>2.0743730000000001E-5</c:v>
                </c:pt>
                <c:pt idx="205">
                  <c:v>2.07764E-5</c:v>
                </c:pt>
                <c:pt idx="206">
                  <c:v>2.080895E-5</c:v>
                </c:pt>
                <c:pt idx="207">
                  <c:v>2.0841389999999999E-5</c:v>
                </c:pt>
                <c:pt idx="208">
                  <c:v>2.08737E-5</c:v>
                </c:pt>
                <c:pt idx="209">
                  <c:v>2.090591E-5</c:v>
                </c:pt>
                <c:pt idx="210">
                  <c:v>2.0937990000000001E-5</c:v>
                </c:pt>
                <c:pt idx="211">
                  <c:v>2.0969960000000001E-5</c:v>
                </c:pt>
                <c:pt idx="212">
                  <c:v>2.1001830000000001E-5</c:v>
                </c:pt>
                <c:pt idx="213">
                  <c:v>2.103358E-5</c:v>
                </c:pt>
                <c:pt idx="214">
                  <c:v>2.1065220000000001E-5</c:v>
                </c:pt>
                <c:pt idx="215">
                  <c:v>2.109674E-5</c:v>
                </c:pt>
                <c:pt idx="216">
                  <c:v>2.112817E-5</c:v>
                </c:pt>
                <c:pt idx="217">
                  <c:v>2.1159480000000002E-5</c:v>
                </c:pt>
                <c:pt idx="218">
                  <c:v>2.119069E-5</c:v>
                </c:pt>
                <c:pt idx="219">
                  <c:v>2.122179E-5</c:v>
                </c:pt>
                <c:pt idx="220">
                  <c:v>2.125279E-5</c:v>
                </c:pt>
                <c:pt idx="221">
                  <c:v>2.128369E-5</c:v>
                </c:pt>
                <c:pt idx="222">
                  <c:v>2.1314469999999999E-5</c:v>
                </c:pt>
                <c:pt idx="223">
                  <c:v>2.134515E-5</c:v>
                </c:pt>
                <c:pt idx="224">
                  <c:v>2.1375739999999999E-5</c:v>
                </c:pt>
                <c:pt idx="225">
                  <c:v>2.140622E-5</c:v>
                </c:pt>
                <c:pt idx="226">
                  <c:v>2.1436600000000001E-5</c:v>
                </c:pt>
                <c:pt idx="227">
                  <c:v>2.1466880000000001E-5</c:v>
                </c:pt>
                <c:pt idx="228">
                  <c:v>2.1497069999999999E-5</c:v>
                </c:pt>
                <c:pt idx="229">
                  <c:v>2.1527139999999999E-5</c:v>
                </c:pt>
                <c:pt idx="230">
                  <c:v>2.1557129999999999E-5</c:v>
                </c:pt>
                <c:pt idx="231">
                  <c:v>2.158702E-5</c:v>
                </c:pt>
                <c:pt idx="232">
                  <c:v>2.161681E-5</c:v>
                </c:pt>
                <c:pt idx="233">
                  <c:v>2.16465E-5</c:v>
                </c:pt>
                <c:pt idx="234">
                  <c:v>2.1676110000000001E-5</c:v>
                </c:pt>
                <c:pt idx="235">
                  <c:v>2.170563E-5</c:v>
                </c:pt>
                <c:pt idx="236">
                  <c:v>2.1735050000000001E-5</c:v>
                </c:pt>
                <c:pt idx="237">
                  <c:v>2.1764369999999999E-5</c:v>
                </c:pt>
                <c:pt idx="238">
                  <c:v>2.1793610000000002E-5</c:v>
                </c:pt>
                <c:pt idx="239">
                  <c:v>2.182275E-5</c:v>
                </c:pt>
                <c:pt idx="240">
                  <c:v>2.185181E-5</c:v>
                </c:pt>
                <c:pt idx="241">
                  <c:v>2.1880780000000001E-5</c:v>
                </c:pt>
                <c:pt idx="242">
                  <c:v>2.1909659999999999E-5</c:v>
                </c:pt>
                <c:pt idx="243">
                  <c:v>2.193845E-5</c:v>
                </c:pt>
                <c:pt idx="244">
                  <c:v>2.1967149999999999E-5</c:v>
                </c:pt>
                <c:pt idx="245">
                  <c:v>2.1995760000000001E-5</c:v>
                </c:pt>
                <c:pt idx="246">
                  <c:v>2.2024290000000001E-5</c:v>
                </c:pt>
                <c:pt idx="247">
                  <c:v>2.2052720000000001E-5</c:v>
                </c:pt>
                <c:pt idx="248">
                  <c:v>2.2081069999999999E-5</c:v>
                </c:pt>
                <c:pt idx="249">
                  <c:v>2.2109349999999999E-5</c:v>
                </c:pt>
                <c:pt idx="250">
                  <c:v>2.2137530000000001E-5</c:v>
                </c:pt>
              </c:numCache>
            </c:numRef>
          </c:yVal>
          <c:smooth val="1"/>
          <c:extLst>
            <c:ext xmlns:c16="http://schemas.microsoft.com/office/drawing/2014/chart" uri="{C3380CC4-5D6E-409C-BE32-E72D297353CC}">
              <c16:uniqueId val="{00000026-4D4C-4B1C-89A4-3D3AFACA9F2D}"/>
            </c:ext>
          </c:extLst>
        </c:ser>
        <c:ser>
          <c:idx val="39"/>
          <c:order val="39"/>
          <c:tx>
            <c:strRef>
              <c:f>marine01!$AR$1</c:f>
              <c:strCache>
                <c:ptCount val="1"/>
                <c:pt idx="0">
                  <c:v>Dp(6.30826E-07) </c:v>
                </c:pt>
              </c:strCache>
            </c:strRef>
          </c:tx>
          <c:spPr>
            <a:ln w="12700">
              <a:solidFill>
                <a:srgbClr val="8000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marine01!$AR$2:$AR$252</c:f>
              <c:numCache>
                <c:formatCode>0.00E+00</c:formatCode>
                <c:ptCount val="251"/>
                <c:pt idx="0">
                  <c:v>1.380195E-6</c:v>
                </c:pt>
                <c:pt idx="1">
                  <c:v>1.56117E-6</c:v>
                </c:pt>
                <c:pt idx="2">
                  <c:v>1.5893749999999999E-6</c:v>
                </c:pt>
                <c:pt idx="3">
                  <c:v>1.6201190000000001E-6</c:v>
                </c:pt>
                <c:pt idx="4">
                  <c:v>1.6536970000000001E-6</c:v>
                </c:pt>
                <c:pt idx="5">
                  <c:v>1.6905350000000001E-6</c:v>
                </c:pt>
                <c:pt idx="6">
                  <c:v>1.7311780000000001E-6</c:v>
                </c:pt>
                <c:pt idx="7">
                  <c:v>1.776321E-6</c:v>
                </c:pt>
                <c:pt idx="8">
                  <c:v>1.826852E-6</c:v>
                </c:pt>
                <c:pt idx="9">
                  <c:v>1.8839220000000001E-6</c:v>
                </c:pt>
                <c:pt idx="10">
                  <c:v>1.94905E-6</c:v>
                </c:pt>
                <c:pt idx="11">
                  <c:v>2.0242730000000001E-6</c:v>
                </c:pt>
                <c:pt idx="12">
                  <c:v>2.1123550000000001E-6</c:v>
                </c:pt>
                <c:pt idx="13">
                  <c:v>2.2171739999999998E-6</c:v>
                </c:pt>
                <c:pt idx="14">
                  <c:v>2.3441460000000001E-6</c:v>
                </c:pt>
                <c:pt idx="15">
                  <c:v>2.500951E-6</c:v>
                </c:pt>
                <c:pt idx="16">
                  <c:v>2.6983609999999998E-6</c:v>
                </c:pt>
                <c:pt idx="17">
                  <c:v>2.950916E-6</c:v>
                </c:pt>
                <c:pt idx="18">
                  <c:v>3.276435E-6</c:v>
                </c:pt>
                <c:pt idx="19">
                  <c:v>3.6933840000000001E-6</c:v>
                </c:pt>
                <c:pt idx="20">
                  <c:v>4.217851E-6</c:v>
                </c:pt>
                <c:pt idx="21">
                  <c:v>4.8472680000000001E-6</c:v>
                </c:pt>
                <c:pt idx="22">
                  <c:v>5.5596070000000001E-6</c:v>
                </c:pt>
                <c:pt idx="23">
                  <c:v>6.3101290000000001E-6</c:v>
                </c:pt>
                <c:pt idx="24">
                  <c:v>7.0417200000000004E-6</c:v>
                </c:pt>
                <c:pt idx="25">
                  <c:v>7.7041290000000007E-6</c:v>
                </c:pt>
                <c:pt idx="26">
                  <c:v>8.270561E-6</c:v>
                </c:pt>
                <c:pt idx="27">
                  <c:v>8.7397300000000008E-6</c:v>
                </c:pt>
                <c:pt idx="28">
                  <c:v>9.1264650000000007E-6</c:v>
                </c:pt>
                <c:pt idx="29">
                  <c:v>9.4501699999999993E-6</c:v>
                </c:pt>
                <c:pt idx="30">
                  <c:v>9.7279590000000002E-6</c:v>
                </c:pt>
                <c:pt idx="31">
                  <c:v>9.9729749999999992E-6</c:v>
                </c:pt>
                <c:pt idx="32">
                  <c:v>1.0194459999999999E-5</c:v>
                </c:pt>
                <c:pt idx="33">
                  <c:v>1.039845E-5</c:v>
                </c:pt>
                <c:pt idx="34">
                  <c:v>1.058893E-5</c:v>
                </c:pt>
                <c:pt idx="35">
                  <c:v>1.076854E-5</c:v>
                </c:pt>
                <c:pt idx="36">
                  <c:v>1.0939110000000001E-5</c:v>
                </c:pt>
                <c:pt idx="37">
                  <c:v>1.1101919999999999E-5</c:v>
                </c:pt>
                <c:pt idx="38">
                  <c:v>1.125796E-5</c:v>
                </c:pt>
                <c:pt idx="39">
                  <c:v>1.1407969999999999E-5</c:v>
                </c:pt>
                <c:pt idx="40">
                  <c:v>1.155255E-5</c:v>
                </c:pt>
                <c:pt idx="41">
                  <c:v>1.1692190000000001E-5</c:v>
                </c:pt>
                <c:pt idx="42">
                  <c:v>1.1827369999999999E-5</c:v>
                </c:pt>
                <c:pt idx="43">
                  <c:v>1.1958429999999999E-5</c:v>
                </c:pt>
                <c:pt idx="44">
                  <c:v>1.2085689999999999E-5</c:v>
                </c:pt>
                <c:pt idx="45">
                  <c:v>1.220942E-5</c:v>
                </c:pt>
                <c:pt idx="46">
                  <c:v>1.2329859999999999E-5</c:v>
                </c:pt>
                <c:pt idx="47">
                  <c:v>1.244725E-5</c:v>
                </c:pt>
                <c:pt idx="48">
                  <c:v>1.256174E-5</c:v>
                </c:pt>
                <c:pt idx="49">
                  <c:v>1.2673539999999999E-5</c:v>
                </c:pt>
                <c:pt idx="50">
                  <c:v>1.2782800000000001E-5</c:v>
                </c:pt>
                <c:pt idx="51">
                  <c:v>1.288968E-5</c:v>
                </c:pt>
                <c:pt idx="52">
                  <c:v>1.299432E-5</c:v>
                </c:pt>
                <c:pt idx="53">
                  <c:v>1.30968E-5</c:v>
                </c:pt>
                <c:pt idx="54">
                  <c:v>1.3197290000000001E-5</c:v>
                </c:pt>
                <c:pt idx="55">
                  <c:v>1.329582E-5</c:v>
                </c:pt>
                <c:pt idx="56">
                  <c:v>1.339253E-5</c:v>
                </c:pt>
                <c:pt idx="57">
                  <c:v>1.348751E-5</c:v>
                </c:pt>
                <c:pt idx="58">
                  <c:v>1.358075E-5</c:v>
                </c:pt>
                <c:pt idx="59">
                  <c:v>1.3672419999999999E-5</c:v>
                </c:pt>
                <c:pt idx="60">
                  <c:v>1.376258E-5</c:v>
                </c:pt>
                <c:pt idx="61">
                  <c:v>1.3851250000000001E-5</c:v>
                </c:pt>
                <c:pt idx="62">
                  <c:v>1.3938529999999999E-5</c:v>
                </c:pt>
                <c:pt idx="63">
                  <c:v>1.4024429999999999E-5</c:v>
                </c:pt>
                <c:pt idx="64">
                  <c:v>1.410905E-5</c:v>
                </c:pt>
                <c:pt idx="65">
                  <c:v>1.41924E-5</c:v>
                </c:pt>
                <c:pt idx="66">
                  <c:v>1.427455E-5</c:v>
                </c:pt>
                <c:pt idx="67">
                  <c:v>1.435553E-5</c:v>
                </c:pt>
                <c:pt idx="68">
                  <c:v>1.443537E-5</c:v>
                </c:pt>
                <c:pt idx="69">
                  <c:v>1.451416E-5</c:v>
                </c:pt>
                <c:pt idx="70">
                  <c:v>1.45919E-5</c:v>
                </c:pt>
                <c:pt idx="71">
                  <c:v>1.466864E-5</c:v>
                </c:pt>
                <c:pt idx="72">
                  <c:v>1.4744379999999999E-5</c:v>
                </c:pt>
                <c:pt idx="73">
                  <c:v>1.4819180000000001E-5</c:v>
                </c:pt>
                <c:pt idx="74">
                  <c:v>1.4893040000000001E-5</c:v>
                </c:pt>
                <c:pt idx="75">
                  <c:v>1.496602E-5</c:v>
                </c:pt>
                <c:pt idx="76">
                  <c:v>1.503814E-5</c:v>
                </c:pt>
                <c:pt idx="77">
                  <c:v>1.510943E-5</c:v>
                </c:pt>
                <c:pt idx="78">
                  <c:v>1.5179889999999999E-5</c:v>
                </c:pt>
                <c:pt idx="79">
                  <c:v>1.524957E-5</c:v>
                </c:pt>
                <c:pt idx="80">
                  <c:v>1.5318489999999998E-5</c:v>
                </c:pt>
                <c:pt idx="81">
                  <c:v>1.5386649999999999E-5</c:v>
                </c:pt>
                <c:pt idx="82">
                  <c:v>1.5454109999999999E-5</c:v>
                </c:pt>
                <c:pt idx="83">
                  <c:v>1.5520849999999999E-5</c:v>
                </c:pt>
                <c:pt idx="84">
                  <c:v>1.5586890000000001E-5</c:v>
                </c:pt>
                <c:pt idx="85">
                  <c:v>1.565226E-5</c:v>
                </c:pt>
                <c:pt idx="86">
                  <c:v>1.5716990000000001E-5</c:v>
                </c:pt>
                <c:pt idx="87">
                  <c:v>1.5781060000000001E-5</c:v>
                </c:pt>
                <c:pt idx="88">
                  <c:v>1.5844510000000001E-5</c:v>
                </c:pt>
                <c:pt idx="89">
                  <c:v>1.590736E-5</c:v>
                </c:pt>
                <c:pt idx="90">
                  <c:v>1.5969610000000001E-5</c:v>
                </c:pt>
                <c:pt idx="91">
                  <c:v>1.6031289999999999E-5</c:v>
                </c:pt>
                <c:pt idx="92">
                  <c:v>1.6092390000000001E-5</c:v>
                </c:pt>
                <c:pt idx="93">
                  <c:v>1.6152930000000001E-5</c:v>
                </c:pt>
                <c:pt idx="94">
                  <c:v>1.6212940000000001E-5</c:v>
                </c:pt>
                <c:pt idx="95">
                  <c:v>1.62724E-5</c:v>
                </c:pt>
                <c:pt idx="96">
                  <c:v>1.6331360000000001E-5</c:v>
                </c:pt>
                <c:pt idx="97">
                  <c:v>1.6389810000000001E-5</c:v>
                </c:pt>
                <c:pt idx="98">
                  <c:v>1.6447759999999999E-5</c:v>
                </c:pt>
                <c:pt idx="99">
                  <c:v>1.6505230000000001E-5</c:v>
                </c:pt>
                <c:pt idx="100">
                  <c:v>1.6562199999999999E-5</c:v>
                </c:pt>
                <c:pt idx="101">
                  <c:v>1.6618729999999999E-5</c:v>
                </c:pt>
                <c:pt idx="102">
                  <c:v>1.6674790000000001E-5</c:v>
                </c:pt>
                <c:pt idx="103">
                  <c:v>1.673042E-5</c:v>
                </c:pt>
                <c:pt idx="104">
                  <c:v>1.6785610000000001E-5</c:v>
                </c:pt>
                <c:pt idx="105">
                  <c:v>1.6840359999999999E-5</c:v>
                </c:pt>
                <c:pt idx="106">
                  <c:v>1.6894689999999999E-5</c:v>
                </c:pt>
                <c:pt idx="107">
                  <c:v>1.694861E-5</c:v>
                </c:pt>
                <c:pt idx="108">
                  <c:v>1.7002150000000001E-5</c:v>
                </c:pt>
                <c:pt idx="109">
                  <c:v>1.7055239999999998E-5</c:v>
                </c:pt>
                <c:pt idx="110">
                  <c:v>1.7107939999999999E-5</c:v>
                </c:pt>
                <c:pt idx="111">
                  <c:v>1.7160280000000001E-5</c:v>
                </c:pt>
                <c:pt idx="112">
                  <c:v>1.721223E-5</c:v>
                </c:pt>
                <c:pt idx="113">
                  <c:v>1.726382E-5</c:v>
                </c:pt>
                <c:pt idx="114">
                  <c:v>1.731505E-5</c:v>
                </c:pt>
                <c:pt idx="115">
                  <c:v>1.7365889999999998E-5</c:v>
                </c:pt>
                <c:pt idx="116">
                  <c:v>1.7416390000000001E-5</c:v>
                </c:pt>
                <c:pt idx="117">
                  <c:v>1.746656E-5</c:v>
                </c:pt>
                <c:pt idx="118">
                  <c:v>1.751639E-5</c:v>
                </c:pt>
                <c:pt idx="119">
                  <c:v>1.756589E-5</c:v>
                </c:pt>
                <c:pt idx="120">
                  <c:v>1.7615060000000001E-5</c:v>
                </c:pt>
                <c:pt idx="121">
                  <c:v>1.7663909999999999E-5</c:v>
                </c:pt>
                <c:pt idx="122">
                  <c:v>1.7712420000000001E-5</c:v>
                </c:pt>
                <c:pt idx="123">
                  <c:v>1.7760650000000001E-5</c:v>
                </c:pt>
                <c:pt idx="124">
                  <c:v>1.7808529999999999E-5</c:v>
                </c:pt>
                <c:pt idx="125">
                  <c:v>1.785615E-5</c:v>
                </c:pt>
                <c:pt idx="126">
                  <c:v>1.7903449999999999E-5</c:v>
                </c:pt>
                <c:pt idx="127">
                  <c:v>1.7950470000000002E-5</c:v>
                </c:pt>
                <c:pt idx="128">
                  <c:v>1.799719E-5</c:v>
                </c:pt>
                <c:pt idx="129">
                  <c:v>1.804363E-5</c:v>
                </c:pt>
                <c:pt idx="130">
                  <c:v>1.8089760000000001E-5</c:v>
                </c:pt>
                <c:pt idx="131">
                  <c:v>1.8135639999999999E-5</c:v>
                </c:pt>
                <c:pt idx="132">
                  <c:v>1.8181240000000001E-5</c:v>
                </c:pt>
                <c:pt idx="133">
                  <c:v>1.8226570000000001E-5</c:v>
                </c:pt>
                <c:pt idx="134">
                  <c:v>1.8271620000000001E-5</c:v>
                </c:pt>
                <c:pt idx="135">
                  <c:v>1.8316420000000001E-5</c:v>
                </c:pt>
                <c:pt idx="136">
                  <c:v>1.8360980000000001E-5</c:v>
                </c:pt>
                <c:pt idx="137">
                  <c:v>1.8405300000000001E-5</c:v>
                </c:pt>
                <c:pt idx="138">
                  <c:v>1.844935E-5</c:v>
                </c:pt>
                <c:pt idx="139">
                  <c:v>1.8493160000000002E-5</c:v>
                </c:pt>
                <c:pt idx="140">
                  <c:v>1.853672E-5</c:v>
                </c:pt>
                <c:pt idx="141">
                  <c:v>1.8580049999999998E-5</c:v>
                </c:pt>
                <c:pt idx="142">
                  <c:v>1.8623119999999999E-5</c:v>
                </c:pt>
                <c:pt idx="143">
                  <c:v>1.866599E-5</c:v>
                </c:pt>
                <c:pt idx="144">
                  <c:v>1.870861E-5</c:v>
                </c:pt>
                <c:pt idx="145">
                  <c:v>1.8751000000000001E-5</c:v>
                </c:pt>
                <c:pt idx="146">
                  <c:v>1.879317E-5</c:v>
                </c:pt>
                <c:pt idx="147">
                  <c:v>1.8835130000000001E-5</c:v>
                </c:pt>
                <c:pt idx="148">
                  <c:v>1.8876849999999999E-5</c:v>
                </c:pt>
                <c:pt idx="149">
                  <c:v>1.891838E-5</c:v>
                </c:pt>
                <c:pt idx="150">
                  <c:v>1.8959669999999999E-5</c:v>
                </c:pt>
                <c:pt idx="151">
                  <c:v>1.9000780000000001E-5</c:v>
                </c:pt>
                <c:pt idx="152">
                  <c:v>1.9041669999999999E-5</c:v>
                </c:pt>
                <c:pt idx="153">
                  <c:v>1.9082349999999999E-5</c:v>
                </c:pt>
                <c:pt idx="154">
                  <c:v>1.9122820000000001E-5</c:v>
                </c:pt>
                <c:pt idx="155">
                  <c:v>1.9163089999999999E-5</c:v>
                </c:pt>
                <c:pt idx="156">
                  <c:v>1.9203180000000001E-5</c:v>
                </c:pt>
                <c:pt idx="157">
                  <c:v>1.9243080000000001E-5</c:v>
                </c:pt>
                <c:pt idx="158">
                  <c:v>1.9282759999999998E-5</c:v>
                </c:pt>
                <c:pt idx="159">
                  <c:v>1.9322270000000001E-5</c:v>
                </c:pt>
                <c:pt idx="160">
                  <c:v>1.936159E-5</c:v>
                </c:pt>
                <c:pt idx="161">
                  <c:v>1.9400709999999999E-5</c:v>
                </c:pt>
                <c:pt idx="162">
                  <c:v>1.943966E-5</c:v>
                </c:pt>
                <c:pt idx="163">
                  <c:v>1.9478420000000001E-5</c:v>
                </c:pt>
                <c:pt idx="164">
                  <c:v>1.951701E-5</c:v>
                </c:pt>
                <c:pt idx="165">
                  <c:v>1.9555399999999999E-5</c:v>
                </c:pt>
                <c:pt idx="166">
                  <c:v>1.959363E-5</c:v>
                </c:pt>
                <c:pt idx="167">
                  <c:v>1.9631669999999998E-5</c:v>
                </c:pt>
                <c:pt idx="168">
                  <c:v>1.9669559999999999E-5</c:v>
                </c:pt>
                <c:pt idx="169">
                  <c:v>1.9707270000000001E-5</c:v>
                </c:pt>
                <c:pt idx="170">
                  <c:v>1.9744809999999998E-5</c:v>
                </c:pt>
                <c:pt idx="171">
                  <c:v>1.9782190000000001E-5</c:v>
                </c:pt>
                <c:pt idx="172">
                  <c:v>1.9819399999999999E-5</c:v>
                </c:pt>
                <c:pt idx="173">
                  <c:v>1.9856440000000001E-5</c:v>
                </c:pt>
                <c:pt idx="174">
                  <c:v>1.9893319999999999E-5</c:v>
                </c:pt>
                <c:pt idx="175">
                  <c:v>1.9930050000000001E-5</c:v>
                </c:pt>
                <c:pt idx="176">
                  <c:v>1.9966620000000001E-5</c:v>
                </c:pt>
                <c:pt idx="177">
                  <c:v>2.000303E-5</c:v>
                </c:pt>
                <c:pt idx="178">
                  <c:v>2.0039279999999998E-5</c:v>
                </c:pt>
                <c:pt idx="179">
                  <c:v>2.007539E-5</c:v>
                </c:pt>
                <c:pt idx="180">
                  <c:v>2.0111349999999998E-5</c:v>
                </c:pt>
                <c:pt idx="181">
                  <c:v>2.0147149999999999E-5</c:v>
                </c:pt>
                <c:pt idx="182">
                  <c:v>2.018281E-5</c:v>
                </c:pt>
                <c:pt idx="183">
                  <c:v>2.021831E-5</c:v>
                </c:pt>
                <c:pt idx="184">
                  <c:v>2.0253680000000001E-5</c:v>
                </c:pt>
                <c:pt idx="185">
                  <c:v>2.0288890000000001E-5</c:v>
                </c:pt>
                <c:pt idx="186">
                  <c:v>2.0323960000000001E-5</c:v>
                </c:pt>
                <c:pt idx="187">
                  <c:v>2.0358899999999999E-5</c:v>
                </c:pt>
                <c:pt idx="188">
                  <c:v>2.0393700000000001E-5</c:v>
                </c:pt>
                <c:pt idx="189">
                  <c:v>2.0428349999999999E-5</c:v>
                </c:pt>
                <c:pt idx="190">
                  <c:v>2.0462870000000001E-5</c:v>
                </c:pt>
                <c:pt idx="191">
                  <c:v>2.0497250000000001E-5</c:v>
                </c:pt>
                <c:pt idx="192">
                  <c:v>2.0531500000000002E-5</c:v>
                </c:pt>
                <c:pt idx="193">
                  <c:v>2.056562E-5</c:v>
                </c:pt>
                <c:pt idx="194">
                  <c:v>2.0599599999999998E-5</c:v>
                </c:pt>
                <c:pt idx="195">
                  <c:v>2.0633450000000001E-5</c:v>
                </c:pt>
                <c:pt idx="196">
                  <c:v>2.0667160000000002E-5</c:v>
                </c:pt>
                <c:pt idx="197">
                  <c:v>2.070075E-5</c:v>
                </c:pt>
                <c:pt idx="198">
                  <c:v>2.073422E-5</c:v>
                </c:pt>
                <c:pt idx="199">
                  <c:v>2.0767569999999999E-5</c:v>
                </c:pt>
                <c:pt idx="200">
                  <c:v>2.0800789999999998E-5</c:v>
                </c:pt>
                <c:pt idx="201">
                  <c:v>2.0833879999999999E-5</c:v>
                </c:pt>
                <c:pt idx="202">
                  <c:v>2.0866850000000002E-5</c:v>
                </c:pt>
                <c:pt idx="203">
                  <c:v>2.0899689999999998E-5</c:v>
                </c:pt>
                <c:pt idx="204">
                  <c:v>2.0932420000000001E-5</c:v>
                </c:pt>
                <c:pt idx="205">
                  <c:v>2.0965029999999999E-5</c:v>
                </c:pt>
                <c:pt idx="206">
                  <c:v>2.0997510000000001E-5</c:v>
                </c:pt>
                <c:pt idx="207">
                  <c:v>2.1029889999999999E-5</c:v>
                </c:pt>
                <c:pt idx="208">
                  <c:v>2.1062139999999999E-5</c:v>
                </c:pt>
                <c:pt idx="209">
                  <c:v>2.1094280000000001E-5</c:v>
                </c:pt>
                <c:pt idx="210">
                  <c:v>2.1126300000000001E-5</c:v>
                </c:pt>
                <c:pt idx="211">
                  <c:v>2.1158210000000001E-5</c:v>
                </c:pt>
                <c:pt idx="212">
                  <c:v>2.119002E-5</c:v>
                </c:pt>
                <c:pt idx="213">
                  <c:v>2.12217E-5</c:v>
                </c:pt>
                <c:pt idx="214">
                  <c:v>2.1253280000000001E-5</c:v>
                </c:pt>
                <c:pt idx="215">
                  <c:v>2.128475E-5</c:v>
                </c:pt>
                <c:pt idx="216">
                  <c:v>2.1316110000000001E-5</c:v>
                </c:pt>
                <c:pt idx="217">
                  <c:v>2.1347359999999999E-5</c:v>
                </c:pt>
                <c:pt idx="218">
                  <c:v>2.1378509999999999E-5</c:v>
                </c:pt>
                <c:pt idx="219">
                  <c:v>2.1409549999999999E-5</c:v>
                </c:pt>
                <c:pt idx="220">
                  <c:v>2.1440489999999998E-5</c:v>
                </c:pt>
                <c:pt idx="221">
                  <c:v>2.1471330000000001E-5</c:v>
                </c:pt>
                <c:pt idx="222">
                  <c:v>2.1502049999999999E-5</c:v>
                </c:pt>
                <c:pt idx="223">
                  <c:v>2.153268E-5</c:v>
                </c:pt>
                <c:pt idx="224">
                  <c:v>2.15632E-5</c:v>
                </c:pt>
                <c:pt idx="225">
                  <c:v>2.1593630000000001E-5</c:v>
                </c:pt>
                <c:pt idx="226">
                  <c:v>2.1623940000000001E-5</c:v>
                </c:pt>
                <c:pt idx="227">
                  <c:v>2.1654170000000001E-5</c:v>
                </c:pt>
                <c:pt idx="228">
                  <c:v>2.1684299999999998E-5</c:v>
                </c:pt>
                <c:pt idx="229">
                  <c:v>2.171431E-5</c:v>
                </c:pt>
                <c:pt idx="230">
                  <c:v>2.174424E-5</c:v>
                </c:pt>
                <c:pt idx="231">
                  <c:v>2.1774080000000001E-5</c:v>
                </c:pt>
                <c:pt idx="232">
                  <c:v>2.18038E-5</c:v>
                </c:pt>
                <c:pt idx="233">
                  <c:v>2.1833439999999999E-5</c:v>
                </c:pt>
                <c:pt idx="234">
                  <c:v>2.186299E-5</c:v>
                </c:pt>
                <c:pt idx="235">
                  <c:v>2.1892450000000001E-5</c:v>
                </c:pt>
                <c:pt idx="236">
                  <c:v>2.1921819999999999E-5</c:v>
                </c:pt>
                <c:pt idx="237">
                  <c:v>2.1951079999999999E-5</c:v>
                </c:pt>
                <c:pt idx="238">
                  <c:v>2.1980270000000002E-5</c:v>
                </c:pt>
                <c:pt idx="239">
                  <c:v>2.200935E-5</c:v>
                </c:pt>
                <c:pt idx="240">
                  <c:v>2.203836E-5</c:v>
                </c:pt>
                <c:pt idx="241">
                  <c:v>2.2067269999999999E-5</c:v>
                </c:pt>
                <c:pt idx="242">
                  <c:v>2.2096089999999999E-5</c:v>
                </c:pt>
                <c:pt idx="243">
                  <c:v>2.2124830000000001E-5</c:v>
                </c:pt>
                <c:pt idx="244">
                  <c:v>2.2153469999999998E-5</c:v>
                </c:pt>
                <c:pt idx="245">
                  <c:v>2.2182030000000001E-5</c:v>
                </c:pt>
                <c:pt idx="246">
                  <c:v>2.22105E-5</c:v>
                </c:pt>
                <c:pt idx="247">
                  <c:v>2.223888E-5</c:v>
                </c:pt>
                <c:pt idx="248">
                  <c:v>2.2267180000000001E-5</c:v>
                </c:pt>
                <c:pt idx="249">
                  <c:v>2.22954E-5</c:v>
                </c:pt>
                <c:pt idx="250">
                  <c:v>2.2323529999999999E-5</c:v>
                </c:pt>
              </c:numCache>
            </c:numRef>
          </c:yVal>
          <c:smooth val="1"/>
          <c:extLst>
            <c:ext xmlns:c16="http://schemas.microsoft.com/office/drawing/2014/chart" uri="{C3380CC4-5D6E-409C-BE32-E72D297353CC}">
              <c16:uniqueId val="{00000027-4D4C-4B1C-89A4-3D3AFACA9F2D}"/>
            </c:ext>
          </c:extLst>
        </c:ser>
        <c:ser>
          <c:idx val="40"/>
          <c:order val="40"/>
          <c:tx>
            <c:strRef>
              <c:f>marine01!$AS$1</c:f>
              <c:strCache>
                <c:ptCount val="1"/>
                <c:pt idx="0">
                  <c:v>Dp(6.91954E-07) </c:v>
                </c:pt>
              </c:strCache>
            </c:strRef>
          </c:tx>
          <c:spPr>
            <a:ln w="12700">
              <a:solidFill>
                <a:srgbClr val="0080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marine01!$AS$2:$AS$252</c:f>
              <c:numCache>
                <c:formatCode>0.00E+00</c:formatCode>
                <c:ptCount val="251"/>
                <c:pt idx="0">
                  <c:v>1.517382E-6</c:v>
                </c:pt>
                <c:pt idx="1">
                  <c:v>1.714123E-6</c:v>
                </c:pt>
                <c:pt idx="2">
                  <c:v>1.745145E-6</c:v>
                </c:pt>
                <c:pt idx="3">
                  <c:v>1.778961E-6</c:v>
                </c:pt>
                <c:pt idx="4">
                  <c:v>1.815891E-6</c:v>
                </c:pt>
                <c:pt idx="5">
                  <c:v>1.8563990000000001E-6</c:v>
                </c:pt>
                <c:pt idx="6">
                  <c:v>1.9010830000000001E-6</c:v>
                </c:pt>
                <c:pt idx="7">
                  <c:v>1.9506980000000002E-6</c:v>
                </c:pt>
                <c:pt idx="8">
                  <c:v>2.0062080000000002E-6</c:v>
                </c:pt>
                <c:pt idx="9">
                  <c:v>2.0688579999999999E-6</c:v>
                </c:pt>
                <c:pt idx="10">
                  <c:v>2.1402840000000001E-6</c:v>
                </c:pt>
                <c:pt idx="11">
                  <c:v>2.2226620000000001E-6</c:v>
                </c:pt>
                <c:pt idx="12">
                  <c:v>2.3189189999999998E-6</c:v>
                </c:pt>
                <c:pt idx="13">
                  <c:v>2.4331099999999999E-6</c:v>
                </c:pt>
                <c:pt idx="14">
                  <c:v>2.5708110000000001E-6</c:v>
                </c:pt>
                <c:pt idx="15">
                  <c:v>2.7397549999999998E-6</c:v>
                </c:pt>
                <c:pt idx="16">
                  <c:v>2.9504970000000001E-6</c:v>
                </c:pt>
                <c:pt idx="17">
                  <c:v>3.2168209999999998E-6</c:v>
                </c:pt>
                <c:pt idx="18">
                  <c:v>3.5550100000000001E-6</c:v>
                </c:pt>
                <c:pt idx="19">
                  <c:v>3.9813189999999998E-6</c:v>
                </c:pt>
                <c:pt idx="20">
                  <c:v>4.5097600000000002E-6</c:v>
                </c:pt>
                <c:pt idx="21">
                  <c:v>5.1369480000000004E-6</c:v>
                </c:pt>
                <c:pt idx="22">
                  <c:v>5.8420010000000004E-6</c:v>
                </c:pt>
                <c:pt idx="23">
                  <c:v>6.5825939999999997E-6</c:v>
                </c:pt>
                <c:pt idx="24">
                  <c:v>7.3040559999999997E-6</c:v>
                </c:pt>
                <c:pt idx="25">
                  <c:v>7.9577309999999999E-6</c:v>
                </c:pt>
                <c:pt idx="26">
                  <c:v>8.5174049999999995E-6</c:v>
                </c:pt>
                <c:pt idx="27">
                  <c:v>8.9816769999999995E-6</c:v>
                </c:pt>
                <c:pt idx="28">
                  <c:v>9.3649650000000002E-6</c:v>
                </c:pt>
                <c:pt idx="29">
                  <c:v>9.6862439999999992E-6</c:v>
                </c:pt>
                <c:pt idx="30">
                  <c:v>9.9622900000000005E-6</c:v>
                </c:pt>
                <c:pt idx="31">
                  <c:v>1.0206009999999999E-5</c:v>
                </c:pt>
                <c:pt idx="32">
                  <c:v>1.0426479999999999E-5</c:v>
                </c:pt>
                <c:pt idx="33">
                  <c:v>1.0629650000000001E-5</c:v>
                </c:pt>
                <c:pt idx="34">
                  <c:v>1.081944E-5</c:v>
                </c:pt>
                <c:pt idx="35">
                  <c:v>1.099846E-5</c:v>
                </c:pt>
                <c:pt idx="36">
                  <c:v>1.11685E-5</c:v>
                </c:pt>
                <c:pt idx="37">
                  <c:v>1.1330839999999999E-5</c:v>
                </c:pt>
                <c:pt idx="38">
                  <c:v>1.1486450000000001E-5</c:v>
                </c:pt>
                <c:pt idx="39">
                  <c:v>1.1636059999999999E-5</c:v>
                </c:pt>
                <c:pt idx="40">
                  <c:v>1.1780290000000001E-5</c:v>
                </c:pt>
                <c:pt idx="41">
                  <c:v>1.1919589999999999E-5</c:v>
                </c:pt>
                <c:pt idx="42">
                  <c:v>1.205446E-5</c:v>
                </c:pt>
                <c:pt idx="43">
                  <c:v>1.218522E-5</c:v>
                </c:pt>
                <c:pt idx="44">
                  <c:v>1.23122E-5</c:v>
                </c:pt>
                <c:pt idx="45">
                  <c:v>1.243567E-5</c:v>
                </c:pt>
                <c:pt idx="46">
                  <c:v>1.2555870000000001E-5</c:v>
                </c:pt>
                <c:pt idx="47">
                  <c:v>1.267302E-5</c:v>
                </c:pt>
                <c:pt idx="48">
                  <c:v>1.2787280000000001E-5</c:v>
                </c:pt>
                <c:pt idx="49">
                  <c:v>1.289886E-5</c:v>
                </c:pt>
                <c:pt idx="50">
                  <c:v>1.3007919999999999E-5</c:v>
                </c:pt>
                <c:pt idx="51">
                  <c:v>1.3114590000000001E-5</c:v>
                </c:pt>
                <c:pt idx="52">
                  <c:v>1.321905E-5</c:v>
                </c:pt>
                <c:pt idx="53">
                  <c:v>1.332134E-5</c:v>
                </c:pt>
                <c:pt idx="54">
                  <c:v>1.342164E-5</c:v>
                </c:pt>
                <c:pt idx="55">
                  <c:v>1.3519999999999999E-5</c:v>
                </c:pt>
                <c:pt idx="56">
                  <c:v>1.361654E-5</c:v>
                </c:pt>
                <c:pt idx="57">
                  <c:v>1.371135E-5</c:v>
                </c:pt>
                <c:pt idx="58">
                  <c:v>1.3804440000000001E-5</c:v>
                </c:pt>
                <c:pt idx="59">
                  <c:v>1.389595E-5</c:v>
                </c:pt>
                <c:pt idx="60">
                  <c:v>1.398596E-5</c:v>
                </c:pt>
                <c:pt idx="61">
                  <c:v>1.4074480000000001E-5</c:v>
                </c:pt>
                <c:pt idx="62">
                  <c:v>1.4161610000000001E-5</c:v>
                </c:pt>
                <c:pt idx="63">
                  <c:v>1.424737E-5</c:v>
                </c:pt>
                <c:pt idx="64">
                  <c:v>1.4331850000000001E-5</c:v>
                </c:pt>
                <c:pt idx="65">
                  <c:v>1.441507E-5</c:v>
                </c:pt>
                <c:pt idx="66">
                  <c:v>1.449709E-5</c:v>
                </c:pt>
                <c:pt idx="67">
                  <c:v>1.457793E-5</c:v>
                </c:pt>
                <c:pt idx="68">
                  <c:v>1.465765E-5</c:v>
                </c:pt>
                <c:pt idx="69">
                  <c:v>1.4736310000000001E-5</c:v>
                </c:pt>
                <c:pt idx="70">
                  <c:v>1.4813929999999999E-5</c:v>
                </c:pt>
                <c:pt idx="71">
                  <c:v>1.489054E-5</c:v>
                </c:pt>
                <c:pt idx="72">
                  <c:v>1.496617E-5</c:v>
                </c:pt>
                <c:pt idx="73">
                  <c:v>1.5040839999999999E-5</c:v>
                </c:pt>
                <c:pt idx="74">
                  <c:v>1.511459E-5</c:v>
                </c:pt>
                <c:pt idx="75">
                  <c:v>1.518746E-5</c:v>
                </c:pt>
                <c:pt idx="76">
                  <c:v>1.5259459999999999E-5</c:v>
                </c:pt>
                <c:pt idx="77">
                  <c:v>1.5330640000000001E-5</c:v>
                </c:pt>
                <c:pt idx="78">
                  <c:v>1.540099E-5</c:v>
                </c:pt>
                <c:pt idx="79">
                  <c:v>1.5470560000000001E-5</c:v>
                </c:pt>
                <c:pt idx="80">
                  <c:v>1.5539380000000001E-5</c:v>
                </c:pt>
                <c:pt idx="81">
                  <c:v>1.5607430000000001E-5</c:v>
                </c:pt>
                <c:pt idx="82">
                  <c:v>1.567478E-5</c:v>
                </c:pt>
                <c:pt idx="83">
                  <c:v>1.5741419999999999E-5</c:v>
                </c:pt>
                <c:pt idx="84">
                  <c:v>1.5807360000000001E-5</c:v>
                </c:pt>
                <c:pt idx="85">
                  <c:v>1.587263E-5</c:v>
                </c:pt>
                <c:pt idx="86">
                  <c:v>1.5937250000000001E-5</c:v>
                </c:pt>
                <c:pt idx="87">
                  <c:v>1.600122E-5</c:v>
                </c:pt>
                <c:pt idx="88">
                  <c:v>1.6064580000000001E-5</c:v>
                </c:pt>
                <c:pt idx="89">
                  <c:v>1.6127329999999999E-5</c:v>
                </c:pt>
                <c:pt idx="90">
                  <c:v>1.6189490000000001E-5</c:v>
                </c:pt>
                <c:pt idx="91">
                  <c:v>1.6251060000000002E-5</c:v>
                </c:pt>
                <c:pt idx="92">
                  <c:v>1.6312070000000001E-5</c:v>
                </c:pt>
                <c:pt idx="93">
                  <c:v>1.6372520000000001E-5</c:v>
                </c:pt>
                <c:pt idx="94">
                  <c:v>1.6432430000000001E-5</c:v>
                </c:pt>
                <c:pt idx="95">
                  <c:v>1.64918E-5</c:v>
                </c:pt>
                <c:pt idx="96">
                  <c:v>1.6550669999999999E-5</c:v>
                </c:pt>
                <c:pt idx="97">
                  <c:v>1.6609029999999998E-5</c:v>
                </c:pt>
                <c:pt idx="98">
                  <c:v>1.6666890000000001E-5</c:v>
                </c:pt>
                <c:pt idx="99">
                  <c:v>1.672427E-5</c:v>
                </c:pt>
                <c:pt idx="100">
                  <c:v>1.6781159999999998E-5</c:v>
                </c:pt>
                <c:pt idx="101">
                  <c:v>1.68376E-5</c:v>
                </c:pt>
                <c:pt idx="102">
                  <c:v>1.6893570000000002E-5</c:v>
                </c:pt>
                <c:pt idx="103">
                  <c:v>1.6949120000000001E-5</c:v>
                </c:pt>
                <c:pt idx="104">
                  <c:v>1.700422E-5</c:v>
                </c:pt>
                <c:pt idx="105">
                  <c:v>1.705889E-5</c:v>
                </c:pt>
                <c:pt idx="106">
                  <c:v>1.7113119999999999E-5</c:v>
                </c:pt>
                <c:pt idx="107">
                  <c:v>1.7166960000000001E-5</c:v>
                </c:pt>
                <c:pt idx="108">
                  <c:v>1.722042E-5</c:v>
                </c:pt>
                <c:pt idx="109">
                  <c:v>1.7273429999999998E-5</c:v>
                </c:pt>
                <c:pt idx="110">
                  <c:v>1.732605E-5</c:v>
                </c:pt>
                <c:pt idx="111">
                  <c:v>1.737831E-5</c:v>
                </c:pt>
                <c:pt idx="112">
                  <c:v>1.7430169999999999E-5</c:v>
                </c:pt>
                <c:pt idx="113">
                  <c:v>1.7481680000000001E-5</c:v>
                </c:pt>
                <c:pt idx="114">
                  <c:v>1.7532830000000001E-5</c:v>
                </c:pt>
                <c:pt idx="115">
                  <c:v>1.7583599999999999E-5</c:v>
                </c:pt>
                <c:pt idx="116">
                  <c:v>1.7634010000000002E-5</c:v>
                </c:pt>
                <c:pt idx="117">
                  <c:v>1.768411E-5</c:v>
                </c:pt>
                <c:pt idx="118">
                  <c:v>1.773386E-5</c:v>
                </c:pt>
                <c:pt idx="119">
                  <c:v>1.7783280000000002E-5</c:v>
                </c:pt>
                <c:pt idx="120">
                  <c:v>1.7832380000000001E-5</c:v>
                </c:pt>
                <c:pt idx="121">
                  <c:v>1.7881150000000001E-5</c:v>
                </c:pt>
                <c:pt idx="122">
                  <c:v>1.7929580000000001E-5</c:v>
                </c:pt>
                <c:pt idx="123">
                  <c:v>1.7977730000000001E-5</c:v>
                </c:pt>
                <c:pt idx="124">
                  <c:v>1.8025540000000002E-5</c:v>
                </c:pt>
                <c:pt idx="125">
                  <c:v>1.807308E-5</c:v>
                </c:pt>
                <c:pt idx="126">
                  <c:v>1.8120310000000001E-5</c:v>
                </c:pt>
                <c:pt idx="127">
                  <c:v>1.8167250000000001E-5</c:v>
                </c:pt>
                <c:pt idx="128">
                  <c:v>1.8213899999999999E-5</c:v>
                </c:pt>
                <c:pt idx="129">
                  <c:v>1.826027E-5</c:v>
                </c:pt>
                <c:pt idx="130">
                  <c:v>1.8306319999999999E-5</c:v>
                </c:pt>
                <c:pt idx="131">
                  <c:v>1.8352129999999999E-5</c:v>
                </c:pt>
                <c:pt idx="132">
                  <c:v>1.8397659999999999E-5</c:v>
                </c:pt>
                <c:pt idx="133">
                  <c:v>1.844291E-5</c:v>
                </c:pt>
                <c:pt idx="134">
                  <c:v>1.8487889999999999E-5</c:v>
                </c:pt>
                <c:pt idx="135">
                  <c:v>1.8532620000000001E-5</c:v>
                </c:pt>
                <c:pt idx="136">
                  <c:v>1.8577109999999999E-5</c:v>
                </c:pt>
                <c:pt idx="137">
                  <c:v>1.8621360000000002E-5</c:v>
                </c:pt>
                <c:pt idx="138">
                  <c:v>1.8665339999999998E-5</c:v>
                </c:pt>
                <c:pt idx="139">
                  <c:v>1.8709079999999999E-5</c:v>
                </c:pt>
                <c:pt idx="140">
                  <c:v>1.8752569999999999E-5</c:v>
                </c:pt>
                <c:pt idx="141">
                  <c:v>1.8795829999999999E-5</c:v>
                </c:pt>
                <c:pt idx="142">
                  <c:v>1.8838829999999999E-5</c:v>
                </c:pt>
                <c:pt idx="143">
                  <c:v>1.8881630000000001E-5</c:v>
                </c:pt>
                <c:pt idx="144">
                  <c:v>1.8924179999999999E-5</c:v>
                </c:pt>
                <c:pt idx="145">
                  <c:v>1.8966509999999999E-5</c:v>
                </c:pt>
                <c:pt idx="146">
                  <c:v>1.900861E-5</c:v>
                </c:pt>
                <c:pt idx="147">
                  <c:v>1.90505E-5</c:v>
                </c:pt>
                <c:pt idx="148">
                  <c:v>1.909215E-5</c:v>
                </c:pt>
                <c:pt idx="149">
                  <c:v>1.913361E-5</c:v>
                </c:pt>
                <c:pt idx="150">
                  <c:v>1.9174840000000001E-5</c:v>
                </c:pt>
                <c:pt idx="151">
                  <c:v>1.9215879999999999E-5</c:v>
                </c:pt>
                <c:pt idx="152">
                  <c:v>1.9256709999999999E-5</c:v>
                </c:pt>
                <c:pt idx="153">
                  <c:v>1.929732E-5</c:v>
                </c:pt>
                <c:pt idx="154">
                  <c:v>1.9337730000000002E-5</c:v>
                </c:pt>
                <c:pt idx="155">
                  <c:v>1.9377930000000002E-5</c:v>
                </c:pt>
                <c:pt idx="156">
                  <c:v>1.941796E-5</c:v>
                </c:pt>
                <c:pt idx="157">
                  <c:v>1.9457790000000001E-5</c:v>
                </c:pt>
                <c:pt idx="158">
                  <c:v>1.9497410000000001E-5</c:v>
                </c:pt>
                <c:pt idx="159">
                  <c:v>1.9536849999999999E-5</c:v>
                </c:pt>
                <c:pt idx="160">
                  <c:v>1.9576110000000001E-5</c:v>
                </c:pt>
                <c:pt idx="161">
                  <c:v>1.9615169999999999E-5</c:v>
                </c:pt>
                <c:pt idx="162">
                  <c:v>1.9654049999999999E-5</c:v>
                </c:pt>
                <c:pt idx="163">
                  <c:v>1.9692749999999999E-5</c:v>
                </c:pt>
                <c:pt idx="164">
                  <c:v>1.973127E-5</c:v>
                </c:pt>
                <c:pt idx="165">
                  <c:v>1.9769609999999999E-5</c:v>
                </c:pt>
                <c:pt idx="166">
                  <c:v>1.9807770000000002E-5</c:v>
                </c:pt>
                <c:pt idx="167">
                  <c:v>1.9845749999999999E-5</c:v>
                </c:pt>
                <c:pt idx="168">
                  <c:v>1.9883569999999998E-5</c:v>
                </c:pt>
                <c:pt idx="169">
                  <c:v>1.992122E-5</c:v>
                </c:pt>
                <c:pt idx="170">
                  <c:v>1.9958699999999999E-5</c:v>
                </c:pt>
                <c:pt idx="171">
                  <c:v>1.9996020000000001E-5</c:v>
                </c:pt>
                <c:pt idx="172">
                  <c:v>2.0033170000000001E-5</c:v>
                </c:pt>
                <c:pt idx="173">
                  <c:v>2.007015E-5</c:v>
                </c:pt>
                <c:pt idx="174">
                  <c:v>2.010697E-5</c:v>
                </c:pt>
                <c:pt idx="175">
                  <c:v>2.0143650000000002E-5</c:v>
                </c:pt>
                <c:pt idx="176">
                  <c:v>2.018015E-5</c:v>
                </c:pt>
                <c:pt idx="177">
                  <c:v>2.0216499999999999E-5</c:v>
                </c:pt>
                <c:pt idx="178">
                  <c:v>2.0252689999999999E-5</c:v>
                </c:pt>
                <c:pt idx="179">
                  <c:v>2.0288740000000001E-5</c:v>
                </c:pt>
                <c:pt idx="180">
                  <c:v>2.0324640000000001E-5</c:v>
                </c:pt>
                <c:pt idx="181">
                  <c:v>2.0360380000000001E-5</c:v>
                </c:pt>
                <c:pt idx="182">
                  <c:v>2.0395980000000001E-5</c:v>
                </c:pt>
                <c:pt idx="183">
                  <c:v>2.0431430000000001E-5</c:v>
                </c:pt>
                <c:pt idx="184">
                  <c:v>2.046673E-5</c:v>
                </c:pt>
                <c:pt idx="185">
                  <c:v>2.050189E-5</c:v>
                </c:pt>
                <c:pt idx="186">
                  <c:v>2.05369E-5</c:v>
                </c:pt>
                <c:pt idx="187">
                  <c:v>2.057178E-5</c:v>
                </c:pt>
                <c:pt idx="188">
                  <c:v>2.0606520000000001E-5</c:v>
                </c:pt>
                <c:pt idx="189">
                  <c:v>2.0641119999999999E-5</c:v>
                </c:pt>
                <c:pt idx="190">
                  <c:v>2.0675580000000001E-5</c:v>
                </c:pt>
                <c:pt idx="191">
                  <c:v>2.07099E-5</c:v>
                </c:pt>
                <c:pt idx="192">
                  <c:v>2.0744089999999999E-5</c:v>
                </c:pt>
                <c:pt idx="193">
                  <c:v>2.0778160000000001E-5</c:v>
                </c:pt>
                <c:pt idx="194">
                  <c:v>2.0812079999999999E-5</c:v>
                </c:pt>
                <c:pt idx="195">
                  <c:v>2.0845870000000001E-5</c:v>
                </c:pt>
                <c:pt idx="196">
                  <c:v>2.0879530000000001E-5</c:v>
                </c:pt>
                <c:pt idx="197">
                  <c:v>2.0913069999999999E-5</c:v>
                </c:pt>
                <c:pt idx="198">
                  <c:v>2.0946479999999999E-5</c:v>
                </c:pt>
                <c:pt idx="199">
                  <c:v>2.097977E-5</c:v>
                </c:pt>
                <c:pt idx="200">
                  <c:v>2.1012939999999999E-5</c:v>
                </c:pt>
                <c:pt idx="201">
                  <c:v>2.1045969999999999E-5</c:v>
                </c:pt>
                <c:pt idx="202">
                  <c:v>2.1078880000000001E-5</c:v>
                </c:pt>
                <c:pt idx="203">
                  <c:v>2.1111670000000001E-5</c:v>
                </c:pt>
                <c:pt idx="204">
                  <c:v>2.114435E-5</c:v>
                </c:pt>
                <c:pt idx="205">
                  <c:v>2.11769E-5</c:v>
                </c:pt>
                <c:pt idx="206">
                  <c:v>2.1209329999999999E-5</c:v>
                </c:pt>
                <c:pt idx="207">
                  <c:v>2.124165E-5</c:v>
                </c:pt>
                <c:pt idx="208">
                  <c:v>2.127385E-5</c:v>
                </c:pt>
                <c:pt idx="209">
                  <c:v>2.1305940000000002E-5</c:v>
                </c:pt>
                <c:pt idx="210">
                  <c:v>2.1337909999999998E-5</c:v>
                </c:pt>
                <c:pt idx="211">
                  <c:v>2.1369760000000001E-5</c:v>
                </c:pt>
                <c:pt idx="212">
                  <c:v>2.1401509999999999E-5</c:v>
                </c:pt>
                <c:pt idx="213">
                  <c:v>2.143315E-5</c:v>
                </c:pt>
                <c:pt idx="214">
                  <c:v>2.146468E-5</c:v>
                </c:pt>
                <c:pt idx="215">
                  <c:v>2.1496089999999998E-5</c:v>
                </c:pt>
                <c:pt idx="216">
                  <c:v>2.15274E-5</c:v>
                </c:pt>
                <c:pt idx="217">
                  <c:v>2.1558600000000001E-5</c:v>
                </c:pt>
                <c:pt idx="218">
                  <c:v>2.158969E-5</c:v>
                </c:pt>
                <c:pt idx="219">
                  <c:v>2.162068E-5</c:v>
                </c:pt>
                <c:pt idx="220">
                  <c:v>2.1651569999999999E-5</c:v>
                </c:pt>
                <c:pt idx="221">
                  <c:v>2.1682350000000001E-5</c:v>
                </c:pt>
                <c:pt idx="222">
                  <c:v>2.1713019999999998E-5</c:v>
                </c:pt>
                <c:pt idx="223">
                  <c:v>2.17436E-5</c:v>
                </c:pt>
                <c:pt idx="224">
                  <c:v>2.177407E-5</c:v>
                </c:pt>
                <c:pt idx="225">
                  <c:v>2.180444E-5</c:v>
                </c:pt>
                <c:pt idx="226">
                  <c:v>2.183471E-5</c:v>
                </c:pt>
                <c:pt idx="227">
                  <c:v>2.186488E-5</c:v>
                </c:pt>
                <c:pt idx="228">
                  <c:v>2.189496E-5</c:v>
                </c:pt>
                <c:pt idx="229">
                  <c:v>2.1924929999999999E-5</c:v>
                </c:pt>
                <c:pt idx="230">
                  <c:v>2.1954799999999999E-5</c:v>
                </c:pt>
                <c:pt idx="231">
                  <c:v>2.1984589999999999E-5</c:v>
                </c:pt>
                <c:pt idx="232">
                  <c:v>2.2014270000000002E-5</c:v>
                </c:pt>
                <c:pt idx="233">
                  <c:v>2.2043850000000001E-5</c:v>
                </c:pt>
                <c:pt idx="234">
                  <c:v>2.2073350000000001E-5</c:v>
                </c:pt>
                <c:pt idx="235">
                  <c:v>2.2102759999999998E-5</c:v>
                </c:pt>
                <c:pt idx="236">
                  <c:v>2.213208E-5</c:v>
                </c:pt>
                <c:pt idx="237">
                  <c:v>2.216129E-5</c:v>
                </c:pt>
                <c:pt idx="238">
                  <c:v>2.2190429999999999E-5</c:v>
                </c:pt>
                <c:pt idx="239">
                  <c:v>2.221946E-5</c:v>
                </c:pt>
                <c:pt idx="240">
                  <c:v>2.224842E-5</c:v>
                </c:pt>
                <c:pt idx="241">
                  <c:v>2.227728E-5</c:v>
                </c:pt>
                <c:pt idx="242">
                  <c:v>2.230606E-5</c:v>
                </c:pt>
                <c:pt idx="243">
                  <c:v>2.2334740000000001E-5</c:v>
                </c:pt>
                <c:pt idx="244">
                  <c:v>2.2363329999999999E-5</c:v>
                </c:pt>
                <c:pt idx="245">
                  <c:v>2.2391850000000001E-5</c:v>
                </c:pt>
                <c:pt idx="246">
                  <c:v>2.2420270000000001E-5</c:v>
                </c:pt>
                <c:pt idx="247">
                  <c:v>2.2448600000000001E-5</c:v>
                </c:pt>
                <c:pt idx="248">
                  <c:v>2.2476850000000001E-5</c:v>
                </c:pt>
                <c:pt idx="249">
                  <c:v>2.250502E-5</c:v>
                </c:pt>
                <c:pt idx="250">
                  <c:v>2.2533099999999999E-5</c:v>
                </c:pt>
              </c:numCache>
            </c:numRef>
          </c:yVal>
          <c:smooth val="1"/>
          <c:extLst>
            <c:ext xmlns:c16="http://schemas.microsoft.com/office/drawing/2014/chart" uri="{C3380CC4-5D6E-409C-BE32-E72D297353CC}">
              <c16:uniqueId val="{00000028-4D4C-4B1C-89A4-3D3AFACA9F2D}"/>
            </c:ext>
          </c:extLst>
        </c:ser>
        <c:ser>
          <c:idx val="41"/>
          <c:order val="41"/>
          <c:tx>
            <c:strRef>
              <c:f>marine01!$AT$1</c:f>
              <c:strCache>
                <c:ptCount val="1"/>
                <c:pt idx="0">
                  <c:v>Dp(7.59005E-07) </c:v>
                </c:pt>
              </c:strCache>
            </c:strRef>
          </c:tx>
          <c:spPr>
            <a:ln w="12700">
              <a:solidFill>
                <a:srgbClr val="00008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marine01!$AT$2:$AT$252</c:f>
              <c:numCache>
                <c:formatCode>0.00E+00</c:formatCode>
                <c:ptCount val="251"/>
                <c:pt idx="0">
                  <c:v>1.6678769999999999E-6</c:v>
                </c:pt>
                <c:pt idx="1">
                  <c:v>1.881826E-6</c:v>
                </c:pt>
                <c:pt idx="2">
                  <c:v>1.915926E-6</c:v>
                </c:pt>
                <c:pt idx="3">
                  <c:v>1.9530939999999998E-6</c:v>
                </c:pt>
                <c:pt idx="4">
                  <c:v>1.9936779999999999E-6</c:v>
                </c:pt>
                <c:pt idx="5">
                  <c:v>2.0381859999999999E-6</c:v>
                </c:pt>
                <c:pt idx="6">
                  <c:v>2.0872640000000002E-6</c:v>
                </c:pt>
                <c:pt idx="7">
                  <c:v>2.1417359999999999E-6</c:v>
                </c:pt>
                <c:pt idx="8">
                  <c:v>2.202641E-6</c:v>
                </c:pt>
                <c:pt idx="9">
                  <c:v>2.2713210000000001E-6</c:v>
                </c:pt>
                <c:pt idx="10">
                  <c:v>2.349526E-6</c:v>
                </c:pt>
                <c:pt idx="11">
                  <c:v>2.439567E-6</c:v>
                </c:pt>
                <c:pt idx="12">
                  <c:v>2.5445209999999999E-6</c:v>
                </c:pt>
                <c:pt idx="13">
                  <c:v>2.6685949999999998E-6</c:v>
                </c:pt>
                <c:pt idx="14">
                  <c:v>2.817471E-6</c:v>
                </c:pt>
                <c:pt idx="15">
                  <c:v>2.9988599999999999E-6</c:v>
                </c:pt>
                <c:pt idx="16">
                  <c:v>3.2229990000000001E-6</c:v>
                </c:pt>
                <c:pt idx="17">
                  <c:v>3.5028339999999998E-6</c:v>
                </c:pt>
                <c:pt idx="18">
                  <c:v>3.8531350000000003E-6</c:v>
                </c:pt>
                <c:pt idx="19">
                  <c:v>4.2881380000000003E-6</c:v>
                </c:pt>
                <c:pt idx="20">
                  <c:v>4.8200649999999999E-6</c:v>
                </c:pt>
                <c:pt idx="21">
                  <c:v>5.4448690000000004E-6</c:v>
                </c:pt>
                <c:pt idx="22">
                  <c:v>6.1427389999999997E-6</c:v>
                </c:pt>
                <c:pt idx="23">
                  <c:v>6.8735899999999999E-6</c:v>
                </c:pt>
                <c:pt idx="24">
                  <c:v>7.585077E-6</c:v>
                </c:pt>
                <c:pt idx="25">
                  <c:v>8.2301310000000008E-6</c:v>
                </c:pt>
                <c:pt idx="26">
                  <c:v>8.7831420000000006E-6</c:v>
                </c:pt>
                <c:pt idx="27">
                  <c:v>9.2426179999999995E-6</c:v>
                </c:pt>
                <c:pt idx="28">
                  <c:v>9.6225759999999993E-6</c:v>
                </c:pt>
                <c:pt idx="29">
                  <c:v>9.9415589999999993E-6</c:v>
                </c:pt>
                <c:pt idx="30">
                  <c:v>1.0216E-5</c:v>
                </c:pt>
                <c:pt idx="31">
                  <c:v>1.0458560000000001E-5</c:v>
                </c:pt>
                <c:pt idx="32">
                  <c:v>1.067817E-5</c:v>
                </c:pt>
                <c:pt idx="33">
                  <c:v>1.088066E-5</c:v>
                </c:pt>
                <c:pt idx="34">
                  <c:v>1.106989E-5</c:v>
                </c:pt>
                <c:pt idx="35">
                  <c:v>1.1248450000000001E-5</c:v>
                </c:pt>
                <c:pt idx="36">
                  <c:v>1.1418089999999999E-5</c:v>
                </c:pt>
                <c:pt idx="37">
                  <c:v>1.158008E-5</c:v>
                </c:pt>
                <c:pt idx="38">
                  <c:v>1.173538E-5</c:v>
                </c:pt>
                <c:pt idx="39">
                  <c:v>1.188472E-5</c:v>
                </c:pt>
                <c:pt idx="40">
                  <c:v>1.2028700000000001E-5</c:v>
                </c:pt>
                <c:pt idx="41">
                  <c:v>1.216777E-5</c:v>
                </c:pt>
                <c:pt idx="42">
                  <c:v>1.230244E-5</c:v>
                </c:pt>
                <c:pt idx="43">
                  <c:v>1.243301E-5</c:v>
                </c:pt>
                <c:pt idx="44">
                  <c:v>1.255981E-5</c:v>
                </c:pt>
                <c:pt idx="45">
                  <c:v>1.268311E-5</c:v>
                </c:pt>
                <c:pt idx="46">
                  <c:v>1.280316E-5</c:v>
                </c:pt>
                <c:pt idx="47">
                  <c:v>1.2920159999999999E-5</c:v>
                </c:pt>
                <c:pt idx="48">
                  <c:v>1.3034289999999999E-5</c:v>
                </c:pt>
                <c:pt idx="49">
                  <c:v>1.314574E-5</c:v>
                </c:pt>
                <c:pt idx="50">
                  <c:v>1.3254680000000001E-5</c:v>
                </c:pt>
                <c:pt idx="51">
                  <c:v>1.336123E-5</c:v>
                </c:pt>
                <c:pt idx="52">
                  <c:v>1.346557E-5</c:v>
                </c:pt>
                <c:pt idx="53">
                  <c:v>1.356776E-5</c:v>
                </c:pt>
                <c:pt idx="54">
                  <c:v>1.3667959999999999E-5</c:v>
                </c:pt>
                <c:pt idx="55">
                  <c:v>1.376622E-5</c:v>
                </c:pt>
                <c:pt idx="56">
                  <c:v>1.3862659999999999E-5</c:v>
                </c:pt>
                <c:pt idx="57">
                  <c:v>1.395738E-5</c:v>
                </c:pt>
                <c:pt idx="58">
                  <c:v>1.405038E-5</c:v>
                </c:pt>
                <c:pt idx="59">
                  <c:v>1.4141800000000001E-5</c:v>
                </c:pt>
                <c:pt idx="60">
                  <c:v>1.423173E-5</c:v>
                </c:pt>
                <c:pt idx="61">
                  <c:v>1.432017E-5</c:v>
                </c:pt>
                <c:pt idx="62">
                  <c:v>1.440722E-5</c:v>
                </c:pt>
                <c:pt idx="63">
                  <c:v>1.44929E-5</c:v>
                </c:pt>
                <c:pt idx="64">
                  <c:v>1.4577309999999999E-5</c:v>
                </c:pt>
                <c:pt idx="65">
                  <c:v>1.466045E-5</c:v>
                </c:pt>
                <c:pt idx="66">
                  <c:v>1.4742390000000001E-5</c:v>
                </c:pt>
                <c:pt idx="67">
                  <c:v>1.482316E-5</c:v>
                </c:pt>
                <c:pt idx="68">
                  <c:v>1.490281E-5</c:v>
                </c:pt>
                <c:pt idx="69">
                  <c:v>1.49814E-5</c:v>
                </c:pt>
                <c:pt idx="70">
                  <c:v>1.5058949999999999E-5</c:v>
                </c:pt>
                <c:pt idx="71">
                  <c:v>1.513549E-5</c:v>
                </c:pt>
                <c:pt idx="72">
                  <c:v>1.5211050000000001E-5</c:v>
                </c:pt>
                <c:pt idx="73">
                  <c:v>1.5285659999999999E-5</c:v>
                </c:pt>
                <c:pt idx="74">
                  <c:v>1.5359350000000001E-5</c:v>
                </c:pt>
                <c:pt idx="75">
                  <c:v>1.5432150000000001E-5</c:v>
                </c:pt>
                <c:pt idx="76">
                  <c:v>1.5504089999999999E-5</c:v>
                </c:pt>
                <c:pt idx="77">
                  <c:v>1.55752E-5</c:v>
                </c:pt>
                <c:pt idx="78">
                  <c:v>1.5645490000000001E-5</c:v>
                </c:pt>
                <c:pt idx="79">
                  <c:v>1.5715000000000001E-5</c:v>
                </c:pt>
                <c:pt idx="80">
                  <c:v>1.578376E-5</c:v>
                </c:pt>
                <c:pt idx="81">
                  <c:v>1.5851749999999999E-5</c:v>
                </c:pt>
                <c:pt idx="82">
                  <c:v>1.5919040000000001E-5</c:v>
                </c:pt>
                <c:pt idx="83">
                  <c:v>1.598562E-5</c:v>
                </c:pt>
                <c:pt idx="84">
                  <c:v>1.60515E-5</c:v>
                </c:pt>
                <c:pt idx="85">
                  <c:v>1.6116709999999998E-5</c:v>
                </c:pt>
                <c:pt idx="86">
                  <c:v>1.6181279999999999E-5</c:v>
                </c:pt>
                <c:pt idx="87">
                  <c:v>1.6245190000000001E-5</c:v>
                </c:pt>
                <c:pt idx="88">
                  <c:v>1.6308490000000001E-5</c:v>
                </c:pt>
                <c:pt idx="89">
                  <c:v>1.6371179999999999E-5</c:v>
                </c:pt>
                <c:pt idx="90">
                  <c:v>1.6433279999999999E-5</c:v>
                </c:pt>
                <c:pt idx="91">
                  <c:v>1.6494810000000001E-5</c:v>
                </c:pt>
                <c:pt idx="92">
                  <c:v>1.6555759999999999E-5</c:v>
                </c:pt>
                <c:pt idx="93">
                  <c:v>1.6616149999999998E-5</c:v>
                </c:pt>
                <c:pt idx="94">
                  <c:v>1.6676010000000002E-5</c:v>
                </c:pt>
                <c:pt idx="95">
                  <c:v>1.673532E-5</c:v>
                </c:pt>
                <c:pt idx="96">
                  <c:v>1.6794130000000001E-5</c:v>
                </c:pt>
                <c:pt idx="97">
                  <c:v>1.6852440000000001E-5</c:v>
                </c:pt>
                <c:pt idx="98">
                  <c:v>1.6910239999999999E-5</c:v>
                </c:pt>
                <c:pt idx="99">
                  <c:v>1.6967570000000001E-5</c:v>
                </c:pt>
                <c:pt idx="100">
                  <c:v>1.7024399999999999E-5</c:v>
                </c:pt>
                <c:pt idx="101">
                  <c:v>1.708079E-5</c:v>
                </c:pt>
                <c:pt idx="102">
                  <c:v>1.7136709999999999E-5</c:v>
                </c:pt>
                <c:pt idx="103">
                  <c:v>1.7192209999999998E-5</c:v>
                </c:pt>
                <c:pt idx="104">
                  <c:v>1.7247260000000001E-5</c:v>
                </c:pt>
                <c:pt idx="105">
                  <c:v>1.7301869999999999E-5</c:v>
                </c:pt>
                <c:pt idx="106">
                  <c:v>1.7356050000000001E-5</c:v>
                </c:pt>
                <c:pt idx="107">
                  <c:v>1.740984E-5</c:v>
                </c:pt>
                <c:pt idx="108">
                  <c:v>1.7463239999999999E-5</c:v>
                </c:pt>
                <c:pt idx="109">
                  <c:v>1.75162E-5</c:v>
                </c:pt>
                <c:pt idx="110">
                  <c:v>1.7568770000000002E-5</c:v>
                </c:pt>
                <c:pt idx="111">
                  <c:v>1.7620980000000001E-5</c:v>
                </c:pt>
                <c:pt idx="112">
                  <c:v>1.7672790000000001E-5</c:v>
                </c:pt>
                <c:pt idx="113">
                  <c:v>1.7724249999999999E-5</c:v>
                </c:pt>
                <c:pt idx="114">
                  <c:v>1.7775349999999999E-5</c:v>
                </c:pt>
                <c:pt idx="115">
                  <c:v>1.7826059999999999E-5</c:v>
                </c:pt>
                <c:pt idx="116">
                  <c:v>1.7876429999999999E-5</c:v>
                </c:pt>
                <c:pt idx="117">
                  <c:v>1.792647E-5</c:v>
                </c:pt>
                <c:pt idx="118">
                  <c:v>1.797617E-5</c:v>
                </c:pt>
                <c:pt idx="119">
                  <c:v>1.8025549999999999E-5</c:v>
                </c:pt>
                <c:pt idx="120">
                  <c:v>1.8074590000000001E-5</c:v>
                </c:pt>
                <c:pt idx="121">
                  <c:v>1.812331E-5</c:v>
                </c:pt>
                <c:pt idx="122">
                  <c:v>1.8171700000000001E-5</c:v>
                </c:pt>
                <c:pt idx="123">
                  <c:v>1.8219800000000001E-5</c:v>
                </c:pt>
                <c:pt idx="124">
                  <c:v>1.8267560000000002E-5</c:v>
                </c:pt>
                <c:pt idx="125">
                  <c:v>1.8315039999999999E-5</c:v>
                </c:pt>
                <c:pt idx="126">
                  <c:v>1.836222E-5</c:v>
                </c:pt>
                <c:pt idx="127">
                  <c:v>1.8409120000000001E-5</c:v>
                </c:pt>
                <c:pt idx="128">
                  <c:v>1.8455720000000002E-5</c:v>
                </c:pt>
                <c:pt idx="129">
                  <c:v>1.8502039999999999E-5</c:v>
                </c:pt>
                <c:pt idx="130">
                  <c:v>1.8548049999999999E-5</c:v>
                </c:pt>
                <c:pt idx="131">
                  <c:v>1.8593800000000001E-5</c:v>
                </c:pt>
                <c:pt idx="132">
                  <c:v>1.8639280000000002E-5</c:v>
                </c:pt>
                <c:pt idx="133">
                  <c:v>1.868449E-5</c:v>
                </c:pt>
                <c:pt idx="134">
                  <c:v>1.8729419999999999E-5</c:v>
                </c:pt>
                <c:pt idx="135">
                  <c:v>1.87741E-5</c:v>
                </c:pt>
                <c:pt idx="136">
                  <c:v>1.8818539999999999E-5</c:v>
                </c:pt>
                <c:pt idx="137">
                  <c:v>1.8862740000000001E-5</c:v>
                </c:pt>
                <c:pt idx="138">
                  <c:v>1.8906670000000001E-5</c:v>
                </c:pt>
                <c:pt idx="139">
                  <c:v>1.8950360000000001E-5</c:v>
                </c:pt>
                <c:pt idx="140">
                  <c:v>1.8993800000000001E-5</c:v>
                </c:pt>
                <c:pt idx="141">
                  <c:v>1.9037019999999999E-5</c:v>
                </c:pt>
                <c:pt idx="142">
                  <c:v>1.9079970000000002E-5</c:v>
                </c:pt>
                <c:pt idx="143">
                  <c:v>1.9122730000000001E-5</c:v>
                </c:pt>
                <c:pt idx="144">
                  <c:v>1.9165229999999999E-5</c:v>
                </c:pt>
                <c:pt idx="145">
                  <c:v>1.9207509999999999E-5</c:v>
                </c:pt>
                <c:pt idx="146">
                  <c:v>1.9249570000000001E-5</c:v>
                </c:pt>
                <c:pt idx="147">
                  <c:v>1.92914E-5</c:v>
                </c:pt>
                <c:pt idx="148">
                  <c:v>1.933301E-5</c:v>
                </c:pt>
                <c:pt idx="149">
                  <c:v>1.9374430000000001E-5</c:v>
                </c:pt>
                <c:pt idx="150">
                  <c:v>1.9415610000000002E-5</c:v>
                </c:pt>
                <c:pt idx="151">
                  <c:v>1.9456599999999999E-5</c:v>
                </c:pt>
                <c:pt idx="152">
                  <c:v>1.9497379999999999E-5</c:v>
                </c:pt>
                <c:pt idx="153">
                  <c:v>1.9537950000000002E-5</c:v>
                </c:pt>
                <c:pt idx="154">
                  <c:v>1.9578309999999999E-5</c:v>
                </c:pt>
                <c:pt idx="155">
                  <c:v>1.961847E-5</c:v>
                </c:pt>
                <c:pt idx="156">
                  <c:v>1.9658450000000001E-5</c:v>
                </c:pt>
                <c:pt idx="157">
                  <c:v>1.9698229999999999E-5</c:v>
                </c:pt>
                <c:pt idx="158">
                  <c:v>1.973781E-5</c:v>
                </c:pt>
                <c:pt idx="159">
                  <c:v>1.9777200000000001E-5</c:v>
                </c:pt>
                <c:pt idx="160">
                  <c:v>1.981641E-5</c:v>
                </c:pt>
                <c:pt idx="161">
                  <c:v>1.9855429999999998E-5</c:v>
                </c:pt>
                <c:pt idx="162">
                  <c:v>1.9894260000000001E-5</c:v>
                </c:pt>
                <c:pt idx="163">
                  <c:v>1.9932920000000002E-5</c:v>
                </c:pt>
                <c:pt idx="164">
                  <c:v>1.9971389999999999E-5</c:v>
                </c:pt>
                <c:pt idx="165">
                  <c:v>2.0009680000000001E-5</c:v>
                </c:pt>
                <c:pt idx="166">
                  <c:v>2.0047800000000001E-5</c:v>
                </c:pt>
                <c:pt idx="167">
                  <c:v>2.0085729999999999E-5</c:v>
                </c:pt>
                <c:pt idx="168">
                  <c:v>2.0123509999999999E-5</c:v>
                </c:pt>
                <c:pt idx="169">
                  <c:v>2.0161120000000001E-5</c:v>
                </c:pt>
                <c:pt idx="170">
                  <c:v>2.019855E-5</c:v>
                </c:pt>
                <c:pt idx="171">
                  <c:v>2.0235829999999999E-5</c:v>
                </c:pt>
                <c:pt idx="172">
                  <c:v>2.0272929999999999E-5</c:v>
                </c:pt>
                <c:pt idx="173">
                  <c:v>2.0309870000000001E-5</c:v>
                </c:pt>
                <c:pt idx="174">
                  <c:v>2.0346639999999999E-5</c:v>
                </c:pt>
                <c:pt idx="175">
                  <c:v>2.038327E-5</c:v>
                </c:pt>
                <c:pt idx="176">
                  <c:v>2.0419729999999999E-5</c:v>
                </c:pt>
                <c:pt idx="177">
                  <c:v>2.0456040000000001E-5</c:v>
                </c:pt>
                <c:pt idx="178">
                  <c:v>2.0492189999999999E-5</c:v>
                </c:pt>
                <c:pt idx="179">
                  <c:v>2.052819E-5</c:v>
                </c:pt>
                <c:pt idx="180">
                  <c:v>2.0564049999999998E-5</c:v>
                </c:pt>
                <c:pt idx="181">
                  <c:v>2.0599740000000001E-5</c:v>
                </c:pt>
                <c:pt idx="182">
                  <c:v>2.0635299999999999E-5</c:v>
                </c:pt>
                <c:pt idx="183">
                  <c:v>2.0670699999999998E-5</c:v>
                </c:pt>
                <c:pt idx="184">
                  <c:v>2.0705959999999999E-5</c:v>
                </c:pt>
                <c:pt idx="185">
                  <c:v>2.0741079999999999E-5</c:v>
                </c:pt>
                <c:pt idx="186">
                  <c:v>2.0776039999999998E-5</c:v>
                </c:pt>
                <c:pt idx="187">
                  <c:v>2.081088E-5</c:v>
                </c:pt>
                <c:pt idx="188">
                  <c:v>2.0845580000000001E-5</c:v>
                </c:pt>
                <c:pt idx="189">
                  <c:v>2.0880129999999999E-5</c:v>
                </c:pt>
                <c:pt idx="190">
                  <c:v>2.0914550000000001E-5</c:v>
                </c:pt>
                <c:pt idx="191">
                  <c:v>2.094883E-5</c:v>
                </c:pt>
                <c:pt idx="192">
                  <c:v>2.098297E-5</c:v>
                </c:pt>
                <c:pt idx="193">
                  <c:v>2.1016990000000002E-5</c:v>
                </c:pt>
                <c:pt idx="194">
                  <c:v>2.1050880000000001E-5</c:v>
                </c:pt>
                <c:pt idx="195">
                  <c:v>2.108463E-5</c:v>
                </c:pt>
                <c:pt idx="196">
                  <c:v>2.111824E-5</c:v>
                </c:pt>
                <c:pt idx="197">
                  <c:v>2.1151730000000002E-5</c:v>
                </c:pt>
                <c:pt idx="198">
                  <c:v>2.1185100000000002E-5</c:v>
                </c:pt>
                <c:pt idx="199">
                  <c:v>2.121835E-5</c:v>
                </c:pt>
                <c:pt idx="200">
                  <c:v>2.125148E-5</c:v>
                </c:pt>
                <c:pt idx="201">
                  <c:v>2.1284470000000001E-5</c:v>
                </c:pt>
                <c:pt idx="202">
                  <c:v>2.1317339999999999E-5</c:v>
                </c:pt>
                <c:pt idx="203">
                  <c:v>2.135009E-5</c:v>
                </c:pt>
                <c:pt idx="204">
                  <c:v>2.1382709999999998E-5</c:v>
                </c:pt>
                <c:pt idx="205">
                  <c:v>2.141523E-5</c:v>
                </c:pt>
                <c:pt idx="206">
                  <c:v>2.1447619999999999E-5</c:v>
                </c:pt>
                <c:pt idx="207">
                  <c:v>2.1479900000000001E-5</c:v>
                </c:pt>
                <c:pt idx="208">
                  <c:v>2.151205E-5</c:v>
                </c:pt>
                <c:pt idx="209">
                  <c:v>2.1544099999999999E-5</c:v>
                </c:pt>
                <c:pt idx="210">
                  <c:v>2.1576019999999999E-5</c:v>
                </c:pt>
                <c:pt idx="211">
                  <c:v>2.1607829999999999E-5</c:v>
                </c:pt>
                <c:pt idx="212">
                  <c:v>2.1639549999999998E-5</c:v>
                </c:pt>
                <c:pt idx="213">
                  <c:v>2.1671139999999999E-5</c:v>
                </c:pt>
                <c:pt idx="214">
                  <c:v>2.170263E-5</c:v>
                </c:pt>
                <c:pt idx="215">
                  <c:v>2.1733990000000002E-5</c:v>
                </c:pt>
                <c:pt idx="216">
                  <c:v>2.176526E-5</c:v>
                </c:pt>
                <c:pt idx="217">
                  <c:v>2.1796420000000002E-5</c:v>
                </c:pt>
                <c:pt idx="218">
                  <c:v>2.1827469999999999E-5</c:v>
                </c:pt>
                <c:pt idx="219">
                  <c:v>2.1858419999999999E-5</c:v>
                </c:pt>
                <c:pt idx="220">
                  <c:v>2.1889269999999999E-5</c:v>
                </c:pt>
                <c:pt idx="221">
                  <c:v>2.1920010000000001E-5</c:v>
                </c:pt>
                <c:pt idx="222">
                  <c:v>2.1950639999999999E-5</c:v>
                </c:pt>
                <c:pt idx="223">
                  <c:v>2.198117E-5</c:v>
                </c:pt>
                <c:pt idx="224">
                  <c:v>2.2011609999999998E-5</c:v>
                </c:pt>
                <c:pt idx="225">
                  <c:v>2.2041939999999999E-5</c:v>
                </c:pt>
                <c:pt idx="226">
                  <c:v>2.2072159999999999E-5</c:v>
                </c:pt>
                <c:pt idx="227">
                  <c:v>2.21023E-5</c:v>
                </c:pt>
                <c:pt idx="228">
                  <c:v>2.2132340000000001E-5</c:v>
                </c:pt>
                <c:pt idx="229">
                  <c:v>2.216226E-5</c:v>
                </c:pt>
                <c:pt idx="230">
                  <c:v>2.2192100000000001E-5</c:v>
                </c:pt>
                <c:pt idx="231">
                  <c:v>2.2221840000000001E-5</c:v>
                </c:pt>
                <c:pt idx="232">
                  <c:v>2.2251480000000001E-5</c:v>
                </c:pt>
                <c:pt idx="233">
                  <c:v>2.228102E-5</c:v>
                </c:pt>
                <c:pt idx="234">
                  <c:v>2.2310489999999999E-5</c:v>
                </c:pt>
                <c:pt idx="235">
                  <c:v>2.2339849999999999E-5</c:v>
                </c:pt>
                <c:pt idx="236">
                  <c:v>2.2369130000000001E-5</c:v>
                </c:pt>
                <c:pt idx="237">
                  <c:v>2.2398309999999999E-5</c:v>
                </c:pt>
                <c:pt idx="238">
                  <c:v>2.2427400000000001E-5</c:v>
                </c:pt>
                <c:pt idx="239">
                  <c:v>2.245639E-5</c:v>
                </c:pt>
                <c:pt idx="240">
                  <c:v>2.248531E-5</c:v>
                </c:pt>
                <c:pt idx="241">
                  <c:v>2.2514140000000001E-5</c:v>
                </c:pt>
                <c:pt idx="242">
                  <c:v>2.2542869999999999E-5</c:v>
                </c:pt>
                <c:pt idx="243">
                  <c:v>2.257152E-5</c:v>
                </c:pt>
                <c:pt idx="244">
                  <c:v>2.2600069999999999E-5</c:v>
                </c:pt>
                <c:pt idx="245">
                  <c:v>2.2628540000000001E-5</c:v>
                </c:pt>
                <c:pt idx="246">
                  <c:v>2.2656920000000001E-5</c:v>
                </c:pt>
                <c:pt idx="247">
                  <c:v>2.2685210000000002E-5</c:v>
                </c:pt>
                <c:pt idx="248">
                  <c:v>2.271343E-5</c:v>
                </c:pt>
                <c:pt idx="249">
                  <c:v>2.274156E-5</c:v>
                </c:pt>
                <c:pt idx="250">
                  <c:v>2.27696E-5</c:v>
                </c:pt>
              </c:numCache>
            </c:numRef>
          </c:yVal>
          <c:smooth val="1"/>
          <c:extLst>
            <c:ext xmlns:c16="http://schemas.microsoft.com/office/drawing/2014/chart" uri="{C3380CC4-5D6E-409C-BE32-E72D297353CC}">
              <c16:uniqueId val="{00000029-4D4C-4B1C-89A4-3D3AFACA9F2D}"/>
            </c:ext>
          </c:extLst>
        </c:ser>
        <c:ser>
          <c:idx val="42"/>
          <c:order val="42"/>
          <c:tx>
            <c:strRef>
              <c:f>marine01!$AU$1</c:f>
              <c:strCache>
                <c:ptCount val="1"/>
                <c:pt idx="0">
                  <c:v>Dp(8.32553E-07) </c:v>
                </c:pt>
              </c:strCache>
            </c:strRef>
          </c:tx>
          <c:spPr>
            <a:ln w="12700">
              <a:solidFill>
                <a:srgbClr val="8080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marine01!$AU$2:$AU$252</c:f>
              <c:numCache>
                <c:formatCode>0.00E+00</c:formatCode>
                <c:ptCount val="251"/>
                <c:pt idx="0">
                  <c:v>1.8329700000000001E-6</c:v>
                </c:pt>
                <c:pt idx="1">
                  <c:v>2.0656850000000002E-6</c:v>
                </c:pt>
                <c:pt idx="2">
                  <c:v>2.1031479999999999E-6</c:v>
                </c:pt>
                <c:pt idx="3">
                  <c:v>2.143971E-6</c:v>
                </c:pt>
                <c:pt idx="4">
                  <c:v>2.188536E-6</c:v>
                </c:pt>
                <c:pt idx="5">
                  <c:v>2.2373939999999998E-6</c:v>
                </c:pt>
                <c:pt idx="6">
                  <c:v>2.291247E-6</c:v>
                </c:pt>
                <c:pt idx="7">
                  <c:v>2.350984E-6</c:v>
                </c:pt>
                <c:pt idx="8">
                  <c:v>2.417724E-6</c:v>
                </c:pt>
                <c:pt idx="9">
                  <c:v>2.4929049999999998E-6</c:v>
                </c:pt>
                <c:pt idx="10">
                  <c:v>2.578387E-6</c:v>
                </c:pt>
                <c:pt idx="11">
                  <c:v>2.6766100000000002E-6</c:v>
                </c:pt>
                <c:pt idx="12">
                  <c:v>2.790782E-6</c:v>
                </c:pt>
                <c:pt idx="13">
                  <c:v>2.9252299999999999E-6</c:v>
                </c:pt>
                <c:pt idx="14">
                  <c:v>3.0856920000000002E-6</c:v>
                </c:pt>
                <c:pt idx="15">
                  <c:v>3.2797760000000001E-6</c:v>
                </c:pt>
                <c:pt idx="16">
                  <c:v>3.5173160000000002E-6</c:v>
                </c:pt>
                <c:pt idx="17">
                  <c:v>3.8103639999999998E-6</c:v>
                </c:pt>
                <c:pt idx="18">
                  <c:v>4.1722259999999999E-6</c:v>
                </c:pt>
                <c:pt idx="19">
                  <c:v>4.6153100000000004E-6</c:v>
                </c:pt>
                <c:pt idx="20">
                  <c:v>5.1502939999999999E-6</c:v>
                </c:pt>
                <c:pt idx="21">
                  <c:v>5.7725999999999996E-6</c:v>
                </c:pt>
                <c:pt idx="22">
                  <c:v>6.4634169999999996E-6</c:v>
                </c:pt>
                <c:pt idx="23">
                  <c:v>7.1847339999999997E-6</c:v>
                </c:pt>
                <c:pt idx="24">
                  <c:v>7.8864359999999997E-6</c:v>
                </c:pt>
                <c:pt idx="25">
                  <c:v>8.5230150000000006E-6</c:v>
                </c:pt>
                <c:pt idx="26">
                  <c:v>9.0694929999999993E-6</c:v>
                </c:pt>
                <c:pt idx="27">
                  <c:v>9.5243089999999992E-6</c:v>
                </c:pt>
                <c:pt idx="28">
                  <c:v>9.9010860000000008E-6</c:v>
                </c:pt>
                <c:pt idx="29">
                  <c:v>1.021793E-5</c:v>
                </c:pt>
                <c:pt idx="30">
                  <c:v>1.0490939999999999E-5</c:v>
                </c:pt>
                <c:pt idx="31">
                  <c:v>1.073251E-5</c:v>
                </c:pt>
                <c:pt idx="32">
                  <c:v>1.095142E-5</c:v>
                </c:pt>
                <c:pt idx="33">
                  <c:v>1.1153400000000001E-5</c:v>
                </c:pt>
                <c:pt idx="34">
                  <c:v>1.1342240000000001E-5</c:v>
                </c:pt>
                <c:pt idx="35">
                  <c:v>1.152049E-5</c:v>
                </c:pt>
                <c:pt idx="36">
                  <c:v>1.1689890000000001E-5</c:v>
                </c:pt>
                <c:pt idx="37">
                  <c:v>1.1851680000000001E-5</c:v>
                </c:pt>
                <c:pt idx="38">
                  <c:v>1.200682E-5</c:v>
                </c:pt>
                <c:pt idx="39">
                  <c:v>1.215602E-5</c:v>
                </c:pt>
                <c:pt idx="40">
                  <c:v>1.2299879999999999E-5</c:v>
                </c:pt>
                <c:pt idx="41">
                  <c:v>1.2438859999999999E-5</c:v>
                </c:pt>
                <c:pt idx="42">
                  <c:v>1.257344E-5</c:v>
                </c:pt>
                <c:pt idx="43">
                  <c:v>1.2703950000000001E-5</c:v>
                </c:pt>
                <c:pt idx="44">
                  <c:v>1.283069E-5</c:v>
                </c:pt>
                <c:pt idx="45">
                  <c:v>1.2953939999999999E-5</c:v>
                </c:pt>
                <c:pt idx="46">
                  <c:v>1.307395E-5</c:v>
                </c:pt>
                <c:pt idx="47">
                  <c:v>1.3190920000000001E-5</c:v>
                </c:pt>
                <c:pt idx="48">
                  <c:v>1.330502E-5</c:v>
                </c:pt>
                <c:pt idx="49">
                  <c:v>1.341644E-5</c:v>
                </c:pt>
                <c:pt idx="50">
                  <c:v>1.352536E-5</c:v>
                </c:pt>
                <c:pt idx="51">
                  <c:v>1.363189E-5</c:v>
                </c:pt>
                <c:pt idx="52">
                  <c:v>1.373622E-5</c:v>
                </c:pt>
                <c:pt idx="53">
                  <c:v>1.38384E-5</c:v>
                </c:pt>
                <c:pt idx="54">
                  <c:v>1.393859E-5</c:v>
                </c:pt>
                <c:pt idx="55">
                  <c:v>1.403683E-5</c:v>
                </c:pt>
                <c:pt idx="56">
                  <c:v>1.413327E-5</c:v>
                </c:pt>
                <c:pt idx="57">
                  <c:v>1.4227989999999999E-5</c:v>
                </c:pt>
                <c:pt idx="58">
                  <c:v>1.4320979999999999E-5</c:v>
                </c:pt>
                <c:pt idx="59">
                  <c:v>1.4412399999999999E-5</c:v>
                </c:pt>
                <c:pt idx="60">
                  <c:v>1.450232E-5</c:v>
                </c:pt>
                <c:pt idx="61">
                  <c:v>1.459076E-5</c:v>
                </c:pt>
                <c:pt idx="62">
                  <c:v>1.4677809999999999E-5</c:v>
                </c:pt>
                <c:pt idx="63">
                  <c:v>1.4763489999999999E-5</c:v>
                </c:pt>
                <c:pt idx="64">
                  <c:v>1.484789E-5</c:v>
                </c:pt>
                <c:pt idx="65">
                  <c:v>1.493103E-5</c:v>
                </c:pt>
                <c:pt idx="66">
                  <c:v>1.501298E-5</c:v>
                </c:pt>
                <c:pt idx="67">
                  <c:v>1.509374E-5</c:v>
                </c:pt>
                <c:pt idx="68">
                  <c:v>1.517339E-5</c:v>
                </c:pt>
                <c:pt idx="69">
                  <c:v>1.5251979999999999E-5</c:v>
                </c:pt>
                <c:pt idx="70">
                  <c:v>1.5329530000000002E-5</c:v>
                </c:pt>
                <c:pt idx="71">
                  <c:v>1.5406069999999999E-5</c:v>
                </c:pt>
                <c:pt idx="72">
                  <c:v>1.548163E-5</c:v>
                </c:pt>
                <c:pt idx="73">
                  <c:v>1.5556240000000001E-5</c:v>
                </c:pt>
                <c:pt idx="74">
                  <c:v>1.5629919999999999E-5</c:v>
                </c:pt>
                <c:pt idx="75">
                  <c:v>1.5702719999999999E-5</c:v>
                </c:pt>
                <c:pt idx="76">
                  <c:v>1.5774660000000001E-5</c:v>
                </c:pt>
                <c:pt idx="77">
                  <c:v>1.5845770000000001E-5</c:v>
                </c:pt>
                <c:pt idx="78">
                  <c:v>1.5916050000000002E-5</c:v>
                </c:pt>
                <c:pt idx="79">
                  <c:v>1.5985559999999999E-5</c:v>
                </c:pt>
                <c:pt idx="80">
                  <c:v>1.605431E-5</c:v>
                </c:pt>
                <c:pt idx="81">
                  <c:v>1.61223E-5</c:v>
                </c:pt>
                <c:pt idx="82">
                  <c:v>1.618958E-5</c:v>
                </c:pt>
                <c:pt idx="83">
                  <c:v>1.6256159999999999E-5</c:v>
                </c:pt>
                <c:pt idx="84">
                  <c:v>1.6322029999999999E-5</c:v>
                </c:pt>
                <c:pt idx="85">
                  <c:v>1.6387240000000001E-5</c:v>
                </c:pt>
                <c:pt idx="86">
                  <c:v>1.6451800000000001E-5</c:v>
                </c:pt>
                <c:pt idx="87">
                  <c:v>1.6515709999999999E-5</c:v>
                </c:pt>
                <c:pt idx="88">
                  <c:v>1.6578999999999998E-5</c:v>
                </c:pt>
                <c:pt idx="89">
                  <c:v>1.664169E-5</c:v>
                </c:pt>
                <c:pt idx="90">
                  <c:v>1.670378E-5</c:v>
                </c:pt>
                <c:pt idx="91">
                  <c:v>1.67653E-5</c:v>
                </c:pt>
                <c:pt idx="92">
                  <c:v>1.6826240000000001E-5</c:v>
                </c:pt>
                <c:pt idx="93">
                  <c:v>1.6886630000000001E-5</c:v>
                </c:pt>
                <c:pt idx="94">
                  <c:v>1.694648E-5</c:v>
                </c:pt>
                <c:pt idx="95">
                  <c:v>1.7005780000000001E-5</c:v>
                </c:pt>
                <c:pt idx="96">
                  <c:v>1.7064580000000001E-5</c:v>
                </c:pt>
                <c:pt idx="97">
                  <c:v>1.712288E-5</c:v>
                </c:pt>
                <c:pt idx="98">
                  <c:v>1.7180670000000001E-5</c:v>
                </c:pt>
                <c:pt idx="99">
                  <c:v>1.7237989999999999E-5</c:v>
                </c:pt>
                <c:pt idx="100">
                  <c:v>1.729481E-5</c:v>
                </c:pt>
                <c:pt idx="101">
                  <c:v>1.735119E-5</c:v>
                </c:pt>
                <c:pt idx="102">
                  <c:v>1.7407100000000001E-5</c:v>
                </c:pt>
                <c:pt idx="103">
                  <c:v>1.746258E-5</c:v>
                </c:pt>
                <c:pt idx="104">
                  <c:v>1.7517620000000001E-5</c:v>
                </c:pt>
                <c:pt idx="105">
                  <c:v>1.7572219999999999E-5</c:v>
                </c:pt>
                <c:pt idx="106">
                  <c:v>1.762639E-5</c:v>
                </c:pt>
                <c:pt idx="107">
                  <c:v>1.7680169999999998E-5</c:v>
                </c:pt>
                <c:pt idx="108">
                  <c:v>1.773356E-5</c:v>
                </c:pt>
                <c:pt idx="109">
                  <c:v>1.7786510000000001E-5</c:v>
                </c:pt>
                <c:pt idx="110">
                  <c:v>1.7839060000000001E-5</c:v>
                </c:pt>
                <c:pt idx="111">
                  <c:v>1.7891249999999999E-5</c:v>
                </c:pt>
                <c:pt idx="112">
                  <c:v>1.7943050000000001E-5</c:v>
                </c:pt>
                <c:pt idx="113">
                  <c:v>1.7994499999999999E-5</c:v>
                </c:pt>
                <c:pt idx="114">
                  <c:v>1.8045580000000001E-5</c:v>
                </c:pt>
                <c:pt idx="115">
                  <c:v>1.809628E-5</c:v>
                </c:pt>
                <c:pt idx="116">
                  <c:v>1.8146629999999999E-5</c:v>
                </c:pt>
                <c:pt idx="117">
                  <c:v>1.8196659999999999E-5</c:v>
                </c:pt>
                <c:pt idx="118">
                  <c:v>1.8246349999999999E-5</c:v>
                </c:pt>
                <c:pt idx="119">
                  <c:v>1.8295699999999998E-5</c:v>
                </c:pt>
                <c:pt idx="120">
                  <c:v>1.8344729999999999E-5</c:v>
                </c:pt>
                <c:pt idx="121">
                  <c:v>1.8393439999999999E-5</c:v>
                </c:pt>
                <c:pt idx="122">
                  <c:v>1.8441810000000001E-5</c:v>
                </c:pt>
                <c:pt idx="123">
                  <c:v>1.848989E-5</c:v>
                </c:pt>
                <c:pt idx="124">
                  <c:v>1.8537629999999999E-5</c:v>
                </c:pt>
                <c:pt idx="125">
                  <c:v>1.8585099999999999E-5</c:v>
                </c:pt>
                <c:pt idx="126">
                  <c:v>1.8632259999999998E-5</c:v>
                </c:pt>
                <c:pt idx="127">
                  <c:v>1.8679140000000002E-5</c:v>
                </c:pt>
                <c:pt idx="128">
                  <c:v>1.8725730000000001E-5</c:v>
                </c:pt>
                <c:pt idx="129">
                  <c:v>1.8772030000000001E-5</c:v>
                </c:pt>
                <c:pt idx="130">
                  <c:v>1.881802E-5</c:v>
                </c:pt>
                <c:pt idx="131">
                  <c:v>1.8863760000000001E-5</c:v>
                </c:pt>
                <c:pt idx="132">
                  <c:v>1.890922E-5</c:v>
                </c:pt>
                <c:pt idx="133">
                  <c:v>1.8954399999999999E-5</c:v>
                </c:pt>
                <c:pt idx="134">
                  <c:v>1.8999320000000001E-5</c:v>
                </c:pt>
                <c:pt idx="135">
                  <c:v>1.9043980000000001E-5</c:v>
                </c:pt>
                <c:pt idx="136">
                  <c:v>1.9088399999999998E-5</c:v>
                </c:pt>
                <c:pt idx="137">
                  <c:v>1.9132579999999999E-5</c:v>
                </c:pt>
                <c:pt idx="138">
                  <c:v>1.9176490000000001E-5</c:v>
                </c:pt>
                <c:pt idx="139">
                  <c:v>1.922016E-5</c:v>
                </c:pt>
                <c:pt idx="140">
                  <c:v>1.9263589999999999E-5</c:v>
                </c:pt>
                <c:pt idx="141">
                  <c:v>1.9306780000000002E-5</c:v>
                </c:pt>
                <c:pt idx="142">
                  <c:v>1.9349709999999999E-5</c:v>
                </c:pt>
                <c:pt idx="143">
                  <c:v>1.939244E-5</c:v>
                </c:pt>
                <c:pt idx="144">
                  <c:v>1.9434930000000001E-5</c:v>
                </c:pt>
                <c:pt idx="145">
                  <c:v>1.947719E-5</c:v>
                </c:pt>
                <c:pt idx="146">
                  <c:v>1.951923E-5</c:v>
                </c:pt>
                <c:pt idx="147">
                  <c:v>1.9561040000000001E-5</c:v>
                </c:pt>
                <c:pt idx="148">
                  <c:v>1.960263E-5</c:v>
                </c:pt>
                <c:pt idx="149">
                  <c:v>1.9644019999999998E-5</c:v>
                </c:pt>
                <c:pt idx="150">
                  <c:v>1.9685180000000001E-5</c:v>
                </c:pt>
                <c:pt idx="151">
                  <c:v>1.9726160000000002E-5</c:v>
                </c:pt>
                <c:pt idx="152">
                  <c:v>1.9766909999999999E-5</c:v>
                </c:pt>
                <c:pt idx="153">
                  <c:v>1.980746E-5</c:v>
                </c:pt>
                <c:pt idx="154">
                  <c:v>1.9847789999999999E-5</c:v>
                </c:pt>
                <c:pt idx="155">
                  <c:v>1.9887929999999998E-5</c:v>
                </c:pt>
                <c:pt idx="156">
                  <c:v>1.9927889999999999E-5</c:v>
                </c:pt>
                <c:pt idx="157">
                  <c:v>1.9967649999999998E-5</c:v>
                </c:pt>
                <c:pt idx="158">
                  <c:v>2.00072E-5</c:v>
                </c:pt>
                <c:pt idx="159">
                  <c:v>2.0046580000000001E-5</c:v>
                </c:pt>
                <c:pt idx="160">
                  <c:v>2.0085770000000001E-5</c:v>
                </c:pt>
                <c:pt idx="161">
                  <c:v>2.0124760000000001E-5</c:v>
                </c:pt>
                <c:pt idx="162">
                  <c:v>2.0163569999999999E-5</c:v>
                </c:pt>
                <c:pt idx="163">
                  <c:v>2.0202209999999998E-5</c:v>
                </c:pt>
                <c:pt idx="164">
                  <c:v>2.0240660000000001E-5</c:v>
                </c:pt>
                <c:pt idx="165">
                  <c:v>2.0278920000000001E-5</c:v>
                </c:pt>
                <c:pt idx="166">
                  <c:v>2.031702E-5</c:v>
                </c:pt>
                <c:pt idx="167">
                  <c:v>2.0354929999999999E-5</c:v>
                </c:pt>
                <c:pt idx="168">
                  <c:v>2.0392690000000001E-5</c:v>
                </c:pt>
                <c:pt idx="169">
                  <c:v>2.043026E-5</c:v>
                </c:pt>
                <c:pt idx="170">
                  <c:v>2.0467669999999998E-5</c:v>
                </c:pt>
                <c:pt idx="171">
                  <c:v>2.050493E-5</c:v>
                </c:pt>
                <c:pt idx="172">
                  <c:v>2.0542010000000002E-5</c:v>
                </c:pt>
                <c:pt idx="173">
                  <c:v>2.0578919999999998E-5</c:v>
                </c:pt>
                <c:pt idx="174">
                  <c:v>2.0615670000000001E-5</c:v>
                </c:pt>
                <c:pt idx="175">
                  <c:v>2.0652280000000001E-5</c:v>
                </c:pt>
                <c:pt idx="176">
                  <c:v>2.0688710000000001E-5</c:v>
                </c:pt>
                <c:pt idx="177">
                  <c:v>2.0724990000000002E-5</c:v>
                </c:pt>
                <c:pt idx="178">
                  <c:v>2.0761120000000002E-5</c:v>
                </c:pt>
                <c:pt idx="179">
                  <c:v>2.0797100000000001E-5</c:v>
                </c:pt>
                <c:pt idx="180">
                  <c:v>2.083293E-5</c:v>
                </c:pt>
                <c:pt idx="181">
                  <c:v>2.0868599999999999E-5</c:v>
                </c:pt>
                <c:pt idx="182">
                  <c:v>2.0904140000000001E-5</c:v>
                </c:pt>
                <c:pt idx="183">
                  <c:v>2.0939509999999999E-5</c:v>
                </c:pt>
                <c:pt idx="184">
                  <c:v>2.0974750000000001E-5</c:v>
                </c:pt>
                <c:pt idx="185">
                  <c:v>2.1009839999999999E-5</c:v>
                </c:pt>
                <c:pt idx="186">
                  <c:v>2.1044780000000001E-5</c:v>
                </c:pt>
                <c:pt idx="187">
                  <c:v>2.107959E-5</c:v>
                </c:pt>
                <c:pt idx="188">
                  <c:v>2.1114259999999999E-5</c:v>
                </c:pt>
                <c:pt idx="189">
                  <c:v>2.1148789999999999E-5</c:v>
                </c:pt>
                <c:pt idx="190">
                  <c:v>2.1183179999999999E-5</c:v>
                </c:pt>
                <c:pt idx="191">
                  <c:v>2.1217440000000001E-5</c:v>
                </c:pt>
                <c:pt idx="192">
                  <c:v>2.1251559999999999E-5</c:v>
                </c:pt>
                <c:pt idx="193">
                  <c:v>2.1285559999999999E-5</c:v>
                </c:pt>
                <c:pt idx="194">
                  <c:v>2.1319409999999999E-5</c:v>
                </c:pt>
                <c:pt idx="195">
                  <c:v>2.135314E-5</c:v>
                </c:pt>
                <c:pt idx="196">
                  <c:v>2.1386729999999998E-5</c:v>
                </c:pt>
                <c:pt idx="197">
                  <c:v>2.1420199999999999E-5</c:v>
                </c:pt>
                <c:pt idx="198">
                  <c:v>2.145354E-5</c:v>
                </c:pt>
                <c:pt idx="199">
                  <c:v>2.148676E-5</c:v>
                </c:pt>
                <c:pt idx="200">
                  <c:v>2.1519860000000001E-5</c:v>
                </c:pt>
                <c:pt idx="201">
                  <c:v>2.155283E-5</c:v>
                </c:pt>
                <c:pt idx="202">
                  <c:v>2.158567E-5</c:v>
                </c:pt>
                <c:pt idx="203">
                  <c:v>2.1618389999999999E-5</c:v>
                </c:pt>
                <c:pt idx="204">
                  <c:v>2.1651E-5</c:v>
                </c:pt>
                <c:pt idx="205">
                  <c:v>2.1683489999999999E-5</c:v>
                </c:pt>
                <c:pt idx="206">
                  <c:v>2.171585E-5</c:v>
                </c:pt>
                <c:pt idx="207">
                  <c:v>2.1748099999999999E-5</c:v>
                </c:pt>
                <c:pt idx="208">
                  <c:v>2.1780230000000001E-5</c:v>
                </c:pt>
                <c:pt idx="209">
                  <c:v>2.1812250000000001E-5</c:v>
                </c:pt>
                <c:pt idx="210">
                  <c:v>2.184415E-5</c:v>
                </c:pt>
                <c:pt idx="211">
                  <c:v>2.1875940000000001E-5</c:v>
                </c:pt>
                <c:pt idx="212">
                  <c:v>2.1907620000000002E-5</c:v>
                </c:pt>
                <c:pt idx="213">
                  <c:v>2.1939190000000001E-5</c:v>
                </c:pt>
                <c:pt idx="214">
                  <c:v>2.1970649999999999E-5</c:v>
                </c:pt>
                <c:pt idx="215">
                  <c:v>2.200199E-5</c:v>
                </c:pt>
                <c:pt idx="216">
                  <c:v>2.203324E-5</c:v>
                </c:pt>
                <c:pt idx="217">
                  <c:v>2.206437E-5</c:v>
                </c:pt>
                <c:pt idx="218">
                  <c:v>2.2095390000000001E-5</c:v>
                </c:pt>
                <c:pt idx="219">
                  <c:v>2.2126309999999999E-5</c:v>
                </c:pt>
                <c:pt idx="220">
                  <c:v>2.215713E-5</c:v>
                </c:pt>
                <c:pt idx="221">
                  <c:v>2.2187850000000001E-5</c:v>
                </c:pt>
                <c:pt idx="222">
                  <c:v>2.2218460000000001E-5</c:v>
                </c:pt>
                <c:pt idx="223">
                  <c:v>2.2248960000000001E-5</c:v>
                </c:pt>
                <c:pt idx="224">
                  <c:v>2.227937E-5</c:v>
                </c:pt>
                <c:pt idx="225">
                  <c:v>2.2309669999999999E-5</c:v>
                </c:pt>
                <c:pt idx="226">
                  <c:v>2.2339870000000001E-5</c:v>
                </c:pt>
                <c:pt idx="227">
                  <c:v>2.236998E-5</c:v>
                </c:pt>
                <c:pt idx="228">
                  <c:v>2.2399990000000002E-5</c:v>
                </c:pt>
                <c:pt idx="229">
                  <c:v>2.2429889999999999E-5</c:v>
                </c:pt>
                <c:pt idx="230">
                  <c:v>2.2459700000000001E-5</c:v>
                </c:pt>
                <c:pt idx="231">
                  <c:v>2.248942E-5</c:v>
                </c:pt>
                <c:pt idx="232">
                  <c:v>2.2519030000000001E-5</c:v>
                </c:pt>
                <c:pt idx="233">
                  <c:v>2.2548549999999999E-5</c:v>
                </c:pt>
                <c:pt idx="234">
                  <c:v>2.2577980000000002E-5</c:v>
                </c:pt>
                <c:pt idx="235">
                  <c:v>2.2607320000000001E-5</c:v>
                </c:pt>
                <c:pt idx="236">
                  <c:v>2.2636570000000001E-5</c:v>
                </c:pt>
                <c:pt idx="237">
                  <c:v>2.266572E-5</c:v>
                </c:pt>
                <c:pt idx="238">
                  <c:v>2.2694790000000001E-5</c:v>
                </c:pt>
                <c:pt idx="239">
                  <c:v>2.2723760000000001E-5</c:v>
                </c:pt>
                <c:pt idx="240">
                  <c:v>2.275265E-5</c:v>
                </c:pt>
                <c:pt idx="241">
                  <c:v>2.2781440000000001E-5</c:v>
                </c:pt>
                <c:pt idx="242">
                  <c:v>2.281015E-5</c:v>
                </c:pt>
                <c:pt idx="243">
                  <c:v>2.283877E-5</c:v>
                </c:pt>
                <c:pt idx="244">
                  <c:v>2.28673E-5</c:v>
                </c:pt>
                <c:pt idx="245">
                  <c:v>2.2895740000000001E-5</c:v>
                </c:pt>
                <c:pt idx="246">
                  <c:v>2.29241E-5</c:v>
                </c:pt>
                <c:pt idx="247">
                  <c:v>2.2952360000000001E-5</c:v>
                </c:pt>
                <c:pt idx="248">
                  <c:v>2.2980550000000001E-5</c:v>
                </c:pt>
                <c:pt idx="249">
                  <c:v>2.3008649999999999E-5</c:v>
                </c:pt>
                <c:pt idx="250">
                  <c:v>2.303667E-5</c:v>
                </c:pt>
              </c:numCache>
            </c:numRef>
          </c:yVal>
          <c:smooth val="1"/>
          <c:extLst>
            <c:ext xmlns:c16="http://schemas.microsoft.com/office/drawing/2014/chart" uri="{C3380CC4-5D6E-409C-BE32-E72D297353CC}">
              <c16:uniqueId val="{0000002A-4D4C-4B1C-89A4-3D3AFACA9F2D}"/>
            </c:ext>
          </c:extLst>
        </c:ser>
        <c:ser>
          <c:idx val="43"/>
          <c:order val="43"/>
          <c:tx>
            <c:strRef>
              <c:f>marine01!$AV$1</c:f>
              <c:strCache>
                <c:ptCount val="1"/>
                <c:pt idx="0">
                  <c:v>Dp(9.13228E-07) </c:v>
                </c:pt>
              </c:strCache>
            </c:strRef>
          </c:tx>
          <c:spPr>
            <a:ln w="12700">
              <a:solidFill>
                <a:srgbClr val="80008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marine01!$AV$2:$AV$252</c:f>
              <c:numCache>
                <c:formatCode>0.00E+00</c:formatCode>
                <c:ptCount val="251"/>
                <c:pt idx="0">
                  <c:v>2.0140729999999998E-6</c:v>
                </c:pt>
                <c:pt idx="1">
                  <c:v>2.2672300000000001E-6</c:v>
                </c:pt>
                <c:pt idx="2">
                  <c:v>2.3083719999999999E-6</c:v>
                </c:pt>
                <c:pt idx="3">
                  <c:v>2.3531759999999999E-6</c:v>
                </c:pt>
                <c:pt idx="4">
                  <c:v>2.4020719999999999E-6</c:v>
                </c:pt>
                <c:pt idx="5">
                  <c:v>2.4556580000000002E-6</c:v>
                </c:pt>
                <c:pt idx="6">
                  <c:v>2.51469E-6</c:v>
                </c:pt>
                <c:pt idx="7">
                  <c:v>2.5801239999999999E-6</c:v>
                </c:pt>
                <c:pt idx="8">
                  <c:v>2.6531629999999999E-6</c:v>
                </c:pt>
                <c:pt idx="9">
                  <c:v>2.735334E-6</c:v>
                </c:pt>
                <c:pt idx="10">
                  <c:v>2.8286060000000001E-6</c:v>
                </c:pt>
                <c:pt idx="11">
                  <c:v>2.9355340000000002E-6</c:v>
                </c:pt>
                <c:pt idx="12">
                  <c:v>3.0594369999999998E-6</c:v>
                </c:pt>
                <c:pt idx="13">
                  <c:v>3.2047259999999999E-6</c:v>
                </c:pt>
                <c:pt idx="14">
                  <c:v>3.3771400000000001E-6</c:v>
                </c:pt>
                <c:pt idx="15">
                  <c:v>3.5841129999999998E-6</c:v>
                </c:pt>
                <c:pt idx="16">
                  <c:v>3.8350009999999999E-6</c:v>
                </c:pt>
                <c:pt idx="17">
                  <c:v>4.1409289999999998E-6</c:v>
                </c:pt>
                <c:pt idx="18">
                  <c:v>4.5138080000000001E-6</c:v>
                </c:pt>
                <c:pt idx="19">
                  <c:v>4.964406E-6</c:v>
                </c:pt>
                <c:pt idx="20">
                  <c:v>5.5020699999999998E-6</c:v>
                </c:pt>
                <c:pt idx="21">
                  <c:v>6.121802E-6</c:v>
                </c:pt>
                <c:pt idx="22">
                  <c:v>6.8057169999999997E-6</c:v>
                </c:pt>
                <c:pt idx="23">
                  <c:v>7.5177370000000004E-6</c:v>
                </c:pt>
                <c:pt idx="24">
                  <c:v>8.2098719999999992E-6</c:v>
                </c:pt>
                <c:pt idx="25">
                  <c:v>8.8381600000000001E-6</c:v>
                </c:pt>
                <c:pt idx="26">
                  <c:v>9.3782730000000008E-6</c:v>
                </c:pt>
                <c:pt idx="27">
                  <c:v>9.8285999999999994E-6</c:v>
                </c:pt>
                <c:pt idx="28">
                  <c:v>1.0202379999999999E-5</c:v>
                </c:pt>
                <c:pt idx="29">
                  <c:v>1.0517289999999999E-5</c:v>
                </c:pt>
                <c:pt idx="30">
                  <c:v>1.078905E-5</c:v>
                </c:pt>
                <c:pt idx="31">
                  <c:v>1.1029850000000001E-5</c:v>
                </c:pt>
                <c:pt idx="32">
                  <c:v>1.124825E-5</c:v>
                </c:pt>
                <c:pt idx="33">
                  <c:v>1.1449909999999999E-5</c:v>
                </c:pt>
                <c:pt idx="34">
                  <c:v>1.1638550000000001E-5</c:v>
                </c:pt>
                <c:pt idx="35">
                  <c:v>1.181668E-5</c:v>
                </c:pt>
                <c:pt idx="36">
                  <c:v>1.1986010000000001E-5</c:v>
                </c:pt>
                <c:pt idx="37">
                  <c:v>1.2147779999999999E-5</c:v>
                </c:pt>
                <c:pt idx="38">
                  <c:v>1.230292E-5</c:v>
                </c:pt>
                <c:pt idx="39">
                  <c:v>1.2452150000000001E-5</c:v>
                </c:pt>
                <c:pt idx="40">
                  <c:v>1.2596049999999999E-5</c:v>
                </c:pt>
                <c:pt idx="41">
                  <c:v>1.273509E-5</c:v>
                </c:pt>
                <c:pt idx="42">
                  <c:v>1.2869739999999999E-5</c:v>
                </c:pt>
                <c:pt idx="43">
                  <c:v>1.300032E-5</c:v>
                </c:pt>
                <c:pt idx="44">
                  <c:v>1.3127139999999999E-5</c:v>
                </c:pt>
                <c:pt idx="45">
                  <c:v>1.3250490000000001E-5</c:v>
                </c:pt>
                <c:pt idx="46">
                  <c:v>1.3370580000000001E-5</c:v>
                </c:pt>
                <c:pt idx="47">
                  <c:v>1.348765E-5</c:v>
                </c:pt>
                <c:pt idx="48">
                  <c:v>1.360184E-5</c:v>
                </c:pt>
                <c:pt idx="49">
                  <c:v>1.371336E-5</c:v>
                </c:pt>
                <c:pt idx="50">
                  <c:v>1.382238E-5</c:v>
                </c:pt>
                <c:pt idx="51">
                  <c:v>1.392902E-5</c:v>
                </c:pt>
                <c:pt idx="52">
                  <c:v>1.403345E-5</c:v>
                </c:pt>
                <c:pt idx="53">
                  <c:v>1.4135720000000001E-5</c:v>
                </c:pt>
                <c:pt idx="54">
                  <c:v>1.423601E-5</c:v>
                </c:pt>
                <c:pt idx="55">
                  <c:v>1.433436E-5</c:v>
                </c:pt>
                <c:pt idx="56">
                  <c:v>1.4430899999999999E-5</c:v>
                </c:pt>
                <c:pt idx="57">
                  <c:v>1.452571E-5</c:v>
                </c:pt>
                <c:pt idx="58">
                  <c:v>1.46188E-5</c:v>
                </c:pt>
                <c:pt idx="59">
                  <c:v>1.4710309999999999E-5</c:v>
                </c:pt>
                <c:pt idx="60">
                  <c:v>1.480033E-5</c:v>
                </c:pt>
                <c:pt idx="61">
                  <c:v>1.488886E-5</c:v>
                </c:pt>
                <c:pt idx="62">
                  <c:v>1.4976E-5</c:v>
                </c:pt>
                <c:pt idx="63">
                  <c:v>1.506177E-5</c:v>
                </c:pt>
                <c:pt idx="64">
                  <c:v>1.514626E-5</c:v>
                </c:pt>
                <c:pt idx="65">
                  <c:v>1.522949E-5</c:v>
                </c:pt>
                <c:pt idx="66">
                  <c:v>1.5311510000000001E-5</c:v>
                </c:pt>
                <c:pt idx="67">
                  <c:v>1.539237E-5</c:v>
                </c:pt>
                <c:pt idx="68">
                  <c:v>1.54721E-5</c:v>
                </c:pt>
                <c:pt idx="69">
                  <c:v>1.5550770000000002E-5</c:v>
                </c:pt>
                <c:pt idx="70">
                  <c:v>1.562839E-5</c:v>
                </c:pt>
                <c:pt idx="71">
                  <c:v>1.570501E-5</c:v>
                </c:pt>
                <c:pt idx="72">
                  <c:v>1.5780649999999999E-5</c:v>
                </c:pt>
                <c:pt idx="73">
                  <c:v>1.5855329999999999E-5</c:v>
                </c:pt>
                <c:pt idx="74">
                  <c:v>1.5929089999999999E-5</c:v>
                </c:pt>
                <c:pt idx="75">
                  <c:v>1.600195E-5</c:v>
                </c:pt>
                <c:pt idx="76">
                  <c:v>1.6073959999999999E-5</c:v>
                </c:pt>
                <c:pt idx="77">
                  <c:v>1.6145149999999999E-5</c:v>
                </c:pt>
                <c:pt idx="78">
                  <c:v>1.6215500000000001E-5</c:v>
                </c:pt>
                <c:pt idx="79">
                  <c:v>1.6285069999999999E-5</c:v>
                </c:pt>
                <c:pt idx="80">
                  <c:v>1.6353889999999999E-5</c:v>
                </c:pt>
                <c:pt idx="81">
                  <c:v>1.6421939999999999E-5</c:v>
                </c:pt>
                <c:pt idx="82">
                  <c:v>1.6489290000000001E-5</c:v>
                </c:pt>
                <c:pt idx="83">
                  <c:v>1.655592E-5</c:v>
                </c:pt>
                <c:pt idx="84">
                  <c:v>1.6621860000000001E-5</c:v>
                </c:pt>
                <c:pt idx="85">
                  <c:v>1.668713E-5</c:v>
                </c:pt>
                <c:pt idx="86">
                  <c:v>1.675174E-5</c:v>
                </c:pt>
                <c:pt idx="87">
                  <c:v>1.681571E-5</c:v>
                </c:pt>
                <c:pt idx="88">
                  <c:v>1.6879049999999999E-5</c:v>
                </c:pt>
                <c:pt idx="89">
                  <c:v>1.694179E-5</c:v>
                </c:pt>
                <c:pt idx="90">
                  <c:v>1.7003940000000001E-5</c:v>
                </c:pt>
                <c:pt idx="91">
                  <c:v>1.7065509999999998E-5</c:v>
                </c:pt>
                <c:pt idx="92">
                  <c:v>1.7126499999999999E-5</c:v>
                </c:pt>
                <c:pt idx="93">
                  <c:v>1.7186939999999999E-5</c:v>
                </c:pt>
                <c:pt idx="94">
                  <c:v>1.7246830000000001E-5</c:v>
                </c:pt>
                <c:pt idx="95">
                  <c:v>1.730619E-5</c:v>
                </c:pt>
                <c:pt idx="96">
                  <c:v>1.7365029999999999E-5</c:v>
                </c:pt>
                <c:pt idx="97">
                  <c:v>1.7423379999999999E-5</c:v>
                </c:pt>
                <c:pt idx="98">
                  <c:v>1.7481209999999999E-5</c:v>
                </c:pt>
                <c:pt idx="99">
                  <c:v>1.753858E-5</c:v>
                </c:pt>
                <c:pt idx="100">
                  <c:v>1.759544E-5</c:v>
                </c:pt>
                <c:pt idx="101">
                  <c:v>1.765186E-5</c:v>
                </c:pt>
                <c:pt idx="102">
                  <c:v>1.7707810000000001E-5</c:v>
                </c:pt>
                <c:pt idx="103">
                  <c:v>1.7763329999999999E-5</c:v>
                </c:pt>
                <c:pt idx="104">
                  <c:v>1.7818409999999999E-5</c:v>
                </c:pt>
                <c:pt idx="105">
                  <c:v>1.787305E-5</c:v>
                </c:pt>
                <c:pt idx="106">
                  <c:v>1.7927260000000001E-5</c:v>
                </c:pt>
                <c:pt idx="107">
                  <c:v>1.7981070000000001E-5</c:v>
                </c:pt>
                <c:pt idx="108">
                  <c:v>1.8034490000000001E-5</c:v>
                </c:pt>
                <c:pt idx="109">
                  <c:v>1.808747E-5</c:v>
                </c:pt>
                <c:pt idx="110">
                  <c:v>1.814006E-5</c:v>
                </c:pt>
                <c:pt idx="111">
                  <c:v>1.8192290000000001E-5</c:v>
                </c:pt>
                <c:pt idx="112">
                  <c:v>1.8244119999999998E-5</c:v>
                </c:pt>
                <c:pt idx="113">
                  <c:v>1.8295600000000001E-5</c:v>
                </c:pt>
                <c:pt idx="114">
                  <c:v>1.8346709999999999E-5</c:v>
                </c:pt>
                <c:pt idx="115">
                  <c:v>1.839744E-5</c:v>
                </c:pt>
                <c:pt idx="116">
                  <c:v>1.8447820000000001E-5</c:v>
                </c:pt>
                <c:pt idx="117">
                  <c:v>1.849788E-5</c:v>
                </c:pt>
                <c:pt idx="118">
                  <c:v>1.8547590000000001E-5</c:v>
                </c:pt>
                <c:pt idx="119">
                  <c:v>1.859697E-5</c:v>
                </c:pt>
                <c:pt idx="120">
                  <c:v>1.8646029999999999E-5</c:v>
                </c:pt>
                <c:pt idx="121">
                  <c:v>1.869476E-5</c:v>
                </c:pt>
                <c:pt idx="122">
                  <c:v>1.874315E-5</c:v>
                </c:pt>
                <c:pt idx="123">
                  <c:v>1.8791260000000001E-5</c:v>
                </c:pt>
                <c:pt idx="124">
                  <c:v>1.8839029999999999E-5</c:v>
                </c:pt>
                <c:pt idx="125">
                  <c:v>1.8886520000000001E-5</c:v>
                </c:pt>
                <c:pt idx="126">
                  <c:v>1.8933700000000001E-5</c:v>
                </c:pt>
                <c:pt idx="127">
                  <c:v>1.8980599999999999E-5</c:v>
                </c:pt>
                <c:pt idx="128">
                  <c:v>1.902721E-5</c:v>
                </c:pt>
                <c:pt idx="129">
                  <c:v>1.9073530000000002E-5</c:v>
                </c:pt>
                <c:pt idx="130">
                  <c:v>1.9119540000000002E-5</c:v>
                </c:pt>
                <c:pt idx="131">
                  <c:v>1.9165300000000001E-5</c:v>
                </c:pt>
                <c:pt idx="132">
                  <c:v>1.9210780000000001E-5</c:v>
                </c:pt>
                <c:pt idx="133">
                  <c:v>1.9255979999999999E-5</c:v>
                </c:pt>
                <c:pt idx="134">
                  <c:v>1.9300920000000002E-5</c:v>
                </c:pt>
                <c:pt idx="135">
                  <c:v>1.93456E-5</c:v>
                </c:pt>
                <c:pt idx="136">
                  <c:v>1.9390030000000001E-5</c:v>
                </c:pt>
                <c:pt idx="137">
                  <c:v>1.943423E-5</c:v>
                </c:pt>
                <c:pt idx="138">
                  <c:v>1.947816E-5</c:v>
                </c:pt>
                <c:pt idx="139">
                  <c:v>1.952185E-5</c:v>
                </c:pt>
                <c:pt idx="140">
                  <c:v>1.9565279999999999E-5</c:v>
                </c:pt>
                <c:pt idx="141">
                  <c:v>1.960849E-5</c:v>
                </c:pt>
                <c:pt idx="142">
                  <c:v>1.9651439999999999E-5</c:v>
                </c:pt>
                <c:pt idx="143">
                  <c:v>1.9694190000000001E-5</c:v>
                </c:pt>
                <c:pt idx="144">
                  <c:v>1.9736679999999999E-5</c:v>
                </c:pt>
                <c:pt idx="145">
                  <c:v>1.9778950000000001E-5</c:v>
                </c:pt>
                <c:pt idx="146">
                  <c:v>1.9820999999999999E-5</c:v>
                </c:pt>
                <c:pt idx="147">
                  <c:v>1.9862830000000001E-5</c:v>
                </c:pt>
                <c:pt idx="148">
                  <c:v>1.9904430000000001E-5</c:v>
                </c:pt>
                <c:pt idx="149">
                  <c:v>1.994583E-5</c:v>
                </c:pt>
                <c:pt idx="150">
                  <c:v>1.9987010000000001E-5</c:v>
                </c:pt>
                <c:pt idx="151">
                  <c:v>2.0027990000000001E-5</c:v>
                </c:pt>
                <c:pt idx="152">
                  <c:v>2.0068760000000001E-5</c:v>
                </c:pt>
                <c:pt idx="153">
                  <c:v>2.0109310000000001E-5</c:v>
                </c:pt>
                <c:pt idx="154">
                  <c:v>2.0149659999999998E-5</c:v>
                </c:pt>
                <c:pt idx="155">
                  <c:v>2.0189809999999998E-5</c:v>
                </c:pt>
                <c:pt idx="156">
                  <c:v>2.0229769999999999E-5</c:v>
                </c:pt>
                <c:pt idx="157">
                  <c:v>2.0269539999999999E-5</c:v>
                </c:pt>
                <c:pt idx="158">
                  <c:v>2.0309099999999998E-5</c:v>
                </c:pt>
                <c:pt idx="159">
                  <c:v>2.0348479999999999E-5</c:v>
                </c:pt>
                <c:pt idx="160">
                  <c:v>2.038768E-5</c:v>
                </c:pt>
                <c:pt idx="161">
                  <c:v>2.0426680000000001E-5</c:v>
                </c:pt>
                <c:pt idx="162">
                  <c:v>2.0465499999999999E-5</c:v>
                </c:pt>
                <c:pt idx="163">
                  <c:v>2.0504139999999998E-5</c:v>
                </c:pt>
                <c:pt idx="164">
                  <c:v>2.0542590000000001E-5</c:v>
                </c:pt>
                <c:pt idx="165">
                  <c:v>2.0580859999999999E-5</c:v>
                </c:pt>
                <c:pt idx="166">
                  <c:v>2.0618960000000001E-5</c:v>
                </c:pt>
                <c:pt idx="167">
                  <c:v>2.0656880000000001E-5</c:v>
                </c:pt>
                <c:pt idx="168">
                  <c:v>2.0694639999999999E-5</c:v>
                </c:pt>
                <c:pt idx="169">
                  <c:v>2.0732219999999999E-5</c:v>
                </c:pt>
                <c:pt idx="170">
                  <c:v>2.0769640000000001E-5</c:v>
                </c:pt>
                <c:pt idx="171">
                  <c:v>2.0806890000000002E-5</c:v>
                </c:pt>
                <c:pt idx="172">
                  <c:v>2.084397E-5</c:v>
                </c:pt>
                <c:pt idx="173">
                  <c:v>2.0880890000000001E-5</c:v>
                </c:pt>
                <c:pt idx="174">
                  <c:v>2.0917650000000001E-5</c:v>
                </c:pt>
                <c:pt idx="175">
                  <c:v>2.095425E-5</c:v>
                </c:pt>
                <c:pt idx="176">
                  <c:v>2.0990690000000001E-5</c:v>
                </c:pt>
                <c:pt idx="177">
                  <c:v>2.1026969999999998E-5</c:v>
                </c:pt>
                <c:pt idx="178">
                  <c:v>2.1063100000000002E-5</c:v>
                </c:pt>
                <c:pt idx="179">
                  <c:v>2.1099080000000001E-5</c:v>
                </c:pt>
                <c:pt idx="180">
                  <c:v>2.1134920000000001E-5</c:v>
                </c:pt>
                <c:pt idx="181">
                  <c:v>2.117059E-5</c:v>
                </c:pt>
                <c:pt idx="182">
                  <c:v>2.1206120000000002E-5</c:v>
                </c:pt>
                <c:pt idx="183">
                  <c:v>2.12415E-5</c:v>
                </c:pt>
                <c:pt idx="184">
                  <c:v>2.1276730000000001E-5</c:v>
                </c:pt>
                <c:pt idx="185">
                  <c:v>2.131182E-5</c:v>
                </c:pt>
                <c:pt idx="186">
                  <c:v>2.1346770000000002E-5</c:v>
                </c:pt>
                <c:pt idx="187">
                  <c:v>2.1381580000000001E-5</c:v>
                </c:pt>
                <c:pt idx="188">
                  <c:v>2.141625E-5</c:v>
                </c:pt>
                <c:pt idx="189">
                  <c:v>2.1450769999999999E-5</c:v>
                </c:pt>
                <c:pt idx="190">
                  <c:v>2.1485159999999999E-5</c:v>
                </c:pt>
                <c:pt idx="191">
                  <c:v>2.1519420000000001E-5</c:v>
                </c:pt>
                <c:pt idx="192">
                  <c:v>2.1553539999999999E-5</c:v>
                </c:pt>
                <c:pt idx="193">
                  <c:v>2.1587530000000002E-5</c:v>
                </c:pt>
                <c:pt idx="194">
                  <c:v>2.1621380000000001E-5</c:v>
                </c:pt>
                <c:pt idx="195">
                  <c:v>2.1655109999999999E-5</c:v>
                </c:pt>
                <c:pt idx="196">
                  <c:v>2.1688690000000001E-5</c:v>
                </c:pt>
                <c:pt idx="197">
                  <c:v>2.1722160000000001E-5</c:v>
                </c:pt>
                <c:pt idx="198">
                  <c:v>2.1755499999999999E-5</c:v>
                </c:pt>
                <c:pt idx="199">
                  <c:v>2.1788720000000002E-5</c:v>
                </c:pt>
                <c:pt idx="200">
                  <c:v>2.1821809999999999E-5</c:v>
                </c:pt>
                <c:pt idx="201">
                  <c:v>2.1854780000000002E-5</c:v>
                </c:pt>
                <c:pt idx="202">
                  <c:v>2.1887619999999998E-5</c:v>
                </c:pt>
                <c:pt idx="203">
                  <c:v>2.192033E-5</c:v>
                </c:pt>
                <c:pt idx="204">
                  <c:v>2.195293E-5</c:v>
                </c:pt>
                <c:pt idx="205">
                  <c:v>2.1985419999999999E-5</c:v>
                </c:pt>
                <c:pt idx="206">
                  <c:v>2.201778E-5</c:v>
                </c:pt>
                <c:pt idx="207">
                  <c:v>2.2050019999999999E-5</c:v>
                </c:pt>
                <c:pt idx="208">
                  <c:v>2.208215E-5</c:v>
                </c:pt>
                <c:pt idx="209">
                  <c:v>2.211416E-5</c:v>
                </c:pt>
                <c:pt idx="210">
                  <c:v>2.2146059999999999E-5</c:v>
                </c:pt>
                <c:pt idx="211">
                  <c:v>2.2177839999999999E-5</c:v>
                </c:pt>
                <c:pt idx="212">
                  <c:v>2.2209509999999999E-5</c:v>
                </c:pt>
                <c:pt idx="213">
                  <c:v>2.2241070000000001E-5</c:v>
                </c:pt>
                <c:pt idx="214">
                  <c:v>2.2272529999999999E-5</c:v>
                </c:pt>
                <c:pt idx="215">
                  <c:v>2.230387E-5</c:v>
                </c:pt>
                <c:pt idx="216">
                  <c:v>2.2335099999999999E-5</c:v>
                </c:pt>
                <c:pt idx="217">
                  <c:v>2.2366230000000002E-5</c:v>
                </c:pt>
                <c:pt idx="218">
                  <c:v>2.239725E-5</c:v>
                </c:pt>
                <c:pt idx="219">
                  <c:v>2.242816E-5</c:v>
                </c:pt>
                <c:pt idx="220">
                  <c:v>2.2458980000000002E-5</c:v>
                </c:pt>
                <c:pt idx="221">
                  <c:v>2.2489689999999998E-5</c:v>
                </c:pt>
                <c:pt idx="222">
                  <c:v>2.252028E-5</c:v>
                </c:pt>
                <c:pt idx="223">
                  <c:v>2.255078E-5</c:v>
                </c:pt>
                <c:pt idx="224">
                  <c:v>2.2581179999999998E-5</c:v>
                </c:pt>
                <c:pt idx="225">
                  <c:v>2.2611480000000001E-5</c:v>
                </c:pt>
                <c:pt idx="226">
                  <c:v>2.2641669999999998E-5</c:v>
                </c:pt>
                <c:pt idx="227">
                  <c:v>2.267177E-5</c:v>
                </c:pt>
                <c:pt idx="228">
                  <c:v>2.2701770000000001E-5</c:v>
                </c:pt>
                <c:pt idx="229">
                  <c:v>2.2731659999999998E-5</c:v>
                </c:pt>
                <c:pt idx="230">
                  <c:v>2.2761459999999999E-5</c:v>
                </c:pt>
                <c:pt idx="231">
                  <c:v>2.2791170000000001E-5</c:v>
                </c:pt>
                <c:pt idx="232">
                  <c:v>2.2820770000000001E-5</c:v>
                </c:pt>
                <c:pt idx="233">
                  <c:v>2.2850279999999999E-5</c:v>
                </c:pt>
                <c:pt idx="234">
                  <c:v>2.2879710000000001E-5</c:v>
                </c:pt>
                <c:pt idx="235">
                  <c:v>2.290904E-5</c:v>
                </c:pt>
                <c:pt idx="236">
                  <c:v>2.2938279999999999E-5</c:v>
                </c:pt>
                <c:pt idx="237">
                  <c:v>2.2967420000000001E-5</c:v>
                </c:pt>
                <c:pt idx="238">
                  <c:v>2.2996480000000001E-5</c:v>
                </c:pt>
                <c:pt idx="239">
                  <c:v>2.3025440000000001E-5</c:v>
                </c:pt>
                <c:pt idx="240">
                  <c:v>2.3054319999999999E-5</c:v>
                </c:pt>
                <c:pt idx="241">
                  <c:v>2.308311E-5</c:v>
                </c:pt>
                <c:pt idx="242">
                  <c:v>2.3111800000000001E-5</c:v>
                </c:pt>
                <c:pt idx="243">
                  <c:v>2.314041E-5</c:v>
                </c:pt>
                <c:pt idx="244">
                  <c:v>2.316893E-5</c:v>
                </c:pt>
                <c:pt idx="245">
                  <c:v>2.319736E-5</c:v>
                </c:pt>
                <c:pt idx="246">
                  <c:v>2.3225710000000001E-5</c:v>
                </c:pt>
                <c:pt idx="247">
                  <c:v>2.3253959999999999E-5</c:v>
                </c:pt>
                <c:pt idx="248">
                  <c:v>2.3282140000000001E-5</c:v>
                </c:pt>
                <c:pt idx="249">
                  <c:v>2.3310230000000001E-5</c:v>
                </c:pt>
                <c:pt idx="250">
                  <c:v>2.3338239999999999E-5</c:v>
                </c:pt>
              </c:numCache>
            </c:numRef>
          </c:yVal>
          <c:smooth val="1"/>
          <c:extLst>
            <c:ext xmlns:c16="http://schemas.microsoft.com/office/drawing/2014/chart" uri="{C3380CC4-5D6E-409C-BE32-E72D297353CC}">
              <c16:uniqueId val="{0000002B-4D4C-4B1C-89A4-3D3AFACA9F2D}"/>
            </c:ext>
          </c:extLst>
        </c:ser>
        <c:ser>
          <c:idx val="44"/>
          <c:order val="44"/>
          <c:tx>
            <c:strRef>
              <c:f>marine01!$AW$1</c:f>
              <c:strCache>
                <c:ptCount val="1"/>
                <c:pt idx="0">
                  <c:v>Dp(1.00172E-06) </c:v>
                </c:pt>
              </c:strCache>
            </c:strRef>
          </c:tx>
          <c:spPr>
            <a:ln w="12700">
              <a:solidFill>
                <a:srgbClr val="00808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marine01!$AW$2:$AW$252</c:f>
              <c:numCache>
                <c:formatCode>0.00E+00</c:formatCode>
                <c:ptCount val="251"/>
                <c:pt idx="0">
                  <c:v>2.212737E-6</c:v>
                </c:pt>
                <c:pt idx="1">
                  <c:v>2.4881150000000001E-6</c:v>
                </c:pt>
                <c:pt idx="2">
                  <c:v>2.533302E-6</c:v>
                </c:pt>
                <c:pt idx="3">
                  <c:v>2.582437E-6</c:v>
                </c:pt>
                <c:pt idx="4">
                  <c:v>2.6360400000000001E-6</c:v>
                </c:pt>
                <c:pt idx="5">
                  <c:v>2.6947549999999998E-6</c:v>
                </c:pt>
                <c:pt idx="6">
                  <c:v>2.759394E-6</c:v>
                </c:pt>
                <c:pt idx="7">
                  <c:v>2.8309829999999998E-6</c:v>
                </c:pt>
                <c:pt idx="8">
                  <c:v>2.9108020000000002E-6</c:v>
                </c:pt>
                <c:pt idx="9">
                  <c:v>3.0004699999999999E-6</c:v>
                </c:pt>
                <c:pt idx="10">
                  <c:v>3.1020530000000001E-6</c:v>
                </c:pt>
                <c:pt idx="11">
                  <c:v>3.2182099999999998E-6</c:v>
                </c:pt>
                <c:pt idx="12">
                  <c:v>3.3523430000000002E-6</c:v>
                </c:pt>
                <c:pt idx="13">
                  <c:v>3.508909E-6</c:v>
                </c:pt>
                <c:pt idx="14">
                  <c:v>3.6935910000000001E-6</c:v>
                </c:pt>
                <c:pt idx="15">
                  <c:v>3.9135860000000001E-6</c:v>
                </c:pt>
                <c:pt idx="16">
                  <c:v>4.1777120000000002E-6</c:v>
                </c:pt>
                <c:pt idx="17">
                  <c:v>4.4961580000000004E-6</c:v>
                </c:pt>
                <c:pt idx="18">
                  <c:v>4.8795240000000003E-6</c:v>
                </c:pt>
                <c:pt idx="19">
                  <c:v>5.3371110000000002E-6</c:v>
                </c:pt>
                <c:pt idx="20">
                  <c:v>5.8771250000000001E-6</c:v>
                </c:pt>
                <c:pt idx="21">
                  <c:v>6.4942340000000001E-6</c:v>
                </c:pt>
                <c:pt idx="22">
                  <c:v>7.171419E-6</c:v>
                </c:pt>
                <c:pt idx="23">
                  <c:v>7.8744009999999998E-6</c:v>
                </c:pt>
                <c:pt idx="24">
                  <c:v>8.5572210000000008E-6</c:v>
                </c:pt>
                <c:pt idx="25">
                  <c:v>9.1774380000000002E-6</c:v>
                </c:pt>
                <c:pt idx="26">
                  <c:v>9.7113919999999997E-6</c:v>
                </c:pt>
                <c:pt idx="27">
                  <c:v>1.015744E-5</c:v>
                </c:pt>
                <c:pt idx="28">
                  <c:v>1.052844E-5</c:v>
                </c:pt>
                <c:pt idx="29">
                  <c:v>1.0841640000000001E-5</c:v>
                </c:pt>
                <c:pt idx="30">
                  <c:v>1.1112400000000001E-5</c:v>
                </c:pt>
                <c:pt idx="31">
                  <c:v>1.135264E-5</c:v>
                </c:pt>
                <c:pt idx="32">
                  <c:v>1.157078E-5</c:v>
                </c:pt>
                <c:pt idx="33">
                  <c:v>1.177234E-5</c:v>
                </c:pt>
                <c:pt idx="34">
                  <c:v>1.1960999999999999E-5</c:v>
                </c:pt>
                <c:pt idx="35">
                  <c:v>1.213922E-5</c:v>
                </c:pt>
                <c:pt idx="36">
                  <c:v>1.2308690000000001E-5</c:v>
                </c:pt>
                <c:pt idx="37">
                  <c:v>1.247064E-5</c:v>
                </c:pt>
                <c:pt idx="38">
                  <c:v>1.262597E-5</c:v>
                </c:pt>
                <c:pt idx="39">
                  <c:v>1.2775419999999999E-5</c:v>
                </c:pt>
                <c:pt idx="40">
                  <c:v>1.2919550000000001E-5</c:v>
                </c:pt>
                <c:pt idx="41">
                  <c:v>1.3058820000000001E-5</c:v>
                </c:pt>
                <c:pt idx="42">
                  <c:v>1.31937E-5</c:v>
                </c:pt>
                <c:pt idx="43">
                  <c:v>1.332453E-5</c:v>
                </c:pt>
                <c:pt idx="44">
                  <c:v>1.34516E-5</c:v>
                </c:pt>
                <c:pt idx="45">
                  <c:v>1.3575189999999999E-5</c:v>
                </c:pt>
                <c:pt idx="46">
                  <c:v>1.369553E-5</c:v>
                </c:pt>
                <c:pt idx="47">
                  <c:v>1.381284E-5</c:v>
                </c:pt>
                <c:pt idx="48">
                  <c:v>1.392728E-5</c:v>
                </c:pt>
                <c:pt idx="49">
                  <c:v>1.403904E-5</c:v>
                </c:pt>
                <c:pt idx="50">
                  <c:v>1.41483E-5</c:v>
                </c:pt>
                <c:pt idx="51">
                  <c:v>1.425517E-5</c:v>
                </c:pt>
                <c:pt idx="52">
                  <c:v>1.435983E-5</c:v>
                </c:pt>
                <c:pt idx="53">
                  <c:v>1.446234E-5</c:v>
                </c:pt>
                <c:pt idx="54">
                  <c:v>1.456286E-5</c:v>
                </c:pt>
                <c:pt idx="55">
                  <c:v>1.466143E-5</c:v>
                </c:pt>
                <c:pt idx="56">
                  <c:v>1.475819E-5</c:v>
                </c:pt>
                <c:pt idx="57">
                  <c:v>1.4853209999999999E-5</c:v>
                </c:pt>
                <c:pt idx="58">
                  <c:v>1.494652E-5</c:v>
                </c:pt>
                <c:pt idx="59">
                  <c:v>1.5038240000000001E-5</c:v>
                </c:pt>
                <c:pt idx="60">
                  <c:v>1.5128470000000001E-5</c:v>
                </c:pt>
                <c:pt idx="61">
                  <c:v>1.5217200000000001E-5</c:v>
                </c:pt>
                <c:pt idx="62">
                  <c:v>1.5304539999999998E-5</c:v>
                </c:pt>
                <c:pt idx="63">
                  <c:v>1.5390500000000001E-5</c:v>
                </c:pt>
                <c:pt idx="64">
                  <c:v>1.547519E-5</c:v>
                </c:pt>
                <c:pt idx="65">
                  <c:v>1.5558610000000001E-5</c:v>
                </c:pt>
                <c:pt idx="66">
                  <c:v>1.5640819999999999E-5</c:v>
                </c:pt>
                <c:pt idx="67">
                  <c:v>1.572186E-5</c:v>
                </c:pt>
                <c:pt idx="68">
                  <c:v>1.580177E-5</c:v>
                </c:pt>
                <c:pt idx="69">
                  <c:v>1.5880609999999999E-5</c:v>
                </c:pt>
                <c:pt idx="70">
                  <c:v>1.5958420000000001E-5</c:v>
                </c:pt>
                <c:pt idx="71">
                  <c:v>1.6035209999999999E-5</c:v>
                </c:pt>
                <c:pt idx="72">
                  <c:v>1.6111009999999999E-5</c:v>
                </c:pt>
                <c:pt idx="73">
                  <c:v>1.6185860000000001E-5</c:v>
                </c:pt>
                <c:pt idx="74">
                  <c:v>1.6259779999999998E-5</c:v>
                </c:pt>
                <c:pt idx="75">
                  <c:v>1.6332800000000001E-5</c:v>
                </c:pt>
                <c:pt idx="76">
                  <c:v>1.6404970000000001E-5</c:v>
                </c:pt>
                <c:pt idx="77">
                  <c:v>1.6476310000000001E-5</c:v>
                </c:pt>
                <c:pt idx="78">
                  <c:v>1.654681E-5</c:v>
                </c:pt>
                <c:pt idx="79">
                  <c:v>1.6616530000000001E-5</c:v>
                </c:pt>
                <c:pt idx="80">
                  <c:v>1.6685490000000001E-5</c:v>
                </c:pt>
                <c:pt idx="81">
                  <c:v>1.6753690000000001E-5</c:v>
                </c:pt>
                <c:pt idx="82">
                  <c:v>1.6821179999999999E-5</c:v>
                </c:pt>
                <c:pt idx="83">
                  <c:v>1.6887950000000002E-5</c:v>
                </c:pt>
                <c:pt idx="84">
                  <c:v>1.6954029999999999E-5</c:v>
                </c:pt>
                <c:pt idx="85">
                  <c:v>1.701943E-5</c:v>
                </c:pt>
                <c:pt idx="86">
                  <c:v>1.708418E-5</c:v>
                </c:pt>
                <c:pt idx="87">
                  <c:v>1.7148270000000001E-5</c:v>
                </c:pt>
                <c:pt idx="88">
                  <c:v>1.721175E-5</c:v>
                </c:pt>
                <c:pt idx="89">
                  <c:v>1.727461E-5</c:v>
                </c:pt>
                <c:pt idx="90">
                  <c:v>1.7336879999999999E-5</c:v>
                </c:pt>
                <c:pt idx="91">
                  <c:v>1.7398570000000001E-5</c:v>
                </c:pt>
                <c:pt idx="92">
                  <c:v>1.745968E-5</c:v>
                </c:pt>
                <c:pt idx="93">
                  <c:v>1.7520240000000002E-5</c:v>
                </c:pt>
                <c:pt idx="94">
                  <c:v>1.7580250000000002E-5</c:v>
                </c:pt>
                <c:pt idx="95">
                  <c:v>1.7639720000000001E-5</c:v>
                </c:pt>
                <c:pt idx="96">
                  <c:v>1.7698679999999999E-5</c:v>
                </c:pt>
                <c:pt idx="97">
                  <c:v>1.7757129999999998E-5</c:v>
                </c:pt>
                <c:pt idx="98">
                  <c:v>1.781508E-5</c:v>
                </c:pt>
                <c:pt idx="99">
                  <c:v>1.7872549999999999E-5</c:v>
                </c:pt>
                <c:pt idx="100">
                  <c:v>1.792952E-5</c:v>
                </c:pt>
                <c:pt idx="101">
                  <c:v>1.798604E-5</c:v>
                </c:pt>
                <c:pt idx="102">
                  <c:v>1.8042090000000001E-5</c:v>
                </c:pt>
                <c:pt idx="103">
                  <c:v>1.8097709999999999E-5</c:v>
                </c:pt>
                <c:pt idx="104">
                  <c:v>1.815289E-5</c:v>
                </c:pt>
                <c:pt idx="105">
                  <c:v>1.820762E-5</c:v>
                </c:pt>
                <c:pt idx="106">
                  <c:v>1.8261930000000001E-5</c:v>
                </c:pt>
                <c:pt idx="107">
                  <c:v>1.831583E-5</c:v>
                </c:pt>
                <c:pt idx="108">
                  <c:v>1.8369350000000001E-5</c:v>
                </c:pt>
                <c:pt idx="109">
                  <c:v>1.842242E-5</c:v>
                </c:pt>
                <c:pt idx="110">
                  <c:v>1.8475099999999999E-5</c:v>
                </c:pt>
                <c:pt idx="111">
                  <c:v>1.852742E-5</c:v>
                </c:pt>
                <c:pt idx="112">
                  <c:v>1.857934E-5</c:v>
                </c:pt>
                <c:pt idx="113">
                  <c:v>1.8630900000000001E-5</c:v>
                </c:pt>
                <c:pt idx="114">
                  <c:v>1.8682090000000001E-5</c:v>
                </c:pt>
                <c:pt idx="115">
                  <c:v>1.8732909999999999E-5</c:v>
                </c:pt>
                <c:pt idx="116">
                  <c:v>1.8783369999999998E-5</c:v>
                </c:pt>
                <c:pt idx="117">
                  <c:v>1.8833509999999999E-5</c:v>
                </c:pt>
                <c:pt idx="118">
                  <c:v>1.8883299999999999E-5</c:v>
                </c:pt>
                <c:pt idx="119">
                  <c:v>1.893276E-5</c:v>
                </c:pt>
                <c:pt idx="120">
                  <c:v>1.8981899999999999E-5</c:v>
                </c:pt>
                <c:pt idx="121">
                  <c:v>1.9030700000000001E-5</c:v>
                </c:pt>
                <c:pt idx="122">
                  <c:v>1.907917E-5</c:v>
                </c:pt>
                <c:pt idx="123">
                  <c:v>1.9127349999999999E-5</c:v>
                </c:pt>
                <c:pt idx="124">
                  <c:v>1.9175190000000002E-5</c:v>
                </c:pt>
                <c:pt idx="125">
                  <c:v>1.9222759999999999E-5</c:v>
                </c:pt>
                <c:pt idx="126">
                  <c:v>1.9270010000000001E-5</c:v>
                </c:pt>
                <c:pt idx="127">
                  <c:v>1.931698E-5</c:v>
                </c:pt>
                <c:pt idx="128">
                  <c:v>1.936366E-5</c:v>
                </c:pt>
                <c:pt idx="129">
                  <c:v>1.9410040000000002E-5</c:v>
                </c:pt>
                <c:pt idx="130">
                  <c:v>1.945612E-5</c:v>
                </c:pt>
                <c:pt idx="131">
                  <c:v>1.9501950000000001E-5</c:v>
                </c:pt>
                <c:pt idx="132">
                  <c:v>1.9547490000000001E-5</c:v>
                </c:pt>
                <c:pt idx="133">
                  <c:v>1.959276E-5</c:v>
                </c:pt>
                <c:pt idx="134">
                  <c:v>1.963775E-5</c:v>
                </c:pt>
                <c:pt idx="135">
                  <c:v>1.96825E-5</c:v>
                </c:pt>
                <c:pt idx="136">
                  <c:v>1.9726989999999999E-5</c:v>
                </c:pt>
                <c:pt idx="137">
                  <c:v>1.9771250000000001E-5</c:v>
                </c:pt>
                <c:pt idx="138">
                  <c:v>1.9815229999999998E-5</c:v>
                </c:pt>
                <c:pt idx="139">
                  <c:v>1.9858979999999999E-5</c:v>
                </c:pt>
                <c:pt idx="140">
                  <c:v>1.990248E-5</c:v>
                </c:pt>
                <c:pt idx="141">
                  <c:v>1.9945740000000001E-5</c:v>
                </c:pt>
                <c:pt idx="142">
                  <c:v>1.9988750000000001E-5</c:v>
                </c:pt>
                <c:pt idx="143">
                  <c:v>2.003155E-5</c:v>
                </c:pt>
                <c:pt idx="144">
                  <c:v>2.0074100000000001E-5</c:v>
                </c:pt>
                <c:pt idx="145">
                  <c:v>2.0116420000000001E-5</c:v>
                </c:pt>
                <c:pt idx="146">
                  <c:v>2.0158529999999999E-5</c:v>
                </c:pt>
                <c:pt idx="147">
                  <c:v>2.0200410000000001E-5</c:v>
                </c:pt>
                <c:pt idx="148">
                  <c:v>2.024205E-5</c:v>
                </c:pt>
                <c:pt idx="149">
                  <c:v>2.0283510000000001E-5</c:v>
                </c:pt>
                <c:pt idx="150">
                  <c:v>2.0324730000000001E-5</c:v>
                </c:pt>
                <c:pt idx="151">
                  <c:v>2.0365760000000001E-5</c:v>
                </c:pt>
                <c:pt idx="152">
                  <c:v>2.0406580000000001E-5</c:v>
                </c:pt>
                <c:pt idx="153">
                  <c:v>2.0447180000000002E-5</c:v>
                </c:pt>
                <c:pt idx="154">
                  <c:v>2.0487570000000001E-5</c:v>
                </c:pt>
                <c:pt idx="155">
                  <c:v>2.0527770000000001E-5</c:v>
                </c:pt>
                <c:pt idx="156">
                  <c:v>2.0567779999999998E-5</c:v>
                </c:pt>
                <c:pt idx="157">
                  <c:v>2.0607590000000002E-5</c:v>
                </c:pt>
                <c:pt idx="158">
                  <c:v>2.0647200000000001E-5</c:v>
                </c:pt>
                <c:pt idx="159">
                  <c:v>2.0686620000000001E-5</c:v>
                </c:pt>
                <c:pt idx="160">
                  <c:v>2.0725860000000001E-5</c:v>
                </c:pt>
                <c:pt idx="161">
                  <c:v>2.0764899999999998E-5</c:v>
                </c:pt>
                <c:pt idx="162">
                  <c:v>2.080377E-5</c:v>
                </c:pt>
                <c:pt idx="163">
                  <c:v>2.0842449999999999E-5</c:v>
                </c:pt>
                <c:pt idx="164">
                  <c:v>2.0880940000000001E-5</c:v>
                </c:pt>
                <c:pt idx="165">
                  <c:v>2.0919250000000001E-5</c:v>
                </c:pt>
                <c:pt idx="166">
                  <c:v>2.095739E-5</c:v>
                </c:pt>
                <c:pt idx="167">
                  <c:v>2.0995349999999999E-5</c:v>
                </c:pt>
                <c:pt idx="168">
                  <c:v>2.103315E-5</c:v>
                </c:pt>
                <c:pt idx="169">
                  <c:v>2.107077E-5</c:v>
                </c:pt>
                <c:pt idx="170">
                  <c:v>2.110822E-5</c:v>
                </c:pt>
                <c:pt idx="171">
                  <c:v>2.114551E-5</c:v>
                </c:pt>
                <c:pt idx="172">
                  <c:v>2.1182630000000002E-5</c:v>
                </c:pt>
                <c:pt idx="173">
                  <c:v>2.1219580000000001E-5</c:v>
                </c:pt>
                <c:pt idx="174">
                  <c:v>2.125637E-5</c:v>
                </c:pt>
                <c:pt idx="175">
                  <c:v>2.1293010000000002E-5</c:v>
                </c:pt>
                <c:pt idx="176">
                  <c:v>2.1329480000000002E-5</c:v>
                </c:pt>
                <c:pt idx="177">
                  <c:v>2.1365800000000001E-5</c:v>
                </c:pt>
                <c:pt idx="178">
                  <c:v>2.140196E-5</c:v>
                </c:pt>
                <c:pt idx="179">
                  <c:v>2.1437969999999998E-5</c:v>
                </c:pt>
                <c:pt idx="180">
                  <c:v>2.147384E-5</c:v>
                </c:pt>
                <c:pt idx="181">
                  <c:v>2.1509540000000001E-5</c:v>
                </c:pt>
                <c:pt idx="182">
                  <c:v>2.1545109999999999E-5</c:v>
                </c:pt>
                <c:pt idx="183">
                  <c:v>2.1580519999999999E-5</c:v>
                </c:pt>
                <c:pt idx="184">
                  <c:v>2.1615779999999999E-5</c:v>
                </c:pt>
                <c:pt idx="185">
                  <c:v>2.16509E-5</c:v>
                </c:pt>
                <c:pt idx="186">
                  <c:v>2.168587E-5</c:v>
                </c:pt>
                <c:pt idx="187">
                  <c:v>2.1720710000000001E-5</c:v>
                </c:pt>
                <c:pt idx="188">
                  <c:v>2.1755409999999999E-5</c:v>
                </c:pt>
                <c:pt idx="189">
                  <c:v>2.1789970000000001E-5</c:v>
                </c:pt>
                <c:pt idx="190">
                  <c:v>2.1824379999999999E-5</c:v>
                </c:pt>
                <c:pt idx="191">
                  <c:v>2.1858669999999999E-5</c:v>
                </c:pt>
                <c:pt idx="192">
                  <c:v>2.1892809999999999E-5</c:v>
                </c:pt>
                <c:pt idx="193">
                  <c:v>2.192683E-5</c:v>
                </c:pt>
                <c:pt idx="194">
                  <c:v>2.1960709999999999E-5</c:v>
                </c:pt>
                <c:pt idx="195">
                  <c:v>2.1994460000000002E-5</c:v>
                </c:pt>
                <c:pt idx="196">
                  <c:v>2.2028070000000001E-5</c:v>
                </c:pt>
                <c:pt idx="197">
                  <c:v>2.206156E-5</c:v>
                </c:pt>
                <c:pt idx="198">
                  <c:v>2.209493E-5</c:v>
                </c:pt>
                <c:pt idx="199">
                  <c:v>2.2128170000000001E-5</c:v>
                </c:pt>
                <c:pt idx="200">
                  <c:v>2.216129E-5</c:v>
                </c:pt>
                <c:pt idx="201">
                  <c:v>2.2194280000000001E-5</c:v>
                </c:pt>
                <c:pt idx="202">
                  <c:v>2.2227139999999999E-5</c:v>
                </c:pt>
                <c:pt idx="203">
                  <c:v>2.2259879999999999E-5</c:v>
                </c:pt>
                <c:pt idx="204">
                  <c:v>2.22925E-5</c:v>
                </c:pt>
                <c:pt idx="205">
                  <c:v>2.2325010000000001E-5</c:v>
                </c:pt>
                <c:pt idx="206">
                  <c:v>2.235739E-5</c:v>
                </c:pt>
                <c:pt idx="207">
                  <c:v>2.238965E-5</c:v>
                </c:pt>
                <c:pt idx="208">
                  <c:v>2.2421799999999999E-5</c:v>
                </c:pt>
                <c:pt idx="209">
                  <c:v>2.245383E-5</c:v>
                </c:pt>
                <c:pt idx="210">
                  <c:v>2.2485750000000001E-5</c:v>
                </c:pt>
                <c:pt idx="211">
                  <c:v>2.2517549999999999E-5</c:v>
                </c:pt>
                <c:pt idx="212">
                  <c:v>2.2549250000000001E-5</c:v>
                </c:pt>
                <c:pt idx="213">
                  <c:v>2.2580830000000001E-5</c:v>
                </c:pt>
                <c:pt idx="214">
                  <c:v>2.26123E-5</c:v>
                </c:pt>
                <c:pt idx="215">
                  <c:v>2.2643659999999999E-5</c:v>
                </c:pt>
                <c:pt idx="216">
                  <c:v>2.2674909999999999E-5</c:v>
                </c:pt>
                <c:pt idx="217">
                  <c:v>2.2706049999999999E-5</c:v>
                </c:pt>
                <c:pt idx="218">
                  <c:v>2.2737089999999999E-5</c:v>
                </c:pt>
                <c:pt idx="219">
                  <c:v>2.2768020000000001E-5</c:v>
                </c:pt>
                <c:pt idx="220">
                  <c:v>2.2798849999999999E-5</c:v>
                </c:pt>
                <c:pt idx="221">
                  <c:v>2.2829580000000001E-5</c:v>
                </c:pt>
                <c:pt idx="222">
                  <c:v>2.2860190000000001E-5</c:v>
                </c:pt>
                <c:pt idx="223">
                  <c:v>2.2890710000000002E-5</c:v>
                </c:pt>
                <c:pt idx="224">
                  <c:v>2.2921129999999999E-5</c:v>
                </c:pt>
                <c:pt idx="225">
                  <c:v>2.2951440000000001E-5</c:v>
                </c:pt>
                <c:pt idx="226">
                  <c:v>2.298164E-5</c:v>
                </c:pt>
                <c:pt idx="227">
                  <c:v>2.3011759999999999E-5</c:v>
                </c:pt>
                <c:pt idx="228">
                  <c:v>2.3041779999999999E-5</c:v>
                </c:pt>
                <c:pt idx="229">
                  <c:v>2.307168E-5</c:v>
                </c:pt>
                <c:pt idx="230">
                  <c:v>2.3101499999999999E-5</c:v>
                </c:pt>
                <c:pt idx="231">
                  <c:v>2.3131220000000001E-5</c:v>
                </c:pt>
                <c:pt idx="232">
                  <c:v>2.3160829999999999E-5</c:v>
                </c:pt>
                <c:pt idx="233">
                  <c:v>2.3190360000000001E-5</c:v>
                </c:pt>
                <c:pt idx="234">
                  <c:v>2.3219800000000001E-5</c:v>
                </c:pt>
                <c:pt idx="235">
                  <c:v>2.324914E-5</c:v>
                </c:pt>
                <c:pt idx="236">
                  <c:v>2.327839E-5</c:v>
                </c:pt>
                <c:pt idx="237">
                  <c:v>2.330755E-5</c:v>
                </c:pt>
                <c:pt idx="238">
                  <c:v>2.3336620000000001E-5</c:v>
                </c:pt>
                <c:pt idx="239">
                  <c:v>2.3365590000000001E-5</c:v>
                </c:pt>
                <c:pt idx="240">
                  <c:v>2.339448E-5</c:v>
                </c:pt>
                <c:pt idx="241">
                  <c:v>2.3423279999999998E-5</c:v>
                </c:pt>
                <c:pt idx="242">
                  <c:v>2.3451990000000001E-5</c:v>
                </c:pt>
                <c:pt idx="243">
                  <c:v>2.3480610000000001E-5</c:v>
                </c:pt>
                <c:pt idx="244">
                  <c:v>2.350913E-5</c:v>
                </c:pt>
                <c:pt idx="245">
                  <c:v>2.3537579999999998E-5</c:v>
                </c:pt>
                <c:pt idx="246">
                  <c:v>2.356594E-5</c:v>
                </c:pt>
                <c:pt idx="247">
                  <c:v>2.3594199999999998E-5</c:v>
                </c:pt>
                <c:pt idx="248">
                  <c:v>2.3622380000000001E-5</c:v>
                </c:pt>
                <c:pt idx="249">
                  <c:v>2.3650489999999999E-5</c:v>
                </c:pt>
                <c:pt idx="250">
                  <c:v>2.36785E-5</c:v>
                </c:pt>
              </c:numCache>
            </c:numRef>
          </c:yVal>
          <c:smooth val="1"/>
          <c:extLst>
            <c:ext xmlns:c16="http://schemas.microsoft.com/office/drawing/2014/chart" uri="{C3380CC4-5D6E-409C-BE32-E72D297353CC}">
              <c16:uniqueId val="{0000002C-4D4C-4B1C-89A4-3D3AFACA9F2D}"/>
            </c:ext>
          </c:extLst>
        </c:ser>
        <c:ser>
          <c:idx val="45"/>
          <c:order val="45"/>
          <c:tx>
            <c:strRef>
              <c:f>marine01!$AY$1</c:f>
              <c:strCache>
                <c:ptCount val="1"/>
                <c:pt idx="0">
                  <c:v>Dp(1.09879E-06) </c:v>
                </c:pt>
              </c:strCache>
            </c:strRef>
          </c:tx>
          <c:spPr>
            <a:ln w="12700">
              <a:solidFill>
                <a:srgbClr val="C0C0C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marine01!$AY$2:$AY$252</c:f>
              <c:numCache>
                <c:formatCode>0.00E+00</c:formatCode>
                <c:ptCount val="251"/>
                <c:pt idx="0">
                  <c:v>2.4306620000000001E-6</c:v>
                </c:pt>
                <c:pt idx="1">
                  <c:v>2.7301150000000001E-6</c:v>
                </c:pt>
                <c:pt idx="2">
                  <c:v>2.7797970000000002E-6</c:v>
                </c:pt>
                <c:pt idx="3">
                  <c:v>2.8336389999999999E-6</c:v>
                </c:pt>
                <c:pt idx="4">
                  <c:v>2.8923490000000001E-6</c:v>
                </c:pt>
                <c:pt idx="5">
                  <c:v>2.9566179999999999E-6</c:v>
                </c:pt>
                <c:pt idx="6">
                  <c:v>3.0273170000000001E-6</c:v>
                </c:pt>
                <c:pt idx="7">
                  <c:v>3.1055379999999999E-6</c:v>
                </c:pt>
                <c:pt idx="8">
                  <c:v>3.1926379999999999E-6</c:v>
                </c:pt>
                <c:pt idx="9">
                  <c:v>3.290321E-6</c:v>
                </c:pt>
                <c:pt idx="10">
                  <c:v>3.400741E-6</c:v>
                </c:pt>
                <c:pt idx="11">
                  <c:v>3.5266409999999999E-6</c:v>
                </c:pt>
                <c:pt idx="12">
                  <c:v>3.6714800000000002E-6</c:v>
                </c:pt>
                <c:pt idx="13">
                  <c:v>3.8397200000000004E-6</c:v>
                </c:pt>
                <c:pt idx="14">
                  <c:v>4.0369360000000004E-6</c:v>
                </c:pt>
                <c:pt idx="15">
                  <c:v>4.2700239999999996E-6</c:v>
                </c:pt>
                <c:pt idx="16">
                  <c:v>4.5472259999999997E-6</c:v>
                </c:pt>
                <c:pt idx="17">
                  <c:v>4.8778049999999996E-6</c:v>
                </c:pt>
                <c:pt idx="18">
                  <c:v>5.2711390000000003E-6</c:v>
                </c:pt>
                <c:pt idx="19">
                  <c:v>5.7352279999999997E-6</c:v>
                </c:pt>
                <c:pt idx="20">
                  <c:v>6.2773019999999997E-6</c:v>
                </c:pt>
                <c:pt idx="21">
                  <c:v>6.8917660000000001E-6</c:v>
                </c:pt>
                <c:pt idx="22">
                  <c:v>7.5624099999999996E-6</c:v>
                </c:pt>
                <c:pt idx="23">
                  <c:v>8.2566339999999995E-6</c:v>
                </c:pt>
                <c:pt idx="24">
                  <c:v>8.9304199999999998E-6</c:v>
                </c:pt>
                <c:pt idx="25">
                  <c:v>9.5428230000000008E-6</c:v>
                </c:pt>
                <c:pt idx="26">
                  <c:v>1.0070859999999999E-5</c:v>
                </c:pt>
                <c:pt idx="27">
                  <c:v>1.0512879999999999E-5</c:v>
                </c:pt>
                <c:pt idx="28">
                  <c:v>1.0881359999999999E-5</c:v>
                </c:pt>
                <c:pt idx="29">
                  <c:v>1.119311E-5</c:v>
                </c:pt>
                <c:pt idx="30">
                  <c:v>1.146314E-5</c:v>
                </c:pt>
                <c:pt idx="31">
                  <c:v>1.1703090000000001E-5</c:v>
                </c:pt>
                <c:pt idx="32">
                  <c:v>1.192122E-5</c:v>
                </c:pt>
                <c:pt idx="33">
                  <c:v>1.2122950000000001E-5</c:v>
                </c:pt>
                <c:pt idx="34">
                  <c:v>1.2311869999999999E-5</c:v>
                </c:pt>
                <c:pt idx="35">
                  <c:v>1.249043E-5</c:v>
                </c:pt>
                <c:pt idx="36">
                  <c:v>1.2660269999999999E-5</c:v>
                </c:pt>
                <c:pt idx="37">
                  <c:v>1.2822610000000001E-5</c:v>
                </c:pt>
                <c:pt idx="38">
                  <c:v>1.2978370000000001E-5</c:v>
                </c:pt>
                <c:pt idx="39">
                  <c:v>1.312824E-5</c:v>
                </c:pt>
                <c:pt idx="40">
                  <c:v>1.3272799999999999E-5</c:v>
                </c:pt>
                <c:pt idx="41">
                  <c:v>1.341251E-5</c:v>
                </c:pt>
                <c:pt idx="42">
                  <c:v>1.354783E-5</c:v>
                </c:pt>
                <c:pt idx="43">
                  <c:v>1.367909E-5</c:v>
                </c:pt>
                <c:pt idx="44">
                  <c:v>1.380659E-5</c:v>
                </c:pt>
                <c:pt idx="45">
                  <c:v>1.3930610000000001E-5</c:v>
                </c:pt>
                <c:pt idx="46">
                  <c:v>1.405137E-5</c:v>
                </c:pt>
                <c:pt idx="47">
                  <c:v>1.41691E-5</c:v>
                </c:pt>
                <c:pt idx="48">
                  <c:v>1.4283950000000001E-5</c:v>
                </c:pt>
                <c:pt idx="49">
                  <c:v>1.4396120000000001E-5</c:v>
                </c:pt>
                <c:pt idx="50">
                  <c:v>1.4505770000000001E-5</c:v>
                </c:pt>
                <c:pt idx="51">
                  <c:v>1.461304E-5</c:v>
                </c:pt>
                <c:pt idx="52">
                  <c:v>1.471809E-5</c:v>
                </c:pt>
                <c:pt idx="53">
                  <c:v>1.4820970000000001E-5</c:v>
                </c:pt>
                <c:pt idx="54">
                  <c:v>1.4921860000000001E-5</c:v>
                </c:pt>
                <c:pt idx="55">
                  <c:v>1.50208E-5</c:v>
                </c:pt>
                <c:pt idx="56">
                  <c:v>1.5117919999999999E-5</c:v>
                </c:pt>
                <c:pt idx="57">
                  <c:v>1.521331E-5</c:v>
                </c:pt>
                <c:pt idx="58">
                  <c:v>1.5306960000000002E-5</c:v>
                </c:pt>
                <c:pt idx="59">
                  <c:v>1.5399020000000001E-5</c:v>
                </c:pt>
                <c:pt idx="60">
                  <c:v>1.5489590000000001E-5</c:v>
                </c:pt>
                <c:pt idx="61">
                  <c:v>1.557865E-5</c:v>
                </c:pt>
                <c:pt idx="62">
                  <c:v>1.5666320000000001E-5</c:v>
                </c:pt>
                <c:pt idx="63">
                  <c:v>1.5752599999999999E-5</c:v>
                </c:pt>
                <c:pt idx="64">
                  <c:v>1.5837599999999999E-5</c:v>
                </c:pt>
                <c:pt idx="65">
                  <c:v>1.5921330000000002E-5</c:v>
                </c:pt>
                <c:pt idx="66">
                  <c:v>1.6003850000000001E-5</c:v>
                </c:pt>
                <c:pt idx="67">
                  <c:v>1.6085179999999998E-5</c:v>
                </c:pt>
                <c:pt idx="68">
                  <c:v>1.6165380000000001E-5</c:v>
                </c:pt>
                <c:pt idx="69">
                  <c:v>1.6244520000000001E-5</c:v>
                </c:pt>
                <c:pt idx="70">
                  <c:v>1.6322609999999999E-5</c:v>
                </c:pt>
                <c:pt idx="71">
                  <c:v>1.6399669999999999E-5</c:v>
                </c:pt>
                <c:pt idx="72">
                  <c:v>1.6475749999999999E-5</c:v>
                </c:pt>
                <c:pt idx="73">
                  <c:v>1.6550869999999999E-5</c:v>
                </c:pt>
                <c:pt idx="74">
                  <c:v>1.6625050000000001E-5</c:v>
                </c:pt>
                <c:pt idx="75">
                  <c:v>1.6698339999999998E-5</c:v>
                </c:pt>
                <c:pt idx="76">
                  <c:v>1.6770759999999999E-5</c:v>
                </c:pt>
                <c:pt idx="77">
                  <c:v>1.684235E-5</c:v>
                </c:pt>
                <c:pt idx="78">
                  <c:v>1.6913099999999999E-5</c:v>
                </c:pt>
                <c:pt idx="79">
                  <c:v>1.6983070000000001E-5</c:v>
                </c:pt>
                <c:pt idx="80">
                  <c:v>1.7052270000000001E-5</c:v>
                </c:pt>
                <c:pt idx="81">
                  <c:v>1.7120710000000001E-5</c:v>
                </c:pt>
                <c:pt idx="82">
                  <c:v>1.7188429999999998E-5</c:v>
                </c:pt>
                <c:pt idx="83">
                  <c:v>1.725543E-5</c:v>
                </c:pt>
                <c:pt idx="84">
                  <c:v>1.7321729999999999E-5</c:v>
                </c:pt>
                <c:pt idx="85">
                  <c:v>1.7387359999999999E-5</c:v>
                </c:pt>
                <c:pt idx="86">
                  <c:v>1.7452330000000001E-5</c:v>
                </c:pt>
                <c:pt idx="87">
                  <c:v>1.751664E-5</c:v>
                </c:pt>
                <c:pt idx="88">
                  <c:v>1.758033E-5</c:v>
                </c:pt>
                <c:pt idx="89">
                  <c:v>1.7643400000000001E-5</c:v>
                </c:pt>
                <c:pt idx="90">
                  <c:v>1.7705880000000001E-5</c:v>
                </c:pt>
                <c:pt idx="91">
                  <c:v>1.7767770000000001E-5</c:v>
                </c:pt>
                <c:pt idx="92">
                  <c:v>1.782908E-5</c:v>
                </c:pt>
                <c:pt idx="93">
                  <c:v>1.7889830000000001E-5</c:v>
                </c:pt>
                <c:pt idx="94">
                  <c:v>1.7950039999999999E-5</c:v>
                </c:pt>
                <c:pt idx="95">
                  <c:v>1.8009700000000001E-5</c:v>
                </c:pt>
                <c:pt idx="96">
                  <c:v>1.8068849999999999E-5</c:v>
                </c:pt>
                <c:pt idx="97">
                  <c:v>1.8127490000000002E-5</c:v>
                </c:pt>
                <c:pt idx="98">
                  <c:v>1.8185619999999999E-5</c:v>
                </c:pt>
                <c:pt idx="99">
                  <c:v>1.824327E-5</c:v>
                </c:pt>
                <c:pt idx="100">
                  <c:v>1.830042E-5</c:v>
                </c:pt>
                <c:pt idx="101">
                  <c:v>1.8357119999999999E-5</c:v>
                </c:pt>
                <c:pt idx="102">
                  <c:v>1.8413349999999999E-5</c:v>
                </c:pt>
                <c:pt idx="103">
                  <c:v>1.8469139999999998E-5</c:v>
                </c:pt>
                <c:pt idx="104">
                  <c:v>1.8524480000000001E-5</c:v>
                </c:pt>
                <c:pt idx="105">
                  <c:v>1.857939E-5</c:v>
                </c:pt>
                <c:pt idx="106">
                  <c:v>1.8633859999999998E-5</c:v>
                </c:pt>
                <c:pt idx="107">
                  <c:v>1.8687919999999999E-5</c:v>
                </c:pt>
                <c:pt idx="108">
                  <c:v>1.87416E-5</c:v>
                </c:pt>
                <c:pt idx="109">
                  <c:v>1.879483E-5</c:v>
                </c:pt>
                <c:pt idx="110">
                  <c:v>1.884767E-5</c:v>
                </c:pt>
                <c:pt idx="111">
                  <c:v>1.8900140000000002E-5</c:v>
                </c:pt>
                <c:pt idx="112">
                  <c:v>1.8952209999999999E-5</c:v>
                </c:pt>
                <c:pt idx="113">
                  <c:v>1.9003920000000001E-5</c:v>
                </c:pt>
                <c:pt idx="114">
                  <c:v>1.9055260000000001E-5</c:v>
                </c:pt>
                <c:pt idx="115">
                  <c:v>1.9106220000000002E-5</c:v>
                </c:pt>
                <c:pt idx="116">
                  <c:v>1.9156830000000001E-5</c:v>
                </c:pt>
                <c:pt idx="117">
                  <c:v>1.9207109999999998E-5</c:v>
                </c:pt>
                <c:pt idx="118">
                  <c:v>1.9257049999999999E-5</c:v>
                </c:pt>
                <c:pt idx="119">
                  <c:v>1.9306649999999999E-5</c:v>
                </c:pt>
                <c:pt idx="120">
                  <c:v>1.935592E-5</c:v>
                </c:pt>
                <c:pt idx="121">
                  <c:v>1.9404859999999998E-5</c:v>
                </c:pt>
                <c:pt idx="122">
                  <c:v>1.945346E-5</c:v>
                </c:pt>
                <c:pt idx="123">
                  <c:v>1.9501770000000001E-5</c:v>
                </c:pt>
                <c:pt idx="124">
                  <c:v>1.954974E-5</c:v>
                </c:pt>
                <c:pt idx="125">
                  <c:v>1.9597439999999999E-5</c:v>
                </c:pt>
                <c:pt idx="126">
                  <c:v>1.964482E-5</c:v>
                </c:pt>
                <c:pt idx="127">
                  <c:v>1.9691910000000001E-5</c:v>
                </c:pt>
                <c:pt idx="128">
                  <c:v>1.9738719999999999E-5</c:v>
                </c:pt>
                <c:pt idx="129">
                  <c:v>1.978523E-5</c:v>
                </c:pt>
                <c:pt idx="130">
                  <c:v>1.9831419999999999E-5</c:v>
                </c:pt>
                <c:pt idx="131">
                  <c:v>1.9877369999999998E-5</c:v>
                </c:pt>
                <c:pt idx="132">
                  <c:v>1.9923030000000001E-5</c:v>
                </c:pt>
                <c:pt idx="133">
                  <c:v>1.9968420000000002E-5</c:v>
                </c:pt>
                <c:pt idx="134">
                  <c:v>2.0013529999999999E-5</c:v>
                </c:pt>
                <c:pt idx="135">
                  <c:v>2.005838E-5</c:v>
                </c:pt>
                <c:pt idx="136">
                  <c:v>2.0103E-5</c:v>
                </c:pt>
                <c:pt idx="137">
                  <c:v>2.0147370000000001E-5</c:v>
                </c:pt>
                <c:pt idx="138">
                  <c:v>2.0191459999999999E-5</c:v>
                </c:pt>
                <c:pt idx="139">
                  <c:v>2.0235320000000001E-5</c:v>
                </c:pt>
                <c:pt idx="140">
                  <c:v>2.0278920000000001E-5</c:v>
                </c:pt>
                <c:pt idx="141">
                  <c:v>2.032229E-5</c:v>
                </c:pt>
                <c:pt idx="142">
                  <c:v>2.03654E-5</c:v>
                </c:pt>
                <c:pt idx="143">
                  <c:v>2.040831E-5</c:v>
                </c:pt>
                <c:pt idx="144">
                  <c:v>2.0450959999999998E-5</c:v>
                </c:pt>
                <c:pt idx="145">
                  <c:v>2.0493389999999999E-5</c:v>
                </c:pt>
                <c:pt idx="146">
                  <c:v>2.053559E-5</c:v>
                </c:pt>
                <c:pt idx="147">
                  <c:v>2.0577569999999999E-5</c:v>
                </c:pt>
                <c:pt idx="148">
                  <c:v>2.0619310000000002E-5</c:v>
                </c:pt>
                <c:pt idx="149">
                  <c:v>2.0660869999999999E-5</c:v>
                </c:pt>
                <c:pt idx="150">
                  <c:v>2.0702189999999999E-5</c:v>
                </c:pt>
                <c:pt idx="151">
                  <c:v>2.074332E-5</c:v>
                </c:pt>
                <c:pt idx="152">
                  <c:v>2.0784220000000001E-5</c:v>
                </c:pt>
                <c:pt idx="153">
                  <c:v>2.0824919999999999E-5</c:v>
                </c:pt>
                <c:pt idx="154">
                  <c:v>2.0865399999999998E-5</c:v>
                </c:pt>
                <c:pt idx="155">
                  <c:v>2.0905690000000001E-5</c:v>
                </c:pt>
                <c:pt idx="156">
                  <c:v>2.0945790000000001E-5</c:v>
                </c:pt>
                <c:pt idx="157">
                  <c:v>2.0985690000000001E-5</c:v>
                </c:pt>
                <c:pt idx="158">
                  <c:v>2.102539E-5</c:v>
                </c:pt>
                <c:pt idx="159">
                  <c:v>2.1064899999999999E-5</c:v>
                </c:pt>
                <c:pt idx="160">
                  <c:v>2.1104229999999999E-5</c:v>
                </c:pt>
                <c:pt idx="161">
                  <c:v>2.1143350000000001E-5</c:v>
                </c:pt>
                <c:pt idx="162">
                  <c:v>2.1182299999999999E-5</c:v>
                </c:pt>
                <c:pt idx="163">
                  <c:v>2.122106E-5</c:v>
                </c:pt>
                <c:pt idx="164">
                  <c:v>2.1259640000000002E-5</c:v>
                </c:pt>
                <c:pt idx="165">
                  <c:v>2.129803E-5</c:v>
                </c:pt>
                <c:pt idx="166">
                  <c:v>2.1336250000000001E-5</c:v>
                </c:pt>
                <c:pt idx="167">
                  <c:v>2.1374289999999999E-5</c:v>
                </c:pt>
                <c:pt idx="168">
                  <c:v>2.1412169999999999E-5</c:v>
                </c:pt>
                <c:pt idx="169">
                  <c:v>2.144986E-5</c:v>
                </c:pt>
                <c:pt idx="170">
                  <c:v>2.148739E-5</c:v>
                </c:pt>
                <c:pt idx="171">
                  <c:v>2.1524760000000002E-5</c:v>
                </c:pt>
                <c:pt idx="172">
                  <c:v>2.1561959999999998E-5</c:v>
                </c:pt>
                <c:pt idx="173">
                  <c:v>2.159898E-5</c:v>
                </c:pt>
                <c:pt idx="174">
                  <c:v>2.1635850000000001E-5</c:v>
                </c:pt>
                <c:pt idx="175">
                  <c:v>2.167256E-5</c:v>
                </c:pt>
                <c:pt idx="176">
                  <c:v>2.1709109999999999E-5</c:v>
                </c:pt>
                <c:pt idx="177">
                  <c:v>2.17455E-5</c:v>
                </c:pt>
                <c:pt idx="178">
                  <c:v>2.1781730000000001E-5</c:v>
                </c:pt>
                <c:pt idx="179">
                  <c:v>2.181781E-5</c:v>
                </c:pt>
                <c:pt idx="180">
                  <c:v>2.1853750000000001E-5</c:v>
                </c:pt>
                <c:pt idx="181">
                  <c:v>2.1889519999999999E-5</c:v>
                </c:pt>
                <c:pt idx="182">
                  <c:v>2.1925150000000001E-5</c:v>
                </c:pt>
                <c:pt idx="183">
                  <c:v>2.196063E-5</c:v>
                </c:pt>
                <c:pt idx="184">
                  <c:v>2.1995960000000001E-5</c:v>
                </c:pt>
                <c:pt idx="185">
                  <c:v>2.203115E-5</c:v>
                </c:pt>
                <c:pt idx="186">
                  <c:v>2.2066180000000001E-5</c:v>
                </c:pt>
                <c:pt idx="187">
                  <c:v>2.210109E-5</c:v>
                </c:pt>
                <c:pt idx="188">
                  <c:v>2.2135849999999999E-5</c:v>
                </c:pt>
                <c:pt idx="189">
                  <c:v>2.2170469999999998E-5</c:v>
                </c:pt>
                <c:pt idx="190">
                  <c:v>2.2204950000000002E-5</c:v>
                </c:pt>
                <c:pt idx="191">
                  <c:v>2.2239299999999999E-5</c:v>
                </c:pt>
                <c:pt idx="192">
                  <c:v>2.2273499999999999E-5</c:v>
                </c:pt>
                <c:pt idx="193">
                  <c:v>2.2307580000000002E-5</c:v>
                </c:pt>
                <c:pt idx="194">
                  <c:v>2.2341520000000001E-5</c:v>
                </c:pt>
                <c:pt idx="195">
                  <c:v>2.2375330000000001E-5</c:v>
                </c:pt>
                <c:pt idx="196">
                  <c:v>2.2408999999999998E-5</c:v>
                </c:pt>
                <c:pt idx="197">
                  <c:v>2.2442550000000001E-5</c:v>
                </c:pt>
                <c:pt idx="198">
                  <c:v>2.2475980000000002E-5</c:v>
                </c:pt>
                <c:pt idx="199">
                  <c:v>2.250928E-5</c:v>
                </c:pt>
                <c:pt idx="200">
                  <c:v>2.254245E-5</c:v>
                </c:pt>
                <c:pt idx="201">
                  <c:v>2.257549E-5</c:v>
                </c:pt>
                <c:pt idx="202">
                  <c:v>2.2608409999999999E-5</c:v>
                </c:pt>
                <c:pt idx="203">
                  <c:v>2.264121E-5</c:v>
                </c:pt>
                <c:pt idx="204">
                  <c:v>2.2673879999999998E-5</c:v>
                </c:pt>
                <c:pt idx="205">
                  <c:v>2.2706439999999999E-5</c:v>
                </c:pt>
                <c:pt idx="206">
                  <c:v>2.2738879999999999E-5</c:v>
                </c:pt>
                <c:pt idx="207">
                  <c:v>2.27712E-5</c:v>
                </c:pt>
                <c:pt idx="208">
                  <c:v>2.2803399999999999E-5</c:v>
                </c:pt>
                <c:pt idx="209">
                  <c:v>2.283548E-5</c:v>
                </c:pt>
                <c:pt idx="210">
                  <c:v>2.2867450000000001E-5</c:v>
                </c:pt>
                <c:pt idx="211">
                  <c:v>2.2899299999999999E-5</c:v>
                </c:pt>
                <c:pt idx="212">
                  <c:v>2.2931050000000001E-5</c:v>
                </c:pt>
                <c:pt idx="213">
                  <c:v>2.2962680000000002E-5</c:v>
                </c:pt>
                <c:pt idx="214">
                  <c:v>2.2994200000000001E-5</c:v>
                </c:pt>
                <c:pt idx="215">
                  <c:v>2.3025609999999999E-5</c:v>
                </c:pt>
                <c:pt idx="216">
                  <c:v>2.305691E-5</c:v>
                </c:pt>
                <c:pt idx="217">
                  <c:v>2.30881E-5</c:v>
                </c:pt>
                <c:pt idx="218">
                  <c:v>2.311919E-5</c:v>
                </c:pt>
                <c:pt idx="219">
                  <c:v>2.3150160000000001E-5</c:v>
                </c:pt>
                <c:pt idx="220">
                  <c:v>2.318104E-5</c:v>
                </c:pt>
                <c:pt idx="221">
                  <c:v>2.3211820000000002E-5</c:v>
                </c:pt>
                <c:pt idx="222">
                  <c:v>2.3242470000000001E-5</c:v>
                </c:pt>
                <c:pt idx="223">
                  <c:v>2.3273030000000001E-5</c:v>
                </c:pt>
                <c:pt idx="224">
                  <c:v>2.3303500000000001E-5</c:v>
                </c:pt>
                <c:pt idx="225">
                  <c:v>2.333385E-5</c:v>
                </c:pt>
                <c:pt idx="226">
                  <c:v>2.3364099999999999E-5</c:v>
                </c:pt>
                <c:pt idx="227">
                  <c:v>2.3394260000000001E-5</c:v>
                </c:pt>
                <c:pt idx="228">
                  <c:v>2.342432E-5</c:v>
                </c:pt>
                <c:pt idx="229">
                  <c:v>2.3454270000000001E-5</c:v>
                </c:pt>
                <c:pt idx="230">
                  <c:v>2.348413E-5</c:v>
                </c:pt>
                <c:pt idx="231">
                  <c:v>2.3513890000000001E-5</c:v>
                </c:pt>
                <c:pt idx="232">
                  <c:v>2.3543549999999999E-5</c:v>
                </c:pt>
                <c:pt idx="233">
                  <c:v>2.357311E-5</c:v>
                </c:pt>
                <c:pt idx="234">
                  <c:v>2.3602589999999999E-5</c:v>
                </c:pt>
                <c:pt idx="235">
                  <c:v>2.3631979999999999E-5</c:v>
                </c:pt>
                <c:pt idx="236">
                  <c:v>2.3661270000000001E-5</c:v>
                </c:pt>
                <c:pt idx="237">
                  <c:v>2.369046E-5</c:v>
                </c:pt>
                <c:pt idx="238">
                  <c:v>2.371957E-5</c:v>
                </c:pt>
                <c:pt idx="239">
                  <c:v>2.374858E-5</c:v>
                </c:pt>
                <c:pt idx="240">
                  <c:v>2.3777510000000001E-5</c:v>
                </c:pt>
                <c:pt idx="241">
                  <c:v>2.380635E-5</c:v>
                </c:pt>
                <c:pt idx="242">
                  <c:v>2.3835100000000002E-5</c:v>
                </c:pt>
                <c:pt idx="243">
                  <c:v>2.386375E-5</c:v>
                </c:pt>
                <c:pt idx="244">
                  <c:v>2.3892309999999999E-5</c:v>
                </c:pt>
                <c:pt idx="245">
                  <c:v>2.39208E-5</c:v>
                </c:pt>
                <c:pt idx="246">
                  <c:v>2.394919E-5</c:v>
                </c:pt>
                <c:pt idx="247">
                  <c:v>2.3977490000000001E-5</c:v>
                </c:pt>
                <c:pt idx="248">
                  <c:v>2.400571E-5</c:v>
                </c:pt>
                <c:pt idx="249">
                  <c:v>2.403385E-5</c:v>
                </c:pt>
                <c:pt idx="250">
                  <c:v>2.4061900000000001E-5</c:v>
                </c:pt>
              </c:numCache>
            </c:numRef>
          </c:yVal>
          <c:smooth val="1"/>
          <c:extLst>
            <c:ext xmlns:c16="http://schemas.microsoft.com/office/drawing/2014/chart" uri="{C3380CC4-5D6E-409C-BE32-E72D297353CC}">
              <c16:uniqueId val="{0000002D-4D4C-4B1C-89A4-3D3AFACA9F2D}"/>
            </c:ext>
          </c:extLst>
        </c:ser>
        <c:ser>
          <c:idx val="46"/>
          <c:order val="46"/>
          <c:tx>
            <c:strRef>
              <c:f>marine01!$AZ$1</c:f>
              <c:strCache>
                <c:ptCount val="1"/>
                <c:pt idx="0">
                  <c:v>Dp(1.20526E-06) </c:v>
                </c:pt>
              </c:strCache>
            </c:strRef>
          </c:tx>
          <c:spPr>
            <a:ln w="12700">
              <a:solidFill>
                <a:srgbClr val="80808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marine01!$AZ$2:$AZ$252</c:f>
              <c:numCache>
                <c:formatCode>0.00E+00</c:formatCode>
                <c:ptCount val="251"/>
                <c:pt idx="0">
                  <c:v>2.6697149999999998E-6</c:v>
                </c:pt>
                <c:pt idx="1">
                  <c:v>2.9951060000000001E-6</c:v>
                </c:pt>
                <c:pt idx="2">
                  <c:v>3.049883E-6</c:v>
                </c:pt>
                <c:pt idx="3">
                  <c:v>3.1088319999999998E-6</c:v>
                </c:pt>
                <c:pt idx="4">
                  <c:v>3.1730739999999999E-6</c:v>
                </c:pt>
                <c:pt idx="5">
                  <c:v>3.2433470000000002E-6</c:v>
                </c:pt>
                <c:pt idx="6">
                  <c:v>3.3205799999999999E-6</c:v>
                </c:pt>
                <c:pt idx="7">
                  <c:v>3.405929E-6</c:v>
                </c:pt>
                <c:pt idx="8">
                  <c:v>3.5008250000000001E-6</c:v>
                </c:pt>
                <c:pt idx="9">
                  <c:v>3.607048E-6</c:v>
                </c:pt>
                <c:pt idx="10">
                  <c:v>3.726828E-6</c:v>
                </c:pt>
                <c:pt idx="11">
                  <c:v>3.8629709999999999E-6</c:v>
                </c:pt>
                <c:pt idx="12">
                  <c:v>4.0189639999999998E-6</c:v>
                </c:pt>
                <c:pt idx="13">
                  <c:v>4.1992280000000003E-6</c:v>
                </c:pt>
                <c:pt idx="14">
                  <c:v>4.4091839999999996E-6</c:v>
                </c:pt>
                <c:pt idx="15">
                  <c:v>4.6553780000000002E-6</c:v>
                </c:pt>
                <c:pt idx="16">
                  <c:v>4.9454470000000004E-6</c:v>
                </c:pt>
                <c:pt idx="17">
                  <c:v>5.2877530000000002E-6</c:v>
                </c:pt>
                <c:pt idx="18">
                  <c:v>5.6905500000000001E-6</c:v>
                </c:pt>
                <c:pt idx="19">
                  <c:v>6.1606909999999997E-6</c:v>
                </c:pt>
                <c:pt idx="20">
                  <c:v>6.7045690000000004E-6</c:v>
                </c:pt>
                <c:pt idx="21">
                  <c:v>7.3163870000000002E-6</c:v>
                </c:pt>
                <c:pt idx="22">
                  <c:v>7.9806930000000005E-6</c:v>
                </c:pt>
                <c:pt idx="23">
                  <c:v>8.6664569999999998E-6</c:v>
                </c:pt>
                <c:pt idx="24">
                  <c:v>9.3315190000000007E-6</c:v>
                </c:pt>
                <c:pt idx="25">
                  <c:v>9.9364000000000003E-6</c:v>
                </c:pt>
                <c:pt idx="26">
                  <c:v>1.045881E-5</c:v>
                </c:pt>
                <c:pt idx="27">
                  <c:v>1.089708E-5</c:v>
                </c:pt>
                <c:pt idx="28">
                  <c:v>1.126333E-5</c:v>
                </c:pt>
                <c:pt idx="29">
                  <c:v>1.1573920000000001E-5</c:v>
                </c:pt>
                <c:pt idx="30">
                  <c:v>1.184351E-5</c:v>
                </c:pt>
                <c:pt idx="31">
                  <c:v>1.2083480000000001E-5</c:v>
                </c:pt>
                <c:pt idx="32">
                  <c:v>1.23019E-5</c:v>
                </c:pt>
                <c:pt idx="33">
                  <c:v>1.2504070000000001E-5</c:v>
                </c:pt>
                <c:pt idx="34">
                  <c:v>1.2693540000000001E-5</c:v>
                </c:pt>
                <c:pt idx="35">
                  <c:v>1.28727E-5</c:v>
                </c:pt>
                <c:pt idx="36">
                  <c:v>1.3043179999999999E-5</c:v>
                </c:pt>
                <c:pt idx="37">
                  <c:v>1.3206179999999999E-5</c:v>
                </c:pt>
                <c:pt idx="38">
                  <c:v>1.33626E-5</c:v>
                </c:pt>
                <c:pt idx="39">
                  <c:v>1.351313E-5</c:v>
                </c:pt>
                <c:pt idx="40">
                  <c:v>1.365836E-5</c:v>
                </c:pt>
                <c:pt idx="41">
                  <c:v>1.3798729999999999E-5</c:v>
                </c:pt>
                <c:pt idx="42">
                  <c:v>1.393471E-5</c:v>
                </c:pt>
                <c:pt idx="43">
                  <c:v>1.406662E-5</c:v>
                </c:pt>
                <c:pt idx="44">
                  <c:v>1.4194760000000001E-5</c:v>
                </c:pt>
                <c:pt idx="45">
                  <c:v>1.43194E-5</c:v>
                </c:pt>
                <c:pt idx="46">
                  <c:v>1.444079E-5</c:v>
                </c:pt>
                <c:pt idx="47">
                  <c:v>1.4559120000000001E-5</c:v>
                </c:pt>
                <c:pt idx="48">
                  <c:v>1.467458E-5</c:v>
                </c:pt>
                <c:pt idx="49">
                  <c:v>1.478733E-5</c:v>
                </c:pt>
                <c:pt idx="50">
                  <c:v>1.4897570000000001E-5</c:v>
                </c:pt>
                <c:pt idx="51">
                  <c:v>1.5005409999999999E-5</c:v>
                </c:pt>
                <c:pt idx="52">
                  <c:v>1.511102E-5</c:v>
                </c:pt>
                <c:pt idx="53">
                  <c:v>1.521445E-5</c:v>
                </c:pt>
                <c:pt idx="54">
                  <c:v>1.5315879999999999E-5</c:v>
                </c:pt>
                <c:pt idx="55">
                  <c:v>1.5415350000000001E-5</c:v>
                </c:pt>
                <c:pt idx="56">
                  <c:v>1.5512990000000001E-5</c:v>
                </c:pt>
                <c:pt idx="57">
                  <c:v>1.5608890000000002E-5</c:v>
                </c:pt>
                <c:pt idx="58">
                  <c:v>1.5703040000000001E-5</c:v>
                </c:pt>
                <c:pt idx="59">
                  <c:v>1.5795599999999998E-5</c:v>
                </c:pt>
                <c:pt idx="60">
                  <c:v>1.5886650000000001E-5</c:v>
                </c:pt>
                <c:pt idx="61">
                  <c:v>1.5976190000000001E-5</c:v>
                </c:pt>
                <c:pt idx="62">
                  <c:v>1.6064319999999999E-5</c:v>
                </c:pt>
                <c:pt idx="63">
                  <c:v>1.615107E-5</c:v>
                </c:pt>
                <c:pt idx="64">
                  <c:v>1.6236520000000001E-5</c:v>
                </c:pt>
                <c:pt idx="65">
                  <c:v>1.632069E-5</c:v>
                </c:pt>
                <c:pt idx="66">
                  <c:v>1.6403639999999999E-5</c:v>
                </c:pt>
                <c:pt idx="67">
                  <c:v>1.648541E-5</c:v>
                </c:pt>
                <c:pt idx="68">
                  <c:v>1.6566029999999999E-5</c:v>
                </c:pt>
                <c:pt idx="69">
                  <c:v>1.6645580000000001E-5</c:v>
                </c:pt>
                <c:pt idx="70">
                  <c:v>1.672408E-5</c:v>
                </c:pt>
                <c:pt idx="71">
                  <c:v>1.6801549999999998E-5</c:v>
                </c:pt>
                <c:pt idx="72">
                  <c:v>1.6878020000000001E-5</c:v>
                </c:pt>
                <c:pt idx="73">
                  <c:v>1.6953530000000002E-5</c:v>
                </c:pt>
                <c:pt idx="74">
                  <c:v>1.702809E-5</c:v>
                </c:pt>
                <c:pt idx="75">
                  <c:v>1.710176E-5</c:v>
                </c:pt>
                <c:pt idx="76">
                  <c:v>1.717455E-5</c:v>
                </c:pt>
                <c:pt idx="77">
                  <c:v>1.7246509999999999E-5</c:v>
                </c:pt>
                <c:pt idx="78">
                  <c:v>1.731762E-5</c:v>
                </c:pt>
                <c:pt idx="79">
                  <c:v>1.7387939999999999E-5</c:v>
                </c:pt>
                <c:pt idx="80">
                  <c:v>1.7457489999999999E-5</c:v>
                </c:pt>
                <c:pt idx="81">
                  <c:v>1.752627E-5</c:v>
                </c:pt>
                <c:pt idx="82">
                  <c:v>1.7594330000000001E-5</c:v>
                </c:pt>
                <c:pt idx="83">
                  <c:v>1.7661669999999999E-5</c:v>
                </c:pt>
                <c:pt idx="84">
                  <c:v>1.7728300000000001E-5</c:v>
                </c:pt>
                <c:pt idx="85">
                  <c:v>1.779425E-5</c:v>
                </c:pt>
                <c:pt idx="86">
                  <c:v>1.7859529999999999E-5</c:v>
                </c:pt>
                <c:pt idx="87">
                  <c:v>1.7924160000000001E-5</c:v>
                </c:pt>
                <c:pt idx="88">
                  <c:v>1.7988159999999999E-5</c:v>
                </c:pt>
                <c:pt idx="89">
                  <c:v>1.805153E-5</c:v>
                </c:pt>
                <c:pt idx="90">
                  <c:v>1.8114319999999998E-5</c:v>
                </c:pt>
                <c:pt idx="91">
                  <c:v>1.8176509999999999E-5</c:v>
                </c:pt>
                <c:pt idx="92">
                  <c:v>1.8238110000000001E-5</c:v>
                </c:pt>
                <c:pt idx="93">
                  <c:v>1.8299149999999999E-5</c:v>
                </c:pt>
                <c:pt idx="94">
                  <c:v>1.835965E-5</c:v>
                </c:pt>
                <c:pt idx="95">
                  <c:v>1.8419590000000002E-5</c:v>
                </c:pt>
                <c:pt idx="96">
                  <c:v>1.8479019999999998E-5</c:v>
                </c:pt>
                <c:pt idx="97">
                  <c:v>1.853793E-5</c:v>
                </c:pt>
                <c:pt idx="98">
                  <c:v>1.8596329999999999E-5</c:v>
                </c:pt>
                <c:pt idx="99">
                  <c:v>1.8654249999999998E-5</c:v>
                </c:pt>
                <c:pt idx="100">
                  <c:v>1.871166E-5</c:v>
                </c:pt>
                <c:pt idx="101">
                  <c:v>1.876862E-5</c:v>
                </c:pt>
                <c:pt idx="102">
                  <c:v>1.88251E-5</c:v>
                </c:pt>
                <c:pt idx="103">
                  <c:v>1.8881150000000001E-5</c:v>
                </c:pt>
                <c:pt idx="104">
                  <c:v>1.8936750000000001E-5</c:v>
                </c:pt>
                <c:pt idx="105">
                  <c:v>1.89919E-5</c:v>
                </c:pt>
                <c:pt idx="106">
                  <c:v>1.9046609999999999E-5</c:v>
                </c:pt>
                <c:pt idx="107">
                  <c:v>1.910092E-5</c:v>
                </c:pt>
                <c:pt idx="108">
                  <c:v>1.9154840000000001E-5</c:v>
                </c:pt>
                <c:pt idx="109">
                  <c:v>1.92083E-5</c:v>
                </c:pt>
                <c:pt idx="110">
                  <c:v>1.926137E-5</c:v>
                </c:pt>
                <c:pt idx="111">
                  <c:v>1.931407E-5</c:v>
                </c:pt>
                <c:pt idx="112">
                  <c:v>1.9366369999999999E-5</c:v>
                </c:pt>
                <c:pt idx="113">
                  <c:v>1.9418310000000001E-5</c:v>
                </c:pt>
                <c:pt idx="114">
                  <c:v>1.9469869999999999E-5</c:v>
                </c:pt>
                <c:pt idx="115">
                  <c:v>1.9521049999999998E-5</c:v>
                </c:pt>
                <c:pt idx="116">
                  <c:v>1.957188E-5</c:v>
                </c:pt>
                <c:pt idx="117">
                  <c:v>1.9622370000000002E-5</c:v>
                </c:pt>
                <c:pt idx="118">
                  <c:v>1.967252E-5</c:v>
                </c:pt>
                <c:pt idx="119">
                  <c:v>1.9722330000000001E-5</c:v>
                </c:pt>
                <c:pt idx="120">
                  <c:v>1.9771799999999999E-5</c:v>
                </c:pt>
                <c:pt idx="121">
                  <c:v>1.9820949999999999E-5</c:v>
                </c:pt>
                <c:pt idx="122">
                  <c:v>1.9869750000000001E-5</c:v>
                </c:pt>
                <c:pt idx="123">
                  <c:v>1.991827E-5</c:v>
                </c:pt>
                <c:pt idx="124">
                  <c:v>1.9966439999999999E-5</c:v>
                </c:pt>
                <c:pt idx="125">
                  <c:v>2.0014330000000001E-5</c:v>
                </c:pt>
                <c:pt idx="126">
                  <c:v>2.0061899999999998E-5</c:v>
                </c:pt>
                <c:pt idx="127">
                  <c:v>2.010919E-5</c:v>
                </c:pt>
                <c:pt idx="128">
                  <c:v>2.0156180000000001E-5</c:v>
                </c:pt>
                <c:pt idx="129">
                  <c:v>2.0202870000000001E-5</c:v>
                </c:pt>
                <c:pt idx="130">
                  <c:v>2.024926E-5</c:v>
                </c:pt>
                <c:pt idx="131">
                  <c:v>2.0295390000000002E-5</c:v>
                </c:pt>
                <c:pt idx="132">
                  <c:v>2.034123E-5</c:v>
                </c:pt>
                <c:pt idx="133">
                  <c:v>2.0386789999999999E-5</c:v>
                </c:pt>
                <c:pt idx="134">
                  <c:v>2.0432079999999999E-5</c:v>
                </c:pt>
                <c:pt idx="135">
                  <c:v>2.0477119999999999E-5</c:v>
                </c:pt>
                <c:pt idx="136">
                  <c:v>2.0521900000000001E-5</c:v>
                </c:pt>
                <c:pt idx="137">
                  <c:v>2.056644E-5</c:v>
                </c:pt>
                <c:pt idx="138">
                  <c:v>2.061071E-5</c:v>
                </c:pt>
                <c:pt idx="139">
                  <c:v>2.0654729999999999E-5</c:v>
                </c:pt>
                <c:pt idx="140">
                  <c:v>2.0698499999999998E-5</c:v>
                </c:pt>
                <c:pt idx="141">
                  <c:v>2.0742039999999998E-5</c:v>
                </c:pt>
                <c:pt idx="142">
                  <c:v>2.078531E-5</c:v>
                </c:pt>
                <c:pt idx="143">
                  <c:v>2.0828380000000001E-5</c:v>
                </c:pt>
                <c:pt idx="144">
                  <c:v>2.087119E-5</c:v>
                </c:pt>
                <c:pt idx="145">
                  <c:v>2.0913780000000002E-5</c:v>
                </c:pt>
                <c:pt idx="146">
                  <c:v>2.095614E-5</c:v>
                </c:pt>
                <c:pt idx="147">
                  <c:v>2.099827E-5</c:v>
                </c:pt>
                <c:pt idx="148">
                  <c:v>2.104017E-5</c:v>
                </c:pt>
                <c:pt idx="149">
                  <c:v>2.1081880000000001E-5</c:v>
                </c:pt>
                <c:pt idx="150">
                  <c:v>2.1123350000000002E-5</c:v>
                </c:pt>
                <c:pt idx="151">
                  <c:v>2.1164629999999999E-5</c:v>
                </c:pt>
                <c:pt idx="152">
                  <c:v>2.1205680000000001E-5</c:v>
                </c:pt>
                <c:pt idx="153">
                  <c:v>2.1246519999999999E-5</c:v>
                </c:pt>
                <c:pt idx="154">
                  <c:v>2.1287150000000002E-5</c:v>
                </c:pt>
                <c:pt idx="155">
                  <c:v>2.1327580000000001E-5</c:v>
                </c:pt>
                <c:pt idx="156">
                  <c:v>2.1367830000000001E-5</c:v>
                </c:pt>
                <c:pt idx="157">
                  <c:v>2.140787E-5</c:v>
                </c:pt>
                <c:pt idx="158">
                  <c:v>2.1447700000000001E-5</c:v>
                </c:pt>
                <c:pt idx="159">
                  <c:v>2.1487360000000001E-5</c:v>
                </c:pt>
                <c:pt idx="160">
                  <c:v>2.152682E-5</c:v>
                </c:pt>
                <c:pt idx="161">
                  <c:v>2.1566079999999999E-5</c:v>
                </c:pt>
                <c:pt idx="162">
                  <c:v>2.1605159999999998E-5</c:v>
                </c:pt>
                <c:pt idx="163">
                  <c:v>2.1644059999999999E-5</c:v>
                </c:pt>
                <c:pt idx="164">
                  <c:v>2.168277E-5</c:v>
                </c:pt>
                <c:pt idx="165">
                  <c:v>2.1721290000000001E-5</c:v>
                </c:pt>
                <c:pt idx="166">
                  <c:v>2.175964E-5</c:v>
                </c:pt>
                <c:pt idx="167">
                  <c:v>2.17978E-5</c:v>
                </c:pt>
                <c:pt idx="168">
                  <c:v>2.1835809999999999E-5</c:v>
                </c:pt>
                <c:pt idx="169">
                  <c:v>2.1873629999999999E-5</c:v>
                </c:pt>
                <c:pt idx="170">
                  <c:v>2.1911290000000001E-5</c:v>
                </c:pt>
                <c:pt idx="171">
                  <c:v>2.1948780000000001E-5</c:v>
                </c:pt>
                <c:pt idx="172">
                  <c:v>2.1986099999999999E-5</c:v>
                </c:pt>
                <c:pt idx="173">
                  <c:v>2.202325E-5</c:v>
                </c:pt>
                <c:pt idx="174">
                  <c:v>2.2060230000000001E-5</c:v>
                </c:pt>
                <c:pt idx="175">
                  <c:v>2.209707E-5</c:v>
                </c:pt>
                <c:pt idx="176">
                  <c:v>2.213373E-5</c:v>
                </c:pt>
                <c:pt idx="177">
                  <c:v>2.2170239999999999E-5</c:v>
                </c:pt>
                <c:pt idx="178">
                  <c:v>2.220658E-5</c:v>
                </c:pt>
                <c:pt idx="179">
                  <c:v>2.2242779999999998E-5</c:v>
                </c:pt>
                <c:pt idx="180">
                  <c:v>2.227883E-5</c:v>
                </c:pt>
                <c:pt idx="181">
                  <c:v>2.231472E-5</c:v>
                </c:pt>
                <c:pt idx="182">
                  <c:v>2.2350459999999999E-5</c:v>
                </c:pt>
                <c:pt idx="183">
                  <c:v>2.2386049999999999E-5</c:v>
                </c:pt>
                <c:pt idx="184">
                  <c:v>2.2421490000000001E-5</c:v>
                </c:pt>
                <c:pt idx="185">
                  <c:v>2.2456790000000001E-5</c:v>
                </c:pt>
                <c:pt idx="186">
                  <c:v>2.2491929999999999E-5</c:v>
                </c:pt>
                <c:pt idx="187">
                  <c:v>2.2526939999999999E-5</c:v>
                </c:pt>
                <c:pt idx="188">
                  <c:v>2.2561809999999999E-5</c:v>
                </c:pt>
                <c:pt idx="189">
                  <c:v>2.2596539999999999E-5</c:v>
                </c:pt>
                <c:pt idx="190">
                  <c:v>2.2631119999999999E-5</c:v>
                </c:pt>
                <c:pt idx="191">
                  <c:v>2.266557E-5</c:v>
                </c:pt>
                <c:pt idx="192">
                  <c:v>2.2699880000000001E-5</c:v>
                </c:pt>
                <c:pt idx="193">
                  <c:v>2.2734070000000001E-5</c:v>
                </c:pt>
                <c:pt idx="194">
                  <c:v>2.276811E-5</c:v>
                </c:pt>
                <c:pt idx="195">
                  <c:v>2.2802020000000001E-5</c:v>
                </c:pt>
                <c:pt idx="196">
                  <c:v>2.2835789999999998E-5</c:v>
                </c:pt>
                <c:pt idx="197">
                  <c:v>2.286943E-5</c:v>
                </c:pt>
                <c:pt idx="198">
                  <c:v>2.2902960000000001E-5</c:v>
                </c:pt>
                <c:pt idx="199">
                  <c:v>2.2936349999999999E-5</c:v>
                </c:pt>
                <c:pt idx="200">
                  <c:v>2.296963E-5</c:v>
                </c:pt>
                <c:pt idx="201">
                  <c:v>2.300276E-5</c:v>
                </c:pt>
                <c:pt idx="202">
                  <c:v>2.3035779999999999E-5</c:v>
                </c:pt>
                <c:pt idx="203">
                  <c:v>2.3068669999999999E-5</c:v>
                </c:pt>
                <c:pt idx="204">
                  <c:v>2.3101430000000001E-5</c:v>
                </c:pt>
                <c:pt idx="205">
                  <c:v>2.3134089999999999E-5</c:v>
                </c:pt>
                <c:pt idx="206">
                  <c:v>2.316661E-5</c:v>
                </c:pt>
                <c:pt idx="207">
                  <c:v>2.3199030000000001E-5</c:v>
                </c:pt>
                <c:pt idx="208">
                  <c:v>2.323131E-5</c:v>
                </c:pt>
                <c:pt idx="209">
                  <c:v>2.3263490000000001E-5</c:v>
                </c:pt>
                <c:pt idx="210">
                  <c:v>2.329554E-5</c:v>
                </c:pt>
                <c:pt idx="211">
                  <c:v>2.3327479999999998E-5</c:v>
                </c:pt>
                <c:pt idx="212">
                  <c:v>2.335932E-5</c:v>
                </c:pt>
                <c:pt idx="213">
                  <c:v>2.339104E-5</c:v>
                </c:pt>
                <c:pt idx="214">
                  <c:v>2.3422649999999998E-5</c:v>
                </c:pt>
                <c:pt idx="215">
                  <c:v>2.3454139999999999E-5</c:v>
                </c:pt>
                <c:pt idx="216">
                  <c:v>2.3485519999999999E-5</c:v>
                </c:pt>
                <c:pt idx="217">
                  <c:v>2.3516800000000002E-5</c:v>
                </c:pt>
                <c:pt idx="218">
                  <c:v>2.354797E-5</c:v>
                </c:pt>
                <c:pt idx="219">
                  <c:v>2.3579030000000001E-5</c:v>
                </c:pt>
                <c:pt idx="220">
                  <c:v>2.3609989999999999E-5</c:v>
                </c:pt>
                <c:pt idx="221">
                  <c:v>2.3640839999999998E-5</c:v>
                </c:pt>
                <c:pt idx="222">
                  <c:v>2.3671580000000001E-5</c:v>
                </c:pt>
                <c:pt idx="223">
                  <c:v>2.370222E-5</c:v>
                </c:pt>
                <c:pt idx="224">
                  <c:v>2.3732760000000001E-5</c:v>
                </c:pt>
                <c:pt idx="225">
                  <c:v>2.37632E-5</c:v>
                </c:pt>
                <c:pt idx="226">
                  <c:v>2.379352E-5</c:v>
                </c:pt>
                <c:pt idx="227">
                  <c:v>2.3823760000000001E-5</c:v>
                </c:pt>
                <c:pt idx="228">
                  <c:v>2.3853899999999999E-5</c:v>
                </c:pt>
                <c:pt idx="229">
                  <c:v>2.3883920000000002E-5</c:v>
                </c:pt>
                <c:pt idx="230">
                  <c:v>2.3913859999999999E-5</c:v>
                </c:pt>
                <c:pt idx="231">
                  <c:v>2.3943689999999998E-5</c:v>
                </c:pt>
                <c:pt idx="232">
                  <c:v>2.3973429999999999E-5</c:v>
                </c:pt>
                <c:pt idx="233">
                  <c:v>2.4003069999999999E-5</c:v>
                </c:pt>
                <c:pt idx="234">
                  <c:v>2.4032619999999999E-5</c:v>
                </c:pt>
                <c:pt idx="235">
                  <c:v>2.406208E-5</c:v>
                </c:pt>
                <c:pt idx="236">
                  <c:v>2.4091440000000001E-5</c:v>
                </c:pt>
                <c:pt idx="237">
                  <c:v>2.4120710000000002E-5</c:v>
                </c:pt>
                <c:pt idx="238">
                  <c:v>2.414989E-5</c:v>
                </c:pt>
                <c:pt idx="239">
                  <c:v>2.4178970000000001E-5</c:v>
                </c:pt>
                <c:pt idx="240">
                  <c:v>2.4207970000000001E-5</c:v>
                </c:pt>
                <c:pt idx="241">
                  <c:v>2.423687E-5</c:v>
                </c:pt>
                <c:pt idx="242">
                  <c:v>2.426569E-5</c:v>
                </c:pt>
                <c:pt idx="243">
                  <c:v>2.429442E-5</c:v>
                </c:pt>
                <c:pt idx="244">
                  <c:v>2.4323050000000001E-5</c:v>
                </c:pt>
                <c:pt idx="245">
                  <c:v>2.4351599999999999E-5</c:v>
                </c:pt>
                <c:pt idx="246">
                  <c:v>2.438005E-5</c:v>
                </c:pt>
                <c:pt idx="247">
                  <c:v>2.440842E-5</c:v>
                </c:pt>
                <c:pt idx="248">
                  <c:v>2.443671E-5</c:v>
                </c:pt>
                <c:pt idx="249">
                  <c:v>2.4464910000000001E-5</c:v>
                </c:pt>
                <c:pt idx="250">
                  <c:v>2.449303E-5</c:v>
                </c:pt>
              </c:numCache>
            </c:numRef>
          </c:yVal>
          <c:smooth val="1"/>
          <c:extLst>
            <c:ext xmlns:c16="http://schemas.microsoft.com/office/drawing/2014/chart" uri="{C3380CC4-5D6E-409C-BE32-E72D297353CC}">
              <c16:uniqueId val="{0000002E-4D4C-4B1C-89A4-3D3AFACA9F2D}"/>
            </c:ext>
          </c:extLst>
        </c:ser>
        <c:ser>
          <c:idx val="47"/>
          <c:order val="47"/>
          <c:tx>
            <c:strRef>
              <c:f>marine01!$BA$1</c:f>
              <c:strCache>
                <c:ptCount val="1"/>
                <c:pt idx="0">
                  <c:v>Dp(1.32205E-06) </c:v>
                </c:pt>
              </c:strCache>
            </c:strRef>
          </c:tx>
          <c:spPr>
            <a:ln w="12700">
              <a:solidFill>
                <a:srgbClr val="9999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marine01!$BA$2:$BA$252</c:f>
              <c:numCache>
                <c:formatCode>0.00E+00</c:formatCode>
                <c:ptCount val="251"/>
                <c:pt idx="0">
                  <c:v>2.9319400000000001E-6</c:v>
                </c:pt>
                <c:pt idx="1">
                  <c:v>3.2850450000000001E-6</c:v>
                </c:pt>
                <c:pt idx="2">
                  <c:v>3.3457579999999999E-6</c:v>
                </c:pt>
                <c:pt idx="3">
                  <c:v>3.4102469999999998E-6</c:v>
                </c:pt>
                <c:pt idx="4">
                  <c:v>3.4804679999999999E-6</c:v>
                </c:pt>
                <c:pt idx="5">
                  <c:v>3.5572169999999998E-6</c:v>
                </c:pt>
                <c:pt idx="6">
                  <c:v>3.6414770000000002E-6</c:v>
                </c:pt>
                <c:pt idx="7">
                  <c:v>3.7344670000000001E-6</c:v>
                </c:pt>
                <c:pt idx="8">
                  <c:v>3.8376829999999999E-6</c:v>
                </c:pt>
                <c:pt idx="9">
                  <c:v>3.9529720000000002E-6</c:v>
                </c:pt>
                <c:pt idx="10">
                  <c:v>4.082626E-6</c:v>
                </c:pt>
                <c:pt idx="11">
                  <c:v>4.2294900000000001E-6</c:v>
                </c:pt>
                <c:pt idx="12">
                  <c:v>4.3970460000000004E-6</c:v>
                </c:pt>
                <c:pt idx="13">
                  <c:v>4.5896360000000002E-6</c:v>
                </c:pt>
                <c:pt idx="14">
                  <c:v>4.8124760000000003E-6</c:v>
                </c:pt>
                <c:pt idx="15">
                  <c:v>5.071728E-6</c:v>
                </c:pt>
                <c:pt idx="16">
                  <c:v>5.3744120000000001E-6</c:v>
                </c:pt>
                <c:pt idx="17">
                  <c:v>5.7280239999999999E-6</c:v>
                </c:pt>
                <c:pt idx="18">
                  <c:v>6.139796E-6</c:v>
                </c:pt>
                <c:pt idx="19">
                  <c:v>6.6155700000000003E-6</c:v>
                </c:pt>
                <c:pt idx="20">
                  <c:v>7.1610249999999998E-6</c:v>
                </c:pt>
                <c:pt idx="21">
                  <c:v>7.7702159999999993E-6</c:v>
                </c:pt>
                <c:pt idx="22">
                  <c:v>8.428398E-6</c:v>
                </c:pt>
                <c:pt idx="23">
                  <c:v>9.1060149999999999E-6</c:v>
                </c:pt>
                <c:pt idx="24">
                  <c:v>9.762687E-6</c:v>
                </c:pt>
                <c:pt idx="25">
                  <c:v>1.036037E-5</c:v>
                </c:pt>
                <c:pt idx="26">
                  <c:v>1.0877459999999999E-5</c:v>
                </c:pt>
                <c:pt idx="27">
                  <c:v>1.13123E-5</c:v>
                </c:pt>
                <c:pt idx="28">
                  <c:v>1.167664E-5</c:v>
                </c:pt>
                <c:pt idx="29">
                  <c:v>1.1986420000000001E-5</c:v>
                </c:pt>
                <c:pt idx="30">
                  <c:v>1.225591E-5</c:v>
                </c:pt>
                <c:pt idx="31">
                  <c:v>1.249622E-5</c:v>
                </c:pt>
                <c:pt idx="32">
                  <c:v>1.271523E-5</c:v>
                </c:pt>
                <c:pt idx="33">
                  <c:v>1.2918170000000001E-5</c:v>
                </c:pt>
                <c:pt idx="34">
                  <c:v>1.31085E-5</c:v>
                </c:pt>
                <c:pt idx="35">
                  <c:v>1.328855E-5</c:v>
                </c:pt>
                <c:pt idx="36">
                  <c:v>1.345996E-5</c:v>
                </c:pt>
                <c:pt idx="37">
                  <c:v>1.3623889999999999E-5</c:v>
                </c:pt>
                <c:pt idx="38">
                  <c:v>1.3781240000000001E-5</c:v>
                </c:pt>
                <c:pt idx="39">
                  <c:v>1.393271E-5</c:v>
                </c:pt>
                <c:pt idx="40">
                  <c:v>1.4078860000000001E-5</c:v>
                </c:pt>
                <c:pt idx="41">
                  <c:v>1.4220140000000001E-5</c:v>
                </c:pt>
                <c:pt idx="42">
                  <c:v>1.435702E-5</c:v>
                </c:pt>
                <c:pt idx="43">
                  <c:v>1.448981E-5</c:v>
                </c:pt>
                <c:pt idx="44">
                  <c:v>1.461883E-5</c:v>
                </c:pt>
                <c:pt idx="45">
                  <c:v>1.4744330000000001E-5</c:v>
                </c:pt>
                <c:pt idx="46">
                  <c:v>1.4866550000000001E-5</c:v>
                </c:pt>
                <c:pt idx="47">
                  <c:v>1.4985719999999999E-5</c:v>
                </c:pt>
                <c:pt idx="48">
                  <c:v>1.5101980000000001E-5</c:v>
                </c:pt>
                <c:pt idx="49">
                  <c:v>1.521554E-5</c:v>
                </c:pt>
                <c:pt idx="50">
                  <c:v>1.532655E-5</c:v>
                </c:pt>
                <c:pt idx="51">
                  <c:v>1.5435160000000001E-5</c:v>
                </c:pt>
                <c:pt idx="52">
                  <c:v>1.5541520000000002E-5</c:v>
                </c:pt>
                <c:pt idx="53">
                  <c:v>1.5645690000000001E-5</c:v>
                </c:pt>
                <c:pt idx="54">
                  <c:v>1.5747849999999999E-5</c:v>
                </c:pt>
                <c:pt idx="55">
                  <c:v>1.584803E-5</c:v>
                </c:pt>
                <c:pt idx="56">
                  <c:v>1.5946370000000002E-5</c:v>
                </c:pt>
                <c:pt idx="57">
                  <c:v>1.6042949999999999E-5</c:v>
                </c:pt>
                <c:pt idx="58">
                  <c:v>1.6137779999999998E-5</c:v>
                </c:pt>
                <c:pt idx="59">
                  <c:v>1.6231000000000001E-5</c:v>
                </c:pt>
                <c:pt idx="60">
                  <c:v>1.6322699999999999E-5</c:v>
                </c:pt>
                <c:pt idx="61">
                  <c:v>1.6412870000000001E-5</c:v>
                </c:pt>
                <c:pt idx="62">
                  <c:v>1.650163E-5</c:v>
                </c:pt>
                <c:pt idx="63">
                  <c:v>1.6589E-5</c:v>
                </c:pt>
                <c:pt idx="64">
                  <c:v>1.6675049999999999E-5</c:v>
                </c:pt>
                <c:pt idx="65">
                  <c:v>1.675982E-5</c:v>
                </c:pt>
                <c:pt idx="66">
                  <c:v>1.6843359999999999E-5</c:v>
                </c:pt>
                <c:pt idx="67">
                  <c:v>1.69257E-5</c:v>
                </c:pt>
                <c:pt idx="68">
                  <c:v>1.7006890000000001E-5</c:v>
                </c:pt>
                <c:pt idx="69">
                  <c:v>1.7087000000000001E-5</c:v>
                </c:pt>
                <c:pt idx="70">
                  <c:v>1.7166040000000001E-5</c:v>
                </c:pt>
                <c:pt idx="71">
                  <c:v>1.724405E-5</c:v>
                </c:pt>
                <c:pt idx="72">
                  <c:v>1.732106E-5</c:v>
                </c:pt>
                <c:pt idx="73">
                  <c:v>1.7397089999999999E-5</c:v>
                </c:pt>
                <c:pt idx="74">
                  <c:v>1.747217E-5</c:v>
                </c:pt>
                <c:pt idx="75">
                  <c:v>1.7546340000000001E-5</c:v>
                </c:pt>
                <c:pt idx="76">
                  <c:v>1.7619629999999999E-5</c:v>
                </c:pt>
                <c:pt idx="77">
                  <c:v>1.7692080000000002E-5</c:v>
                </c:pt>
                <c:pt idx="78">
                  <c:v>1.7763679999999999E-5</c:v>
                </c:pt>
                <c:pt idx="79">
                  <c:v>1.7834479999999999E-5</c:v>
                </c:pt>
                <c:pt idx="80">
                  <c:v>1.7904500000000001E-5</c:v>
                </c:pt>
                <c:pt idx="81">
                  <c:v>1.797374E-5</c:v>
                </c:pt>
                <c:pt idx="82">
                  <c:v>1.8042259999999999E-5</c:v>
                </c:pt>
                <c:pt idx="83">
                  <c:v>1.8110050000000001E-5</c:v>
                </c:pt>
                <c:pt idx="84">
                  <c:v>1.8177120000000001E-5</c:v>
                </c:pt>
                <c:pt idx="85">
                  <c:v>1.824351E-5</c:v>
                </c:pt>
                <c:pt idx="86">
                  <c:v>1.830923E-5</c:v>
                </c:pt>
                <c:pt idx="87">
                  <c:v>1.837428E-5</c:v>
                </c:pt>
                <c:pt idx="88">
                  <c:v>1.84387E-5</c:v>
                </c:pt>
                <c:pt idx="89">
                  <c:v>1.850249E-5</c:v>
                </c:pt>
                <c:pt idx="90">
                  <c:v>1.8565679999999999E-5</c:v>
                </c:pt>
                <c:pt idx="91">
                  <c:v>1.862827E-5</c:v>
                </c:pt>
                <c:pt idx="92">
                  <c:v>1.8690280000000002E-5</c:v>
                </c:pt>
                <c:pt idx="93">
                  <c:v>1.875172E-5</c:v>
                </c:pt>
                <c:pt idx="94">
                  <c:v>1.88126E-5</c:v>
                </c:pt>
                <c:pt idx="95">
                  <c:v>1.8872920000000002E-5</c:v>
                </c:pt>
                <c:pt idx="96">
                  <c:v>1.8932730000000001E-5</c:v>
                </c:pt>
                <c:pt idx="97">
                  <c:v>1.8992019999999998E-5</c:v>
                </c:pt>
                <c:pt idx="98">
                  <c:v>1.905079E-5</c:v>
                </c:pt>
                <c:pt idx="99">
                  <c:v>1.9109070000000001E-5</c:v>
                </c:pt>
                <c:pt idx="100">
                  <c:v>1.916684E-5</c:v>
                </c:pt>
                <c:pt idx="101">
                  <c:v>1.9224159999999999E-5</c:v>
                </c:pt>
                <c:pt idx="102">
                  <c:v>1.928099E-5</c:v>
                </c:pt>
                <c:pt idx="103">
                  <c:v>1.9337380000000001E-5</c:v>
                </c:pt>
                <c:pt idx="104">
                  <c:v>1.9393320000000001E-5</c:v>
                </c:pt>
                <c:pt idx="105">
                  <c:v>1.9448820000000001E-5</c:v>
                </c:pt>
                <c:pt idx="106">
                  <c:v>1.9503859999999999E-5</c:v>
                </c:pt>
                <c:pt idx="107">
                  <c:v>1.9558499999999999E-5</c:v>
                </c:pt>
                <c:pt idx="108">
                  <c:v>1.961275E-5</c:v>
                </c:pt>
                <c:pt idx="109">
                  <c:v>1.9666540000000002E-5</c:v>
                </c:pt>
                <c:pt idx="110">
                  <c:v>1.9719919999999999E-5</c:v>
                </c:pt>
                <c:pt idx="111">
                  <c:v>1.9772940000000001E-5</c:v>
                </c:pt>
                <c:pt idx="112">
                  <c:v>1.9825549999999999E-5</c:v>
                </c:pt>
                <c:pt idx="113">
                  <c:v>1.9877800000000001E-5</c:v>
                </c:pt>
                <c:pt idx="114">
                  <c:v>1.9929670000000001E-5</c:v>
                </c:pt>
                <c:pt idx="115">
                  <c:v>1.9981150000000001E-5</c:v>
                </c:pt>
                <c:pt idx="116">
                  <c:v>2.003228E-5</c:v>
                </c:pt>
                <c:pt idx="117">
                  <c:v>2.0083069999999999E-5</c:v>
                </c:pt>
                <c:pt idx="118">
                  <c:v>2.013351E-5</c:v>
                </c:pt>
                <c:pt idx="119">
                  <c:v>2.0183600000000001E-5</c:v>
                </c:pt>
                <c:pt idx="120">
                  <c:v>2.023337E-5</c:v>
                </c:pt>
                <c:pt idx="121">
                  <c:v>2.0282799999999998E-5</c:v>
                </c:pt>
                <c:pt idx="122">
                  <c:v>2.033188E-5</c:v>
                </c:pt>
                <c:pt idx="123">
                  <c:v>2.0380670000000001E-5</c:v>
                </c:pt>
                <c:pt idx="124">
                  <c:v>2.0429119999999999E-5</c:v>
                </c:pt>
                <c:pt idx="125">
                  <c:v>2.047728E-5</c:v>
                </c:pt>
                <c:pt idx="126">
                  <c:v>2.0525119999999999E-5</c:v>
                </c:pt>
                <c:pt idx="127">
                  <c:v>2.0572679999999999E-5</c:v>
                </c:pt>
                <c:pt idx="128">
                  <c:v>2.0619930000000001E-5</c:v>
                </c:pt>
                <c:pt idx="129">
                  <c:v>2.066689E-5</c:v>
                </c:pt>
                <c:pt idx="130">
                  <c:v>2.071353E-5</c:v>
                </c:pt>
                <c:pt idx="131">
                  <c:v>2.0759919999999999E-5</c:v>
                </c:pt>
                <c:pt idx="132">
                  <c:v>2.0806010000000001E-5</c:v>
                </c:pt>
                <c:pt idx="133">
                  <c:v>2.0851830000000001E-5</c:v>
                </c:pt>
                <c:pt idx="134">
                  <c:v>2.0897360000000001E-5</c:v>
                </c:pt>
                <c:pt idx="135">
                  <c:v>2.0942640000000001E-5</c:v>
                </c:pt>
                <c:pt idx="136">
                  <c:v>2.098767E-5</c:v>
                </c:pt>
                <c:pt idx="137">
                  <c:v>2.1032449999999999E-5</c:v>
                </c:pt>
                <c:pt idx="138">
                  <c:v>2.1076959999999999E-5</c:v>
                </c:pt>
                <c:pt idx="139">
                  <c:v>2.1121219999999998E-5</c:v>
                </c:pt>
                <c:pt idx="140">
                  <c:v>2.116522E-5</c:v>
                </c:pt>
                <c:pt idx="141">
                  <c:v>2.1208989999999999E-5</c:v>
                </c:pt>
                <c:pt idx="142">
                  <c:v>2.125249E-5</c:v>
                </c:pt>
                <c:pt idx="143">
                  <c:v>2.129579E-5</c:v>
                </c:pt>
                <c:pt idx="144">
                  <c:v>2.1338829999999998E-5</c:v>
                </c:pt>
                <c:pt idx="145">
                  <c:v>2.1381640000000002E-5</c:v>
                </c:pt>
                <c:pt idx="146">
                  <c:v>2.1424219999999999E-5</c:v>
                </c:pt>
                <c:pt idx="147">
                  <c:v>2.1466580000000001E-5</c:v>
                </c:pt>
                <c:pt idx="148">
                  <c:v>2.1508689999999999E-5</c:v>
                </c:pt>
                <c:pt idx="149">
                  <c:v>2.1550610000000001E-5</c:v>
                </c:pt>
                <c:pt idx="150">
                  <c:v>2.15923E-5</c:v>
                </c:pt>
                <c:pt idx="151">
                  <c:v>2.1633789999999999E-5</c:v>
                </c:pt>
                <c:pt idx="152">
                  <c:v>2.1675049999999998E-5</c:v>
                </c:pt>
                <c:pt idx="153">
                  <c:v>2.17161E-5</c:v>
                </c:pt>
                <c:pt idx="154">
                  <c:v>2.1756940000000001E-5</c:v>
                </c:pt>
                <c:pt idx="155">
                  <c:v>2.1797570000000001E-5</c:v>
                </c:pt>
                <c:pt idx="156">
                  <c:v>2.1838020000000001E-5</c:v>
                </c:pt>
                <c:pt idx="157">
                  <c:v>2.1878260000000001E-5</c:v>
                </c:pt>
                <c:pt idx="158">
                  <c:v>2.19183E-5</c:v>
                </c:pt>
                <c:pt idx="159">
                  <c:v>2.1958139999999998E-5</c:v>
                </c:pt>
                <c:pt idx="160">
                  <c:v>2.1997800000000001E-5</c:v>
                </c:pt>
                <c:pt idx="161">
                  <c:v>2.203726E-5</c:v>
                </c:pt>
                <c:pt idx="162">
                  <c:v>2.207653E-5</c:v>
                </c:pt>
                <c:pt idx="163">
                  <c:v>2.211562E-5</c:v>
                </c:pt>
                <c:pt idx="164">
                  <c:v>2.2154520000000001E-5</c:v>
                </c:pt>
                <c:pt idx="165">
                  <c:v>2.2193230000000002E-5</c:v>
                </c:pt>
                <c:pt idx="166">
                  <c:v>2.223176E-5</c:v>
                </c:pt>
                <c:pt idx="167">
                  <c:v>2.2270109999999999E-5</c:v>
                </c:pt>
                <c:pt idx="168">
                  <c:v>2.2308300000000001E-5</c:v>
                </c:pt>
                <c:pt idx="169">
                  <c:v>2.2346310000000001E-5</c:v>
                </c:pt>
                <c:pt idx="170">
                  <c:v>2.2384140000000001E-5</c:v>
                </c:pt>
                <c:pt idx="171">
                  <c:v>2.242181E-5</c:v>
                </c:pt>
                <c:pt idx="172">
                  <c:v>2.2459310000000001E-5</c:v>
                </c:pt>
                <c:pt idx="173">
                  <c:v>2.2496629999999999E-5</c:v>
                </c:pt>
                <c:pt idx="174">
                  <c:v>2.253379E-5</c:v>
                </c:pt>
                <c:pt idx="175">
                  <c:v>2.2570800000000001E-5</c:v>
                </c:pt>
                <c:pt idx="176">
                  <c:v>2.2607629999999999E-5</c:v>
                </c:pt>
                <c:pt idx="177">
                  <c:v>2.264431E-5</c:v>
                </c:pt>
                <c:pt idx="178">
                  <c:v>2.2680819999999999E-5</c:v>
                </c:pt>
                <c:pt idx="179">
                  <c:v>2.2717189999999999E-5</c:v>
                </c:pt>
                <c:pt idx="180">
                  <c:v>2.2753400000000001E-5</c:v>
                </c:pt>
                <c:pt idx="181">
                  <c:v>2.2789449999999999E-5</c:v>
                </c:pt>
                <c:pt idx="182">
                  <c:v>2.2825360000000001E-5</c:v>
                </c:pt>
                <c:pt idx="183">
                  <c:v>2.2861110000000001E-5</c:v>
                </c:pt>
                <c:pt idx="184">
                  <c:v>2.2896719999999999E-5</c:v>
                </c:pt>
                <c:pt idx="185">
                  <c:v>2.2932169999999998E-5</c:v>
                </c:pt>
                <c:pt idx="186">
                  <c:v>2.2967470000000001E-5</c:v>
                </c:pt>
                <c:pt idx="187">
                  <c:v>2.3002639999999998E-5</c:v>
                </c:pt>
                <c:pt idx="188">
                  <c:v>2.3037669999999999E-5</c:v>
                </c:pt>
                <c:pt idx="189">
                  <c:v>2.307255E-5</c:v>
                </c:pt>
                <c:pt idx="190">
                  <c:v>2.3107290000000001E-5</c:v>
                </c:pt>
                <c:pt idx="191">
                  <c:v>2.3141889999999999E-5</c:v>
                </c:pt>
                <c:pt idx="192">
                  <c:v>2.317635E-5</c:v>
                </c:pt>
                <c:pt idx="193">
                  <c:v>2.321068E-5</c:v>
                </c:pt>
                <c:pt idx="194">
                  <c:v>2.324487E-5</c:v>
                </c:pt>
                <c:pt idx="195">
                  <c:v>2.327893E-5</c:v>
                </c:pt>
                <c:pt idx="196">
                  <c:v>2.3312840000000001E-5</c:v>
                </c:pt>
                <c:pt idx="197">
                  <c:v>2.334664E-5</c:v>
                </c:pt>
                <c:pt idx="198">
                  <c:v>2.33803E-5</c:v>
                </c:pt>
                <c:pt idx="199">
                  <c:v>2.3413839999999999E-5</c:v>
                </c:pt>
                <c:pt idx="200">
                  <c:v>2.3447259999999999E-5</c:v>
                </c:pt>
                <c:pt idx="201">
                  <c:v>2.3480539999999999E-5</c:v>
                </c:pt>
                <c:pt idx="202">
                  <c:v>2.3513690000000001E-5</c:v>
                </c:pt>
                <c:pt idx="203">
                  <c:v>2.3546720000000001E-5</c:v>
                </c:pt>
                <c:pt idx="204">
                  <c:v>2.3579629999999999E-5</c:v>
                </c:pt>
                <c:pt idx="205">
                  <c:v>2.3612419999999999E-5</c:v>
                </c:pt>
                <c:pt idx="206">
                  <c:v>2.364508E-5</c:v>
                </c:pt>
                <c:pt idx="207">
                  <c:v>2.3677630000000001E-5</c:v>
                </c:pt>
                <c:pt idx="208">
                  <c:v>2.3710049999999998E-5</c:v>
                </c:pt>
                <c:pt idx="209">
                  <c:v>2.3742359999999999E-5</c:v>
                </c:pt>
                <c:pt idx="210">
                  <c:v>2.3774550000000001E-5</c:v>
                </c:pt>
                <c:pt idx="211">
                  <c:v>2.3806620000000001E-5</c:v>
                </c:pt>
                <c:pt idx="212">
                  <c:v>2.3838580000000001E-5</c:v>
                </c:pt>
                <c:pt idx="213">
                  <c:v>2.387043E-5</c:v>
                </c:pt>
                <c:pt idx="214">
                  <c:v>2.3902170000000001E-5</c:v>
                </c:pt>
                <c:pt idx="215">
                  <c:v>2.393378E-5</c:v>
                </c:pt>
                <c:pt idx="216">
                  <c:v>2.3965299999999999E-5</c:v>
                </c:pt>
                <c:pt idx="217">
                  <c:v>2.39967E-5</c:v>
                </c:pt>
                <c:pt idx="218">
                  <c:v>2.402799E-5</c:v>
                </c:pt>
                <c:pt idx="219">
                  <c:v>2.405918E-5</c:v>
                </c:pt>
                <c:pt idx="220">
                  <c:v>2.4090259999999999E-5</c:v>
                </c:pt>
                <c:pt idx="221">
                  <c:v>2.4121240000000002E-5</c:v>
                </c:pt>
                <c:pt idx="222">
                  <c:v>2.4152099999999999E-5</c:v>
                </c:pt>
                <c:pt idx="223">
                  <c:v>2.4182859999999999E-5</c:v>
                </c:pt>
                <c:pt idx="224">
                  <c:v>2.4213519999999999E-5</c:v>
                </c:pt>
                <c:pt idx="225">
                  <c:v>2.4244069999999998E-5</c:v>
                </c:pt>
                <c:pt idx="226">
                  <c:v>2.4274520000000001E-5</c:v>
                </c:pt>
                <c:pt idx="227">
                  <c:v>2.430487E-5</c:v>
                </c:pt>
                <c:pt idx="228">
                  <c:v>2.4335129999999999E-5</c:v>
                </c:pt>
                <c:pt idx="229">
                  <c:v>2.436527E-5</c:v>
                </c:pt>
                <c:pt idx="230">
                  <c:v>2.4395320000000001E-5</c:v>
                </c:pt>
                <c:pt idx="231">
                  <c:v>2.4425269999999999E-5</c:v>
                </c:pt>
                <c:pt idx="232">
                  <c:v>2.445512E-5</c:v>
                </c:pt>
                <c:pt idx="233">
                  <c:v>2.4484870000000001E-5</c:v>
                </c:pt>
                <c:pt idx="234">
                  <c:v>2.4514529999999999E-5</c:v>
                </c:pt>
                <c:pt idx="235">
                  <c:v>2.4544100000000001E-5</c:v>
                </c:pt>
                <c:pt idx="236">
                  <c:v>2.457358E-5</c:v>
                </c:pt>
                <c:pt idx="237">
                  <c:v>2.4602950000000001E-5</c:v>
                </c:pt>
                <c:pt idx="238">
                  <c:v>2.4632240000000001E-5</c:v>
                </c:pt>
                <c:pt idx="239">
                  <c:v>2.4661429999999999E-5</c:v>
                </c:pt>
                <c:pt idx="240">
                  <c:v>2.469054E-5</c:v>
                </c:pt>
                <c:pt idx="241">
                  <c:v>2.471955E-5</c:v>
                </c:pt>
                <c:pt idx="242">
                  <c:v>2.474847E-5</c:v>
                </c:pt>
                <c:pt idx="243">
                  <c:v>2.4777300000000001E-5</c:v>
                </c:pt>
                <c:pt idx="244">
                  <c:v>2.4806039999999999E-5</c:v>
                </c:pt>
                <c:pt idx="245">
                  <c:v>2.4834690000000001E-5</c:v>
                </c:pt>
                <c:pt idx="246">
                  <c:v>2.486326E-5</c:v>
                </c:pt>
                <c:pt idx="247">
                  <c:v>2.4891719999999999E-5</c:v>
                </c:pt>
                <c:pt idx="248">
                  <c:v>2.4920109999999999E-5</c:v>
                </c:pt>
                <c:pt idx="249">
                  <c:v>2.4948420000000001E-5</c:v>
                </c:pt>
                <c:pt idx="250">
                  <c:v>2.497664E-5</c:v>
                </c:pt>
              </c:numCache>
            </c:numRef>
          </c:yVal>
          <c:smooth val="1"/>
          <c:extLst>
            <c:ext xmlns:c16="http://schemas.microsoft.com/office/drawing/2014/chart" uri="{C3380CC4-5D6E-409C-BE32-E72D297353CC}">
              <c16:uniqueId val="{0000002F-4D4C-4B1C-89A4-3D3AFACA9F2D}"/>
            </c:ext>
          </c:extLst>
        </c:ser>
        <c:ser>
          <c:idx val="48"/>
          <c:order val="48"/>
          <c:tx>
            <c:strRef>
              <c:f>marine01!$BB$1</c:f>
              <c:strCache>
                <c:ptCount val="1"/>
                <c:pt idx="0">
                  <c:v>Dp(1.45016E-06) </c:v>
                </c:pt>
              </c:strCache>
            </c:strRef>
          </c:tx>
          <c:spPr>
            <a:ln w="12700">
              <a:solidFill>
                <a:srgbClr val="993366"/>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marine01!$BB$2:$BB$252</c:f>
              <c:numCache>
                <c:formatCode>0.00E+00</c:formatCode>
                <c:ptCount val="251"/>
                <c:pt idx="0">
                  <c:v>3.219584E-6</c:v>
                </c:pt>
                <c:pt idx="1">
                  <c:v>3.6019530000000002E-6</c:v>
                </c:pt>
                <c:pt idx="2">
                  <c:v>3.6698E-6</c:v>
                </c:pt>
                <c:pt idx="3">
                  <c:v>3.7403040000000001E-6</c:v>
                </c:pt>
                <c:pt idx="4">
                  <c:v>3.8169769999999996E-6</c:v>
                </c:pt>
                <c:pt idx="5">
                  <c:v>3.9006929999999998E-6</c:v>
                </c:pt>
                <c:pt idx="6">
                  <c:v>3.9924890000000002E-6</c:v>
                </c:pt>
                <c:pt idx="7">
                  <c:v>4.093642E-6</c:v>
                </c:pt>
                <c:pt idx="8">
                  <c:v>4.205706E-6</c:v>
                </c:pt>
                <c:pt idx="9">
                  <c:v>4.3305850000000003E-6</c:v>
                </c:pt>
                <c:pt idx="10">
                  <c:v>4.4706080000000002E-6</c:v>
                </c:pt>
                <c:pt idx="11">
                  <c:v>4.6286409999999997E-6</c:v>
                </c:pt>
                <c:pt idx="12">
                  <c:v>4.8081249999999998E-6</c:v>
                </c:pt>
                <c:pt idx="13">
                  <c:v>5.0132840000000003E-6</c:v>
                </c:pt>
                <c:pt idx="14">
                  <c:v>5.2490930000000003E-6</c:v>
                </c:pt>
                <c:pt idx="15">
                  <c:v>5.5212989999999997E-6</c:v>
                </c:pt>
                <c:pt idx="16">
                  <c:v>5.8363049999999998E-6</c:v>
                </c:pt>
                <c:pt idx="17">
                  <c:v>6.200793E-6</c:v>
                </c:pt>
                <c:pt idx="18">
                  <c:v>6.6210650000000001E-6</c:v>
                </c:pt>
                <c:pt idx="19">
                  <c:v>7.1020830000000003E-6</c:v>
                </c:pt>
                <c:pt idx="20">
                  <c:v>7.6489149999999999E-6</c:v>
                </c:pt>
                <c:pt idx="21">
                  <c:v>8.2555099999999998E-6</c:v>
                </c:pt>
                <c:pt idx="22">
                  <c:v>8.907791E-6</c:v>
                </c:pt>
                <c:pt idx="23">
                  <c:v>9.5775889999999995E-6</c:v>
                </c:pt>
                <c:pt idx="24">
                  <c:v>1.022622E-5</c:v>
                </c:pt>
                <c:pt idx="25">
                  <c:v>1.0817060000000001E-5</c:v>
                </c:pt>
                <c:pt idx="26">
                  <c:v>1.1329169999999999E-5</c:v>
                </c:pt>
                <c:pt idx="27">
                  <c:v>1.176093E-5</c:v>
                </c:pt>
                <c:pt idx="28">
                  <c:v>1.2123729999999999E-5</c:v>
                </c:pt>
                <c:pt idx="29">
                  <c:v>1.243304E-5</c:v>
                </c:pt>
                <c:pt idx="30">
                  <c:v>1.270278E-5</c:v>
                </c:pt>
                <c:pt idx="31">
                  <c:v>1.2943790000000001E-5</c:v>
                </c:pt>
                <c:pt idx="32">
                  <c:v>1.316376E-5</c:v>
                </c:pt>
                <c:pt idx="33">
                  <c:v>1.336781E-5</c:v>
                </c:pt>
                <c:pt idx="34">
                  <c:v>1.355931E-5</c:v>
                </c:pt>
                <c:pt idx="35">
                  <c:v>1.374059E-5</c:v>
                </c:pt>
                <c:pt idx="36">
                  <c:v>1.391323E-5</c:v>
                </c:pt>
                <c:pt idx="37">
                  <c:v>1.4078400000000001E-5</c:v>
                </c:pt>
                <c:pt idx="38">
                  <c:v>1.423699E-5</c:v>
                </c:pt>
                <c:pt idx="39">
                  <c:v>1.4389680000000001E-5</c:v>
                </c:pt>
                <c:pt idx="40">
                  <c:v>1.453703E-5</c:v>
                </c:pt>
                <c:pt idx="41">
                  <c:v>1.4679500000000001E-5</c:v>
                </c:pt>
                <c:pt idx="42">
                  <c:v>1.4817539999999999E-5</c:v>
                </c:pt>
                <c:pt idx="43">
                  <c:v>1.4951479999999999E-5</c:v>
                </c:pt>
                <c:pt idx="44">
                  <c:v>1.5081619999999999E-5</c:v>
                </c:pt>
                <c:pt idx="45">
                  <c:v>1.5208219999999999E-5</c:v>
                </c:pt>
                <c:pt idx="46">
                  <c:v>1.5331529999999999E-5</c:v>
                </c:pt>
                <c:pt idx="47">
                  <c:v>1.5451760000000001E-5</c:v>
                </c:pt>
                <c:pt idx="48">
                  <c:v>1.556906E-5</c:v>
                </c:pt>
                <c:pt idx="49">
                  <c:v>1.5683639999999999E-5</c:v>
                </c:pt>
                <c:pt idx="50">
                  <c:v>1.5795659999999999E-5</c:v>
                </c:pt>
                <c:pt idx="51">
                  <c:v>1.5905240000000001E-5</c:v>
                </c:pt>
                <c:pt idx="52">
                  <c:v>1.6012570000000001E-5</c:v>
                </c:pt>
                <c:pt idx="53">
                  <c:v>1.6117689999999999E-5</c:v>
                </c:pt>
                <c:pt idx="54">
                  <c:v>1.622077E-5</c:v>
                </c:pt>
                <c:pt idx="55">
                  <c:v>1.6321860000000001E-5</c:v>
                </c:pt>
                <c:pt idx="56">
                  <c:v>1.6421100000000001E-5</c:v>
                </c:pt>
                <c:pt idx="57">
                  <c:v>1.6518559999999999E-5</c:v>
                </c:pt>
                <c:pt idx="58">
                  <c:v>1.6614250000000001E-5</c:v>
                </c:pt>
                <c:pt idx="59">
                  <c:v>1.6708310000000001E-5</c:v>
                </c:pt>
                <c:pt idx="60">
                  <c:v>1.680085E-5</c:v>
                </c:pt>
                <c:pt idx="61">
                  <c:v>1.6891839999999999E-5</c:v>
                </c:pt>
                <c:pt idx="62">
                  <c:v>1.698141E-5</c:v>
                </c:pt>
                <c:pt idx="63">
                  <c:v>1.7069560000000001E-5</c:v>
                </c:pt>
                <c:pt idx="64">
                  <c:v>1.715639E-5</c:v>
                </c:pt>
                <c:pt idx="65">
                  <c:v>1.724192E-5</c:v>
                </c:pt>
                <c:pt idx="66">
                  <c:v>1.7326210000000001E-5</c:v>
                </c:pt>
                <c:pt idx="67">
                  <c:v>1.7409289999999999E-5</c:v>
                </c:pt>
                <c:pt idx="68">
                  <c:v>1.749121E-5</c:v>
                </c:pt>
                <c:pt idx="69">
                  <c:v>1.7572029999999999E-5</c:v>
                </c:pt>
                <c:pt idx="70">
                  <c:v>1.7651780000000001E-5</c:v>
                </c:pt>
                <c:pt idx="71">
                  <c:v>1.7730480000000001E-5</c:v>
                </c:pt>
                <c:pt idx="72">
                  <c:v>1.7808170000000001E-5</c:v>
                </c:pt>
                <c:pt idx="73">
                  <c:v>1.788487E-5</c:v>
                </c:pt>
                <c:pt idx="74">
                  <c:v>1.7960609999999999E-5</c:v>
                </c:pt>
                <c:pt idx="75">
                  <c:v>1.803544E-5</c:v>
                </c:pt>
                <c:pt idx="76">
                  <c:v>1.8109370000000001E-5</c:v>
                </c:pt>
                <c:pt idx="77">
                  <c:v>1.8182450000000001E-5</c:v>
                </c:pt>
                <c:pt idx="78">
                  <c:v>1.8254670000000001E-5</c:v>
                </c:pt>
                <c:pt idx="79">
                  <c:v>1.832609E-5</c:v>
                </c:pt>
                <c:pt idx="80">
                  <c:v>1.839671E-5</c:v>
                </c:pt>
                <c:pt idx="81">
                  <c:v>1.846655E-5</c:v>
                </c:pt>
                <c:pt idx="82">
                  <c:v>1.853566E-5</c:v>
                </c:pt>
                <c:pt idx="83">
                  <c:v>1.8604029999999999E-5</c:v>
                </c:pt>
                <c:pt idx="84">
                  <c:v>1.8671680000000001E-5</c:v>
                </c:pt>
                <c:pt idx="85">
                  <c:v>1.8738629999999999E-5</c:v>
                </c:pt>
                <c:pt idx="86">
                  <c:v>1.8804910000000001E-5</c:v>
                </c:pt>
                <c:pt idx="87">
                  <c:v>1.8870509999999999E-5</c:v>
                </c:pt>
                <c:pt idx="88">
                  <c:v>1.893547E-5</c:v>
                </c:pt>
                <c:pt idx="89">
                  <c:v>1.8999800000000001E-5</c:v>
                </c:pt>
                <c:pt idx="90">
                  <c:v>1.9063519999999999E-5</c:v>
                </c:pt>
                <c:pt idx="91">
                  <c:v>1.912664E-5</c:v>
                </c:pt>
                <c:pt idx="92">
                  <c:v>1.918916E-5</c:v>
                </c:pt>
                <c:pt idx="93">
                  <c:v>1.9251099999999999E-5</c:v>
                </c:pt>
                <c:pt idx="94">
                  <c:v>1.9312490000000001E-5</c:v>
                </c:pt>
                <c:pt idx="95">
                  <c:v>1.937331E-5</c:v>
                </c:pt>
                <c:pt idx="96">
                  <c:v>1.943361E-5</c:v>
                </c:pt>
                <c:pt idx="97">
                  <c:v>1.9493380000000001E-5</c:v>
                </c:pt>
                <c:pt idx="98">
                  <c:v>1.9552629999999998E-5</c:v>
                </c:pt>
                <c:pt idx="99">
                  <c:v>1.9611389999999999E-5</c:v>
                </c:pt>
                <c:pt idx="100">
                  <c:v>1.9669630000000001E-5</c:v>
                </c:pt>
                <c:pt idx="101">
                  <c:v>1.97274E-5</c:v>
                </c:pt>
                <c:pt idx="102">
                  <c:v>1.97847E-5</c:v>
                </c:pt>
                <c:pt idx="103">
                  <c:v>1.9841539999999999E-5</c:v>
                </c:pt>
                <c:pt idx="104">
                  <c:v>1.989793E-5</c:v>
                </c:pt>
                <c:pt idx="105">
                  <c:v>1.9953859999999999E-5</c:v>
                </c:pt>
                <c:pt idx="106">
                  <c:v>2.0009340000000001E-5</c:v>
                </c:pt>
                <c:pt idx="107">
                  <c:v>2.0064419999999999E-5</c:v>
                </c:pt>
                <c:pt idx="108">
                  <c:v>2.0119090000000001E-5</c:v>
                </c:pt>
                <c:pt idx="109">
                  <c:v>2.0173299999999999E-5</c:v>
                </c:pt>
                <c:pt idx="110">
                  <c:v>2.0227100000000002E-5</c:v>
                </c:pt>
                <c:pt idx="111">
                  <c:v>2.0280529999999999E-5</c:v>
                </c:pt>
                <c:pt idx="112">
                  <c:v>2.0333559999999998E-5</c:v>
                </c:pt>
                <c:pt idx="113">
                  <c:v>2.0386209999999999E-5</c:v>
                </c:pt>
                <c:pt idx="114">
                  <c:v>2.043848E-5</c:v>
                </c:pt>
                <c:pt idx="115">
                  <c:v>2.049036E-5</c:v>
                </c:pt>
                <c:pt idx="116">
                  <c:v>2.0541869999999999E-5</c:v>
                </c:pt>
                <c:pt idx="117">
                  <c:v>2.0593050000000001E-5</c:v>
                </c:pt>
                <c:pt idx="118">
                  <c:v>2.0643869999999999E-5</c:v>
                </c:pt>
                <c:pt idx="119">
                  <c:v>2.0694349999999999E-5</c:v>
                </c:pt>
                <c:pt idx="120">
                  <c:v>2.074449E-5</c:v>
                </c:pt>
                <c:pt idx="121">
                  <c:v>2.0794299999999998E-5</c:v>
                </c:pt>
                <c:pt idx="122">
                  <c:v>2.0843749999999998E-5</c:v>
                </c:pt>
                <c:pt idx="123">
                  <c:v>2.0892900000000001E-5</c:v>
                </c:pt>
                <c:pt idx="124">
                  <c:v>2.094171E-5</c:v>
                </c:pt>
                <c:pt idx="125">
                  <c:v>2.099023E-5</c:v>
                </c:pt>
                <c:pt idx="126">
                  <c:v>2.103843E-5</c:v>
                </c:pt>
                <c:pt idx="127">
                  <c:v>2.108633E-5</c:v>
                </c:pt>
                <c:pt idx="128">
                  <c:v>2.113393E-5</c:v>
                </c:pt>
                <c:pt idx="129">
                  <c:v>2.1181229999999998E-5</c:v>
                </c:pt>
                <c:pt idx="130">
                  <c:v>2.1228209999999998E-5</c:v>
                </c:pt>
                <c:pt idx="131">
                  <c:v>2.1274940000000001E-5</c:v>
                </c:pt>
                <c:pt idx="132">
                  <c:v>2.132137E-5</c:v>
                </c:pt>
                <c:pt idx="133">
                  <c:v>2.1367509999999999E-5</c:v>
                </c:pt>
                <c:pt idx="134">
                  <c:v>2.1413379999999999E-5</c:v>
                </c:pt>
                <c:pt idx="135">
                  <c:v>2.1458980000000001E-5</c:v>
                </c:pt>
                <c:pt idx="136">
                  <c:v>2.1504329999999999E-5</c:v>
                </c:pt>
                <c:pt idx="137">
                  <c:v>2.154944E-5</c:v>
                </c:pt>
                <c:pt idx="138">
                  <c:v>2.1594250000000001E-5</c:v>
                </c:pt>
                <c:pt idx="139">
                  <c:v>2.1638829999999999E-5</c:v>
                </c:pt>
                <c:pt idx="140">
                  <c:v>2.1683149999999999E-5</c:v>
                </c:pt>
                <c:pt idx="141">
                  <c:v>2.1727219999999999E-5</c:v>
                </c:pt>
                <c:pt idx="142">
                  <c:v>2.1771030000000001E-5</c:v>
                </c:pt>
                <c:pt idx="143">
                  <c:v>2.1814630000000002E-5</c:v>
                </c:pt>
                <c:pt idx="144">
                  <c:v>2.1857970000000001E-5</c:v>
                </c:pt>
                <c:pt idx="145">
                  <c:v>2.1901080000000001E-5</c:v>
                </c:pt>
                <c:pt idx="146">
                  <c:v>2.1943949999999998E-5</c:v>
                </c:pt>
                <c:pt idx="147">
                  <c:v>2.1986600000000001E-5</c:v>
                </c:pt>
                <c:pt idx="148">
                  <c:v>2.2028999999999999E-5</c:v>
                </c:pt>
                <c:pt idx="149">
                  <c:v>2.207121E-5</c:v>
                </c:pt>
                <c:pt idx="150">
                  <c:v>2.2113179999999999E-5</c:v>
                </c:pt>
                <c:pt idx="151">
                  <c:v>2.215495E-5</c:v>
                </c:pt>
                <c:pt idx="152">
                  <c:v>2.21965E-5</c:v>
                </c:pt>
                <c:pt idx="153">
                  <c:v>2.2237830000000001E-5</c:v>
                </c:pt>
                <c:pt idx="154">
                  <c:v>2.2278940000000001E-5</c:v>
                </c:pt>
                <c:pt idx="155">
                  <c:v>2.2319849999999999E-5</c:v>
                </c:pt>
                <c:pt idx="156">
                  <c:v>2.2360560000000001E-5</c:v>
                </c:pt>
                <c:pt idx="157">
                  <c:v>2.240108E-5</c:v>
                </c:pt>
                <c:pt idx="158">
                  <c:v>2.244137E-5</c:v>
                </c:pt>
                <c:pt idx="159">
                  <c:v>2.2481490000000001E-5</c:v>
                </c:pt>
                <c:pt idx="160">
                  <c:v>2.2521410000000002E-5</c:v>
                </c:pt>
                <c:pt idx="161">
                  <c:v>2.2561120000000001E-5</c:v>
                </c:pt>
                <c:pt idx="162">
                  <c:v>2.2600659999999999E-5</c:v>
                </c:pt>
                <c:pt idx="163">
                  <c:v>2.264E-5</c:v>
                </c:pt>
                <c:pt idx="164">
                  <c:v>2.2679150000000001E-5</c:v>
                </c:pt>
                <c:pt idx="165">
                  <c:v>2.271812E-5</c:v>
                </c:pt>
                <c:pt idx="166">
                  <c:v>2.2756899999999999E-5</c:v>
                </c:pt>
                <c:pt idx="167">
                  <c:v>2.2795499999999999E-5</c:v>
                </c:pt>
                <c:pt idx="168">
                  <c:v>2.283393E-5</c:v>
                </c:pt>
                <c:pt idx="169">
                  <c:v>2.287218E-5</c:v>
                </c:pt>
                <c:pt idx="170">
                  <c:v>2.291026E-5</c:v>
                </c:pt>
                <c:pt idx="171">
                  <c:v>2.294817E-5</c:v>
                </c:pt>
                <c:pt idx="172">
                  <c:v>2.29859E-5</c:v>
                </c:pt>
                <c:pt idx="173">
                  <c:v>2.3023460000000001E-5</c:v>
                </c:pt>
                <c:pt idx="174">
                  <c:v>2.3060859999999999E-5</c:v>
                </c:pt>
                <c:pt idx="175">
                  <c:v>2.3098100000000002E-5</c:v>
                </c:pt>
                <c:pt idx="176">
                  <c:v>2.3135159999999999E-5</c:v>
                </c:pt>
                <c:pt idx="177">
                  <c:v>2.3172069999999999E-5</c:v>
                </c:pt>
                <c:pt idx="178">
                  <c:v>2.3208810000000001E-5</c:v>
                </c:pt>
                <c:pt idx="179">
                  <c:v>2.3245399999999999E-5</c:v>
                </c:pt>
                <c:pt idx="180">
                  <c:v>2.3281850000000001E-5</c:v>
                </c:pt>
                <c:pt idx="181">
                  <c:v>2.3318120000000001E-5</c:v>
                </c:pt>
                <c:pt idx="182">
                  <c:v>2.3354250000000001E-5</c:v>
                </c:pt>
                <c:pt idx="183">
                  <c:v>2.339022E-5</c:v>
                </c:pt>
                <c:pt idx="184">
                  <c:v>2.3426039999999998E-5</c:v>
                </c:pt>
                <c:pt idx="185">
                  <c:v>2.346171E-5</c:v>
                </c:pt>
                <c:pt idx="186">
                  <c:v>2.3497230000000001E-5</c:v>
                </c:pt>
                <c:pt idx="187">
                  <c:v>2.353261E-5</c:v>
                </c:pt>
                <c:pt idx="188">
                  <c:v>2.3567849999999998E-5</c:v>
                </c:pt>
                <c:pt idx="189">
                  <c:v>2.360294E-5</c:v>
                </c:pt>
                <c:pt idx="190">
                  <c:v>2.3637889999999999E-5</c:v>
                </c:pt>
                <c:pt idx="191">
                  <c:v>2.3672690000000001E-5</c:v>
                </c:pt>
                <c:pt idx="192">
                  <c:v>2.370736E-5</c:v>
                </c:pt>
                <c:pt idx="193">
                  <c:v>2.37419E-5</c:v>
                </c:pt>
                <c:pt idx="194">
                  <c:v>2.3776290000000001E-5</c:v>
                </c:pt>
                <c:pt idx="195">
                  <c:v>2.3810549999999999E-5</c:v>
                </c:pt>
                <c:pt idx="196">
                  <c:v>2.384467E-5</c:v>
                </c:pt>
                <c:pt idx="197">
                  <c:v>2.3878659999999999E-5</c:v>
                </c:pt>
                <c:pt idx="198">
                  <c:v>2.391252E-5</c:v>
                </c:pt>
                <c:pt idx="199">
                  <c:v>2.3946259999999999E-5</c:v>
                </c:pt>
                <c:pt idx="200">
                  <c:v>2.3979869999999998E-5</c:v>
                </c:pt>
                <c:pt idx="201">
                  <c:v>2.4013339999999999E-5</c:v>
                </c:pt>
                <c:pt idx="202">
                  <c:v>2.4046690000000001E-5</c:v>
                </c:pt>
                <c:pt idx="203">
                  <c:v>2.407991E-5</c:v>
                </c:pt>
                <c:pt idx="204">
                  <c:v>2.4113000000000001E-5</c:v>
                </c:pt>
                <c:pt idx="205">
                  <c:v>2.4145980000000001E-5</c:v>
                </c:pt>
                <c:pt idx="206">
                  <c:v>2.4178829999999998E-5</c:v>
                </c:pt>
                <c:pt idx="207">
                  <c:v>2.4211569999999998E-5</c:v>
                </c:pt>
                <c:pt idx="208">
                  <c:v>2.4244169999999999E-5</c:v>
                </c:pt>
                <c:pt idx="209">
                  <c:v>2.4276669999999999E-5</c:v>
                </c:pt>
                <c:pt idx="210">
                  <c:v>2.430904E-5</c:v>
                </c:pt>
                <c:pt idx="211">
                  <c:v>2.434129E-5</c:v>
                </c:pt>
                <c:pt idx="212">
                  <c:v>2.4373430000000002E-5</c:v>
                </c:pt>
                <c:pt idx="213">
                  <c:v>2.4405459999999999E-5</c:v>
                </c:pt>
                <c:pt idx="214">
                  <c:v>2.4437369999999999E-5</c:v>
                </c:pt>
                <c:pt idx="215">
                  <c:v>2.4469170000000001E-5</c:v>
                </c:pt>
                <c:pt idx="216">
                  <c:v>2.4500859999999998E-5</c:v>
                </c:pt>
                <c:pt idx="217">
                  <c:v>2.4532430000000001E-5</c:v>
                </c:pt>
                <c:pt idx="218">
                  <c:v>2.45639E-5</c:v>
                </c:pt>
                <c:pt idx="219">
                  <c:v>2.4595259999999999E-5</c:v>
                </c:pt>
                <c:pt idx="220">
                  <c:v>2.4626509999999999E-5</c:v>
                </c:pt>
                <c:pt idx="221">
                  <c:v>2.465766E-5</c:v>
                </c:pt>
                <c:pt idx="222">
                  <c:v>2.4688689999999999E-5</c:v>
                </c:pt>
                <c:pt idx="223">
                  <c:v>2.471961E-5</c:v>
                </c:pt>
                <c:pt idx="224">
                  <c:v>2.4750439999999999E-5</c:v>
                </c:pt>
                <c:pt idx="225">
                  <c:v>2.478116E-5</c:v>
                </c:pt>
                <c:pt idx="226">
                  <c:v>2.481177E-5</c:v>
                </c:pt>
                <c:pt idx="227">
                  <c:v>2.484229E-5</c:v>
                </c:pt>
                <c:pt idx="228">
                  <c:v>2.4872710000000001E-5</c:v>
                </c:pt>
                <c:pt idx="229">
                  <c:v>2.4903009999999999E-5</c:v>
                </c:pt>
                <c:pt idx="230">
                  <c:v>2.4933210000000001E-5</c:v>
                </c:pt>
                <c:pt idx="231">
                  <c:v>2.4963330000000001E-5</c:v>
                </c:pt>
                <c:pt idx="232">
                  <c:v>2.4993329999999999E-5</c:v>
                </c:pt>
                <c:pt idx="233">
                  <c:v>2.5023240000000001E-5</c:v>
                </c:pt>
                <c:pt idx="234">
                  <c:v>2.505306E-5</c:v>
                </c:pt>
                <c:pt idx="235">
                  <c:v>2.5082789999999999E-5</c:v>
                </c:pt>
                <c:pt idx="236">
                  <c:v>2.5112419999999998E-5</c:v>
                </c:pt>
                <c:pt idx="237">
                  <c:v>2.5141950000000001E-5</c:v>
                </c:pt>
                <c:pt idx="238">
                  <c:v>2.517139E-5</c:v>
                </c:pt>
                <c:pt idx="239">
                  <c:v>2.520073E-5</c:v>
                </c:pt>
                <c:pt idx="240">
                  <c:v>2.522999E-5</c:v>
                </c:pt>
                <c:pt idx="241">
                  <c:v>2.525915E-5</c:v>
                </c:pt>
                <c:pt idx="242">
                  <c:v>2.5288220000000001E-5</c:v>
                </c:pt>
                <c:pt idx="243">
                  <c:v>2.5317199999999999E-5</c:v>
                </c:pt>
                <c:pt idx="244">
                  <c:v>2.534608E-5</c:v>
                </c:pt>
                <c:pt idx="245">
                  <c:v>2.5374889999999999E-5</c:v>
                </c:pt>
                <c:pt idx="246">
                  <c:v>2.5403590000000001E-5</c:v>
                </c:pt>
                <c:pt idx="247">
                  <c:v>2.5432210000000001E-5</c:v>
                </c:pt>
                <c:pt idx="248">
                  <c:v>2.5460740000000001E-5</c:v>
                </c:pt>
                <c:pt idx="249">
                  <c:v>2.5489189999999999E-5</c:v>
                </c:pt>
                <c:pt idx="250">
                  <c:v>2.5517550000000001E-5</c:v>
                </c:pt>
              </c:numCache>
            </c:numRef>
          </c:yVal>
          <c:smooth val="1"/>
          <c:extLst>
            <c:ext xmlns:c16="http://schemas.microsoft.com/office/drawing/2014/chart" uri="{C3380CC4-5D6E-409C-BE32-E72D297353CC}">
              <c16:uniqueId val="{00000030-4D4C-4B1C-89A4-3D3AFACA9F2D}"/>
            </c:ext>
          </c:extLst>
        </c:ser>
        <c:ser>
          <c:idx val="49"/>
          <c:order val="49"/>
          <c:tx>
            <c:strRef>
              <c:f>marine01!$BC$1</c:f>
              <c:strCache>
                <c:ptCount val="1"/>
                <c:pt idx="0">
                  <c:v>Dp(1.59068E-06) </c:v>
                </c:pt>
              </c:strCache>
            </c:strRef>
          </c:tx>
          <c:spPr>
            <a:ln w="12700">
              <a:solidFill>
                <a:srgbClr val="FFFFCC"/>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marine01!$BC$2:$BC$252</c:f>
              <c:numCache>
                <c:formatCode>0.00E+00</c:formatCode>
                <c:ptCount val="251"/>
                <c:pt idx="0">
                  <c:v>3.5351089999999999E-6</c:v>
                </c:pt>
                <c:pt idx="1">
                  <c:v>3.9478989999999997E-6</c:v>
                </c:pt>
                <c:pt idx="2">
                  <c:v>4.0245589999999999E-6</c:v>
                </c:pt>
                <c:pt idx="3">
                  <c:v>4.1016260000000001E-6</c:v>
                </c:pt>
                <c:pt idx="4">
                  <c:v>4.1852449999999999E-6</c:v>
                </c:pt>
                <c:pt idx="5">
                  <c:v>4.2764360000000004E-6</c:v>
                </c:pt>
                <c:pt idx="6">
                  <c:v>4.3762910000000003E-6</c:v>
                </c:pt>
                <c:pt idx="7">
                  <c:v>4.486135E-6</c:v>
                </c:pt>
                <c:pt idx="8">
                  <c:v>4.6075740000000003E-6</c:v>
                </c:pt>
                <c:pt idx="9">
                  <c:v>4.74255E-6</c:v>
                </c:pt>
                <c:pt idx="10">
                  <c:v>4.8934149999999998E-6</c:v>
                </c:pt>
                <c:pt idx="11">
                  <c:v>5.0630249999999997E-6</c:v>
                </c:pt>
                <c:pt idx="12">
                  <c:v>5.2547519999999996E-6</c:v>
                </c:pt>
                <c:pt idx="13">
                  <c:v>5.472664E-6</c:v>
                </c:pt>
                <c:pt idx="14">
                  <c:v>5.7214629999999998E-6</c:v>
                </c:pt>
                <c:pt idx="15">
                  <c:v>6.0064650000000001E-6</c:v>
                </c:pt>
                <c:pt idx="16">
                  <c:v>6.3334689999999998E-6</c:v>
                </c:pt>
                <c:pt idx="17">
                  <c:v>6.7083940000000003E-6</c:v>
                </c:pt>
                <c:pt idx="18">
                  <c:v>7.136708E-6</c:v>
                </c:pt>
                <c:pt idx="19">
                  <c:v>7.622605E-6</c:v>
                </c:pt>
                <c:pt idx="20">
                  <c:v>8.1706370000000006E-6</c:v>
                </c:pt>
                <c:pt idx="21">
                  <c:v>8.7746810000000006E-6</c:v>
                </c:pt>
                <c:pt idx="22">
                  <c:v>9.4212909999999994E-6</c:v>
                </c:pt>
                <c:pt idx="23">
                  <c:v>1.0083599999999999E-5</c:v>
                </c:pt>
                <c:pt idx="24">
                  <c:v>1.072457E-5</c:v>
                </c:pt>
                <c:pt idx="25">
                  <c:v>1.130893E-5</c:v>
                </c:pt>
                <c:pt idx="26">
                  <c:v>1.181644E-5</c:v>
                </c:pt>
                <c:pt idx="27">
                  <c:v>1.22455E-5</c:v>
                </c:pt>
                <c:pt idx="28">
                  <c:v>1.260713E-5</c:v>
                </c:pt>
                <c:pt idx="29">
                  <c:v>1.291637E-5</c:v>
                </c:pt>
                <c:pt idx="30">
                  <c:v>1.318675E-5</c:v>
                </c:pt>
                <c:pt idx="31">
                  <c:v>1.342883E-5</c:v>
                </c:pt>
                <c:pt idx="32">
                  <c:v>1.365013E-5</c:v>
                </c:pt>
                <c:pt idx="33">
                  <c:v>1.3855639999999999E-5</c:v>
                </c:pt>
                <c:pt idx="34">
                  <c:v>1.404868E-5</c:v>
                </c:pt>
                <c:pt idx="35">
                  <c:v>1.4231520000000001E-5</c:v>
                </c:pt>
                <c:pt idx="36">
                  <c:v>1.4405739999999999E-5</c:v>
                </c:pt>
                <c:pt idx="37">
                  <c:v>1.457248E-5</c:v>
                </c:pt>
                <c:pt idx="38">
                  <c:v>1.4732609999999999E-5</c:v>
                </c:pt>
                <c:pt idx="39">
                  <c:v>1.488683E-5</c:v>
                </c:pt>
                <c:pt idx="40">
                  <c:v>1.503569E-5</c:v>
                </c:pt>
                <c:pt idx="41">
                  <c:v>1.517963E-5</c:v>
                </c:pt>
                <c:pt idx="42">
                  <c:v>1.5319129999999999E-5</c:v>
                </c:pt>
                <c:pt idx="43">
                  <c:v>1.5454489999999998E-5</c:v>
                </c:pt>
                <c:pt idx="44">
                  <c:v>1.5586020000000001E-5</c:v>
                </c:pt>
                <c:pt idx="45">
                  <c:v>1.5713999999999999E-5</c:v>
                </c:pt>
                <c:pt idx="46">
                  <c:v>1.5838650000000001E-5</c:v>
                </c:pt>
                <c:pt idx="47">
                  <c:v>1.5960189999999999E-5</c:v>
                </c:pt>
                <c:pt idx="48">
                  <c:v>1.6078789999999999E-5</c:v>
                </c:pt>
                <c:pt idx="49">
                  <c:v>1.6194630000000001E-5</c:v>
                </c:pt>
                <c:pt idx="50">
                  <c:v>1.6307889999999999E-5</c:v>
                </c:pt>
                <c:pt idx="51">
                  <c:v>1.6418689999999998E-5</c:v>
                </c:pt>
                <c:pt idx="52">
                  <c:v>1.6527210000000001E-5</c:v>
                </c:pt>
                <c:pt idx="53">
                  <c:v>1.6633499999999999E-5</c:v>
                </c:pt>
                <c:pt idx="54">
                  <c:v>1.673774E-5</c:v>
                </c:pt>
                <c:pt idx="55">
                  <c:v>1.6839959999999999E-5</c:v>
                </c:pt>
                <c:pt idx="56">
                  <c:v>1.6940300000000001E-5</c:v>
                </c:pt>
                <c:pt idx="57">
                  <c:v>1.703885E-5</c:v>
                </c:pt>
                <c:pt idx="58">
                  <c:v>1.7135599999999999E-5</c:v>
                </c:pt>
                <c:pt idx="59">
                  <c:v>1.7230719999999999E-5</c:v>
                </c:pt>
                <c:pt idx="60">
                  <c:v>1.7324280000000001E-5</c:v>
                </c:pt>
                <c:pt idx="61">
                  <c:v>1.7416290000000001E-5</c:v>
                </c:pt>
                <c:pt idx="62">
                  <c:v>1.750685E-5</c:v>
                </c:pt>
                <c:pt idx="63">
                  <c:v>1.7595980000000001E-5</c:v>
                </c:pt>
                <c:pt idx="64">
                  <c:v>1.768377E-5</c:v>
                </c:pt>
                <c:pt idx="65">
                  <c:v>1.7770250000000002E-5</c:v>
                </c:pt>
                <c:pt idx="66">
                  <c:v>1.785547E-5</c:v>
                </c:pt>
                <c:pt idx="67">
                  <c:v>1.7939470000000001E-5</c:v>
                </c:pt>
                <c:pt idx="68">
                  <c:v>1.8022290000000001E-5</c:v>
                </c:pt>
                <c:pt idx="69">
                  <c:v>1.8104000000000001E-5</c:v>
                </c:pt>
                <c:pt idx="70">
                  <c:v>1.818462E-5</c:v>
                </c:pt>
                <c:pt idx="71">
                  <c:v>1.8264179999999999E-5</c:v>
                </c:pt>
                <c:pt idx="72">
                  <c:v>1.8342720000000001E-5</c:v>
                </c:pt>
                <c:pt idx="73">
                  <c:v>1.842025E-5</c:v>
                </c:pt>
                <c:pt idx="74">
                  <c:v>1.849682E-5</c:v>
                </c:pt>
                <c:pt idx="75">
                  <c:v>1.8572449999999999E-5</c:v>
                </c:pt>
                <c:pt idx="76">
                  <c:v>1.8647179999999999E-5</c:v>
                </c:pt>
                <c:pt idx="77">
                  <c:v>1.8721049999999999E-5</c:v>
                </c:pt>
                <c:pt idx="78">
                  <c:v>1.8794039999999999E-5</c:v>
                </c:pt>
                <c:pt idx="79">
                  <c:v>1.8866230000000001E-5</c:v>
                </c:pt>
                <c:pt idx="80">
                  <c:v>1.893761E-5</c:v>
                </c:pt>
                <c:pt idx="81">
                  <c:v>1.9008190000000001E-5</c:v>
                </c:pt>
                <c:pt idx="82">
                  <c:v>1.9078030000000001E-5</c:v>
                </c:pt>
                <c:pt idx="83">
                  <c:v>1.914712E-5</c:v>
                </c:pt>
                <c:pt idx="84">
                  <c:v>1.9215489999999999E-5</c:v>
                </c:pt>
                <c:pt idx="85">
                  <c:v>1.9283140000000001E-5</c:v>
                </c:pt>
                <c:pt idx="86">
                  <c:v>1.9350120000000001E-5</c:v>
                </c:pt>
                <c:pt idx="87">
                  <c:v>1.9416399999999999E-5</c:v>
                </c:pt>
                <c:pt idx="88">
                  <c:v>1.9482050000000001E-5</c:v>
                </c:pt>
                <c:pt idx="89">
                  <c:v>1.9547050000000001E-5</c:v>
                </c:pt>
                <c:pt idx="90">
                  <c:v>1.9611429999999999E-5</c:v>
                </c:pt>
                <c:pt idx="91">
                  <c:v>1.9675200000000001E-5</c:v>
                </c:pt>
                <c:pt idx="92">
                  <c:v>1.9738360000000001E-5</c:v>
                </c:pt>
                <c:pt idx="93">
                  <c:v>1.9800949999999999E-5</c:v>
                </c:pt>
                <c:pt idx="94">
                  <c:v>1.986296E-5</c:v>
                </c:pt>
                <c:pt idx="95">
                  <c:v>1.9924399999999998E-5</c:v>
                </c:pt>
                <c:pt idx="96">
                  <c:v>1.9985320000000001E-5</c:v>
                </c:pt>
                <c:pt idx="97">
                  <c:v>2.00457E-5</c:v>
                </c:pt>
                <c:pt idx="98">
                  <c:v>2.0105549999999999E-5</c:v>
                </c:pt>
                <c:pt idx="99">
                  <c:v>2.0164900000000001E-5</c:v>
                </c:pt>
                <c:pt idx="100">
                  <c:v>2.0223719999999999E-5</c:v>
                </c:pt>
                <c:pt idx="101">
                  <c:v>2.0282079999999999E-5</c:v>
                </c:pt>
                <c:pt idx="102">
                  <c:v>2.0339950000000002E-5</c:v>
                </c:pt>
                <c:pt idx="103">
                  <c:v>2.0397359999999999E-5</c:v>
                </c:pt>
                <c:pt idx="104">
                  <c:v>2.0454309999999999E-5</c:v>
                </c:pt>
                <c:pt idx="105">
                  <c:v>2.051079E-5</c:v>
                </c:pt>
                <c:pt idx="106">
                  <c:v>2.056683E-5</c:v>
                </c:pt>
                <c:pt idx="107">
                  <c:v>2.062244E-5</c:v>
                </c:pt>
                <c:pt idx="108">
                  <c:v>2.067765E-5</c:v>
                </c:pt>
                <c:pt idx="109">
                  <c:v>2.0732400000000002E-5</c:v>
                </c:pt>
                <c:pt idx="110">
                  <c:v>2.078672E-5</c:v>
                </c:pt>
                <c:pt idx="111">
                  <c:v>2.084067E-5</c:v>
                </c:pt>
                <c:pt idx="112">
                  <c:v>2.0894210000000001E-5</c:v>
                </c:pt>
                <c:pt idx="113">
                  <c:v>2.094737E-5</c:v>
                </c:pt>
                <c:pt idx="114">
                  <c:v>2.1000149999999999E-5</c:v>
                </c:pt>
                <c:pt idx="115">
                  <c:v>2.105252E-5</c:v>
                </c:pt>
                <c:pt idx="116">
                  <c:v>2.110453E-5</c:v>
                </c:pt>
                <c:pt idx="117">
                  <c:v>2.1156199999999999E-5</c:v>
                </c:pt>
                <c:pt idx="118">
                  <c:v>2.1207510000000001E-5</c:v>
                </c:pt>
                <c:pt idx="119">
                  <c:v>2.1258470000000001E-5</c:v>
                </c:pt>
                <c:pt idx="120">
                  <c:v>2.1309080000000001E-5</c:v>
                </c:pt>
                <c:pt idx="121">
                  <c:v>2.1359360000000001E-5</c:v>
                </c:pt>
                <c:pt idx="122">
                  <c:v>2.140928E-5</c:v>
                </c:pt>
                <c:pt idx="123">
                  <c:v>2.1458890000000001E-5</c:v>
                </c:pt>
                <c:pt idx="124">
                  <c:v>2.1508149999999998E-5</c:v>
                </c:pt>
                <c:pt idx="125">
                  <c:v>2.1557129999999999E-5</c:v>
                </c:pt>
                <c:pt idx="126">
                  <c:v>2.160577E-5</c:v>
                </c:pt>
                <c:pt idx="127">
                  <c:v>2.1654120000000001E-5</c:v>
                </c:pt>
                <c:pt idx="128">
                  <c:v>2.1702160000000001E-5</c:v>
                </c:pt>
                <c:pt idx="129">
                  <c:v>2.17499E-5</c:v>
                </c:pt>
                <c:pt idx="130">
                  <c:v>2.179732E-5</c:v>
                </c:pt>
                <c:pt idx="131">
                  <c:v>2.1844469999999999E-5</c:v>
                </c:pt>
                <c:pt idx="132">
                  <c:v>2.189132E-5</c:v>
                </c:pt>
                <c:pt idx="133">
                  <c:v>2.1937890000000001E-5</c:v>
                </c:pt>
                <c:pt idx="134">
                  <c:v>2.198417E-5</c:v>
                </c:pt>
                <c:pt idx="135">
                  <c:v>2.2030190000000001E-5</c:v>
                </c:pt>
                <c:pt idx="136">
                  <c:v>2.207595E-5</c:v>
                </c:pt>
                <c:pt idx="137">
                  <c:v>2.2121459999999999E-5</c:v>
                </c:pt>
                <c:pt idx="138">
                  <c:v>2.2166680000000001E-5</c:v>
                </c:pt>
                <c:pt idx="139">
                  <c:v>2.2211649999999999E-5</c:v>
                </c:pt>
                <c:pt idx="140">
                  <c:v>2.225637E-5</c:v>
                </c:pt>
                <c:pt idx="141">
                  <c:v>2.2300840000000001E-5</c:v>
                </c:pt>
                <c:pt idx="142">
                  <c:v>2.2345029999999999E-5</c:v>
                </c:pt>
                <c:pt idx="143">
                  <c:v>2.238902E-5</c:v>
                </c:pt>
                <c:pt idx="144">
                  <c:v>2.2432739999999999E-5</c:v>
                </c:pt>
                <c:pt idx="145">
                  <c:v>2.2476220000000001E-5</c:v>
                </c:pt>
                <c:pt idx="146">
                  <c:v>2.2519479999999999E-5</c:v>
                </c:pt>
                <c:pt idx="147">
                  <c:v>2.25625E-5</c:v>
                </c:pt>
                <c:pt idx="148">
                  <c:v>2.260527E-5</c:v>
                </c:pt>
                <c:pt idx="149">
                  <c:v>2.264785E-5</c:v>
                </c:pt>
                <c:pt idx="150">
                  <c:v>2.269018E-5</c:v>
                </c:pt>
                <c:pt idx="151">
                  <c:v>2.273231E-5</c:v>
                </c:pt>
                <c:pt idx="152">
                  <c:v>2.2774220000000001E-5</c:v>
                </c:pt>
                <c:pt idx="153">
                  <c:v>2.28159E-5</c:v>
                </c:pt>
                <c:pt idx="154">
                  <c:v>2.285737E-5</c:v>
                </c:pt>
                <c:pt idx="155">
                  <c:v>2.2898619999999999E-5</c:v>
                </c:pt>
                <c:pt idx="156">
                  <c:v>2.2939689999999999E-5</c:v>
                </c:pt>
                <c:pt idx="157">
                  <c:v>2.2980550000000001E-5</c:v>
                </c:pt>
                <c:pt idx="158">
                  <c:v>2.3021189999999998E-5</c:v>
                </c:pt>
                <c:pt idx="159">
                  <c:v>2.3061639999999999E-5</c:v>
                </c:pt>
                <c:pt idx="160">
                  <c:v>2.31019E-5</c:v>
                </c:pt>
                <c:pt idx="161">
                  <c:v>2.3141939999999999E-5</c:v>
                </c:pt>
                <c:pt idx="162">
                  <c:v>2.318181E-5</c:v>
                </c:pt>
                <c:pt idx="163">
                  <c:v>2.322148E-5</c:v>
                </c:pt>
                <c:pt idx="164">
                  <c:v>2.326096E-5</c:v>
                </c:pt>
                <c:pt idx="165">
                  <c:v>2.3300250000000001E-5</c:v>
                </c:pt>
                <c:pt idx="166">
                  <c:v>2.3339349999999999E-5</c:v>
                </c:pt>
                <c:pt idx="167">
                  <c:v>2.3378270000000001E-5</c:v>
                </c:pt>
                <c:pt idx="168">
                  <c:v>2.3417020000000001E-5</c:v>
                </c:pt>
                <c:pt idx="169">
                  <c:v>2.3455589999999999E-5</c:v>
                </c:pt>
                <c:pt idx="170">
                  <c:v>2.349397E-5</c:v>
                </c:pt>
                <c:pt idx="171">
                  <c:v>2.3532200000000001E-5</c:v>
                </c:pt>
                <c:pt idx="172">
                  <c:v>2.3570239999999999E-5</c:v>
                </c:pt>
                <c:pt idx="173">
                  <c:v>2.3608099999999998E-5</c:v>
                </c:pt>
                <c:pt idx="174">
                  <c:v>2.36458E-5</c:v>
                </c:pt>
                <c:pt idx="175">
                  <c:v>2.368334E-5</c:v>
                </c:pt>
                <c:pt idx="176">
                  <c:v>2.3720709999999999E-5</c:v>
                </c:pt>
                <c:pt idx="177">
                  <c:v>2.3757909999999999E-5</c:v>
                </c:pt>
                <c:pt idx="178">
                  <c:v>2.3794950000000002E-5</c:v>
                </c:pt>
                <c:pt idx="179">
                  <c:v>2.383183E-5</c:v>
                </c:pt>
                <c:pt idx="180">
                  <c:v>2.3868560000000001E-5</c:v>
                </c:pt>
                <c:pt idx="181">
                  <c:v>2.3905120000000001E-5</c:v>
                </c:pt>
                <c:pt idx="182">
                  <c:v>2.394154E-5</c:v>
                </c:pt>
                <c:pt idx="183">
                  <c:v>2.3977799999999999E-5</c:v>
                </c:pt>
                <c:pt idx="184">
                  <c:v>2.4013900000000001E-5</c:v>
                </c:pt>
                <c:pt idx="185">
                  <c:v>2.4049850000000001E-5</c:v>
                </c:pt>
                <c:pt idx="186">
                  <c:v>2.4085649999999999E-5</c:v>
                </c:pt>
                <c:pt idx="187">
                  <c:v>2.412131E-5</c:v>
                </c:pt>
                <c:pt idx="188">
                  <c:v>2.415682E-5</c:v>
                </c:pt>
                <c:pt idx="189">
                  <c:v>2.4192190000000001E-5</c:v>
                </c:pt>
                <c:pt idx="190">
                  <c:v>2.4227400000000001E-5</c:v>
                </c:pt>
                <c:pt idx="191">
                  <c:v>2.4262479999999999E-5</c:v>
                </c:pt>
                <c:pt idx="192">
                  <c:v>2.429742E-5</c:v>
                </c:pt>
                <c:pt idx="193">
                  <c:v>2.4332219999999999E-5</c:v>
                </c:pt>
                <c:pt idx="194">
                  <c:v>2.4366880000000001E-5</c:v>
                </c:pt>
                <c:pt idx="195">
                  <c:v>2.44014E-5</c:v>
                </c:pt>
                <c:pt idx="196">
                  <c:v>2.4435779999999999E-5</c:v>
                </c:pt>
                <c:pt idx="197">
                  <c:v>2.447003E-5</c:v>
                </c:pt>
                <c:pt idx="198">
                  <c:v>2.4504150000000002E-5</c:v>
                </c:pt>
                <c:pt idx="199">
                  <c:v>2.4538140000000001E-5</c:v>
                </c:pt>
                <c:pt idx="200">
                  <c:v>2.4572009999999999E-5</c:v>
                </c:pt>
                <c:pt idx="201">
                  <c:v>2.4605729999999999E-5</c:v>
                </c:pt>
                <c:pt idx="202">
                  <c:v>2.4639329999999998E-5</c:v>
                </c:pt>
                <c:pt idx="203">
                  <c:v>2.4672799999999999E-5</c:v>
                </c:pt>
                <c:pt idx="204">
                  <c:v>2.470614E-5</c:v>
                </c:pt>
                <c:pt idx="205">
                  <c:v>2.473937E-5</c:v>
                </c:pt>
                <c:pt idx="206">
                  <c:v>2.4772460000000001E-5</c:v>
                </c:pt>
                <c:pt idx="207">
                  <c:v>2.4805440000000001E-5</c:v>
                </c:pt>
                <c:pt idx="208">
                  <c:v>2.4838290000000002E-5</c:v>
                </c:pt>
                <c:pt idx="209">
                  <c:v>2.4871020000000001E-5</c:v>
                </c:pt>
                <c:pt idx="210">
                  <c:v>2.4903629999999999E-5</c:v>
                </c:pt>
                <c:pt idx="211">
                  <c:v>2.4936120000000001E-5</c:v>
                </c:pt>
                <c:pt idx="212">
                  <c:v>2.49685E-5</c:v>
                </c:pt>
                <c:pt idx="213">
                  <c:v>2.500076E-5</c:v>
                </c:pt>
                <c:pt idx="214">
                  <c:v>2.5032909999999999E-5</c:v>
                </c:pt>
                <c:pt idx="215">
                  <c:v>2.506493E-5</c:v>
                </c:pt>
                <c:pt idx="216">
                  <c:v>2.509685E-5</c:v>
                </c:pt>
                <c:pt idx="217">
                  <c:v>2.5128659999999999E-5</c:v>
                </c:pt>
                <c:pt idx="218">
                  <c:v>2.516035E-5</c:v>
                </c:pt>
                <c:pt idx="219">
                  <c:v>2.5191930000000001E-5</c:v>
                </c:pt>
                <c:pt idx="220">
                  <c:v>2.522341E-5</c:v>
                </c:pt>
                <c:pt idx="221">
                  <c:v>2.5254779999999999E-5</c:v>
                </c:pt>
                <c:pt idx="222">
                  <c:v>2.528603E-5</c:v>
                </c:pt>
                <c:pt idx="223">
                  <c:v>2.5317180000000001E-5</c:v>
                </c:pt>
                <c:pt idx="224">
                  <c:v>2.5348230000000001E-5</c:v>
                </c:pt>
                <c:pt idx="225">
                  <c:v>2.537916E-5</c:v>
                </c:pt>
                <c:pt idx="226">
                  <c:v>2.5409990000000002E-5</c:v>
                </c:pt>
                <c:pt idx="227">
                  <c:v>2.544072E-5</c:v>
                </c:pt>
                <c:pt idx="228">
                  <c:v>2.5471359999999999E-5</c:v>
                </c:pt>
                <c:pt idx="229">
                  <c:v>2.5501869999999998E-5</c:v>
                </c:pt>
                <c:pt idx="230">
                  <c:v>2.5532289999999999E-5</c:v>
                </c:pt>
                <c:pt idx="231">
                  <c:v>2.5562609999999999E-5</c:v>
                </c:pt>
                <c:pt idx="232">
                  <c:v>2.5592829999999999E-5</c:v>
                </c:pt>
                <c:pt idx="233">
                  <c:v>2.5622940000000001E-5</c:v>
                </c:pt>
                <c:pt idx="234">
                  <c:v>2.5652970000000001E-5</c:v>
                </c:pt>
                <c:pt idx="235">
                  <c:v>2.5682900000000001E-5</c:v>
                </c:pt>
                <c:pt idx="236">
                  <c:v>2.5712740000000001E-5</c:v>
                </c:pt>
                <c:pt idx="237">
                  <c:v>2.5742470000000001E-5</c:v>
                </c:pt>
                <c:pt idx="238">
                  <c:v>2.5772110000000001E-5</c:v>
                </c:pt>
                <c:pt idx="239">
                  <c:v>2.5801650000000001E-5</c:v>
                </c:pt>
                <c:pt idx="240">
                  <c:v>2.5831110000000001E-5</c:v>
                </c:pt>
                <c:pt idx="241">
                  <c:v>2.5860479999999999E-5</c:v>
                </c:pt>
                <c:pt idx="242">
                  <c:v>2.5889750000000001E-5</c:v>
                </c:pt>
                <c:pt idx="243">
                  <c:v>2.5918920000000002E-5</c:v>
                </c:pt>
                <c:pt idx="244">
                  <c:v>2.5948E-5</c:v>
                </c:pt>
                <c:pt idx="245">
                  <c:v>2.5976999999999999E-5</c:v>
                </c:pt>
                <c:pt idx="246">
                  <c:v>2.6005900000000001E-5</c:v>
                </c:pt>
                <c:pt idx="247">
                  <c:v>2.60347E-5</c:v>
                </c:pt>
                <c:pt idx="248">
                  <c:v>2.6063430000000001E-5</c:v>
                </c:pt>
                <c:pt idx="249">
                  <c:v>2.6092069999999998E-5</c:v>
                </c:pt>
                <c:pt idx="250">
                  <c:v>2.6120609999999999E-5</c:v>
                </c:pt>
              </c:numCache>
            </c:numRef>
          </c:yVal>
          <c:smooth val="1"/>
          <c:extLst>
            <c:ext xmlns:c16="http://schemas.microsoft.com/office/drawing/2014/chart" uri="{C3380CC4-5D6E-409C-BE32-E72D297353CC}">
              <c16:uniqueId val="{00000031-4D4C-4B1C-89A4-3D3AFACA9F2D}"/>
            </c:ext>
          </c:extLst>
        </c:ser>
        <c:dLbls>
          <c:showLegendKey val="0"/>
          <c:showVal val="0"/>
          <c:showCatName val="0"/>
          <c:showSerName val="0"/>
          <c:showPercent val="0"/>
          <c:showBubbleSize val="0"/>
        </c:dLbls>
        <c:axId val="1182629328"/>
        <c:axId val="1"/>
      </c:scatterChart>
      <c:scatterChart>
        <c:scatterStyle val="lineMarker"/>
        <c:varyColors val="0"/>
        <c:ser>
          <c:idx val="50"/>
          <c:order val="50"/>
          <c:spPr>
            <a:ln w="25400">
              <a:solidFill>
                <a:srgbClr val="0000FF"/>
              </a:solidFill>
              <a:prstDash val="solid"/>
            </a:ln>
          </c:spPr>
          <c:marker>
            <c:symbol val="none"/>
          </c:marker>
          <c:xVal>
            <c:numRef>
              <c:f>'marine01 (2)'!$B$2:$B$72</c:f>
              <c:numCache>
                <c:formatCode>0.00E+00</c:formatCode>
                <c:ptCount val="7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numCache>
            </c:numRef>
          </c:xVal>
          <c:yVal>
            <c:numRef>
              <c:f>'marine01 (2)'!$O$2:$O$72</c:f>
              <c:numCache>
                <c:formatCode>0.00E+00</c:formatCode>
                <c:ptCount val="71"/>
                <c:pt idx="0">
                  <c:v>-2</c:v>
                </c:pt>
                <c:pt idx="1">
                  <c:v>-1.8942509999999999</c:v>
                </c:pt>
                <c:pt idx="2">
                  <c:v>-1.7846759999999999</c:v>
                </c:pt>
                <c:pt idx="3">
                  <c:v>-1.6744510000000001</c:v>
                </c:pt>
                <c:pt idx="4">
                  <c:v>-1.5638880000000002</c:v>
                </c:pt>
                <c:pt idx="5">
                  <c:v>-1.453098</c:v>
                </c:pt>
                <c:pt idx="6">
                  <c:v>-1.3421369999999999</c:v>
                </c:pt>
                <c:pt idx="7">
                  <c:v>-1.2310369999999999</c:v>
                </c:pt>
                <c:pt idx="8">
                  <c:v>-1.119821</c:v>
                </c:pt>
                <c:pt idx="9">
                  <c:v>-1.0085119999999999</c:v>
                </c:pt>
                <c:pt idx="10">
                  <c:v>-0.89712809999999998</c:v>
                </c:pt>
                <c:pt idx="11">
                  <c:v>-0.78569160000000005</c:v>
                </c:pt>
                <c:pt idx="12">
                  <c:v>-0.67422760000000004</c:v>
                </c:pt>
                <c:pt idx="13">
                  <c:v>-0.56276740000000003</c:v>
                </c:pt>
                <c:pt idx="14">
                  <c:v>-0.45135210000000003</c:v>
                </c:pt>
                <c:pt idx="15">
                  <c:v>-0.3400397</c:v>
                </c:pt>
                <c:pt idx="16">
                  <c:v>-0.22891830000000002</c:v>
                </c:pt>
                <c:pt idx="17">
                  <c:v>-0.1181386</c:v>
                </c:pt>
                <c:pt idx="18">
                  <c:v>-7.9960899999999991E-3</c:v>
                </c:pt>
                <c:pt idx="19">
                  <c:v>0.10082719999999999</c:v>
                </c:pt>
                <c:pt idx="20">
                  <c:v>0.20708139999999997</c:v>
                </c:pt>
                <c:pt idx="21">
                  <c:v>0.30549790000000004</c:v>
                </c:pt>
                <c:pt idx="22">
                  <c:v>0.38626099999999997</c:v>
                </c:pt>
                <c:pt idx="23">
                  <c:v>0.43596700000000005</c:v>
                </c:pt>
                <c:pt idx="24">
                  <c:v>0.44564380000000003</c:v>
                </c:pt>
                <c:pt idx="25">
                  <c:v>0.41912540000000004</c:v>
                </c:pt>
                <c:pt idx="26">
                  <c:v>0.37197360000000002</c:v>
                </c:pt>
                <c:pt idx="27">
                  <c:v>0.32122650000000003</c:v>
                </c:pt>
                <c:pt idx="28">
                  <c:v>0.27714520000000004</c:v>
                </c:pt>
                <c:pt idx="29">
                  <c:v>0.24296640000000003</c:v>
                </c:pt>
                <c:pt idx="30">
                  <c:v>0.21792270000000002</c:v>
                </c:pt>
                <c:pt idx="31">
                  <c:v>0.1999022</c:v>
                </c:pt>
                <c:pt idx="32">
                  <c:v>0.18676579999999998</c:v>
                </c:pt>
                <c:pt idx="33">
                  <c:v>0.1768911</c:v>
                </c:pt>
                <c:pt idx="34">
                  <c:v>0.16916500000000001</c:v>
                </c:pt>
                <c:pt idx="35">
                  <c:v>0.16286790000000001</c:v>
                </c:pt>
                <c:pt idx="36">
                  <c:v>0.1575529</c:v>
                </c:pt>
                <c:pt idx="37">
                  <c:v>0.15294379999999999</c:v>
                </c:pt>
                <c:pt idx="38">
                  <c:v>0.14886439999999998</c:v>
                </c:pt>
                <c:pt idx="39">
                  <c:v>0.1452031</c:v>
                </c:pt>
                <c:pt idx="40">
                  <c:v>0.14188139999999999</c:v>
                </c:pt>
                <c:pt idx="41">
                  <c:v>0.13884360000000001</c:v>
                </c:pt>
                <c:pt idx="42">
                  <c:v>0.13604439999999998</c:v>
                </c:pt>
                <c:pt idx="43">
                  <c:v>0.13345290000000001</c:v>
                </c:pt>
                <c:pt idx="44">
                  <c:v>0.13104279999999999</c:v>
                </c:pt>
                <c:pt idx="45">
                  <c:v>0.1287923</c:v>
                </c:pt>
                <c:pt idx="46">
                  <c:v>0.12668379999999999</c:v>
                </c:pt>
                <c:pt idx="47">
                  <c:v>0.1247019</c:v>
                </c:pt>
                <c:pt idx="48">
                  <c:v>0.12283490000000001</c:v>
                </c:pt>
                <c:pt idx="49">
                  <c:v>0.1210706</c:v>
                </c:pt>
                <c:pt idx="50">
                  <c:v>0.1193993</c:v>
                </c:pt>
                <c:pt idx="51">
                  <c:v>0.11781319999999999</c:v>
                </c:pt>
                <c:pt idx="52">
                  <c:v>0.11630399999999999</c:v>
                </c:pt>
                <c:pt idx="53">
                  <c:v>0.11486720000000002</c:v>
                </c:pt>
                <c:pt idx="54">
                  <c:v>0.113495</c:v>
                </c:pt>
                <c:pt idx="55">
                  <c:v>0.1121843</c:v>
                </c:pt>
                <c:pt idx="56">
                  <c:v>0.11092920000000001</c:v>
                </c:pt>
                <c:pt idx="57">
                  <c:v>0.10972609999999999</c:v>
                </c:pt>
                <c:pt idx="58">
                  <c:v>0.10857270000000001</c:v>
                </c:pt>
                <c:pt idx="59">
                  <c:v>0.1074639</c:v>
                </c:pt>
                <c:pt idx="60">
                  <c:v>0.10639670000000001</c:v>
                </c:pt>
                <c:pt idx="61">
                  <c:v>0.1053697</c:v>
                </c:pt>
                <c:pt idx="62">
                  <c:v>0.10437949999999999</c:v>
                </c:pt>
                <c:pt idx="63">
                  <c:v>0.1034245</c:v>
                </c:pt>
                <c:pt idx="64">
                  <c:v>0.10250190000000001</c:v>
                </c:pt>
                <c:pt idx="65">
                  <c:v>0.10161050000000001</c:v>
                </c:pt>
                <c:pt idx="66">
                  <c:v>0.10074820000000001</c:v>
                </c:pt>
                <c:pt idx="67">
                  <c:v>9.9913660000000001E-2</c:v>
                </c:pt>
                <c:pt idx="68">
                  <c:v>9.910519000000001E-2</c:v>
                </c:pt>
                <c:pt idx="69">
                  <c:v>9.8320979999999988E-2</c:v>
                </c:pt>
                <c:pt idx="70">
                  <c:v>9.7560250000000001E-2</c:v>
                </c:pt>
              </c:numCache>
            </c:numRef>
          </c:yVal>
          <c:smooth val="0"/>
          <c:extLst>
            <c:ext xmlns:c16="http://schemas.microsoft.com/office/drawing/2014/chart" uri="{C3380CC4-5D6E-409C-BE32-E72D297353CC}">
              <c16:uniqueId val="{00000032-4D4C-4B1C-89A4-3D3AFACA9F2D}"/>
            </c:ext>
          </c:extLst>
        </c:ser>
        <c:dLbls>
          <c:showLegendKey val="0"/>
          <c:showVal val="0"/>
          <c:showCatName val="0"/>
          <c:showSerName val="0"/>
          <c:showPercent val="0"/>
          <c:showBubbleSize val="0"/>
        </c:dLbls>
        <c:axId val="3"/>
        <c:axId val="4"/>
      </c:scatterChart>
      <c:valAx>
        <c:axId val="1182629328"/>
        <c:scaling>
          <c:orientation val="minMax"/>
          <c:max val="300"/>
          <c:min val="0"/>
        </c:scaling>
        <c:delete val="0"/>
        <c:axPos val="b"/>
        <c:title>
          <c:tx>
            <c:rich>
              <a:bodyPr/>
              <a:lstStyle/>
              <a:p>
                <a:pPr>
                  <a:defRPr/>
                </a:pPr>
                <a:r>
                  <a:rPr lang="en-US"/>
                  <a:t>Time (s)</a:t>
                </a:r>
              </a:p>
            </c:rich>
          </c:tx>
          <c:layout>
            <c:manualLayout>
              <c:xMode val="edge"/>
              <c:yMode val="edge"/>
              <c:x val="0.4531441338756958"/>
              <c:y val="0.93616160262183046"/>
            </c:manualLayout>
          </c:layout>
          <c:overlay val="0"/>
          <c:spPr>
            <a:noFill/>
            <a:ln w="25400">
              <a:noFill/>
            </a:ln>
          </c:spPr>
        </c:title>
        <c:numFmt formatCode="General" sourceLinked="0"/>
        <c:majorTickMark val="out"/>
        <c:minorTickMark val="none"/>
        <c:tickLblPos val="nextTo"/>
        <c:spPr>
          <a:ln w="3175">
            <a:solidFill>
              <a:srgbClr val="000000"/>
            </a:solidFill>
            <a:prstDash val="solid"/>
          </a:ln>
        </c:spPr>
        <c:txPr>
          <a:bodyPr rot="0" vert="horz"/>
          <a:lstStyle/>
          <a:p>
            <a:pPr>
              <a:defRPr/>
            </a:pPr>
            <a:endParaRPr lang="en-US"/>
          </a:p>
        </c:txPr>
        <c:crossAx val="1"/>
        <c:crossesAt val="1E-8"/>
        <c:crossBetween val="midCat"/>
      </c:valAx>
      <c:valAx>
        <c:axId val="1"/>
        <c:scaling>
          <c:logBase val="10"/>
          <c:orientation val="minMax"/>
          <c:max val="1E-3"/>
        </c:scaling>
        <c:delete val="0"/>
        <c:axPos val="l"/>
        <c:title>
          <c:tx>
            <c:rich>
              <a:bodyPr/>
              <a:lstStyle/>
              <a:p>
                <a:pPr>
                  <a:defRPr/>
                </a:pPr>
                <a:r>
                  <a:rPr lang="en-US" dirty="0" err="1"/>
                  <a:t>Dp</a:t>
                </a:r>
                <a:r>
                  <a:rPr lang="en-US" dirty="0"/>
                  <a:t> (m)</a:t>
                </a:r>
              </a:p>
            </c:rich>
          </c:tx>
          <c:layout>
            <c:manualLayout>
              <c:xMode val="edge"/>
              <c:yMode val="edge"/>
              <c:x val="0"/>
              <c:y val="0.4632952691680261"/>
            </c:manualLayout>
          </c:layout>
          <c:overlay val="0"/>
          <c:spPr>
            <a:noFill/>
            <a:ln w="25400">
              <a:noFill/>
            </a:ln>
          </c:spPr>
        </c:title>
        <c:numFmt formatCode="0.E+00" sourceLinked="0"/>
        <c:majorTickMark val="out"/>
        <c:minorTickMark val="out"/>
        <c:tickLblPos val="nextTo"/>
        <c:spPr>
          <a:ln w="3175">
            <a:solidFill>
              <a:srgbClr val="000000"/>
            </a:solidFill>
            <a:prstDash val="solid"/>
          </a:ln>
        </c:spPr>
        <c:txPr>
          <a:bodyPr rot="0" vert="horz"/>
          <a:lstStyle/>
          <a:p>
            <a:pPr>
              <a:defRPr/>
            </a:pPr>
            <a:endParaRPr lang="en-US"/>
          </a:p>
        </c:txPr>
        <c:crossAx val="1182629328"/>
        <c:crossesAt val="0"/>
        <c:crossBetween val="midCat"/>
      </c:valAx>
      <c:valAx>
        <c:axId val="3"/>
        <c:scaling>
          <c:orientation val="minMax"/>
        </c:scaling>
        <c:delete val="1"/>
        <c:axPos val="b"/>
        <c:numFmt formatCode="0.00E+00" sourceLinked="1"/>
        <c:majorTickMark val="out"/>
        <c:minorTickMark val="none"/>
        <c:tickLblPos val="nextTo"/>
        <c:crossAx val="4"/>
        <c:crosses val="autoZero"/>
        <c:crossBetween val="midCat"/>
      </c:valAx>
      <c:valAx>
        <c:axId val="4"/>
        <c:scaling>
          <c:orientation val="minMax"/>
          <c:max val="1"/>
          <c:min val="-2"/>
        </c:scaling>
        <c:delete val="0"/>
        <c:axPos val="r"/>
        <c:title>
          <c:tx>
            <c:rich>
              <a:bodyPr/>
              <a:lstStyle/>
              <a:p>
                <a:pPr>
                  <a:defRPr sz="1600"/>
                </a:pPr>
                <a:r>
                  <a:rPr lang="en-US" sz="1600"/>
                  <a:t>Cloud Parcel Supersaturation (%)</a:t>
                </a:r>
              </a:p>
            </c:rich>
          </c:tx>
          <c:layout>
            <c:manualLayout>
              <c:xMode val="edge"/>
              <c:yMode val="edge"/>
              <c:x val="0.93642619373773495"/>
              <c:y val="0.14127524934918728"/>
            </c:manualLayout>
          </c:layout>
          <c:overlay val="0"/>
          <c:spPr>
            <a:noFill/>
            <a:ln w="25400">
              <a:noFill/>
            </a:ln>
          </c:spPr>
        </c:title>
        <c:numFmt formatCode="General" sourceLinked="0"/>
        <c:majorTickMark val="cross"/>
        <c:minorTickMark val="none"/>
        <c:tickLblPos val="nextTo"/>
        <c:spPr>
          <a:ln w="3175">
            <a:solidFill>
              <a:srgbClr val="000000"/>
            </a:solidFill>
            <a:prstDash val="solid"/>
          </a:ln>
        </c:spPr>
        <c:txPr>
          <a:bodyPr rot="0" vert="horz"/>
          <a:lstStyle/>
          <a:p>
            <a:pPr>
              <a:defRPr/>
            </a:pPr>
            <a:endParaRPr lang="en-US"/>
          </a:p>
        </c:txPr>
        <c:crossAx val="3"/>
        <c:crosses val="max"/>
        <c:crossBetween val="midCat"/>
      </c:valAx>
      <c:spPr>
        <a:solidFill>
          <a:srgbClr val="FFFFFF"/>
        </a:solidFill>
        <a:ln w="12700">
          <a:solidFill>
            <a:srgbClr val="808080"/>
          </a:solidFill>
          <a:prstDash val="solid"/>
        </a:ln>
      </c:spPr>
    </c:plotArea>
    <c:plotVisOnly val="1"/>
    <c:dispBlanksAs val="gap"/>
    <c:showDLblsOverMax val="0"/>
  </c:chart>
  <c:spPr>
    <a:solidFill>
      <a:schemeClr val="bg1"/>
    </a:solidFill>
    <a:ln w="6350">
      <a:noFill/>
    </a:ln>
  </c:spPr>
  <c:txPr>
    <a:bodyPr/>
    <a:lstStyle/>
    <a:p>
      <a:pPr>
        <a:defRPr sz="1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618404771116757"/>
          <c:y val="0.13213703099510604"/>
          <c:w val="0.68437459261815381"/>
          <c:h val="0.73481518275992097"/>
        </c:manualLayout>
      </c:layout>
      <c:scatterChart>
        <c:scatterStyle val="smoothMarker"/>
        <c:varyColors val="0"/>
        <c:ser>
          <c:idx val="0"/>
          <c:order val="0"/>
          <c:tx>
            <c:strRef>
              <c:f>marine01!$E$1</c:f>
              <c:strCache>
                <c:ptCount val="1"/>
                <c:pt idx="0">
                  <c:v>Dp(1.71153E-08) </c:v>
                </c:pt>
              </c:strCache>
            </c:strRef>
          </c:tx>
          <c:spPr>
            <a:ln w="12700">
              <a:solidFill>
                <a:srgbClr val="00008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marine01!$E$2:$E$252</c:f>
              <c:numCache>
                <c:formatCode>0.00E+00</c:formatCode>
                <c:ptCount val="251"/>
                <c:pt idx="0">
                  <c:v>2.0674200000000001E-8</c:v>
                </c:pt>
                <c:pt idx="1">
                  <c:v>2.9421380000000001E-8</c:v>
                </c:pt>
                <c:pt idx="2">
                  <c:v>2.9618510000000001E-8</c:v>
                </c:pt>
                <c:pt idx="3">
                  <c:v>2.982534E-8</c:v>
                </c:pt>
                <c:pt idx="4">
                  <c:v>3.0042079999999998E-8</c:v>
                </c:pt>
                <c:pt idx="5">
                  <c:v>3.0269349999999997E-8</c:v>
                </c:pt>
                <c:pt idx="6">
                  <c:v>3.0507970000000001E-8</c:v>
                </c:pt>
                <c:pt idx="7">
                  <c:v>3.0758930000000002E-8</c:v>
                </c:pt>
                <c:pt idx="8">
                  <c:v>3.1023349999999998E-8</c:v>
                </c:pt>
                <c:pt idx="9">
                  <c:v>3.1302539999999998E-8</c:v>
                </c:pt>
                <c:pt idx="10">
                  <c:v>3.1598000000000003E-8</c:v>
                </c:pt>
                <c:pt idx="11">
                  <c:v>3.1911480000000001E-8</c:v>
                </c:pt>
                <c:pt idx="12">
                  <c:v>3.2245029999999998E-8</c:v>
                </c:pt>
                <c:pt idx="13">
                  <c:v>3.2601009999999998E-8</c:v>
                </c:pt>
                <c:pt idx="14">
                  <c:v>3.2982249999999997E-8</c:v>
                </c:pt>
                <c:pt idx="15">
                  <c:v>3.3392070000000001E-8</c:v>
                </c:pt>
                <c:pt idx="16">
                  <c:v>3.3834390000000002E-8</c:v>
                </c:pt>
                <c:pt idx="17">
                  <c:v>3.4313760000000002E-8</c:v>
                </c:pt>
                <c:pt idx="18">
                  <c:v>3.4835119999999999E-8</c:v>
                </c:pt>
                <c:pt idx="19">
                  <c:v>3.5402529999999999E-8</c:v>
                </c:pt>
                <c:pt idx="20">
                  <c:v>3.6017229999999998E-8</c:v>
                </c:pt>
                <c:pt idx="21">
                  <c:v>3.6652100000000002E-8</c:v>
                </c:pt>
                <c:pt idx="22">
                  <c:v>3.7230660000000002E-8</c:v>
                </c:pt>
                <c:pt idx="23">
                  <c:v>3.7616930000000003E-8</c:v>
                </c:pt>
                <c:pt idx="24">
                  <c:v>3.769319E-8</c:v>
                </c:pt>
                <c:pt idx="25">
                  <c:v>3.7477180000000003E-8</c:v>
                </c:pt>
                <c:pt idx="26">
                  <c:v>3.7113499999999997E-8</c:v>
                </c:pt>
                <c:pt idx="27">
                  <c:v>3.6746019999999997E-8</c:v>
                </c:pt>
                <c:pt idx="28">
                  <c:v>3.6444329999999998E-8</c:v>
                </c:pt>
                <c:pt idx="29">
                  <c:v>3.622022E-8</c:v>
                </c:pt>
                <c:pt idx="30">
                  <c:v>3.6060710000000001E-8</c:v>
                </c:pt>
                <c:pt idx="31">
                  <c:v>3.5947950000000003E-8</c:v>
                </c:pt>
                <c:pt idx="32">
                  <c:v>3.5866479999999999E-8</c:v>
                </c:pt>
                <c:pt idx="33">
                  <c:v>3.5805399999999997E-8</c:v>
                </c:pt>
                <c:pt idx="34">
                  <c:v>3.575756E-8</c:v>
                </c:pt>
                <c:pt idx="35">
                  <c:v>3.5718430000000001E-8</c:v>
                </c:pt>
                <c:pt idx="36">
                  <c:v>3.5685249999999999E-8</c:v>
                </c:pt>
                <c:pt idx="37">
                  <c:v>3.5656320000000001E-8</c:v>
                </c:pt>
                <c:pt idx="38">
                  <c:v>3.5630580000000002E-8</c:v>
                </c:pt>
                <c:pt idx="39">
                  <c:v>3.5607330000000002E-8</c:v>
                </c:pt>
                <c:pt idx="40">
                  <c:v>3.558611E-8</c:v>
                </c:pt>
                <c:pt idx="41">
                  <c:v>3.5566580000000002E-8</c:v>
                </c:pt>
                <c:pt idx="42">
                  <c:v>3.5548460000000003E-8</c:v>
                </c:pt>
                <c:pt idx="43">
                  <c:v>3.5531560000000002E-8</c:v>
                </c:pt>
                <c:pt idx="44">
                  <c:v>3.5515740000000002E-8</c:v>
                </c:pt>
                <c:pt idx="45">
                  <c:v>3.550085E-8</c:v>
                </c:pt>
                <c:pt idx="46">
                  <c:v>3.5486789999999998E-8</c:v>
                </c:pt>
                <c:pt idx="47">
                  <c:v>3.547347E-8</c:v>
                </c:pt>
                <c:pt idx="48">
                  <c:v>3.5460819999999998E-8</c:v>
                </c:pt>
                <c:pt idx="49">
                  <c:v>3.5448770000000001E-8</c:v>
                </c:pt>
                <c:pt idx="50">
                  <c:v>3.5437259999999998E-8</c:v>
                </c:pt>
                <c:pt idx="51">
                  <c:v>3.5426239999999999E-8</c:v>
                </c:pt>
                <c:pt idx="52">
                  <c:v>3.5415669999999998E-8</c:v>
                </c:pt>
                <c:pt idx="53">
                  <c:v>3.5405510000000002E-8</c:v>
                </c:pt>
                <c:pt idx="54">
                  <c:v>3.5395730000000001E-8</c:v>
                </c:pt>
                <c:pt idx="55">
                  <c:v>3.5386290000000003E-8</c:v>
                </c:pt>
                <c:pt idx="56">
                  <c:v>3.5377179999999998E-8</c:v>
                </c:pt>
                <c:pt idx="57">
                  <c:v>3.5368370000000002E-8</c:v>
                </c:pt>
                <c:pt idx="58">
                  <c:v>3.5359840000000002E-8</c:v>
                </c:pt>
                <c:pt idx="59">
                  <c:v>3.535157E-8</c:v>
                </c:pt>
                <c:pt idx="60">
                  <c:v>3.5343529999999998E-8</c:v>
                </c:pt>
                <c:pt idx="61">
                  <c:v>3.5335720000000003E-8</c:v>
                </c:pt>
                <c:pt idx="62">
                  <c:v>3.5328129999999999E-8</c:v>
                </c:pt>
                <c:pt idx="63">
                  <c:v>3.5320730000000002E-8</c:v>
                </c:pt>
                <c:pt idx="64">
                  <c:v>3.531352E-8</c:v>
                </c:pt>
                <c:pt idx="65">
                  <c:v>3.5306490000000003E-8</c:v>
                </c:pt>
                <c:pt idx="66">
                  <c:v>3.5299620000000003E-8</c:v>
                </c:pt>
                <c:pt idx="67">
                  <c:v>3.5292899999999998E-8</c:v>
                </c:pt>
                <c:pt idx="68">
                  <c:v>3.5286339999999998E-8</c:v>
                </c:pt>
                <c:pt idx="69">
                  <c:v>3.527991E-8</c:v>
                </c:pt>
                <c:pt idx="70">
                  <c:v>3.527362E-8</c:v>
                </c:pt>
                <c:pt idx="71">
                  <c:v>3.5267449999999999E-8</c:v>
                </c:pt>
                <c:pt idx="72">
                  <c:v>3.5261400000000002E-8</c:v>
                </c:pt>
                <c:pt idx="73">
                  <c:v>3.5255469999999998E-8</c:v>
                </c:pt>
                <c:pt idx="74">
                  <c:v>3.5249639999999999E-8</c:v>
                </c:pt>
                <c:pt idx="75">
                  <c:v>3.5243920000000002E-8</c:v>
                </c:pt>
                <c:pt idx="76">
                  <c:v>3.5238290000000001E-8</c:v>
                </c:pt>
                <c:pt idx="77">
                  <c:v>3.5232759999999998E-8</c:v>
                </c:pt>
                <c:pt idx="78">
                  <c:v>3.5227319999999998E-8</c:v>
                </c:pt>
                <c:pt idx="79">
                  <c:v>3.522197E-8</c:v>
                </c:pt>
                <c:pt idx="80">
                  <c:v>3.5216700000000001E-8</c:v>
                </c:pt>
                <c:pt idx="81">
                  <c:v>3.5211499999999997E-8</c:v>
                </c:pt>
                <c:pt idx="82">
                  <c:v>3.520638E-8</c:v>
                </c:pt>
                <c:pt idx="83">
                  <c:v>3.5201340000000001E-8</c:v>
                </c:pt>
                <c:pt idx="84">
                  <c:v>3.5196360000000002E-8</c:v>
                </c:pt>
                <c:pt idx="85">
                  <c:v>3.5191449999999998E-8</c:v>
                </c:pt>
                <c:pt idx="86">
                  <c:v>3.5186600000000001E-8</c:v>
                </c:pt>
                <c:pt idx="87">
                  <c:v>3.5181819999999999E-8</c:v>
                </c:pt>
                <c:pt idx="88">
                  <c:v>3.5177099999999997E-8</c:v>
                </c:pt>
                <c:pt idx="89">
                  <c:v>3.5172429999999997E-8</c:v>
                </c:pt>
                <c:pt idx="90">
                  <c:v>3.5167820000000003E-8</c:v>
                </c:pt>
                <c:pt idx="91">
                  <c:v>3.5163259999999999E-8</c:v>
                </c:pt>
                <c:pt idx="92">
                  <c:v>3.5158749999999997E-8</c:v>
                </c:pt>
                <c:pt idx="93">
                  <c:v>3.5154300000000001E-8</c:v>
                </c:pt>
                <c:pt idx="94">
                  <c:v>3.5149889999999998E-8</c:v>
                </c:pt>
                <c:pt idx="95">
                  <c:v>3.5145529999999998E-8</c:v>
                </c:pt>
                <c:pt idx="96">
                  <c:v>3.5141209999999998E-8</c:v>
                </c:pt>
                <c:pt idx="97">
                  <c:v>3.513694E-8</c:v>
                </c:pt>
                <c:pt idx="98">
                  <c:v>3.5132710000000001E-8</c:v>
                </c:pt>
                <c:pt idx="99">
                  <c:v>3.5128509999999999E-8</c:v>
                </c:pt>
                <c:pt idx="100">
                  <c:v>3.512436E-8</c:v>
                </c:pt>
                <c:pt idx="101">
                  <c:v>3.512025E-8</c:v>
                </c:pt>
                <c:pt idx="102">
                  <c:v>3.5116170000000003E-8</c:v>
                </c:pt>
                <c:pt idx="103">
                  <c:v>3.5112129999999999E-8</c:v>
                </c:pt>
                <c:pt idx="104">
                  <c:v>3.5108119999999998E-8</c:v>
                </c:pt>
                <c:pt idx="105">
                  <c:v>3.5104150000000003E-8</c:v>
                </c:pt>
                <c:pt idx="106">
                  <c:v>3.5100209999999997E-8</c:v>
                </c:pt>
                <c:pt idx="107">
                  <c:v>3.5096300000000002E-8</c:v>
                </c:pt>
                <c:pt idx="108">
                  <c:v>3.5092429999999999E-8</c:v>
                </c:pt>
                <c:pt idx="109">
                  <c:v>3.5088580000000003E-8</c:v>
                </c:pt>
                <c:pt idx="110">
                  <c:v>3.5084769999999999E-8</c:v>
                </c:pt>
                <c:pt idx="111">
                  <c:v>3.5080980000000002E-8</c:v>
                </c:pt>
                <c:pt idx="112">
                  <c:v>3.5077220000000001E-8</c:v>
                </c:pt>
                <c:pt idx="113">
                  <c:v>3.507348E-8</c:v>
                </c:pt>
                <c:pt idx="114">
                  <c:v>3.5069770000000002E-8</c:v>
                </c:pt>
                <c:pt idx="115">
                  <c:v>3.506609E-8</c:v>
                </c:pt>
                <c:pt idx="116">
                  <c:v>3.5062429999999998E-8</c:v>
                </c:pt>
                <c:pt idx="117">
                  <c:v>3.5058799999999999E-8</c:v>
                </c:pt>
                <c:pt idx="118">
                  <c:v>3.505519E-8</c:v>
                </c:pt>
                <c:pt idx="119">
                  <c:v>3.50516E-8</c:v>
                </c:pt>
                <c:pt idx="120">
                  <c:v>3.5048039999999997E-8</c:v>
                </c:pt>
                <c:pt idx="121">
                  <c:v>3.50445E-8</c:v>
                </c:pt>
                <c:pt idx="122">
                  <c:v>3.504097E-8</c:v>
                </c:pt>
                <c:pt idx="123">
                  <c:v>3.5037470000000002E-8</c:v>
                </c:pt>
                <c:pt idx="124">
                  <c:v>3.5034000000000001E-8</c:v>
                </c:pt>
                <c:pt idx="125">
                  <c:v>3.503053E-8</c:v>
                </c:pt>
                <c:pt idx="126">
                  <c:v>3.5027090000000002E-8</c:v>
                </c:pt>
                <c:pt idx="127">
                  <c:v>3.5023669999999997E-8</c:v>
                </c:pt>
                <c:pt idx="128">
                  <c:v>3.5020269999999999E-8</c:v>
                </c:pt>
                <c:pt idx="129">
                  <c:v>3.5016880000000003E-8</c:v>
                </c:pt>
                <c:pt idx="130">
                  <c:v>3.5013519999999998E-8</c:v>
                </c:pt>
                <c:pt idx="131">
                  <c:v>3.5010170000000002E-8</c:v>
                </c:pt>
                <c:pt idx="132">
                  <c:v>3.5006830000000002E-8</c:v>
                </c:pt>
                <c:pt idx="133">
                  <c:v>3.5003519999999999E-8</c:v>
                </c:pt>
                <c:pt idx="134">
                  <c:v>3.500022E-8</c:v>
                </c:pt>
                <c:pt idx="135">
                  <c:v>3.499694E-8</c:v>
                </c:pt>
                <c:pt idx="136">
                  <c:v>3.499366E-8</c:v>
                </c:pt>
                <c:pt idx="137">
                  <c:v>3.4990410000000003E-8</c:v>
                </c:pt>
                <c:pt idx="138">
                  <c:v>3.4987170000000002E-8</c:v>
                </c:pt>
                <c:pt idx="139">
                  <c:v>3.4983950000000001E-8</c:v>
                </c:pt>
                <c:pt idx="140">
                  <c:v>3.4980739999999997E-8</c:v>
                </c:pt>
                <c:pt idx="141">
                  <c:v>3.4977540000000003E-8</c:v>
                </c:pt>
                <c:pt idx="142">
                  <c:v>3.4974360000000002E-8</c:v>
                </c:pt>
                <c:pt idx="143">
                  <c:v>3.4971189999999997E-8</c:v>
                </c:pt>
                <c:pt idx="144">
                  <c:v>3.4968030000000002E-8</c:v>
                </c:pt>
                <c:pt idx="145">
                  <c:v>3.496489E-8</c:v>
                </c:pt>
                <c:pt idx="146">
                  <c:v>3.4961760000000002E-8</c:v>
                </c:pt>
                <c:pt idx="147">
                  <c:v>3.495864E-8</c:v>
                </c:pt>
                <c:pt idx="148">
                  <c:v>3.4955539999999998E-8</c:v>
                </c:pt>
                <c:pt idx="149">
                  <c:v>3.4952449999999999E-8</c:v>
                </c:pt>
                <c:pt idx="150">
                  <c:v>3.494936E-8</c:v>
                </c:pt>
                <c:pt idx="151">
                  <c:v>3.4946290000000001E-8</c:v>
                </c:pt>
                <c:pt idx="152">
                  <c:v>3.4943229999999998E-8</c:v>
                </c:pt>
                <c:pt idx="153">
                  <c:v>3.4940190000000002E-8</c:v>
                </c:pt>
                <c:pt idx="154">
                  <c:v>3.4937149999999999E-8</c:v>
                </c:pt>
                <c:pt idx="155">
                  <c:v>3.4934119999999999E-8</c:v>
                </c:pt>
                <c:pt idx="156">
                  <c:v>3.4931109999999999E-8</c:v>
                </c:pt>
                <c:pt idx="157">
                  <c:v>3.4928099999999999E-8</c:v>
                </c:pt>
                <c:pt idx="158">
                  <c:v>3.4925100000000002E-8</c:v>
                </c:pt>
                <c:pt idx="159">
                  <c:v>3.4922119999999999E-8</c:v>
                </c:pt>
                <c:pt idx="160">
                  <c:v>3.4919140000000001E-8</c:v>
                </c:pt>
                <c:pt idx="161">
                  <c:v>3.4916179999999998E-8</c:v>
                </c:pt>
                <c:pt idx="162">
                  <c:v>3.491322E-8</c:v>
                </c:pt>
                <c:pt idx="163">
                  <c:v>3.491027E-8</c:v>
                </c:pt>
                <c:pt idx="164">
                  <c:v>3.4907330000000002E-8</c:v>
                </c:pt>
                <c:pt idx="165">
                  <c:v>3.4904400000000001E-8</c:v>
                </c:pt>
                <c:pt idx="166">
                  <c:v>3.4901479999999997E-8</c:v>
                </c:pt>
                <c:pt idx="167">
                  <c:v>3.4898570000000002E-8</c:v>
                </c:pt>
                <c:pt idx="168">
                  <c:v>3.4895660000000001E-8</c:v>
                </c:pt>
                <c:pt idx="169">
                  <c:v>3.489277E-8</c:v>
                </c:pt>
                <c:pt idx="170">
                  <c:v>3.4889879999999998E-8</c:v>
                </c:pt>
                <c:pt idx="171">
                  <c:v>3.4887010000000003E-8</c:v>
                </c:pt>
                <c:pt idx="172">
                  <c:v>3.4884129999999998E-8</c:v>
                </c:pt>
                <c:pt idx="173">
                  <c:v>3.488127E-8</c:v>
                </c:pt>
                <c:pt idx="174">
                  <c:v>3.4878410000000001E-8</c:v>
                </c:pt>
                <c:pt idx="175">
                  <c:v>3.4875570000000003E-8</c:v>
                </c:pt>
                <c:pt idx="176">
                  <c:v>3.4872729999999997E-8</c:v>
                </c:pt>
                <c:pt idx="177">
                  <c:v>3.4869889999999999E-8</c:v>
                </c:pt>
                <c:pt idx="178">
                  <c:v>3.486707E-8</c:v>
                </c:pt>
                <c:pt idx="179">
                  <c:v>3.4864250000000001E-8</c:v>
                </c:pt>
                <c:pt idx="180">
                  <c:v>3.4861439999999998E-8</c:v>
                </c:pt>
                <c:pt idx="181">
                  <c:v>3.4858630000000002E-8</c:v>
                </c:pt>
                <c:pt idx="182">
                  <c:v>3.485584E-8</c:v>
                </c:pt>
                <c:pt idx="183">
                  <c:v>3.4853049999999997E-8</c:v>
                </c:pt>
                <c:pt idx="184">
                  <c:v>3.4850260000000001E-8</c:v>
                </c:pt>
                <c:pt idx="185">
                  <c:v>3.4847480000000002E-8</c:v>
                </c:pt>
                <c:pt idx="186">
                  <c:v>3.4844709999999999E-8</c:v>
                </c:pt>
                <c:pt idx="187">
                  <c:v>3.4841949999999999E-8</c:v>
                </c:pt>
                <c:pt idx="188">
                  <c:v>3.483919E-8</c:v>
                </c:pt>
                <c:pt idx="189">
                  <c:v>3.4836440000000003E-8</c:v>
                </c:pt>
                <c:pt idx="190">
                  <c:v>3.483369E-8</c:v>
                </c:pt>
                <c:pt idx="191">
                  <c:v>3.483095E-8</c:v>
                </c:pt>
                <c:pt idx="192">
                  <c:v>3.482821E-8</c:v>
                </c:pt>
                <c:pt idx="193">
                  <c:v>3.4825480000000003E-8</c:v>
                </c:pt>
                <c:pt idx="194">
                  <c:v>3.4822760000000003E-8</c:v>
                </c:pt>
                <c:pt idx="195">
                  <c:v>3.4820040000000003E-8</c:v>
                </c:pt>
                <c:pt idx="196">
                  <c:v>3.4817329999999999E-8</c:v>
                </c:pt>
                <c:pt idx="197">
                  <c:v>3.4814629999999999E-8</c:v>
                </c:pt>
                <c:pt idx="198">
                  <c:v>3.4811929999999999E-8</c:v>
                </c:pt>
                <c:pt idx="199">
                  <c:v>3.4809229999999998E-8</c:v>
                </c:pt>
                <c:pt idx="200">
                  <c:v>3.4806540000000001E-8</c:v>
                </c:pt>
                <c:pt idx="201">
                  <c:v>3.4803849999999997E-8</c:v>
                </c:pt>
                <c:pt idx="202">
                  <c:v>3.480118E-8</c:v>
                </c:pt>
                <c:pt idx="203">
                  <c:v>3.4798499999999999E-8</c:v>
                </c:pt>
                <c:pt idx="204">
                  <c:v>3.4795830000000001E-8</c:v>
                </c:pt>
                <c:pt idx="205">
                  <c:v>3.4793170000000001E-8</c:v>
                </c:pt>
                <c:pt idx="206">
                  <c:v>3.4790500000000003E-8</c:v>
                </c:pt>
                <c:pt idx="207">
                  <c:v>3.4787849999999999E-8</c:v>
                </c:pt>
                <c:pt idx="208">
                  <c:v>3.4785200000000001E-8</c:v>
                </c:pt>
                <c:pt idx="209">
                  <c:v>3.478256E-8</c:v>
                </c:pt>
                <c:pt idx="210">
                  <c:v>3.4779910000000002E-8</c:v>
                </c:pt>
                <c:pt idx="211">
                  <c:v>3.4777279999999998E-8</c:v>
                </c:pt>
                <c:pt idx="212">
                  <c:v>3.477465E-8</c:v>
                </c:pt>
                <c:pt idx="213">
                  <c:v>3.4772020000000002E-8</c:v>
                </c:pt>
                <c:pt idx="214">
                  <c:v>3.47694E-8</c:v>
                </c:pt>
                <c:pt idx="215">
                  <c:v>3.4766779999999999E-8</c:v>
                </c:pt>
                <c:pt idx="216">
                  <c:v>3.4764159999999998E-8</c:v>
                </c:pt>
                <c:pt idx="217">
                  <c:v>3.4761549999999999E-8</c:v>
                </c:pt>
                <c:pt idx="218">
                  <c:v>3.4758949999999998E-8</c:v>
                </c:pt>
                <c:pt idx="219">
                  <c:v>3.4756350000000003E-8</c:v>
                </c:pt>
                <c:pt idx="220">
                  <c:v>3.4753750000000001E-8</c:v>
                </c:pt>
                <c:pt idx="221">
                  <c:v>3.4751149999999999E-8</c:v>
                </c:pt>
                <c:pt idx="222">
                  <c:v>3.4748560000000001E-8</c:v>
                </c:pt>
                <c:pt idx="223">
                  <c:v>3.4745979999999999E-8</c:v>
                </c:pt>
                <c:pt idx="224">
                  <c:v>3.4743399999999997E-8</c:v>
                </c:pt>
                <c:pt idx="225">
                  <c:v>3.4740820000000002E-8</c:v>
                </c:pt>
                <c:pt idx="226">
                  <c:v>3.4738249999999997E-8</c:v>
                </c:pt>
                <c:pt idx="227">
                  <c:v>3.4735670000000002E-8</c:v>
                </c:pt>
                <c:pt idx="228">
                  <c:v>3.4733109999999999E-8</c:v>
                </c:pt>
                <c:pt idx="229">
                  <c:v>3.4730549999999997E-8</c:v>
                </c:pt>
                <c:pt idx="230">
                  <c:v>3.4727990000000002E-8</c:v>
                </c:pt>
                <c:pt idx="231">
                  <c:v>3.472543E-8</c:v>
                </c:pt>
                <c:pt idx="232">
                  <c:v>3.4722880000000001E-8</c:v>
                </c:pt>
                <c:pt idx="233">
                  <c:v>3.4720330000000002E-8</c:v>
                </c:pt>
                <c:pt idx="234">
                  <c:v>3.4717780000000003E-8</c:v>
                </c:pt>
                <c:pt idx="235">
                  <c:v>3.4715240000000001E-8</c:v>
                </c:pt>
                <c:pt idx="236">
                  <c:v>3.4712699999999998E-8</c:v>
                </c:pt>
                <c:pt idx="237">
                  <c:v>3.4710169999999999E-8</c:v>
                </c:pt>
                <c:pt idx="238">
                  <c:v>3.470764E-8</c:v>
                </c:pt>
                <c:pt idx="239">
                  <c:v>3.4705110000000001E-8</c:v>
                </c:pt>
                <c:pt idx="240">
                  <c:v>3.4702589999999998E-8</c:v>
                </c:pt>
                <c:pt idx="241">
                  <c:v>3.4700059999999999E-8</c:v>
                </c:pt>
                <c:pt idx="242">
                  <c:v>3.469755E-8</c:v>
                </c:pt>
                <c:pt idx="243">
                  <c:v>3.4695029999999997E-8</c:v>
                </c:pt>
                <c:pt idx="244">
                  <c:v>3.4692519999999998E-8</c:v>
                </c:pt>
                <c:pt idx="245">
                  <c:v>3.4690009999999998E-8</c:v>
                </c:pt>
                <c:pt idx="246">
                  <c:v>3.4687499999999999E-8</c:v>
                </c:pt>
                <c:pt idx="247">
                  <c:v>3.4685000000000003E-8</c:v>
                </c:pt>
                <c:pt idx="248">
                  <c:v>3.46825E-8</c:v>
                </c:pt>
                <c:pt idx="249">
                  <c:v>3.4679999999999997E-8</c:v>
                </c:pt>
                <c:pt idx="250">
                  <c:v>3.4677509999999997E-8</c:v>
                </c:pt>
              </c:numCache>
            </c:numRef>
          </c:yVal>
          <c:smooth val="1"/>
          <c:extLst>
            <c:ext xmlns:c16="http://schemas.microsoft.com/office/drawing/2014/chart" uri="{C3380CC4-5D6E-409C-BE32-E72D297353CC}">
              <c16:uniqueId val="{00000000-4D4C-4B1C-89A4-3D3AFACA9F2D}"/>
            </c:ext>
          </c:extLst>
        </c:ser>
        <c:ser>
          <c:idx val="1"/>
          <c:order val="1"/>
          <c:tx>
            <c:strRef>
              <c:f>marine01!$F$1</c:f>
              <c:strCache>
                <c:ptCount val="1"/>
                <c:pt idx="0">
                  <c:v>Dp(1.87738E-08) </c:v>
                </c:pt>
              </c:strCache>
            </c:strRef>
          </c:tx>
          <c:spPr>
            <a:ln w="12700">
              <a:solidFill>
                <a:srgbClr val="FF00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marine01!$F$2:$F$252</c:f>
              <c:numCache>
                <c:formatCode>0.00E+00</c:formatCode>
                <c:ptCount val="251"/>
                <c:pt idx="0">
                  <c:v>2.350205E-8</c:v>
                </c:pt>
                <c:pt idx="1">
                  <c:v>3.3022609999999999E-8</c:v>
                </c:pt>
                <c:pt idx="2">
                  <c:v>3.326722E-8</c:v>
                </c:pt>
                <c:pt idx="3">
                  <c:v>3.3524720000000001E-8</c:v>
                </c:pt>
                <c:pt idx="4">
                  <c:v>3.3795530000000003E-8</c:v>
                </c:pt>
                <c:pt idx="5">
                  <c:v>3.4080619999999997E-8</c:v>
                </c:pt>
                <c:pt idx="6">
                  <c:v>3.4381219999999999E-8</c:v>
                </c:pt>
                <c:pt idx="7">
                  <c:v>3.4698800000000001E-8</c:v>
                </c:pt>
                <c:pt idx="8">
                  <c:v>3.5035100000000001E-8</c:v>
                </c:pt>
                <c:pt idx="9">
                  <c:v>3.5392129999999999E-8</c:v>
                </c:pt>
                <c:pt idx="10">
                  <c:v>3.5772249999999998E-8</c:v>
                </c:pt>
                <c:pt idx="11">
                  <c:v>3.6178270000000001E-8</c:v>
                </c:pt>
                <c:pt idx="12">
                  <c:v>3.6613490000000002E-8</c:v>
                </c:pt>
                <c:pt idx="13">
                  <c:v>3.7081900000000002E-8</c:v>
                </c:pt>
                <c:pt idx="14">
                  <c:v>3.7588309999999998E-8</c:v>
                </c:pt>
                <c:pt idx="15">
                  <c:v>3.813858E-8</c:v>
                </c:pt>
                <c:pt idx="16">
                  <c:v>3.8739960000000002E-8</c:v>
                </c:pt>
                <c:pt idx="17">
                  <c:v>3.940128E-8</c:v>
                </c:pt>
                <c:pt idx="18">
                  <c:v>4.0133079999999998E-8</c:v>
                </c:pt>
                <c:pt idx="19">
                  <c:v>4.0946199999999999E-8</c:v>
                </c:pt>
                <c:pt idx="20">
                  <c:v>4.1849630000000002E-8</c:v>
                </c:pt>
                <c:pt idx="21">
                  <c:v>4.277642E-8</c:v>
                </c:pt>
                <c:pt idx="22">
                  <c:v>4.3291799999999997E-8</c:v>
                </c:pt>
                <c:pt idx="23">
                  <c:v>4.3623599999999999E-8</c:v>
                </c:pt>
                <c:pt idx="24">
                  <c:v>4.3688320000000003E-8</c:v>
                </c:pt>
                <c:pt idx="25">
                  <c:v>4.3505249999999998E-8</c:v>
                </c:pt>
                <c:pt idx="26">
                  <c:v>4.3190849999999998E-8</c:v>
                </c:pt>
                <c:pt idx="27">
                  <c:v>4.2865650000000002E-8</c:v>
                </c:pt>
                <c:pt idx="28">
                  <c:v>4.2485739999999997E-8</c:v>
                </c:pt>
                <c:pt idx="29">
                  <c:v>4.2159119999999999E-8</c:v>
                </c:pt>
                <c:pt idx="30">
                  <c:v>4.1920250000000001E-8</c:v>
                </c:pt>
                <c:pt idx="31">
                  <c:v>4.1752640000000001E-8</c:v>
                </c:pt>
                <c:pt idx="32">
                  <c:v>4.1632220000000002E-8</c:v>
                </c:pt>
                <c:pt idx="33">
                  <c:v>4.1542359999999998E-8</c:v>
                </c:pt>
                <c:pt idx="34">
                  <c:v>4.1472250000000003E-8</c:v>
                </c:pt>
                <c:pt idx="35">
                  <c:v>4.141509E-8</c:v>
                </c:pt>
                <c:pt idx="36">
                  <c:v>4.1366770000000002E-8</c:v>
                </c:pt>
                <c:pt idx="37">
                  <c:v>4.1324759999999997E-8</c:v>
                </c:pt>
                <c:pt idx="38">
                  <c:v>4.1287470000000002E-8</c:v>
                </c:pt>
                <c:pt idx="39">
                  <c:v>4.1253869999999998E-8</c:v>
                </c:pt>
                <c:pt idx="40">
                  <c:v>4.1223260000000001E-8</c:v>
                </c:pt>
                <c:pt idx="41">
                  <c:v>4.1195150000000001E-8</c:v>
                </c:pt>
                <c:pt idx="42">
                  <c:v>4.1169120000000001E-8</c:v>
                </c:pt>
                <c:pt idx="43">
                  <c:v>4.1144899999999997E-8</c:v>
                </c:pt>
                <c:pt idx="44">
                  <c:v>4.1122250000000003E-8</c:v>
                </c:pt>
                <c:pt idx="45">
                  <c:v>4.1100979999999999E-8</c:v>
                </c:pt>
                <c:pt idx="46">
                  <c:v>4.1080940000000003E-8</c:v>
                </c:pt>
                <c:pt idx="47">
                  <c:v>4.1061980000000001E-8</c:v>
                </c:pt>
                <c:pt idx="48">
                  <c:v>4.1044E-8</c:v>
                </c:pt>
                <c:pt idx="49">
                  <c:v>4.1026900000000002E-8</c:v>
                </c:pt>
                <c:pt idx="50">
                  <c:v>4.1010589999999997E-8</c:v>
                </c:pt>
                <c:pt idx="51">
                  <c:v>4.0995010000000001E-8</c:v>
                </c:pt>
                <c:pt idx="52">
                  <c:v>4.0980079999999999E-8</c:v>
                </c:pt>
                <c:pt idx="53">
                  <c:v>4.0965760000000001E-8</c:v>
                </c:pt>
                <c:pt idx="54">
                  <c:v>4.0951980000000002E-8</c:v>
                </c:pt>
                <c:pt idx="55">
                  <c:v>4.0938719999999997E-8</c:v>
                </c:pt>
                <c:pt idx="56">
                  <c:v>4.0925930000000003E-8</c:v>
                </c:pt>
                <c:pt idx="57">
                  <c:v>4.0913579999999997E-8</c:v>
                </c:pt>
                <c:pt idx="58">
                  <c:v>4.0901640000000002E-8</c:v>
                </c:pt>
                <c:pt idx="59">
                  <c:v>4.089007E-8</c:v>
                </c:pt>
                <c:pt idx="60">
                  <c:v>4.0878849999999997E-8</c:v>
                </c:pt>
                <c:pt idx="61">
                  <c:v>4.0867970000000003E-8</c:v>
                </c:pt>
                <c:pt idx="62">
                  <c:v>4.0857400000000002E-8</c:v>
                </c:pt>
                <c:pt idx="63">
                  <c:v>4.0847109999999997E-8</c:v>
                </c:pt>
                <c:pt idx="64">
                  <c:v>4.0837089999999999E-8</c:v>
                </c:pt>
                <c:pt idx="65">
                  <c:v>4.0827340000000001E-8</c:v>
                </c:pt>
                <c:pt idx="66">
                  <c:v>4.0817819999999998E-8</c:v>
                </c:pt>
                <c:pt idx="67">
                  <c:v>4.0808539999999997E-8</c:v>
                </c:pt>
                <c:pt idx="68">
                  <c:v>4.0799460000000001E-8</c:v>
                </c:pt>
                <c:pt idx="69">
                  <c:v>4.0790589999999999E-8</c:v>
                </c:pt>
                <c:pt idx="70">
                  <c:v>4.0781920000000002E-8</c:v>
                </c:pt>
                <c:pt idx="71">
                  <c:v>4.0773419999999999E-8</c:v>
                </c:pt>
                <c:pt idx="72">
                  <c:v>4.07651E-8</c:v>
                </c:pt>
                <c:pt idx="73">
                  <c:v>4.0756950000000003E-8</c:v>
                </c:pt>
                <c:pt idx="74">
                  <c:v>4.074895E-8</c:v>
                </c:pt>
                <c:pt idx="75">
                  <c:v>4.0741110000000003E-8</c:v>
                </c:pt>
                <c:pt idx="76">
                  <c:v>4.0733410000000003E-8</c:v>
                </c:pt>
                <c:pt idx="77">
                  <c:v>4.0725839999999999E-8</c:v>
                </c:pt>
                <c:pt idx="78">
                  <c:v>4.0718409999999999E-8</c:v>
                </c:pt>
                <c:pt idx="79">
                  <c:v>4.0711099999999999E-8</c:v>
                </c:pt>
                <c:pt idx="80">
                  <c:v>4.0703910000000003E-8</c:v>
                </c:pt>
                <c:pt idx="81">
                  <c:v>4.0696830000000002E-8</c:v>
                </c:pt>
                <c:pt idx="82">
                  <c:v>4.0689859999999997E-8</c:v>
                </c:pt>
                <c:pt idx="83">
                  <c:v>4.0683000000000001E-8</c:v>
                </c:pt>
                <c:pt idx="84">
                  <c:v>4.0676239999999997E-8</c:v>
                </c:pt>
                <c:pt idx="85">
                  <c:v>4.0669579999999998E-8</c:v>
                </c:pt>
                <c:pt idx="86">
                  <c:v>4.0663010000000001E-8</c:v>
                </c:pt>
                <c:pt idx="87">
                  <c:v>4.065653E-8</c:v>
                </c:pt>
                <c:pt idx="88">
                  <c:v>4.0650140000000002E-8</c:v>
                </c:pt>
                <c:pt idx="89">
                  <c:v>4.0643830000000002E-8</c:v>
                </c:pt>
                <c:pt idx="90">
                  <c:v>4.0637600000000001E-8</c:v>
                </c:pt>
                <c:pt idx="91">
                  <c:v>4.0631440000000003E-8</c:v>
                </c:pt>
                <c:pt idx="92">
                  <c:v>4.062537E-8</c:v>
                </c:pt>
                <c:pt idx="93">
                  <c:v>4.0619359999999997E-8</c:v>
                </c:pt>
                <c:pt idx="94">
                  <c:v>4.0613429999999999E-8</c:v>
                </c:pt>
                <c:pt idx="95">
                  <c:v>4.0607560000000001E-8</c:v>
                </c:pt>
                <c:pt idx="96">
                  <c:v>4.0601759999999998E-8</c:v>
                </c:pt>
                <c:pt idx="97">
                  <c:v>4.0596020000000001E-8</c:v>
                </c:pt>
                <c:pt idx="98">
                  <c:v>4.0590339999999997E-8</c:v>
                </c:pt>
                <c:pt idx="99">
                  <c:v>4.0584719999999999E-8</c:v>
                </c:pt>
                <c:pt idx="100">
                  <c:v>4.057916E-8</c:v>
                </c:pt>
                <c:pt idx="101">
                  <c:v>4.0573649999999998E-8</c:v>
                </c:pt>
                <c:pt idx="102">
                  <c:v>4.0568200000000001E-8</c:v>
                </c:pt>
                <c:pt idx="103">
                  <c:v>4.0562790000000003E-8</c:v>
                </c:pt>
                <c:pt idx="104">
                  <c:v>4.0557439999999998E-8</c:v>
                </c:pt>
                <c:pt idx="105">
                  <c:v>4.0552140000000003E-8</c:v>
                </c:pt>
                <c:pt idx="106">
                  <c:v>4.0546880000000001E-8</c:v>
                </c:pt>
                <c:pt idx="107">
                  <c:v>4.0541670000000001E-8</c:v>
                </c:pt>
                <c:pt idx="108">
                  <c:v>4.0536509999999997E-8</c:v>
                </c:pt>
                <c:pt idx="109">
                  <c:v>4.0531389999999999E-8</c:v>
                </c:pt>
                <c:pt idx="110">
                  <c:v>4.0526310000000001E-8</c:v>
                </c:pt>
                <c:pt idx="111">
                  <c:v>4.0521270000000003E-8</c:v>
                </c:pt>
                <c:pt idx="112">
                  <c:v>4.051628E-8</c:v>
                </c:pt>
                <c:pt idx="113">
                  <c:v>4.0511320000000001E-8</c:v>
                </c:pt>
                <c:pt idx="114">
                  <c:v>4.0506400000000001E-8</c:v>
                </c:pt>
                <c:pt idx="115">
                  <c:v>4.050152E-8</c:v>
                </c:pt>
                <c:pt idx="116">
                  <c:v>4.0496670000000003E-8</c:v>
                </c:pt>
                <c:pt idx="117">
                  <c:v>4.0491859999999998E-8</c:v>
                </c:pt>
                <c:pt idx="118">
                  <c:v>4.0487080000000003E-8</c:v>
                </c:pt>
                <c:pt idx="119">
                  <c:v>4.0482340000000001E-8</c:v>
                </c:pt>
                <c:pt idx="120">
                  <c:v>4.0477630000000001E-8</c:v>
                </c:pt>
                <c:pt idx="121">
                  <c:v>4.0472949999999998E-8</c:v>
                </c:pt>
                <c:pt idx="122">
                  <c:v>4.0468299999999998E-8</c:v>
                </c:pt>
                <c:pt idx="123">
                  <c:v>4.0463680000000001E-8</c:v>
                </c:pt>
                <c:pt idx="124">
                  <c:v>4.0459090000000001E-8</c:v>
                </c:pt>
                <c:pt idx="125">
                  <c:v>4.0454530000000003E-8</c:v>
                </c:pt>
                <c:pt idx="126">
                  <c:v>4.0450000000000002E-8</c:v>
                </c:pt>
                <c:pt idx="127">
                  <c:v>4.0445500000000003E-8</c:v>
                </c:pt>
                <c:pt idx="128">
                  <c:v>4.0441019999999998E-8</c:v>
                </c:pt>
                <c:pt idx="129">
                  <c:v>4.0436559999999999E-8</c:v>
                </c:pt>
                <c:pt idx="130">
                  <c:v>4.0432139999999999E-8</c:v>
                </c:pt>
                <c:pt idx="131">
                  <c:v>4.042774E-8</c:v>
                </c:pt>
                <c:pt idx="132">
                  <c:v>4.042336E-8</c:v>
                </c:pt>
                <c:pt idx="133">
                  <c:v>4.0419010000000003E-8</c:v>
                </c:pt>
                <c:pt idx="134">
                  <c:v>4.0414679999999999E-8</c:v>
                </c:pt>
                <c:pt idx="135">
                  <c:v>4.0410379999999998E-8</c:v>
                </c:pt>
                <c:pt idx="136">
                  <c:v>4.040609E-8</c:v>
                </c:pt>
                <c:pt idx="137">
                  <c:v>4.0401829999999999E-8</c:v>
                </c:pt>
                <c:pt idx="138">
                  <c:v>4.0397589999999997E-8</c:v>
                </c:pt>
                <c:pt idx="139">
                  <c:v>4.0393370000000002E-8</c:v>
                </c:pt>
                <c:pt idx="140">
                  <c:v>4.038917E-8</c:v>
                </c:pt>
                <c:pt idx="141">
                  <c:v>4.0384989999999997E-8</c:v>
                </c:pt>
                <c:pt idx="142">
                  <c:v>4.0380830000000001E-8</c:v>
                </c:pt>
                <c:pt idx="143">
                  <c:v>4.0376700000000002E-8</c:v>
                </c:pt>
                <c:pt idx="144">
                  <c:v>4.0372570000000002E-8</c:v>
                </c:pt>
                <c:pt idx="145">
                  <c:v>4.0368469999999999E-8</c:v>
                </c:pt>
                <c:pt idx="146">
                  <c:v>4.0364390000000002E-8</c:v>
                </c:pt>
                <c:pt idx="147">
                  <c:v>4.0360329999999998E-8</c:v>
                </c:pt>
                <c:pt idx="148">
                  <c:v>4.0356279999999997E-8</c:v>
                </c:pt>
                <c:pt idx="149">
                  <c:v>4.0352250000000003E-8</c:v>
                </c:pt>
                <c:pt idx="150">
                  <c:v>4.0348229999999999E-8</c:v>
                </c:pt>
                <c:pt idx="151">
                  <c:v>4.0344239999999998E-8</c:v>
                </c:pt>
                <c:pt idx="152">
                  <c:v>4.0340259999999999E-8</c:v>
                </c:pt>
                <c:pt idx="153">
                  <c:v>4.0336289999999998E-8</c:v>
                </c:pt>
                <c:pt idx="154">
                  <c:v>4.0332340000000003E-8</c:v>
                </c:pt>
                <c:pt idx="155">
                  <c:v>4.0328410000000001E-8</c:v>
                </c:pt>
                <c:pt idx="156">
                  <c:v>4.0324490000000002E-8</c:v>
                </c:pt>
                <c:pt idx="157">
                  <c:v>4.0320590000000003E-8</c:v>
                </c:pt>
                <c:pt idx="158">
                  <c:v>4.03167E-8</c:v>
                </c:pt>
                <c:pt idx="159">
                  <c:v>4.0312820000000001E-8</c:v>
                </c:pt>
                <c:pt idx="160">
                  <c:v>4.0308969999999998E-8</c:v>
                </c:pt>
                <c:pt idx="161">
                  <c:v>4.0305120000000001E-8</c:v>
                </c:pt>
                <c:pt idx="162">
                  <c:v>4.0301289999999998E-8</c:v>
                </c:pt>
                <c:pt idx="163">
                  <c:v>4.0297469999999998E-8</c:v>
                </c:pt>
                <c:pt idx="164">
                  <c:v>4.0293660000000001E-8</c:v>
                </c:pt>
                <c:pt idx="165">
                  <c:v>4.0289869999999997E-8</c:v>
                </c:pt>
                <c:pt idx="166">
                  <c:v>4.0286090000000003E-8</c:v>
                </c:pt>
                <c:pt idx="167">
                  <c:v>4.0282319999999999E-8</c:v>
                </c:pt>
                <c:pt idx="168">
                  <c:v>4.0278559999999998E-8</c:v>
                </c:pt>
                <c:pt idx="169">
                  <c:v>4.0274819999999997E-8</c:v>
                </c:pt>
                <c:pt idx="170">
                  <c:v>4.0271089999999999E-8</c:v>
                </c:pt>
                <c:pt idx="171">
                  <c:v>4.0267369999999998E-8</c:v>
                </c:pt>
                <c:pt idx="172">
                  <c:v>4.026366E-8</c:v>
                </c:pt>
                <c:pt idx="173">
                  <c:v>4.0259959999999998E-8</c:v>
                </c:pt>
                <c:pt idx="174">
                  <c:v>4.0256280000000003E-8</c:v>
                </c:pt>
                <c:pt idx="175">
                  <c:v>4.0252600000000001E-8</c:v>
                </c:pt>
                <c:pt idx="176">
                  <c:v>4.0248939999999999E-8</c:v>
                </c:pt>
                <c:pt idx="177">
                  <c:v>4.0245279999999997E-8</c:v>
                </c:pt>
                <c:pt idx="178">
                  <c:v>4.0241640000000002E-8</c:v>
                </c:pt>
                <c:pt idx="179">
                  <c:v>4.0238010000000003E-8</c:v>
                </c:pt>
                <c:pt idx="180">
                  <c:v>4.023439E-8</c:v>
                </c:pt>
                <c:pt idx="181">
                  <c:v>4.0230780000000001E-8</c:v>
                </c:pt>
                <c:pt idx="182">
                  <c:v>4.0227170000000001E-8</c:v>
                </c:pt>
                <c:pt idx="183">
                  <c:v>4.0223580000000002E-8</c:v>
                </c:pt>
                <c:pt idx="184">
                  <c:v>4.0219999999999999E-8</c:v>
                </c:pt>
                <c:pt idx="185">
                  <c:v>4.0216420000000002E-8</c:v>
                </c:pt>
                <c:pt idx="186">
                  <c:v>4.0212859999999999E-8</c:v>
                </c:pt>
                <c:pt idx="187">
                  <c:v>4.0209300000000003E-8</c:v>
                </c:pt>
                <c:pt idx="188">
                  <c:v>4.0205759999999999E-8</c:v>
                </c:pt>
                <c:pt idx="189">
                  <c:v>4.0202220000000002E-8</c:v>
                </c:pt>
                <c:pt idx="190">
                  <c:v>4.0198690000000002E-8</c:v>
                </c:pt>
                <c:pt idx="191">
                  <c:v>4.0195169999999998E-8</c:v>
                </c:pt>
                <c:pt idx="192">
                  <c:v>4.0191659999999998E-8</c:v>
                </c:pt>
                <c:pt idx="193">
                  <c:v>4.018816E-8</c:v>
                </c:pt>
                <c:pt idx="194">
                  <c:v>4.0184660000000003E-8</c:v>
                </c:pt>
                <c:pt idx="195">
                  <c:v>4.0181170000000002E-8</c:v>
                </c:pt>
                <c:pt idx="196">
                  <c:v>4.0177700000000001E-8</c:v>
                </c:pt>
                <c:pt idx="197">
                  <c:v>4.017423E-8</c:v>
                </c:pt>
                <c:pt idx="198">
                  <c:v>4.0170759999999999E-8</c:v>
                </c:pt>
                <c:pt idx="199">
                  <c:v>4.0167309999999998E-8</c:v>
                </c:pt>
                <c:pt idx="200">
                  <c:v>4.0163860000000003E-8</c:v>
                </c:pt>
                <c:pt idx="201">
                  <c:v>4.0160419999999999E-8</c:v>
                </c:pt>
                <c:pt idx="202">
                  <c:v>4.0156989999999997E-8</c:v>
                </c:pt>
                <c:pt idx="203">
                  <c:v>4.0153569999999999E-8</c:v>
                </c:pt>
                <c:pt idx="204">
                  <c:v>4.015015E-8</c:v>
                </c:pt>
                <c:pt idx="205">
                  <c:v>4.0146739999999999E-8</c:v>
                </c:pt>
                <c:pt idx="206">
                  <c:v>4.0143329999999997E-8</c:v>
                </c:pt>
                <c:pt idx="207">
                  <c:v>4.0139940000000001E-8</c:v>
                </c:pt>
                <c:pt idx="208">
                  <c:v>4.013655E-8</c:v>
                </c:pt>
                <c:pt idx="209">
                  <c:v>4.0133170000000001E-8</c:v>
                </c:pt>
                <c:pt idx="210">
                  <c:v>4.0129790000000002E-8</c:v>
                </c:pt>
                <c:pt idx="211">
                  <c:v>4.012642E-8</c:v>
                </c:pt>
                <c:pt idx="212">
                  <c:v>4.0123060000000001E-8</c:v>
                </c:pt>
                <c:pt idx="213">
                  <c:v>4.0119700000000002E-8</c:v>
                </c:pt>
                <c:pt idx="214">
                  <c:v>4.0116349999999999E-8</c:v>
                </c:pt>
                <c:pt idx="215">
                  <c:v>4.011301E-8</c:v>
                </c:pt>
                <c:pt idx="216">
                  <c:v>4.0109670000000001E-8</c:v>
                </c:pt>
                <c:pt idx="217">
                  <c:v>4.0106339999999998E-8</c:v>
                </c:pt>
                <c:pt idx="218">
                  <c:v>4.0103010000000002E-8</c:v>
                </c:pt>
                <c:pt idx="219">
                  <c:v>4.0099690000000002E-8</c:v>
                </c:pt>
                <c:pt idx="220">
                  <c:v>4.0096379999999999E-8</c:v>
                </c:pt>
                <c:pt idx="221">
                  <c:v>4.0093070000000003E-8</c:v>
                </c:pt>
                <c:pt idx="222">
                  <c:v>4.0089770000000003E-8</c:v>
                </c:pt>
                <c:pt idx="223">
                  <c:v>4.0086469999999997E-8</c:v>
                </c:pt>
                <c:pt idx="224">
                  <c:v>4.008318E-8</c:v>
                </c:pt>
                <c:pt idx="225">
                  <c:v>4.00799E-8</c:v>
                </c:pt>
                <c:pt idx="226">
                  <c:v>4.007662E-8</c:v>
                </c:pt>
                <c:pt idx="227">
                  <c:v>4.0073350000000003E-8</c:v>
                </c:pt>
                <c:pt idx="228">
                  <c:v>4.007008E-8</c:v>
                </c:pt>
                <c:pt idx="229">
                  <c:v>4.0066810000000003E-8</c:v>
                </c:pt>
                <c:pt idx="230">
                  <c:v>4.0063559999999999E-8</c:v>
                </c:pt>
                <c:pt idx="231">
                  <c:v>4.0060299999999999E-8</c:v>
                </c:pt>
                <c:pt idx="232">
                  <c:v>4.0057059999999999E-8</c:v>
                </c:pt>
                <c:pt idx="233">
                  <c:v>4.0053810000000002E-8</c:v>
                </c:pt>
                <c:pt idx="234">
                  <c:v>4.0050579999999998E-8</c:v>
                </c:pt>
                <c:pt idx="235">
                  <c:v>4.0047339999999997E-8</c:v>
                </c:pt>
                <c:pt idx="236">
                  <c:v>4.0044120000000003E-8</c:v>
                </c:pt>
                <c:pt idx="237">
                  <c:v>4.0040889999999999E-8</c:v>
                </c:pt>
                <c:pt idx="238">
                  <c:v>4.0037680000000001E-8</c:v>
                </c:pt>
                <c:pt idx="239">
                  <c:v>4.0034460000000001E-8</c:v>
                </c:pt>
                <c:pt idx="240">
                  <c:v>4.0031250000000003E-8</c:v>
                </c:pt>
                <c:pt idx="241">
                  <c:v>4.0028050000000002E-8</c:v>
                </c:pt>
                <c:pt idx="242">
                  <c:v>4.0024850000000001E-8</c:v>
                </c:pt>
                <c:pt idx="243">
                  <c:v>4.0021659999999997E-8</c:v>
                </c:pt>
                <c:pt idx="244">
                  <c:v>4.0018469999999999E-8</c:v>
                </c:pt>
                <c:pt idx="245">
                  <c:v>4.0015280000000001E-8</c:v>
                </c:pt>
                <c:pt idx="246">
                  <c:v>4.00121E-8</c:v>
                </c:pt>
                <c:pt idx="247">
                  <c:v>4.0008919999999999E-8</c:v>
                </c:pt>
                <c:pt idx="248">
                  <c:v>4.0005750000000001E-8</c:v>
                </c:pt>
                <c:pt idx="249">
                  <c:v>4.0002580000000003E-8</c:v>
                </c:pt>
                <c:pt idx="250">
                  <c:v>3.9999420000000001E-8</c:v>
                </c:pt>
              </c:numCache>
            </c:numRef>
          </c:yVal>
          <c:smooth val="1"/>
          <c:extLst>
            <c:ext xmlns:c16="http://schemas.microsoft.com/office/drawing/2014/chart" uri="{C3380CC4-5D6E-409C-BE32-E72D297353CC}">
              <c16:uniqueId val="{00000001-4D4C-4B1C-89A4-3D3AFACA9F2D}"/>
            </c:ext>
          </c:extLst>
        </c:ser>
        <c:ser>
          <c:idx val="2"/>
          <c:order val="2"/>
          <c:tx>
            <c:strRef>
              <c:f>marine01!$G$1</c:f>
              <c:strCache>
                <c:ptCount val="1"/>
                <c:pt idx="0">
                  <c:v>Dp(2.05930E-08) </c:v>
                </c:pt>
              </c:strCache>
            </c:strRef>
          </c:tx>
          <c:spPr>
            <a:ln w="12700">
              <a:solidFill>
                <a:srgbClr val="FFFF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marine01!$G$2:$G$252</c:f>
              <c:numCache>
                <c:formatCode>0.00E+00</c:formatCode>
                <c:ptCount val="251"/>
                <c:pt idx="0">
                  <c:v>2.668801E-8</c:v>
                </c:pt>
                <c:pt idx="1">
                  <c:v>3.7047630000000003E-8</c:v>
                </c:pt>
                <c:pt idx="2">
                  <c:v>3.7349320000000002E-8</c:v>
                </c:pt>
                <c:pt idx="3">
                  <c:v>3.7667999999999997E-8</c:v>
                </c:pt>
                <c:pt idx="4">
                  <c:v>3.8004400000000002E-8</c:v>
                </c:pt>
                <c:pt idx="5">
                  <c:v>3.8359960000000001E-8</c:v>
                </c:pt>
                <c:pt idx="6">
                  <c:v>3.8736499999999997E-8</c:v>
                </c:pt>
                <c:pt idx="7">
                  <c:v>3.9136230000000001E-8</c:v>
                </c:pt>
                <c:pt idx="8">
                  <c:v>3.9561739999999997E-8</c:v>
                </c:pt>
                <c:pt idx="9">
                  <c:v>4.0016119999999998E-8</c:v>
                </c:pt>
                <c:pt idx="10">
                  <c:v>4.0503040000000002E-8</c:v>
                </c:pt>
                <c:pt idx="11">
                  <c:v>4.1026900000000002E-8</c:v>
                </c:pt>
                <c:pt idx="12">
                  <c:v>4.159304E-8</c:v>
                </c:pt>
                <c:pt idx="13">
                  <c:v>4.2208060000000002E-8</c:v>
                </c:pt>
                <c:pt idx="14">
                  <c:v>4.2880129999999999E-8</c:v>
                </c:pt>
                <c:pt idx="15">
                  <c:v>4.3619589999999998E-8</c:v>
                </c:pt>
                <c:pt idx="16">
                  <c:v>4.443973E-8</c:v>
                </c:pt>
                <c:pt idx="17">
                  <c:v>4.5357790000000001E-8</c:v>
                </c:pt>
                <c:pt idx="18">
                  <c:v>4.639606E-8</c:v>
                </c:pt>
                <c:pt idx="19">
                  <c:v>4.7216640000000003E-8</c:v>
                </c:pt>
                <c:pt idx="20">
                  <c:v>4.8064079999999998E-8</c:v>
                </c:pt>
                <c:pt idx="21">
                  <c:v>4.8835380000000002E-8</c:v>
                </c:pt>
                <c:pt idx="22">
                  <c:v>4.9520290000000003E-8</c:v>
                </c:pt>
                <c:pt idx="23">
                  <c:v>4.9967799999999997E-8</c:v>
                </c:pt>
                <c:pt idx="24">
                  <c:v>5.0055929999999999E-8</c:v>
                </c:pt>
                <c:pt idx="25">
                  <c:v>4.9809059999999999E-8</c:v>
                </c:pt>
                <c:pt idx="26">
                  <c:v>4.9386789999999997E-8</c:v>
                </c:pt>
                <c:pt idx="27">
                  <c:v>4.8952739999999998E-8</c:v>
                </c:pt>
                <c:pt idx="28">
                  <c:v>4.8591170000000003E-8</c:v>
                </c:pt>
                <c:pt idx="29">
                  <c:v>4.8319749999999998E-8</c:v>
                </c:pt>
                <c:pt idx="30">
                  <c:v>4.812524E-8</c:v>
                </c:pt>
                <c:pt idx="31">
                  <c:v>4.7987180000000003E-8</c:v>
                </c:pt>
                <c:pt idx="32">
                  <c:v>4.7887249999999998E-8</c:v>
                </c:pt>
                <c:pt idx="33">
                  <c:v>4.7812300000000001E-8</c:v>
                </c:pt>
                <c:pt idx="34">
                  <c:v>4.7753620000000003E-8</c:v>
                </c:pt>
                <c:pt idx="35">
                  <c:v>4.7705669999999998E-8</c:v>
                </c:pt>
                <c:pt idx="36">
                  <c:v>4.7665060000000003E-8</c:v>
                </c:pt>
                <c:pt idx="37">
                  <c:v>4.7629709999999997E-8</c:v>
                </c:pt>
                <c:pt idx="38">
                  <c:v>4.759829E-8</c:v>
                </c:pt>
                <c:pt idx="39">
                  <c:v>4.7569960000000002E-8</c:v>
                </c:pt>
                <c:pt idx="40">
                  <c:v>4.7544130000000001E-8</c:v>
                </c:pt>
                <c:pt idx="41">
                  <c:v>4.7520390000000003E-8</c:v>
                </c:pt>
                <c:pt idx="42">
                  <c:v>4.7498400000000001E-8</c:v>
                </c:pt>
                <c:pt idx="43">
                  <c:v>4.7477939999999997E-8</c:v>
                </c:pt>
                <c:pt idx="44">
                  <c:v>4.7458799999999997E-8</c:v>
                </c:pt>
                <c:pt idx="45">
                  <c:v>4.7440820000000003E-8</c:v>
                </c:pt>
                <c:pt idx="46">
                  <c:v>4.742387E-8</c:v>
                </c:pt>
                <c:pt idx="47">
                  <c:v>4.7407839999999999E-8</c:v>
                </c:pt>
                <c:pt idx="48">
                  <c:v>4.7392650000000001E-8</c:v>
                </c:pt>
                <c:pt idx="49">
                  <c:v>4.7378189999999997E-8</c:v>
                </c:pt>
                <c:pt idx="50">
                  <c:v>4.7364409999999998E-8</c:v>
                </c:pt>
                <c:pt idx="51">
                  <c:v>4.7351240000000002E-8</c:v>
                </c:pt>
                <c:pt idx="52">
                  <c:v>4.7338629999999999E-8</c:v>
                </c:pt>
                <c:pt idx="53">
                  <c:v>4.732653E-8</c:v>
                </c:pt>
                <c:pt idx="54">
                  <c:v>4.7314899999999998E-8</c:v>
                </c:pt>
                <c:pt idx="55">
                  <c:v>4.7303709999999998E-8</c:v>
                </c:pt>
                <c:pt idx="56">
                  <c:v>4.729292E-8</c:v>
                </c:pt>
                <c:pt idx="57">
                  <c:v>4.72825E-8</c:v>
                </c:pt>
                <c:pt idx="58">
                  <c:v>4.7272429999999999E-8</c:v>
                </c:pt>
                <c:pt idx="59">
                  <c:v>4.7262680000000002E-8</c:v>
                </c:pt>
                <c:pt idx="60">
                  <c:v>4.725323E-8</c:v>
                </c:pt>
                <c:pt idx="61">
                  <c:v>4.7244069999999999E-8</c:v>
                </c:pt>
                <c:pt idx="62">
                  <c:v>4.7235159999999997E-8</c:v>
                </c:pt>
                <c:pt idx="63">
                  <c:v>4.7226509999999999E-8</c:v>
                </c:pt>
                <c:pt idx="64">
                  <c:v>4.7218079999999999E-8</c:v>
                </c:pt>
                <c:pt idx="65">
                  <c:v>4.7209879999999999E-8</c:v>
                </c:pt>
                <c:pt idx="66">
                  <c:v>4.7201880000000003E-8</c:v>
                </c:pt>
                <c:pt idx="67">
                  <c:v>4.7194079999999998E-8</c:v>
                </c:pt>
                <c:pt idx="68">
                  <c:v>4.7186470000000001E-8</c:v>
                </c:pt>
                <c:pt idx="69">
                  <c:v>4.7179020000000002E-8</c:v>
                </c:pt>
                <c:pt idx="70">
                  <c:v>4.7171739999999997E-8</c:v>
                </c:pt>
                <c:pt idx="71">
                  <c:v>4.7164619999999997E-8</c:v>
                </c:pt>
                <c:pt idx="72">
                  <c:v>4.7157649999999999E-8</c:v>
                </c:pt>
                <c:pt idx="73">
                  <c:v>4.7150819999999999E-8</c:v>
                </c:pt>
                <c:pt idx="74">
                  <c:v>4.7144129999999997E-8</c:v>
                </c:pt>
                <c:pt idx="75">
                  <c:v>4.713756E-8</c:v>
                </c:pt>
                <c:pt idx="76">
                  <c:v>4.7131119999999999E-8</c:v>
                </c:pt>
                <c:pt idx="77">
                  <c:v>4.7124800000000003E-8</c:v>
                </c:pt>
                <c:pt idx="78">
                  <c:v>4.7118590000000002E-8</c:v>
                </c:pt>
                <c:pt idx="79">
                  <c:v>4.7112479999999999E-8</c:v>
                </c:pt>
                <c:pt idx="80">
                  <c:v>4.7106479999999999E-8</c:v>
                </c:pt>
                <c:pt idx="81">
                  <c:v>4.7100570000000001E-8</c:v>
                </c:pt>
                <c:pt idx="82">
                  <c:v>4.7094760000000002E-8</c:v>
                </c:pt>
                <c:pt idx="83">
                  <c:v>4.7089039999999999E-8</c:v>
                </c:pt>
                <c:pt idx="84">
                  <c:v>4.7083409999999997E-8</c:v>
                </c:pt>
                <c:pt idx="85">
                  <c:v>4.7077860000000001E-8</c:v>
                </c:pt>
                <c:pt idx="86">
                  <c:v>4.7072389999999998E-8</c:v>
                </c:pt>
                <c:pt idx="87">
                  <c:v>4.7067000000000001E-8</c:v>
                </c:pt>
                <c:pt idx="88">
                  <c:v>4.7061679999999999E-8</c:v>
                </c:pt>
                <c:pt idx="89">
                  <c:v>4.7056429999999999E-8</c:v>
                </c:pt>
                <c:pt idx="90">
                  <c:v>4.7051259999999999E-8</c:v>
                </c:pt>
                <c:pt idx="91">
                  <c:v>4.7046140000000001E-8</c:v>
                </c:pt>
                <c:pt idx="92">
                  <c:v>4.7041100000000003E-8</c:v>
                </c:pt>
                <c:pt idx="93">
                  <c:v>4.703611E-8</c:v>
                </c:pt>
                <c:pt idx="94">
                  <c:v>4.703119E-8</c:v>
                </c:pt>
                <c:pt idx="95">
                  <c:v>4.702633E-8</c:v>
                </c:pt>
                <c:pt idx="96">
                  <c:v>4.7021520000000002E-8</c:v>
                </c:pt>
                <c:pt idx="97">
                  <c:v>4.701676E-8</c:v>
                </c:pt>
                <c:pt idx="98">
                  <c:v>4.7012059999999997E-8</c:v>
                </c:pt>
                <c:pt idx="99">
                  <c:v>4.70074E-8</c:v>
                </c:pt>
                <c:pt idx="100">
                  <c:v>4.7002800000000003E-8</c:v>
                </c:pt>
                <c:pt idx="101">
                  <c:v>4.6998239999999999E-8</c:v>
                </c:pt>
                <c:pt idx="102">
                  <c:v>4.6993729999999997E-8</c:v>
                </c:pt>
                <c:pt idx="103">
                  <c:v>4.6989269999999998E-8</c:v>
                </c:pt>
                <c:pt idx="104">
                  <c:v>4.6984849999999999E-8</c:v>
                </c:pt>
                <c:pt idx="105">
                  <c:v>4.6980460000000002E-8</c:v>
                </c:pt>
                <c:pt idx="106">
                  <c:v>4.6976129999999998E-8</c:v>
                </c:pt>
                <c:pt idx="107">
                  <c:v>4.6971829999999997E-8</c:v>
                </c:pt>
                <c:pt idx="108">
                  <c:v>4.6967559999999999E-8</c:v>
                </c:pt>
                <c:pt idx="109">
                  <c:v>4.6963339999999998E-8</c:v>
                </c:pt>
                <c:pt idx="110">
                  <c:v>4.6959160000000002E-8</c:v>
                </c:pt>
                <c:pt idx="111">
                  <c:v>4.6954999999999999E-8</c:v>
                </c:pt>
                <c:pt idx="112">
                  <c:v>4.6950889999999999E-8</c:v>
                </c:pt>
                <c:pt idx="113">
                  <c:v>4.6946799999999999E-8</c:v>
                </c:pt>
                <c:pt idx="114">
                  <c:v>4.6942749999999999E-8</c:v>
                </c:pt>
                <c:pt idx="115">
                  <c:v>4.6938739999999997E-8</c:v>
                </c:pt>
                <c:pt idx="116">
                  <c:v>4.6934750000000003E-8</c:v>
                </c:pt>
                <c:pt idx="117">
                  <c:v>4.6930789999999998E-8</c:v>
                </c:pt>
                <c:pt idx="118">
                  <c:v>4.6926860000000002E-8</c:v>
                </c:pt>
                <c:pt idx="119">
                  <c:v>4.6922960000000003E-8</c:v>
                </c:pt>
                <c:pt idx="120">
                  <c:v>4.691909E-8</c:v>
                </c:pt>
                <c:pt idx="121">
                  <c:v>4.6915250000000001E-8</c:v>
                </c:pt>
                <c:pt idx="122">
                  <c:v>4.691143E-8</c:v>
                </c:pt>
                <c:pt idx="123">
                  <c:v>4.690763E-8</c:v>
                </c:pt>
                <c:pt idx="124">
                  <c:v>4.6903869999999999E-8</c:v>
                </c:pt>
                <c:pt idx="125">
                  <c:v>4.6900129999999998E-8</c:v>
                </c:pt>
                <c:pt idx="126">
                  <c:v>4.6896409999999997E-8</c:v>
                </c:pt>
                <c:pt idx="127">
                  <c:v>4.6892710000000002E-8</c:v>
                </c:pt>
                <c:pt idx="128">
                  <c:v>4.6889039999999997E-8</c:v>
                </c:pt>
                <c:pt idx="129">
                  <c:v>4.6885389999999998E-8</c:v>
                </c:pt>
                <c:pt idx="130">
                  <c:v>4.6881770000000002E-8</c:v>
                </c:pt>
                <c:pt idx="131">
                  <c:v>4.6878160000000003E-8</c:v>
                </c:pt>
                <c:pt idx="132">
                  <c:v>4.687458E-8</c:v>
                </c:pt>
                <c:pt idx="133">
                  <c:v>4.6869980000000002E-8</c:v>
                </c:pt>
                <c:pt idx="134">
                  <c:v>4.6863839999999997E-8</c:v>
                </c:pt>
                <c:pt idx="135">
                  <c:v>4.6858080000000001E-8</c:v>
                </c:pt>
                <c:pt idx="136">
                  <c:v>4.6852339999999997E-8</c:v>
                </c:pt>
                <c:pt idx="137">
                  <c:v>4.684664E-8</c:v>
                </c:pt>
                <c:pt idx="138">
                  <c:v>4.6840969999999999E-8</c:v>
                </c:pt>
                <c:pt idx="139">
                  <c:v>4.6835339999999998E-8</c:v>
                </c:pt>
                <c:pt idx="140">
                  <c:v>4.6829730000000003E-8</c:v>
                </c:pt>
                <c:pt idx="141">
                  <c:v>4.6824149999999998E-8</c:v>
                </c:pt>
                <c:pt idx="142">
                  <c:v>4.6818609999999999E-8</c:v>
                </c:pt>
                <c:pt idx="143">
                  <c:v>4.6813089999999999E-8</c:v>
                </c:pt>
                <c:pt idx="144">
                  <c:v>4.6807600000000003E-8</c:v>
                </c:pt>
                <c:pt idx="145">
                  <c:v>4.6802140000000003E-8</c:v>
                </c:pt>
                <c:pt idx="146">
                  <c:v>4.6796700000000002E-8</c:v>
                </c:pt>
                <c:pt idx="147">
                  <c:v>4.6791289999999998E-8</c:v>
                </c:pt>
                <c:pt idx="148">
                  <c:v>4.6785909999999997E-8</c:v>
                </c:pt>
                <c:pt idx="149">
                  <c:v>4.6780550000000003E-8</c:v>
                </c:pt>
                <c:pt idx="150">
                  <c:v>4.6775219999999998E-8</c:v>
                </c:pt>
                <c:pt idx="151">
                  <c:v>4.6769909999999999E-8</c:v>
                </c:pt>
                <c:pt idx="152">
                  <c:v>4.6764629999999997E-8</c:v>
                </c:pt>
                <c:pt idx="153">
                  <c:v>4.6759359999999998E-8</c:v>
                </c:pt>
                <c:pt idx="154">
                  <c:v>4.6754129999999998E-8</c:v>
                </c:pt>
                <c:pt idx="155">
                  <c:v>4.6748910000000002E-8</c:v>
                </c:pt>
                <c:pt idx="156">
                  <c:v>4.6743720000000002E-8</c:v>
                </c:pt>
                <c:pt idx="157">
                  <c:v>4.6738550000000001E-8</c:v>
                </c:pt>
                <c:pt idx="158">
                  <c:v>4.6733400000000001E-8</c:v>
                </c:pt>
                <c:pt idx="159">
                  <c:v>4.672827E-8</c:v>
                </c:pt>
                <c:pt idx="160">
                  <c:v>4.6723170000000002E-8</c:v>
                </c:pt>
                <c:pt idx="161">
                  <c:v>4.6718080000000001E-8</c:v>
                </c:pt>
                <c:pt idx="162">
                  <c:v>4.6713009999999999E-8</c:v>
                </c:pt>
                <c:pt idx="163">
                  <c:v>4.6707970000000001E-8</c:v>
                </c:pt>
                <c:pt idx="164">
                  <c:v>4.6702939999999999E-8</c:v>
                </c:pt>
                <c:pt idx="165">
                  <c:v>4.6697930000000003E-8</c:v>
                </c:pt>
                <c:pt idx="166">
                  <c:v>4.6692940000000001E-8</c:v>
                </c:pt>
                <c:pt idx="167">
                  <c:v>4.6687980000000001E-8</c:v>
                </c:pt>
                <c:pt idx="168">
                  <c:v>4.6683020000000002E-8</c:v>
                </c:pt>
                <c:pt idx="169">
                  <c:v>4.6678089999999998E-8</c:v>
                </c:pt>
                <c:pt idx="170">
                  <c:v>4.6673169999999998E-8</c:v>
                </c:pt>
                <c:pt idx="171">
                  <c:v>4.6668269999999998E-8</c:v>
                </c:pt>
                <c:pt idx="172">
                  <c:v>4.6663389999999998E-8</c:v>
                </c:pt>
                <c:pt idx="173">
                  <c:v>4.665852E-8</c:v>
                </c:pt>
                <c:pt idx="174">
                  <c:v>4.6653670000000003E-8</c:v>
                </c:pt>
                <c:pt idx="175">
                  <c:v>4.6648839999999998E-8</c:v>
                </c:pt>
                <c:pt idx="176">
                  <c:v>4.6644019999999997E-8</c:v>
                </c:pt>
                <c:pt idx="177">
                  <c:v>4.6639220000000002E-8</c:v>
                </c:pt>
                <c:pt idx="178">
                  <c:v>4.6634440000000001E-8</c:v>
                </c:pt>
                <c:pt idx="179">
                  <c:v>4.6629659999999999E-8</c:v>
                </c:pt>
                <c:pt idx="180">
                  <c:v>4.662491E-8</c:v>
                </c:pt>
                <c:pt idx="181">
                  <c:v>4.6620169999999998E-8</c:v>
                </c:pt>
                <c:pt idx="182">
                  <c:v>4.6615439999999999E-8</c:v>
                </c:pt>
                <c:pt idx="183">
                  <c:v>4.661073E-8</c:v>
                </c:pt>
                <c:pt idx="184">
                  <c:v>4.6606029999999997E-8</c:v>
                </c:pt>
                <c:pt idx="185">
                  <c:v>4.6601350000000001E-8</c:v>
                </c:pt>
                <c:pt idx="186">
                  <c:v>4.6596680000000001E-8</c:v>
                </c:pt>
                <c:pt idx="187">
                  <c:v>4.6592019999999998E-8</c:v>
                </c:pt>
                <c:pt idx="188">
                  <c:v>4.6587380000000001E-8</c:v>
                </c:pt>
                <c:pt idx="189">
                  <c:v>4.6582750000000001E-8</c:v>
                </c:pt>
                <c:pt idx="190">
                  <c:v>4.6578129999999997E-8</c:v>
                </c:pt>
                <c:pt idx="191">
                  <c:v>4.6573520000000003E-8</c:v>
                </c:pt>
                <c:pt idx="192">
                  <c:v>4.6568930000000002E-8</c:v>
                </c:pt>
                <c:pt idx="193">
                  <c:v>4.6564349999999998E-8</c:v>
                </c:pt>
                <c:pt idx="194">
                  <c:v>4.6559779999999997E-8</c:v>
                </c:pt>
                <c:pt idx="195">
                  <c:v>4.6555230000000003E-8</c:v>
                </c:pt>
                <c:pt idx="196">
                  <c:v>4.6550689999999998E-8</c:v>
                </c:pt>
                <c:pt idx="197">
                  <c:v>4.6546159999999997E-8</c:v>
                </c:pt>
                <c:pt idx="198">
                  <c:v>4.6541630000000002E-8</c:v>
                </c:pt>
                <c:pt idx="199">
                  <c:v>4.653712E-8</c:v>
                </c:pt>
                <c:pt idx="200">
                  <c:v>4.6532629999999998E-8</c:v>
                </c:pt>
                <c:pt idx="201">
                  <c:v>4.6528140000000003E-8</c:v>
                </c:pt>
                <c:pt idx="202">
                  <c:v>4.6523670000000001E-8</c:v>
                </c:pt>
                <c:pt idx="203">
                  <c:v>4.6519199999999999E-8</c:v>
                </c:pt>
                <c:pt idx="204">
                  <c:v>4.6514750000000003E-8</c:v>
                </c:pt>
                <c:pt idx="205">
                  <c:v>4.6510300000000001E-8</c:v>
                </c:pt>
                <c:pt idx="206">
                  <c:v>4.6505869999999998E-8</c:v>
                </c:pt>
                <c:pt idx="207">
                  <c:v>4.6501449999999998E-8</c:v>
                </c:pt>
                <c:pt idx="208">
                  <c:v>4.6497029999999999E-8</c:v>
                </c:pt>
                <c:pt idx="209">
                  <c:v>4.6492629999999999E-8</c:v>
                </c:pt>
                <c:pt idx="210">
                  <c:v>4.6488240000000003E-8</c:v>
                </c:pt>
                <c:pt idx="211">
                  <c:v>4.6483860000000003E-8</c:v>
                </c:pt>
                <c:pt idx="212">
                  <c:v>4.6479480000000003E-8</c:v>
                </c:pt>
                <c:pt idx="213">
                  <c:v>4.6475120000000003E-8</c:v>
                </c:pt>
                <c:pt idx="214">
                  <c:v>4.6470769999999999E-8</c:v>
                </c:pt>
                <c:pt idx="215">
                  <c:v>4.6466420000000002E-8</c:v>
                </c:pt>
                <c:pt idx="216">
                  <c:v>4.6462089999999998E-8</c:v>
                </c:pt>
                <c:pt idx="217">
                  <c:v>4.6457760000000001E-8</c:v>
                </c:pt>
                <c:pt idx="218">
                  <c:v>4.645344E-8</c:v>
                </c:pt>
                <c:pt idx="219">
                  <c:v>4.6449130000000003E-8</c:v>
                </c:pt>
                <c:pt idx="220">
                  <c:v>4.6444830000000002E-8</c:v>
                </c:pt>
                <c:pt idx="221">
                  <c:v>4.6440539999999998E-8</c:v>
                </c:pt>
                <c:pt idx="222">
                  <c:v>4.6436260000000003E-8</c:v>
                </c:pt>
                <c:pt idx="223">
                  <c:v>4.6431980000000002E-8</c:v>
                </c:pt>
                <c:pt idx="224">
                  <c:v>4.6427720000000001E-8</c:v>
                </c:pt>
                <c:pt idx="225">
                  <c:v>4.6423459999999999E-8</c:v>
                </c:pt>
                <c:pt idx="226">
                  <c:v>4.6419210000000001E-8</c:v>
                </c:pt>
                <c:pt idx="227">
                  <c:v>4.6414960000000003E-8</c:v>
                </c:pt>
                <c:pt idx="228">
                  <c:v>4.6410729999999998E-8</c:v>
                </c:pt>
                <c:pt idx="229">
                  <c:v>4.6406510000000003E-8</c:v>
                </c:pt>
                <c:pt idx="230">
                  <c:v>4.6402290000000001E-8</c:v>
                </c:pt>
                <c:pt idx="231">
                  <c:v>4.6398080000000002E-8</c:v>
                </c:pt>
                <c:pt idx="232">
                  <c:v>4.6393870000000003E-8</c:v>
                </c:pt>
                <c:pt idx="233">
                  <c:v>4.6389679999999998E-8</c:v>
                </c:pt>
                <c:pt idx="234">
                  <c:v>4.6385489999999999E-8</c:v>
                </c:pt>
                <c:pt idx="235">
                  <c:v>4.6381310000000003E-8</c:v>
                </c:pt>
                <c:pt idx="236">
                  <c:v>4.6377130000000001E-8</c:v>
                </c:pt>
                <c:pt idx="237">
                  <c:v>4.6372969999999998E-8</c:v>
                </c:pt>
                <c:pt idx="238">
                  <c:v>4.6368810000000002E-8</c:v>
                </c:pt>
                <c:pt idx="239">
                  <c:v>4.6364660000000003E-8</c:v>
                </c:pt>
                <c:pt idx="240">
                  <c:v>4.6360509999999997E-8</c:v>
                </c:pt>
                <c:pt idx="241">
                  <c:v>4.635637E-8</c:v>
                </c:pt>
                <c:pt idx="242">
                  <c:v>4.6352240000000001E-8</c:v>
                </c:pt>
                <c:pt idx="243">
                  <c:v>4.6348110000000001E-8</c:v>
                </c:pt>
                <c:pt idx="244">
                  <c:v>4.6344000000000001E-8</c:v>
                </c:pt>
                <c:pt idx="245">
                  <c:v>4.6339890000000001E-8</c:v>
                </c:pt>
                <c:pt idx="246">
                  <c:v>4.6335780000000001E-8</c:v>
                </c:pt>
                <c:pt idx="247">
                  <c:v>4.6331679999999998E-8</c:v>
                </c:pt>
                <c:pt idx="248">
                  <c:v>4.6327589999999998E-8</c:v>
                </c:pt>
                <c:pt idx="249">
                  <c:v>4.6323499999999998E-8</c:v>
                </c:pt>
                <c:pt idx="250">
                  <c:v>4.6319420000000001E-8</c:v>
                </c:pt>
              </c:numCache>
            </c:numRef>
          </c:yVal>
          <c:smooth val="1"/>
          <c:extLst>
            <c:ext xmlns:c16="http://schemas.microsoft.com/office/drawing/2014/chart" uri="{C3380CC4-5D6E-409C-BE32-E72D297353CC}">
              <c16:uniqueId val="{00000002-4D4C-4B1C-89A4-3D3AFACA9F2D}"/>
            </c:ext>
          </c:extLst>
        </c:ser>
        <c:ser>
          <c:idx val="3"/>
          <c:order val="3"/>
          <c:tx>
            <c:strRef>
              <c:f>marine01!$H$1</c:f>
              <c:strCache>
                <c:ptCount val="1"/>
                <c:pt idx="0">
                  <c:v>Dp(2.25885E-08) </c:v>
                </c:pt>
              </c:strCache>
            </c:strRef>
          </c:tx>
          <c:spPr>
            <a:ln w="12700">
              <a:solidFill>
                <a:srgbClr val="00FF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marine01!$H$2:$H$252</c:f>
              <c:numCache>
                <c:formatCode>0.00E+00</c:formatCode>
                <c:ptCount val="251"/>
                <c:pt idx="0">
                  <c:v>3.0271500000000001E-8</c:v>
                </c:pt>
                <c:pt idx="1">
                  <c:v>4.154E-8</c:v>
                </c:pt>
                <c:pt idx="2">
                  <c:v>4.1909839999999998E-8</c:v>
                </c:pt>
                <c:pt idx="3">
                  <c:v>4.2301859999999999E-8</c:v>
                </c:pt>
                <c:pt idx="4">
                  <c:v>4.2717229999999998E-8</c:v>
                </c:pt>
                <c:pt idx="5">
                  <c:v>4.3158049999999998E-8</c:v>
                </c:pt>
                <c:pt idx="6">
                  <c:v>4.3627010000000001E-8</c:v>
                </c:pt>
                <c:pt idx="7">
                  <c:v>4.4127310000000002E-8</c:v>
                </c:pt>
                <c:pt idx="8">
                  <c:v>4.4662820000000003E-8</c:v>
                </c:pt>
                <c:pt idx="9">
                  <c:v>4.5238180000000002E-8</c:v>
                </c:pt>
                <c:pt idx="10">
                  <c:v>4.5859000000000001E-8</c:v>
                </c:pt>
                <c:pt idx="11">
                  <c:v>4.6532149999999998E-8</c:v>
                </c:pt>
                <c:pt idx="12">
                  <c:v>4.7266159999999999E-8</c:v>
                </c:pt>
                <c:pt idx="13">
                  <c:v>4.8071810000000001E-8</c:v>
                </c:pt>
                <c:pt idx="14">
                  <c:v>4.8962929999999997E-8</c:v>
                </c:pt>
                <c:pt idx="15">
                  <c:v>4.9957669999999997E-8</c:v>
                </c:pt>
                <c:pt idx="16">
                  <c:v>5.1080519999999998E-8</c:v>
                </c:pt>
                <c:pt idx="17">
                  <c:v>5.2003900000000002E-8</c:v>
                </c:pt>
                <c:pt idx="18">
                  <c:v>5.2870390000000002E-8</c:v>
                </c:pt>
                <c:pt idx="19">
                  <c:v>5.3805640000000003E-8</c:v>
                </c:pt>
                <c:pt idx="20">
                  <c:v>5.4808600000000003E-8</c:v>
                </c:pt>
                <c:pt idx="21">
                  <c:v>5.5832E-8</c:v>
                </c:pt>
                <c:pt idx="22">
                  <c:v>5.6752530000000001E-8</c:v>
                </c:pt>
                <c:pt idx="23">
                  <c:v>5.7360740000000003E-8</c:v>
                </c:pt>
                <c:pt idx="24">
                  <c:v>5.748182E-8</c:v>
                </c:pt>
                <c:pt idx="25">
                  <c:v>5.714612E-8</c:v>
                </c:pt>
                <c:pt idx="26">
                  <c:v>5.6574879999999997E-8</c:v>
                </c:pt>
                <c:pt idx="27">
                  <c:v>5.5992140000000001E-8</c:v>
                </c:pt>
                <c:pt idx="28">
                  <c:v>5.5510110000000001E-8</c:v>
                </c:pt>
                <c:pt idx="29">
                  <c:v>5.5150259999999998E-8</c:v>
                </c:pt>
                <c:pt idx="30">
                  <c:v>5.4893480000000001E-8</c:v>
                </c:pt>
                <c:pt idx="31">
                  <c:v>5.4711809999999999E-8</c:v>
                </c:pt>
                <c:pt idx="32">
                  <c:v>5.4580640000000002E-8</c:v>
                </c:pt>
                <c:pt idx="33">
                  <c:v>5.4482490000000002E-8</c:v>
                </c:pt>
                <c:pt idx="34">
                  <c:v>5.44058E-8</c:v>
                </c:pt>
                <c:pt idx="35">
                  <c:v>5.4343249999999999E-8</c:v>
                </c:pt>
                <c:pt idx="36">
                  <c:v>5.4290360000000001E-8</c:v>
                </c:pt>
                <c:pt idx="37">
                  <c:v>5.4244380000000001E-8</c:v>
                </c:pt>
                <c:pt idx="38">
                  <c:v>5.4203570000000002E-8</c:v>
                </c:pt>
                <c:pt idx="39">
                  <c:v>5.4166830000000003E-8</c:v>
                </c:pt>
                <c:pt idx="40">
                  <c:v>5.4133369999999998E-8</c:v>
                </c:pt>
                <c:pt idx="41">
                  <c:v>5.4102669999999999E-8</c:v>
                </c:pt>
                <c:pt idx="42">
                  <c:v>5.4074249999999999E-8</c:v>
                </c:pt>
                <c:pt idx="43">
                  <c:v>5.4047839999999997E-8</c:v>
                </c:pt>
                <c:pt idx="44">
                  <c:v>5.4023159999999998E-8</c:v>
                </c:pt>
                <c:pt idx="45">
                  <c:v>5.4E-8</c:v>
                </c:pt>
                <c:pt idx="46">
                  <c:v>5.39782E-8</c:v>
                </c:pt>
                <c:pt idx="47">
                  <c:v>5.3957610000000001E-8</c:v>
                </c:pt>
                <c:pt idx="48">
                  <c:v>5.3938100000000002E-8</c:v>
                </c:pt>
                <c:pt idx="49">
                  <c:v>5.3919560000000001E-8</c:v>
                </c:pt>
                <c:pt idx="50">
                  <c:v>5.390191E-8</c:v>
                </c:pt>
                <c:pt idx="51">
                  <c:v>5.3885060000000002E-8</c:v>
                </c:pt>
                <c:pt idx="52">
                  <c:v>5.3868930000000002E-8</c:v>
                </c:pt>
                <c:pt idx="53">
                  <c:v>5.385348E-8</c:v>
                </c:pt>
                <c:pt idx="54">
                  <c:v>5.3838649999999998E-8</c:v>
                </c:pt>
                <c:pt idx="55">
                  <c:v>5.3824380000000001E-8</c:v>
                </c:pt>
                <c:pt idx="56">
                  <c:v>5.3810640000000002E-8</c:v>
                </c:pt>
                <c:pt idx="57">
                  <c:v>5.3797379999999997E-8</c:v>
                </c:pt>
                <c:pt idx="58">
                  <c:v>5.3784590000000003E-8</c:v>
                </c:pt>
                <c:pt idx="59">
                  <c:v>5.3772210000000001E-8</c:v>
                </c:pt>
                <c:pt idx="60">
                  <c:v>5.3760219999999997E-8</c:v>
                </c:pt>
                <c:pt idx="61">
                  <c:v>5.3748599999999999E-8</c:v>
                </c:pt>
                <c:pt idx="62">
                  <c:v>5.3737329999999999E-8</c:v>
                </c:pt>
                <c:pt idx="63">
                  <c:v>5.3726380000000003E-8</c:v>
                </c:pt>
                <c:pt idx="64">
                  <c:v>5.3715730000000003E-8</c:v>
                </c:pt>
                <c:pt idx="65">
                  <c:v>5.3705379999999999E-8</c:v>
                </c:pt>
                <c:pt idx="66">
                  <c:v>5.3695289999999999E-8</c:v>
                </c:pt>
                <c:pt idx="67">
                  <c:v>5.3685449999999998E-8</c:v>
                </c:pt>
                <c:pt idx="68">
                  <c:v>5.3675859999999999E-8</c:v>
                </c:pt>
                <c:pt idx="69">
                  <c:v>5.3666490000000003E-8</c:v>
                </c:pt>
                <c:pt idx="70">
                  <c:v>5.3657339999999998E-8</c:v>
                </c:pt>
                <c:pt idx="71">
                  <c:v>5.36484E-8</c:v>
                </c:pt>
                <c:pt idx="72">
                  <c:v>5.3639649999999997E-8</c:v>
                </c:pt>
                <c:pt idx="73">
                  <c:v>5.3631079999999998E-8</c:v>
                </c:pt>
                <c:pt idx="74">
                  <c:v>5.3622689999999997E-8</c:v>
                </c:pt>
                <c:pt idx="75">
                  <c:v>5.361448E-8</c:v>
                </c:pt>
                <c:pt idx="76">
                  <c:v>5.3606419999999999E-8</c:v>
                </c:pt>
                <c:pt idx="77">
                  <c:v>5.3598509999999998E-8</c:v>
                </c:pt>
                <c:pt idx="78">
                  <c:v>5.359075E-8</c:v>
                </c:pt>
                <c:pt idx="79">
                  <c:v>5.3583129999999999E-8</c:v>
                </c:pt>
                <c:pt idx="80">
                  <c:v>5.357564E-8</c:v>
                </c:pt>
                <c:pt idx="81">
                  <c:v>5.3568279999999997E-8</c:v>
                </c:pt>
                <c:pt idx="82">
                  <c:v>5.3561039999999999E-8</c:v>
                </c:pt>
                <c:pt idx="83">
                  <c:v>5.3553930000000002E-8</c:v>
                </c:pt>
                <c:pt idx="84">
                  <c:v>5.3546919999999997E-8</c:v>
                </c:pt>
                <c:pt idx="85">
                  <c:v>5.3540029999999998E-8</c:v>
                </c:pt>
                <c:pt idx="86">
                  <c:v>5.3533239999999997E-8</c:v>
                </c:pt>
                <c:pt idx="87">
                  <c:v>5.3526550000000002E-8</c:v>
                </c:pt>
                <c:pt idx="88">
                  <c:v>5.3519950000000003E-8</c:v>
                </c:pt>
                <c:pt idx="89">
                  <c:v>5.3513450000000002E-8</c:v>
                </c:pt>
                <c:pt idx="90">
                  <c:v>5.3507039999999997E-8</c:v>
                </c:pt>
                <c:pt idx="91">
                  <c:v>5.3500720000000001E-8</c:v>
                </c:pt>
                <c:pt idx="92">
                  <c:v>5.3494480000000003E-8</c:v>
                </c:pt>
                <c:pt idx="93">
                  <c:v>5.3488319999999998E-8</c:v>
                </c:pt>
                <c:pt idx="94">
                  <c:v>5.3482239999999999E-8</c:v>
                </c:pt>
                <c:pt idx="95">
                  <c:v>5.3476239999999999E-8</c:v>
                </c:pt>
                <c:pt idx="96">
                  <c:v>5.3470310000000001E-8</c:v>
                </c:pt>
                <c:pt idx="97">
                  <c:v>5.3464449999999999E-8</c:v>
                </c:pt>
                <c:pt idx="98">
                  <c:v>5.345866E-8</c:v>
                </c:pt>
                <c:pt idx="99">
                  <c:v>5.345293E-8</c:v>
                </c:pt>
                <c:pt idx="100">
                  <c:v>5.3447270000000002E-8</c:v>
                </c:pt>
                <c:pt idx="101">
                  <c:v>5.3441660000000001E-8</c:v>
                </c:pt>
                <c:pt idx="102">
                  <c:v>5.3436129999999998E-8</c:v>
                </c:pt>
                <c:pt idx="103">
                  <c:v>5.3430640000000002E-8</c:v>
                </c:pt>
                <c:pt idx="104">
                  <c:v>5.3425220000000001E-8</c:v>
                </c:pt>
                <c:pt idx="105">
                  <c:v>5.341984E-8</c:v>
                </c:pt>
                <c:pt idx="106">
                  <c:v>5.3414530000000001E-8</c:v>
                </c:pt>
                <c:pt idx="107">
                  <c:v>5.3409260000000002E-8</c:v>
                </c:pt>
                <c:pt idx="108">
                  <c:v>5.3404039999999999E-8</c:v>
                </c:pt>
                <c:pt idx="109">
                  <c:v>5.3398880000000002E-8</c:v>
                </c:pt>
                <c:pt idx="110">
                  <c:v>5.3393759999999998E-8</c:v>
                </c:pt>
                <c:pt idx="111">
                  <c:v>5.3388690000000003E-8</c:v>
                </c:pt>
                <c:pt idx="112">
                  <c:v>5.3383660000000001E-8</c:v>
                </c:pt>
                <c:pt idx="113">
                  <c:v>5.3378669999999998E-8</c:v>
                </c:pt>
                <c:pt idx="114">
                  <c:v>5.3373729999999999E-8</c:v>
                </c:pt>
                <c:pt idx="115">
                  <c:v>5.3368829999999998E-8</c:v>
                </c:pt>
                <c:pt idx="116">
                  <c:v>5.3363969999999998E-8</c:v>
                </c:pt>
                <c:pt idx="117">
                  <c:v>5.3359150000000003E-8</c:v>
                </c:pt>
                <c:pt idx="118">
                  <c:v>5.3354370000000001E-8</c:v>
                </c:pt>
                <c:pt idx="119">
                  <c:v>5.3349620000000003E-8</c:v>
                </c:pt>
                <c:pt idx="120">
                  <c:v>5.3344910000000003E-8</c:v>
                </c:pt>
                <c:pt idx="121">
                  <c:v>5.3340239999999997E-8</c:v>
                </c:pt>
                <c:pt idx="122">
                  <c:v>5.33356E-8</c:v>
                </c:pt>
                <c:pt idx="123">
                  <c:v>5.333099E-8</c:v>
                </c:pt>
                <c:pt idx="124">
                  <c:v>5.3326419999999999E-8</c:v>
                </c:pt>
                <c:pt idx="125">
                  <c:v>5.3321880000000001E-8</c:v>
                </c:pt>
                <c:pt idx="126">
                  <c:v>5.3317369999999999E-8</c:v>
                </c:pt>
                <c:pt idx="127">
                  <c:v>5.331289E-8</c:v>
                </c:pt>
                <c:pt idx="128">
                  <c:v>5.3308439999999998E-8</c:v>
                </c:pt>
                <c:pt idx="129">
                  <c:v>5.3304019999999998E-8</c:v>
                </c:pt>
                <c:pt idx="130">
                  <c:v>5.3299630000000002E-8</c:v>
                </c:pt>
                <c:pt idx="131">
                  <c:v>5.3295270000000002E-8</c:v>
                </c:pt>
                <c:pt idx="132">
                  <c:v>5.3290930000000001E-8</c:v>
                </c:pt>
                <c:pt idx="133">
                  <c:v>5.328663E-8</c:v>
                </c:pt>
                <c:pt idx="134">
                  <c:v>5.3282340000000003E-8</c:v>
                </c:pt>
                <c:pt idx="135">
                  <c:v>5.3278089999999998E-8</c:v>
                </c:pt>
                <c:pt idx="136">
                  <c:v>5.3273850000000003E-8</c:v>
                </c:pt>
                <c:pt idx="137">
                  <c:v>5.3269650000000001E-8</c:v>
                </c:pt>
                <c:pt idx="138">
                  <c:v>5.3265460000000002E-8</c:v>
                </c:pt>
                <c:pt idx="139">
                  <c:v>5.3261299999999999E-8</c:v>
                </c:pt>
                <c:pt idx="140">
                  <c:v>5.3257160000000003E-8</c:v>
                </c:pt>
                <c:pt idx="141">
                  <c:v>5.3253050000000003E-8</c:v>
                </c:pt>
                <c:pt idx="142">
                  <c:v>5.3248960000000003E-8</c:v>
                </c:pt>
                <c:pt idx="143">
                  <c:v>5.3244890000000003E-8</c:v>
                </c:pt>
                <c:pt idx="144">
                  <c:v>5.3240840000000002E-8</c:v>
                </c:pt>
                <c:pt idx="145">
                  <c:v>5.3236810000000001E-8</c:v>
                </c:pt>
                <c:pt idx="146">
                  <c:v>5.32328E-8</c:v>
                </c:pt>
                <c:pt idx="147">
                  <c:v>5.3228809999999999E-8</c:v>
                </c:pt>
                <c:pt idx="148">
                  <c:v>5.3224839999999997E-8</c:v>
                </c:pt>
                <c:pt idx="149">
                  <c:v>5.3220890000000002E-8</c:v>
                </c:pt>
                <c:pt idx="150">
                  <c:v>5.321696E-8</c:v>
                </c:pt>
                <c:pt idx="151">
                  <c:v>5.3213049999999998E-8</c:v>
                </c:pt>
                <c:pt idx="152">
                  <c:v>5.3209149999999998E-8</c:v>
                </c:pt>
                <c:pt idx="153">
                  <c:v>5.3205269999999999E-8</c:v>
                </c:pt>
                <c:pt idx="154">
                  <c:v>5.3201420000000003E-8</c:v>
                </c:pt>
                <c:pt idx="155">
                  <c:v>5.319757E-8</c:v>
                </c:pt>
                <c:pt idx="156">
                  <c:v>5.3193749999999999E-8</c:v>
                </c:pt>
                <c:pt idx="157">
                  <c:v>5.3189940000000003E-8</c:v>
                </c:pt>
                <c:pt idx="158">
                  <c:v>5.3186149999999999E-8</c:v>
                </c:pt>
                <c:pt idx="159">
                  <c:v>5.3182369999999998E-8</c:v>
                </c:pt>
                <c:pt idx="160">
                  <c:v>5.3178609999999997E-8</c:v>
                </c:pt>
                <c:pt idx="161">
                  <c:v>5.317486E-8</c:v>
                </c:pt>
                <c:pt idx="162">
                  <c:v>5.3171130000000002E-8</c:v>
                </c:pt>
                <c:pt idx="163">
                  <c:v>5.3167410000000001E-8</c:v>
                </c:pt>
                <c:pt idx="164">
                  <c:v>5.3163709999999999E-8</c:v>
                </c:pt>
                <c:pt idx="165">
                  <c:v>5.3160020000000001E-8</c:v>
                </c:pt>
                <c:pt idx="166">
                  <c:v>5.3156350000000002E-8</c:v>
                </c:pt>
                <c:pt idx="167">
                  <c:v>5.315269E-8</c:v>
                </c:pt>
                <c:pt idx="168">
                  <c:v>5.3149040000000001E-8</c:v>
                </c:pt>
                <c:pt idx="169">
                  <c:v>5.3145410000000002E-8</c:v>
                </c:pt>
                <c:pt idx="170">
                  <c:v>5.314179E-8</c:v>
                </c:pt>
                <c:pt idx="171">
                  <c:v>5.3138189999999997E-8</c:v>
                </c:pt>
                <c:pt idx="172">
                  <c:v>5.3134590000000001E-8</c:v>
                </c:pt>
                <c:pt idx="173">
                  <c:v>5.3131009999999998E-8</c:v>
                </c:pt>
                <c:pt idx="174">
                  <c:v>5.3127439999999998E-8</c:v>
                </c:pt>
                <c:pt idx="175">
                  <c:v>5.3123889999999998E-8</c:v>
                </c:pt>
                <c:pt idx="176">
                  <c:v>5.3120339999999998E-8</c:v>
                </c:pt>
                <c:pt idx="177">
                  <c:v>5.3116809999999997E-8</c:v>
                </c:pt>
                <c:pt idx="178">
                  <c:v>5.311329E-8</c:v>
                </c:pt>
                <c:pt idx="179">
                  <c:v>5.310978E-8</c:v>
                </c:pt>
                <c:pt idx="180">
                  <c:v>5.3106280000000002E-8</c:v>
                </c:pt>
                <c:pt idx="181">
                  <c:v>5.3102790000000002E-8</c:v>
                </c:pt>
                <c:pt idx="182">
                  <c:v>5.3099309999999997E-8</c:v>
                </c:pt>
                <c:pt idx="183">
                  <c:v>5.309585E-8</c:v>
                </c:pt>
                <c:pt idx="184">
                  <c:v>5.3092390000000002E-8</c:v>
                </c:pt>
                <c:pt idx="185">
                  <c:v>5.3088949999999997E-8</c:v>
                </c:pt>
                <c:pt idx="186">
                  <c:v>5.3085509999999999E-8</c:v>
                </c:pt>
                <c:pt idx="187">
                  <c:v>5.3082079999999998E-8</c:v>
                </c:pt>
                <c:pt idx="188">
                  <c:v>5.3078670000000002E-8</c:v>
                </c:pt>
                <c:pt idx="189">
                  <c:v>5.3075260000000001E-8</c:v>
                </c:pt>
                <c:pt idx="190">
                  <c:v>5.3071869999999999E-8</c:v>
                </c:pt>
                <c:pt idx="191">
                  <c:v>5.3068480000000003E-8</c:v>
                </c:pt>
                <c:pt idx="192">
                  <c:v>5.3065099999999998E-8</c:v>
                </c:pt>
                <c:pt idx="193">
                  <c:v>5.3061730000000002E-8</c:v>
                </c:pt>
                <c:pt idx="194">
                  <c:v>5.305838E-8</c:v>
                </c:pt>
                <c:pt idx="195">
                  <c:v>5.3055029999999997E-8</c:v>
                </c:pt>
                <c:pt idx="196">
                  <c:v>5.3051680000000001E-8</c:v>
                </c:pt>
                <c:pt idx="197">
                  <c:v>5.3048349999999999E-8</c:v>
                </c:pt>
                <c:pt idx="198">
                  <c:v>5.3045029999999999E-8</c:v>
                </c:pt>
                <c:pt idx="199">
                  <c:v>5.304171E-8</c:v>
                </c:pt>
                <c:pt idx="200">
                  <c:v>5.3038400000000003E-8</c:v>
                </c:pt>
                <c:pt idx="201">
                  <c:v>5.303511E-8</c:v>
                </c:pt>
                <c:pt idx="202">
                  <c:v>5.303181E-8</c:v>
                </c:pt>
                <c:pt idx="203">
                  <c:v>5.302853E-8</c:v>
                </c:pt>
                <c:pt idx="204">
                  <c:v>5.3025259999999997E-8</c:v>
                </c:pt>
                <c:pt idx="205">
                  <c:v>5.302199E-8</c:v>
                </c:pt>
                <c:pt idx="206">
                  <c:v>5.301873E-8</c:v>
                </c:pt>
                <c:pt idx="207">
                  <c:v>5.3015480000000003E-8</c:v>
                </c:pt>
                <c:pt idx="208">
                  <c:v>5.3012229999999999E-8</c:v>
                </c:pt>
                <c:pt idx="209">
                  <c:v>5.3008989999999999E-8</c:v>
                </c:pt>
                <c:pt idx="210">
                  <c:v>5.3005769999999998E-8</c:v>
                </c:pt>
                <c:pt idx="211">
                  <c:v>5.300254E-8</c:v>
                </c:pt>
                <c:pt idx="212">
                  <c:v>5.2999330000000003E-8</c:v>
                </c:pt>
                <c:pt idx="213">
                  <c:v>5.2996119999999999E-8</c:v>
                </c:pt>
                <c:pt idx="214">
                  <c:v>5.2992910000000001E-8</c:v>
                </c:pt>
                <c:pt idx="215">
                  <c:v>5.2989719999999997E-8</c:v>
                </c:pt>
                <c:pt idx="216">
                  <c:v>5.2986529999999999E-8</c:v>
                </c:pt>
                <c:pt idx="217">
                  <c:v>5.2983349999999998E-8</c:v>
                </c:pt>
                <c:pt idx="218">
                  <c:v>5.2980170000000003E-8</c:v>
                </c:pt>
                <c:pt idx="219">
                  <c:v>5.2977010000000002E-8</c:v>
                </c:pt>
                <c:pt idx="220">
                  <c:v>5.2973839999999997E-8</c:v>
                </c:pt>
                <c:pt idx="221">
                  <c:v>5.2970689999999999E-8</c:v>
                </c:pt>
                <c:pt idx="222">
                  <c:v>5.296754E-8</c:v>
                </c:pt>
                <c:pt idx="223">
                  <c:v>5.2964390000000002E-8</c:v>
                </c:pt>
                <c:pt idx="224">
                  <c:v>5.2961259999999997E-8</c:v>
                </c:pt>
                <c:pt idx="225">
                  <c:v>5.2958120000000002E-8</c:v>
                </c:pt>
                <c:pt idx="226">
                  <c:v>5.2955E-8</c:v>
                </c:pt>
                <c:pt idx="227">
                  <c:v>5.2951879999999998E-8</c:v>
                </c:pt>
                <c:pt idx="228">
                  <c:v>5.2948760000000003E-8</c:v>
                </c:pt>
                <c:pt idx="229">
                  <c:v>5.2945660000000001E-8</c:v>
                </c:pt>
                <c:pt idx="230">
                  <c:v>5.2942550000000002E-8</c:v>
                </c:pt>
                <c:pt idx="231">
                  <c:v>5.2939460000000003E-8</c:v>
                </c:pt>
                <c:pt idx="232">
                  <c:v>5.2936360000000001E-8</c:v>
                </c:pt>
                <c:pt idx="233">
                  <c:v>5.2933279999999998E-8</c:v>
                </c:pt>
                <c:pt idx="234">
                  <c:v>5.2930200000000002E-8</c:v>
                </c:pt>
                <c:pt idx="235">
                  <c:v>5.292712E-8</c:v>
                </c:pt>
                <c:pt idx="236">
                  <c:v>5.2924050000000001E-8</c:v>
                </c:pt>
                <c:pt idx="237">
                  <c:v>5.2920989999999998E-8</c:v>
                </c:pt>
                <c:pt idx="238">
                  <c:v>5.2917930000000002E-8</c:v>
                </c:pt>
                <c:pt idx="239">
                  <c:v>5.2914869999999999E-8</c:v>
                </c:pt>
                <c:pt idx="240">
                  <c:v>5.291182E-8</c:v>
                </c:pt>
                <c:pt idx="241">
                  <c:v>5.2908779999999997E-8</c:v>
                </c:pt>
                <c:pt idx="242">
                  <c:v>5.2905729999999997E-8</c:v>
                </c:pt>
                <c:pt idx="243">
                  <c:v>5.2902699999999998E-8</c:v>
                </c:pt>
                <c:pt idx="244">
                  <c:v>5.2899669999999998E-8</c:v>
                </c:pt>
                <c:pt idx="245">
                  <c:v>5.2896639999999998E-8</c:v>
                </c:pt>
                <c:pt idx="246">
                  <c:v>5.2893620000000002E-8</c:v>
                </c:pt>
                <c:pt idx="247">
                  <c:v>5.2890610000000002E-8</c:v>
                </c:pt>
                <c:pt idx="248">
                  <c:v>5.2887600000000002E-8</c:v>
                </c:pt>
                <c:pt idx="249">
                  <c:v>5.2884590000000002E-8</c:v>
                </c:pt>
                <c:pt idx="250">
                  <c:v>5.2881589999999998E-8</c:v>
                </c:pt>
              </c:numCache>
            </c:numRef>
          </c:yVal>
          <c:smooth val="1"/>
          <c:extLst>
            <c:ext xmlns:c16="http://schemas.microsoft.com/office/drawing/2014/chart" uri="{C3380CC4-5D6E-409C-BE32-E72D297353CC}">
              <c16:uniqueId val="{00000003-4D4C-4B1C-89A4-3D3AFACA9F2D}"/>
            </c:ext>
          </c:extLst>
        </c:ser>
        <c:ser>
          <c:idx val="4"/>
          <c:order val="4"/>
          <c:tx>
            <c:strRef>
              <c:f>marine01!$I$1</c:f>
              <c:strCache>
                <c:ptCount val="1"/>
                <c:pt idx="0">
                  <c:v>Dp(2.47773E-08) </c:v>
                </c:pt>
              </c:strCache>
            </c:strRef>
          </c:tx>
          <c:spPr>
            <a:ln w="12700">
              <a:solidFill>
                <a:srgbClr val="80008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marine01!$I$2:$I$252</c:f>
              <c:numCache>
                <c:formatCode>0.00E+00</c:formatCode>
                <c:ptCount val="251"/>
                <c:pt idx="0">
                  <c:v>3.4295370000000003E-8</c:v>
                </c:pt>
                <c:pt idx="1">
                  <c:v>4.6546929999999997E-8</c:v>
                </c:pt>
                <c:pt idx="2">
                  <c:v>4.6997540000000001E-8</c:v>
                </c:pt>
                <c:pt idx="3">
                  <c:v>4.7476839999999998E-8</c:v>
                </c:pt>
                <c:pt idx="4">
                  <c:v>4.7986620000000003E-8</c:v>
                </c:pt>
                <c:pt idx="5">
                  <c:v>4.8529890000000003E-8</c:v>
                </c:pt>
                <c:pt idx="6">
                  <c:v>4.9110489999999998E-8</c:v>
                </c:pt>
                <c:pt idx="7">
                  <c:v>4.9733079999999998E-8</c:v>
                </c:pt>
                <c:pt idx="8">
                  <c:v>5.0403280000000001E-8</c:v>
                </c:pt>
                <c:pt idx="9">
                  <c:v>5.112798E-8</c:v>
                </c:pt>
                <c:pt idx="10">
                  <c:v>5.1915639999999998E-8</c:v>
                </c:pt>
                <c:pt idx="11">
                  <c:v>5.2776890000000001E-8</c:v>
                </c:pt>
                <c:pt idx="12">
                  <c:v>5.3725130000000001E-8</c:v>
                </c:pt>
                <c:pt idx="13">
                  <c:v>5.4777890000000001E-8</c:v>
                </c:pt>
                <c:pt idx="14">
                  <c:v>5.5958390000000002E-8</c:v>
                </c:pt>
                <c:pt idx="15">
                  <c:v>5.6970070000000002E-8</c:v>
                </c:pt>
                <c:pt idx="16">
                  <c:v>5.7912629999999998E-8</c:v>
                </c:pt>
                <c:pt idx="17">
                  <c:v>5.8931409999999998E-8</c:v>
                </c:pt>
                <c:pt idx="18">
                  <c:v>6.0042500000000003E-8</c:v>
                </c:pt>
                <c:pt idx="19">
                  <c:v>6.1255019999999995E-8</c:v>
                </c:pt>
                <c:pt idx="20">
                  <c:v>6.2572129999999995E-8</c:v>
                </c:pt>
                <c:pt idx="21">
                  <c:v>6.3935900000000005E-8</c:v>
                </c:pt>
                <c:pt idx="22">
                  <c:v>6.5181759999999997E-8</c:v>
                </c:pt>
                <c:pt idx="23">
                  <c:v>6.601631E-8</c:v>
                </c:pt>
                <c:pt idx="24">
                  <c:v>6.6184599999999998E-8</c:v>
                </c:pt>
                <c:pt idx="25">
                  <c:v>6.5723389999999998E-8</c:v>
                </c:pt>
                <c:pt idx="26">
                  <c:v>6.494366E-8</c:v>
                </c:pt>
                <c:pt idx="27">
                  <c:v>6.4155660000000006E-8</c:v>
                </c:pt>
                <c:pt idx="28">
                  <c:v>6.3509369999999995E-8</c:v>
                </c:pt>
                <c:pt idx="29">
                  <c:v>6.3030080000000002E-8</c:v>
                </c:pt>
                <c:pt idx="30">
                  <c:v>6.2689730000000001E-8</c:v>
                </c:pt>
                <c:pt idx="31">
                  <c:v>6.2449810000000006E-8</c:v>
                </c:pt>
                <c:pt idx="32">
                  <c:v>6.2277090000000005E-8</c:v>
                </c:pt>
                <c:pt idx="33">
                  <c:v>6.2148160000000006E-8</c:v>
                </c:pt>
                <c:pt idx="34">
                  <c:v>6.2047629999999995E-8</c:v>
                </c:pt>
                <c:pt idx="35">
                  <c:v>6.1965779999999997E-8</c:v>
                </c:pt>
                <c:pt idx="36">
                  <c:v>6.1896680000000006E-8</c:v>
                </c:pt>
                <c:pt idx="37">
                  <c:v>6.1836710000000007E-8</c:v>
                </c:pt>
                <c:pt idx="38">
                  <c:v>6.1783550000000001E-8</c:v>
                </c:pt>
                <c:pt idx="39">
                  <c:v>6.1735749999999997E-8</c:v>
                </c:pt>
                <c:pt idx="40">
                  <c:v>6.1692280000000004E-8</c:v>
                </c:pt>
                <c:pt idx="41">
                  <c:v>6.165243E-8</c:v>
                </c:pt>
                <c:pt idx="42">
                  <c:v>6.1615600000000005E-8</c:v>
                </c:pt>
                <c:pt idx="43">
                  <c:v>6.1581399999999996E-8</c:v>
                </c:pt>
                <c:pt idx="44">
                  <c:v>6.1549479999999998E-8</c:v>
                </c:pt>
                <c:pt idx="45">
                  <c:v>6.1519560000000003E-8</c:v>
                </c:pt>
                <c:pt idx="46">
                  <c:v>6.1491420000000006E-8</c:v>
                </c:pt>
                <c:pt idx="47">
                  <c:v>6.1464870000000006E-8</c:v>
                </c:pt>
                <c:pt idx="48">
                  <c:v>6.1439739999999996E-8</c:v>
                </c:pt>
                <c:pt idx="49">
                  <c:v>6.1415889999999997E-8</c:v>
                </c:pt>
                <c:pt idx="50">
                  <c:v>6.1393199999999997E-8</c:v>
                </c:pt>
                <c:pt idx="51">
                  <c:v>6.1371559999999994E-8</c:v>
                </c:pt>
                <c:pt idx="52">
                  <c:v>6.1350869999999996E-8</c:v>
                </c:pt>
                <c:pt idx="53">
                  <c:v>6.1331069999999998E-8</c:v>
                </c:pt>
                <c:pt idx="54">
                  <c:v>6.1312070000000002E-8</c:v>
                </c:pt>
                <c:pt idx="55">
                  <c:v>6.1293820000000002E-8</c:v>
                </c:pt>
                <c:pt idx="56">
                  <c:v>6.1276250000000006E-8</c:v>
                </c:pt>
                <c:pt idx="57">
                  <c:v>6.1259320000000002E-8</c:v>
                </c:pt>
                <c:pt idx="58">
                  <c:v>6.1243000000000001E-8</c:v>
                </c:pt>
                <c:pt idx="59">
                  <c:v>6.1227229999999997E-8</c:v>
                </c:pt>
                <c:pt idx="60">
                  <c:v>6.1211960000000006E-8</c:v>
                </c:pt>
                <c:pt idx="61">
                  <c:v>6.1197180000000006E-8</c:v>
                </c:pt>
                <c:pt idx="62">
                  <c:v>6.1182849999999998E-8</c:v>
                </c:pt>
                <c:pt idx="63">
                  <c:v>6.1168940000000004E-8</c:v>
                </c:pt>
                <c:pt idx="64">
                  <c:v>6.1155430000000005E-8</c:v>
                </c:pt>
                <c:pt idx="65">
                  <c:v>6.1142299999999996E-8</c:v>
                </c:pt>
                <c:pt idx="66">
                  <c:v>6.1129510000000001E-8</c:v>
                </c:pt>
                <c:pt idx="67">
                  <c:v>6.1117070000000006E-8</c:v>
                </c:pt>
                <c:pt idx="68">
                  <c:v>6.1104939999999998E-8</c:v>
                </c:pt>
                <c:pt idx="69">
                  <c:v>6.1093099999999995E-8</c:v>
                </c:pt>
                <c:pt idx="70">
                  <c:v>6.1081549999999999E-8</c:v>
                </c:pt>
                <c:pt idx="71">
                  <c:v>6.1070259999999994E-8</c:v>
                </c:pt>
                <c:pt idx="72">
                  <c:v>6.1059230000000005E-8</c:v>
                </c:pt>
                <c:pt idx="73">
                  <c:v>6.104844E-8</c:v>
                </c:pt>
                <c:pt idx="74">
                  <c:v>6.1037879999999995E-8</c:v>
                </c:pt>
                <c:pt idx="75">
                  <c:v>6.1027550000000004E-8</c:v>
                </c:pt>
                <c:pt idx="76">
                  <c:v>6.1017419999999998E-8</c:v>
                </c:pt>
                <c:pt idx="77">
                  <c:v>6.1007490000000002E-8</c:v>
                </c:pt>
                <c:pt idx="78">
                  <c:v>6.0997760000000004E-8</c:v>
                </c:pt>
                <c:pt idx="79">
                  <c:v>6.0988200000000001E-8</c:v>
                </c:pt>
                <c:pt idx="80">
                  <c:v>6.0978820000000002E-8</c:v>
                </c:pt>
                <c:pt idx="81">
                  <c:v>6.0969609999999997E-8</c:v>
                </c:pt>
                <c:pt idx="82">
                  <c:v>6.0960560000000004E-8</c:v>
                </c:pt>
                <c:pt idx="83">
                  <c:v>6.095166E-8</c:v>
                </c:pt>
                <c:pt idx="84">
                  <c:v>6.0942909999999996E-8</c:v>
                </c:pt>
                <c:pt idx="85">
                  <c:v>6.0934299999999998E-8</c:v>
                </c:pt>
                <c:pt idx="86">
                  <c:v>6.0925830000000004E-8</c:v>
                </c:pt>
                <c:pt idx="87">
                  <c:v>6.0917490000000006E-8</c:v>
                </c:pt>
                <c:pt idx="88">
                  <c:v>6.0909280000000003E-8</c:v>
                </c:pt>
                <c:pt idx="89">
                  <c:v>6.0901189999999998E-8</c:v>
                </c:pt>
                <c:pt idx="90">
                  <c:v>6.0893220000000005E-8</c:v>
                </c:pt>
                <c:pt idx="91">
                  <c:v>6.0885360000000001E-8</c:v>
                </c:pt>
                <c:pt idx="92">
                  <c:v>6.0877609999999999E-8</c:v>
                </c:pt>
                <c:pt idx="93">
                  <c:v>6.0869960000000002E-8</c:v>
                </c:pt>
                <c:pt idx="94">
                  <c:v>6.0862419999999994E-8</c:v>
                </c:pt>
                <c:pt idx="95">
                  <c:v>6.0854980000000005E-8</c:v>
                </c:pt>
                <c:pt idx="96">
                  <c:v>6.0847629999999998E-8</c:v>
                </c:pt>
                <c:pt idx="97">
                  <c:v>6.084037E-8</c:v>
                </c:pt>
                <c:pt idx="98">
                  <c:v>6.0833209999999994E-8</c:v>
                </c:pt>
                <c:pt idx="99">
                  <c:v>6.0826120000000003E-8</c:v>
                </c:pt>
                <c:pt idx="100">
                  <c:v>6.0819130000000005E-8</c:v>
                </c:pt>
                <c:pt idx="101">
                  <c:v>6.0812209999999996E-8</c:v>
                </c:pt>
                <c:pt idx="102">
                  <c:v>6.080537E-8</c:v>
                </c:pt>
                <c:pt idx="103">
                  <c:v>6.0798610000000002E-8</c:v>
                </c:pt>
                <c:pt idx="104">
                  <c:v>6.0791919999999994E-8</c:v>
                </c:pt>
                <c:pt idx="105">
                  <c:v>6.0785300000000001E-8</c:v>
                </c:pt>
                <c:pt idx="106">
                  <c:v>6.0778749999999998E-8</c:v>
                </c:pt>
                <c:pt idx="107">
                  <c:v>6.0772269999999997E-8</c:v>
                </c:pt>
                <c:pt idx="108">
                  <c:v>6.0765850000000001E-8</c:v>
                </c:pt>
                <c:pt idx="109">
                  <c:v>6.0759499999999996E-8</c:v>
                </c:pt>
                <c:pt idx="110">
                  <c:v>6.0753220000000005E-8</c:v>
                </c:pt>
                <c:pt idx="111">
                  <c:v>6.0746980000000002E-8</c:v>
                </c:pt>
                <c:pt idx="112">
                  <c:v>6.074081E-8</c:v>
                </c:pt>
                <c:pt idx="113">
                  <c:v>6.0734700000000005E-8</c:v>
                </c:pt>
                <c:pt idx="114">
                  <c:v>6.0728640000000005E-8</c:v>
                </c:pt>
                <c:pt idx="115">
                  <c:v>6.0722639999999998E-8</c:v>
                </c:pt>
                <c:pt idx="116">
                  <c:v>6.0716690000000001E-8</c:v>
                </c:pt>
                <c:pt idx="117">
                  <c:v>6.0710780000000003E-8</c:v>
                </c:pt>
                <c:pt idx="118">
                  <c:v>6.0704929999999997E-8</c:v>
                </c:pt>
                <c:pt idx="119">
                  <c:v>6.0699130000000002E-8</c:v>
                </c:pt>
                <c:pt idx="120">
                  <c:v>6.0693370000000005E-8</c:v>
                </c:pt>
                <c:pt idx="121">
                  <c:v>6.0687660000000005E-8</c:v>
                </c:pt>
                <c:pt idx="122">
                  <c:v>6.0682E-8</c:v>
                </c:pt>
                <c:pt idx="123">
                  <c:v>6.0676379999999996E-8</c:v>
                </c:pt>
                <c:pt idx="124">
                  <c:v>6.0670800000000004E-8</c:v>
                </c:pt>
                <c:pt idx="125">
                  <c:v>6.0665269999999994E-8</c:v>
                </c:pt>
                <c:pt idx="126">
                  <c:v>6.0659770000000001E-8</c:v>
                </c:pt>
                <c:pt idx="127">
                  <c:v>6.0654320000000004E-8</c:v>
                </c:pt>
                <c:pt idx="128">
                  <c:v>6.0648899999999997E-8</c:v>
                </c:pt>
                <c:pt idx="129">
                  <c:v>6.0643529999999999E-8</c:v>
                </c:pt>
                <c:pt idx="130">
                  <c:v>6.0638190000000004E-8</c:v>
                </c:pt>
                <c:pt idx="131">
                  <c:v>6.0632879999999999E-8</c:v>
                </c:pt>
                <c:pt idx="132">
                  <c:v>6.0627620000000003E-8</c:v>
                </c:pt>
                <c:pt idx="133">
                  <c:v>6.0622389999999997E-8</c:v>
                </c:pt>
                <c:pt idx="134">
                  <c:v>6.0617189999999994E-8</c:v>
                </c:pt>
                <c:pt idx="135">
                  <c:v>6.0612019999999994E-8</c:v>
                </c:pt>
                <c:pt idx="136">
                  <c:v>6.0606890000000006E-8</c:v>
                </c:pt>
                <c:pt idx="137">
                  <c:v>6.0601789999999995E-8</c:v>
                </c:pt>
                <c:pt idx="138">
                  <c:v>6.059672E-8</c:v>
                </c:pt>
                <c:pt idx="139">
                  <c:v>6.0591679999999995E-8</c:v>
                </c:pt>
                <c:pt idx="140">
                  <c:v>6.0586670000000006E-8</c:v>
                </c:pt>
                <c:pt idx="141">
                  <c:v>6.0581690000000007E-8</c:v>
                </c:pt>
                <c:pt idx="142">
                  <c:v>6.0576739999999997E-8</c:v>
                </c:pt>
                <c:pt idx="143">
                  <c:v>6.0571809999999994E-8</c:v>
                </c:pt>
                <c:pt idx="144">
                  <c:v>6.0566920000000003E-8</c:v>
                </c:pt>
                <c:pt idx="145">
                  <c:v>6.0562050000000006E-8</c:v>
                </c:pt>
                <c:pt idx="146">
                  <c:v>6.0557209999999998E-8</c:v>
                </c:pt>
                <c:pt idx="147">
                  <c:v>6.0552389999999997E-8</c:v>
                </c:pt>
                <c:pt idx="148">
                  <c:v>6.0547599999999999E-8</c:v>
                </c:pt>
                <c:pt idx="149">
                  <c:v>6.0542840000000003E-8</c:v>
                </c:pt>
                <c:pt idx="150">
                  <c:v>6.0538090000000005E-8</c:v>
                </c:pt>
                <c:pt idx="151">
                  <c:v>6.0533380000000005E-8</c:v>
                </c:pt>
                <c:pt idx="152">
                  <c:v>6.0528680000000003E-8</c:v>
                </c:pt>
                <c:pt idx="153">
                  <c:v>6.0524010000000003E-8</c:v>
                </c:pt>
                <c:pt idx="154">
                  <c:v>6.0519370000000006E-8</c:v>
                </c:pt>
                <c:pt idx="155">
                  <c:v>6.0514740000000006E-8</c:v>
                </c:pt>
                <c:pt idx="156">
                  <c:v>6.0510139999999996E-8</c:v>
                </c:pt>
                <c:pt idx="157">
                  <c:v>6.0505549999999995E-8</c:v>
                </c:pt>
                <c:pt idx="158">
                  <c:v>6.0500989999999997E-8</c:v>
                </c:pt>
                <c:pt idx="159">
                  <c:v>6.0496450000000006E-8</c:v>
                </c:pt>
                <c:pt idx="160">
                  <c:v>6.0491929999999994E-8</c:v>
                </c:pt>
                <c:pt idx="161">
                  <c:v>6.0487430000000002E-8</c:v>
                </c:pt>
                <c:pt idx="162">
                  <c:v>6.0482950000000004E-8</c:v>
                </c:pt>
                <c:pt idx="163">
                  <c:v>6.0478489999999998E-8</c:v>
                </c:pt>
                <c:pt idx="164">
                  <c:v>6.0474049999999999E-8</c:v>
                </c:pt>
                <c:pt idx="165">
                  <c:v>6.0469630000000006E-8</c:v>
                </c:pt>
                <c:pt idx="166">
                  <c:v>6.0465219999999996E-8</c:v>
                </c:pt>
                <c:pt idx="167">
                  <c:v>6.0460840000000003E-8</c:v>
                </c:pt>
                <c:pt idx="168">
                  <c:v>6.0456459999999997E-8</c:v>
                </c:pt>
                <c:pt idx="169">
                  <c:v>6.0452110000000006E-8</c:v>
                </c:pt>
                <c:pt idx="170">
                  <c:v>6.0447779999999996E-8</c:v>
                </c:pt>
                <c:pt idx="171">
                  <c:v>6.0443459999999995E-8</c:v>
                </c:pt>
                <c:pt idx="172">
                  <c:v>6.0439160000000001E-8</c:v>
                </c:pt>
                <c:pt idx="173">
                  <c:v>6.0434870000000003E-8</c:v>
                </c:pt>
                <c:pt idx="174">
                  <c:v>6.0430599999999999E-8</c:v>
                </c:pt>
                <c:pt idx="175">
                  <c:v>6.042635E-8</c:v>
                </c:pt>
                <c:pt idx="176">
                  <c:v>6.0422109999999999E-8</c:v>
                </c:pt>
                <c:pt idx="177">
                  <c:v>6.0417890000000003E-8</c:v>
                </c:pt>
                <c:pt idx="178">
                  <c:v>6.0413680000000005E-8</c:v>
                </c:pt>
                <c:pt idx="179">
                  <c:v>6.0409489999999999E-8</c:v>
                </c:pt>
                <c:pt idx="180">
                  <c:v>6.0405310000000003E-8</c:v>
                </c:pt>
                <c:pt idx="181">
                  <c:v>6.0401150000000001E-8</c:v>
                </c:pt>
                <c:pt idx="182">
                  <c:v>6.0396999999999995E-8</c:v>
                </c:pt>
                <c:pt idx="183">
                  <c:v>6.0392859999999999E-8</c:v>
                </c:pt>
                <c:pt idx="184">
                  <c:v>6.0388739999999996E-8</c:v>
                </c:pt>
                <c:pt idx="185">
                  <c:v>6.0384630000000002E-8</c:v>
                </c:pt>
                <c:pt idx="186">
                  <c:v>6.0380540000000002E-8</c:v>
                </c:pt>
                <c:pt idx="187">
                  <c:v>6.0376459999999999E-8</c:v>
                </c:pt>
                <c:pt idx="188">
                  <c:v>6.0372390000000005E-8</c:v>
                </c:pt>
                <c:pt idx="189">
                  <c:v>6.0368329999999994E-8</c:v>
                </c:pt>
                <c:pt idx="190">
                  <c:v>6.0364279999999994E-8</c:v>
                </c:pt>
                <c:pt idx="191">
                  <c:v>6.0360249999999999E-8</c:v>
                </c:pt>
                <c:pt idx="192">
                  <c:v>6.0356230000000002E-8</c:v>
                </c:pt>
                <c:pt idx="193">
                  <c:v>6.0352229999999997E-8</c:v>
                </c:pt>
                <c:pt idx="194">
                  <c:v>6.0348230000000006E-8</c:v>
                </c:pt>
                <c:pt idx="195">
                  <c:v>6.0344249999999995E-8</c:v>
                </c:pt>
                <c:pt idx="196">
                  <c:v>6.0340269999999996E-8</c:v>
                </c:pt>
                <c:pt idx="197">
                  <c:v>6.0336310000000005E-8</c:v>
                </c:pt>
                <c:pt idx="198">
                  <c:v>6.0332359999999996E-8</c:v>
                </c:pt>
                <c:pt idx="199">
                  <c:v>6.0328419999999998E-8</c:v>
                </c:pt>
                <c:pt idx="200">
                  <c:v>6.0324489999999995E-8</c:v>
                </c:pt>
                <c:pt idx="201">
                  <c:v>6.032058E-8</c:v>
                </c:pt>
                <c:pt idx="202">
                  <c:v>6.0316670000000004E-8</c:v>
                </c:pt>
                <c:pt idx="203">
                  <c:v>6.0312770000000005E-8</c:v>
                </c:pt>
                <c:pt idx="204">
                  <c:v>6.0308889999999999E-8</c:v>
                </c:pt>
                <c:pt idx="205">
                  <c:v>6.0305010000000006E-8</c:v>
                </c:pt>
                <c:pt idx="206">
                  <c:v>6.0301139999999997E-8</c:v>
                </c:pt>
                <c:pt idx="207">
                  <c:v>6.0297289999999994E-8</c:v>
                </c:pt>
                <c:pt idx="208">
                  <c:v>6.0293440000000004E-8</c:v>
                </c:pt>
                <c:pt idx="209">
                  <c:v>6.0289599999999997E-8</c:v>
                </c:pt>
                <c:pt idx="210">
                  <c:v>6.0285779999999997E-8</c:v>
                </c:pt>
                <c:pt idx="211">
                  <c:v>6.0281959999999997E-8</c:v>
                </c:pt>
                <c:pt idx="212">
                  <c:v>6.0278149999999994E-8</c:v>
                </c:pt>
                <c:pt idx="213">
                  <c:v>6.027435E-8</c:v>
                </c:pt>
                <c:pt idx="214">
                  <c:v>6.0270560000000003E-8</c:v>
                </c:pt>
                <c:pt idx="215">
                  <c:v>6.0266770000000006E-8</c:v>
                </c:pt>
                <c:pt idx="216">
                  <c:v>6.0263000000000002E-8</c:v>
                </c:pt>
                <c:pt idx="217">
                  <c:v>6.0259229999999998E-8</c:v>
                </c:pt>
                <c:pt idx="218">
                  <c:v>6.025548E-8</c:v>
                </c:pt>
                <c:pt idx="219">
                  <c:v>6.0251730000000002E-8</c:v>
                </c:pt>
                <c:pt idx="220">
                  <c:v>6.0247990000000001E-8</c:v>
                </c:pt>
                <c:pt idx="221">
                  <c:v>6.0244259999999997E-8</c:v>
                </c:pt>
                <c:pt idx="222">
                  <c:v>6.0240540000000002E-8</c:v>
                </c:pt>
                <c:pt idx="223">
                  <c:v>6.0236819999999994E-8</c:v>
                </c:pt>
                <c:pt idx="224">
                  <c:v>6.0233109999999996E-8</c:v>
                </c:pt>
                <c:pt idx="225">
                  <c:v>6.0229409999999995E-8</c:v>
                </c:pt>
                <c:pt idx="226">
                  <c:v>6.0225720000000003E-8</c:v>
                </c:pt>
                <c:pt idx="227">
                  <c:v>6.0222039999999994E-8</c:v>
                </c:pt>
                <c:pt idx="228">
                  <c:v>6.0218359999999999E-8</c:v>
                </c:pt>
                <c:pt idx="229">
                  <c:v>6.0214690000000001E-8</c:v>
                </c:pt>
                <c:pt idx="230">
                  <c:v>6.0211029999999999E-8</c:v>
                </c:pt>
                <c:pt idx="231">
                  <c:v>6.0207380000000006E-8</c:v>
                </c:pt>
                <c:pt idx="232">
                  <c:v>6.0203730000000001E-8</c:v>
                </c:pt>
                <c:pt idx="233">
                  <c:v>6.0200090000000005E-8</c:v>
                </c:pt>
                <c:pt idx="234">
                  <c:v>6.0196449999999996E-8</c:v>
                </c:pt>
                <c:pt idx="235">
                  <c:v>6.0192829999999994E-8</c:v>
                </c:pt>
                <c:pt idx="236">
                  <c:v>6.0189210000000005E-8</c:v>
                </c:pt>
                <c:pt idx="237">
                  <c:v>6.0185599999999999E-8</c:v>
                </c:pt>
                <c:pt idx="238">
                  <c:v>6.0181990000000006E-8</c:v>
                </c:pt>
                <c:pt idx="239">
                  <c:v>6.0178389999999997E-8</c:v>
                </c:pt>
                <c:pt idx="240">
                  <c:v>6.0174799999999997E-8</c:v>
                </c:pt>
                <c:pt idx="241">
                  <c:v>6.0171209999999997E-8</c:v>
                </c:pt>
                <c:pt idx="242">
                  <c:v>6.0167629999999994E-8</c:v>
                </c:pt>
                <c:pt idx="243">
                  <c:v>6.0164060000000001E-8</c:v>
                </c:pt>
                <c:pt idx="244">
                  <c:v>6.0160489999999995E-8</c:v>
                </c:pt>
                <c:pt idx="245">
                  <c:v>6.0156929999999998E-8</c:v>
                </c:pt>
                <c:pt idx="246">
                  <c:v>6.0153370000000002E-8</c:v>
                </c:pt>
                <c:pt idx="247">
                  <c:v>6.0149820000000001E-8</c:v>
                </c:pt>
                <c:pt idx="248">
                  <c:v>6.0146279999999998E-8</c:v>
                </c:pt>
                <c:pt idx="249">
                  <c:v>6.0142739999999994E-8</c:v>
                </c:pt>
                <c:pt idx="250">
                  <c:v>6.0139210000000001E-8</c:v>
                </c:pt>
              </c:numCache>
            </c:numRef>
          </c:yVal>
          <c:smooth val="1"/>
          <c:extLst>
            <c:ext xmlns:c16="http://schemas.microsoft.com/office/drawing/2014/chart" uri="{C3380CC4-5D6E-409C-BE32-E72D297353CC}">
              <c16:uniqueId val="{00000004-4D4C-4B1C-89A4-3D3AFACA9F2D}"/>
            </c:ext>
          </c:extLst>
        </c:ser>
        <c:ser>
          <c:idx val="5"/>
          <c:order val="5"/>
          <c:tx>
            <c:strRef>
              <c:f>marine01!$J$1</c:f>
              <c:strCache>
                <c:ptCount val="1"/>
                <c:pt idx="0">
                  <c:v>Dp(2.71782E-08) </c:v>
                </c:pt>
              </c:strCache>
            </c:strRef>
          </c:tx>
          <c:spPr>
            <a:ln w="12700">
              <a:solidFill>
                <a:srgbClr val="8000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marine01!$J$2:$J$252</c:f>
              <c:numCache>
                <c:formatCode>0.00E+00</c:formatCode>
                <c:ptCount val="251"/>
                <c:pt idx="0">
                  <c:v>3.8806069999999999E-8</c:v>
                </c:pt>
                <c:pt idx="1">
                  <c:v>5.2119559999999998E-8</c:v>
                </c:pt>
                <c:pt idx="2">
                  <c:v>5.2665270000000002E-8</c:v>
                </c:pt>
                <c:pt idx="3">
                  <c:v>5.3247719999999998E-8</c:v>
                </c:pt>
                <c:pt idx="4">
                  <c:v>5.3869570000000001E-8</c:v>
                </c:pt>
                <c:pt idx="5">
                  <c:v>5.4535059999999998E-8</c:v>
                </c:pt>
                <c:pt idx="6">
                  <c:v>5.524958E-8</c:v>
                </c:pt>
                <c:pt idx="7">
                  <c:v>5.6019770000000001E-8</c:v>
                </c:pt>
                <c:pt idx="8">
                  <c:v>5.6853730000000001E-8</c:v>
                </c:pt>
                <c:pt idx="9">
                  <c:v>5.776153E-8</c:v>
                </c:pt>
                <c:pt idx="10">
                  <c:v>5.8755780000000003E-8</c:v>
                </c:pt>
                <c:pt idx="11">
                  <c:v>5.9852610000000001E-8</c:v>
                </c:pt>
                <c:pt idx="12">
                  <c:v>6.1072940000000001E-8</c:v>
                </c:pt>
                <c:pt idx="13">
                  <c:v>6.2251970000000004E-8</c:v>
                </c:pt>
                <c:pt idx="14">
                  <c:v>6.3244280000000004E-8</c:v>
                </c:pt>
                <c:pt idx="15">
                  <c:v>6.4324260000000004E-8</c:v>
                </c:pt>
                <c:pt idx="16">
                  <c:v>6.5502140000000005E-8</c:v>
                </c:pt>
                <c:pt idx="17">
                  <c:v>6.6793729999999996E-8</c:v>
                </c:pt>
                <c:pt idx="18">
                  <c:v>6.8217240000000005E-8</c:v>
                </c:pt>
                <c:pt idx="19">
                  <c:v>6.9790099999999997E-8</c:v>
                </c:pt>
                <c:pt idx="20">
                  <c:v>7.1524070000000002E-8</c:v>
                </c:pt>
                <c:pt idx="21">
                  <c:v>7.3350919999999994E-8</c:v>
                </c:pt>
                <c:pt idx="22">
                  <c:v>7.5051779999999999E-8</c:v>
                </c:pt>
                <c:pt idx="23">
                  <c:v>7.6211040000000006E-8</c:v>
                </c:pt>
                <c:pt idx="24">
                  <c:v>7.6448579999999997E-8</c:v>
                </c:pt>
                <c:pt idx="25">
                  <c:v>7.5806520000000004E-8</c:v>
                </c:pt>
                <c:pt idx="26">
                  <c:v>7.4730060000000001E-8</c:v>
                </c:pt>
                <c:pt idx="27">
                  <c:v>7.3654959999999994E-8</c:v>
                </c:pt>
                <c:pt idx="28">
                  <c:v>7.2782370000000002E-8</c:v>
                </c:pt>
                <c:pt idx="29">
                  <c:v>7.2140400000000005E-8</c:v>
                </c:pt>
                <c:pt idx="30">
                  <c:v>7.1687159999999997E-8</c:v>
                </c:pt>
                <c:pt idx="31">
                  <c:v>7.1368999999999995E-8</c:v>
                </c:pt>
                <c:pt idx="32">
                  <c:v>7.1140699999999999E-8</c:v>
                </c:pt>
                <c:pt idx="33">
                  <c:v>7.0970710000000001E-8</c:v>
                </c:pt>
                <c:pt idx="34">
                  <c:v>7.0838460000000003E-8</c:v>
                </c:pt>
                <c:pt idx="35">
                  <c:v>7.0730990000000003E-8</c:v>
                </c:pt>
                <c:pt idx="36">
                  <c:v>7.0640420000000004E-8</c:v>
                </c:pt>
                <c:pt idx="37">
                  <c:v>7.0561930000000004E-8</c:v>
                </c:pt>
                <c:pt idx="38">
                  <c:v>7.0492459999999995E-8</c:v>
                </c:pt>
                <c:pt idx="39">
                  <c:v>7.0430070000000005E-8</c:v>
                </c:pt>
                <c:pt idx="40">
                  <c:v>7.0373399999999999E-8</c:v>
                </c:pt>
                <c:pt idx="41">
                  <c:v>7.0321509999999995E-8</c:v>
                </c:pt>
                <c:pt idx="42">
                  <c:v>7.0273609999999999E-8</c:v>
                </c:pt>
                <c:pt idx="43">
                  <c:v>7.0229169999999994E-8</c:v>
                </c:pt>
                <c:pt idx="44">
                  <c:v>7.0187749999999999E-8</c:v>
                </c:pt>
                <c:pt idx="45">
                  <c:v>7.0148960000000002E-8</c:v>
                </c:pt>
                <c:pt idx="46">
                  <c:v>7.0112520000000006E-8</c:v>
                </c:pt>
                <c:pt idx="47">
                  <c:v>7.0078159999999999E-8</c:v>
                </c:pt>
                <c:pt idx="48">
                  <c:v>7.0045690000000004E-8</c:v>
                </c:pt>
                <c:pt idx="49">
                  <c:v>7.0014890000000007E-8</c:v>
                </c:pt>
                <c:pt idx="50">
                  <c:v>6.9985610000000004E-8</c:v>
                </c:pt>
                <c:pt idx="51">
                  <c:v>6.995772E-8</c:v>
                </c:pt>
                <c:pt idx="52">
                  <c:v>6.9931080000000005E-8</c:v>
                </c:pt>
                <c:pt idx="53">
                  <c:v>6.9905610000000005E-8</c:v>
                </c:pt>
                <c:pt idx="54">
                  <c:v>6.9881190000000003E-8</c:v>
                </c:pt>
                <c:pt idx="55">
                  <c:v>6.9857749999999996E-8</c:v>
                </c:pt>
                <c:pt idx="56">
                  <c:v>6.9835219999999994E-8</c:v>
                </c:pt>
                <c:pt idx="57">
                  <c:v>6.9813510000000002E-8</c:v>
                </c:pt>
                <c:pt idx="58">
                  <c:v>6.9792609999999996E-8</c:v>
                </c:pt>
                <c:pt idx="59">
                  <c:v>6.9772429999999996E-8</c:v>
                </c:pt>
                <c:pt idx="60">
                  <c:v>6.9752899999999997E-8</c:v>
                </c:pt>
                <c:pt idx="61">
                  <c:v>6.9734020000000001E-8</c:v>
                </c:pt>
                <c:pt idx="62">
                  <c:v>6.971573E-8</c:v>
                </c:pt>
                <c:pt idx="63">
                  <c:v>6.9698000000000006E-8</c:v>
                </c:pt>
                <c:pt idx="64">
                  <c:v>6.9680779999999996E-8</c:v>
                </c:pt>
                <c:pt idx="65">
                  <c:v>6.966406E-8</c:v>
                </c:pt>
                <c:pt idx="66">
                  <c:v>6.9647800000000005E-8</c:v>
                </c:pt>
                <c:pt idx="67">
                  <c:v>6.9631980000000005E-8</c:v>
                </c:pt>
                <c:pt idx="68">
                  <c:v>6.9616569999999996E-8</c:v>
                </c:pt>
                <c:pt idx="69">
                  <c:v>6.9601549999999999E-8</c:v>
                </c:pt>
                <c:pt idx="70">
                  <c:v>6.9586899999999994E-8</c:v>
                </c:pt>
                <c:pt idx="71">
                  <c:v>6.9572600000000002E-8</c:v>
                </c:pt>
                <c:pt idx="72">
                  <c:v>6.9558630000000002E-8</c:v>
                </c:pt>
                <c:pt idx="73">
                  <c:v>6.9544979999999999E-8</c:v>
                </c:pt>
                <c:pt idx="74">
                  <c:v>6.9531639999999995E-8</c:v>
                </c:pt>
                <c:pt idx="75">
                  <c:v>6.951858E-8</c:v>
                </c:pt>
                <c:pt idx="76">
                  <c:v>6.9505800000000003E-8</c:v>
                </c:pt>
                <c:pt idx="77">
                  <c:v>6.9493279999999996E-8</c:v>
                </c:pt>
                <c:pt idx="78">
                  <c:v>6.9481009999999995E-8</c:v>
                </c:pt>
                <c:pt idx="79">
                  <c:v>6.9468969999999995E-8</c:v>
                </c:pt>
                <c:pt idx="80">
                  <c:v>6.9457170000000006E-8</c:v>
                </c:pt>
                <c:pt idx="81">
                  <c:v>6.9445579999999997E-8</c:v>
                </c:pt>
                <c:pt idx="82">
                  <c:v>6.9434199999999996E-8</c:v>
                </c:pt>
                <c:pt idx="83">
                  <c:v>6.9423030000000002E-8</c:v>
                </c:pt>
                <c:pt idx="84">
                  <c:v>6.9412049999999996E-8</c:v>
                </c:pt>
                <c:pt idx="85">
                  <c:v>6.9401260000000004E-8</c:v>
                </c:pt>
                <c:pt idx="86">
                  <c:v>6.9390639999999994E-8</c:v>
                </c:pt>
                <c:pt idx="87">
                  <c:v>6.9380200000000001E-8</c:v>
                </c:pt>
                <c:pt idx="88">
                  <c:v>6.9369920000000006E-8</c:v>
                </c:pt>
                <c:pt idx="89">
                  <c:v>6.9359810000000006E-8</c:v>
                </c:pt>
                <c:pt idx="90">
                  <c:v>6.9349839999999998E-8</c:v>
                </c:pt>
                <c:pt idx="91">
                  <c:v>6.9340020000000004E-8</c:v>
                </c:pt>
                <c:pt idx="92">
                  <c:v>6.9330349999999999E-8</c:v>
                </c:pt>
                <c:pt idx="93">
                  <c:v>6.9320819999999998E-8</c:v>
                </c:pt>
                <c:pt idx="94">
                  <c:v>6.9311409999999996E-8</c:v>
                </c:pt>
                <c:pt idx="95">
                  <c:v>6.9302139999999999E-8</c:v>
                </c:pt>
                <c:pt idx="96">
                  <c:v>6.9292990000000001E-8</c:v>
                </c:pt>
                <c:pt idx="97">
                  <c:v>6.9283960000000001E-8</c:v>
                </c:pt>
                <c:pt idx="98">
                  <c:v>6.9275049999999999E-8</c:v>
                </c:pt>
                <c:pt idx="99">
                  <c:v>6.926625E-8</c:v>
                </c:pt>
                <c:pt idx="100">
                  <c:v>6.9257560000000003E-8</c:v>
                </c:pt>
                <c:pt idx="101">
                  <c:v>6.9248969999999997E-8</c:v>
                </c:pt>
                <c:pt idx="102">
                  <c:v>6.9240489999999994E-8</c:v>
                </c:pt>
                <c:pt idx="103">
                  <c:v>6.9232109999999996E-8</c:v>
                </c:pt>
                <c:pt idx="104">
                  <c:v>6.9223819999999994E-8</c:v>
                </c:pt>
                <c:pt idx="105">
                  <c:v>6.9215629999999997E-8</c:v>
                </c:pt>
                <c:pt idx="106">
                  <c:v>6.9207529999999996E-8</c:v>
                </c:pt>
                <c:pt idx="107">
                  <c:v>6.9199509999999994E-8</c:v>
                </c:pt>
                <c:pt idx="108">
                  <c:v>6.9191570000000004E-8</c:v>
                </c:pt>
                <c:pt idx="109">
                  <c:v>6.9183730000000006E-8</c:v>
                </c:pt>
                <c:pt idx="110">
                  <c:v>6.9175969999999994E-8</c:v>
                </c:pt>
                <c:pt idx="111">
                  <c:v>6.9168279999999998E-8</c:v>
                </c:pt>
                <c:pt idx="112">
                  <c:v>6.916067E-8</c:v>
                </c:pt>
                <c:pt idx="113">
                  <c:v>6.9153130000000006E-8</c:v>
                </c:pt>
                <c:pt idx="114">
                  <c:v>6.9145669999999997E-8</c:v>
                </c:pt>
                <c:pt idx="115">
                  <c:v>6.9138280000000003E-8</c:v>
                </c:pt>
                <c:pt idx="116">
                  <c:v>6.9130959999999999E-8</c:v>
                </c:pt>
                <c:pt idx="117">
                  <c:v>6.9123700000000001E-8</c:v>
                </c:pt>
                <c:pt idx="118">
                  <c:v>6.9116499999999996E-8</c:v>
                </c:pt>
                <c:pt idx="119">
                  <c:v>6.9109370000000006E-8</c:v>
                </c:pt>
                <c:pt idx="120">
                  <c:v>6.9102299999999995E-8</c:v>
                </c:pt>
                <c:pt idx="121">
                  <c:v>6.9095300000000001E-8</c:v>
                </c:pt>
                <c:pt idx="122">
                  <c:v>6.9088350000000002E-8</c:v>
                </c:pt>
                <c:pt idx="123">
                  <c:v>6.9081459999999996E-8</c:v>
                </c:pt>
                <c:pt idx="124">
                  <c:v>6.9074629999999996E-8</c:v>
                </c:pt>
                <c:pt idx="125">
                  <c:v>6.9067839999999995E-8</c:v>
                </c:pt>
                <c:pt idx="126">
                  <c:v>6.9061119999999997E-8</c:v>
                </c:pt>
                <c:pt idx="127">
                  <c:v>6.9054439999999999E-8</c:v>
                </c:pt>
                <c:pt idx="128">
                  <c:v>6.9047820000000006E-8</c:v>
                </c:pt>
                <c:pt idx="129">
                  <c:v>6.904124E-8</c:v>
                </c:pt>
                <c:pt idx="130">
                  <c:v>6.9034719999999999E-8</c:v>
                </c:pt>
                <c:pt idx="131">
                  <c:v>6.9028239999999998E-8</c:v>
                </c:pt>
                <c:pt idx="132">
                  <c:v>6.9021810000000007E-8</c:v>
                </c:pt>
                <c:pt idx="133">
                  <c:v>6.9015420000000001E-8</c:v>
                </c:pt>
                <c:pt idx="134">
                  <c:v>6.9009080000000005E-8</c:v>
                </c:pt>
                <c:pt idx="135">
                  <c:v>6.9002790000000005E-8</c:v>
                </c:pt>
                <c:pt idx="136">
                  <c:v>6.8996529999999995E-8</c:v>
                </c:pt>
                <c:pt idx="137">
                  <c:v>6.8990309999999997E-8</c:v>
                </c:pt>
                <c:pt idx="138">
                  <c:v>6.8984139999999996E-8</c:v>
                </c:pt>
                <c:pt idx="139">
                  <c:v>6.8978009999999994E-8</c:v>
                </c:pt>
                <c:pt idx="140">
                  <c:v>6.8971909999999995E-8</c:v>
                </c:pt>
                <c:pt idx="141">
                  <c:v>6.8965849999999995E-8</c:v>
                </c:pt>
                <c:pt idx="142">
                  <c:v>6.8959840000000005E-8</c:v>
                </c:pt>
                <c:pt idx="143">
                  <c:v>6.8953860000000005E-8</c:v>
                </c:pt>
                <c:pt idx="144">
                  <c:v>6.8947909999999994E-8</c:v>
                </c:pt>
                <c:pt idx="145">
                  <c:v>6.8941999999999996E-8</c:v>
                </c:pt>
                <c:pt idx="146">
                  <c:v>6.8936120000000001E-8</c:v>
                </c:pt>
                <c:pt idx="147">
                  <c:v>6.8930280000000006E-8</c:v>
                </c:pt>
                <c:pt idx="148">
                  <c:v>6.892447E-8</c:v>
                </c:pt>
                <c:pt idx="149">
                  <c:v>6.8918689999999997E-8</c:v>
                </c:pt>
                <c:pt idx="150">
                  <c:v>6.8912949999999994E-8</c:v>
                </c:pt>
                <c:pt idx="151">
                  <c:v>6.8907240000000007E-8</c:v>
                </c:pt>
                <c:pt idx="152">
                  <c:v>6.8901549999999999E-8</c:v>
                </c:pt>
                <c:pt idx="153">
                  <c:v>6.8895900000000005E-8</c:v>
                </c:pt>
                <c:pt idx="154">
                  <c:v>6.889028E-8</c:v>
                </c:pt>
                <c:pt idx="155">
                  <c:v>6.8884680000000002E-8</c:v>
                </c:pt>
                <c:pt idx="156">
                  <c:v>6.8879120000000003E-8</c:v>
                </c:pt>
                <c:pt idx="157">
                  <c:v>6.8873579999999997E-8</c:v>
                </c:pt>
                <c:pt idx="158">
                  <c:v>6.8868069999999994E-8</c:v>
                </c:pt>
                <c:pt idx="159">
                  <c:v>6.8862589999999994E-8</c:v>
                </c:pt>
                <c:pt idx="160">
                  <c:v>6.8857130000000001E-8</c:v>
                </c:pt>
                <c:pt idx="161">
                  <c:v>6.8851699999999997E-8</c:v>
                </c:pt>
                <c:pt idx="162">
                  <c:v>6.8846299999999996E-8</c:v>
                </c:pt>
                <c:pt idx="163">
                  <c:v>6.8840920000000002E-8</c:v>
                </c:pt>
                <c:pt idx="164">
                  <c:v>6.883556E-8</c:v>
                </c:pt>
                <c:pt idx="165">
                  <c:v>6.8830230000000002E-8</c:v>
                </c:pt>
                <c:pt idx="166">
                  <c:v>6.8824929999999993E-8</c:v>
                </c:pt>
                <c:pt idx="167">
                  <c:v>6.8819650000000004E-8</c:v>
                </c:pt>
                <c:pt idx="168">
                  <c:v>6.8814379999999999E-8</c:v>
                </c:pt>
                <c:pt idx="169">
                  <c:v>6.8809150000000006E-8</c:v>
                </c:pt>
                <c:pt idx="170">
                  <c:v>6.8803929999999996E-8</c:v>
                </c:pt>
                <c:pt idx="171">
                  <c:v>6.8798740000000003E-8</c:v>
                </c:pt>
                <c:pt idx="172">
                  <c:v>6.8793570000000002E-8</c:v>
                </c:pt>
                <c:pt idx="173">
                  <c:v>6.8788419999999995E-8</c:v>
                </c:pt>
                <c:pt idx="174">
                  <c:v>6.8783289999999994E-8</c:v>
                </c:pt>
                <c:pt idx="175">
                  <c:v>6.877818E-8</c:v>
                </c:pt>
                <c:pt idx="176">
                  <c:v>6.8773089999999999E-8</c:v>
                </c:pt>
                <c:pt idx="177">
                  <c:v>6.8768020000000004E-8</c:v>
                </c:pt>
                <c:pt idx="178">
                  <c:v>6.8762979999999999E-8</c:v>
                </c:pt>
                <c:pt idx="179">
                  <c:v>6.8757950000000003E-8</c:v>
                </c:pt>
                <c:pt idx="180">
                  <c:v>6.8752940000000001E-8</c:v>
                </c:pt>
                <c:pt idx="181">
                  <c:v>6.8747939999999995E-8</c:v>
                </c:pt>
                <c:pt idx="182">
                  <c:v>6.8742970000000006E-8</c:v>
                </c:pt>
                <c:pt idx="183">
                  <c:v>6.8738019999999996E-8</c:v>
                </c:pt>
                <c:pt idx="184">
                  <c:v>6.8733079999999996E-8</c:v>
                </c:pt>
                <c:pt idx="185">
                  <c:v>6.8728160000000003E-8</c:v>
                </c:pt>
                <c:pt idx="186">
                  <c:v>6.8723260000000003E-8</c:v>
                </c:pt>
                <c:pt idx="187">
                  <c:v>6.8718369999999999E-8</c:v>
                </c:pt>
                <c:pt idx="188">
                  <c:v>6.8713500000000002E-8</c:v>
                </c:pt>
                <c:pt idx="189">
                  <c:v>6.8708649999999998E-8</c:v>
                </c:pt>
                <c:pt idx="190">
                  <c:v>6.8703810000000003E-8</c:v>
                </c:pt>
                <c:pt idx="191">
                  <c:v>6.8698990000000002E-8</c:v>
                </c:pt>
                <c:pt idx="192">
                  <c:v>6.8694189999999994E-8</c:v>
                </c:pt>
                <c:pt idx="193">
                  <c:v>6.8689399999999996E-8</c:v>
                </c:pt>
                <c:pt idx="194">
                  <c:v>6.8684630000000004E-8</c:v>
                </c:pt>
                <c:pt idx="195">
                  <c:v>6.8679869999999995E-8</c:v>
                </c:pt>
                <c:pt idx="196">
                  <c:v>6.8675130000000006E-8</c:v>
                </c:pt>
                <c:pt idx="197">
                  <c:v>6.8670400000000001E-8</c:v>
                </c:pt>
                <c:pt idx="198">
                  <c:v>6.8665690000000001E-8</c:v>
                </c:pt>
                <c:pt idx="199">
                  <c:v>6.8660989999999999E-8</c:v>
                </c:pt>
                <c:pt idx="200">
                  <c:v>6.8656300000000006E-8</c:v>
                </c:pt>
                <c:pt idx="201">
                  <c:v>6.8651630000000006E-8</c:v>
                </c:pt>
                <c:pt idx="202">
                  <c:v>6.8646979999999999E-8</c:v>
                </c:pt>
                <c:pt idx="203">
                  <c:v>6.8642330000000006E-8</c:v>
                </c:pt>
                <c:pt idx="204">
                  <c:v>6.8637700000000006E-8</c:v>
                </c:pt>
                <c:pt idx="205">
                  <c:v>6.8633089999999999E-8</c:v>
                </c:pt>
                <c:pt idx="206">
                  <c:v>6.8628480000000005E-8</c:v>
                </c:pt>
                <c:pt idx="207">
                  <c:v>6.8623890000000004E-8</c:v>
                </c:pt>
                <c:pt idx="208">
                  <c:v>6.861931E-8</c:v>
                </c:pt>
                <c:pt idx="209">
                  <c:v>6.8614750000000002E-8</c:v>
                </c:pt>
                <c:pt idx="210">
                  <c:v>6.8610190000000005E-8</c:v>
                </c:pt>
                <c:pt idx="211">
                  <c:v>6.860565E-8</c:v>
                </c:pt>
                <c:pt idx="212">
                  <c:v>6.8601120000000005E-8</c:v>
                </c:pt>
                <c:pt idx="213">
                  <c:v>6.8596599999999994E-8</c:v>
                </c:pt>
                <c:pt idx="214">
                  <c:v>6.8592100000000002E-8</c:v>
                </c:pt>
                <c:pt idx="215">
                  <c:v>6.8587599999999997E-8</c:v>
                </c:pt>
                <c:pt idx="216">
                  <c:v>6.8583119999999998E-8</c:v>
                </c:pt>
                <c:pt idx="217">
                  <c:v>6.8578649999999996E-8</c:v>
                </c:pt>
                <c:pt idx="218">
                  <c:v>6.8574190000000003E-8</c:v>
                </c:pt>
                <c:pt idx="219">
                  <c:v>6.8569739999999994E-8</c:v>
                </c:pt>
                <c:pt idx="220">
                  <c:v>6.8565299999999995E-8</c:v>
                </c:pt>
                <c:pt idx="221">
                  <c:v>6.8560870000000006E-8</c:v>
                </c:pt>
                <c:pt idx="222">
                  <c:v>6.855645E-8</c:v>
                </c:pt>
                <c:pt idx="223">
                  <c:v>6.855205E-8</c:v>
                </c:pt>
                <c:pt idx="224">
                  <c:v>6.854765E-8</c:v>
                </c:pt>
                <c:pt idx="225">
                  <c:v>6.8543259999999997E-8</c:v>
                </c:pt>
                <c:pt idx="226">
                  <c:v>6.853889E-8</c:v>
                </c:pt>
                <c:pt idx="227">
                  <c:v>6.8534520000000004E-8</c:v>
                </c:pt>
                <c:pt idx="228">
                  <c:v>6.8530160000000004E-8</c:v>
                </c:pt>
                <c:pt idx="229">
                  <c:v>6.8525819999999997E-8</c:v>
                </c:pt>
                <c:pt idx="230">
                  <c:v>6.8521480000000003E-8</c:v>
                </c:pt>
                <c:pt idx="231">
                  <c:v>6.8517150000000005E-8</c:v>
                </c:pt>
                <c:pt idx="232">
                  <c:v>6.8512830000000005E-8</c:v>
                </c:pt>
                <c:pt idx="233">
                  <c:v>6.8508529999999997E-8</c:v>
                </c:pt>
                <c:pt idx="234">
                  <c:v>6.8504220000000006E-8</c:v>
                </c:pt>
                <c:pt idx="235">
                  <c:v>6.8499929999999995E-8</c:v>
                </c:pt>
                <c:pt idx="236">
                  <c:v>6.8495649999999994E-8</c:v>
                </c:pt>
                <c:pt idx="237">
                  <c:v>6.8491380000000003E-8</c:v>
                </c:pt>
                <c:pt idx="238">
                  <c:v>6.8487109999999998E-8</c:v>
                </c:pt>
                <c:pt idx="239">
                  <c:v>6.848286E-8</c:v>
                </c:pt>
                <c:pt idx="240">
                  <c:v>6.8478610000000002E-8</c:v>
                </c:pt>
                <c:pt idx="241">
                  <c:v>6.847437E-8</c:v>
                </c:pt>
                <c:pt idx="242">
                  <c:v>6.8470139999999995E-8</c:v>
                </c:pt>
                <c:pt idx="243">
                  <c:v>6.846592E-8</c:v>
                </c:pt>
                <c:pt idx="244">
                  <c:v>6.8461710000000001E-8</c:v>
                </c:pt>
                <c:pt idx="245">
                  <c:v>6.8457500000000003E-8</c:v>
                </c:pt>
                <c:pt idx="246">
                  <c:v>6.8453300000000001E-8</c:v>
                </c:pt>
                <c:pt idx="247">
                  <c:v>6.8449109999999995E-8</c:v>
                </c:pt>
                <c:pt idx="248">
                  <c:v>6.8444929999999999E-8</c:v>
                </c:pt>
                <c:pt idx="249">
                  <c:v>6.8440750000000004E-8</c:v>
                </c:pt>
                <c:pt idx="250">
                  <c:v>6.8436590000000001E-8</c:v>
                </c:pt>
              </c:numCache>
            </c:numRef>
          </c:yVal>
          <c:smooth val="1"/>
          <c:extLst>
            <c:ext xmlns:c16="http://schemas.microsoft.com/office/drawing/2014/chart" uri="{C3380CC4-5D6E-409C-BE32-E72D297353CC}">
              <c16:uniqueId val="{00000005-4D4C-4B1C-89A4-3D3AFACA9F2D}"/>
            </c:ext>
          </c:extLst>
        </c:ser>
        <c:ser>
          <c:idx val="6"/>
          <c:order val="6"/>
          <c:tx>
            <c:strRef>
              <c:f>marine01!$K$1</c:f>
              <c:strCache>
                <c:ptCount val="1"/>
                <c:pt idx="0">
                  <c:v>Dp(2.98118E-08) </c:v>
                </c:pt>
              </c:strCache>
            </c:strRef>
          </c:tx>
          <c:spPr>
            <a:ln w="12700">
              <a:solidFill>
                <a:srgbClr val="00808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marine01!$K$2:$K$252</c:f>
              <c:numCache>
                <c:formatCode>0.00E+00</c:formatCode>
                <c:ptCount val="251"/>
                <c:pt idx="0">
                  <c:v>4.3853950000000001E-8</c:v>
                </c:pt>
                <c:pt idx="1">
                  <c:v>5.8313360000000003E-8</c:v>
                </c:pt>
                <c:pt idx="2">
                  <c:v>5.8970289999999998E-8</c:v>
                </c:pt>
                <c:pt idx="3">
                  <c:v>5.9673839999999997E-8</c:v>
                </c:pt>
                <c:pt idx="4">
                  <c:v>6.0427800000000006E-8</c:v>
                </c:pt>
                <c:pt idx="5">
                  <c:v>6.1238060000000001E-8</c:v>
                </c:pt>
                <c:pt idx="6">
                  <c:v>6.2112109999999996E-8</c:v>
                </c:pt>
                <c:pt idx="7">
                  <c:v>6.3059200000000007E-8</c:v>
                </c:pt>
                <c:pt idx="8">
                  <c:v>6.4090870000000006E-8</c:v>
                </c:pt>
                <c:pt idx="9">
                  <c:v>6.5221610000000001E-8</c:v>
                </c:pt>
                <c:pt idx="10">
                  <c:v>6.646992E-8</c:v>
                </c:pt>
                <c:pt idx="11">
                  <c:v>6.7836650000000001E-8</c:v>
                </c:pt>
                <c:pt idx="12">
                  <c:v>6.8904310000000006E-8</c:v>
                </c:pt>
                <c:pt idx="13">
                  <c:v>7.0034000000000004E-8</c:v>
                </c:pt>
                <c:pt idx="14">
                  <c:v>7.1261860000000001E-8</c:v>
                </c:pt>
                <c:pt idx="15">
                  <c:v>7.2603810000000005E-8</c:v>
                </c:pt>
                <c:pt idx="16">
                  <c:v>7.4079640000000003E-8</c:v>
                </c:pt>
                <c:pt idx="17">
                  <c:v>7.5713790000000005E-8</c:v>
                </c:pt>
                <c:pt idx="18">
                  <c:v>7.7535859999999995E-8</c:v>
                </c:pt>
                <c:pt idx="19">
                  <c:v>7.9577450000000003E-8</c:v>
                </c:pt>
                <c:pt idx="20">
                  <c:v>8.1866979999999995E-8</c:v>
                </c:pt>
                <c:pt idx="21">
                  <c:v>8.4329739999999998E-8</c:v>
                </c:pt>
                <c:pt idx="22">
                  <c:v>8.6677359999999998E-8</c:v>
                </c:pt>
                <c:pt idx="23">
                  <c:v>8.8313719999999996E-8</c:v>
                </c:pt>
                <c:pt idx="24">
                  <c:v>8.8656149999999998E-8</c:v>
                </c:pt>
                <c:pt idx="25">
                  <c:v>8.7746699999999995E-8</c:v>
                </c:pt>
                <c:pt idx="26">
                  <c:v>8.6238630000000003E-8</c:v>
                </c:pt>
                <c:pt idx="27">
                  <c:v>8.4755120000000005E-8</c:v>
                </c:pt>
                <c:pt idx="28">
                  <c:v>8.3566759999999999E-8</c:v>
                </c:pt>
                <c:pt idx="29">
                  <c:v>8.2700970000000004E-8</c:v>
                </c:pt>
                <c:pt idx="30">
                  <c:v>8.2093949999999998E-8</c:v>
                </c:pt>
                <c:pt idx="31">
                  <c:v>8.1669939999999997E-8</c:v>
                </c:pt>
                <c:pt idx="32">
                  <c:v>8.1366789999999996E-8</c:v>
                </c:pt>
                <c:pt idx="33">
                  <c:v>8.1141739999999996E-8</c:v>
                </c:pt>
                <c:pt idx="34">
                  <c:v>8.0967060000000006E-8</c:v>
                </c:pt>
                <c:pt idx="35">
                  <c:v>8.0825400000000006E-8</c:v>
                </c:pt>
                <c:pt idx="36">
                  <c:v>8.0706229999999995E-8</c:v>
                </c:pt>
                <c:pt idx="37">
                  <c:v>8.0603119999999996E-8</c:v>
                </c:pt>
                <c:pt idx="38">
                  <c:v>8.0511990000000003E-8</c:v>
                </c:pt>
                <c:pt idx="39">
                  <c:v>8.0430250000000006E-8</c:v>
                </c:pt>
                <c:pt idx="40">
                  <c:v>8.0356109999999997E-8</c:v>
                </c:pt>
                <c:pt idx="41">
                  <c:v>8.02883E-8</c:v>
                </c:pt>
                <c:pt idx="42">
                  <c:v>8.0225770000000006E-8</c:v>
                </c:pt>
                <c:pt idx="43">
                  <c:v>8.0167829999999999E-8</c:v>
                </c:pt>
                <c:pt idx="44">
                  <c:v>8.0113870000000003E-8</c:v>
                </c:pt>
                <c:pt idx="45">
                  <c:v>8.0063400000000002E-8</c:v>
                </c:pt>
                <c:pt idx="46">
                  <c:v>8.0016029999999996E-8</c:v>
                </c:pt>
                <c:pt idx="47">
                  <c:v>7.997141E-8</c:v>
                </c:pt>
                <c:pt idx="48">
                  <c:v>7.9929270000000001E-8</c:v>
                </c:pt>
                <c:pt idx="49">
                  <c:v>7.9889360000000004E-8</c:v>
                </c:pt>
                <c:pt idx="50">
                  <c:v>7.9851439999999999E-8</c:v>
                </c:pt>
                <c:pt idx="51">
                  <c:v>7.9815359999999999E-8</c:v>
                </c:pt>
                <c:pt idx="52">
                  <c:v>7.9780920000000006E-8</c:v>
                </c:pt>
                <c:pt idx="53">
                  <c:v>7.9748029999999997E-8</c:v>
                </c:pt>
                <c:pt idx="54">
                  <c:v>7.9716520000000004E-8</c:v>
                </c:pt>
                <c:pt idx="55">
                  <c:v>7.9686310000000003E-8</c:v>
                </c:pt>
                <c:pt idx="56">
                  <c:v>7.9657280000000006E-8</c:v>
                </c:pt>
                <c:pt idx="57">
                  <c:v>7.9629350000000004E-8</c:v>
                </c:pt>
                <c:pt idx="58">
                  <c:v>7.9602469999999998E-8</c:v>
                </c:pt>
                <c:pt idx="59">
                  <c:v>7.9576539999999997E-8</c:v>
                </c:pt>
                <c:pt idx="60">
                  <c:v>7.9551470000000006E-8</c:v>
                </c:pt>
                <c:pt idx="61">
                  <c:v>7.9527259999999998E-8</c:v>
                </c:pt>
                <c:pt idx="62">
                  <c:v>7.9503809999999994E-8</c:v>
                </c:pt>
                <c:pt idx="63">
                  <c:v>7.9481100000000001E-8</c:v>
                </c:pt>
                <c:pt idx="64">
                  <c:v>7.9459069999999999E-8</c:v>
                </c:pt>
                <c:pt idx="65">
                  <c:v>7.943769E-8</c:v>
                </c:pt>
                <c:pt idx="66">
                  <c:v>7.9416920000000003E-8</c:v>
                </c:pt>
                <c:pt idx="67">
                  <c:v>7.9396730000000006E-8</c:v>
                </c:pt>
                <c:pt idx="68">
                  <c:v>7.9377069999999999E-8</c:v>
                </c:pt>
                <c:pt idx="69">
                  <c:v>7.9357920000000003E-8</c:v>
                </c:pt>
                <c:pt idx="70">
                  <c:v>7.9339259999999997E-8</c:v>
                </c:pt>
                <c:pt idx="71">
                  <c:v>7.9321060000000005E-8</c:v>
                </c:pt>
                <c:pt idx="72">
                  <c:v>7.9303299999999995E-8</c:v>
                </c:pt>
                <c:pt idx="73">
                  <c:v>7.928596E-8</c:v>
                </c:pt>
                <c:pt idx="74">
                  <c:v>7.9269010000000003E-8</c:v>
                </c:pt>
                <c:pt idx="75">
                  <c:v>7.9252450000000005E-8</c:v>
                </c:pt>
                <c:pt idx="76">
                  <c:v>7.9236240000000006E-8</c:v>
                </c:pt>
                <c:pt idx="77">
                  <c:v>7.9220369999999996E-8</c:v>
                </c:pt>
                <c:pt idx="78">
                  <c:v>7.9204830000000006E-8</c:v>
                </c:pt>
                <c:pt idx="79">
                  <c:v>7.9189600000000001E-8</c:v>
                </c:pt>
                <c:pt idx="80">
                  <c:v>7.9174679999999997E-8</c:v>
                </c:pt>
                <c:pt idx="81">
                  <c:v>7.9160040000000002E-8</c:v>
                </c:pt>
                <c:pt idx="82">
                  <c:v>7.9145669999999994E-8</c:v>
                </c:pt>
                <c:pt idx="83">
                  <c:v>7.9131579999999995E-8</c:v>
                </c:pt>
                <c:pt idx="84">
                  <c:v>7.9117729999999994E-8</c:v>
                </c:pt>
                <c:pt idx="85">
                  <c:v>7.910413E-8</c:v>
                </c:pt>
                <c:pt idx="86">
                  <c:v>7.9090760000000006E-8</c:v>
                </c:pt>
                <c:pt idx="87">
                  <c:v>7.907762E-8</c:v>
                </c:pt>
                <c:pt idx="88">
                  <c:v>7.9064699999999997E-8</c:v>
                </c:pt>
                <c:pt idx="89">
                  <c:v>7.9051980000000006E-8</c:v>
                </c:pt>
                <c:pt idx="90">
                  <c:v>7.9039469999999995E-8</c:v>
                </c:pt>
                <c:pt idx="91">
                  <c:v>7.9027149999999998E-8</c:v>
                </c:pt>
                <c:pt idx="92">
                  <c:v>7.9015010000000006E-8</c:v>
                </c:pt>
                <c:pt idx="93">
                  <c:v>7.9003060000000002E-8</c:v>
                </c:pt>
                <c:pt idx="94">
                  <c:v>7.8991280000000006E-8</c:v>
                </c:pt>
                <c:pt idx="95">
                  <c:v>7.897968E-8</c:v>
                </c:pt>
                <c:pt idx="96">
                  <c:v>7.8968229999999997E-8</c:v>
                </c:pt>
                <c:pt idx="97">
                  <c:v>7.8956940000000004E-8</c:v>
                </c:pt>
                <c:pt idx="98">
                  <c:v>7.89458E-8</c:v>
                </c:pt>
                <c:pt idx="99">
                  <c:v>7.8934809999999997E-8</c:v>
                </c:pt>
                <c:pt idx="100">
                  <c:v>7.8923969999999996E-8</c:v>
                </c:pt>
                <c:pt idx="101">
                  <c:v>7.8913260000000003E-8</c:v>
                </c:pt>
                <c:pt idx="102">
                  <c:v>7.8902690000000002E-8</c:v>
                </c:pt>
                <c:pt idx="103">
                  <c:v>7.889224E-8</c:v>
                </c:pt>
                <c:pt idx="104">
                  <c:v>7.8881920000000005E-8</c:v>
                </c:pt>
                <c:pt idx="105">
                  <c:v>7.8871719999999997E-8</c:v>
                </c:pt>
                <c:pt idx="106">
                  <c:v>7.8861649999999996E-8</c:v>
                </c:pt>
                <c:pt idx="107">
                  <c:v>7.8851680000000001E-8</c:v>
                </c:pt>
                <c:pt idx="108">
                  <c:v>7.8841830000000004E-8</c:v>
                </c:pt>
                <c:pt idx="109">
                  <c:v>7.8832089999999996E-8</c:v>
                </c:pt>
                <c:pt idx="110">
                  <c:v>7.8822460000000004E-8</c:v>
                </c:pt>
                <c:pt idx="111">
                  <c:v>7.8812919999999993E-8</c:v>
                </c:pt>
                <c:pt idx="112">
                  <c:v>7.8803489999999998E-8</c:v>
                </c:pt>
                <c:pt idx="113">
                  <c:v>7.8794149999999999E-8</c:v>
                </c:pt>
                <c:pt idx="114">
                  <c:v>7.8784910000000005E-8</c:v>
                </c:pt>
                <c:pt idx="115">
                  <c:v>7.8775760000000006E-8</c:v>
                </c:pt>
                <c:pt idx="116">
                  <c:v>7.876671E-8</c:v>
                </c:pt>
                <c:pt idx="117">
                  <c:v>7.8757729999999996E-8</c:v>
                </c:pt>
                <c:pt idx="118">
                  <c:v>7.8748840000000001E-8</c:v>
                </c:pt>
                <c:pt idx="119">
                  <c:v>7.8740040000000002E-8</c:v>
                </c:pt>
                <c:pt idx="120">
                  <c:v>7.8731310000000005E-8</c:v>
                </c:pt>
                <c:pt idx="121">
                  <c:v>7.8722670000000004E-8</c:v>
                </c:pt>
                <c:pt idx="122">
                  <c:v>7.8714100000000005E-8</c:v>
                </c:pt>
                <c:pt idx="123">
                  <c:v>7.8705610000000005E-8</c:v>
                </c:pt>
                <c:pt idx="124">
                  <c:v>7.8697189999999994E-8</c:v>
                </c:pt>
                <c:pt idx="125">
                  <c:v>7.8688839999999999E-8</c:v>
                </c:pt>
                <c:pt idx="126">
                  <c:v>7.8680559999999994E-8</c:v>
                </c:pt>
                <c:pt idx="127">
                  <c:v>7.8672350000000004E-8</c:v>
                </c:pt>
                <c:pt idx="128">
                  <c:v>7.8664200000000006E-8</c:v>
                </c:pt>
                <c:pt idx="129">
                  <c:v>7.8656119999999998E-8</c:v>
                </c:pt>
                <c:pt idx="130">
                  <c:v>7.8648110000000006E-8</c:v>
                </c:pt>
                <c:pt idx="131">
                  <c:v>7.8640160000000006E-8</c:v>
                </c:pt>
                <c:pt idx="132">
                  <c:v>7.8632269999999999E-8</c:v>
                </c:pt>
                <c:pt idx="133">
                  <c:v>7.8624439999999998E-8</c:v>
                </c:pt>
                <c:pt idx="134">
                  <c:v>7.8616660000000006E-8</c:v>
                </c:pt>
                <c:pt idx="135">
                  <c:v>7.8608950000000003E-8</c:v>
                </c:pt>
                <c:pt idx="136">
                  <c:v>7.860128E-8</c:v>
                </c:pt>
                <c:pt idx="137">
                  <c:v>7.8593670000000003E-8</c:v>
                </c:pt>
                <c:pt idx="138">
                  <c:v>7.8586119999999998E-8</c:v>
                </c:pt>
                <c:pt idx="139">
                  <c:v>7.8578610000000006E-8</c:v>
                </c:pt>
                <c:pt idx="140">
                  <c:v>7.8571159999999994E-8</c:v>
                </c:pt>
                <c:pt idx="141">
                  <c:v>7.8563760000000004E-8</c:v>
                </c:pt>
                <c:pt idx="142">
                  <c:v>7.8556409999999997E-8</c:v>
                </c:pt>
                <c:pt idx="143">
                  <c:v>7.8549100000000003E-8</c:v>
                </c:pt>
                <c:pt idx="144">
                  <c:v>7.8541840000000005E-8</c:v>
                </c:pt>
                <c:pt idx="145">
                  <c:v>7.8534630000000003E-8</c:v>
                </c:pt>
                <c:pt idx="146">
                  <c:v>7.852746E-8</c:v>
                </c:pt>
                <c:pt idx="147">
                  <c:v>7.8520339999999994E-8</c:v>
                </c:pt>
                <c:pt idx="148">
                  <c:v>7.851326E-8</c:v>
                </c:pt>
                <c:pt idx="149">
                  <c:v>7.8506220000000006E-8</c:v>
                </c:pt>
                <c:pt idx="150">
                  <c:v>7.8499229999999994E-8</c:v>
                </c:pt>
                <c:pt idx="151">
                  <c:v>7.8492269999999999E-8</c:v>
                </c:pt>
                <c:pt idx="152">
                  <c:v>7.848536E-8</c:v>
                </c:pt>
                <c:pt idx="153">
                  <c:v>7.847849E-8</c:v>
                </c:pt>
                <c:pt idx="154">
                  <c:v>7.8471650000000004E-8</c:v>
                </c:pt>
                <c:pt idx="155">
                  <c:v>7.8464849999999993E-8</c:v>
                </c:pt>
                <c:pt idx="156">
                  <c:v>7.8458089999999996E-8</c:v>
                </c:pt>
                <c:pt idx="157">
                  <c:v>7.8451369999999998E-8</c:v>
                </c:pt>
                <c:pt idx="158">
                  <c:v>7.8444680000000003E-8</c:v>
                </c:pt>
                <c:pt idx="159">
                  <c:v>7.8438019999999997E-8</c:v>
                </c:pt>
                <c:pt idx="160">
                  <c:v>7.8431410000000001E-8</c:v>
                </c:pt>
                <c:pt idx="161">
                  <c:v>7.8424819999999998E-8</c:v>
                </c:pt>
                <c:pt idx="162">
                  <c:v>7.8418269999999995E-8</c:v>
                </c:pt>
                <c:pt idx="163">
                  <c:v>7.8411749999999994E-8</c:v>
                </c:pt>
                <c:pt idx="164">
                  <c:v>7.8405270000000006E-8</c:v>
                </c:pt>
                <c:pt idx="165">
                  <c:v>7.8398809999999998E-8</c:v>
                </c:pt>
                <c:pt idx="166">
                  <c:v>7.8392390000000003E-8</c:v>
                </c:pt>
                <c:pt idx="167">
                  <c:v>7.8385999999999998E-8</c:v>
                </c:pt>
                <c:pt idx="168">
                  <c:v>7.8379629999999999E-8</c:v>
                </c:pt>
                <c:pt idx="169">
                  <c:v>7.8373299999999999E-8</c:v>
                </c:pt>
                <c:pt idx="170">
                  <c:v>7.8367000000000003E-8</c:v>
                </c:pt>
                <c:pt idx="171">
                  <c:v>7.8360729999999996E-8</c:v>
                </c:pt>
                <c:pt idx="172">
                  <c:v>7.8354479999999996E-8</c:v>
                </c:pt>
                <c:pt idx="173">
                  <c:v>7.8348259999999998E-8</c:v>
                </c:pt>
                <c:pt idx="174">
                  <c:v>7.8342070000000003E-8</c:v>
                </c:pt>
                <c:pt idx="175">
                  <c:v>7.8335900000000002E-8</c:v>
                </c:pt>
                <c:pt idx="176">
                  <c:v>7.8329760000000004E-8</c:v>
                </c:pt>
                <c:pt idx="177">
                  <c:v>7.8323649999999995E-8</c:v>
                </c:pt>
                <c:pt idx="178">
                  <c:v>7.8317570000000002E-8</c:v>
                </c:pt>
                <c:pt idx="179">
                  <c:v>7.8311500000000006E-8</c:v>
                </c:pt>
                <c:pt idx="180">
                  <c:v>7.8305469999999996E-8</c:v>
                </c:pt>
                <c:pt idx="181">
                  <c:v>7.8299460000000006E-8</c:v>
                </c:pt>
                <c:pt idx="182">
                  <c:v>7.8293469999999996E-8</c:v>
                </c:pt>
                <c:pt idx="183">
                  <c:v>7.8287500000000005E-8</c:v>
                </c:pt>
                <c:pt idx="184">
                  <c:v>7.8281560000000004E-8</c:v>
                </c:pt>
                <c:pt idx="185">
                  <c:v>7.8275650000000006E-8</c:v>
                </c:pt>
                <c:pt idx="186">
                  <c:v>7.8269750000000005E-8</c:v>
                </c:pt>
                <c:pt idx="187">
                  <c:v>7.8263879999999993E-8</c:v>
                </c:pt>
                <c:pt idx="188">
                  <c:v>7.8258020000000005E-8</c:v>
                </c:pt>
                <c:pt idx="189">
                  <c:v>7.8252190000000006E-8</c:v>
                </c:pt>
                <c:pt idx="190">
                  <c:v>7.8246389999999997E-8</c:v>
                </c:pt>
                <c:pt idx="191">
                  <c:v>7.8240599999999997E-8</c:v>
                </c:pt>
                <c:pt idx="192">
                  <c:v>7.8234830000000004E-8</c:v>
                </c:pt>
                <c:pt idx="193">
                  <c:v>7.8229080000000004E-8</c:v>
                </c:pt>
                <c:pt idx="194">
                  <c:v>7.8223359999999994E-8</c:v>
                </c:pt>
                <c:pt idx="195">
                  <c:v>7.8217649999999994E-8</c:v>
                </c:pt>
                <c:pt idx="196">
                  <c:v>7.8211969999999996E-8</c:v>
                </c:pt>
                <c:pt idx="197">
                  <c:v>7.8206299999999995E-8</c:v>
                </c:pt>
                <c:pt idx="198">
                  <c:v>7.8200650000000001E-8</c:v>
                </c:pt>
                <c:pt idx="199">
                  <c:v>7.8195019999999999E-8</c:v>
                </c:pt>
                <c:pt idx="200">
                  <c:v>7.8189410000000005E-8</c:v>
                </c:pt>
                <c:pt idx="201">
                  <c:v>7.8183810000000006E-8</c:v>
                </c:pt>
                <c:pt idx="202">
                  <c:v>7.8178239999999997E-8</c:v>
                </c:pt>
                <c:pt idx="203">
                  <c:v>7.8172679999999999E-8</c:v>
                </c:pt>
                <c:pt idx="204">
                  <c:v>7.8167140000000006E-8</c:v>
                </c:pt>
                <c:pt idx="205">
                  <c:v>7.8161619999999993E-8</c:v>
                </c:pt>
                <c:pt idx="206">
                  <c:v>7.8156110000000004E-8</c:v>
                </c:pt>
                <c:pt idx="207">
                  <c:v>7.8150619999999994E-8</c:v>
                </c:pt>
                <c:pt idx="208">
                  <c:v>7.8145150000000004E-8</c:v>
                </c:pt>
                <c:pt idx="209">
                  <c:v>7.8139689999999997E-8</c:v>
                </c:pt>
                <c:pt idx="210">
                  <c:v>7.8134249999999997E-8</c:v>
                </c:pt>
                <c:pt idx="211">
                  <c:v>7.8128830000000003E-8</c:v>
                </c:pt>
                <c:pt idx="212">
                  <c:v>7.8123420000000006E-8</c:v>
                </c:pt>
                <c:pt idx="213">
                  <c:v>7.8118030000000001E-8</c:v>
                </c:pt>
                <c:pt idx="214">
                  <c:v>7.8112649999999994E-8</c:v>
                </c:pt>
                <c:pt idx="215">
                  <c:v>7.8107290000000006E-8</c:v>
                </c:pt>
                <c:pt idx="216">
                  <c:v>7.8101940000000001E-8</c:v>
                </c:pt>
                <c:pt idx="217">
                  <c:v>7.8096600000000006E-8</c:v>
                </c:pt>
                <c:pt idx="218">
                  <c:v>7.8091290000000001E-8</c:v>
                </c:pt>
                <c:pt idx="219">
                  <c:v>7.8085979999999995E-8</c:v>
                </c:pt>
                <c:pt idx="220">
                  <c:v>7.8080689999999997E-8</c:v>
                </c:pt>
                <c:pt idx="221">
                  <c:v>7.8075420000000004E-8</c:v>
                </c:pt>
                <c:pt idx="222">
                  <c:v>7.8070149999999998E-8</c:v>
                </c:pt>
                <c:pt idx="223">
                  <c:v>7.8064899999999999E-8</c:v>
                </c:pt>
                <c:pt idx="224">
                  <c:v>7.8059670000000006E-8</c:v>
                </c:pt>
                <c:pt idx="225">
                  <c:v>7.8054449999999997E-8</c:v>
                </c:pt>
                <c:pt idx="226">
                  <c:v>7.8049239999999997E-8</c:v>
                </c:pt>
                <c:pt idx="227">
                  <c:v>7.8044039999999993E-8</c:v>
                </c:pt>
                <c:pt idx="228">
                  <c:v>7.8038859999999997E-8</c:v>
                </c:pt>
                <c:pt idx="229">
                  <c:v>7.8033689999999996E-8</c:v>
                </c:pt>
                <c:pt idx="230">
                  <c:v>7.8028530000000006E-8</c:v>
                </c:pt>
                <c:pt idx="231">
                  <c:v>7.8023389999999995E-8</c:v>
                </c:pt>
                <c:pt idx="232">
                  <c:v>7.8018249999999998E-8</c:v>
                </c:pt>
                <c:pt idx="233">
                  <c:v>7.8013129999999994E-8</c:v>
                </c:pt>
                <c:pt idx="234">
                  <c:v>7.8008019999999999E-8</c:v>
                </c:pt>
                <c:pt idx="235">
                  <c:v>7.8002929999999998E-8</c:v>
                </c:pt>
                <c:pt idx="236">
                  <c:v>7.7997839999999997E-8</c:v>
                </c:pt>
                <c:pt idx="237">
                  <c:v>7.7992770000000002E-8</c:v>
                </c:pt>
                <c:pt idx="238">
                  <c:v>7.7987699999999994E-8</c:v>
                </c:pt>
                <c:pt idx="239">
                  <c:v>7.7982650000000005E-8</c:v>
                </c:pt>
                <c:pt idx="240">
                  <c:v>7.797761E-8</c:v>
                </c:pt>
                <c:pt idx="241">
                  <c:v>7.7972580000000005E-8</c:v>
                </c:pt>
                <c:pt idx="242">
                  <c:v>7.7967560000000006E-8</c:v>
                </c:pt>
                <c:pt idx="243">
                  <c:v>7.7962550000000004E-8</c:v>
                </c:pt>
                <c:pt idx="244">
                  <c:v>7.7957559999999994E-8</c:v>
                </c:pt>
                <c:pt idx="245">
                  <c:v>7.7952569999999999E-8</c:v>
                </c:pt>
                <c:pt idx="246">
                  <c:v>7.7947599999999996E-8</c:v>
                </c:pt>
                <c:pt idx="247">
                  <c:v>7.7942630000000006E-8</c:v>
                </c:pt>
                <c:pt idx="248">
                  <c:v>7.7937679999999997E-8</c:v>
                </c:pt>
                <c:pt idx="249">
                  <c:v>7.793273E-8</c:v>
                </c:pt>
                <c:pt idx="250">
                  <c:v>7.7927790000000001E-8</c:v>
                </c:pt>
              </c:numCache>
            </c:numRef>
          </c:yVal>
          <c:smooth val="1"/>
          <c:extLst>
            <c:ext xmlns:c16="http://schemas.microsoft.com/office/drawing/2014/chart" uri="{C3380CC4-5D6E-409C-BE32-E72D297353CC}">
              <c16:uniqueId val="{00000006-4D4C-4B1C-89A4-3D3AFACA9F2D}"/>
            </c:ext>
          </c:extLst>
        </c:ser>
        <c:ser>
          <c:idx val="7"/>
          <c:order val="7"/>
          <c:tx>
            <c:strRef>
              <c:f>marine01!$L$1</c:f>
              <c:strCache>
                <c:ptCount val="1"/>
                <c:pt idx="0">
                  <c:v>Dp(3.27006E-08) </c:v>
                </c:pt>
              </c:strCache>
            </c:strRef>
          </c:tx>
          <c:spPr>
            <a:ln w="12700">
              <a:solidFill>
                <a:srgbClr val="0000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marine01!$L$2:$L$252</c:f>
              <c:numCache>
                <c:formatCode>0.00E+00</c:formatCode>
                <c:ptCount val="251"/>
                <c:pt idx="0">
                  <c:v>4.9493579999999998E-8</c:v>
                </c:pt>
                <c:pt idx="1">
                  <c:v>6.5188540000000001E-8</c:v>
                </c:pt>
                <c:pt idx="2">
                  <c:v>6.5974719999999997E-8</c:v>
                </c:pt>
                <c:pt idx="3">
                  <c:v>6.6819520000000005E-8</c:v>
                </c:pt>
                <c:pt idx="4">
                  <c:v>6.7728210000000003E-8</c:v>
                </c:pt>
                <c:pt idx="5">
                  <c:v>6.8708809999999996E-8</c:v>
                </c:pt>
                <c:pt idx="6">
                  <c:v>6.977153E-8</c:v>
                </c:pt>
                <c:pt idx="7">
                  <c:v>7.0929180000000004E-8</c:v>
                </c:pt>
                <c:pt idx="8">
                  <c:v>7.2197839999999998E-8</c:v>
                </c:pt>
                <c:pt idx="9">
                  <c:v>7.35981E-8</c:v>
                </c:pt>
                <c:pt idx="10">
                  <c:v>7.4904280000000003E-8</c:v>
                </c:pt>
                <c:pt idx="11">
                  <c:v>7.6104869999999997E-8</c:v>
                </c:pt>
                <c:pt idx="12">
                  <c:v>7.7372859999999996E-8</c:v>
                </c:pt>
                <c:pt idx="13">
                  <c:v>7.8752129999999998E-8</c:v>
                </c:pt>
                <c:pt idx="14">
                  <c:v>8.0261069999999996E-8</c:v>
                </c:pt>
                <c:pt idx="15">
                  <c:v>8.1922710000000005E-8</c:v>
                </c:pt>
                <c:pt idx="16">
                  <c:v>8.3766379999999999E-8</c:v>
                </c:pt>
                <c:pt idx="17">
                  <c:v>8.5829449999999998E-8</c:v>
                </c:pt>
                <c:pt idx="18">
                  <c:v>8.8159270000000002E-8</c:v>
                </c:pt>
                <c:pt idx="19">
                  <c:v>9.0811240000000002E-8</c:v>
                </c:pt>
                <c:pt idx="20">
                  <c:v>9.3844930000000002E-8</c:v>
                </c:pt>
                <c:pt idx="21">
                  <c:v>9.7190939999999994E-8</c:v>
                </c:pt>
                <c:pt idx="22">
                  <c:v>1.004772E-7</c:v>
                </c:pt>
                <c:pt idx="23">
                  <c:v>1.0283769999999999E-7</c:v>
                </c:pt>
                <c:pt idx="24">
                  <c:v>1.033464E-7</c:v>
                </c:pt>
                <c:pt idx="25">
                  <c:v>1.020275E-7</c:v>
                </c:pt>
                <c:pt idx="26">
                  <c:v>9.9872769999999997E-8</c:v>
                </c:pt>
                <c:pt idx="27">
                  <c:v>9.7795330000000003E-8</c:v>
                </c:pt>
                <c:pt idx="28">
                  <c:v>9.6159109999999996E-8</c:v>
                </c:pt>
                <c:pt idx="29">
                  <c:v>9.4981520000000002E-8</c:v>
                </c:pt>
                <c:pt idx="30">
                  <c:v>9.4162850000000006E-8</c:v>
                </c:pt>
                <c:pt idx="31">
                  <c:v>9.3594389999999996E-8</c:v>
                </c:pt>
                <c:pt idx="32">
                  <c:v>9.3189690000000003E-8</c:v>
                </c:pt>
                <c:pt idx="33">
                  <c:v>9.2890229999999994E-8</c:v>
                </c:pt>
                <c:pt idx="34">
                  <c:v>9.2658419999999997E-8</c:v>
                </c:pt>
                <c:pt idx="35">
                  <c:v>9.2470850000000006E-8</c:v>
                </c:pt>
                <c:pt idx="36">
                  <c:v>9.2313370000000006E-8</c:v>
                </c:pt>
                <c:pt idx="37">
                  <c:v>9.2177329999999998E-8</c:v>
                </c:pt>
                <c:pt idx="38">
                  <c:v>9.2057279999999998E-8</c:v>
                </c:pt>
                <c:pt idx="39">
                  <c:v>9.1949760000000002E-8</c:v>
                </c:pt>
                <c:pt idx="40">
                  <c:v>9.1852360000000003E-8</c:v>
                </c:pt>
                <c:pt idx="41">
                  <c:v>9.1763370000000005E-8</c:v>
                </c:pt>
                <c:pt idx="42">
                  <c:v>9.168142E-8</c:v>
                </c:pt>
                <c:pt idx="43">
                  <c:v>9.1605559999999999E-8</c:v>
                </c:pt>
                <c:pt idx="44">
                  <c:v>9.1534989999999996E-8</c:v>
                </c:pt>
                <c:pt idx="45">
                  <c:v>9.1469060000000003E-8</c:v>
                </c:pt>
                <c:pt idx="46">
                  <c:v>9.1407230000000006E-8</c:v>
                </c:pt>
                <c:pt idx="47">
                  <c:v>9.1349050000000002E-8</c:v>
                </c:pt>
                <c:pt idx="48">
                  <c:v>9.1294170000000005E-8</c:v>
                </c:pt>
                <c:pt idx="49">
                  <c:v>9.1242219999999995E-8</c:v>
                </c:pt>
                <c:pt idx="50">
                  <c:v>9.1192929999999999E-8</c:v>
                </c:pt>
                <c:pt idx="51">
                  <c:v>9.1146059999999994E-8</c:v>
                </c:pt>
                <c:pt idx="52">
                  <c:v>9.1101359999999999E-8</c:v>
                </c:pt>
                <c:pt idx="53">
                  <c:v>9.1058710000000002E-8</c:v>
                </c:pt>
                <c:pt idx="54">
                  <c:v>9.1017880000000003E-8</c:v>
                </c:pt>
                <c:pt idx="55">
                  <c:v>9.0978769999999996E-8</c:v>
                </c:pt>
                <c:pt idx="56">
                  <c:v>9.0941229999999994E-8</c:v>
                </c:pt>
                <c:pt idx="57">
                  <c:v>9.0905130000000001E-8</c:v>
                </c:pt>
                <c:pt idx="58">
                  <c:v>9.0870430000000004E-8</c:v>
                </c:pt>
                <c:pt idx="59">
                  <c:v>9.0836959999999995E-8</c:v>
                </c:pt>
                <c:pt idx="60">
                  <c:v>9.0804649999999999E-8</c:v>
                </c:pt>
                <c:pt idx="61">
                  <c:v>9.0773460000000003E-8</c:v>
                </c:pt>
                <c:pt idx="62">
                  <c:v>9.0743280000000004E-8</c:v>
                </c:pt>
                <c:pt idx="63">
                  <c:v>9.0714070000000003E-8</c:v>
                </c:pt>
                <c:pt idx="64">
                  <c:v>9.0685759999999998E-8</c:v>
                </c:pt>
                <c:pt idx="65">
                  <c:v>9.0658300000000007E-8</c:v>
                </c:pt>
                <c:pt idx="66">
                  <c:v>9.0631640000000005E-8</c:v>
                </c:pt>
                <c:pt idx="67">
                  <c:v>9.0605750000000004E-8</c:v>
                </c:pt>
                <c:pt idx="68">
                  <c:v>9.0580569999999998E-8</c:v>
                </c:pt>
                <c:pt idx="69">
                  <c:v>9.0556050000000003E-8</c:v>
                </c:pt>
                <c:pt idx="70">
                  <c:v>9.0532170000000001E-8</c:v>
                </c:pt>
                <c:pt idx="71">
                  <c:v>9.0508909999999998E-8</c:v>
                </c:pt>
                <c:pt idx="72">
                  <c:v>9.0486210000000001E-8</c:v>
                </c:pt>
                <c:pt idx="73">
                  <c:v>9.0464069999999998E-8</c:v>
                </c:pt>
                <c:pt idx="74">
                  <c:v>9.0442459999999998E-8</c:v>
                </c:pt>
                <c:pt idx="75">
                  <c:v>9.0421340000000002E-8</c:v>
                </c:pt>
                <c:pt idx="76">
                  <c:v>9.0400690000000004E-8</c:v>
                </c:pt>
                <c:pt idx="77">
                  <c:v>9.038048E-8</c:v>
                </c:pt>
                <c:pt idx="78">
                  <c:v>9.0360720000000001E-8</c:v>
                </c:pt>
                <c:pt idx="79">
                  <c:v>9.0341359999999997E-8</c:v>
                </c:pt>
                <c:pt idx="80">
                  <c:v>9.0322400000000002E-8</c:v>
                </c:pt>
                <c:pt idx="81">
                  <c:v>9.0303819999999995E-8</c:v>
                </c:pt>
                <c:pt idx="82">
                  <c:v>9.028559E-8</c:v>
                </c:pt>
                <c:pt idx="83">
                  <c:v>9.0267710000000005E-8</c:v>
                </c:pt>
                <c:pt idx="84">
                  <c:v>9.0250169999999999E-8</c:v>
                </c:pt>
                <c:pt idx="85">
                  <c:v>9.0232950000000002E-8</c:v>
                </c:pt>
                <c:pt idx="86">
                  <c:v>9.0216029999999995E-8</c:v>
                </c:pt>
                <c:pt idx="87">
                  <c:v>9.0199420000000001E-8</c:v>
                </c:pt>
                <c:pt idx="88">
                  <c:v>9.0183080000000007E-8</c:v>
                </c:pt>
                <c:pt idx="89">
                  <c:v>9.0167019999999996E-8</c:v>
                </c:pt>
                <c:pt idx="90">
                  <c:v>9.0151229999999998E-8</c:v>
                </c:pt>
                <c:pt idx="91">
                  <c:v>9.0135679999999998E-8</c:v>
                </c:pt>
                <c:pt idx="92">
                  <c:v>9.0120390000000001E-8</c:v>
                </c:pt>
                <c:pt idx="93">
                  <c:v>9.0105330000000004E-8</c:v>
                </c:pt>
                <c:pt idx="94">
                  <c:v>9.0090499999999995E-8</c:v>
                </c:pt>
                <c:pt idx="95">
                  <c:v>9.00759E-8</c:v>
                </c:pt>
                <c:pt idx="96">
                  <c:v>9.0061509999999999E-8</c:v>
                </c:pt>
                <c:pt idx="97">
                  <c:v>9.0047319999999995E-8</c:v>
                </c:pt>
                <c:pt idx="98">
                  <c:v>9.0033330000000002E-8</c:v>
                </c:pt>
                <c:pt idx="99">
                  <c:v>9.0019529999999997E-8</c:v>
                </c:pt>
                <c:pt idx="100">
                  <c:v>9.0005930000000003E-8</c:v>
                </c:pt>
                <c:pt idx="101">
                  <c:v>8.9992500000000003E-8</c:v>
                </c:pt>
                <c:pt idx="102">
                  <c:v>8.9979260000000005E-8</c:v>
                </c:pt>
                <c:pt idx="103">
                  <c:v>8.9966169999999994E-8</c:v>
                </c:pt>
                <c:pt idx="104">
                  <c:v>8.9953260000000002E-8</c:v>
                </c:pt>
                <c:pt idx="105">
                  <c:v>8.9940499999999997E-8</c:v>
                </c:pt>
                <c:pt idx="106">
                  <c:v>8.9927910000000001E-8</c:v>
                </c:pt>
                <c:pt idx="107">
                  <c:v>8.9915449999999999E-8</c:v>
                </c:pt>
                <c:pt idx="108">
                  <c:v>8.9903149999999996E-8</c:v>
                </c:pt>
                <c:pt idx="109">
                  <c:v>8.9890989999999998E-8</c:v>
                </c:pt>
                <c:pt idx="110">
                  <c:v>8.9878980000000001E-8</c:v>
                </c:pt>
                <c:pt idx="111">
                  <c:v>8.9867090000000002E-8</c:v>
                </c:pt>
                <c:pt idx="112">
                  <c:v>8.9855339999999995E-8</c:v>
                </c:pt>
                <c:pt idx="113">
                  <c:v>8.9843710000000001E-8</c:v>
                </c:pt>
                <c:pt idx="114">
                  <c:v>8.9832200000000004E-8</c:v>
                </c:pt>
                <c:pt idx="115">
                  <c:v>8.9820820000000003E-8</c:v>
                </c:pt>
                <c:pt idx="116">
                  <c:v>8.980956E-8</c:v>
                </c:pt>
                <c:pt idx="117">
                  <c:v>8.9798409999999999E-8</c:v>
                </c:pt>
                <c:pt idx="118">
                  <c:v>8.9787370000000001E-8</c:v>
                </c:pt>
                <c:pt idx="119">
                  <c:v>8.9776440000000004E-8</c:v>
                </c:pt>
                <c:pt idx="120">
                  <c:v>8.9765609999999999E-8</c:v>
                </c:pt>
                <c:pt idx="121">
                  <c:v>8.9754889999999997E-8</c:v>
                </c:pt>
                <c:pt idx="122">
                  <c:v>8.9744269999999999E-8</c:v>
                </c:pt>
                <c:pt idx="123">
                  <c:v>8.9733739999999998E-8</c:v>
                </c:pt>
                <c:pt idx="124">
                  <c:v>8.9723319999999998E-8</c:v>
                </c:pt>
                <c:pt idx="125">
                  <c:v>8.9712989999999994E-8</c:v>
                </c:pt>
                <c:pt idx="126">
                  <c:v>8.9702740000000002E-8</c:v>
                </c:pt>
                <c:pt idx="127">
                  <c:v>8.9692590000000003E-8</c:v>
                </c:pt>
                <c:pt idx="128">
                  <c:v>8.9682520000000002E-8</c:v>
                </c:pt>
                <c:pt idx="129">
                  <c:v>8.9672539999999997E-8</c:v>
                </c:pt>
                <c:pt idx="130">
                  <c:v>8.9662650000000001E-8</c:v>
                </c:pt>
                <c:pt idx="131">
                  <c:v>8.9652829999999994E-8</c:v>
                </c:pt>
                <c:pt idx="132">
                  <c:v>8.964309E-8</c:v>
                </c:pt>
                <c:pt idx="133">
                  <c:v>8.9633440000000001E-8</c:v>
                </c:pt>
                <c:pt idx="134">
                  <c:v>8.9623860000000004E-8</c:v>
                </c:pt>
                <c:pt idx="135">
                  <c:v>8.9614349999999997E-8</c:v>
                </c:pt>
                <c:pt idx="136">
                  <c:v>8.9604910000000005E-8</c:v>
                </c:pt>
                <c:pt idx="137">
                  <c:v>8.9595549999999999E-8</c:v>
                </c:pt>
                <c:pt idx="138">
                  <c:v>8.9586249999999999E-8</c:v>
                </c:pt>
                <c:pt idx="139">
                  <c:v>8.9577020000000002E-8</c:v>
                </c:pt>
                <c:pt idx="140">
                  <c:v>8.9567859999999993E-8</c:v>
                </c:pt>
                <c:pt idx="141">
                  <c:v>8.9558770000000001E-8</c:v>
                </c:pt>
                <c:pt idx="142">
                  <c:v>8.9549740000000001E-8</c:v>
                </c:pt>
                <c:pt idx="143">
                  <c:v>8.9540769999999994E-8</c:v>
                </c:pt>
                <c:pt idx="144">
                  <c:v>8.9531860000000006E-8</c:v>
                </c:pt>
                <c:pt idx="145">
                  <c:v>8.9523019999999993E-8</c:v>
                </c:pt>
                <c:pt idx="146">
                  <c:v>8.9514230000000004E-8</c:v>
                </c:pt>
                <c:pt idx="147">
                  <c:v>8.9505499999999994E-8</c:v>
                </c:pt>
                <c:pt idx="148">
                  <c:v>8.9496830000000003E-8</c:v>
                </c:pt>
                <c:pt idx="149">
                  <c:v>8.9488209999999994E-8</c:v>
                </c:pt>
                <c:pt idx="150">
                  <c:v>8.9479650000000005E-8</c:v>
                </c:pt>
                <c:pt idx="151">
                  <c:v>8.9471139999999999E-8</c:v>
                </c:pt>
                <c:pt idx="152">
                  <c:v>8.9462680000000002E-8</c:v>
                </c:pt>
                <c:pt idx="153">
                  <c:v>8.9454279999999998E-8</c:v>
                </c:pt>
                <c:pt idx="154">
                  <c:v>8.9445919999999993E-8</c:v>
                </c:pt>
                <c:pt idx="155">
                  <c:v>8.9437619999999995E-8</c:v>
                </c:pt>
                <c:pt idx="156">
                  <c:v>8.9429359999999995E-8</c:v>
                </c:pt>
                <c:pt idx="157">
                  <c:v>8.9421150000000005E-8</c:v>
                </c:pt>
                <c:pt idx="158">
                  <c:v>8.9412999999999995E-8</c:v>
                </c:pt>
                <c:pt idx="159">
                  <c:v>8.940488E-8</c:v>
                </c:pt>
                <c:pt idx="160">
                  <c:v>8.9396810000000002E-8</c:v>
                </c:pt>
                <c:pt idx="161">
                  <c:v>8.9388780000000003E-8</c:v>
                </c:pt>
                <c:pt idx="162">
                  <c:v>8.9380800000000001E-8</c:v>
                </c:pt>
                <c:pt idx="163">
                  <c:v>8.9372859999999997E-8</c:v>
                </c:pt>
                <c:pt idx="164">
                  <c:v>8.9364959999999994E-8</c:v>
                </c:pt>
                <c:pt idx="165">
                  <c:v>8.9357109999999999E-8</c:v>
                </c:pt>
                <c:pt idx="166">
                  <c:v>8.9349300000000005E-8</c:v>
                </c:pt>
                <c:pt idx="167">
                  <c:v>8.9341529999999996E-8</c:v>
                </c:pt>
                <c:pt idx="168">
                  <c:v>8.9333790000000004E-8</c:v>
                </c:pt>
                <c:pt idx="169">
                  <c:v>8.9326089999999998E-8</c:v>
                </c:pt>
                <c:pt idx="170">
                  <c:v>8.9318430000000004E-8</c:v>
                </c:pt>
                <c:pt idx="171">
                  <c:v>8.9310819999999994E-8</c:v>
                </c:pt>
                <c:pt idx="172">
                  <c:v>8.9303230000000003E-8</c:v>
                </c:pt>
                <c:pt idx="173">
                  <c:v>8.9295679999999998E-8</c:v>
                </c:pt>
                <c:pt idx="174">
                  <c:v>8.9288170000000006E-8</c:v>
                </c:pt>
                <c:pt idx="175">
                  <c:v>8.9280690000000004E-8</c:v>
                </c:pt>
                <c:pt idx="176">
                  <c:v>8.9273250000000002E-8</c:v>
                </c:pt>
                <c:pt idx="177">
                  <c:v>8.9265849999999999E-8</c:v>
                </c:pt>
                <c:pt idx="178">
                  <c:v>8.9258470000000002E-8</c:v>
                </c:pt>
                <c:pt idx="179">
                  <c:v>8.9251130000000005E-8</c:v>
                </c:pt>
                <c:pt idx="180">
                  <c:v>8.9243819999999997E-8</c:v>
                </c:pt>
                <c:pt idx="181">
                  <c:v>8.9236550000000002E-8</c:v>
                </c:pt>
                <c:pt idx="182">
                  <c:v>8.9229300000000001E-8</c:v>
                </c:pt>
                <c:pt idx="183">
                  <c:v>8.9222080000000002E-8</c:v>
                </c:pt>
                <c:pt idx="184">
                  <c:v>8.9214900000000003E-8</c:v>
                </c:pt>
                <c:pt idx="185">
                  <c:v>8.9207749999999994E-8</c:v>
                </c:pt>
                <c:pt idx="186">
                  <c:v>8.9200620000000004E-8</c:v>
                </c:pt>
                <c:pt idx="187">
                  <c:v>8.919353E-8</c:v>
                </c:pt>
                <c:pt idx="188">
                  <c:v>8.9186460000000003E-8</c:v>
                </c:pt>
                <c:pt idx="189">
                  <c:v>8.9179419999999996E-8</c:v>
                </c:pt>
                <c:pt idx="190">
                  <c:v>8.9172410000000004E-8</c:v>
                </c:pt>
                <c:pt idx="191">
                  <c:v>8.9165420000000006E-8</c:v>
                </c:pt>
                <c:pt idx="192">
                  <c:v>8.9158469999999994E-8</c:v>
                </c:pt>
                <c:pt idx="193">
                  <c:v>8.9151540000000002E-8</c:v>
                </c:pt>
                <c:pt idx="194">
                  <c:v>8.9144630000000003E-8</c:v>
                </c:pt>
                <c:pt idx="195">
                  <c:v>8.9137760000000003E-8</c:v>
                </c:pt>
                <c:pt idx="196">
                  <c:v>8.9130909999999997E-8</c:v>
                </c:pt>
                <c:pt idx="197">
                  <c:v>8.9124079999999997E-8</c:v>
                </c:pt>
                <c:pt idx="198">
                  <c:v>8.911728E-8</c:v>
                </c:pt>
                <c:pt idx="199">
                  <c:v>8.9110499999999996E-8</c:v>
                </c:pt>
                <c:pt idx="200">
                  <c:v>8.9103739999999998E-8</c:v>
                </c:pt>
                <c:pt idx="201">
                  <c:v>8.909702E-8</c:v>
                </c:pt>
                <c:pt idx="202">
                  <c:v>8.9090309999999999E-8</c:v>
                </c:pt>
                <c:pt idx="203">
                  <c:v>8.908363E-8</c:v>
                </c:pt>
                <c:pt idx="204">
                  <c:v>8.9076959999999998E-8</c:v>
                </c:pt>
                <c:pt idx="205">
                  <c:v>8.9070329999999996E-8</c:v>
                </c:pt>
                <c:pt idx="206">
                  <c:v>8.9063710000000003E-8</c:v>
                </c:pt>
                <c:pt idx="207">
                  <c:v>8.905712E-8</c:v>
                </c:pt>
                <c:pt idx="208">
                  <c:v>8.9050539999999993E-8</c:v>
                </c:pt>
                <c:pt idx="209">
                  <c:v>8.9044E-8</c:v>
                </c:pt>
                <c:pt idx="210">
                  <c:v>8.9037470000000003E-8</c:v>
                </c:pt>
                <c:pt idx="211">
                  <c:v>8.9030959999999999E-8</c:v>
                </c:pt>
                <c:pt idx="212">
                  <c:v>8.9024470000000001E-8</c:v>
                </c:pt>
                <c:pt idx="213">
                  <c:v>8.9017999999999997E-8</c:v>
                </c:pt>
                <c:pt idx="214">
                  <c:v>8.9011549999999999E-8</c:v>
                </c:pt>
                <c:pt idx="215">
                  <c:v>8.9005119999999994E-8</c:v>
                </c:pt>
                <c:pt idx="216">
                  <c:v>8.8998720000000005E-8</c:v>
                </c:pt>
                <c:pt idx="217">
                  <c:v>8.8992320000000003E-8</c:v>
                </c:pt>
                <c:pt idx="218">
                  <c:v>8.8985960000000001E-8</c:v>
                </c:pt>
                <c:pt idx="219">
                  <c:v>8.8979599999999998E-8</c:v>
                </c:pt>
                <c:pt idx="220">
                  <c:v>8.8973269999999999E-8</c:v>
                </c:pt>
                <c:pt idx="221">
                  <c:v>8.8966949999999996E-8</c:v>
                </c:pt>
                <c:pt idx="222">
                  <c:v>8.8960659999999996E-8</c:v>
                </c:pt>
                <c:pt idx="223">
                  <c:v>8.8954380000000006E-8</c:v>
                </c:pt>
                <c:pt idx="224">
                  <c:v>8.8948119999999995E-8</c:v>
                </c:pt>
                <c:pt idx="225">
                  <c:v>8.8941869999999995E-8</c:v>
                </c:pt>
                <c:pt idx="226">
                  <c:v>8.8935649999999997E-8</c:v>
                </c:pt>
                <c:pt idx="227">
                  <c:v>8.892943E-8</c:v>
                </c:pt>
                <c:pt idx="228">
                  <c:v>8.8923240000000005E-8</c:v>
                </c:pt>
                <c:pt idx="229">
                  <c:v>8.8917059999999994E-8</c:v>
                </c:pt>
                <c:pt idx="230">
                  <c:v>8.8910900000000002E-8</c:v>
                </c:pt>
                <c:pt idx="231">
                  <c:v>8.8904760000000004E-8</c:v>
                </c:pt>
                <c:pt idx="232">
                  <c:v>8.8898630000000002E-8</c:v>
                </c:pt>
                <c:pt idx="233">
                  <c:v>8.8892520000000006E-8</c:v>
                </c:pt>
                <c:pt idx="234">
                  <c:v>8.8886419999999994E-8</c:v>
                </c:pt>
                <c:pt idx="235">
                  <c:v>8.8880340000000002E-8</c:v>
                </c:pt>
                <c:pt idx="236">
                  <c:v>8.8874270000000006E-8</c:v>
                </c:pt>
                <c:pt idx="237">
                  <c:v>8.8868220000000003E-8</c:v>
                </c:pt>
                <c:pt idx="238">
                  <c:v>8.8862190000000006E-8</c:v>
                </c:pt>
                <c:pt idx="239">
                  <c:v>8.8856170000000006E-8</c:v>
                </c:pt>
                <c:pt idx="240">
                  <c:v>8.8850160000000003E-8</c:v>
                </c:pt>
                <c:pt idx="241">
                  <c:v>8.8844170000000006E-8</c:v>
                </c:pt>
                <c:pt idx="242">
                  <c:v>8.8838190000000005E-8</c:v>
                </c:pt>
                <c:pt idx="243">
                  <c:v>8.8832220000000002E-8</c:v>
                </c:pt>
                <c:pt idx="244">
                  <c:v>8.8826270000000004E-8</c:v>
                </c:pt>
                <c:pt idx="245">
                  <c:v>8.882034E-8</c:v>
                </c:pt>
                <c:pt idx="246">
                  <c:v>8.8814409999999995E-8</c:v>
                </c:pt>
                <c:pt idx="247">
                  <c:v>8.8808509999999994E-8</c:v>
                </c:pt>
                <c:pt idx="248">
                  <c:v>8.8802610000000006E-8</c:v>
                </c:pt>
                <c:pt idx="249">
                  <c:v>8.8796729999999998E-8</c:v>
                </c:pt>
                <c:pt idx="250">
                  <c:v>8.8790859999999999E-8</c:v>
                </c:pt>
              </c:numCache>
            </c:numRef>
          </c:yVal>
          <c:smooth val="1"/>
          <c:extLst>
            <c:ext xmlns:c16="http://schemas.microsoft.com/office/drawing/2014/chart" uri="{C3380CC4-5D6E-409C-BE32-E72D297353CC}">
              <c16:uniqueId val="{00000007-4D4C-4B1C-89A4-3D3AFACA9F2D}"/>
            </c:ext>
          </c:extLst>
        </c:ser>
        <c:ser>
          <c:idx val="8"/>
          <c:order val="8"/>
          <c:tx>
            <c:strRef>
              <c:f>marine01!$M$1</c:f>
              <c:strCache>
                <c:ptCount val="1"/>
                <c:pt idx="0">
                  <c:v>Dp(3.58693E-08) </c:v>
                </c:pt>
              </c:strCache>
            </c:strRef>
          </c:tx>
          <c:spPr>
            <a:ln w="12700">
              <a:solidFill>
                <a:srgbClr val="00CC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marine01!$M$2:$M$252</c:f>
              <c:numCache>
                <c:formatCode>0.00E+00</c:formatCode>
                <c:ptCount val="251"/>
                <c:pt idx="0">
                  <c:v>5.5784090000000001E-8</c:v>
                </c:pt>
                <c:pt idx="1">
                  <c:v>7.2810540000000002E-8</c:v>
                </c:pt>
                <c:pt idx="2">
                  <c:v>7.3746059999999997E-8</c:v>
                </c:pt>
                <c:pt idx="3">
                  <c:v>7.4754579999999995E-8</c:v>
                </c:pt>
                <c:pt idx="4">
                  <c:v>7.5843330000000006E-8</c:v>
                </c:pt>
                <c:pt idx="5">
                  <c:v>7.7023030000000004E-8</c:v>
                </c:pt>
                <c:pt idx="6">
                  <c:v>7.8307429999999999E-8</c:v>
                </c:pt>
                <c:pt idx="7">
                  <c:v>7.9713930000000006E-8</c:v>
                </c:pt>
                <c:pt idx="8">
                  <c:v>8.1264700000000004E-8</c:v>
                </c:pt>
                <c:pt idx="9">
                  <c:v>8.2576539999999998E-8</c:v>
                </c:pt>
                <c:pt idx="10">
                  <c:v>8.388527E-8</c:v>
                </c:pt>
                <c:pt idx="11">
                  <c:v>8.529422E-8</c:v>
                </c:pt>
                <c:pt idx="12">
                  <c:v>8.6826870000000005E-8</c:v>
                </c:pt>
                <c:pt idx="13">
                  <c:v>8.8503790000000002E-8</c:v>
                </c:pt>
                <c:pt idx="14">
                  <c:v>9.0350750000000006E-8</c:v>
                </c:pt>
                <c:pt idx="15">
                  <c:v>9.2400700000000005E-8</c:v>
                </c:pt>
                <c:pt idx="16">
                  <c:v>9.4696599999999996E-8</c:v>
                </c:pt>
                <c:pt idx="17">
                  <c:v>9.7294969999999996E-8</c:v>
                </c:pt>
                <c:pt idx="18">
                  <c:v>1.002706E-7</c:v>
                </c:pt>
                <c:pt idx="19">
                  <c:v>1.037184E-7</c:v>
                </c:pt>
                <c:pt idx="20">
                  <c:v>1.077547E-7</c:v>
                </c:pt>
                <c:pt idx="21">
                  <c:v>1.123449E-7</c:v>
                </c:pt>
                <c:pt idx="22">
                  <c:v>1.170316E-7</c:v>
                </c:pt>
                <c:pt idx="23">
                  <c:v>1.2054239999999999E-7</c:v>
                </c:pt>
                <c:pt idx="24">
                  <c:v>1.213332E-7</c:v>
                </c:pt>
                <c:pt idx="25">
                  <c:v>1.1935479999999999E-7</c:v>
                </c:pt>
                <c:pt idx="26">
                  <c:v>1.161898E-7</c:v>
                </c:pt>
                <c:pt idx="27">
                  <c:v>1.132224E-7</c:v>
                </c:pt>
                <c:pt idx="28">
                  <c:v>1.1093719999999999E-7</c:v>
                </c:pt>
                <c:pt idx="29">
                  <c:v>1.093182E-7</c:v>
                </c:pt>
                <c:pt idx="30">
                  <c:v>1.082046E-7</c:v>
                </c:pt>
                <c:pt idx="31">
                  <c:v>1.074368E-7</c:v>
                </c:pt>
                <c:pt idx="32">
                  <c:v>1.06893E-7</c:v>
                </c:pt>
                <c:pt idx="33">
                  <c:v>1.064922E-7</c:v>
                </c:pt>
                <c:pt idx="34">
                  <c:v>1.061829E-7</c:v>
                </c:pt>
                <c:pt idx="35">
                  <c:v>1.059332E-7</c:v>
                </c:pt>
                <c:pt idx="36">
                  <c:v>1.05724E-7</c:v>
                </c:pt>
                <c:pt idx="37">
                  <c:v>1.055436E-7</c:v>
                </c:pt>
                <c:pt idx="38">
                  <c:v>1.053847E-7</c:v>
                </c:pt>
                <c:pt idx="39">
                  <c:v>1.052426E-7</c:v>
                </c:pt>
                <c:pt idx="40">
                  <c:v>1.05114E-7</c:v>
                </c:pt>
                <c:pt idx="41">
                  <c:v>1.0499669999999999E-7</c:v>
                </c:pt>
                <c:pt idx="42">
                  <c:v>1.048888E-7</c:v>
                </c:pt>
                <c:pt idx="43">
                  <c:v>1.047891E-7</c:v>
                </c:pt>
                <c:pt idx="44">
                  <c:v>1.046964E-7</c:v>
                </c:pt>
                <c:pt idx="45">
                  <c:v>1.046098E-7</c:v>
                </c:pt>
                <c:pt idx="46">
                  <c:v>1.045288E-7</c:v>
                </c:pt>
                <c:pt idx="47">
                  <c:v>1.0445259999999999E-7</c:v>
                </c:pt>
                <c:pt idx="48">
                  <c:v>1.043808E-7</c:v>
                </c:pt>
                <c:pt idx="49">
                  <c:v>1.043129E-7</c:v>
                </c:pt>
                <c:pt idx="50">
                  <c:v>1.042485E-7</c:v>
                </c:pt>
                <c:pt idx="51">
                  <c:v>1.041874E-7</c:v>
                </c:pt>
                <c:pt idx="52">
                  <c:v>1.041291E-7</c:v>
                </c:pt>
                <c:pt idx="53">
                  <c:v>1.040736E-7</c:v>
                </c:pt>
                <c:pt idx="54">
                  <c:v>1.040204E-7</c:v>
                </c:pt>
                <c:pt idx="55">
                  <c:v>1.039696E-7</c:v>
                </c:pt>
                <c:pt idx="56">
                  <c:v>1.039208E-7</c:v>
                </c:pt>
                <c:pt idx="57">
                  <c:v>1.038739E-7</c:v>
                </c:pt>
                <c:pt idx="58">
                  <c:v>1.038289E-7</c:v>
                </c:pt>
                <c:pt idx="59">
                  <c:v>1.0378560000000001E-7</c:v>
                </c:pt>
                <c:pt idx="60">
                  <c:v>1.037437E-7</c:v>
                </c:pt>
                <c:pt idx="61">
                  <c:v>1.037033E-7</c:v>
                </c:pt>
                <c:pt idx="62">
                  <c:v>1.036643E-7</c:v>
                </c:pt>
                <c:pt idx="63">
                  <c:v>1.036266E-7</c:v>
                </c:pt>
                <c:pt idx="64">
                  <c:v>1.0359E-7</c:v>
                </c:pt>
                <c:pt idx="65">
                  <c:v>1.0355459999999999E-7</c:v>
                </c:pt>
                <c:pt idx="66">
                  <c:v>1.035202E-7</c:v>
                </c:pt>
                <c:pt idx="67">
                  <c:v>1.034869E-7</c:v>
                </c:pt>
                <c:pt idx="68">
                  <c:v>1.034545E-7</c:v>
                </c:pt>
                <c:pt idx="69">
                  <c:v>1.0342289999999999E-7</c:v>
                </c:pt>
                <c:pt idx="70">
                  <c:v>1.033922E-7</c:v>
                </c:pt>
                <c:pt idx="71">
                  <c:v>1.033624E-7</c:v>
                </c:pt>
                <c:pt idx="72">
                  <c:v>1.033332E-7</c:v>
                </c:pt>
                <c:pt idx="73">
                  <c:v>1.033048E-7</c:v>
                </c:pt>
                <c:pt idx="74">
                  <c:v>1.032771E-7</c:v>
                </c:pt>
                <c:pt idx="75">
                  <c:v>1.0325009999999999E-7</c:v>
                </c:pt>
                <c:pt idx="76">
                  <c:v>1.032236E-7</c:v>
                </c:pt>
                <c:pt idx="77">
                  <c:v>1.031978E-7</c:v>
                </c:pt>
                <c:pt idx="78">
                  <c:v>1.0317250000000001E-7</c:v>
                </c:pt>
                <c:pt idx="79">
                  <c:v>1.0314779999999999E-7</c:v>
                </c:pt>
                <c:pt idx="80">
                  <c:v>1.031236E-7</c:v>
                </c:pt>
                <c:pt idx="81">
                  <c:v>1.030999E-7</c:v>
                </c:pt>
                <c:pt idx="82">
                  <c:v>1.030766E-7</c:v>
                </c:pt>
                <c:pt idx="83">
                  <c:v>1.0305380000000001E-7</c:v>
                </c:pt>
                <c:pt idx="84">
                  <c:v>1.0303150000000001E-7</c:v>
                </c:pt>
                <c:pt idx="85">
                  <c:v>1.030096E-7</c:v>
                </c:pt>
                <c:pt idx="86">
                  <c:v>1.029881E-7</c:v>
                </c:pt>
                <c:pt idx="87">
                  <c:v>1.02967E-7</c:v>
                </c:pt>
                <c:pt idx="88">
                  <c:v>1.029462E-7</c:v>
                </c:pt>
                <c:pt idx="89">
                  <c:v>1.0292579999999999E-7</c:v>
                </c:pt>
                <c:pt idx="90">
                  <c:v>1.029058E-7</c:v>
                </c:pt>
                <c:pt idx="91">
                  <c:v>1.028861E-7</c:v>
                </c:pt>
                <c:pt idx="92">
                  <c:v>1.028667E-7</c:v>
                </c:pt>
                <c:pt idx="93">
                  <c:v>1.028476E-7</c:v>
                </c:pt>
                <c:pt idx="94">
                  <c:v>1.028289E-7</c:v>
                </c:pt>
                <c:pt idx="95">
                  <c:v>1.028104E-7</c:v>
                </c:pt>
                <c:pt idx="96">
                  <c:v>1.027922E-7</c:v>
                </c:pt>
                <c:pt idx="97">
                  <c:v>1.0277429999999999E-7</c:v>
                </c:pt>
                <c:pt idx="98">
                  <c:v>1.027566E-7</c:v>
                </c:pt>
                <c:pt idx="99">
                  <c:v>1.027392E-7</c:v>
                </c:pt>
                <c:pt idx="100">
                  <c:v>1.02722E-7</c:v>
                </c:pt>
                <c:pt idx="101">
                  <c:v>1.027051E-7</c:v>
                </c:pt>
                <c:pt idx="102">
                  <c:v>1.0268839999999999E-7</c:v>
                </c:pt>
                <c:pt idx="103">
                  <c:v>1.0267199999999999E-7</c:v>
                </c:pt>
                <c:pt idx="104">
                  <c:v>1.026557E-7</c:v>
                </c:pt>
                <c:pt idx="105">
                  <c:v>1.0263969999999999E-7</c:v>
                </c:pt>
                <c:pt idx="106">
                  <c:v>1.026238E-7</c:v>
                </c:pt>
                <c:pt idx="107">
                  <c:v>1.026082E-7</c:v>
                </c:pt>
                <c:pt idx="108">
                  <c:v>1.0259269999999999E-7</c:v>
                </c:pt>
                <c:pt idx="109">
                  <c:v>1.0257750000000001E-7</c:v>
                </c:pt>
                <c:pt idx="110">
                  <c:v>1.025624E-7</c:v>
                </c:pt>
                <c:pt idx="111">
                  <c:v>1.025475E-7</c:v>
                </c:pt>
                <c:pt idx="112">
                  <c:v>1.025328E-7</c:v>
                </c:pt>
                <c:pt idx="113">
                  <c:v>1.025182E-7</c:v>
                </c:pt>
                <c:pt idx="114">
                  <c:v>1.025038E-7</c:v>
                </c:pt>
                <c:pt idx="115">
                  <c:v>1.024896E-7</c:v>
                </c:pt>
                <c:pt idx="116">
                  <c:v>1.024755E-7</c:v>
                </c:pt>
                <c:pt idx="117">
                  <c:v>1.024616E-7</c:v>
                </c:pt>
                <c:pt idx="118">
                  <c:v>1.0244779999999999E-7</c:v>
                </c:pt>
                <c:pt idx="119">
                  <c:v>1.024342E-7</c:v>
                </c:pt>
                <c:pt idx="120">
                  <c:v>1.0242060000000001E-7</c:v>
                </c:pt>
                <c:pt idx="121">
                  <c:v>1.024073E-7</c:v>
                </c:pt>
                <c:pt idx="122">
                  <c:v>1.02394E-7</c:v>
                </c:pt>
                <c:pt idx="123">
                  <c:v>1.023809E-7</c:v>
                </c:pt>
                <c:pt idx="124">
                  <c:v>1.0236799999999999E-7</c:v>
                </c:pt>
                <c:pt idx="125">
                  <c:v>1.023551E-7</c:v>
                </c:pt>
                <c:pt idx="126">
                  <c:v>1.0234229999999999E-7</c:v>
                </c:pt>
                <c:pt idx="127">
                  <c:v>1.023297E-7</c:v>
                </c:pt>
                <c:pt idx="128">
                  <c:v>1.023172E-7</c:v>
                </c:pt>
                <c:pt idx="129">
                  <c:v>1.023048E-7</c:v>
                </c:pt>
                <c:pt idx="130">
                  <c:v>1.022925E-7</c:v>
                </c:pt>
                <c:pt idx="131">
                  <c:v>1.022803E-7</c:v>
                </c:pt>
                <c:pt idx="132">
                  <c:v>1.022683E-7</c:v>
                </c:pt>
                <c:pt idx="133">
                  <c:v>1.022563E-7</c:v>
                </c:pt>
                <c:pt idx="134">
                  <c:v>1.0224439999999999E-7</c:v>
                </c:pt>
                <c:pt idx="135">
                  <c:v>1.022326E-7</c:v>
                </c:pt>
                <c:pt idx="136">
                  <c:v>1.02221E-7</c:v>
                </c:pt>
                <c:pt idx="137">
                  <c:v>1.0220939999999999E-7</c:v>
                </c:pt>
                <c:pt idx="138">
                  <c:v>1.0219789999999999E-7</c:v>
                </c:pt>
                <c:pt idx="139">
                  <c:v>1.021865E-7</c:v>
                </c:pt>
                <c:pt idx="140">
                  <c:v>1.0217510000000001E-7</c:v>
                </c:pt>
                <c:pt idx="141">
                  <c:v>1.021639E-7</c:v>
                </c:pt>
                <c:pt idx="142">
                  <c:v>1.021527E-7</c:v>
                </c:pt>
                <c:pt idx="143">
                  <c:v>1.021417E-7</c:v>
                </c:pt>
                <c:pt idx="144">
                  <c:v>1.021307E-7</c:v>
                </c:pt>
                <c:pt idx="145">
                  <c:v>1.0211980000000001E-7</c:v>
                </c:pt>
                <c:pt idx="146">
                  <c:v>1.021089E-7</c:v>
                </c:pt>
                <c:pt idx="147">
                  <c:v>1.020982E-7</c:v>
                </c:pt>
                <c:pt idx="148">
                  <c:v>1.0208749999999999E-7</c:v>
                </c:pt>
                <c:pt idx="149">
                  <c:v>1.020769E-7</c:v>
                </c:pt>
                <c:pt idx="150">
                  <c:v>1.020664E-7</c:v>
                </c:pt>
                <c:pt idx="151">
                  <c:v>1.0205590000000001E-7</c:v>
                </c:pt>
                <c:pt idx="152">
                  <c:v>1.020455E-7</c:v>
                </c:pt>
                <c:pt idx="153">
                  <c:v>1.0203510000000001E-7</c:v>
                </c:pt>
                <c:pt idx="154">
                  <c:v>1.020249E-7</c:v>
                </c:pt>
                <c:pt idx="155">
                  <c:v>1.020147E-7</c:v>
                </c:pt>
                <c:pt idx="156">
                  <c:v>1.0200450000000001E-7</c:v>
                </c:pt>
                <c:pt idx="157">
                  <c:v>1.0199449999999999E-7</c:v>
                </c:pt>
                <c:pt idx="158">
                  <c:v>1.019845E-7</c:v>
                </c:pt>
                <c:pt idx="159">
                  <c:v>1.019745E-7</c:v>
                </c:pt>
                <c:pt idx="160">
                  <c:v>1.0196460000000001E-7</c:v>
                </c:pt>
                <c:pt idx="161">
                  <c:v>1.019548E-7</c:v>
                </c:pt>
                <c:pt idx="162">
                  <c:v>1.01945E-7</c:v>
                </c:pt>
                <c:pt idx="163">
                  <c:v>1.019353E-7</c:v>
                </c:pt>
                <c:pt idx="164">
                  <c:v>1.019256E-7</c:v>
                </c:pt>
                <c:pt idx="165">
                  <c:v>1.01916E-7</c:v>
                </c:pt>
                <c:pt idx="166">
                  <c:v>1.0190639999999999E-7</c:v>
                </c:pt>
                <c:pt idx="167">
                  <c:v>1.018969E-7</c:v>
                </c:pt>
                <c:pt idx="168">
                  <c:v>1.018875E-7</c:v>
                </c:pt>
                <c:pt idx="169">
                  <c:v>1.018781E-7</c:v>
                </c:pt>
                <c:pt idx="170">
                  <c:v>1.0186869999999999E-7</c:v>
                </c:pt>
                <c:pt idx="171">
                  <c:v>1.0185939999999999E-7</c:v>
                </c:pt>
                <c:pt idx="172">
                  <c:v>1.018502E-7</c:v>
                </c:pt>
                <c:pt idx="173">
                  <c:v>1.0184100000000001E-7</c:v>
                </c:pt>
                <c:pt idx="174">
                  <c:v>1.018318E-7</c:v>
                </c:pt>
                <c:pt idx="175">
                  <c:v>1.0182269999999999E-7</c:v>
                </c:pt>
                <c:pt idx="176">
                  <c:v>1.0181360000000001E-7</c:v>
                </c:pt>
                <c:pt idx="177">
                  <c:v>1.018046E-7</c:v>
                </c:pt>
                <c:pt idx="178">
                  <c:v>1.017956E-7</c:v>
                </c:pt>
                <c:pt idx="179">
                  <c:v>1.0178669999999999E-7</c:v>
                </c:pt>
                <c:pt idx="180">
                  <c:v>1.017778E-7</c:v>
                </c:pt>
                <c:pt idx="181">
                  <c:v>1.017689E-7</c:v>
                </c:pt>
                <c:pt idx="182">
                  <c:v>1.017601E-7</c:v>
                </c:pt>
                <c:pt idx="183">
                  <c:v>1.017513E-7</c:v>
                </c:pt>
                <c:pt idx="184">
                  <c:v>1.017426E-7</c:v>
                </c:pt>
                <c:pt idx="185">
                  <c:v>1.017339E-7</c:v>
                </c:pt>
                <c:pt idx="186">
                  <c:v>1.017252E-7</c:v>
                </c:pt>
                <c:pt idx="187">
                  <c:v>1.017166E-7</c:v>
                </c:pt>
                <c:pt idx="188">
                  <c:v>1.01708E-7</c:v>
                </c:pt>
                <c:pt idx="189">
                  <c:v>1.016995E-7</c:v>
                </c:pt>
                <c:pt idx="190">
                  <c:v>1.0169099999999999E-7</c:v>
                </c:pt>
                <c:pt idx="191">
                  <c:v>1.016825E-7</c:v>
                </c:pt>
                <c:pt idx="192">
                  <c:v>1.0167410000000001E-7</c:v>
                </c:pt>
                <c:pt idx="193">
                  <c:v>1.016657E-7</c:v>
                </c:pt>
                <c:pt idx="194">
                  <c:v>1.016573E-7</c:v>
                </c:pt>
                <c:pt idx="195">
                  <c:v>1.01649E-7</c:v>
                </c:pt>
                <c:pt idx="196">
                  <c:v>1.016407E-7</c:v>
                </c:pt>
                <c:pt idx="197">
                  <c:v>1.016324E-7</c:v>
                </c:pt>
                <c:pt idx="198">
                  <c:v>1.0162419999999999E-7</c:v>
                </c:pt>
                <c:pt idx="199">
                  <c:v>1.01616E-7</c:v>
                </c:pt>
                <c:pt idx="200">
                  <c:v>1.0160779999999999E-7</c:v>
                </c:pt>
                <c:pt idx="201">
                  <c:v>1.0159969999999999E-7</c:v>
                </c:pt>
                <c:pt idx="202">
                  <c:v>1.0159160000000001E-7</c:v>
                </c:pt>
                <c:pt idx="203">
                  <c:v>1.015835E-7</c:v>
                </c:pt>
                <c:pt idx="204">
                  <c:v>1.015755E-7</c:v>
                </c:pt>
                <c:pt idx="205">
                  <c:v>1.0156739999999999E-7</c:v>
                </c:pt>
                <c:pt idx="206">
                  <c:v>1.015594E-7</c:v>
                </c:pt>
                <c:pt idx="207">
                  <c:v>1.0155149999999999E-7</c:v>
                </c:pt>
                <c:pt idx="208">
                  <c:v>1.015436E-7</c:v>
                </c:pt>
                <c:pt idx="209">
                  <c:v>1.015356E-7</c:v>
                </c:pt>
                <c:pt idx="210">
                  <c:v>1.015278E-7</c:v>
                </c:pt>
                <c:pt idx="211">
                  <c:v>1.0151990000000001E-7</c:v>
                </c:pt>
                <c:pt idx="212">
                  <c:v>1.0151209999999999E-7</c:v>
                </c:pt>
                <c:pt idx="213">
                  <c:v>1.015043E-7</c:v>
                </c:pt>
                <c:pt idx="214">
                  <c:v>1.014965E-7</c:v>
                </c:pt>
                <c:pt idx="215">
                  <c:v>1.0148880000000001E-7</c:v>
                </c:pt>
                <c:pt idx="216">
                  <c:v>1.014811E-7</c:v>
                </c:pt>
                <c:pt idx="217">
                  <c:v>1.0147340000000001E-7</c:v>
                </c:pt>
                <c:pt idx="218">
                  <c:v>1.014657E-7</c:v>
                </c:pt>
                <c:pt idx="219">
                  <c:v>1.014581E-7</c:v>
                </c:pt>
                <c:pt idx="220">
                  <c:v>1.0145039999999999E-7</c:v>
                </c:pt>
                <c:pt idx="221">
                  <c:v>1.014429E-7</c:v>
                </c:pt>
                <c:pt idx="222">
                  <c:v>1.014353E-7</c:v>
                </c:pt>
                <c:pt idx="223">
                  <c:v>1.014277E-7</c:v>
                </c:pt>
                <c:pt idx="224">
                  <c:v>1.014202E-7</c:v>
                </c:pt>
                <c:pt idx="225">
                  <c:v>1.0141270000000001E-7</c:v>
                </c:pt>
                <c:pt idx="226">
                  <c:v>1.014052E-7</c:v>
                </c:pt>
                <c:pt idx="227">
                  <c:v>1.0139779999999999E-7</c:v>
                </c:pt>
                <c:pt idx="228">
                  <c:v>1.013903E-7</c:v>
                </c:pt>
                <c:pt idx="229">
                  <c:v>1.013829E-7</c:v>
                </c:pt>
                <c:pt idx="230">
                  <c:v>1.0137549999999999E-7</c:v>
                </c:pt>
                <c:pt idx="231">
                  <c:v>1.013681E-7</c:v>
                </c:pt>
                <c:pt idx="232">
                  <c:v>1.0136080000000001E-7</c:v>
                </c:pt>
                <c:pt idx="233">
                  <c:v>1.0135349999999999E-7</c:v>
                </c:pt>
                <c:pt idx="234">
                  <c:v>1.013462E-7</c:v>
                </c:pt>
                <c:pt idx="235">
                  <c:v>1.013389E-7</c:v>
                </c:pt>
                <c:pt idx="236">
                  <c:v>1.013316E-7</c:v>
                </c:pt>
                <c:pt idx="237">
                  <c:v>1.013243E-7</c:v>
                </c:pt>
                <c:pt idx="238">
                  <c:v>1.013171E-7</c:v>
                </c:pt>
                <c:pt idx="239">
                  <c:v>1.0130990000000001E-7</c:v>
                </c:pt>
                <c:pt idx="240">
                  <c:v>1.013027E-7</c:v>
                </c:pt>
                <c:pt idx="241">
                  <c:v>1.012955E-7</c:v>
                </c:pt>
                <c:pt idx="242">
                  <c:v>1.012884E-7</c:v>
                </c:pt>
                <c:pt idx="243">
                  <c:v>1.012812E-7</c:v>
                </c:pt>
                <c:pt idx="244">
                  <c:v>1.012741E-7</c:v>
                </c:pt>
                <c:pt idx="245">
                  <c:v>1.01267E-7</c:v>
                </c:pt>
                <c:pt idx="246">
                  <c:v>1.0125999999999999E-7</c:v>
                </c:pt>
                <c:pt idx="247">
                  <c:v>1.0125289999999999E-7</c:v>
                </c:pt>
                <c:pt idx="248">
                  <c:v>1.0124579999999999E-7</c:v>
                </c:pt>
                <c:pt idx="249">
                  <c:v>1.012388E-7</c:v>
                </c:pt>
                <c:pt idx="250">
                  <c:v>1.0123180000000001E-7</c:v>
                </c:pt>
              </c:numCache>
            </c:numRef>
          </c:yVal>
          <c:smooth val="1"/>
          <c:extLst>
            <c:ext xmlns:c16="http://schemas.microsoft.com/office/drawing/2014/chart" uri="{C3380CC4-5D6E-409C-BE32-E72D297353CC}">
              <c16:uniqueId val="{00000008-4D4C-4B1C-89A4-3D3AFACA9F2D}"/>
            </c:ext>
          </c:extLst>
        </c:ser>
        <c:ser>
          <c:idx val="9"/>
          <c:order val="9"/>
          <c:tx>
            <c:strRef>
              <c:f>marine01!$N$1</c:f>
              <c:strCache>
                <c:ptCount val="1"/>
                <c:pt idx="0">
                  <c:v>Dp(3.93451E-08) </c:v>
                </c:pt>
              </c:strCache>
            </c:strRef>
          </c:tx>
          <c:spPr>
            <a:ln w="12700">
              <a:solidFill>
                <a:srgbClr val="99CC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marine01!$N$2:$N$252</c:f>
              <c:numCache>
                <c:formatCode>0.00E+00</c:formatCode>
                <c:ptCount val="251"/>
                <c:pt idx="0">
                  <c:v>6.278956E-8</c:v>
                </c:pt>
                <c:pt idx="1">
                  <c:v>8.1250610000000005E-8</c:v>
                </c:pt>
                <c:pt idx="2">
                  <c:v>8.235766E-8</c:v>
                </c:pt>
                <c:pt idx="3">
                  <c:v>8.3554879999999998E-8</c:v>
                </c:pt>
                <c:pt idx="4">
                  <c:v>8.4851910000000002E-8</c:v>
                </c:pt>
                <c:pt idx="5">
                  <c:v>8.6262879999999998E-8</c:v>
                </c:pt>
                <c:pt idx="6">
                  <c:v>8.7806039999999998E-8</c:v>
                </c:pt>
                <c:pt idx="7">
                  <c:v>8.9504700000000003E-8</c:v>
                </c:pt>
                <c:pt idx="8">
                  <c:v>9.0849809999999995E-8</c:v>
                </c:pt>
                <c:pt idx="9">
                  <c:v>9.2285630000000004E-8</c:v>
                </c:pt>
                <c:pt idx="10">
                  <c:v>9.3837090000000004E-8</c:v>
                </c:pt>
                <c:pt idx="11">
                  <c:v>9.5523960000000003E-8</c:v>
                </c:pt>
                <c:pt idx="12">
                  <c:v>9.7368380000000004E-8</c:v>
                </c:pt>
                <c:pt idx="13">
                  <c:v>9.9398399999999996E-8</c:v>
                </c:pt>
                <c:pt idx="14">
                  <c:v>1.016498E-7</c:v>
                </c:pt>
                <c:pt idx="15">
                  <c:v>1.04169E-7</c:v>
                </c:pt>
                <c:pt idx="16">
                  <c:v>1.070185E-7</c:v>
                </c:pt>
                <c:pt idx="17">
                  <c:v>1.102826E-7</c:v>
                </c:pt>
                <c:pt idx="18">
                  <c:v>1.140783E-7</c:v>
                </c:pt>
                <c:pt idx="19">
                  <c:v>1.1856480000000001E-7</c:v>
                </c:pt>
                <c:pt idx="20">
                  <c:v>1.239614E-7</c:v>
                </c:pt>
                <c:pt idx="21">
                  <c:v>1.303354E-7</c:v>
                </c:pt>
                <c:pt idx="22">
                  <c:v>1.3719090000000001E-7</c:v>
                </c:pt>
                <c:pt idx="23">
                  <c:v>1.4265830000000001E-7</c:v>
                </c:pt>
                <c:pt idx="24">
                  <c:v>1.4398390000000001E-7</c:v>
                </c:pt>
                <c:pt idx="25">
                  <c:v>1.4085549999999999E-7</c:v>
                </c:pt>
                <c:pt idx="26">
                  <c:v>1.3600819999999999E-7</c:v>
                </c:pt>
                <c:pt idx="27">
                  <c:v>1.316489E-7</c:v>
                </c:pt>
                <c:pt idx="28">
                  <c:v>1.283958E-7</c:v>
                </c:pt>
                <c:pt idx="29">
                  <c:v>1.2613870000000001E-7</c:v>
                </c:pt>
                <c:pt idx="30">
                  <c:v>1.2460720000000001E-7</c:v>
                </c:pt>
                <c:pt idx="31">
                  <c:v>1.2356079999999999E-7</c:v>
                </c:pt>
                <c:pt idx="32">
                  <c:v>1.2282429999999999E-7</c:v>
                </c:pt>
                <c:pt idx="33">
                  <c:v>1.2228389999999999E-7</c:v>
                </c:pt>
                <c:pt idx="34">
                  <c:v>1.2186829999999999E-7</c:v>
                </c:pt>
                <c:pt idx="35">
                  <c:v>1.215338E-7</c:v>
                </c:pt>
                <c:pt idx="36">
                  <c:v>1.2125419999999999E-7</c:v>
                </c:pt>
                <c:pt idx="37">
                  <c:v>1.210137E-7</c:v>
                </c:pt>
                <c:pt idx="38">
                  <c:v>1.2080209999999999E-7</c:v>
                </c:pt>
                <c:pt idx="39">
                  <c:v>1.2061320000000001E-7</c:v>
                </c:pt>
                <c:pt idx="40">
                  <c:v>1.2044259999999999E-7</c:v>
                </c:pt>
                <c:pt idx="41">
                  <c:v>1.2028720000000001E-7</c:v>
                </c:pt>
                <c:pt idx="42">
                  <c:v>1.2014439999999999E-7</c:v>
                </c:pt>
                <c:pt idx="43">
                  <c:v>1.2001249999999999E-7</c:v>
                </c:pt>
                <c:pt idx="44">
                  <c:v>1.1989009999999999E-7</c:v>
                </c:pt>
                <c:pt idx="45">
                  <c:v>1.19776E-7</c:v>
                </c:pt>
                <c:pt idx="46">
                  <c:v>1.196692E-7</c:v>
                </c:pt>
                <c:pt idx="47">
                  <c:v>1.19569E-7</c:v>
                </c:pt>
                <c:pt idx="48">
                  <c:v>1.1947460000000001E-7</c:v>
                </c:pt>
                <c:pt idx="49">
                  <c:v>1.193854E-7</c:v>
                </c:pt>
                <c:pt idx="50">
                  <c:v>1.193009E-7</c:v>
                </c:pt>
                <c:pt idx="51">
                  <c:v>1.192207E-7</c:v>
                </c:pt>
                <c:pt idx="52">
                  <c:v>1.1914440000000001E-7</c:v>
                </c:pt>
                <c:pt idx="53">
                  <c:v>1.1907170000000001E-7</c:v>
                </c:pt>
                <c:pt idx="54">
                  <c:v>1.190023E-7</c:v>
                </c:pt>
                <c:pt idx="55">
                  <c:v>1.189358E-7</c:v>
                </c:pt>
                <c:pt idx="56">
                  <c:v>1.188721E-7</c:v>
                </c:pt>
                <c:pt idx="57">
                  <c:v>1.18811E-7</c:v>
                </c:pt>
                <c:pt idx="58">
                  <c:v>1.187524E-7</c:v>
                </c:pt>
                <c:pt idx="59">
                  <c:v>1.186959E-7</c:v>
                </c:pt>
                <c:pt idx="60">
                  <c:v>1.1864140000000001E-7</c:v>
                </c:pt>
                <c:pt idx="61">
                  <c:v>1.185889E-7</c:v>
                </c:pt>
                <c:pt idx="62">
                  <c:v>1.185382E-7</c:v>
                </c:pt>
                <c:pt idx="63">
                  <c:v>1.1848919999999999E-7</c:v>
                </c:pt>
                <c:pt idx="64">
                  <c:v>1.184418E-7</c:v>
                </c:pt>
                <c:pt idx="65">
                  <c:v>1.183959E-7</c:v>
                </c:pt>
                <c:pt idx="66">
                  <c:v>1.1835139999999999E-7</c:v>
                </c:pt>
                <c:pt idx="67">
                  <c:v>1.183082E-7</c:v>
                </c:pt>
                <c:pt idx="68">
                  <c:v>1.182663E-7</c:v>
                </c:pt>
                <c:pt idx="69">
                  <c:v>1.182255E-7</c:v>
                </c:pt>
                <c:pt idx="70">
                  <c:v>1.181859E-7</c:v>
                </c:pt>
                <c:pt idx="71">
                  <c:v>1.181473E-7</c:v>
                </c:pt>
                <c:pt idx="72">
                  <c:v>1.181097E-7</c:v>
                </c:pt>
                <c:pt idx="73">
                  <c:v>1.1807310000000001E-7</c:v>
                </c:pt>
                <c:pt idx="74">
                  <c:v>1.180374E-7</c:v>
                </c:pt>
                <c:pt idx="75">
                  <c:v>1.180025E-7</c:v>
                </c:pt>
                <c:pt idx="76">
                  <c:v>1.179685E-7</c:v>
                </c:pt>
                <c:pt idx="77">
                  <c:v>1.1793530000000001E-7</c:v>
                </c:pt>
                <c:pt idx="78">
                  <c:v>1.179028E-7</c:v>
                </c:pt>
                <c:pt idx="79">
                  <c:v>1.178711E-7</c:v>
                </c:pt>
                <c:pt idx="80">
                  <c:v>1.1784E-7</c:v>
                </c:pt>
                <c:pt idx="81">
                  <c:v>1.178096E-7</c:v>
                </c:pt>
                <c:pt idx="82">
                  <c:v>1.177798E-7</c:v>
                </c:pt>
                <c:pt idx="83">
                  <c:v>1.177506E-7</c:v>
                </c:pt>
                <c:pt idx="84">
                  <c:v>1.17722E-7</c:v>
                </c:pt>
                <c:pt idx="85">
                  <c:v>1.1769399999999999E-7</c:v>
                </c:pt>
                <c:pt idx="86">
                  <c:v>1.176665E-7</c:v>
                </c:pt>
                <c:pt idx="87">
                  <c:v>1.176395E-7</c:v>
                </c:pt>
                <c:pt idx="88">
                  <c:v>1.17613E-7</c:v>
                </c:pt>
                <c:pt idx="89">
                  <c:v>1.1758700000000001E-7</c:v>
                </c:pt>
                <c:pt idx="90">
                  <c:v>1.175615E-7</c:v>
                </c:pt>
                <c:pt idx="91">
                  <c:v>1.175363E-7</c:v>
                </c:pt>
                <c:pt idx="92">
                  <c:v>1.175117E-7</c:v>
                </c:pt>
                <c:pt idx="93">
                  <c:v>1.1748739999999999E-7</c:v>
                </c:pt>
                <c:pt idx="94">
                  <c:v>1.174635E-7</c:v>
                </c:pt>
                <c:pt idx="95">
                  <c:v>1.1744E-7</c:v>
                </c:pt>
                <c:pt idx="96">
                  <c:v>1.1741690000000001E-7</c:v>
                </c:pt>
                <c:pt idx="97">
                  <c:v>1.173941E-7</c:v>
                </c:pt>
                <c:pt idx="98">
                  <c:v>1.173717E-7</c:v>
                </c:pt>
                <c:pt idx="99">
                  <c:v>1.1734959999999999E-7</c:v>
                </c:pt>
                <c:pt idx="100">
                  <c:v>1.173279E-7</c:v>
                </c:pt>
                <c:pt idx="101">
                  <c:v>1.173064E-7</c:v>
                </c:pt>
                <c:pt idx="102">
                  <c:v>1.172853E-7</c:v>
                </c:pt>
                <c:pt idx="103">
                  <c:v>1.1726440000000001E-7</c:v>
                </c:pt>
                <c:pt idx="104">
                  <c:v>1.172439E-7</c:v>
                </c:pt>
                <c:pt idx="105">
                  <c:v>1.172236E-7</c:v>
                </c:pt>
                <c:pt idx="106">
                  <c:v>1.172036E-7</c:v>
                </c:pt>
                <c:pt idx="107">
                  <c:v>1.171838E-7</c:v>
                </c:pt>
                <c:pt idx="108">
                  <c:v>1.1716430000000001E-7</c:v>
                </c:pt>
                <c:pt idx="109">
                  <c:v>1.171451E-7</c:v>
                </c:pt>
                <c:pt idx="110">
                  <c:v>1.171261E-7</c:v>
                </c:pt>
                <c:pt idx="111">
                  <c:v>1.1710729999999999E-7</c:v>
                </c:pt>
                <c:pt idx="112">
                  <c:v>1.1708869999999999E-7</c:v>
                </c:pt>
                <c:pt idx="113">
                  <c:v>1.170704E-7</c:v>
                </c:pt>
                <c:pt idx="114">
                  <c:v>1.170523E-7</c:v>
                </c:pt>
                <c:pt idx="115">
                  <c:v>1.170344E-7</c:v>
                </c:pt>
                <c:pt idx="116">
                  <c:v>1.1701670000000001E-7</c:v>
                </c:pt>
                <c:pt idx="117">
                  <c:v>1.1699910000000001E-7</c:v>
                </c:pt>
                <c:pt idx="118">
                  <c:v>1.169818E-7</c:v>
                </c:pt>
                <c:pt idx="119">
                  <c:v>1.169647E-7</c:v>
                </c:pt>
                <c:pt idx="120">
                  <c:v>1.1694770000000001E-7</c:v>
                </c:pt>
                <c:pt idx="121">
                  <c:v>1.16931E-7</c:v>
                </c:pt>
                <c:pt idx="122">
                  <c:v>1.1691440000000001E-7</c:v>
                </c:pt>
                <c:pt idx="123">
                  <c:v>1.1689800000000001E-7</c:v>
                </c:pt>
                <c:pt idx="124">
                  <c:v>1.168817E-7</c:v>
                </c:pt>
                <c:pt idx="125">
                  <c:v>1.168656E-7</c:v>
                </c:pt>
                <c:pt idx="126">
                  <c:v>1.168497E-7</c:v>
                </c:pt>
                <c:pt idx="127">
                  <c:v>1.1683389999999999E-7</c:v>
                </c:pt>
                <c:pt idx="128">
                  <c:v>1.1681820000000001E-7</c:v>
                </c:pt>
                <c:pt idx="129">
                  <c:v>1.168027E-7</c:v>
                </c:pt>
                <c:pt idx="130">
                  <c:v>1.1678739999999999E-7</c:v>
                </c:pt>
                <c:pt idx="131">
                  <c:v>1.1677220000000001E-7</c:v>
                </c:pt>
                <c:pt idx="132">
                  <c:v>1.167571E-7</c:v>
                </c:pt>
                <c:pt idx="133">
                  <c:v>1.167422E-7</c:v>
                </c:pt>
                <c:pt idx="134">
                  <c:v>1.1672740000000001E-7</c:v>
                </c:pt>
                <c:pt idx="135">
                  <c:v>1.167127E-7</c:v>
                </c:pt>
                <c:pt idx="136">
                  <c:v>1.166982E-7</c:v>
                </c:pt>
                <c:pt idx="137">
                  <c:v>1.166837E-7</c:v>
                </c:pt>
                <c:pt idx="138">
                  <c:v>1.1666940000000001E-7</c:v>
                </c:pt>
                <c:pt idx="139">
                  <c:v>1.1665520000000001E-7</c:v>
                </c:pt>
                <c:pt idx="140">
                  <c:v>1.166412E-7</c:v>
                </c:pt>
                <c:pt idx="141">
                  <c:v>1.166272E-7</c:v>
                </c:pt>
                <c:pt idx="142">
                  <c:v>1.166134E-7</c:v>
                </c:pt>
                <c:pt idx="143">
                  <c:v>1.165996E-7</c:v>
                </c:pt>
                <c:pt idx="144">
                  <c:v>1.16586E-7</c:v>
                </c:pt>
                <c:pt idx="145">
                  <c:v>1.165724E-7</c:v>
                </c:pt>
                <c:pt idx="146">
                  <c:v>1.16559E-7</c:v>
                </c:pt>
                <c:pt idx="147">
                  <c:v>1.165457E-7</c:v>
                </c:pt>
                <c:pt idx="148">
                  <c:v>1.165324E-7</c:v>
                </c:pt>
                <c:pt idx="149">
                  <c:v>1.165193E-7</c:v>
                </c:pt>
                <c:pt idx="150">
                  <c:v>1.165063E-7</c:v>
                </c:pt>
                <c:pt idx="151">
                  <c:v>1.164933E-7</c:v>
                </c:pt>
                <c:pt idx="152">
                  <c:v>1.164804E-7</c:v>
                </c:pt>
                <c:pt idx="153">
                  <c:v>1.164677E-7</c:v>
                </c:pt>
                <c:pt idx="154">
                  <c:v>1.1645500000000001E-7</c:v>
                </c:pt>
                <c:pt idx="155">
                  <c:v>1.164424E-7</c:v>
                </c:pt>
                <c:pt idx="156">
                  <c:v>1.164299E-7</c:v>
                </c:pt>
                <c:pt idx="157">
                  <c:v>1.164174E-7</c:v>
                </c:pt>
                <c:pt idx="158">
                  <c:v>1.1640509999999999E-7</c:v>
                </c:pt>
                <c:pt idx="159">
                  <c:v>1.163928E-7</c:v>
                </c:pt>
                <c:pt idx="160">
                  <c:v>1.1638060000000001E-7</c:v>
                </c:pt>
                <c:pt idx="161">
                  <c:v>1.163685E-7</c:v>
                </c:pt>
                <c:pt idx="162">
                  <c:v>1.1635639999999999E-7</c:v>
                </c:pt>
                <c:pt idx="163">
                  <c:v>1.163445E-7</c:v>
                </c:pt>
                <c:pt idx="164">
                  <c:v>1.1633260000000001E-7</c:v>
                </c:pt>
                <c:pt idx="165">
                  <c:v>1.163207E-7</c:v>
                </c:pt>
                <c:pt idx="166">
                  <c:v>1.16309E-7</c:v>
                </c:pt>
                <c:pt idx="167">
                  <c:v>1.162973E-7</c:v>
                </c:pt>
                <c:pt idx="168">
                  <c:v>1.162857E-7</c:v>
                </c:pt>
                <c:pt idx="169">
                  <c:v>1.162741E-7</c:v>
                </c:pt>
                <c:pt idx="170">
                  <c:v>1.1626260000000001E-7</c:v>
                </c:pt>
                <c:pt idx="171">
                  <c:v>1.162512E-7</c:v>
                </c:pt>
                <c:pt idx="172">
                  <c:v>1.162398E-7</c:v>
                </c:pt>
                <c:pt idx="173">
                  <c:v>1.162285E-7</c:v>
                </c:pt>
                <c:pt idx="174">
                  <c:v>1.162173E-7</c:v>
                </c:pt>
                <c:pt idx="175">
                  <c:v>1.1620609999999999E-7</c:v>
                </c:pt>
                <c:pt idx="176">
                  <c:v>1.16195E-7</c:v>
                </c:pt>
                <c:pt idx="177">
                  <c:v>1.161839E-7</c:v>
                </c:pt>
                <c:pt idx="178">
                  <c:v>1.161729E-7</c:v>
                </c:pt>
                <c:pt idx="179">
                  <c:v>1.16162E-7</c:v>
                </c:pt>
                <c:pt idx="180">
                  <c:v>1.161511E-7</c:v>
                </c:pt>
                <c:pt idx="181">
                  <c:v>1.161403E-7</c:v>
                </c:pt>
                <c:pt idx="182">
                  <c:v>1.1612949999999999E-7</c:v>
                </c:pt>
                <c:pt idx="183">
                  <c:v>1.1611870000000001E-7</c:v>
                </c:pt>
                <c:pt idx="184">
                  <c:v>1.161081E-7</c:v>
                </c:pt>
                <c:pt idx="185">
                  <c:v>1.1609740000000001E-7</c:v>
                </c:pt>
                <c:pt idx="186">
                  <c:v>1.1608689999999999E-7</c:v>
                </c:pt>
                <c:pt idx="187">
                  <c:v>1.160763E-7</c:v>
                </c:pt>
                <c:pt idx="188">
                  <c:v>1.160659E-7</c:v>
                </c:pt>
                <c:pt idx="189">
                  <c:v>1.160554E-7</c:v>
                </c:pt>
                <c:pt idx="190">
                  <c:v>1.160451E-7</c:v>
                </c:pt>
                <c:pt idx="191">
                  <c:v>1.160347E-7</c:v>
                </c:pt>
                <c:pt idx="192">
                  <c:v>1.1602449999999999E-7</c:v>
                </c:pt>
                <c:pt idx="193">
                  <c:v>1.1601420000000001E-7</c:v>
                </c:pt>
                <c:pt idx="194">
                  <c:v>1.16004E-7</c:v>
                </c:pt>
                <c:pt idx="195">
                  <c:v>1.1599389999999999E-7</c:v>
                </c:pt>
                <c:pt idx="196">
                  <c:v>1.159838E-7</c:v>
                </c:pt>
                <c:pt idx="197">
                  <c:v>1.159737E-7</c:v>
                </c:pt>
                <c:pt idx="198">
                  <c:v>1.159637E-7</c:v>
                </c:pt>
                <c:pt idx="199">
                  <c:v>1.159537E-7</c:v>
                </c:pt>
                <c:pt idx="200">
                  <c:v>1.159438E-7</c:v>
                </c:pt>
                <c:pt idx="201">
                  <c:v>1.1593390000000001E-7</c:v>
                </c:pt>
                <c:pt idx="202">
                  <c:v>1.15924E-7</c:v>
                </c:pt>
                <c:pt idx="203">
                  <c:v>1.159142E-7</c:v>
                </c:pt>
                <c:pt idx="204">
                  <c:v>1.159044E-7</c:v>
                </c:pt>
                <c:pt idx="205">
                  <c:v>1.158947E-7</c:v>
                </c:pt>
                <c:pt idx="206">
                  <c:v>1.15885E-7</c:v>
                </c:pt>
                <c:pt idx="207">
                  <c:v>1.158753E-7</c:v>
                </c:pt>
                <c:pt idx="208">
                  <c:v>1.158657E-7</c:v>
                </c:pt>
                <c:pt idx="209">
                  <c:v>1.1585609999999999E-7</c:v>
                </c:pt>
                <c:pt idx="210">
                  <c:v>1.158466E-7</c:v>
                </c:pt>
                <c:pt idx="211">
                  <c:v>1.158371E-7</c:v>
                </c:pt>
                <c:pt idx="212">
                  <c:v>1.158276E-7</c:v>
                </c:pt>
                <c:pt idx="213">
                  <c:v>1.158181E-7</c:v>
                </c:pt>
                <c:pt idx="214">
                  <c:v>1.158087E-7</c:v>
                </c:pt>
                <c:pt idx="215">
                  <c:v>1.1579930000000001E-7</c:v>
                </c:pt>
                <c:pt idx="216">
                  <c:v>1.1579000000000001E-7</c:v>
                </c:pt>
                <c:pt idx="217">
                  <c:v>1.1578070000000001E-7</c:v>
                </c:pt>
                <c:pt idx="218">
                  <c:v>1.1577140000000001E-7</c:v>
                </c:pt>
                <c:pt idx="219">
                  <c:v>1.1576209999999999E-7</c:v>
                </c:pt>
                <c:pt idx="220">
                  <c:v>1.157529E-7</c:v>
                </c:pt>
                <c:pt idx="221">
                  <c:v>1.157437E-7</c:v>
                </c:pt>
                <c:pt idx="222">
                  <c:v>1.157346E-7</c:v>
                </c:pt>
                <c:pt idx="223">
                  <c:v>1.157255E-7</c:v>
                </c:pt>
                <c:pt idx="224">
                  <c:v>1.157164E-7</c:v>
                </c:pt>
                <c:pt idx="225">
                  <c:v>1.1570729999999999E-7</c:v>
                </c:pt>
                <c:pt idx="226">
                  <c:v>1.156983E-7</c:v>
                </c:pt>
                <c:pt idx="227">
                  <c:v>1.156893E-7</c:v>
                </c:pt>
                <c:pt idx="228">
                  <c:v>1.156803E-7</c:v>
                </c:pt>
                <c:pt idx="229">
                  <c:v>1.156714E-7</c:v>
                </c:pt>
                <c:pt idx="230">
                  <c:v>1.156624E-7</c:v>
                </c:pt>
                <c:pt idx="231">
                  <c:v>1.156536E-7</c:v>
                </c:pt>
                <c:pt idx="232">
                  <c:v>1.156447E-7</c:v>
                </c:pt>
                <c:pt idx="233">
                  <c:v>1.156359E-7</c:v>
                </c:pt>
                <c:pt idx="234">
                  <c:v>1.1562699999999999E-7</c:v>
                </c:pt>
                <c:pt idx="235">
                  <c:v>1.156183E-7</c:v>
                </c:pt>
                <c:pt idx="236">
                  <c:v>1.156095E-7</c:v>
                </c:pt>
                <c:pt idx="237">
                  <c:v>1.1560080000000001E-7</c:v>
                </c:pt>
                <c:pt idx="238">
                  <c:v>1.155921E-7</c:v>
                </c:pt>
                <c:pt idx="239">
                  <c:v>1.1558340000000001E-7</c:v>
                </c:pt>
                <c:pt idx="240">
                  <c:v>1.155747E-7</c:v>
                </c:pt>
                <c:pt idx="241">
                  <c:v>1.155661E-7</c:v>
                </c:pt>
                <c:pt idx="242">
                  <c:v>1.1555749999999999E-7</c:v>
                </c:pt>
                <c:pt idx="243">
                  <c:v>1.1554890000000001E-7</c:v>
                </c:pt>
                <c:pt idx="244">
                  <c:v>1.155404E-7</c:v>
                </c:pt>
                <c:pt idx="245">
                  <c:v>1.1553179999999999E-7</c:v>
                </c:pt>
                <c:pt idx="246">
                  <c:v>1.155233E-7</c:v>
                </c:pt>
                <c:pt idx="247">
                  <c:v>1.155148E-7</c:v>
                </c:pt>
                <c:pt idx="248">
                  <c:v>1.155064E-7</c:v>
                </c:pt>
                <c:pt idx="249">
                  <c:v>1.154979E-7</c:v>
                </c:pt>
                <c:pt idx="250">
                  <c:v>1.154895E-7</c:v>
                </c:pt>
              </c:numCache>
            </c:numRef>
          </c:yVal>
          <c:smooth val="1"/>
          <c:extLst>
            <c:ext xmlns:c16="http://schemas.microsoft.com/office/drawing/2014/chart" uri="{C3380CC4-5D6E-409C-BE32-E72D297353CC}">
              <c16:uniqueId val="{00000009-4D4C-4B1C-89A4-3D3AFACA9F2D}"/>
            </c:ext>
          </c:extLst>
        </c:ser>
        <c:ser>
          <c:idx val="10"/>
          <c:order val="10"/>
          <c:tx>
            <c:strRef>
              <c:f>marine01!$O$1</c:f>
              <c:strCache>
                <c:ptCount val="1"/>
                <c:pt idx="0">
                  <c:v>Dp(4.31577E-08) </c:v>
                </c:pt>
              </c:strCache>
            </c:strRef>
          </c:tx>
          <c:spPr>
            <a:ln w="12700">
              <a:solidFill>
                <a:srgbClr val="3366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marine01!$O$2:$O$252</c:f>
              <c:numCache>
                <c:formatCode>0.00E+00</c:formatCode>
                <c:ptCount val="251"/>
                <c:pt idx="0">
                  <c:v>7.0579530000000003E-8</c:v>
                </c:pt>
                <c:pt idx="1">
                  <c:v>9.0586340000000004E-8</c:v>
                </c:pt>
                <c:pt idx="2">
                  <c:v>9.1889450000000001E-8</c:v>
                </c:pt>
                <c:pt idx="3">
                  <c:v>9.3302959999999999E-8</c:v>
                </c:pt>
                <c:pt idx="4">
                  <c:v>9.4839540000000006E-8</c:v>
                </c:pt>
                <c:pt idx="5">
                  <c:v>9.6517559999999996E-8</c:v>
                </c:pt>
                <c:pt idx="6">
                  <c:v>9.8338700000000002E-8</c:v>
                </c:pt>
                <c:pt idx="7">
                  <c:v>9.9784190000000003E-8</c:v>
                </c:pt>
                <c:pt idx="8">
                  <c:v>1.013521E-7</c:v>
                </c:pt>
                <c:pt idx="9">
                  <c:v>1.03047E-7</c:v>
                </c:pt>
                <c:pt idx="10">
                  <c:v>1.0488800000000001E-7</c:v>
                </c:pt>
                <c:pt idx="11">
                  <c:v>1.068986E-7</c:v>
                </c:pt>
                <c:pt idx="12">
                  <c:v>1.091083E-7</c:v>
                </c:pt>
                <c:pt idx="13">
                  <c:v>1.11555E-7</c:v>
                </c:pt>
                <c:pt idx="14">
                  <c:v>1.142876E-7</c:v>
                </c:pt>
                <c:pt idx="15">
                  <c:v>1.173713E-7</c:v>
                </c:pt>
                <c:pt idx="16">
                  <c:v>1.2089509999999999E-7</c:v>
                </c:pt>
                <c:pt idx="17">
                  <c:v>1.2498409999999999E-7</c:v>
                </c:pt>
                <c:pt idx="18">
                  <c:v>1.298188E-7</c:v>
                </c:pt>
                <c:pt idx="19">
                  <c:v>1.3566270000000001E-7</c:v>
                </c:pt>
                <c:pt idx="20">
                  <c:v>1.4291940000000001E-7</c:v>
                </c:pt>
                <c:pt idx="21">
                  <c:v>1.519081E-7</c:v>
                </c:pt>
                <c:pt idx="22">
                  <c:v>1.6230539999999999E-7</c:v>
                </c:pt>
                <c:pt idx="23">
                  <c:v>1.714922E-7</c:v>
                </c:pt>
                <c:pt idx="24">
                  <c:v>1.740652E-7</c:v>
                </c:pt>
                <c:pt idx="25">
                  <c:v>1.6862399999999999E-7</c:v>
                </c:pt>
                <c:pt idx="26">
                  <c:v>1.6065220000000001E-7</c:v>
                </c:pt>
                <c:pt idx="27">
                  <c:v>1.539659E-7</c:v>
                </c:pt>
                <c:pt idx="28">
                  <c:v>1.4920809999999999E-7</c:v>
                </c:pt>
                <c:pt idx="29">
                  <c:v>1.4600200000000001E-7</c:v>
                </c:pt>
                <c:pt idx="30">
                  <c:v>1.438657E-7</c:v>
                </c:pt>
                <c:pt idx="31">
                  <c:v>1.42423E-7</c:v>
                </c:pt>
                <c:pt idx="32">
                  <c:v>1.414153E-7</c:v>
                </c:pt>
                <c:pt idx="33">
                  <c:v>1.406802E-7</c:v>
                </c:pt>
                <c:pt idx="34">
                  <c:v>1.4011719999999999E-7</c:v>
                </c:pt>
                <c:pt idx="35">
                  <c:v>1.396657E-7</c:v>
                </c:pt>
                <c:pt idx="36">
                  <c:v>1.3928939999999999E-7</c:v>
                </c:pt>
                <c:pt idx="37">
                  <c:v>1.389663E-7</c:v>
                </c:pt>
                <c:pt idx="38">
                  <c:v>1.3868279999999999E-7</c:v>
                </c:pt>
                <c:pt idx="39">
                  <c:v>1.3843019999999999E-7</c:v>
                </c:pt>
                <c:pt idx="40">
                  <c:v>1.3820230000000001E-7</c:v>
                </c:pt>
                <c:pt idx="41">
                  <c:v>1.379951E-7</c:v>
                </c:pt>
                <c:pt idx="42">
                  <c:v>1.3780489999999999E-7</c:v>
                </c:pt>
                <c:pt idx="43">
                  <c:v>1.376296E-7</c:v>
                </c:pt>
                <c:pt idx="44">
                  <c:v>1.37467E-7</c:v>
                </c:pt>
                <c:pt idx="45">
                  <c:v>1.3731570000000001E-7</c:v>
                </c:pt>
                <c:pt idx="46">
                  <c:v>1.3717419999999999E-7</c:v>
                </c:pt>
                <c:pt idx="47">
                  <c:v>1.370415E-7</c:v>
                </c:pt>
                <c:pt idx="48">
                  <c:v>1.369167E-7</c:v>
                </c:pt>
                <c:pt idx="49">
                  <c:v>1.3679889999999999E-7</c:v>
                </c:pt>
                <c:pt idx="50">
                  <c:v>1.366875E-7</c:v>
                </c:pt>
                <c:pt idx="51">
                  <c:v>1.3658179999999999E-7</c:v>
                </c:pt>
                <c:pt idx="52">
                  <c:v>1.3648129999999999E-7</c:v>
                </c:pt>
                <c:pt idx="53">
                  <c:v>1.3638559999999999E-7</c:v>
                </c:pt>
                <c:pt idx="54">
                  <c:v>1.3629429999999999E-7</c:v>
                </c:pt>
                <c:pt idx="55">
                  <c:v>1.3620709999999999E-7</c:v>
                </c:pt>
                <c:pt idx="56">
                  <c:v>1.3612349999999999E-7</c:v>
                </c:pt>
                <c:pt idx="57">
                  <c:v>1.3604339999999999E-7</c:v>
                </c:pt>
                <c:pt idx="58">
                  <c:v>1.359665E-7</c:v>
                </c:pt>
                <c:pt idx="59">
                  <c:v>1.358925E-7</c:v>
                </c:pt>
                <c:pt idx="60">
                  <c:v>1.3582130000000001E-7</c:v>
                </c:pt>
                <c:pt idx="61">
                  <c:v>1.3575270000000001E-7</c:v>
                </c:pt>
                <c:pt idx="62">
                  <c:v>1.356865E-7</c:v>
                </c:pt>
                <c:pt idx="63">
                  <c:v>1.3562250000000001E-7</c:v>
                </c:pt>
                <c:pt idx="64">
                  <c:v>1.355607E-7</c:v>
                </c:pt>
                <c:pt idx="65">
                  <c:v>1.355009E-7</c:v>
                </c:pt>
                <c:pt idx="66">
                  <c:v>1.3544290000000001E-7</c:v>
                </c:pt>
                <c:pt idx="67">
                  <c:v>1.3538669999999999E-7</c:v>
                </c:pt>
                <c:pt idx="68">
                  <c:v>1.353321E-7</c:v>
                </c:pt>
                <c:pt idx="69">
                  <c:v>1.3527919999999999E-7</c:v>
                </c:pt>
                <c:pt idx="70">
                  <c:v>1.352277E-7</c:v>
                </c:pt>
                <c:pt idx="71">
                  <c:v>1.351776E-7</c:v>
                </c:pt>
                <c:pt idx="72">
                  <c:v>1.351289E-7</c:v>
                </c:pt>
                <c:pt idx="73">
                  <c:v>1.3508140000000001E-7</c:v>
                </c:pt>
                <c:pt idx="74">
                  <c:v>1.350352E-7</c:v>
                </c:pt>
                <c:pt idx="75">
                  <c:v>1.3499010000000001E-7</c:v>
                </c:pt>
                <c:pt idx="76">
                  <c:v>1.3494609999999999E-7</c:v>
                </c:pt>
                <c:pt idx="77">
                  <c:v>1.3490309999999999E-7</c:v>
                </c:pt>
                <c:pt idx="78">
                  <c:v>1.3486119999999999E-7</c:v>
                </c:pt>
                <c:pt idx="79">
                  <c:v>1.348202E-7</c:v>
                </c:pt>
                <c:pt idx="80">
                  <c:v>1.3478010000000001E-7</c:v>
                </c:pt>
                <c:pt idx="81">
                  <c:v>1.3474090000000001E-7</c:v>
                </c:pt>
                <c:pt idx="82">
                  <c:v>1.347025E-7</c:v>
                </c:pt>
                <c:pt idx="83">
                  <c:v>1.34665E-7</c:v>
                </c:pt>
                <c:pt idx="84">
                  <c:v>1.3462819999999999E-7</c:v>
                </c:pt>
                <c:pt idx="85">
                  <c:v>1.3459210000000001E-7</c:v>
                </c:pt>
                <c:pt idx="86">
                  <c:v>1.345567E-7</c:v>
                </c:pt>
                <c:pt idx="87">
                  <c:v>1.3452210000000001E-7</c:v>
                </c:pt>
                <c:pt idx="88">
                  <c:v>1.344881E-7</c:v>
                </c:pt>
                <c:pt idx="89">
                  <c:v>1.3445469999999999E-7</c:v>
                </c:pt>
                <c:pt idx="90">
                  <c:v>1.3442189999999999E-7</c:v>
                </c:pt>
                <c:pt idx="91">
                  <c:v>1.343897E-7</c:v>
                </c:pt>
                <c:pt idx="92">
                  <c:v>1.3435810000000001E-7</c:v>
                </c:pt>
                <c:pt idx="93">
                  <c:v>1.3432700000000001E-7</c:v>
                </c:pt>
                <c:pt idx="94">
                  <c:v>1.342964E-7</c:v>
                </c:pt>
                <c:pt idx="95">
                  <c:v>1.3426639999999999E-7</c:v>
                </c:pt>
                <c:pt idx="96">
                  <c:v>1.3423689999999999E-7</c:v>
                </c:pt>
                <c:pt idx="97">
                  <c:v>1.342078E-7</c:v>
                </c:pt>
                <c:pt idx="98">
                  <c:v>1.3417920000000001E-7</c:v>
                </c:pt>
                <c:pt idx="99">
                  <c:v>1.3415099999999999E-7</c:v>
                </c:pt>
                <c:pt idx="100">
                  <c:v>1.341232E-7</c:v>
                </c:pt>
                <c:pt idx="101">
                  <c:v>1.3409589999999999E-7</c:v>
                </c:pt>
                <c:pt idx="102">
                  <c:v>1.3406900000000001E-7</c:v>
                </c:pt>
                <c:pt idx="103">
                  <c:v>1.340424E-7</c:v>
                </c:pt>
                <c:pt idx="104">
                  <c:v>1.3401620000000001E-7</c:v>
                </c:pt>
                <c:pt idx="105">
                  <c:v>1.3399050000000001E-7</c:v>
                </c:pt>
                <c:pt idx="106">
                  <c:v>1.33965E-7</c:v>
                </c:pt>
                <c:pt idx="107">
                  <c:v>1.339399E-7</c:v>
                </c:pt>
                <c:pt idx="108">
                  <c:v>1.3391510000000001E-7</c:v>
                </c:pt>
                <c:pt idx="109">
                  <c:v>1.3389069999999999E-7</c:v>
                </c:pt>
                <c:pt idx="110">
                  <c:v>1.338666E-7</c:v>
                </c:pt>
                <c:pt idx="111">
                  <c:v>1.3384280000000001E-7</c:v>
                </c:pt>
                <c:pt idx="112">
                  <c:v>1.3381929999999999E-7</c:v>
                </c:pt>
                <c:pt idx="113">
                  <c:v>1.3379610000000001E-7</c:v>
                </c:pt>
                <c:pt idx="114">
                  <c:v>1.3377310000000001E-7</c:v>
                </c:pt>
                <c:pt idx="115">
                  <c:v>1.337505E-7</c:v>
                </c:pt>
                <c:pt idx="116">
                  <c:v>1.3372810000000001E-7</c:v>
                </c:pt>
                <c:pt idx="117">
                  <c:v>1.3370599999999999E-7</c:v>
                </c:pt>
                <c:pt idx="118">
                  <c:v>1.3368410000000001E-7</c:v>
                </c:pt>
                <c:pt idx="119">
                  <c:v>1.3366239999999999E-7</c:v>
                </c:pt>
                <c:pt idx="120">
                  <c:v>1.3364109999999999E-7</c:v>
                </c:pt>
                <c:pt idx="121">
                  <c:v>1.3361990000000001E-7</c:v>
                </c:pt>
                <c:pt idx="122">
                  <c:v>1.33599E-7</c:v>
                </c:pt>
                <c:pt idx="123">
                  <c:v>1.3357830000000001E-7</c:v>
                </c:pt>
                <c:pt idx="124">
                  <c:v>1.335578E-7</c:v>
                </c:pt>
                <c:pt idx="125">
                  <c:v>1.335375E-7</c:v>
                </c:pt>
                <c:pt idx="126">
                  <c:v>1.335175E-7</c:v>
                </c:pt>
                <c:pt idx="127">
                  <c:v>1.334976E-7</c:v>
                </c:pt>
                <c:pt idx="128">
                  <c:v>1.3347790000000001E-7</c:v>
                </c:pt>
                <c:pt idx="129">
                  <c:v>1.3345849999999999E-7</c:v>
                </c:pt>
                <c:pt idx="130">
                  <c:v>1.3343919999999999E-7</c:v>
                </c:pt>
                <c:pt idx="131">
                  <c:v>1.3342010000000001E-7</c:v>
                </c:pt>
                <c:pt idx="132">
                  <c:v>1.334012E-7</c:v>
                </c:pt>
                <c:pt idx="133">
                  <c:v>1.3338250000000001E-7</c:v>
                </c:pt>
                <c:pt idx="134">
                  <c:v>1.3336390000000001E-7</c:v>
                </c:pt>
                <c:pt idx="135">
                  <c:v>1.3334549999999999E-7</c:v>
                </c:pt>
                <c:pt idx="136">
                  <c:v>1.3332729999999999E-7</c:v>
                </c:pt>
                <c:pt idx="137">
                  <c:v>1.333092E-7</c:v>
                </c:pt>
                <c:pt idx="138">
                  <c:v>1.332913E-7</c:v>
                </c:pt>
                <c:pt idx="139">
                  <c:v>1.3327360000000001E-7</c:v>
                </c:pt>
                <c:pt idx="140">
                  <c:v>1.3325600000000001E-7</c:v>
                </c:pt>
                <c:pt idx="141">
                  <c:v>1.3323850000000001E-7</c:v>
                </c:pt>
                <c:pt idx="142">
                  <c:v>1.3322120000000001E-7</c:v>
                </c:pt>
                <c:pt idx="143">
                  <c:v>1.3320400000000001E-7</c:v>
                </c:pt>
                <c:pt idx="144">
                  <c:v>1.3318699999999999E-7</c:v>
                </c:pt>
                <c:pt idx="145">
                  <c:v>1.3317010000000001E-7</c:v>
                </c:pt>
                <c:pt idx="146">
                  <c:v>1.331534E-7</c:v>
                </c:pt>
                <c:pt idx="147">
                  <c:v>1.3313670000000001E-7</c:v>
                </c:pt>
                <c:pt idx="148">
                  <c:v>1.331202E-7</c:v>
                </c:pt>
                <c:pt idx="149">
                  <c:v>1.3310390000000001E-7</c:v>
                </c:pt>
                <c:pt idx="150">
                  <c:v>1.3308760000000001E-7</c:v>
                </c:pt>
                <c:pt idx="151">
                  <c:v>1.330715E-7</c:v>
                </c:pt>
                <c:pt idx="152">
                  <c:v>1.3305550000000001E-7</c:v>
                </c:pt>
                <c:pt idx="153">
                  <c:v>1.3303960000000001E-7</c:v>
                </c:pt>
                <c:pt idx="154">
                  <c:v>1.330238E-7</c:v>
                </c:pt>
                <c:pt idx="155">
                  <c:v>1.3300820000000001E-7</c:v>
                </c:pt>
                <c:pt idx="156">
                  <c:v>1.3299260000000001E-7</c:v>
                </c:pt>
                <c:pt idx="157">
                  <c:v>1.329772E-7</c:v>
                </c:pt>
                <c:pt idx="158">
                  <c:v>1.3296180000000001E-7</c:v>
                </c:pt>
                <c:pt idx="159">
                  <c:v>1.3294660000000001E-7</c:v>
                </c:pt>
                <c:pt idx="160">
                  <c:v>1.329315E-7</c:v>
                </c:pt>
                <c:pt idx="161">
                  <c:v>1.3291639999999999E-7</c:v>
                </c:pt>
                <c:pt idx="162">
                  <c:v>1.3290149999999999E-7</c:v>
                </c:pt>
                <c:pt idx="163">
                  <c:v>1.3288669999999999E-7</c:v>
                </c:pt>
                <c:pt idx="164">
                  <c:v>1.3287190000000001E-7</c:v>
                </c:pt>
                <c:pt idx="165">
                  <c:v>1.3285730000000001E-7</c:v>
                </c:pt>
                <c:pt idx="166">
                  <c:v>1.3284269999999999E-7</c:v>
                </c:pt>
                <c:pt idx="167">
                  <c:v>1.3282830000000001E-7</c:v>
                </c:pt>
                <c:pt idx="168">
                  <c:v>1.328139E-7</c:v>
                </c:pt>
                <c:pt idx="169">
                  <c:v>1.327996E-7</c:v>
                </c:pt>
                <c:pt idx="170">
                  <c:v>1.327854E-7</c:v>
                </c:pt>
                <c:pt idx="171">
                  <c:v>1.3277129999999999E-7</c:v>
                </c:pt>
                <c:pt idx="172">
                  <c:v>1.3275730000000001E-7</c:v>
                </c:pt>
                <c:pt idx="173">
                  <c:v>1.3274329999999999E-7</c:v>
                </c:pt>
                <c:pt idx="174">
                  <c:v>1.3272950000000001E-7</c:v>
                </c:pt>
                <c:pt idx="175">
                  <c:v>1.3271570000000001E-7</c:v>
                </c:pt>
                <c:pt idx="176">
                  <c:v>1.3270199999999999E-7</c:v>
                </c:pt>
                <c:pt idx="177">
                  <c:v>1.3268830000000001E-7</c:v>
                </c:pt>
                <c:pt idx="178">
                  <c:v>1.326748E-7</c:v>
                </c:pt>
                <c:pt idx="179">
                  <c:v>1.326613E-7</c:v>
                </c:pt>
                <c:pt idx="180">
                  <c:v>1.3264789999999999E-7</c:v>
                </c:pt>
                <c:pt idx="181">
                  <c:v>1.326346E-7</c:v>
                </c:pt>
                <c:pt idx="182">
                  <c:v>1.3262130000000001E-7</c:v>
                </c:pt>
                <c:pt idx="183">
                  <c:v>1.3260810000000001E-7</c:v>
                </c:pt>
                <c:pt idx="184">
                  <c:v>1.32595E-7</c:v>
                </c:pt>
                <c:pt idx="185">
                  <c:v>1.325819E-7</c:v>
                </c:pt>
                <c:pt idx="186">
                  <c:v>1.3256890000000001E-7</c:v>
                </c:pt>
                <c:pt idx="187">
                  <c:v>1.3255600000000001E-7</c:v>
                </c:pt>
                <c:pt idx="188">
                  <c:v>1.3254309999999999E-7</c:v>
                </c:pt>
                <c:pt idx="189">
                  <c:v>1.3253030000000001E-7</c:v>
                </c:pt>
                <c:pt idx="190">
                  <c:v>1.325176E-7</c:v>
                </c:pt>
                <c:pt idx="191">
                  <c:v>1.3250489999999999E-7</c:v>
                </c:pt>
                <c:pt idx="192">
                  <c:v>1.324923E-7</c:v>
                </c:pt>
                <c:pt idx="193">
                  <c:v>1.324797E-7</c:v>
                </c:pt>
                <c:pt idx="194">
                  <c:v>1.324672E-7</c:v>
                </c:pt>
                <c:pt idx="195">
                  <c:v>1.3245479999999999E-7</c:v>
                </c:pt>
                <c:pt idx="196">
                  <c:v>1.3244240000000001E-7</c:v>
                </c:pt>
                <c:pt idx="197">
                  <c:v>1.3243009999999999E-7</c:v>
                </c:pt>
                <c:pt idx="198">
                  <c:v>1.324178E-7</c:v>
                </c:pt>
                <c:pt idx="199">
                  <c:v>1.3240560000000001E-7</c:v>
                </c:pt>
                <c:pt idx="200">
                  <c:v>1.323935E-7</c:v>
                </c:pt>
                <c:pt idx="201">
                  <c:v>1.3238139999999999E-7</c:v>
                </c:pt>
                <c:pt idx="202">
                  <c:v>1.3236929999999999E-7</c:v>
                </c:pt>
                <c:pt idx="203">
                  <c:v>1.323573E-7</c:v>
                </c:pt>
                <c:pt idx="204">
                  <c:v>1.3234540000000001E-7</c:v>
                </c:pt>
                <c:pt idx="205">
                  <c:v>1.3233350000000001E-7</c:v>
                </c:pt>
                <c:pt idx="206">
                  <c:v>1.3232159999999999E-7</c:v>
                </c:pt>
                <c:pt idx="207">
                  <c:v>1.3230979999999999E-7</c:v>
                </c:pt>
                <c:pt idx="208">
                  <c:v>1.322981E-7</c:v>
                </c:pt>
                <c:pt idx="209">
                  <c:v>1.3228639999999999E-7</c:v>
                </c:pt>
                <c:pt idx="210">
                  <c:v>1.322748E-7</c:v>
                </c:pt>
                <c:pt idx="211">
                  <c:v>1.3226320000000001E-7</c:v>
                </c:pt>
                <c:pt idx="212">
                  <c:v>1.3225159999999999E-7</c:v>
                </c:pt>
                <c:pt idx="213">
                  <c:v>1.3224009999999999E-7</c:v>
                </c:pt>
                <c:pt idx="214">
                  <c:v>1.3222859999999999E-7</c:v>
                </c:pt>
                <c:pt idx="215">
                  <c:v>1.3221720000000001E-7</c:v>
                </c:pt>
                <c:pt idx="216">
                  <c:v>1.322058E-7</c:v>
                </c:pt>
                <c:pt idx="217">
                  <c:v>1.3219450000000001E-7</c:v>
                </c:pt>
                <c:pt idx="218">
                  <c:v>1.321832E-7</c:v>
                </c:pt>
                <c:pt idx="219">
                  <c:v>1.3217190000000001E-7</c:v>
                </c:pt>
                <c:pt idx="220">
                  <c:v>1.3216070000000001E-7</c:v>
                </c:pt>
                <c:pt idx="221">
                  <c:v>1.3214960000000001E-7</c:v>
                </c:pt>
                <c:pt idx="222">
                  <c:v>1.3213840000000001E-7</c:v>
                </c:pt>
                <c:pt idx="223">
                  <c:v>1.3212730000000001E-7</c:v>
                </c:pt>
                <c:pt idx="224">
                  <c:v>1.3211629999999999E-7</c:v>
                </c:pt>
                <c:pt idx="225">
                  <c:v>1.3210530000000001E-7</c:v>
                </c:pt>
                <c:pt idx="226">
                  <c:v>1.3209429999999999E-7</c:v>
                </c:pt>
                <c:pt idx="227">
                  <c:v>1.320834E-7</c:v>
                </c:pt>
                <c:pt idx="228">
                  <c:v>1.3207250000000001E-7</c:v>
                </c:pt>
                <c:pt idx="229">
                  <c:v>1.3206160000000001E-7</c:v>
                </c:pt>
                <c:pt idx="230">
                  <c:v>1.3205080000000001E-7</c:v>
                </c:pt>
                <c:pt idx="231">
                  <c:v>1.3204000000000001E-7</c:v>
                </c:pt>
                <c:pt idx="232">
                  <c:v>1.320293E-7</c:v>
                </c:pt>
                <c:pt idx="233">
                  <c:v>1.3201859999999999E-7</c:v>
                </c:pt>
                <c:pt idx="234">
                  <c:v>1.3200790000000001E-7</c:v>
                </c:pt>
                <c:pt idx="235">
                  <c:v>1.3199729999999999E-7</c:v>
                </c:pt>
                <c:pt idx="236">
                  <c:v>1.319867E-7</c:v>
                </c:pt>
                <c:pt idx="237">
                  <c:v>1.3197610000000001E-7</c:v>
                </c:pt>
                <c:pt idx="238">
                  <c:v>1.3196560000000001E-7</c:v>
                </c:pt>
                <c:pt idx="239">
                  <c:v>1.3195510000000001E-7</c:v>
                </c:pt>
                <c:pt idx="240">
                  <c:v>1.3194460000000001E-7</c:v>
                </c:pt>
                <c:pt idx="241">
                  <c:v>1.3193409999999999E-7</c:v>
                </c:pt>
                <c:pt idx="242">
                  <c:v>1.3192370000000001E-7</c:v>
                </c:pt>
                <c:pt idx="243">
                  <c:v>1.3191339999999999E-7</c:v>
                </c:pt>
                <c:pt idx="244">
                  <c:v>1.3190300000000001E-7</c:v>
                </c:pt>
                <c:pt idx="245">
                  <c:v>1.318927E-7</c:v>
                </c:pt>
                <c:pt idx="246">
                  <c:v>1.3188240000000001E-7</c:v>
                </c:pt>
                <c:pt idx="247">
                  <c:v>1.3187219999999999E-7</c:v>
                </c:pt>
                <c:pt idx="248">
                  <c:v>1.3186199999999999E-7</c:v>
                </c:pt>
                <c:pt idx="249">
                  <c:v>1.318518E-7</c:v>
                </c:pt>
                <c:pt idx="250">
                  <c:v>1.318416E-7</c:v>
                </c:pt>
              </c:numCache>
            </c:numRef>
          </c:yVal>
          <c:smooth val="1"/>
          <c:extLst>
            <c:ext xmlns:c16="http://schemas.microsoft.com/office/drawing/2014/chart" uri="{C3380CC4-5D6E-409C-BE32-E72D297353CC}">
              <c16:uniqueId val="{0000000A-4D4C-4B1C-89A4-3D3AFACA9F2D}"/>
            </c:ext>
          </c:extLst>
        </c:ser>
        <c:ser>
          <c:idx val="11"/>
          <c:order val="11"/>
          <c:tx>
            <c:strRef>
              <c:f>marine01!$P$1</c:f>
              <c:strCache>
                <c:ptCount val="1"/>
                <c:pt idx="0">
                  <c:v>Dp(4.73397E-08) </c:v>
                </c:pt>
              </c:strCache>
            </c:strRef>
          </c:tx>
          <c:spPr>
            <a:ln w="12700">
              <a:solidFill>
                <a:srgbClr val="0080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marine01!$P$2:$P$252</c:f>
              <c:numCache>
                <c:formatCode>0.00E+00</c:formatCode>
                <c:ptCount val="251"/>
                <c:pt idx="0">
                  <c:v>7.9229530000000004E-8</c:v>
                </c:pt>
                <c:pt idx="1">
                  <c:v>1.0090239999999999E-7</c:v>
                </c:pt>
                <c:pt idx="2">
                  <c:v>1.024285E-7</c:v>
                </c:pt>
                <c:pt idx="3">
                  <c:v>1.040887E-7</c:v>
                </c:pt>
                <c:pt idx="4">
                  <c:v>1.058994E-7</c:v>
                </c:pt>
                <c:pt idx="5">
                  <c:v>1.078544E-7</c:v>
                </c:pt>
                <c:pt idx="6">
                  <c:v>1.094345E-7</c:v>
                </c:pt>
                <c:pt idx="7">
                  <c:v>1.111375E-7</c:v>
                </c:pt>
                <c:pt idx="8">
                  <c:v>1.129764E-7</c:v>
                </c:pt>
                <c:pt idx="9">
                  <c:v>1.149709E-7</c:v>
                </c:pt>
                <c:pt idx="10">
                  <c:v>1.171458E-7</c:v>
                </c:pt>
                <c:pt idx="11">
                  <c:v>1.1953170000000001E-7</c:v>
                </c:pt>
                <c:pt idx="12">
                  <c:v>1.2216740000000001E-7</c:v>
                </c:pt>
                <c:pt idx="13">
                  <c:v>1.2510319999999999E-7</c:v>
                </c:pt>
                <c:pt idx="14">
                  <c:v>1.284055E-7</c:v>
                </c:pt>
                <c:pt idx="15">
                  <c:v>1.3216429999999999E-7</c:v>
                </c:pt>
                <c:pt idx="16">
                  <c:v>1.3650569999999999E-7</c:v>
                </c:pt>
                <c:pt idx="17">
                  <c:v>1.4161229999999999E-7</c:v>
                </c:pt>
                <c:pt idx="18">
                  <c:v>1.4775999999999999E-7</c:v>
                </c:pt>
                <c:pt idx="19">
                  <c:v>1.5537989999999999E-7</c:v>
                </c:pt>
                <c:pt idx="20">
                  <c:v>1.6520309999999999E-7</c:v>
                </c:pt>
                <c:pt idx="21">
                  <c:v>1.781343E-7</c:v>
                </c:pt>
                <c:pt idx="22">
                  <c:v>1.9478519999999999E-7</c:v>
                </c:pt>
                <c:pt idx="23">
                  <c:v>2.1266049999999999E-7</c:v>
                </c:pt>
                <c:pt idx="24">
                  <c:v>2.200444E-7</c:v>
                </c:pt>
                <c:pt idx="25">
                  <c:v>2.0806849999999999E-7</c:v>
                </c:pt>
                <c:pt idx="26">
                  <c:v>1.9266640000000001E-7</c:v>
                </c:pt>
                <c:pt idx="27">
                  <c:v>1.8159560000000001E-7</c:v>
                </c:pt>
                <c:pt idx="28">
                  <c:v>1.7434259999999999E-7</c:v>
                </c:pt>
                <c:pt idx="29">
                  <c:v>1.6966660000000001E-7</c:v>
                </c:pt>
                <c:pt idx="30">
                  <c:v>1.666294E-7</c:v>
                </c:pt>
                <c:pt idx="31">
                  <c:v>1.646099E-7</c:v>
                </c:pt>
                <c:pt idx="32">
                  <c:v>1.6321369999999999E-7</c:v>
                </c:pt>
                <c:pt idx="33">
                  <c:v>1.622022E-7</c:v>
                </c:pt>
                <c:pt idx="34">
                  <c:v>1.614318E-7</c:v>
                </c:pt>
                <c:pt idx="35">
                  <c:v>1.6081649999999999E-7</c:v>
                </c:pt>
                <c:pt idx="36">
                  <c:v>1.6030530000000001E-7</c:v>
                </c:pt>
                <c:pt idx="37">
                  <c:v>1.598678E-7</c:v>
                </c:pt>
                <c:pt idx="38">
                  <c:v>1.5948479999999999E-7</c:v>
                </c:pt>
                <c:pt idx="39">
                  <c:v>1.591442E-7</c:v>
                </c:pt>
                <c:pt idx="40">
                  <c:v>1.5883759999999999E-7</c:v>
                </c:pt>
                <c:pt idx="41">
                  <c:v>1.5855919999999999E-7</c:v>
                </c:pt>
                <c:pt idx="42">
                  <c:v>1.583042E-7</c:v>
                </c:pt>
                <c:pt idx="43">
                  <c:v>1.5806940000000001E-7</c:v>
                </c:pt>
                <c:pt idx="44">
                  <c:v>1.578521E-7</c:v>
                </c:pt>
                <c:pt idx="45">
                  <c:v>1.5765000000000001E-7</c:v>
                </c:pt>
                <c:pt idx="46">
                  <c:v>1.5746130000000001E-7</c:v>
                </c:pt>
                <c:pt idx="47">
                  <c:v>1.572846E-7</c:v>
                </c:pt>
                <c:pt idx="48">
                  <c:v>1.571185E-7</c:v>
                </c:pt>
                <c:pt idx="49">
                  <c:v>1.56962E-7</c:v>
                </c:pt>
                <c:pt idx="50">
                  <c:v>1.5681399999999999E-7</c:v>
                </c:pt>
                <c:pt idx="51">
                  <c:v>1.566739E-7</c:v>
                </c:pt>
                <c:pt idx="52">
                  <c:v>1.565407E-7</c:v>
                </c:pt>
                <c:pt idx="53">
                  <c:v>1.5641410000000001E-7</c:v>
                </c:pt>
                <c:pt idx="54">
                  <c:v>1.5629330000000001E-7</c:v>
                </c:pt>
                <c:pt idx="55">
                  <c:v>1.5617800000000001E-7</c:v>
                </c:pt>
                <c:pt idx="56">
                  <c:v>1.5606769999999999E-7</c:v>
                </c:pt>
                <c:pt idx="57">
                  <c:v>1.55962E-7</c:v>
                </c:pt>
                <c:pt idx="58">
                  <c:v>1.5586069999999999E-7</c:v>
                </c:pt>
                <c:pt idx="59">
                  <c:v>1.5576329999999999E-7</c:v>
                </c:pt>
                <c:pt idx="60">
                  <c:v>1.556696E-7</c:v>
                </c:pt>
                <c:pt idx="61">
                  <c:v>1.5557939999999999E-7</c:v>
                </c:pt>
                <c:pt idx="62">
                  <c:v>1.554924E-7</c:v>
                </c:pt>
                <c:pt idx="63">
                  <c:v>1.554085E-7</c:v>
                </c:pt>
                <c:pt idx="64">
                  <c:v>1.553273E-7</c:v>
                </c:pt>
                <c:pt idx="65">
                  <c:v>1.552489E-7</c:v>
                </c:pt>
                <c:pt idx="66">
                  <c:v>1.5517300000000001E-7</c:v>
                </c:pt>
                <c:pt idx="67">
                  <c:v>1.550994E-7</c:v>
                </c:pt>
                <c:pt idx="68">
                  <c:v>1.550281E-7</c:v>
                </c:pt>
                <c:pt idx="69">
                  <c:v>1.5495879999999999E-7</c:v>
                </c:pt>
                <c:pt idx="70">
                  <c:v>1.5489160000000001E-7</c:v>
                </c:pt>
                <c:pt idx="71">
                  <c:v>1.548262E-7</c:v>
                </c:pt>
                <c:pt idx="72">
                  <c:v>1.5476269999999999E-7</c:v>
                </c:pt>
                <c:pt idx="73">
                  <c:v>1.5470079999999999E-7</c:v>
                </c:pt>
                <c:pt idx="74">
                  <c:v>1.5464059999999999E-7</c:v>
                </c:pt>
                <c:pt idx="75">
                  <c:v>1.5458190000000001E-7</c:v>
                </c:pt>
                <c:pt idx="76">
                  <c:v>1.5452470000000001E-7</c:v>
                </c:pt>
                <c:pt idx="77">
                  <c:v>1.5446879999999999E-7</c:v>
                </c:pt>
                <c:pt idx="78">
                  <c:v>1.544143E-7</c:v>
                </c:pt>
                <c:pt idx="79">
                  <c:v>1.5436110000000001E-7</c:v>
                </c:pt>
                <c:pt idx="80">
                  <c:v>1.543091E-7</c:v>
                </c:pt>
                <c:pt idx="81">
                  <c:v>1.5425819999999999E-7</c:v>
                </c:pt>
                <c:pt idx="82">
                  <c:v>1.5420849999999999E-7</c:v>
                </c:pt>
                <c:pt idx="83">
                  <c:v>1.5415979999999999E-7</c:v>
                </c:pt>
                <c:pt idx="84">
                  <c:v>1.5411220000000001E-7</c:v>
                </c:pt>
                <c:pt idx="85">
                  <c:v>1.5406550000000001E-7</c:v>
                </c:pt>
                <c:pt idx="86">
                  <c:v>1.5401979999999999E-7</c:v>
                </c:pt>
                <c:pt idx="87">
                  <c:v>1.53975E-7</c:v>
                </c:pt>
                <c:pt idx="88">
                  <c:v>1.539311E-7</c:v>
                </c:pt>
                <c:pt idx="89">
                  <c:v>1.5388800000000001E-7</c:v>
                </c:pt>
                <c:pt idx="90">
                  <c:v>1.5384570000000001E-7</c:v>
                </c:pt>
                <c:pt idx="91">
                  <c:v>1.538042E-7</c:v>
                </c:pt>
                <c:pt idx="92">
                  <c:v>1.5376339999999999E-7</c:v>
                </c:pt>
                <c:pt idx="93">
                  <c:v>1.537234E-7</c:v>
                </c:pt>
                <c:pt idx="94">
                  <c:v>1.5368410000000001E-7</c:v>
                </c:pt>
                <c:pt idx="95">
                  <c:v>1.5364550000000001E-7</c:v>
                </c:pt>
                <c:pt idx="96">
                  <c:v>1.5360749999999999E-7</c:v>
                </c:pt>
                <c:pt idx="97">
                  <c:v>1.5357010000000001E-7</c:v>
                </c:pt>
                <c:pt idx="98">
                  <c:v>1.5353330000000001E-7</c:v>
                </c:pt>
                <c:pt idx="99">
                  <c:v>1.534972E-7</c:v>
                </c:pt>
                <c:pt idx="100">
                  <c:v>1.5346160000000001E-7</c:v>
                </c:pt>
                <c:pt idx="101">
                  <c:v>1.534265E-7</c:v>
                </c:pt>
                <c:pt idx="102">
                  <c:v>1.53392E-7</c:v>
                </c:pt>
                <c:pt idx="103">
                  <c:v>1.5335799999999999E-7</c:v>
                </c:pt>
                <c:pt idx="104">
                  <c:v>1.5332449999999999E-7</c:v>
                </c:pt>
                <c:pt idx="105">
                  <c:v>1.5329150000000001E-7</c:v>
                </c:pt>
                <c:pt idx="106">
                  <c:v>1.5325900000000001E-7</c:v>
                </c:pt>
                <c:pt idx="107">
                  <c:v>1.5322690000000001E-7</c:v>
                </c:pt>
                <c:pt idx="108">
                  <c:v>1.531952E-7</c:v>
                </c:pt>
                <c:pt idx="109">
                  <c:v>1.531641E-7</c:v>
                </c:pt>
                <c:pt idx="110">
                  <c:v>1.531333E-7</c:v>
                </c:pt>
                <c:pt idx="111">
                  <c:v>1.531029E-7</c:v>
                </c:pt>
                <c:pt idx="112">
                  <c:v>1.5307300000000001E-7</c:v>
                </c:pt>
                <c:pt idx="113">
                  <c:v>1.530434E-7</c:v>
                </c:pt>
                <c:pt idx="114">
                  <c:v>1.5301420000000001E-7</c:v>
                </c:pt>
                <c:pt idx="115">
                  <c:v>1.5298529999999999E-7</c:v>
                </c:pt>
                <c:pt idx="116">
                  <c:v>1.529568E-7</c:v>
                </c:pt>
                <c:pt idx="117">
                  <c:v>1.529287E-7</c:v>
                </c:pt>
                <c:pt idx="118">
                  <c:v>1.5290090000000001E-7</c:v>
                </c:pt>
                <c:pt idx="119">
                  <c:v>1.5287339999999999E-7</c:v>
                </c:pt>
                <c:pt idx="120">
                  <c:v>1.528462E-7</c:v>
                </c:pt>
                <c:pt idx="121">
                  <c:v>1.5281940000000001E-7</c:v>
                </c:pt>
                <c:pt idx="122">
                  <c:v>1.527928E-7</c:v>
                </c:pt>
                <c:pt idx="123">
                  <c:v>1.5276660000000001E-7</c:v>
                </c:pt>
                <c:pt idx="124">
                  <c:v>1.5274060000000001E-7</c:v>
                </c:pt>
                <c:pt idx="125">
                  <c:v>1.5271490000000001E-7</c:v>
                </c:pt>
                <c:pt idx="126">
                  <c:v>1.5268950000000001E-7</c:v>
                </c:pt>
                <c:pt idx="127">
                  <c:v>1.5266439999999999E-7</c:v>
                </c:pt>
                <c:pt idx="128">
                  <c:v>1.5263950000000001E-7</c:v>
                </c:pt>
                <c:pt idx="129">
                  <c:v>1.526149E-7</c:v>
                </c:pt>
                <c:pt idx="130">
                  <c:v>1.5259050000000001E-7</c:v>
                </c:pt>
                <c:pt idx="131">
                  <c:v>1.5256640000000001E-7</c:v>
                </c:pt>
                <c:pt idx="132">
                  <c:v>1.525425E-7</c:v>
                </c:pt>
                <c:pt idx="133">
                  <c:v>1.525189E-7</c:v>
                </c:pt>
                <c:pt idx="134">
                  <c:v>1.524955E-7</c:v>
                </c:pt>
                <c:pt idx="135">
                  <c:v>1.5247229999999999E-7</c:v>
                </c:pt>
                <c:pt idx="136">
                  <c:v>1.5244929999999999E-7</c:v>
                </c:pt>
                <c:pt idx="137">
                  <c:v>1.5242650000000001E-7</c:v>
                </c:pt>
                <c:pt idx="138">
                  <c:v>1.5240399999999999E-7</c:v>
                </c:pt>
                <c:pt idx="139">
                  <c:v>1.523816E-7</c:v>
                </c:pt>
                <c:pt idx="140">
                  <c:v>1.5235950000000001E-7</c:v>
                </c:pt>
                <c:pt idx="141">
                  <c:v>1.5233750000000001E-7</c:v>
                </c:pt>
                <c:pt idx="142">
                  <c:v>1.5231579999999999E-7</c:v>
                </c:pt>
                <c:pt idx="143">
                  <c:v>1.5229420000000001E-7</c:v>
                </c:pt>
                <c:pt idx="144">
                  <c:v>1.5227279999999999E-7</c:v>
                </c:pt>
                <c:pt idx="145">
                  <c:v>1.5225160000000001E-7</c:v>
                </c:pt>
                <c:pt idx="146">
                  <c:v>1.5223049999999999E-7</c:v>
                </c:pt>
                <c:pt idx="147">
                  <c:v>1.5220970000000001E-7</c:v>
                </c:pt>
                <c:pt idx="148">
                  <c:v>1.5218899999999999E-7</c:v>
                </c:pt>
                <c:pt idx="149">
                  <c:v>1.521685E-7</c:v>
                </c:pt>
                <c:pt idx="150">
                  <c:v>1.5214810000000001E-7</c:v>
                </c:pt>
                <c:pt idx="151">
                  <c:v>1.5212790000000001E-7</c:v>
                </c:pt>
                <c:pt idx="152">
                  <c:v>1.5210790000000001E-7</c:v>
                </c:pt>
                <c:pt idx="153">
                  <c:v>1.5208800000000001E-7</c:v>
                </c:pt>
                <c:pt idx="154">
                  <c:v>1.5206819999999999E-7</c:v>
                </c:pt>
                <c:pt idx="155">
                  <c:v>1.5204870000000001E-7</c:v>
                </c:pt>
                <c:pt idx="156">
                  <c:v>1.520292E-7</c:v>
                </c:pt>
                <c:pt idx="157">
                  <c:v>1.520099E-7</c:v>
                </c:pt>
                <c:pt idx="158">
                  <c:v>1.5199079999999999E-7</c:v>
                </c:pt>
                <c:pt idx="159">
                  <c:v>1.519717E-7</c:v>
                </c:pt>
                <c:pt idx="160">
                  <c:v>1.519528E-7</c:v>
                </c:pt>
                <c:pt idx="161">
                  <c:v>1.5193410000000001E-7</c:v>
                </c:pt>
                <c:pt idx="162">
                  <c:v>1.5191550000000001E-7</c:v>
                </c:pt>
                <c:pt idx="163">
                  <c:v>1.51897E-7</c:v>
                </c:pt>
                <c:pt idx="164">
                  <c:v>1.5187860000000001E-7</c:v>
                </c:pt>
                <c:pt idx="165">
                  <c:v>1.5186040000000001E-7</c:v>
                </c:pt>
                <c:pt idx="166">
                  <c:v>1.518422E-7</c:v>
                </c:pt>
                <c:pt idx="167">
                  <c:v>1.5182420000000001E-7</c:v>
                </c:pt>
                <c:pt idx="168">
                  <c:v>1.5180630000000001E-7</c:v>
                </c:pt>
                <c:pt idx="169">
                  <c:v>1.5178859999999999E-7</c:v>
                </c:pt>
                <c:pt idx="170">
                  <c:v>1.517709E-7</c:v>
                </c:pt>
                <c:pt idx="171">
                  <c:v>1.5175339999999999E-7</c:v>
                </c:pt>
                <c:pt idx="172">
                  <c:v>1.5173590000000001E-7</c:v>
                </c:pt>
                <c:pt idx="173">
                  <c:v>1.5171859999999999E-7</c:v>
                </c:pt>
                <c:pt idx="174">
                  <c:v>1.5170140000000001E-7</c:v>
                </c:pt>
                <c:pt idx="175">
                  <c:v>1.516843E-7</c:v>
                </c:pt>
                <c:pt idx="176">
                  <c:v>1.5166730000000001E-7</c:v>
                </c:pt>
                <c:pt idx="177">
                  <c:v>1.5165040000000001E-7</c:v>
                </c:pt>
                <c:pt idx="178">
                  <c:v>1.516336E-7</c:v>
                </c:pt>
                <c:pt idx="179">
                  <c:v>1.5161679999999999E-7</c:v>
                </c:pt>
                <c:pt idx="180">
                  <c:v>1.5160019999999999E-7</c:v>
                </c:pt>
                <c:pt idx="181">
                  <c:v>1.5158370000000001E-7</c:v>
                </c:pt>
                <c:pt idx="182">
                  <c:v>1.515673E-7</c:v>
                </c:pt>
                <c:pt idx="183">
                  <c:v>1.5155090000000001E-7</c:v>
                </c:pt>
                <c:pt idx="184">
                  <c:v>1.5153470000000001E-7</c:v>
                </c:pt>
                <c:pt idx="185">
                  <c:v>1.5151850000000001E-7</c:v>
                </c:pt>
                <c:pt idx="186">
                  <c:v>1.5150249999999999E-7</c:v>
                </c:pt>
                <c:pt idx="187">
                  <c:v>1.514865E-7</c:v>
                </c:pt>
                <c:pt idx="188">
                  <c:v>1.514706E-7</c:v>
                </c:pt>
                <c:pt idx="189">
                  <c:v>1.5145479999999999E-7</c:v>
                </c:pt>
                <c:pt idx="190">
                  <c:v>1.514391E-7</c:v>
                </c:pt>
                <c:pt idx="191">
                  <c:v>1.5142339999999999E-7</c:v>
                </c:pt>
                <c:pt idx="192">
                  <c:v>1.5140779999999999E-7</c:v>
                </c:pt>
                <c:pt idx="193">
                  <c:v>1.5139240000000001E-7</c:v>
                </c:pt>
                <c:pt idx="194">
                  <c:v>1.513769E-7</c:v>
                </c:pt>
                <c:pt idx="195">
                  <c:v>1.5136160000000001E-7</c:v>
                </c:pt>
                <c:pt idx="196">
                  <c:v>1.5134640000000001E-7</c:v>
                </c:pt>
                <c:pt idx="197">
                  <c:v>1.513312E-7</c:v>
                </c:pt>
                <c:pt idx="198">
                  <c:v>1.513161E-7</c:v>
                </c:pt>
                <c:pt idx="199">
                  <c:v>1.5130100000000001E-7</c:v>
                </c:pt>
                <c:pt idx="200">
                  <c:v>1.5128609999999999E-7</c:v>
                </c:pt>
                <c:pt idx="201">
                  <c:v>1.5127119999999999E-7</c:v>
                </c:pt>
                <c:pt idx="202">
                  <c:v>1.5125640000000001E-7</c:v>
                </c:pt>
                <c:pt idx="203">
                  <c:v>1.512416E-7</c:v>
                </c:pt>
                <c:pt idx="204">
                  <c:v>1.5122689999999999E-7</c:v>
                </c:pt>
                <c:pt idx="205">
                  <c:v>1.5121229999999999E-7</c:v>
                </c:pt>
                <c:pt idx="206">
                  <c:v>1.511977E-7</c:v>
                </c:pt>
                <c:pt idx="207">
                  <c:v>1.5118329999999999E-7</c:v>
                </c:pt>
                <c:pt idx="208">
                  <c:v>1.5116880000000001E-7</c:v>
                </c:pt>
                <c:pt idx="209">
                  <c:v>1.5115449999999999E-7</c:v>
                </c:pt>
                <c:pt idx="210">
                  <c:v>1.511402E-7</c:v>
                </c:pt>
                <c:pt idx="211">
                  <c:v>1.5112590000000001E-7</c:v>
                </c:pt>
                <c:pt idx="212">
                  <c:v>1.511118E-7</c:v>
                </c:pt>
                <c:pt idx="213">
                  <c:v>1.5109769999999999E-7</c:v>
                </c:pt>
                <c:pt idx="214">
                  <c:v>1.5108360000000001E-7</c:v>
                </c:pt>
                <c:pt idx="215">
                  <c:v>1.5106959999999999E-7</c:v>
                </c:pt>
                <c:pt idx="216">
                  <c:v>1.510557E-7</c:v>
                </c:pt>
                <c:pt idx="217">
                  <c:v>1.510418E-7</c:v>
                </c:pt>
                <c:pt idx="218">
                  <c:v>1.5102799999999999E-7</c:v>
                </c:pt>
                <c:pt idx="219">
                  <c:v>1.5101419999999999E-7</c:v>
                </c:pt>
                <c:pt idx="220">
                  <c:v>1.510005E-7</c:v>
                </c:pt>
                <c:pt idx="221">
                  <c:v>1.5098679999999999E-7</c:v>
                </c:pt>
                <c:pt idx="222">
                  <c:v>1.509732E-7</c:v>
                </c:pt>
                <c:pt idx="223">
                  <c:v>1.509596E-7</c:v>
                </c:pt>
                <c:pt idx="224">
                  <c:v>1.509461E-7</c:v>
                </c:pt>
                <c:pt idx="225">
                  <c:v>1.5093269999999999E-7</c:v>
                </c:pt>
                <c:pt idx="226">
                  <c:v>1.5091930000000001E-7</c:v>
                </c:pt>
                <c:pt idx="227">
                  <c:v>1.509059E-7</c:v>
                </c:pt>
                <c:pt idx="228">
                  <c:v>1.508926E-7</c:v>
                </c:pt>
                <c:pt idx="229">
                  <c:v>1.5087940000000001E-7</c:v>
                </c:pt>
                <c:pt idx="230">
                  <c:v>1.5086620000000001E-7</c:v>
                </c:pt>
                <c:pt idx="231">
                  <c:v>1.5085300000000001E-7</c:v>
                </c:pt>
                <c:pt idx="232">
                  <c:v>1.508399E-7</c:v>
                </c:pt>
                <c:pt idx="233">
                  <c:v>1.5082690000000001E-7</c:v>
                </c:pt>
                <c:pt idx="234">
                  <c:v>1.508139E-7</c:v>
                </c:pt>
                <c:pt idx="235">
                  <c:v>1.5080090000000001E-7</c:v>
                </c:pt>
                <c:pt idx="236">
                  <c:v>1.5078799999999999E-7</c:v>
                </c:pt>
                <c:pt idx="237">
                  <c:v>1.5077509999999999E-7</c:v>
                </c:pt>
                <c:pt idx="238">
                  <c:v>1.5076230000000001E-7</c:v>
                </c:pt>
                <c:pt idx="239">
                  <c:v>1.5074950000000001E-7</c:v>
                </c:pt>
                <c:pt idx="240">
                  <c:v>1.5073670000000001E-7</c:v>
                </c:pt>
                <c:pt idx="241">
                  <c:v>1.5072399999999999E-7</c:v>
                </c:pt>
                <c:pt idx="242">
                  <c:v>1.507114E-7</c:v>
                </c:pt>
                <c:pt idx="243">
                  <c:v>1.5069880000000001E-7</c:v>
                </c:pt>
                <c:pt idx="244">
                  <c:v>1.5068619999999999E-7</c:v>
                </c:pt>
                <c:pt idx="245">
                  <c:v>1.5067359999999999E-7</c:v>
                </c:pt>
                <c:pt idx="246">
                  <c:v>1.5066109999999999E-7</c:v>
                </c:pt>
                <c:pt idx="247">
                  <c:v>1.5064870000000001E-7</c:v>
                </c:pt>
                <c:pt idx="248">
                  <c:v>1.506363E-7</c:v>
                </c:pt>
                <c:pt idx="249">
                  <c:v>1.5062389999999999E-7</c:v>
                </c:pt>
                <c:pt idx="250">
                  <c:v>1.506116E-7</c:v>
                </c:pt>
              </c:numCache>
            </c:numRef>
          </c:yVal>
          <c:smooth val="1"/>
          <c:extLst>
            <c:ext xmlns:c16="http://schemas.microsoft.com/office/drawing/2014/chart" uri="{C3380CC4-5D6E-409C-BE32-E72D297353CC}">
              <c16:uniqueId val="{0000000B-4D4C-4B1C-89A4-3D3AFACA9F2D}"/>
            </c:ext>
          </c:extLst>
        </c:ser>
        <c:ser>
          <c:idx val="12"/>
          <c:order val="12"/>
          <c:tx>
            <c:strRef>
              <c:f>marine01!$Q$1</c:f>
              <c:strCache>
                <c:ptCount val="1"/>
                <c:pt idx="0">
                  <c:v>Dp(5.19269E-08) </c:v>
                </c:pt>
              </c:strCache>
            </c:strRef>
          </c:tx>
          <c:spPr>
            <a:ln w="12700">
              <a:solidFill>
                <a:srgbClr val="99CC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marine01!$Q$2:$Q$252</c:f>
              <c:numCache>
                <c:formatCode>0.00E+00</c:formatCode>
                <c:ptCount val="251"/>
                <c:pt idx="0">
                  <c:v>8.882169E-8</c:v>
                </c:pt>
                <c:pt idx="1">
                  <c:v>1.122914E-7</c:v>
                </c:pt>
                <c:pt idx="2">
                  <c:v>1.1407E-7</c:v>
                </c:pt>
                <c:pt idx="3">
                  <c:v>1.1601029999999999E-7</c:v>
                </c:pt>
                <c:pt idx="4">
                  <c:v>1.181286E-7</c:v>
                </c:pt>
                <c:pt idx="5">
                  <c:v>1.1986280000000001E-7</c:v>
                </c:pt>
                <c:pt idx="6">
                  <c:v>1.2170170000000001E-7</c:v>
                </c:pt>
                <c:pt idx="7">
                  <c:v>1.2368489999999999E-7</c:v>
                </c:pt>
                <c:pt idx="8">
                  <c:v>1.258325E-7</c:v>
                </c:pt>
                <c:pt idx="9">
                  <c:v>1.281699E-7</c:v>
                </c:pt>
                <c:pt idx="10">
                  <c:v>1.3072819999999999E-7</c:v>
                </c:pt>
                <c:pt idx="11">
                  <c:v>1.33547E-7</c:v>
                </c:pt>
                <c:pt idx="12">
                  <c:v>1.3667660000000001E-7</c:v>
                </c:pt>
                <c:pt idx="13">
                  <c:v>1.4018360000000001E-7</c:v>
                </c:pt>
                <c:pt idx="14">
                  <c:v>1.4415670000000001E-7</c:v>
                </c:pt>
                <c:pt idx="15">
                  <c:v>1.4871869999999999E-7</c:v>
                </c:pt>
                <c:pt idx="16">
                  <c:v>1.5404609999999999E-7</c:v>
                </c:pt>
                <c:pt idx="17">
                  <c:v>1.604025E-7</c:v>
                </c:pt>
                <c:pt idx="18">
                  <c:v>1.6820459999999999E-7</c:v>
                </c:pt>
                <c:pt idx="19">
                  <c:v>1.7814940000000001E-7</c:v>
                </c:pt>
                <c:pt idx="20">
                  <c:v>1.9154899999999999E-7</c:v>
                </c:pt>
                <c:pt idx="21">
                  <c:v>2.1063940000000001E-7</c:v>
                </c:pt>
                <c:pt idx="22">
                  <c:v>2.3972539999999998E-7</c:v>
                </c:pt>
                <c:pt idx="23">
                  <c:v>2.8913250000000001E-7</c:v>
                </c:pt>
                <c:pt idx="24">
                  <c:v>4.1423319999999999E-7</c:v>
                </c:pt>
                <c:pt idx="25">
                  <c:v>9.1035900000000003E-7</c:v>
                </c:pt>
                <c:pt idx="26">
                  <c:v>1.7257639999999999E-6</c:v>
                </c:pt>
                <c:pt idx="27">
                  <c:v>2.4653790000000002E-6</c:v>
                </c:pt>
                <c:pt idx="28">
                  <c:v>3.0619529999999998E-6</c:v>
                </c:pt>
                <c:pt idx="29">
                  <c:v>3.5438799999999999E-6</c:v>
                </c:pt>
                <c:pt idx="30">
                  <c:v>3.9443230000000001E-6</c:v>
                </c:pt>
                <c:pt idx="31">
                  <c:v>4.2884850000000003E-6</c:v>
                </c:pt>
                <c:pt idx="32">
                  <c:v>4.593471E-6</c:v>
                </c:pt>
                <c:pt idx="33">
                  <c:v>4.8700900000000003E-6</c:v>
                </c:pt>
                <c:pt idx="34">
                  <c:v>5.1252550000000001E-6</c:v>
                </c:pt>
                <c:pt idx="35">
                  <c:v>5.3634880000000001E-6</c:v>
                </c:pt>
                <c:pt idx="36">
                  <c:v>5.5878159999999997E-6</c:v>
                </c:pt>
                <c:pt idx="37">
                  <c:v>5.8003680000000004E-6</c:v>
                </c:pt>
                <c:pt idx="38">
                  <c:v>6.0027339999999998E-6</c:v>
                </c:pt>
                <c:pt idx="39">
                  <c:v>6.1961150000000001E-6</c:v>
                </c:pt>
                <c:pt idx="40">
                  <c:v>6.3814770000000002E-6</c:v>
                </c:pt>
                <c:pt idx="41">
                  <c:v>6.5595779999999997E-6</c:v>
                </c:pt>
                <c:pt idx="42">
                  <c:v>6.7311849999999998E-6</c:v>
                </c:pt>
                <c:pt idx="43">
                  <c:v>6.8968209999999997E-6</c:v>
                </c:pt>
                <c:pt idx="44">
                  <c:v>7.0569759999999997E-6</c:v>
                </c:pt>
                <c:pt idx="45">
                  <c:v>7.2120870000000002E-6</c:v>
                </c:pt>
                <c:pt idx="46">
                  <c:v>7.3625250000000003E-6</c:v>
                </c:pt>
                <c:pt idx="47">
                  <c:v>7.5086270000000001E-6</c:v>
                </c:pt>
                <c:pt idx="48">
                  <c:v>7.6506469999999995E-6</c:v>
                </c:pt>
                <c:pt idx="49">
                  <c:v>7.7888810000000006E-6</c:v>
                </c:pt>
                <c:pt idx="50">
                  <c:v>7.9235889999999997E-6</c:v>
                </c:pt>
                <c:pt idx="51">
                  <c:v>8.0549630000000004E-6</c:v>
                </c:pt>
                <c:pt idx="52">
                  <c:v>8.1832559999999997E-6</c:v>
                </c:pt>
                <c:pt idx="53">
                  <c:v>8.308556E-6</c:v>
                </c:pt>
                <c:pt idx="54">
                  <c:v>8.4311139999999996E-6</c:v>
                </c:pt>
                <c:pt idx="55">
                  <c:v>8.5509949999999996E-6</c:v>
                </c:pt>
                <c:pt idx="56">
                  <c:v>8.6683960000000006E-6</c:v>
                </c:pt>
                <c:pt idx="57">
                  <c:v>8.7834339999999993E-6</c:v>
                </c:pt>
                <c:pt idx="58">
                  <c:v>8.8961290000000004E-6</c:v>
                </c:pt>
                <c:pt idx="59">
                  <c:v>9.0066839999999992E-6</c:v>
                </c:pt>
                <c:pt idx="60">
                  <c:v>9.1152200000000001E-6</c:v>
                </c:pt>
                <c:pt idx="61">
                  <c:v>9.2217449999999999E-6</c:v>
                </c:pt>
                <c:pt idx="62">
                  <c:v>9.3264040000000003E-6</c:v>
                </c:pt>
                <c:pt idx="63">
                  <c:v>9.4292279999999994E-6</c:v>
                </c:pt>
                <c:pt idx="64">
                  <c:v>9.5303409999999997E-6</c:v>
                </c:pt>
                <c:pt idx="65">
                  <c:v>9.629773E-6</c:v>
                </c:pt>
                <c:pt idx="66">
                  <c:v>9.7276119999999993E-6</c:v>
                </c:pt>
                <c:pt idx="67">
                  <c:v>9.8238900000000002E-6</c:v>
                </c:pt>
                <c:pt idx="68">
                  <c:v>9.9186860000000005E-6</c:v>
                </c:pt>
                <c:pt idx="69">
                  <c:v>1.0012080000000001E-5</c:v>
                </c:pt>
                <c:pt idx="70">
                  <c:v>1.0104109999999999E-5</c:v>
                </c:pt>
                <c:pt idx="71">
                  <c:v>1.0194820000000001E-5</c:v>
                </c:pt>
                <c:pt idx="72">
                  <c:v>1.0284229999999999E-5</c:v>
                </c:pt>
                <c:pt idx="73">
                  <c:v>1.0372400000000001E-5</c:v>
                </c:pt>
                <c:pt idx="74">
                  <c:v>1.045937E-5</c:v>
                </c:pt>
                <c:pt idx="75">
                  <c:v>1.0545180000000001E-5</c:v>
                </c:pt>
                <c:pt idx="76">
                  <c:v>1.0629869999999999E-5</c:v>
                </c:pt>
                <c:pt idx="77">
                  <c:v>1.0713489999999999E-5</c:v>
                </c:pt>
                <c:pt idx="78">
                  <c:v>1.0796040000000001E-5</c:v>
                </c:pt>
                <c:pt idx="79">
                  <c:v>1.087759E-5</c:v>
                </c:pt>
                <c:pt idx="80">
                  <c:v>1.095816E-5</c:v>
                </c:pt>
                <c:pt idx="81">
                  <c:v>1.103774E-5</c:v>
                </c:pt>
                <c:pt idx="82">
                  <c:v>1.1116420000000001E-5</c:v>
                </c:pt>
                <c:pt idx="83">
                  <c:v>1.119419E-5</c:v>
                </c:pt>
                <c:pt idx="84">
                  <c:v>1.1271070000000001E-5</c:v>
                </c:pt>
                <c:pt idx="85">
                  <c:v>1.1347089999999999E-5</c:v>
                </c:pt>
                <c:pt idx="86">
                  <c:v>1.1422279999999999E-5</c:v>
                </c:pt>
                <c:pt idx="87">
                  <c:v>1.149664E-5</c:v>
                </c:pt>
                <c:pt idx="88">
                  <c:v>1.1570219999999999E-5</c:v>
                </c:pt>
                <c:pt idx="89">
                  <c:v>1.164302E-5</c:v>
                </c:pt>
                <c:pt idx="90">
                  <c:v>1.1715079999999999E-5</c:v>
                </c:pt>
                <c:pt idx="91">
                  <c:v>1.178639E-5</c:v>
                </c:pt>
                <c:pt idx="92">
                  <c:v>1.1856989999999999E-5</c:v>
                </c:pt>
                <c:pt idx="93">
                  <c:v>1.192688E-5</c:v>
                </c:pt>
                <c:pt idx="94">
                  <c:v>1.199609E-5</c:v>
                </c:pt>
                <c:pt idx="95">
                  <c:v>1.2064619999999999E-5</c:v>
                </c:pt>
                <c:pt idx="96">
                  <c:v>1.213251E-5</c:v>
                </c:pt>
                <c:pt idx="97">
                  <c:v>1.219978E-5</c:v>
                </c:pt>
                <c:pt idx="98">
                  <c:v>1.22664E-5</c:v>
                </c:pt>
                <c:pt idx="99">
                  <c:v>1.2332429999999999E-5</c:v>
                </c:pt>
                <c:pt idx="100">
                  <c:v>1.239784E-5</c:v>
                </c:pt>
                <c:pt idx="101">
                  <c:v>1.2462689999999999E-5</c:v>
                </c:pt>
                <c:pt idx="102">
                  <c:v>1.2526959999999999E-5</c:v>
                </c:pt>
                <c:pt idx="103">
                  <c:v>1.2590690000000001E-5</c:v>
                </c:pt>
                <c:pt idx="104">
                  <c:v>1.265386E-5</c:v>
                </c:pt>
                <c:pt idx="105">
                  <c:v>1.2716499999999999E-5</c:v>
                </c:pt>
                <c:pt idx="106">
                  <c:v>1.27786E-5</c:v>
                </c:pt>
                <c:pt idx="107">
                  <c:v>1.284021E-5</c:v>
                </c:pt>
                <c:pt idx="108">
                  <c:v>1.290133E-5</c:v>
                </c:pt>
                <c:pt idx="109">
                  <c:v>1.2961909999999999E-5</c:v>
                </c:pt>
                <c:pt idx="110">
                  <c:v>1.3022E-5</c:v>
                </c:pt>
                <c:pt idx="111">
                  <c:v>1.308165E-5</c:v>
                </c:pt>
                <c:pt idx="112">
                  <c:v>1.314081E-5</c:v>
                </c:pt>
                <c:pt idx="113">
                  <c:v>1.319953E-5</c:v>
                </c:pt>
                <c:pt idx="114">
                  <c:v>1.32578E-5</c:v>
                </c:pt>
                <c:pt idx="115">
                  <c:v>1.33156E-5</c:v>
                </c:pt>
                <c:pt idx="116">
                  <c:v>1.337297E-5</c:v>
                </c:pt>
                <c:pt idx="117">
                  <c:v>1.3429939999999999E-5</c:v>
                </c:pt>
                <c:pt idx="118">
                  <c:v>1.348649E-5</c:v>
                </c:pt>
                <c:pt idx="119">
                  <c:v>1.3542640000000001E-5</c:v>
                </c:pt>
                <c:pt idx="120">
                  <c:v>1.359838E-5</c:v>
                </c:pt>
                <c:pt idx="121">
                  <c:v>1.365373E-5</c:v>
                </c:pt>
                <c:pt idx="122">
                  <c:v>1.3708669999999999E-5</c:v>
                </c:pt>
                <c:pt idx="123">
                  <c:v>1.3763250000000001E-5</c:v>
                </c:pt>
                <c:pt idx="124">
                  <c:v>1.3817420000000001E-5</c:v>
                </c:pt>
                <c:pt idx="125">
                  <c:v>1.3871259999999999E-5</c:v>
                </c:pt>
                <c:pt idx="126">
                  <c:v>1.392472E-5</c:v>
                </c:pt>
                <c:pt idx="127">
                  <c:v>1.3977830000000001E-5</c:v>
                </c:pt>
                <c:pt idx="128">
                  <c:v>1.4030579999999999E-5</c:v>
                </c:pt>
                <c:pt idx="129">
                  <c:v>1.408299E-5</c:v>
                </c:pt>
                <c:pt idx="130">
                  <c:v>1.4135020000000001E-5</c:v>
                </c:pt>
                <c:pt idx="131">
                  <c:v>1.4186749999999999E-5</c:v>
                </c:pt>
                <c:pt idx="132">
                  <c:v>1.4238130000000001E-5</c:v>
                </c:pt>
                <c:pt idx="133">
                  <c:v>1.4289180000000001E-5</c:v>
                </c:pt>
                <c:pt idx="134">
                  <c:v>1.43399E-5</c:v>
                </c:pt>
                <c:pt idx="135">
                  <c:v>1.439032E-5</c:v>
                </c:pt>
                <c:pt idx="136">
                  <c:v>1.444045E-5</c:v>
                </c:pt>
                <c:pt idx="137">
                  <c:v>1.4490279999999999E-5</c:v>
                </c:pt>
                <c:pt idx="138">
                  <c:v>1.453978E-5</c:v>
                </c:pt>
                <c:pt idx="139">
                  <c:v>1.4589E-5</c:v>
                </c:pt>
                <c:pt idx="140">
                  <c:v>1.4637920000000001E-5</c:v>
                </c:pt>
                <c:pt idx="141">
                  <c:v>1.468656E-5</c:v>
                </c:pt>
                <c:pt idx="142">
                  <c:v>1.473488E-5</c:v>
                </c:pt>
                <c:pt idx="143">
                  <c:v>1.4782959999999999E-5</c:v>
                </c:pt>
                <c:pt idx="144">
                  <c:v>1.483075E-5</c:v>
                </c:pt>
                <c:pt idx="145">
                  <c:v>1.487826E-5</c:v>
                </c:pt>
                <c:pt idx="146">
                  <c:v>1.49255E-5</c:v>
                </c:pt>
                <c:pt idx="147">
                  <c:v>1.497248E-5</c:v>
                </c:pt>
                <c:pt idx="148">
                  <c:v>1.501918E-5</c:v>
                </c:pt>
                <c:pt idx="149">
                  <c:v>1.506565E-5</c:v>
                </c:pt>
                <c:pt idx="150">
                  <c:v>1.5111839999999999E-5</c:v>
                </c:pt>
                <c:pt idx="151">
                  <c:v>1.5157800000000001E-5</c:v>
                </c:pt>
                <c:pt idx="152">
                  <c:v>1.520351E-5</c:v>
                </c:pt>
                <c:pt idx="153">
                  <c:v>1.524896E-5</c:v>
                </c:pt>
                <c:pt idx="154">
                  <c:v>1.5294160000000001E-5</c:v>
                </c:pt>
                <c:pt idx="155">
                  <c:v>1.5339120000000002E-5</c:v>
                </c:pt>
                <c:pt idx="156">
                  <c:v>1.5383870000000002E-5</c:v>
                </c:pt>
                <c:pt idx="157">
                  <c:v>1.5428380000000002E-5</c:v>
                </c:pt>
                <c:pt idx="158">
                  <c:v>1.5472650000000002E-5</c:v>
                </c:pt>
                <c:pt idx="159">
                  <c:v>1.55167E-5</c:v>
                </c:pt>
                <c:pt idx="160">
                  <c:v>1.5560519999999999E-5</c:v>
                </c:pt>
                <c:pt idx="161">
                  <c:v>1.5604109999999999E-5</c:v>
                </c:pt>
                <c:pt idx="162">
                  <c:v>1.5647499999999999E-5</c:v>
                </c:pt>
                <c:pt idx="163">
                  <c:v>1.5690659999999999E-5</c:v>
                </c:pt>
                <c:pt idx="164">
                  <c:v>1.5733609999999999E-5</c:v>
                </c:pt>
                <c:pt idx="165">
                  <c:v>1.5776329999999999E-5</c:v>
                </c:pt>
                <c:pt idx="166">
                  <c:v>1.5818849999999998E-5</c:v>
                </c:pt>
                <c:pt idx="167">
                  <c:v>1.586116E-5</c:v>
                </c:pt>
                <c:pt idx="168">
                  <c:v>1.5903279999999999E-5</c:v>
                </c:pt>
                <c:pt idx="169">
                  <c:v>1.594519E-5</c:v>
                </c:pt>
                <c:pt idx="170">
                  <c:v>1.5986900000000001E-5</c:v>
                </c:pt>
                <c:pt idx="171">
                  <c:v>1.6028419999999999E-5</c:v>
                </c:pt>
                <c:pt idx="172">
                  <c:v>1.6069729999999998E-5</c:v>
                </c:pt>
                <c:pt idx="173">
                  <c:v>1.6110849999999998E-5</c:v>
                </c:pt>
                <c:pt idx="174">
                  <c:v>1.6151779999999999E-5</c:v>
                </c:pt>
                <c:pt idx="175">
                  <c:v>1.619253E-5</c:v>
                </c:pt>
                <c:pt idx="176">
                  <c:v>1.6233080000000001E-5</c:v>
                </c:pt>
                <c:pt idx="177">
                  <c:v>1.6273449999999999E-5</c:v>
                </c:pt>
                <c:pt idx="178">
                  <c:v>1.6313639999999999E-5</c:v>
                </c:pt>
                <c:pt idx="179">
                  <c:v>1.6353649999999999E-5</c:v>
                </c:pt>
                <c:pt idx="180">
                  <c:v>1.6393490000000001E-5</c:v>
                </c:pt>
                <c:pt idx="181">
                  <c:v>1.6433129999999999E-5</c:v>
                </c:pt>
                <c:pt idx="182">
                  <c:v>1.647262E-5</c:v>
                </c:pt>
                <c:pt idx="183">
                  <c:v>1.6511910000000001E-5</c:v>
                </c:pt>
                <c:pt idx="184">
                  <c:v>1.6551050000000001E-5</c:v>
                </c:pt>
                <c:pt idx="185">
                  <c:v>1.6590009999999999E-5</c:v>
                </c:pt>
                <c:pt idx="186">
                  <c:v>1.6628799999999999E-5</c:v>
                </c:pt>
                <c:pt idx="187">
                  <c:v>1.6667430000000001E-5</c:v>
                </c:pt>
                <c:pt idx="188">
                  <c:v>1.6705890000000001E-5</c:v>
                </c:pt>
                <c:pt idx="189">
                  <c:v>1.6744190000000001E-5</c:v>
                </c:pt>
                <c:pt idx="190">
                  <c:v>1.6782329999999999E-5</c:v>
                </c:pt>
                <c:pt idx="191">
                  <c:v>1.682031E-5</c:v>
                </c:pt>
                <c:pt idx="192">
                  <c:v>1.6858119999999998E-5</c:v>
                </c:pt>
                <c:pt idx="193">
                  <c:v>1.6895790000000001E-5</c:v>
                </c:pt>
                <c:pt idx="194">
                  <c:v>1.6933299999999999E-5</c:v>
                </c:pt>
                <c:pt idx="195">
                  <c:v>1.697065E-5</c:v>
                </c:pt>
                <c:pt idx="196">
                  <c:v>1.700785E-5</c:v>
                </c:pt>
                <c:pt idx="197">
                  <c:v>1.70449E-5</c:v>
                </c:pt>
                <c:pt idx="198">
                  <c:v>1.70818E-5</c:v>
                </c:pt>
                <c:pt idx="199">
                  <c:v>1.711857E-5</c:v>
                </c:pt>
                <c:pt idx="200">
                  <c:v>1.715518E-5</c:v>
                </c:pt>
                <c:pt idx="201">
                  <c:v>1.7191639999999999E-5</c:v>
                </c:pt>
                <c:pt idx="202">
                  <c:v>1.7227959999999999E-5</c:v>
                </c:pt>
                <c:pt idx="203">
                  <c:v>1.7264139999999999E-5</c:v>
                </c:pt>
                <c:pt idx="204">
                  <c:v>1.7300169999999999E-5</c:v>
                </c:pt>
                <c:pt idx="205">
                  <c:v>1.733607E-5</c:v>
                </c:pt>
                <c:pt idx="206">
                  <c:v>1.7371830000000001E-5</c:v>
                </c:pt>
                <c:pt idx="207">
                  <c:v>1.7407449999999999E-5</c:v>
                </c:pt>
                <c:pt idx="208">
                  <c:v>1.7442930000000001E-5</c:v>
                </c:pt>
                <c:pt idx="209">
                  <c:v>1.7478290000000001E-5</c:v>
                </c:pt>
                <c:pt idx="210">
                  <c:v>1.7513500000000001E-5</c:v>
                </c:pt>
                <c:pt idx="211">
                  <c:v>1.7548579999999999E-5</c:v>
                </c:pt>
                <c:pt idx="212">
                  <c:v>1.7583540000000001E-5</c:v>
                </c:pt>
                <c:pt idx="213">
                  <c:v>1.7618360000000001E-5</c:v>
                </c:pt>
                <c:pt idx="214">
                  <c:v>1.765307E-5</c:v>
                </c:pt>
                <c:pt idx="215">
                  <c:v>1.7687629999999999E-5</c:v>
                </c:pt>
                <c:pt idx="216">
                  <c:v>1.772208E-5</c:v>
                </c:pt>
                <c:pt idx="217">
                  <c:v>1.7756390000000001E-5</c:v>
                </c:pt>
                <c:pt idx="218">
                  <c:v>1.7790580000000001E-5</c:v>
                </c:pt>
                <c:pt idx="219">
                  <c:v>1.7824649999999999E-5</c:v>
                </c:pt>
                <c:pt idx="220">
                  <c:v>1.7858609999999999E-5</c:v>
                </c:pt>
                <c:pt idx="221">
                  <c:v>1.7892440000000001E-5</c:v>
                </c:pt>
                <c:pt idx="222">
                  <c:v>1.792614E-5</c:v>
                </c:pt>
                <c:pt idx="223">
                  <c:v>1.7959729999999999E-5</c:v>
                </c:pt>
                <c:pt idx="224">
                  <c:v>1.7993199999999999E-5</c:v>
                </c:pt>
                <c:pt idx="225">
                  <c:v>1.8026550000000001E-5</c:v>
                </c:pt>
                <c:pt idx="226">
                  <c:v>1.8059780000000001E-5</c:v>
                </c:pt>
                <c:pt idx="227">
                  <c:v>1.8092900000000001E-5</c:v>
                </c:pt>
                <c:pt idx="228">
                  <c:v>1.812592E-5</c:v>
                </c:pt>
                <c:pt idx="229">
                  <c:v>1.81588E-5</c:v>
                </c:pt>
                <c:pt idx="230">
                  <c:v>1.8191569999999998E-5</c:v>
                </c:pt>
                <c:pt idx="231">
                  <c:v>1.822424E-5</c:v>
                </c:pt>
                <c:pt idx="232">
                  <c:v>1.825679E-5</c:v>
                </c:pt>
                <c:pt idx="233">
                  <c:v>1.828923E-5</c:v>
                </c:pt>
                <c:pt idx="234">
                  <c:v>1.8321569999999999E-5</c:v>
                </c:pt>
                <c:pt idx="235">
                  <c:v>1.8353810000000001E-5</c:v>
                </c:pt>
                <c:pt idx="236">
                  <c:v>1.8385930000000002E-5</c:v>
                </c:pt>
                <c:pt idx="237">
                  <c:v>1.8417949999999999E-5</c:v>
                </c:pt>
                <c:pt idx="238">
                  <c:v>1.8449860000000002E-5</c:v>
                </c:pt>
                <c:pt idx="239">
                  <c:v>1.848166E-5</c:v>
                </c:pt>
                <c:pt idx="240">
                  <c:v>1.8513369999999999E-5</c:v>
                </c:pt>
                <c:pt idx="241">
                  <c:v>1.8544980000000001E-5</c:v>
                </c:pt>
                <c:pt idx="242">
                  <c:v>1.8576479999999999E-5</c:v>
                </c:pt>
                <c:pt idx="243">
                  <c:v>1.860787E-5</c:v>
                </c:pt>
                <c:pt idx="244">
                  <c:v>1.863916E-5</c:v>
                </c:pt>
                <c:pt idx="245">
                  <c:v>1.8670360000000001E-5</c:v>
                </c:pt>
                <c:pt idx="246">
                  <c:v>1.870145E-5</c:v>
                </c:pt>
                <c:pt idx="247">
                  <c:v>1.873244E-5</c:v>
                </c:pt>
                <c:pt idx="248">
                  <c:v>1.8763329999999999E-5</c:v>
                </c:pt>
                <c:pt idx="249">
                  <c:v>1.879414E-5</c:v>
                </c:pt>
                <c:pt idx="250">
                  <c:v>1.8824839999999999E-5</c:v>
                </c:pt>
              </c:numCache>
            </c:numRef>
          </c:yVal>
          <c:smooth val="1"/>
          <c:extLst>
            <c:ext xmlns:c16="http://schemas.microsoft.com/office/drawing/2014/chart" uri="{C3380CC4-5D6E-409C-BE32-E72D297353CC}">
              <c16:uniqueId val="{0000000C-4D4C-4B1C-89A4-3D3AFACA9F2D}"/>
            </c:ext>
          </c:extLst>
        </c:ser>
        <c:ser>
          <c:idx val="13"/>
          <c:order val="13"/>
          <c:tx>
            <c:strRef>
              <c:f>marine01!$R$1</c:f>
              <c:strCache>
                <c:ptCount val="1"/>
                <c:pt idx="0">
                  <c:v>Dp(5.69587E-08) </c:v>
                </c:pt>
              </c:strCache>
            </c:strRef>
          </c:tx>
          <c:spPr>
            <a:ln w="12700">
              <a:solidFill>
                <a:srgbClr val="FF99CC"/>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marine01!$R$2:$R$252</c:f>
              <c:numCache>
                <c:formatCode>0.00E+00</c:formatCode>
                <c:ptCount val="251"/>
                <c:pt idx="0">
                  <c:v>9.9445469999999999E-8</c:v>
                </c:pt>
                <c:pt idx="1">
                  <c:v>1.2485440000000001E-7</c:v>
                </c:pt>
                <c:pt idx="2">
                  <c:v>1.2691779999999999E-7</c:v>
                </c:pt>
                <c:pt idx="3">
                  <c:v>1.2917469999999999E-7</c:v>
                </c:pt>
                <c:pt idx="4">
                  <c:v>1.3112760000000001E-7</c:v>
                </c:pt>
                <c:pt idx="5">
                  <c:v>1.3311219999999999E-7</c:v>
                </c:pt>
                <c:pt idx="6">
                  <c:v>1.352401E-7</c:v>
                </c:pt>
                <c:pt idx="7">
                  <c:v>1.3754039999999999E-7</c:v>
                </c:pt>
                <c:pt idx="8">
                  <c:v>1.400387E-7</c:v>
                </c:pt>
                <c:pt idx="9">
                  <c:v>1.4276639999999999E-7</c:v>
                </c:pt>
                <c:pt idx="10">
                  <c:v>1.4576300000000001E-7</c:v>
                </c:pt>
                <c:pt idx="11">
                  <c:v>1.4907889999999999E-7</c:v>
                </c:pt>
                <c:pt idx="12">
                  <c:v>1.5277880000000001E-7</c:v>
                </c:pt>
                <c:pt idx="13">
                  <c:v>1.5694929999999999E-7</c:v>
                </c:pt>
                <c:pt idx="14">
                  <c:v>1.6170789999999999E-7</c:v>
                </c:pt>
                <c:pt idx="15">
                  <c:v>1.6722029999999999E-7</c:v>
                </c:pt>
                <c:pt idx="16">
                  <c:v>1.7373030000000001E-7</c:v>
                </c:pt>
                <c:pt idx="17">
                  <c:v>1.81614E-7</c:v>
                </c:pt>
                <c:pt idx="18">
                  <c:v>1.9149289999999999E-7</c:v>
                </c:pt>
                <c:pt idx="19">
                  <c:v>2.044812E-7</c:v>
                </c:pt>
                <c:pt idx="20">
                  <c:v>2.229147E-7</c:v>
                </c:pt>
                <c:pt idx="21">
                  <c:v>2.5204210000000002E-7</c:v>
                </c:pt>
                <c:pt idx="22">
                  <c:v>3.102427E-7</c:v>
                </c:pt>
                <c:pt idx="23">
                  <c:v>5.3614430000000002E-7</c:v>
                </c:pt>
                <c:pt idx="24">
                  <c:v>1.351688E-6</c:v>
                </c:pt>
                <c:pt idx="25">
                  <c:v>2.365721E-6</c:v>
                </c:pt>
                <c:pt idx="26">
                  <c:v>3.230522E-6</c:v>
                </c:pt>
                <c:pt idx="27">
                  <c:v>3.9172929999999998E-6</c:v>
                </c:pt>
                <c:pt idx="28">
                  <c:v>4.4609220000000001E-6</c:v>
                </c:pt>
                <c:pt idx="29">
                  <c:v>4.900886E-6</c:v>
                </c:pt>
                <c:pt idx="30">
                  <c:v>5.2683629999999999E-6</c:v>
                </c:pt>
                <c:pt idx="31">
                  <c:v>5.5857289999999999E-6</c:v>
                </c:pt>
                <c:pt idx="32">
                  <c:v>5.8680280000000003E-6</c:v>
                </c:pt>
                <c:pt idx="33">
                  <c:v>6.1247970000000003E-6</c:v>
                </c:pt>
                <c:pt idx="34">
                  <c:v>6.3621730000000001E-6</c:v>
                </c:pt>
                <c:pt idx="35">
                  <c:v>6.5841939999999998E-6</c:v>
                </c:pt>
                <c:pt idx="36">
                  <c:v>6.7935810000000002E-6</c:v>
                </c:pt>
                <c:pt idx="37">
                  <c:v>6.992254E-6</c:v>
                </c:pt>
                <c:pt idx="38">
                  <c:v>7.181653E-6</c:v>
                </c:pt>
                <c:pt idx="39">
                  <c:v>7.3628629999999999E-6</c:v>
                </c:pt>
                <c:pt idx="40">
                  <c:v>7.5367610000000004E-6</c:v>
                </c:pt>
                <c:pt idx="41">
                  <c:v>7.7040340000000008E-6</c:v>
                </c:pt>
                <c:pt idx="42">
                  <c:v>7.8653760000000003E-6</c:v>
                </c:pt>
                <c:pt idx="43">
                  <c:v>8.021262E-6</c:v>
                </c:pt>
                <c:pt idx="44">
                  <c:v>8.1721359999999994E-6</c:v>
                </c:pt>
                <c:pt idx="45">
                  <c:v>8.3183940000000001E-6</c:v>
                </c:pt>
                <c:pt idx="46">
                  <c:v>8.4603719999999996E-6</c:v>
                </c:pt>
                <c:pt idx="47">
                  <c:v>8.5983759999999999E-6</c:v>
                </c:pt>
                <c:pt idx="48">
                  <c:v>8.7326350000000008E-6</c:v>
                </c:pt>
                <c:pt idx="49">
                  <c:v>8.8634179999999998E-6</c:v>
                </c:pt>
                <c:pt idx="50">
                  <c:v>8.9909610000000008E-6</c:v>
                </c:pt>
                <c:pt idx="51">
                  <c:v>9.1154389999999992E-6</c:v>
                </c:pt>
                <c:pt idx="52">
                  <c:v>9.2370820000000008E-6</c:v>
                </c:pt>
                <c:pt idx="53">
                  <c:v>9.3559690000000001E-6</c:v>
                </c:pt>
                <c:pt idx="54">
                  <c:v>9.4723290000000001E-6</c:v>
                </c:pt>
                <c:pt idx="55">
                  <c:v>9.5862199999999995E-6</c:v>
                </c:pt>
                <c:pt idx="56">
                  <c:v>9.6978220000000007E-6</c:v>
                </c:pt>
                <c:pt idx="57">
                  <c:v>9.8072410000000004E-6</c:v>
                </c:pt>
                <c:pt idx="58">
                  <c:v>9.9144949999999993E-6</c:v>
                </c:pt>
                <c:pt idx="59">
                  <c:v>1.001977E-5</c:v>
                </c:pt>
                <c:pt idx="60">
                  <c:v>1.012318E-5</c:v>
                </c:pt>
                <c:pt idx="61">
                  <c:v>1.022472E-5</c:v>
                </c:pt>
                <c:pt idx="62">
                  <c:v>1.032453E-5</c:v>
                </c:pt>
                <c:pt idx="63">
                  <c:v>1.0422649999999999E-5</c:v>
                </c:pt>
                <c:pt idx="64">
                  <c:v>1.051917E-5</c:v>
                </c:pt>
                <c:pt idx="65">
                  <c:v>1.061414E-5</c:v>
                </c:pt>
                <c:pt idx="66">
                  <c:v>1.070762E-5</c:v>
                </c:pt>
                <c:pt idx="67">
                  <c:v>1.079966E-5</c:v>
                </c:pt>
                <c:pt idx="68">
                  <c:v>1.089031E-5</c:v>
                </c:pt>
                <c:pt idx="69">
                  <c:v>1.0979670000000001E-5</c:v>
                </c:pt>
                <c:pt idx="70">
                  <c:v>1.1067749999999999E-5</c:v>
                </c:pt>
                <c:pt idx="71">
                  <c:v>1.1154589999999999E-5</c:v>
                </c:pt>
                <c:pt idx="72">
                  <c:v>1.1240240000000001E-5</c:v>
                </c:pt>
                <c:pt idx="73">
                  <c:v>1.132472E-5</c:v>
                </c:pt>
                <c:pt idx="74">
                  <c:v>1.140808E-5</c:v>
                </c:pt>
                <c:pt idx="75">
                  <c:v>1.149036E-5</c:v>
                </c:pt>
                <c:pt idx="76">
                  <c:v>1.1571599999999999E-5</c:v>
                </c:pt>
                <c:pt idx="77">
                  <c:v>1.165184E-5</c:v>
                </c:pt>
                <c:pt idx="78">
                  <c:v>1.173107E-5</c:v>
                </c:pt>
                <c:pt idx="79">
                  <c:v>1.180937E-5</c:v>
                </c:pt>
                <c:pt idx="80">
                  <c:v>1.1886749999999999E-5</c:v>
                </c:pt>
                <c:pt idx="81">
                  <c:v>1.1963199999999999E-5</c:v>
                </c:pt>
                <c:pt idx="82">
                  <c:v>1.203882E-5</c:v>
                </c:pt>
                <c:pt idx="83">
                  <c:v>1.2113580000000001E-5</c:v>
                </c:pt>
                <c:pt idx="84">
                  <c:v>1.21875E-5</c:v>
                </c:pt>
                <c:pt idx="85">
                  <c:v>1.2260620000000001E-5</c:v>
                </c:pt>
                <c:pt idx="86">
                  <c:v>1.233297E-5</c:v>
                </c:pt>
                <c:pt idx="87">
                  <c:v>1.240453E-5</c:v>
                </c:pt>
                <c:pt idx="88">
                  <c:v>1.2475350000000001E-5</c:v>
                </c:pt>
                <c:pt idx="89">
                  <c:v>1.254545E-5</c:v>
                </c:pt>
                <c:pt idx="90">
                  <c:v>1.261485E-5</c:v>
                </c:pt>
                <c:pt idx="91">
                  <c:v>1.2683560000000001E-5</c:v>
                </c:pt>
                <c:pt idx="92">
                  <c:v>1.275158E-5</c:v>
                </c:pt>
                <c:pt idx="93">
                  <c:v>1.281894E-5</c:v>
                </c:pt>
                <c:pt idx="94">
                  <c:v>1.2885670000000001E-5</c:v>
                </c:pt>
                <c:pt idx="95">
                  <c:v>1.295175E-5</c:v>
                </c:pt>
                <c:pt idx="96">
                  <c:v>1.301723E-5</c:v>
                </c:pt>
                <c:pt idx="97">
                  <c:v>1.3082119999999999E-5</c:v>
                </c:pt>
                <c:pt idx="98">
                  <c:v>1.31464E-5</c:v>
                </c:pt>
                <c:pt idx="99">
                  <c:v>1.321013E-5</c:v>
                </c:pt>
                <c:pt idx="100">
                  <c:v>1.327327E-5</c:v>
                </c:pt>
                <c:pt idx="101">
                  <c:v>1.333589E-5</c:v>
                </c:pt>
                <c:pt idx="102">
                  <c:v>1.3397949999999999E-5</c:v>
                </c:pt>
                <c:pt idx="103">
                  <c:v>1.3459509999999999E-5</c:v>
                </c:pt>
                <c:pt idx="104">
                  <c:v>1.352054E-5</c:v>
                </c:pt>
                <c:pt idx="105">
                  <c:v>1.3581070000000001E-5</c:v>
                </c:pt>
                <c:pt idx="106">
                  <c:v>1.364109E-5</c:v>
                </c:pt>
                <c:pt idx="107">
                  <c:v>1.370064E-5</c:v>
                </c:pt>
                <c:pt idx="108">
                  <c:v>1.3759740000000001E-5</c:v>
                </c:pt>
                <c:pt idx="109">
                  <c:v>1.3818319999999999E-5</c:v>
                </c:pt>
                <c:pt idx="110">
                  <c:v>1.3876439999999999E-5</c:v>
                </c:pt>
                <c:pt idx="111">
                  <c:v>1.393413E-5</c:v>
                </c:pt>
                <c:pt idx="112">
                  <c:v>1.3991369999999999E-5</c:v>
                </c:pt>
                <c:pt idx="113">
                  <c:v>1.404819E-5</c:v>
                </c:pt>
                <c:pt idx="114">
                  <c:v>1.410459E-5</c:v>
                </c:pt>
                <c:pt idx="115">
                  <c:v>1.416054E-5</c:v>
                </c:pt>
                <c:pt idx="116">
                  <c:v>1.421609E-5</c:v>
                </c:pt>
                <c:pt idx="117">
                  <c:v>1.4271260000000001E-5</c:v>
                </c:pt>
                <c:pt idx="118">
                  <c:v>1.432603E-5</c:v>
                </c:pt>
                <c:pt idx="119">
                  <c:v>1.4380409999999999E-5</c:v>
                </c:pt>
                <c:pt idx="120">
                  <c:v>1.4434409999999999E-5</c:v>
                </c:pt>
                <c:pt idx="121">
                  <c:v>1.448804E-5</c:v>
                </c:pt>
                <c:pt idx="122">
                  <c:v>1.4541279999999999E-5</c:v>
                </c:pt>
                <c:pt idx="123">
                  <c:v>1.459418E-5</c:v>
                </c:pt>
                <c:pt idx="124">
                  <c:v>1.4646689999999999E-5</c:v>
                </c:pt>
                <c:pt idx="125">
                  <c:v>1.4698879999999999E-5</c:v>
                </c:pt>
                <c:pt idx="126">
                  <c:v>1.4750720000000001E-5</c:v>
                </c:pt>
                <c:pt idx="127">
                  <c:v>1.480222E-5</c:v>
                </c:pt>
                <c:pt idx="128">
                  <c:v>1.485339E-5</c:v>
                </c:pt>
                <c:pt idx="129">
                  <c:v>1.490422E-5</c:v>
                </c:pt>
                <c:pt idx="130">
                  <c:v>1.4954699999999999E-5</c:v>
                </c:pt>
                <c:pt idx="131">
                  <c:v>1.500489E-5</c:v>
                </c:pt>
                <c:pt idx="132">
                  <c:v>1.5054759999999999E-5</c:v>
                </c:pt>
                <c:pt idx="133">
                  <c:v>1.51043E-5</c:v>
                </c:pt>
                <c:pt idx="134">
                  <c:v>1.5153539999999999E-5</c:v>
                </c:pt>
                <c:pt idx="135">
                  <c:v>1.5202479999999999E-5</c:v>
                </c:pt>
                <c:pt idx="136">
                  <c:v>1.5251150000000001E-5</c:v>
                </c:pt>
                <c:pt idx="137">
                  <c:v>1.5299540000000001E-5</c:v>
                </c:pt>
                <c:pt idx="138">
                  <c:v>1.5347609999999999E-5</c:v>
                </c:pt>
                <c:pt idx="139">
                  <c:v>1.539542E-5</c:v>
                </c:pt>
                <c:pt idx="140">
                  <c:v>1.544293E-5</c:v>
                </c:pt>
                <c:pt idx="141">
                  <c:v>1.5490180000000002E-5</c:v>
                </c:pt>
                <c:pt idx="142">
                  <c:v>1.5537129999999999E-5</c:v>
                </c:pt>
                <c:pt idx="143">
                  <c:v>1.5583859999999999E-5</c:v>
                </c:pt>
                <c:pt idx="144">
                  <c:v>1.5630290000000001E-5</c:v>
                </c:pt>
                <c:pt idx="145">
                  <c:v>1.5676469999999999E-5</c:v>
                </c:pt>
                <c:pt idx="146">
                  <c:v>1.572239E-5</c:v>
                </c:pt>
                <c:pt idx="147">
                  <c:v>1.576806E-5</c:v>
                </c:pt>
                <c:pt idx="148">
                  <c:v>1.5813460000000001E-5</c:v>
                </c:pt>
                <c:pt idx="149">
                  <c:v>1.5858650000000001E-5</c:v>
                </c:pt>
                <c:pt idx="150">
                  <c:v>1.5903569999999999E-5</c:v>
                </c:pt>
                <c:pt idx="151">
                  <c:v>1.5948269999999999E-5</c:v>
                </c:pt>
                <c:pt idx="152">
                  <c:v>1.5992720000000002E-5</c:v>
                </c:pt>
                <c:pt idx="153">
                  <c:v>1.6036940000000002E-5</c:v>
                </c:pt>
                <c:pt idx="154">
                  <c:v>1.6080910000000001E-5</c:v>
                </c:pt>
                <c:pt idx="155">
                  <c:v>1.6124659999999999E-5</c:v>
                </c:pt>
                <c:pt idx="156">
                  <c:v>1.6168199999999999E-5</c:v>
                </c:pt>
                <c:pt idx="157">
                  <c:v>1.621151E-5</c:v>
                </c:pt>
                <c:pt idx="158">
                  <c:v>1.6254590000000001E-5</c:v>
                </c:pt>
                <c:pt idx="159">
                  <c:v>1.6297469999999999E-5</c:v>
                </c:pt>
                <c:pt idx="160">
                  <c:v>1.6340129999999998E-5</c:v>
                </c:pt>
                <c:pt idx="161">
                  <c:v>1.6382559999999999E-5</c:v>
                </c:pt>
                <c:pt idx="162">
                  <c:v>1.6424799999999999E-5</c:v>
                </c:pt>
                <c:pt idx="163">
                  <c:v>1.6466829999999998E-5</c:v>
                </c:pt>
                <c:pt idx="164">
                  <c:v>1.650865E-5</c:v>
                </c:pt>
                <c:pt idx="165">
                  <c:v>1.655026E-5</c:v>
                </c:pt>
                <c:pt idx="166">
                  <c:v>1.659167E-5</c:v>
                </c:pt>
                <c:pt idx="167">
                  <c:v>1.663288E-5</c:v>
                </c:pt>
                <c:pt idx="168">
                  <c:v>1.667391E-5</c:v>
                </c:pt>
                <c:pt idx="169">
                  <c:v>1.671474E-5</c:v>
                </c:pt>
                <c:pt idx="170">
                  <c:v>1.675537E-5</c:v>
                </c:pt>
                <c:pt idx="171">
                  <c:v>1.6795830000000001E-5</c:v>
                </c:pt>
                <c:pt idx="172">
                  <c:v>1.6836089999999999E-5</c:v>
                </c:pt>
                <c:pt idx="173">
                  <c:v>1.687616E-5</c:v>
                </c:pt>
                <c:pt idx="174">
                  <c:v>1.6916049999999999E-5</c:v>
                </c:pt>
                <c:pt idx="175">
                  <c:v>1.6955769999999999E-5</c:v>
                </c:pt>
                <c:pt idx="176">
                  <c:v>1.69953E-5</c:v>
                </c:pt>
                <c:pt idx="177">
                  <c:v>1.7034650000000001E-5</c:v>
                </c:pt>
                <c:pt idx="178">
                  <c:v>1.7073830000000001E-5</c:v>
                </c:pt>
                <c:pt idx="179">
                  <c:v>1.7112839999999999E-5</c:v>
                </c:pt>
                <c:pt idx="180">
                  <c:v>1.715169E-5</c:v>
                </c:pt>
                <c:pt idx="181">
                  <c:v>1.7190350000000001E-5</c:v>
                </c:pt>
                <c:pt idx="182">
                  <c:v>1.722885E-5</c:v>
                </c:pt>
                <c:pt idx="183">
                  <c:v>1.7267180000000002E-5</c:v>
                </c:pt>
                <c:pt idx="184">
                  <c:v>1.7305349999999999E-5</c:v>
                </c:pt>
                <c:pt idx="185">
                  <c:v>1.7343360000000001E-5</c:v>
                </c:pt>
                <c:pt idx="186">
                  <c:v>1.7381199999999999E-5</c:v>
                </c:pt>
                <c:pt idx="187">
                  <c:v>1.7418879999999999E-5</c:v>
                </c:pt>
                <c:pt idx="188">
                  <c:v>1.7456409999999998E-5</c:v>
                </c:pt>
                <c:pt idx="189">
                  <c:v>1.749378E-5</c:v>
                </c:pt>
                <c:pt idx="190">
                  <c:v>1.7530999999999999E-5</c:v>
                </c:pt>
                <c:pt idx="191">
                  <c:v>1.7568059999999999E-5</c:v>
                </c:pt>
                <c:pt idx="192">
                  <c:v>1.760497E-5</c:v>
                </c:pt>
                <c:pt idx="193">
                  <c:v>1.764173E-5</c:v>
                </c:pt>
                <c:pt idx="194">
                  <c:v>1.7678339999999999E-5</c:v>
                </c:pt>
                <c:pt idx="195">
                  <c:v>1.7714799999999999E-5</c:v>
                </c:pt>
                <c:pt idx="196">
                  <c:v>1.7751110000000001E-5</c:v>
                </c:pt>
                <c:pt idx="197">
                  <c:v>1.7787290000000001E-5</c:v>
                </c:pt>
                <c:pt idx="198">
                  <c:v>1.7823320000000001E-5</c:v>
                </c:pt>
                <c:pt idx="199">
                  <c:v>1.7859210000000001E-5</c:v>
                </c:pt>
                <c:pt idx="200">
                  <c:v>1.7894969999999999E-5</c:v>
                </c:pt>
                <c:pt idx="201">
                  <c:v>1.7930569999999999E-5</c:v>
                </c:pt>
                <c:pt idx="202">
                  <c:v>1.796604E-5</c:v>
                </c:pt>
                <c:pt idx="203">
                  <c:v>1.8001370000000001E-5</c:v>
                </c:pt>
                <c:pt idx="204">
                  <c:v>1.8036570000000001E-5</c:v>
                </c:pt>
                <c:pt idx="205">
                  <c:v>1.8071640000000001E-5</c:v>
                </c:pt>
                <c:pt idx="206">
                  <c:v>1.8106569999999998E-5</c:v>
                </c:pt>
                <c:pt idx="207">
                  <c:v>1.814137E-5</c:v>
                </c:pt>
                <c:pt idx="208">
                  <c:v>1.8176029999999999E-5</c:v>
                </c:pt>
                <c:pt idx="209">
                  <c:v>1.8210569999999999E-5</c:v>
                </c:pt>
                <c:pt idx="210">
                  <c:v>1.8244980000000001E-5</c:v>
                </c:pt>
                <c:pt idx="211">
                  <c:v>1.827926E-5</c:v>
                </c:pt>
                <c:pt idx="212">
                  <c:v>1.8313420000000001E-5</c:v>
                </c:pt>
                <c:pt idx="213">
                  <c:v>1.834745E-5</c:v>
                </c:pt>
                <c:pt idx="214">
                  <c:v>1.8381370000000001E-5</c:v>
                </c:pt>
                <c:pt idx="215">
                  <c:v>1.8415149999999999E-5</c:v>
                </c:pt>
                <c:pt idx="216">
                  <c:v>1.844882E-5</c:v>
                </c:pt>
                <c:pt idx="217">
                  <c:v>1.8482359999999998E-5</c:v>
                </c:pt>
                <c:pt idx="218">
                  <c:v>1.8515789999999999E-5</c:v>
                </c:pt>
                <c:pt idx="219">
                  <c:v>1.8549090000000001E-5</c:v>
                </c:pt>
                <c:pt idx="220">
                  <c:v>1.8582289999999999E-5</c:v>
                </c:pt>
                <c:pt idx="221">
                  <c:v>1.8615369999999999E-5</c:v>
                </c:pt>
                <c:pt idx="222">
                  <c:v>1.864832E-5</c:v>
                </c:pt>
                <c:pt idx="223">
                  <c:v>1.8681160000000001E-5</c:v>
                </c:pt>
                <c:pt idx="224">
                  <c:v>1.871389E-5</c:v>
                </c:pt>
                <c:pt idx="225">
                  <c:v>1.8746510000000002E-5</c:v>
                </c:pt>
                <c:pt idx="226">
                  <c:v>1.8779000000000001E-5</c:v>
                </c:pt>
                <c:pt idx="227">
                  <c:v>1.8811400000000001E-5</c:v>
                </c:pt>
                <c:pt idx="228">
                  <c:v>1.884369E-5</c:v>
                </c:pt>
                <c:pt idx="229">
                  <c:v>1.887585E-5</c:v>
                </c:pt>
                <c:pt idx="230">
                  <c:v>1.890791E-5</c:v>
                </c:pt>
                <c:pt idx="231">
                  <c:v>1.8939869999999999E-5</c:v>
                </c:pt>
                <c:pt idx="232">
                  <c:v>1.8971710000000001E-5</c:v>
                </c:pt>
                <c:pt idx="233">
                  <c:v>1.9003449999999998E-5</c:v>
                </c:pt>
                <c:pt idx="234">
                  <c:v>1.9035089999999999E-5</c:v>
                </c:pt>
                <c:pt idx="235">
                  <c:v>1.906663E-5</c:v>
                </c:pt>
                <c:pt idx="236">
                  <c:v>1.9098070000000001E-5</c:v>
                </c:pt>
                <c:pt idx="237">
                  <c:v>1.9129389999999999E-5</c:v>
                </c:pt>
                <c:pt idx="238">
                  <c:v>1.9160619999999999E-5</c:v>
                </c:pt>
                <c:pt idx="239">
                  <c:v>1.9191750000000001E-5</c:v>
                </c:pt>
                <c:pt idx="240">
                  <c:v>1.922278E-5</c:v>
                </c:pt>
                <c:pt idx="241">
                  <c:v>1.9253709999999999E-5</c:v>
                </c:pt>
                <c:pt idx="242">
                  <c:v>1.9284540000000001E-5</c:v>
                </c:pt>
                <c:pt idx="243">
                  <c:v>1.931528E-5</c:v>
                </c:pt>
                <c:pt idx="244">
                  <c:v>1.9345900000000001E-5</c:v>
                </c:pt>
                <c:pt idx="245">
                  <c:v>1.9376439999999999E-5</c:v>
                </c:pt>
                <c:pt idx="246">
                  <c:v>1.9406880000000001E-5</c:v>
                </c:pt>
                <c:pt idx="247">
                  <c:v>1.9437219999999999E-5</c:v>
                </c:pt>
                <c:pt idx="248">
                  <c:v>1.946746E-5</c:v>
                </c:pt>
                <c:pt idx="249">
                  <c:v>1.949763E-5</c:v>
                </c:pt>
                <c:pt idx="250">
                  <c:v>1.9527680000000001E-5</c:v>
                </c:pt>
              </c:numCache>
            </c:numRef>
          </c:yVal>
          <c:smooth val="1"/>
          <c:extLst>
            <c:ext xmlns:c16="http://schemas.microsoft.com/office/drawing/2014/chart" uri="{C3380CC4-5D6E-409C-BE32-E72D297353CC}">
              <c16:uniqueId val="{0000000D-4D4C-4B1C-89A4-3D3AFACA9F2D}"/>
            </c:ext>
          </c:extLst>
        </c:ser>
        <c:ser>
          <c:idx val="14"/>
          <c:order val="14"/>
          <c:tx>
            <c:strRef>
              <c:f>marine01!$S$1</c:f>
              <c:strCache>
                <c:ptCount val="1"/>
                <c:pt idx="0">
                  <c:v>Dp(6.24780E-08) </c:v>
                </c:pt>
              </c:strCache>
            </c:strRef>
          </c:tx>
          <c:spPr>
            <a:ln w="12700">
              <a:solidFill>
                <a:srgbClr val="CC99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marine01!$S$2:$S$252</c:f>
              <c:numCache>
                <c:formatCode>0.00E+00</c:formatCode>
                <c:ptCount val="251"/>
                <c:pt idx="0">
                  <c:v>1.111984E-7</c:v>
                </c:pt>
                <c:pt idx="1">
                  <c:v>1.387022E-7</c:v>
                </c:pt>
                <c:pt idx="2">
                  <c:v>1.4108569999999999E-7</c:v>
                </c:pt>
                <c:pt idx="3">
                  <c:v>1.433287E-7</c:v>
                </c:pt>
                <c:pt idx="4">
                  <c:v>1.4544440000000001E-7</c:v>
                </c:pt>
                <c:pt idx="5">
                  <c:v>1.477177E-7</c:v>
                </c:pt>
                <c:pt idx="6">
                  <c:v>1.501707E-7</c:v>
                </c:pt>
                <c:pt idx="7">
                  <c:v>1.5282890000000001E-7</c:v>
                </c:pt>
                <c:pt idx="8">
                  <c:v>1.557237E-7</c:v>
                </c:pt>
                <c:pt idx="9">
                  <c:v>1.588943E-7</c:v>
                </c:pt>
                <c:pt idx="10">
                  <c:v>1.6238999999999999E-7</c:v>
                </c:pt>
                <c:pt idx="11">
                  <c:v>1.66274E-7</c:v>
                </c:pt>
                <c:pt idx="12">
                  <c:v>1.7062900000000001E-7</c:v>
                </c:pt>
                <c:pt idx="13">
                  <c:v>1.7556639999999999E-7</c:v>
                </c:pt>
                <c:pt idx="14">
                  <c:v>1.8124009999999999E-7</c:v>
                </c:pt>
                <c:pt idx="15">
                  <c:v>1.878707E-7</c:v>
                </c:pt>
                <c:pt idx="16">
                  <c:v>1.957911E-7</c:v>
                </c:pt>
                <c:pt idx="17">
                  <c:v>2.055308E-7</c:v>
                </c:pt>
                <c:pt idx="18">
                  <c:v>2.1800520000000001E-7</c:v>
                </c:pt>
                <c:pt idx="19">
                  <c:v>2.349726E-7</c:v>
                </c:pt>
                <c:pt idx="20">
                  <c:v>2.6055269999999999E-7</c:v>
                </c:pt>
                <c:pt idx="21">
                  <c:v>3.0672199999999999E-7</c:v>
                </c:pt>
                <c:pt idx="22">
                  <c:v>4.3902319999999998E-7</c:v>
                </c:pt>
                <c:pt idx="23">
                  <c:v>1.015582E-6</c:v>
                </c:pt>
                <c:pt idx="24">
                  <c:v>2.043047E-6</c:v>
                </c:pt>
                <c:pt idx="25">
                  <c:v>3.033046E-6</c:v>
                </c:pt>
                <c:pt idx="26">
                  <c:v>3.8518729999999998E-6</c:v>
                </c:pt>
                <c:pt idx="27">
                  <c:v>4.5030449999999997E-6</c:v>
                </c:pt>
                <c:pt idx="28">
                  <c:v>5.0211159999999997E-6</c:v>
                </c:pt>
                <c:pt idx="29">
                  <c:v>5.4423740000000003E-6</c:v>
                </c:pt>
                <c:pt idx="30">
                  <c:v>5.7955699999999996E-6</c:v>
                </c:pt>
                <c:pt idx="31">
                  <c:v>6.1014970000000001E-6</c:v>
                </c:pt>
                <c:pt idx="32">
                  <c:v>6.3742220000000001E-6</c:v>
                </c:pt>
                <c:pt idx="33">
                  <c:v>6.6227049999999996E-6</c:v>
                </c:pt>
                <c:pt idx="34">
                  <c:v>6.8527319999999997E-6</c:v>
                </c:pt>
                <c:pt idx="35">
                  <c:v>7.0681180000000002E-6</c:v>
                </c:pt>
                <c:pt idx="36">
                  <c:v>7.2714399999999998E-6</c:v>
                </c:pt>
                <c:pt idx="37">
                  <c:v>7.4645189999999997E-6</c:v>
                </c:pt>
                <c:pt idx="38">
                  <c:v>7.6487209999999992E-6</c:v>
                </c:pt>
                <c:pt idx="39">
                  <c:v>7.8250780000000005E-6</c:v>
                </c:pt>
                <c:pt idx="40">
                  <c:v>7.9944260000000004E-6</c:v>
                </c:pt>
                <c:pt idx="41">
                  <c:v>8.1574150000000002E-6</c:v>
                </c:pt>
                <c:pt idx="42">
                  <c:v>8.3147099999999992E-6</c:v>
                </c:pt>
                <c:pt idx="43">
                  <c:v>8.4667619999999994E-6</c:v>
                </c:pt>
                <c:pt idx="44">
                  <c:v>8.6139939999999994E-6</c:v>
                </c:pt>
                <c:pt idx="45">
                  <c:v>8.7567849999999995E-6</c:v>
                </c:pt>
                <c:pt idx="46">
                  <c:v>8.8954559999999994E-6</c:v>
                </c:pt>
                <c:pt idx="47">
                  <c:v>9.0302980000000001E-6</c:v>
                </c:pt>
                <c:pt idx="48">
                  <c:v>9.1615319999999995E-6</c:v>
                </c:pt>
                <c:pt idx="49">
                  <c:v>9.2894130000000001E-6</c:v>
                </c:pt>
                <c:pt idx="50">
                  <c:v>9.4141679999999995E-6</c:v>
                </c:pt>
                <c:pt idx="51">
                  <c:v>9.5359660000000002E-6</c:v>
                </c:pt>
                <c:pt idx="52">
                  <c:v>9.6550249999999999E-6</c:v>
                </c:pt>
                <c:pt idx="53">
                  <c:v>9.7714230000000006E-6</c:v>
                </c:pt>
                <c:pt idx="54">
                  <c:v>9.8853770000000007E-6</c:v>
                </c:pt>
                <c:pt idx="55">
                  <c:v>9.9969450000000006E-6</c:v>
                </c:pt>
                <c:pt idx="56">
                  <c:v>1.01063E-5</c:v>
                </c:pt>
                <c:pt idx="57">
                  <c:v>1.0213540000000001E-5</c:v>
                </c:pt>
                <c:pt idx="58">
                  <c:v>1.0318689999999999E-5</c:v>
                </c:pt>
                <c:pt idx="59">
                  <c:v>1.0421920000000001E-5</c:v>
                </c:pt>
                <c:pt idx="60">
                  <c:v>1.0523340000000001E-5</c:v>
                </c:pt>
                <c:pt idx="61">
                  <c:v>1.062295E-5</c:v>
                </c:pt>
                <c:pt idx="62">
                  <c:v>1.072089E-5</c:v>
                </c:pt>
                <c:pt idx="63">
                  <c:v>1.0817180000000001E-5</c:v>
                </c:pt>
                <c:pt idx="64">
                  <c:v>1.091193E-5</c:v>
                </c:pt>
                <c:pt idx="65">
                  <c:v>1.1005170000000001E-5</c:v>
                </c:pt>
                <c:pt idx="66">
                  <c:v>1.109697E-5</c:v>
                </c:pt>
                <c:pt idx="67">
                  <c:v>1.118736E-5</c:v>
                </c:pt>
                <c:pt idx="68">
                  <c:v>1.127641E-5</c:v>
                </c:pt>
                <c:pt idx="69">
                  <c:v>1.1364209999999999E-5</c:v>
                </c:pt>
                <c:pt idx="70">
                  <c:v>1.1450759999999999E-5</c:v>
                </c:pt>
                <c:pt idx="71">
                  <c:v>1.153611E-5</c:v>
                </c:pt>
                <c:pt idx="72">
                  <c:v>1.16203E-5</c:v>
                </c:pt>
                <c:pt idx="73">
                  <c:v>1.170335E-5</c:v>
                </c:pt>
                <c:pt idx="74">
                  <c:v>1.178532E-5</c:v>
                </c:pt>
                <c:pt idx="75">
                  <c:v>1.186623E-5</c:v>
                </c:pt>
                <c:pt idx="76">
                  <c:v>1.1946129999999999E-5</c:v>
                </c:pt>
                <c:pt idx="77">
                  <c:v>1.202506E-5</c:v>
                </c:pt>
                <c:pt idx="78">
                  <c:v>1.210301E-5</c:v>
                </c:pt>
                <c:pt idx="79">
                  <c:v>1.218005E-5</c:v>
                </c:pt>
                <c:pt idx="80">
                  <c:v>1.2256190000000001E-5</c:v>
                </c:pt>
                <c:pt idx="81">
                  <c:v>1.233144E-5</c:v>
                </c:pt>
                <c:pt idx="82">
                  <c:v>1.2405870000000001E-5</c:v>
                </c:pt>
                <c:pt idx="83">
                  <c:v>1.2479469999999999E-5</c:v>
                </c:pt>
                <c:pt idx="84">
                  <c:v>1.255225E-5</c:v>
                </c:pt>
                <c:pt idx="85">
                  <c:v>1.262424E-5</c:v>
                </c:pt>
                <c:pt idx="86">
                  <c:v>1.2695479999999999E-5</c:v>
                </c:pt>
                <c:pt idx="87">
                  <c:v>1.276596E-5</c:v>
                </c:pt>
                <c:pt idx="88">
                  <c:v>1.2835719999999999E-5</c:v>
                </c:pt>
                <c:pt idx="89">
                  <c:v>1.290477E-5</c:v>
                </c:pt>
                <c:pt idx="90">
                  <c:v>1.2973140000000001E-5</c:v>
                </c:pt>
                <c:pt idx="91">
                  <c:v>1.3040829999999999E-5</c:v>
                </c:pt>
                <c:pt idx="92">
                  <c:v>1.3107859999999999E-5</c:v>
                </c:pt>
                <c:pt idx="93">
                  <c:v>1.317425E-5</c:v>
                </c:pt>
                <c:pt idx="94">
                  <c:v>1.3240009999999999E-5</c:v>
                </c:pt>
                <c:pt idx="95">
                  <c:v>1.330514E-5</c:v>
                </c:pt>
                <c:pt idx="96">
                  <c:v>1.336968E-5</c:v>
                </c:pt>
                <c:pt idx="97">
                  <c:v>1.343365E-5</c:v>
                </c:pt>
                <c:pt idx="98">
                  <c:v>1.349703E-5</c:v>
                </c:pt>
                <c:pt idx="99">
                  <c:v>1.355987E-5</c:v>
                </c:pt>
                <c:pt idx="100">
                  <c:v>1.3622119999999999E-5</c:v>
                </c:pt>
                <c:pt idx="101">
                  <c:v>1.3683870000000001E-5</c:v>
                </c:pt>
                <c:pt idx="102">
                  <c:v>1.374508E-5</c:v>
                </c:pt>
                <c:pt idx="103">
                  <c:v>1.3805799999999999E-5</c:v>
                </c:pt>
                <c:pt idx="104">
                  <c:v>1.3866000000000001E-5</c:v>
                </c:pt>
                <c:pt idx="105">
                  <c:v>1.392571E-5</c:v>
                </c:pt>
                <c:pt idx="106">
                  <c:v>1.398492E-5</c:v>
                </c:pt>
                <c:pt idx="107">
                  <c:v>1.404367E-5</c:v>
                </c:pt>
                <c:pt idx="108">
                  <c:v>1.410198E-5</c:v>
                </c:pt>
                <c:pt idx="109">
                  <c:v>1.4159790000000001E-5</c:v>
                </c:pt>
                <c:pt idx="110">
                  <c:v>1.4217139999999999E-5</c:v>
                </c:pt>
                <c:pt idx="111">
                  <c:v>1.427408E-5</c:v>
                </c:pt>
                <c:pt idx="112">
                  <c:v>1.433058E-5</c:v>
                </c:pt>
                <c:pt idx="113">
                  <c:v>1.438666E-5</c:v>
                </c:pt>
                <c:pt idx="114">
                  <c:v>1.4442329999999999E-5</c:v>
                </c:pt>
                <c:pt idx="115">
                  <c:v>1.449756E-5</c:v>
                </c:pt>
                <c:pt idx="116">
                  <c:v>1.45524E-5</c:v>
                </c:pt>
                <c:pt idx="117">
                  <c:v>1.460687E-5</c:v>
                </c:pt>
                <c:pt idx="118">
                  <c:v>1.466094E-5</c:v>
                </c:pt>
                <c:pt idx="119">
                  <c:v>1.4714640000000001E-5</c:v>
                </c:pt>
                <c:pt idx="120">
                  <c:v>1.4767969999999999E-5</c:v>
                </c:pt>
                <c:pt idx="121">
                  <c:v>1.4820929999999999E-5</c:v>
                </c:pt>
                <c:pt idx="122">
                  <c:v>1.4873500000000001E-5</c:v>
                </c:pt>
                <c:pt idx="123">
                  <c:v>1.492575E-5</c:v>
                </c:pt>
                <c:pt idx="124">
                  <c:v>1.4977609999999999E-5</c:v>
                </c:pt>
                <c:pt idx="125">
                  <c:v>1.502917E-5</c:v>
                </c:pt>
                <c:pt idx="126">
                  <c:v>1.508037E-5</c:v>
                </c:pt>
                <c:pt idx="127">
                  <c:v>1.513125E-5</c:v>
                </c:pt>
                <c:pt idx="128">
                  <c:v>1.5181799999999999E-5</c:v>
                </c:pt>
                <c:pt idx="129">
                  <c:v>1.5232020000000001E-5</c:v>
                </c:pt>
                <c:pt idx="130">
                  <c:v>1.52819E-5</c:v>
                </c:pt>
                <c:pt idx="131">
                  <c:v>1.533149E-5</c:v>
                </c:pt>
                <c:pt idx="132">
                  <c:v>1.5380760000000001E-5</c:v>
                </c:pt>
                <c:pt idx="133">
                  <c:v>1.542972E-5</c:v>
                </c:pt>
                <c:pt idx="134">
                  <c:v>1.5478379999999999E-5</c:v>
                </c:pt>
                <c:pt idx="135">
                  <c:v>1.5526749999999998E-5</c:v>
                </c:pt>
                <c:pt idx="136">
                  <c:v>1.5574849999999999E-5</c:v>
                </c:pt>
                <c:pt idx="137">
                  <c:v>1.562267E-5</c:v>
                </c:pt>
                <c:pt idx="138">
                  <c:v>1.567019E-5</c:v>
                </c:pt>
                <c:pt idx="139">
                  <c:v>1.5717439999999999E-5</c:v>
                </c:pt>
                <c:pt idx="140">
                  <c:v>1.5764409999999998E-5</c:v>
                </c:pt>
                <c:pt idx="141">
                  <c:v>1.5811130000000001E-5</c:v>
                </c:pt>
                <c:pt idx="142">
                  <c:v>1.5857540000000001E-5</c:v>
                </c:pt>
                <c:pt idx="143">
                  <c:v>1.590373E-5</c:v>
                </c:pt>
                <c:pt idx="144">
                  <c:v>1.594964E-5</c:v>
                </c:pt>
                <c:pt idx="145">
                  <c:v>1.5995299999999999E-5</c:v>
                </c:pt>
                <c:pt idx="146">
                  <c:v>1.6040710000000001E-5</c:v>
                </c:pt>
                <c:pt idx="147">
                  <c:v>1.6085869999999999E-5</c:v>
                </c:pt>
                <c:pt idx="148">
                  <c:v>1.6130759999999999E-5</c:v>
                </c:pt>
                <c:pt idx="149">
                  <c:v>1.6175450000000001E-5</c:v>
                </c:pt>
                <c:pt idx="150">
                  <c:v>1.6219870000000002E-5</c:v>
                </c:pt>
                <c:pt idx="151">
                  <c:v>1.6264080000000001E-5</c:v>
                </c:pt>
                <c:pt idx="152">
                  <c:v>1.6308050000000001E-5</c:v>
                </c:pt>
                <c:pt idx="153">
                  <c:v>1.635178E-5</c:v>
                </c:pt>
                <c:pt idx="154">
                  <c:v>1.639527E-5</c:v>
                </c:pt>
                <c:pt idx="155">
                  <c:v>1.6438549999999999E-5</c:v>
                </c:pt>
                <c:pt idx="156">
                  <c:v>1.648162E-5</c:v>
                </c:pt>
                <c:pt idx="157">
                  <c:v>1.6524460000000001E-5</c:v>
                </c:pt>
                <c:pt idx="158">
                  <c:v>1.6567080000000001E-5</c:v>
                </c:pt>
                <c:pt idx="159">
                  <c:v>1.6609500000000001E-5</c:v>
                </c:pt>
                <c:pt idx="160">
                  <c:v>1.6651709999999999E-5</c:v>
                </c:pt>
                <c:pt idx="161">
                  <c:v>1.6693689999999998E-5</c:v>
                </c:pt>
                <c:pt idx="162">
                  <c:v>1.6735480000000001E-5</c:v>
                </c:pt>
                <c:pt idx="163">
                  <c:v>1.677706E-5</c:v>
                </c:pt>
                <c:pt idx="164">
                  <c:v>1.6818440000000001E-5</c:v>
                </c:pt>
                <c:pt idx="165">
                  <c:v>1.6859619999999998E-5</c:v>
                </c:pt>
                <c:pt idx="166">
                  <c:v>1.6900599999999999E-5</c:v>
                </c:pt>
                <c:pt idx="167">
                  <c:v>1.6941379999999999E-5</c:v>
                </c:pt>
                <c:pt idx="168">
                  <c:v>1.698198E-5</c:v>
                </c:pt>
                <c:pt idx="169">
                  <c:v>1.7022390000000001E-5</c:v>
                </c:pt>
                <c:pt idx="170">
                  <c:v>1.7062600000000002E-5</c:v>
                </c:pt>
                <c:pt idx="171">
                  <c:v>1.7102650000000001E-5</c:v>
                </c:pt>
                <c:pt idx="172">
                  <c:v>1.714249E-5</c:v>
                </c:pt>
                <c:pt idx="173">
                  <c:v>1.7182149999999999E-5</c:v>
                </c:pt>
                <c:pt idx="174">
                  <c:v>1.7221640000000001E-5</c:v>
                </c:pt>
                <c:pt idx="175">
                  <c:v>1.726096E-5</c:v>
                </c:pt>
                <c:pt idx="176">
                  <c:v>1.7300079999999999E-5</c:v>
                </c:pt>
                <c:pt idx="177">
                  <c:v>1.7339040000000001E-5</c:v>
                </c:pt>
                <c:pt idx="178">
                  <c:v>1.737783E-5</c:v>
                </c:pt>
                <c:pt idx="179">
                  <c:v>1.7416450000000002E-5</c:v>
                </c:pt>
                <c:pt idx="180">
                  <c:v>1.7454900000000001E-5</c:v>
                </c:pt>
                <c:pt idx="181">
                  <c:v>1.7493179999999999E-5</c:v>
                </c:pt>
                <c:pt idx="182">
                  <c:v>1.7531299999999999E-5</c:v>
                </c:pt>
                <c:pt idx="183">
                  <c:v>1.7569250000000001E-5</c:v>
                </c:pt>
                <c:pt idx="184">
                  <c:v>1.7607049999999999E-5</c:v>
                </c:pt>
                <c:pt idx="185">
                  <c:v>1.7644669999999999E-5</c:v>
                </c:pt>
                <c:pt idx="186">
                  <c:v>1.7682140000000001E-5</c:v>
                </c:pt>
                <c:pt idx="187">
                  <c:v>1.7719459999999999E-5</c:v>
                </c:pt>
                <c:pt idx="188">
                  <c:v>1.7756630000000001E-5</c:v>
                </c:pt>
                <c:pt idx="189">
                  <c:v>1.7793630000000001E-5</c:v>
                </c:pt>
                <c:pt idx="190">
                  <c:v>1.783048E-5</c:v>
                </c:pt>
                <c:pt idx="191">
                  <c:v>1.786719E-5</c:v>
                </c:pt>
                <c:pt idx="192">
                  <c:v>1.7903739999999999E-5</c:v>
                </c:pt>
                <c:pt idx="193">
                  <c:v>1.7940150000000001E-5</c:v>
                </c:pt>
                <c:pt idx="194">
                  <c:v>1.797641E-5</c:v>
                </c:pt>
                <c:pt idx="195">
                  <c:v>1.8012519999999999E-5</c:v>
                </c:pt>
                <c:pt idx="196">
                  <c:v>1.8048490000000001E-5</c:v>
                </c:pt>
                <c:pt idx="197">
                  <c:v>1.808432E-5</c:v>
                </c:pt>
                <c:pt idx="198">
                  <c:v>1.812001E-5</c:v>
                </c:pt>
                <c:pt idx="199">
                  <c:v>1.815556E-5</c:v>
                </c:pt>
                <c:pt idx="200">
                  <c:v>1.8190980000000001E-5</c:v>
                </c:pt>
                <c:pt idx="201">
                  <c:v>1.8226249999999999E-5</c:v>
                </c:pt>
                <c:pt idx="202">
                  <c:v>1.826139E-5</c:v>
                </c:pt>
                <c:pt idx="203">
                  <c:v>1.8296389999999999E-5</c:v>
                </c:pt>
                <c:pt idx="204">
                  <c:v>1.8331259999999999E-5</c:v>
                </c:pt>
                <c:pt idx="205">
                  <c:v>1.8366E-5</c:v>
                </c:pt>
                <c:pt idx="206">
                  <c:v>1.8400600000000001E-5</c:v>
                </c:pt>
                <c:pt idx="207">
                  <c:v>1.8435080000000001E-5</c:v>
                </c:pt>
                <c:pt idx="208">
                  <c:v>1.8469420000000001E-5</c:v>
                </c:pt>
                <c:pt idx="209">
                  <c:v>1.850365E-5</c:v>
                </c:pt>
                <c:pt idx="210">
                  <c:v>1.853774E-5</c:v>
                </c:pt>
                <c:pt idx="211">
                  <c:v>1.85717E-5</c:v>
                </c:pt>
                <c:pt idx="212">
                  <c:v>1.8605560000000001E-5</c:v>
                </c:pt>
                <c:pt idx="213">
                  <c:v>1.8639280000000002E-5</c:v>
                </c:pt>
                <c:pt idx="214">
                  <c:v>1.8672880000000001E-5</c:v>
                </c:pt>
                <c:pt idx="215">
                  <c:v>1.8706360000000002E-5</c:v>
                </c:pt>
                <c:pt idx="216">
                  <c:v>1.8739720000000001E-5</c:v>
                </c:pt>
                <c:pt idx="217">
                  <c:v>1.8772959999999999E-5</c:v>
                </c:pt>
                <c:pt idx="218">
                  <c:v>1.8806089999999999E-5</c:v>
                </c:pt>
                <c:pt idx="219">
                  <c:v>1.883909E-5</c:v>
                </c:pt>
                <c:pt idx="220">
                  <c:v>1.8871990000000001E-5</c:v>
                </c:pt>
                <c:pt idx="221">
                  <c:v>1.890477E-5</c:v>
                </c:pt>
                <c:pt idx="222">
                  <c:v>1.8937430000000001E-5</c:v>
                </c:pt>
                <c:pt idx="223">
                  <c:v>1.8969980000000002E-5</c:v>
                </c:pt>
                <c:pt idx="224">
                  <c:v>1.9002430000000002E-5</c:v>
                </c:pt>
                <c:pt idx="225">
                  <c:v>1.9034749999999999E-5</c:v>
                </c:pt>
                <c:pt idx="226">
                  <c:v>1.9066959999999999E-5</c:v>
                </c:pt>
                <c:pt idx="227">
                  <c:v>1.9099069999999999E-5</c:v>
                </c:pt>
                <c:pt idx="228">
                  <c:v>1.9131079999999999E-5</c:v>
                </c:pt>
                <c:pt idx="229">
                  <c:v>1.916296E-5</c:v>
                </c:pt>
                <c:pt idx="230">
                  <c:v>1.919474E-5</c:v>
                </c:pt>
                <c:pt idx="231">
                  <c:v>1.9226420000000001E-5</c:v>
                </c:pt>
                <c:pt idx="232">
                  <c:v>1.925798E-5</c:v>
                </c:pt>
                <c:pt idx="233">
                  <c:v>1.9289440000000001E-5</c:v>
                </c:pt>
                <c:pt idx="234">
                  <c:v>1.932081E-5</c:v>
                </c:pt>
                <c:pt idx="235">
                  <c:v>1.9352079999999999E-5</c:v>
                </c:pt>
                <c:pt idx="236">
                  <c:v>1.938324E-5</c:v>
                </c:pt>
                <c:pt idx="237">
                  <c:v>1.9414300000000001E-5</c:v>
                </c:pt>
                <c:pt idx="238">
                  <c:v>1.9445259999999999E-5</c:v>
                </c:pt>
                <c:pt idx="239">
                  <c:v>1.9476119999999999E-5</c:v>
                </c:pt>
                <c:pt idx="240">
                  <c:v>1.9506890000000001E-5</c:v>
                </c:pt>
                <c:pt idx="241">
                  <c:v>1.9537560000000001E-5</c:v>
                </c:pt>
                <c:pt idx="242">
                  <c:v>1.9568129999999999E-5</c:v>
                </c:pt>
                <c:pt idx="243">
                  <c:v>1.9598599999999999E-5</c:v>
                </c:pt>
                <c:pt idx="244">
                  <c:v>1.9628959999999998E-5</c:v>
                </c:pt>
                <c:pt idx="245">
                  <c:v>1.9659239999999999E-5</c:v>
                </c:pt>
                <c:pt idx="246">
                  <c:v>1.968942E-5</c:v>
                </c:pt>
                <c:pt idx="247">
                  <c:v>1.9719510000000001E-5</c:v>
                </c:pt>
                <c:pt idx="248">
                  <c:v>1.9749500000000001E-5</c:v>
                </c:pt>
                <c:pt idx="249">
                  <c:v>1.977941E-5</c:v>
                </c:pt>
                <c:pt idx="250">
                  <c:v>1.9809220000000001E-5</c:v>
                </c:pt>
              </c:numCache>
            </c:numRef>
          </c:yVal>
          <c:smooth val="1"/>
          <c:extLst>
            <c:ext xmlns:c16="http://schemas.microsoft.com/office/drawing/2014/chart" uri="{C3380CC4-5D6E-409C-BE32-E72D297353CC}">
              <c16:uniqueId val="{0000000E-4D4C-4B1C-89A4-3D3AFACA9F2D}"/>
            </c:ext>
          </c:extLst>
        </c:ser>
        <c:ser>
          <c:idx val="15"/>
          <c:order val="15"/>
          <c:tx>
            <c:strRef>
              <c:f>marine01!$T$1</c:f>
              <c:strCache>
                <c:ptCount val="1"/>
                <c:pt idx="0">
                  <c:v>Dp(6.85322E-08) </c:v>
                </c:pt>
              </c:strCache>
            </c:strRef>
          </c:tx>
          <c:spPr>
            <a:ln w="12700">
              <a:solidFill>
                <a:srgbClr val="FFCC99"/>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marine01!$T$2:$T$252</c:f>
              <c:numCache>
                <c:formatCode>0.00E+00</c:formatCode>
                <c:ptCount val="251"/>
                <c:pt idx="0">
                  <c:v>1.2418690000000001E-7</c:v>
                </c:pt>
                <c:pt idx="1">
                  <c:v>1.5395589999999999E-7</c:v>
                </c:pt>
                <c:pt idx="2">
                  <c:v>1.5654519999999999E-7</c:v>
                </c:pt>
                <c:pt idx="3">
                  <c:v>1.587826E-7</c:v>
                </c:pt>
                <c:pt idx="4">
                  <c:v>1.612019E-7</c:v>
                </c:pt>
                <c:pt idx="5">
                  <c:v>1.6380789999999999E-7</c:v>
                </c:pt>
                <c:pt idx="6">
                  <c:v>1.6662579999999999E-7</c:v>
                </c:pt>
                <c:pt idx="7">
                  <c:v>1.6968660000000001E-7</c:v>
                </c:pt>
                <c:pt idx="8">
                  <c:v>1.7302849999999999E-7</c:v>
                </c:pt>
                <c:pt idx="9">
                  <c:v>1.7669970000000001E-7</c:v>
                </c:pt>
                <c:pt idx="10">
                  <c:v>1.807612E-7</c:v>
                </c:pt>
                <c:pt idx="11">
                  <c:v>1.852919E-7</c:v>
                </c:pt>
                <c:pt idx="12">
                  <c:v>1.9039600000000001E-7</c:v>
                </c:pt>
                <c:pt idx="13">
                  <c:v>1.9621559999999999E-7</c:v>
                </c:pt>
                <c:pt idx="14">
                  <c:v>2.0294960000000001E-7</c:v>
                </c:pt>
                <c:pt idx="15">
                  <c:v>2.1088860000000001E-7</c:v>
                </c:pt>
                <c:pt idx="16">
                  <c:v>2.2048109999999999E-7</c:v>
                </c:pt>
                <c:pt idx="17">
                  <c:v>2.324628E-7</c:v>
                </c:pt>
                <c:pt idx="18">
                  <c:v>2.481629E-7</c:v>
                </c:pt>
                <c:pt idx="19">
                  <c:v>2.7031500000000002E-7</c:v>
                </c:pt>
                <c:pt idx="20">
                  <c:v>3.0607920000000001E-7</c:v>
                </c:pt>
                <c:pt idx="21">
                  <c:v>3.815753E-7</c:v>
                </c:pt>
                <c:pt idx="22">
                  <c:v>6.5589509999999995E-7</c:v>
                </c:pt>
                <c:pt idx="23">
                  <c:v>1.471421E-6</c:v>
                </c:pt>
                <c:pt idx="24">
                  <c:v>2.5188159999999999E-6</c:v>
                </c:pt>
                <c:pt idx="25">
                  <c:v>3.472637E-6</c:v>
                </c:pt>
                <c:pt idx="26">
                  <c:v>4.2593890000000002E-6</c:v>
                </c:pt>
                <c:pt idx="27">
                  <c:v>4.8874540000000002E-6</c:v>
                </c:pt>
                <c:pt idx="28">
                  <c:v>5.3891160000000002E-6</c:v>
                </c:pt>
                <c:pt idx="29">
                  <c:v>5.7983449999999998E-6</c:v>
                </c:pt>
                <c:pt idx="30">
                  <c:v>6.1423240000000003E-6</c:v>
                </c:pt>
                <c:pt idx="31">
                  <c:v>6.440845E-6</c:v>
                </c:pt>
                <c:pt idx="32">
                  <c:v>6.7073589999999999E-6</c:v>
                </c:pt>
                <c:pt idx="33">
                  <c:v>6.950462E-6</c:v>
                </c:pt>
                <c:pt idx="34">
                  <c:v>7.1757139999999997E-6</c:v>
                </c:pt>
                <c:pt idx="35">
                  <c:v>7.3867909999999997E-6</c:v>
                </c:pt>
                <c:pt idx="36">
                  <c:v>7.5861750000000003E-6</c:v>
                </c:pt>
                <c:pt idx="37">
                  <c:v>7.7756220000000008E-6</c:v>
                </c:pt>
                <c:pt idx="38">
                  <c:v>7.9564519999999995E-6</c:v>
                </c:pt>
                <c:pt idx="39">
                  <c:v>8.1296609999999994E-6</c:v>
                </c:pt>
                <c:pt idx="40">
                  <c:v>8.2960559999999997E-6</c:v>
                </c:pt>
                <c:pt idx="41">
                  <c:v>8.4562679999999998E-6</c:v>
                </c:pt>
                <c:pt idx="42">
                  <c:v>8.6109379999999998E-6</c:v>
                </c:pt>
                <c:pt idx="43">
                  <c:v>8.7605030000000001E-6</c:v>
                </c:pt>
                <c:pt idx="44">
                  <c:v>8.905374E-6</c:v>
                </c:pt>
                <c:pt idx="45">
                  <c:v>9.0459159999999997E-6</c:v>
                </c:pt>
                <c:pt idx="46">
                  <c:v>9.1824420000000003E-6</c:v>
                </c:pt>
                <c:pt idx="47">
                  <c:v>9.3152339999999999E-6</c:v>
                </c:pt>
                <c:pt idx="48">
                  <c:v>9.4445049999999995E-6</c:v>
                </c:pt>
                <c:pt idx="49">
                  <c:v>9.5705040000000002E-6</c:v>
                </c:pt>
                <c:pt idx="50">
                  <c:v>9.693452E-6</c:v>
                </c:pt>
                <c:pt idx="51">
                  <c:v>9.8135100000000008E-6</c:v>
                </c:pt>
                <c:pt idx="52">
                  <c:v>9.9308940000000003E-6</c:v>
                </c:pt>
                <c:pt idx="53">
                  <c:v>1.004568E-5</c:v>
                </c:pt>
                <c:pt idx="54">
                  <c:v>1.015807E-5</c:v>
                </c:pt>
                <c:pt idx="55">
                  <c:v>1.026813E-5</c:v>
                </c:pt>
                <c:pt idx="56">
                  <c:v>1.037602E-5</c:v>
                </c:pt>
                <c:pt idx="57">
                  <c:v>1.048185E-5</c:v>
                </c:pt>
                <c:pt idx="58">
                  <c:v>1.0585629999999999E-5</c:v>
                </c:pt>
                <c:pt idx="59">
                  <c:v>1.0687529999999999E-5</c:v>
                </c:pt>
                <c:pt idx="60">
                  <c:v>1.0787660000000001E-5</c:v>
                </c:pt>
                <c:pt idx="61">
                  <c:v>1.0886029999999999E-5</c:v>
                </c:pt>
                <c:pt idx="62">
                  <c:v>1.0982749999999999E-5</c:v>
                </c:pt>
                <c:pt idx="63">
                  <c:v>1.1077849999999999E-5</c:v>
                </c:pt>
                <c:pt idx="64">
                  <c:v>1.117145E-5</c:v>
                </c:pt>
                <c:pt idx="65">
                  <c:v>1.1263560000000001E-5</c:v>
                </c:pt>
                <c:pt idx="66">
                  <c:v>1.135427E-5</c:v>
                </c:pt>
                <c:pt idx="67">
                  <c:v>1.1443589999999999E-5</c:v>
                </c:pt>
                <c:pt idx="68">
                  <c:v>1.1531610000000001E-5</c:v>
                </c:pt>
                <c:pt idx="69">
                  <c:v>1.1618380000000001E-5</c:v>
                </c:pt>
                <c:pt idx="70">
                  <c:v>1.1703939999999999E-5</c:v>
                </c:pt>
                <c:pt idx="71">
                  <c:v>1.178832E-5</c:v>
                </c:pt>
                <c:pt idx="72">
                  <c:v>1.1871560000000001E-5</c:v>
                </c:pt>
                <c:pt idx="73">
                  <c:v>1.195369E-5</c:v>
                </c:pt>
                <c:pt idx="74">
                  <c:v>1.203474E-5</c:v>
                </c:pt>
                <c:pt idx="75">
                  <c:v>1.2114769999999999E-5</c:v>
                </c:pt>
                <c:pt idx="76">
                  <c:v>1.21938E-5</c:v>
                </c:pt>
                <c:pt idx="77">
                  <c:v>1.227188E-5</c:v>
                </c:pt>
                <c:pt idx="78">
                  <c:v>1.2348990000000001E-5</c:v>
                </c:pt>
                <c:pt idx="79">
                  <c:v>1.242521E-5</c:v>
                </c:pt>
                <c:pt idx="80">
                  <c:v>1.250055E-5</c:v>
                </c:pt>
                <c:pt idx="81">
                  <c:v>1.257501E-5</c:v>
                </c:pt>
                <c:pt idx="82">
                  <c:v>1.2648669999999999E-5</c:v>
                </c:pt>
                <c:pt idx="83">
                  <c:v>1.2721510000000001E-5</c:v>
                </c:pt>
                <c:pt idx="84">
                  <c:v>1.279354E-5</c:v>
                </c:pt>
                <c:pt idx="85">
                  <c:v>1.286481E-5</c:v>
                </c:pt>
                <c:pt idx="86">
                  <c:v>1.293533E-5</c:v>
                </c:pt>
                <c:pt idx="87">
                  <c:v>1.30051E-5</c:v>
                </c:pt>
                <c:pt idx="88">
                  <c:v>1.307416E-5</c:v>
                </c:pt>
                <c:pt idx="89">
                  <c:v>1.314253E-5</c:v>
                </c:pt>
                <c:pt idx="90">
                  <c:v>1.321023E-5</c:v>
                </c:pt>
                <c:pt idx="91">
                  <c:v>1.327726E-5</c:v>
                </c:pt>
                <c:pt idx="92">
                  <c:v>1.3343650000000001E-5</c:v>
                </c:pt>
                <c:pt idx="93">
                  <c:v>1.340939E-5</c:v>
                </c:pt>
                <c:pt idx="94">
                  <c:v>1.3474519999999999E-5</c:v>
                </c:pt>
                <c:pt idx="95">
                  <c:v>1.3539030000000001E-5</c:v>
                </c:pt>
                <c:pt idx="96">
                  <c:v>1.360297E-5</c:v>
                </c:pt>
                <c:pt idx="97">
                  <c:v>1.3666339999999999E-5</c:v>
                </c:pt>
                <c:pt idx="98">
                  <c:v>1.372912E-5</c:v>
                </c:pt>
                <c:pt idx="99">
                  <c:v>1.379138E-5</c:v>
                </c:pt>
                <c:pt idx="100">
                  <c:v>1.385306E-5</c:v>
                </c:pt>
                <c:pt idx="101">
                  <c:v>1.391425E-5</c:v>
                </c:pt>
                <c:pt idx="102">
                  <c:v>1.3974900000000001E-5</c:v>
                </c:pt>
                <c:pt idx="103">
                  <c:v>1.4035059999999999E-5</c:v>
                </c:pt>
                <c:pt idx="104">
                  <c:v>1.409472E-5</c:v>
                </c:pt>
                <c:pt idx="105">
                  <c:v>1.41539E-5</c:v>
                </c:pt>
                <c:pt idx="106">
                  <c:v>1.421258E-5</c:v>
                </c:pt>
                <c:pt idx="107">
                  <c:v>1.427081E-5</c:v>
                </c:pt>
                <c:pt idx="108">
                  <c:v>1.4328609999999999E-5</c:v>
                </c:pt>
                <c:pt idx="109">
                  <c:v>1.438591E-5</c:v>
                </c:pt>
                <c:pt idx="110">
                  <c:v>1.4442760000000001E-5</c:v>
                </c:pt>
                <c:pt idx="111">
                  <c:v>1.4499210000000001E-5</c:v>
                </c:pt>
                <c:pt idx="112">
                  <c:v>1.455521E-5</c:v>
                </c:pt>
                <c:pt idx="113">
                  <c:v>1.461082E-5</c:v>
                </c:pt>
                <c:pt idx="114">
                  <c:v>1.4666010000000001E-5</c:v>
                </c:pt>
                <c:pt idx="115">
                  <c:v>1.472078E-5</c:v>
                </c:pt>
                <c:pt idx="116">
                  <c:v>1.477515E-5</c:v>
                </c:pt>
                <c:pt idx="117">
                  <c:v>1.4829160000000001E-5</c:v>
                </c:pt>
                <c:pt idx="118">
                  <c:v>1.4882779999999999E-5</c:v>
                </c:pt>
                <c:pt idx="119">
                  <c:v>1.4936029999999999E-5</c:v>
                </c:pt>
                <c:pt idx="120">
                  <c:v>1.4988919999999999E-5</c:v>
                </c:pt>
                <c:pt idx="121">
                  <c:v>1.5041440000000001E-5</c:v>
                </c:pt>
                <c:pt idx="122">
                  <c:v>1.5093579999999999E-5</c:v>
                </c:pt>
                <c:pt idx="123">
                  <c:v>1.5145400000000001E-5</c:v>
                </c:pt>
                <c:pt idx="124">
                  <c:v>1.5196839999999999E-5</c:v>
                </c:pt>
                <c:pt idx="125">
                  <c:v>1.5247980000000001E-5</c:v>
                </c:pt>
                <c:pt idx="126">
                  <c:v>1.5298770000000001E-5</c:v>
                </c:pt>
                <c:pt idx="127">
                  <c:v>1.5349240000000001E-5</c:v>
                </c:pt>
                <c:pt idx="128">
                  <c:v>1.539939E-5</c:v>
                </c:pt>
                <c:pt idx="129">
                  <c:v>1.5449209999999998E-5</c:v>
                </c:pt>
                <c:pt idx="130">
                  <c:v>1.5498690000000001E-5</c:v>
                </c:pt>
                <c:pt idx="131">
                  <c:v>1.554789E-5</c:v>
                </c:pt>
                <c:pt idx="132">
                  <c:v>1.5596780000000001E-5</c:v>
                </c:pt>
                <c:pt idx="133">
                  <c:v>1.5645350000000001E-5</c:v>
                </c:pt>
                <c:pt idx="134">
                  <c:v>1.569363E-5</c:v>
                </c:pt>
                <c:pt idx="135">
                  <c:v>1.5741630000000001E-5</c:v>
                </c:pt>
                <c:pt idx="136">
                  <c:v>1.5789350000000002E-5</c:v>
                </c:pt>
                <c:pt idx="137">
                  <c:v>1.5836810000000001E-5</c:v>
                </c:pt>
                <c:pt idx="138">
                  <c:v>1.588397E-5</c:v>
                </c:pt>
                <c:pt idx="139">
                  <c:v>1.5930860000000001E-5</c:v>
                </c:pt>
                <c:pt idx="140">
                  <c:v>1.5977469999999999E-5</c:v>
                </c:pt>
                <c:pt idx="141">
                  <c:v>1.6023829999999999E-5</c:v>
                </c:pt>
                <c:pt idx="142">
                  <c:v>1.60699E-5</c:v>
                </c:pt>
                <c:pt idx="143">
                  <c:v>1.6115740000000002E-5</c:v>
                </c:pt>
                <c:pt idx="144">
                  <c:v>1.6161310000000001E-5</c:v>
                </c:pt>
                <c:pt idx="145">
                  <c:v>1.620663E-5</c:v>
                </c:pt>
                <c:pt idx="146">
                  <c:v>1.6251699999999999E-5</c:v>
                </c:pt>
                <c:pt idx="147">
                  <c:v>1.629652E-5</c:v>
                </c:pt>
                <c:pt idx="148">
                  <c:v>1.6341090000000001E-5</c:v>
                </c:pt>
                <c:pt idx="149">
                  <c:v>1.638544E-5</c:v>
                </c:pt>
                <c:pt idx="150">
                  <c:v>1.6429539999999999E-5</c:v>
                </c:pt>
                <c:pt idx="151">
                  <c:v>1.6473429999999999E-5</c:v>
                </c:pt>
                <c:pt idx="152">
                  <c:v>1.651708E-5</c:v>
                </c:pt>
                <c:pt idx="153">
                  <c:v>1.6560490000000001E-5</c:v>
                </c:pt>
                <c:pt idx="154">
                  <c:v>1.660367E-5</c:v>
                </c:pt>
                <c:pt idx="155">
                  <c:v>1.664664E-5</c:v>
                </c:pt>
                <c:pt idx="156">
                  <c:v>1.66894E-5</c:v>
                </c:pt>
                <c:pt idx="157">
                  <c:v>1.6731940000000001E-5</c:v>
                </c:pt>
                <c:pt idx="158">
                  <c:v>1.677425E-5</c:v>
                </c:pt>
                <c:pt idx="159">
                  <c:v>1.6816369999999998E-5</c:v>
                </c:pt>
                <c:pt idx="160">
                  <c:v>1.6858279999999999E-5</c:v>
                </c:pt>
                <c:pt idx="161">
                  <c:v>1.6899969999999999E-5</c:v>
                </c:pt>
                <c:pt idx="162">
                  <c:v>1.6941460000000001E-5</c:v>
                </c:pt>
                <c:pt idx="163">
                  <c:v>1.698276E-5</c:v>
                </c:pt>
                <c:pt idx="164">
                  <c:v>1.7023850000000001E-5</c:v>
                </c:pt>
                <c:pt idx="165">
                  <c:v>1.7064739999999999E-5</c:v>
                </c:pt>
                <c:pt idx="166">
                  <c:v>1.710544E-5</c:v>
                </c:pt>
                <c:pt idx="167">
                  <c:v>1.714593E-5</c:v>
                </c:pt>
                <c:pt idx="168">
                  <c:v>1.7186259999999999E-5</c:v>
                </c:pt>
                <c:pt idx="169">
                  <c:v>1.7226390000000001E-5</c:v>
                </c:pt>
                <c:pt idx="170">
                  <c:v>1.726633E-5</c:v>
                </c:pt>
                <c:pt idx="171">
                  <c:v>1.73061E-5</c:v>
                </c:pt>
                <c:pt idx="172">
                  <c:v>1.7345680000000001E-5</c:v>
                </c:pt>
                <c:pt idx="173">
                  <c:v>1.7385069999999999E-5</c:v>
                </c:pt>
                <c:pt idx="174">
                  <c:v>1.7424290000000001E-5</c:v>
                </c:pt>
                <c:pt idx="175">
                  <c:v>1.7463339999999999E-5</c:v>
                </c:pt>
                <c:pt idx="176">
                  <c:v>1.7502210000000001E-5</c:v>
                </c:pt>
                <c:pt idx="177">
                  <c:v>1.7540910000000001E-5</c:v>
                </c:pt>
                <c:pt idx="178">
                  <c:v>1.7579429999999998E-5</c:v>
                </c:pt>
                <c:pt idx="179">
                  <c:v>1.7617799999999999E-5</c:v>
                </c:pt>
                <c:pt idx="180">
                  <c:v>1.7655999999999998E-5</c:v>
                </c:pt>
                <c:pt idx="181">
                  <c:v>1.7694019999999998E-5</c:v>
                </c:pt>
                <c:pt idx="182">
                  <c:v>1.7731899999999999E-5</c:v>
                </c:pt>
                <c:pt idx="183">
                  <c:v>1.77696E-5</c:v>
                </c:pt>
                <c:pt idx="184">
                  <c:v>1.780714E-5</c:v>
                </c:pt>
                <c:pt idx="185">
                  <c:v>1.784453E-5</c:v>
                </c:pt>
                <c:pt idx="186">
                  <c:v>1.7881749999999999E-5</c:v>
                </c:pt>
                <c:pt idx="187">
                  <c:v>1.7918830000000001E-5</c:v>
                </c:pt>
                <c:pt idx="188">
                  <c:v>1.7955750000000002E-5</c:v>
                </c:pt>
                <c:pt idx="189">
                  <c:v>1.7992519999999999E-5</c:v>
                </c:pt>
                <c:pt idx="190">
                  <c:v>1.8029139999999999E-5</c:v>
                </c:pt>
                <c:pt idx="191">
                  <c:v>1.8065609999999999E-5</c:v>
                </c:pt>
                <c:pt idx="192">
                  <c:v>1.8101920000000002E-5</c:v>
                </c:pt>
                <c:pt idx="193">
                  <c:v>1.8138109999999999E-5</c:v>
                </c:pt>
                <c:pt idx="194">
                  <c:v>1.8174130000000001E-5</c:v>
                </c:pt>
                <c:pt idx="195">
                  <c:v>1.8210020000000002E-5</c:v>
                </c:pt>
                <c:pt idx="196">
                  <c:v>1.8245750000000001E-5</c:v>
                </c:pt>
                <c:pt idx="197">
                  <c:v>1.8281360000000001E-5</c:v>
                </c:pt>
                <c:pt idx="198">
                  <c:v>1.8316819999999999E-5</c:v>
                </c:pt>
                <c:pt idx="199">
                  <c:v>1.8352160000000001E-5</c:v>
                </c:pt>
                <c:pt idx="200">
                  <c:v>1.8387349999999999E-5</c:v>
                </c:pt>
                <c:pt idx="201">
                  <c:v>1.8422399999999998E-5</c:v>
                </c:pt>
                <c:pt idx="202">
                  <c:v>1.8457319999999998E-5</c:v>
                </c:pt>
                <c:pt idx="203">
                  <c:v>1.8492109999999999E-5</c:v>
                </c:pt>
                <c:pt idx="204">
                  <c:v>1.8526760000000001E-5</c:v>
                </c:pt>
                <c:pt idx="205">
                  <c:v>1.8561290000000001E-5</c:v>
                </c:pt>
                <c:pt idx="206">
                  <c:v>1.8595680000000001E-5</c:v>
                </c:pt>
                <c:pt idx="207">
                  <c:v>1.8629949999999999E-5</c:v>
                </c:pt>
                <c:pt idx="208">
                  <c:v>1.8664079999999998E-5</c:v>
                </c:pt>
                <c:pt idx="209">
                  <c:v>1.8698089999999999E-5</c:v>
                </c:pt>
                <c:pt idx="210">
                  <c:v>1.8731980000000002E-5</c:v>
                </c:pt>
                <c:pt idx="211">
                  <c:v>1.8765739999999998E-5</c:v>
                </c:pt>
                <c:pt idx="212">
                  <c:v>1.879938E-5</c:v>
                </c:pt>
                <c:pt idx="213">
                  <c:v>1.8832900000000001E-5</c:v>
                </c:pt>
                <c:pt idx="214">
                  <c:v>1.8866299999999999E-5</c:v>
                </c:pt>
                <c:pt idx="215">
                  <c:v>1.889958E-5</c:v>
                </c:pt>
                <c:pt idx="216">
                  <c:v>1.8932739999999999E-5</c:v>
                </c:pt>
                <c:pt idx="217">
                  <c:v>1.8965779999999999E-5</c:v>
                </c:pt>
                <c:pt idx="218">
                  <c:v>1.8998709999999999E-5</c:v>
                </c:pt>
                <c:pt idx="219">
                  <c:v>1.903152E-5</c:v>
                </c:pt>
                <c:pt idx="220">
                  <c:v>1.9064220000000001E-5</c:v>
                </c:pt>
                <c:pt idx="221">
                  <c:v>1.9096810000000001E-5</c:v>
                </c:pt>
                <c:pt idx="222">
                  <c:v>1.9129279999999999E-5</c:v>
                </c:pt>
                <c:pt idx="223">
                  <c:v>1.9161639999999999E-5</c:v>
                </c:pt>
                <c:pt idx="224">
                  <c:v>1.9193889999999999E-5</c:v>
                </c:pt>
                <c:pt idx="225">
                  <c:v>1.9226030000000001E-5</c:v>
                </c:pt>
                <c:pt idx="226">
                  <c:v>1.9258050000000001E-5</c:v>
                </c:pt>
                <c:pt idx="227">
                  <c:v>1.9289970000000001E-5</c:v>
                </c:pt>
                <c:pt idx="228">
                  <c:v>1.9321790000000001E-5</c:v>
                </c:pt>
                <c:pt idx="229">
                  <c:v>1.935349E-5</c:v>
                </c:pt>
                <c:pt idx="230">
                  <c:v>1.938508E-5</c:v>
                </c:pt>
                <c:pt idx="231">
                  <c:v>1.9416579999999998E-5</c:v>
                </c:pt>
                <c:pt idx="232">
                  <c:v>1.9447960000000001E-5</c:v>
                </c:pt>
                <c:pt idx="233">
                  <c:v>1.9479240000000001E-5</c:v>
                </c:pt>
                <c:pt idx="234">
                  <c:v>1.9510430000000001E-5</c:v>
                </c:pt>
                <c:pt idx="235">
                  <c:v>1.9541520000000001E-5</c:v>
                </c:pt>
                <c:pt idx="236">
                  <c:v>1.9572499999999999E-5</c:v>
                </c:pt>
                <c:pt idx="237">
                  <c:v>1.9603380000000001E-5</c:v>
                </c:pt>
                <c:pt idx="238">
                  <c:v>1.963417E-5</c:v>
                </c:pt>
                <c:pt idx="239">
                  <c:v>1.9664849999999999E-5</c:v>
                </c:pt>
                <c:pt idx="240">
                  <c:v>1.9695440000000001E-5</c:v>
                </c:pt>
                <c:pt idx="241">
                  <c:v>1.972594E-5</c:v>
                </c:pt>
                <c:pt idx="242">
                  <c:v>1.9756339999999999E-5</c:v>
                </c:pt>
                <c:pt idx="243">
                  <c:v>1.9786640000000001E-5</c:v>
                </c:pt>
                <c:pt idx="244">
                  <c:v>1.9816829999999998E-5</c:v>
                </c:pt>
                <c:pt idx="245">
                  <c:v>1.9846950000000001E-5</c:v>
                </c:pt>
                <c:pt idx="246">
                  <c:v>1.987696E-5</c:v>
                </c:pt>
                <c:pt idx="247">
                  <c:v>1.9906869999999999E-5</c:v>
                </c:pt>
                <c:pt idx="248">
                  <c:v>1.9936699999999998E-5</c:v>
                </c:pt>
                <c:pt idx="249">
                  <c:v>1.9966439999999999E-5</c:v>
                </c:pt>
                <c:pt idx="250">
                  <c:v>1.9996079999999998E-5</c:v>
                </c:pt>
              </c:numCache>
            </c:numRef>
          </c:yVal>
          <c:smooth val="1"/>
          <c:extLst>
            <c:ext xmlns:c16="http://schemas.microsoft.com/office/drawing/2014/chart" uri="{C3380CC4-5D6E-409C-BE32-E72D297353CC}">
              <c16:uniqueId val="{0000000F-4D4C-4B1C-89A4-3D3AFACA9F2D}"/>
            </c:ext>
          </c:extLst>
        </c:ser>
        <c:ser>
          <c:idx val="16"/>
          <c:order val="16"/>
          <c:tx>
            <c:strRef>
              <c:f>marine01!$U$1</c:f>
              <c:strCache>
                <c:ptCount val="1"/>
                <c:pt idx="0">
                  <c:v>Dp(7.51730E-08) </c:v>
                </c:pt>
              </c:strCache>
            </c:strRef>
          </c:tx>
          <c:spPr>
            <a:ln w="12700">
              <a:solidFill>
                <a:srgbClr val="3366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marine01!$U$2:$U$252</c:f>
              <c:numCache>
                <c:formatCode>0.00E+00</c:formatCode>
                <c:ptCount val="251"/>
                <c:pt idx="0">
                  <c:v>1.385274E-7</c:v>
                </c:pt>
                <c:pt idx="1">
                  <c:v>1.707485E-7</c:v>
                </c:pt>
                <c:pt idx="2">
                  <c:v>1.7322140000000001E-7</c:v>
                </c:pt>
                <c:pt idx="3">
                  <c:v>1.7578659999999999E-7</c:v>
                </c:pt>
                <c:pt idx="4">
                  <c:v>1.785462E-7</c:v>
                </c:pt>
                <c:pt idx="5">
                  <c:v>1.8152419999999999E-7</c:v>
                </c:pt>
                <c:pt idx="6">
                  <c:v>1.847505E-7</c:v>
                </c:pt>
                <c:pt idx="7">
                  <c:v>1.882626E-7</c:v>
                </c:pt>
                <c:pt idx="8">
                  <c:v>1.9210699999999999E-7</c:v>
                </c:pt>
                <c:pt idx="9">
                  <c:v>1.9634209999999999E-7</c:v>
                </c:pt>
                <c:pt idx="10">
                  <c:v>2.0104270000000001E-7</c:v>
                </c:pt>
                <c:pt idx="11">
                  <c:v>2.0630669999999999E-7</c:v>
                </c:pt>
                <c:pt idx="12">
                  <c:v>2.122637E-7</c:v>
                </c:pt>
                <c:pt idx="13">
                  <c:v>2.190932E-7</c:v>
                </c:pt>
                <c:pt idx="14">
                  <c:v>2.2704959999999999E-7</c:v>
                </c:pt>
                <c:pt idx="15">
                  <c:v>2.3651080000000001E-7</c:v>
                </c:pt>
                <c:pt idx="16">
                  <c:v>2.4807329999999998E-7</c:v>
                </c:pt>
                <c:pt idx="17">
                  <c:v>2.6274529999999999E-7</c:v>
                </c:pt>
                <c:pt idx="18">
                  <c:v>2.824269E-7</c:v>
                </c:pt>
                <c:pt idx="19">
                  <c:v>3.1129160000000001E-7</c:v>
                </c:pt>
                <c:pt idx="20">
                  <c:v>3.6147010000000001E-7</c:v>
                </c:pt>
                <c:pt idx="21">
                  <c:v>4.8452330000000001E-7</c:v>
                </c:pt>
                <c:pt idx="22">
                  <c:v>9.2438679999999997E-7</c:v>
                </c:pt>
                <c:pt idx="23">
                  <c:v>1.844143E-6</c:v>
                </c:pt>
                <c:pt idx="24">
                  <c:v>2.8759400000000001E-6</c:v>
                </c:pt>
                <c:pt idx="25">
                  <c:v>3.7997740000000002E-6</c:v>
                </c:pt>
                <c:pt idx="26">
                  <c:v>4.5629430000000001E-6</c:v>
                </c:pt>
                <c:pt idx="27">
                  <c:v>5.1742649999999998E-6</c:v>
                </c:pt>
                <c:pt idx="28">
                  <c:v>5.6640219999999997E-6</c:v>
                </c:pt>
                <c:pt idx="29">
                  <c:v>6.064489E-6</c:v>
                </c:pt>
                <c:pt idx="30">
                  <c:v>6.4017269999999997E-6</c:v>
                </c:pt>
                <c:pt idx="31">
                  <c:v>6.6948139999999998E-6</c:v>
                </c:pt>
                <c:pt idx="32">
                  <c:v>6.956761E-6</c:v>
                </c:pt>
                <c:pt idx="33">
                  <c:v>7.1959019999999996E-6</c:v>
                </c:pt>
                <c:pt idx="34">
                  <c:v>7.4176360000000001E-6</c:v>
                </c:pt>
                <c:pt idx="35">
                  <c:v>7.625535E-6</c:v>
                </c:pt>
                <c:pt idx="36">
                  <c:v>7.8220129999999995E-6</c:v>
                </c:pt>
                <c:pt idx="37">
                  <c:v>8.0087800000000006E-6</c:v>
                </c:pt>
                <c:pt idx="38">
                  <c:v>8.1871210000000007E-6</c:v>
                </c:pt>
                <c:pt idx="39">
                  <c:v>8.358006E-6</c:v>
                </c:pt>
                <c:pt idx="40">
                  <c:v>8.5222210000000003E-6</c:v>
                </c:pt>
                <c:pt idx="41">
                  <c:v>8.6803810000000005E-6</c:v>
                </c:pt>
                <c:pt idx="42">
                  <c:v>8.8331110000000003E-6</c:v>
                </c:pt>
                <c:pt idx="43">
                  <c:v>8.9808390000000005E-6</c:v>
                </c:pt>
                <c:pt idx="44">
                  <c:v>9.1239650000000003E-6</c:v>
                </c:pt>
                <c:pt idx="45">
                  <c:v>9.2628450000000002E-6</c:v>
                </c:pt>
                <c:pt idx="46">
                  <c:v>9.3977850000000007E-6</c:v>
                </c:pt>
                <c:pt idx="47">
                  <c:v>9.5290609999999999E-6</c:v>
                </c:pt>
                <c:pt idx="48">
                  <c:v>9.6568810000000004E-6</c:v>
                </c:pt>
                <c:pt idx="49">
                  <c:v>9.7814870000000006E-6</c:v>
                </c:pt>
                <c:pt idx="50">
                  <c:v>9.9030970000000002E-6</c:v>
                </c:pt>
                <c:pt idx="51">
                  <c:v>1.0021869999999999E-5</c:v>
                </c:pt>
                <c:pt idx="52">
                  <c:v>1.0138009999999999E-5</c:v>
                </c:pt>
                <c:pt idx="53">
                  <c:v>1.02516E-5</c:v>
                </c:pt>
                <c:pt idx="54">
                  <c:v>1.036284E-5</c:v>
                </c:pt>
                <c:pt idx="55">
                  <c:v>1.0471780000000001E-5</c:v>
                </c:pt>
                <c:pt idx="56">
                  <c:v>1.057859E-5</c:v>
                </c:pt>
                <c:pt idx="57">
                  <c:v>1.068338E-5</c:v>
                </c:pt>
                <c:pt idx="58">
                  <c:v>1.0786139999999999E-5</c:v>
                </c:pt>
                <c:pt idx="59">
                  <c:v>1.088706E-5</c:v>
                </c:pt>
                <c:pt idx="60">
                  <c:v>1.098623E-5</c:v>
                </c:pt>
                <c:pt idx="61">
                  <c:v>1.108367E-5</c:v>
                </c:pt>
                <c:pt idx="62">
                  <c:v>1.117949E-5</c:v>
                </c:pt>
                <c:pt idx="63">
                  <c:v>1.1273709999999999E-5</c:v>
                </c:pt>
                <c:pt idx="64">
                  <c:v>1.1366459999999999E-5</c:v>
                </c:pt>
                <c:pt idx="65">
                  <c:v>1.145774E-5</c:v>
                </c:pt>
                <c:pt idx="66">
                  <c:v>1.154763E-5</c:v>
                </c:pt>
                <c:pt idx="67">
                  <c:v>1.1636159999999999E-5</c:v>
                </c:pt>
                <c:pt idx="68">
                  <c:v>1.17234E-5</c:v>
                </c:pt>
                <c:pt idx="69">
                  <c:v>1.1809420000000001E-5</c:v>
                </c:pt>
                <c:pt idx="70">
                  <c:v>1.1894250000000001E-5</c:v>
                </c:pt>
                <c:pt idx="71">
                  <c:v>1.197791E-5</c:v>
                </c:pt>
                <c:pt idx="72">
                  <c:v>1.206044E-5</c:v>
                </c:pt>
                <c:pt idx="73">
                  <c:v>1.214188E-5</c:v>
                </c:pt>
                <c:pt idx="74">
                  <c:v>1.222226E-5</c:v>
                </c:pt>
                <c:pt idx="75">
                  <c:v>1.230163E-5</c:v>
                </c:pt>
                <c:pt idx="76">
                  <c:v>1.2380010000000001E-5</c:v>
                </c:pt>
                <c:pt idx="77">
                  <c:v>1.2457459999999999E-5</c:v>
                </c:pt>
                <c:pt idx="78">
                  <c:v>1.2533950000000001E-5</c:v>
                </c:pt>
                <c:pt idx="79">
                  <c:v>1.2609559999999999E-5</c:v>
                </c:pt>
                <c:pt idx="80">
                  <c:v>1.2684310000000001E-5</c:v>
                </c:pt>
                <c:pt idx="81">
                  <c:v>1.275819E-5</c:v>
                </c:pt>
                <c:pt idx="82">
                  <c:v>1.283127E-5</c:v>
                </c:pt>
                <c:pt idx="83">
                  <c:v>1.290354E-5</c:v>
                </c:pt>
                <c:pt idx="84">
                  <c:v>1.297502E-5</c:v>
                </c:pt>
                <c:pt idx="85">
                  <c:v>1.3045740000000001E-5</c:v>
                </c:pt>
                <c:pt idx="86">
                  <c:v>1.3115729999999999E-5</c:v>
                </c:pt>
                <c:pt idx="87">
                  <c:v>1.318497E-5</c:v>
                </c:pt>
                <c:pt idx="88">
                  <c:v>1.325353E-5</c:v>
                </c:pt>
                <c:pt idx="89">
                  <c:v>1.332139E-5</c:v>
                </c:pt>
                <c:pt idx="90">
                  <c:v>1.338859E-5</c:v>
                </c:pt>
                <c:pt idx="91">
                  <c:v>1.345513E-5</c:v>
                </c:pt>
                <c:pt idx="92">
                  <c:v>1.352103E-5</c:v>
                </c:pt>
                <c:pt idx="93">
                  <c:v>1.3586300000000001E-5</c:v>
                </c:pt>
                <c:pt idx="94">
                  <c:v>1.3650960000000001E-5</c:v>
                </c:pt>
                <c:pt idx="95">
                  <c:v>1.3715010000000001E-5</c:v>
                </c:pt>
                <c:pt idx="96">
                  <c:v>1.37785E-5</c:v>
                </c:pt>
                <c:pt idx="97">
                  <c:v>1.3841420000000001E-5</c:v>
                </c:pt>
                <c:pt idx="98">
                  <c:v>1.390376E-5</c:v>
                </c:pt>
                <c:pt idx="99">
                  <c:v>1.3965579999999999E-5</c:v>
                </c:pt>
                <c:pt idx="100">
                  <c:v>1.402684E-5</c:v>
                </c:pt>
                <c:pt idx="101">
                  <c:v>1.40876E-5</c:v>
                </c:pt>
                <c:pt idx="102">
                  <c:v>1.414784E-5</c:v>
                </c:pt>
                <c:pt idx="103">
                  <c:v>1.420759E-5</c:v>
                </c:pt>
                <c:pt idx="104">
                  <c:v>1.4266859999999999E-5</c:v>
                </c:pt>
                <c:pt idx="105">
                  <c:v>1.4325629999999999E-5</c:v>
                </c:pt>
                <c:pt idx="106">
                  <c:v>1.4383919999999999E-5</c:v>
                </c:pt>
                <c:pt idx="107">
                  <c:v>1.444176E-5</c:v>
                </c:pt>
                <c:pt idx="108">
                  <c:v>1.449918E-5</c:v>
                </c:pt>
                <c:pt idx="109">
                  <c:v>1.4556099999999999E-5</c:v>
                </c:pt>
                <c:pt idx="110">
                  <c:v>1.461258E-5</c:v>
                </c:pt>
                <c:pt idx="111">
                  <c:v>1.466866E-5</c:v>
                </c:pt>
                <c:pt idx="112">
                  <c:v>1.4724300000000001E-5</c:v>
                </c:pt>
                <c:pt idx="113">
                  <c:v>1.477955E-5</c:v>
                </c:pt>
                <c:pt idx="114">
                  <c:v>1.4834390000000001E-5</c:v>
                </c:pt>
                <c:pt idx="115">
                  <c:v>1.48888E-5</c:v>
                </c:pt>
                <c:pt idx="116">
                  <c:v>1.4942830000000001E-5</c:v>
                </c:pt>
                <c:pt idx="117">
                  <c:v>1.4996499999999999E-5</c:v>
                </c:pt>
                <c:pt idx="118">
                  <c:v>1.504978E-5</c:v>
                </c:pt>
                <c:pt idx="119">
                  <c:v>1.51027E-5</c:v>
                </c:pt>
                <c:pt idx="120">
                  <c:v>1.5155259999999999E-5</c:v>
                </c:pt>
                <c:pt idx="121">
                  <c:v>1.520746E-5</c:v>
                </c:pt>
                <c:pt idx="122">
                  <c:v>1.525928E-5</c:v>
                </c:pt>
                <c:pt idx="123">
                  <c:v>1.5310780000000001E-5</c:v>
                </c:pt>
                <c:pt idx="124">
                  <c:v>1.536191E-5</c:v>
                </c:pt>
                <c:pt idx="125">
                  <c:v>1.5412730000000001E-5</c:v>
                </c:pt>
                <c:pt idx="126">
                  <c:v>1.5463209999999999E-5</c:v>
                </c:pt>
                <c:pt idx="127">
                  <c:v>1.5513380000000002E-5</c:v>
                </c:pt>
                <c:pt idx="128">
                  <c:v>1.5563229999999999E-5</c:v>
                </c:pt>
                <c:pt idx="129">
                  <c:v>1.5612750000000001E-5</c:v>
                </c:pt>
                <c:pt idx="130">
                  <c:v>1.5661939999999999E-5</c:v>
                </c:pt>
                <c:pt idx="131">
                  <c:v>1.5710849999999999E-5</c:v>
                </c:pt>
                <c:pt idx="132">
                  <c:v>1.575944E-5</c:v>
                </c:pt>
                <c:pt idx="133">
                  <c:v>1.5807740000000001E-5</c:v>
                </c:pt>
                <c:pt idx="134">
                  <c:v>1.585573E-5</c:v>
                </c:pt>
                <c:pt idx="135">
                  <c:v>1.5903450000000001E-5</c:v>
                </c:pt>
                <c:pt idx="136">
                  <c:v>1.5950889999999999E-5</c:v>
                </c:pt>
                <c:pt idx="137">
                  <c:v>1.599808E-5</c:v>
                </c:pt>
                <c:pt idx="138">
                  <c:v>1.604496E-5</c:v>
                </c:pt>
                <c:pt idx="139">
                  <c:v>1.609159E-5</c:v>
                </c:pt>
                <c:pt idx="140">
                  <c:v>1.6137929999999999E-5</c:v>
                </c:pt>
                <c:pt idx="141">
                  <c:v>1.6184030000000002E-5</c:v>
                </c:pt>
                <c:pt idx="142">
                  <c:v>1.622983E-5</c:v>
                </c:pt>
                <c:pt idx="143">
                  <c:v>1.6275420000000001E-5</c:v>
                </c:pt>
                <c:pt idx="144">
                  <c:v>1.632073E-5</c:v>
                </c:pt>
                <c:pt idx="145">
                  <c:v>1.6365790000000001E-5</c:v>
                </c:pt>
                <c:pt idx="146">
                  <c:v>1.6410609999999999E-5</c:v>
                </c:pt>
                <c:pt idx="147">
                  <c:v>1.6455190000000001E-5</c:v>
                </c:pt>
                <c:pt idx="148">
                  <c:v>1.6499510000000001E-5</c:v>
                </c:pt>
                <c:pt idx="149">
                  <c:v>1.654362E-5</c:v>
                </c:pt>
                <c:pt idx="150">
                  <c:v>1.6587470000000001E-5</c:v>
                </c:pt>
                <c:pt idx="151">
                  <c:v>1.6631119999999999E-5</c:v>
                </c:pt>
                <c:pt idx="152">
                  <c:v>1.667453E-5</c:v>
                </c:pt>
                <c:pt idx="153">
                  <c:v>1.6717710000000002E-5</c:v>
                </c:pt>
                <c:pt idx="154">
                  <c:v>1.6760660000000001E-5</c:v>
                </c:pt>
                <c:pt idx="155">
                  <c:v>1.6803389999999998E-5</c:v>
                </c:pt>
                <c:pt idx="156">
                  <c:v>1.6845919999999999E-5</c:v>
                </c:pt>
                <c:pt idx="157">
                  <c:v>1.6888230000000001E-5</c:v>
                </c:pt>
                <c:pt idx="158">
                  <c:v>1.6930320000000001E-5</c:v>
                </c:pt>
                <c:pt idx="159">
                  <c:v>1.6972210000000001E-5</c:v>
                </c:pt>
                <c:pt idx="160">
                  <c:v>1.70139E-5</c:v>
                </c:pt>
                <c:pt idx="161">
                  <c:v>1.7055370000000001E-5</c:v>
                </c:pt>
                <c:pt idx="162">
                  <c:v>1.7096649999999998E-5</c:v>
                </c:pt>
                <c:pt idx="163">
                  <c:v>1.7137729999999999E-5</c:v>
                </c:pt>
                <c:pt idx="164">
                  <c:v>1.7178599999999998E-5</c:v>
                </c:pt>
                <c:pt idx="165">
                  <c:v>1.7219280000000002E-5</c:v>
                </c:pt>
                <c:pt idx="166">
                  <c:v>1.7259760000000001E-5</c:v>
                </c:pt>
                <c:pt idx="167">
                  <c:v>1.730005E-5</c:v>
                </c:pt>
                <c:pt idx="168">
                  <c:v>1.7340169999999998E-5</c:v>
                </c:pt>
                <c:pt idx="169">
                  <c:v>1.7380089999999999E-5</c:v>
                </c:pt>
                <c:pt idx="170">
                  <c:v>1.7419830000000001E-5</c:v>
                </c:pt>
                <c:pt idx="171">
                  <c:v>1.7459400000000001E-5</c:v>
                </c:pt>
                <c:pt idx="172">
                  <c:v>1.7498770000000001E-5</c:v>
                </c:pt>
                <c:pt idx="173">
                  <c:v>1.7537969999999998E-5</c:v>
                </c:pt>
                <c:pt idx="174">
                  <c:v>1.757698E-5</c:v>
                </c:pt>
                <c:pt idx="175">
                  <c:v>1.7615840000000001E-5</c:v>
                </c:pt>
                <c:pt idx="176">
                  <c:v>1.7654509999999999E-5</c:v>
                </c:pt>
                <c:pt idx="177">
                  <c:v>1.769302E-5</c:v>
                </c:pt>
                <c:pt idx="178">
                  <c:v>1.7731350000000001E-5</c:v>
                </c:pt>
                <c:pt idx="179">
                  <c:v>1.7769520000000001E-5</c:v>
                </c:pt>
                <c:pt idx="180">
                  <c:v>1.7807530000000001E-5</c:v>
                </c:pt>
                <c:pt idx="181">
                  <c:v>1.7845370000000002E-5</c:v>
                </c:pt>
                <c:pt idx="182">
                  <c:v>1.7883050000000002E-5</c:v>
                </c:pt>
                <c:pt idx="183">
                  <c:v>1.792057E-5</c:v>
                </c:pt>
                <c:pt idx="184">
                  <c:v>1.7957929999999998E-5</c:v>
                </c:pt>
                <c:pt idx="185">
                  <c:v>1.7995129999999999E-5</c:v>
                </c:pt>
                <c:pt idx="186">
                  <c:v>1.8032170000000001E-5</c:v>
                </c:pt>
                <c:pt idx="187">
                  <c:v>1.8069070000000001E-5</c:v>
                </c:pt>
                <c:pt idx="188">
                  <c:v>1.810582E-5</c:v>
                </c:pt>
                <c:pt idx="189">
                  <c:v>1.8142410000000002E-5</c:v>
                </c:pt>
                <c:pt idx="190">
                  <c:v>1.8178839999999999E-5</c:v>
                </c:pt>
                <c:pt idx="191">
                  <c:v>1.8215140000000001E-5</c:v>
                </c:pt>
                <c:pt idx="192">
                  <c:v>1.8251280000000001E-5</c:v>
                </c:pt>
                <c:pt idx="193">
                  <c:v>1.828729E-5</c:v>
                </c:pt>
                <c:pt idx="194">
                  <c:v>1.8323150000000001E-5</c:v>
                </c:pt>
                <c:pt idx="195">
                  <c:v>1.8358859999999999E-5</c:v>
                </c:pt>
                <c:pt idx="196">
                  <c:v>1.839443E-5</c:v>
                </c:pt>
                <c:pt idx="197">
                  <c:v>1.8429859999999998E-5</c:v>
                </c:pt>
                <c:pt idx="198">
                  <c:v>1.8465160000000001E-5</c:v>
                </c:pt>
                <c:pt idx="199">
                  <c:v>1.8500329999999998E-5</c:v>
                </c:pt>
                <c:pt idx="200">
                  <c:v>1.8535359999999999E-5</c:v>
                </c:pt>
                <c:pt idx="201">
                  <c:v>1.857024E-5</c:v>
                </c:pt>
                <c:pt idx="202">
                  <c:v>1.8604999999999999E-5</c:v>
                </c:pt>
                <c:pt idx="203">
                  <c:v>1.8639620000000002E-5</c:v>
                </c:pt>
                <c:pt idx="204">
                  <c:v>1.8674109999999999E-5</c:v>
                </c:pt>
                <c:pt idx="205">
                  <c:v>1.8708480000000001E-5</c:v>
                </c:pt>
                <c:pt idx="206">
                  <c:v>1.874271E-5</c:v>
                </c:pt>
                <c:pt idx="207">
                  <c:v>1.8776820000000001E-5</c:v>
                </c:pt>
                <c:pt idx="208">
                  <c:v>1.88108E-5</c:v>
                </c:pt>
                <c:pt idx="209">
                  <c:v>1.884466E-5</c:v>
                </c:pt>
                <c:pt idx="210">
                  <c:v>1.8878390000000001E-5</c:v>
                </c:pt>
                <c:pt idx="211">
                  <c:v>1.8911990000000001E-5</c:v>
                </c:pt>
                <c:pt idx="212">
                  <c:v>1.8945489999999999E-5</c:v>
                </c:pt>
                <c:pt idx="213">
                  <c:v>1.8978849999999999E-5</c:v>
                </c:pt>
                <c:pt idx="214">
                  <c:v>1.90121E-5</c:v>
                </c:pt>
                <c:pt idx="215">
                  <c:v>1.9045230000000001E-5</c:v>
                </c:pt>
                <c:pt idx="216">
                  <c:v>1.9078239999999999E-5</c:v>
                </c:pt>
                <c:pt idx="217">
                  <c:v>1.9111129999999999E-5</c:v>
                </c:pt>
                <c:pt idx="218">
                  <c:v>1.9143909999999999E-5</c:v>
                </c:pt>
                <c:pt idx="219">
                  <c:v>1.9176580000000001E-5</c:v>
                </c:pt>
                <c:pt idx="220">
                  <c:v>1.9209130000000001E-5</c:v>
                </c:pt>
                <c:pt idx="221">
                  <c:v>1.9241580000000001E-5</c:v>
                </c:pt>
                <c:pt idx="222">
                  <c:v>1.9273899999999999E-5</c:v>
                </c:pt>
                <c:pt idx="223">
                  <c:v>1.9306119999999999E-5</c:v>
                </c:pt>
                <c:pt idx="224">
                  <c:v>1.9338219999999999E-5</c:v>
                </c:pt>
                <c:pt idx="225">
                  <c:v>1.9370220000000001E-5</c:v>
                </c:pt>
                <c:pt idx="226">
                  <c:v>1.9402099999999998E-5</c:v>
                </c:pt>
                <c:pt idx="227">
                  <c:v>1.9433879999999999E-5</c:v>
                </c:pt>
                <c:pt idx="228">
                  <c:v>1.9465559999999999E-5</c:v>
                </c:pt>
                <c:pt idx="229">
                  <c:v>1.9497120000000001E-5</c:v>
                </c:pt>
                <c:pt idx="230">
                  <c:v>1.952858E-5</c:v>
                </c:pt>
                <c:pt idx="231">
                  <c:v>1.9559940000000002E-5</c:v>
                </c:pt>
                <c:pt idx="232">
                  <c:v>1.9591189999999999E-5</c:v>
                </c:pt>
                <c:pt idx="233">
                  <c:v>1.9622329999999999E-5</c:v>
                </c:pt>
                <c:pt idx="234">
                  <c:v>1.965339E-5</c:v>
                </c:pt>
                <c:pt idx="235">
                  <c:v>1.968434E-5</c:v>
                </c:pt>
                <c:pt idx="236">
                  <c:v>1.971519E-5</c:v>
                </c:pt>
                <c:pt idx="237">
                  <c:v>1.974594E-5</c:v>
                </c:pt>
                <c:pt idx="238">
                  <c:v>1.9776589999999999E-5</c:v>
                </c:pt>
                <c:pt idx="239">
                  <c:v>1.9807140000000002E-5</c:v>
                </c:pt>
                <c:pt idx="240">
                  <c:v>1.9837609999999999E-5</c:v>
                </c:pt>
                <c:pt idx="241">
                  <c:v>1.9867970000000001E-5</c:v>
                </c:pt>
                <c:pt idx="242">
                  <c:v>1.9898240000000001E-5</c:v>
                </c:pt>
                <c:pt idx="243">
                  <c:v>1.9928410000000001E-5</c:v>
                </c:pt>
                <c:pt idx="244">
                  <c:v>1.9958480000000001E-5</c:v>
                </c:pt>
                <c:pt idx="245">
                  <c:v>1.9988470000000001E-5</c:v>
                </c:pt>
                <c:pt idx="246">
                  <c:v>2.0018350000000001E-5</c:v>
                </c:pt>
                <c:pt idx="247">
                  <c:v>2.0048140000000001E-5</c:v>
                </c:pt>
                <c:pt idx="248">
                  <c:v>2.0077839999999999E-5</c:v>
                </c:pt>
                <c:pt idx="249">
                  <c:v>2.0107460000000001E-5</c:v>
                </c:pt>
                <c:pt idx="250">
                  <c:v>2.0136979999999999E-5</c:v>
                </c:pt>
              </c:numCache>
            </c:numRef>
          </c:yVal>
          <c:smooth val="1"/>
          <c:extLst>
            <c:ext xmlns:c16="http://schemas.microsoft.com/office/drawing/2014/chart" uri="{C3380CC4-5D6E-409C-BE32-E72D297353CC}">
              <c16:uniqueId val="{00000010-4D4C-4B1C-89A4-3D3AFACA9F2D}"/>
            </c:ext>
          </c:extLst>
        </c:ser>
        <c:ser>
          <c:idx val="17"/>
          <c:order val="17"/>
          <c:tx>
            <c:strRef>
              <c:f>marine01!$V$1</c:f>
              <c:strCache>
                <c:ptCount val="1"/>
                <c:pt idx="0">
                  <c:v>Dp(8.24573E-08) </c:v>
                </c:pt>
              </c:strCache>
            </c:strRef>
          </c:tx>
          <c:spPr>
            <a:ln w="12700">
              <a:solidFill>
                <a:srgbClr val="33CCCC"/>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marine01!$V$2:$V$252</c:f>
              <c:numCache>
                <c:formatCode>0.00E+00</c:formatCode>
                <c:ptCount val="251"/>
                <c:pt idx="0">
                  <c:v>1.5434720000000001E-7</c:v>
                </c:pt>
                <c:pt idx="1">
                  <c:v>1.8891099999999999E-7</c:v>
                </c:pt>
                <c:pt idx="2">
                  <c:v>1.915766E-7</c:v>
                </c:pt>
                <c:pt idx="3">
                  <c:v>1.9448980000000001E-7</c:v>
                </c:pt>
                <c:pt idx="4">
                  <c:v>1.9762849999999999E-7</c:v>
                </c:pt>
                <c:pt idx="5">
                  <c:v>2.010211E-7</c:v>
                </c:pt>
                <c:pt idx="6">
                  <c:v>2.0470349999999999E-7</c:v>
                </c:pt>
                <c:pt idx="7">
                  <c:v>2.087204E-7</c:v>
                </c:pt>
                <c:pt idx="8">
                  <c:v>2.1312760000000001E-7</c:v>
                </c:pt>
                <c:pt idx="9">
                  <c:v>2.179959E-7</c:v>
                </c:pt>
                <c:pt idx="10">
                  <c:v>2.234162E-7</c:v>
                </c:pt>
                <c:pt idx="11">
                  <c:v>2.295083E-7</c:v>
                </c:pt>
                <c:pt idx="12">
                  <c:v>2.364324E-7</c:v>
                </c:pt>
                <c:pt idx="13">
                  <c:v>2.4441289999999999E-7</c:v>
                </c:pt>
                <c:pt idx="14">
                  <c:v>2.5377129999999998E-7</c:v>
                </c:pt>
                <c:pt idx="15">
                  <c:v>2.6499339999999999E-7</c:v>
                </c:pt>
                <c:pt idx="16">
                  <c:v>2.7886240000000002E-7</c:v>
                </c:pt>
                <c:pt idx="17">
                  <c:v>2.9673920000000001E-7</c:v>
                </c:pt>
                <c:pt idx="18">
                  <c:v>3.212939E-7</c:v>
                </c:pt>
                <c:pt idx="19">
                  <c:v>3.587548E-7</c:v>
                </c:pt>
                <c:pt idx="20">
                  <c:v>4.2884150000000001E-7</c:v>
                </c:pt>
                <c:pt idx="21">
                  <c:v>6.1829839999999999E-7</c:v>
                </c:pt>
                <c:pt idx="22">
                  <c:v>1.194487E-6</c:v>
                </c:pt>
                <c:pt idx="23">
                  <c:v>2.151445E-6</c:v>
                </c:pt>
                <c:pt idx="24">
                  <c:v>3.161864E-6</c:v>
                </c:pt>
                <c:pt idx="25">
                  <c:v>4.06133E-6</c:v>
                </c:pt>
                <c:pt idx="26">
                  <c:v>4.8060820000000004E-6</c:v>
                </c:pt>
                <c:pt idx="27">
                  <c:v>5.4043659999999998E-6</c:v>
                </c:pt>
                <c:pt idx="28">
                  <c:v>5.8848230000000004E-6</c:v>
                </c:pt>
                <c:pt idx="29">
                  <c:v>6.278418E-6</c:v>
                </c:pt>
                <c:pt idx="30">
                  <c:v>6.6103510000000004E-6</c:v>
                </c:pt>
                <c:pt idx="31">
                  <c:v>6.8991489999999996E-6</c:v>
                </c:pt>
                <c:pt idx="32">
                  <c:v>7.1574850000000003E-6</c:v>
                </c:pt>
                <c:pt idx="33">
                  <c:v>7.3934890000000004E-6</c:v>
                </c:pt>
                <c:pt idx="34">
                  <c:v>7.6124339999999998E-6</c:v>
                </c:pt>
                <c:pt idx="35">
                  <c:v>7.8178119999999994E-6</c:v>
                </c:pt>
                <c:pt idx="36">
                  <c:v>8.0119849999999995E-6</c:v>
                </c:pt>
                <c:pt idx="37">
                  <c:v>8.1966250000000005E-6</c:v>
                </c:pt>
                <c:pt idx="38">
                  <c:v>8.3729879999999998E-6</c:v>
                </c:pt>
                <c:pt idx="39">
                  <c:v>8.5420269999999994E-6</c:v>
                </c:pt>
                <c:pt idx="40">
                  <c:v>8.7045100000000001E-6</c:v>
                </c:pt>
                <c:pt idx="41">
                  <c:v>8.8610390000000004E-6</c:v>
                </c:pt>
                <c:pt idx="42">
                  <c:v>9.0122270000000004E-6</c:v>
                </c:pt>
                <c:pt idx="43">
                  <c:v>9.1584940000000007E-6</c:v>
                </c:pt>
                <c:pt idx="44">
                  <c:v>9.3002309999999993E-6</c:v>
                </c:pt>
                <c:pt idx="45">
                  <c:v>9.4377900000000007E-6</c:v>
                </c:pt>
                <c:pt idx="46">
                  <c:v>9.5714680000000006E-6</c:v>
                </c:pt>
                <c:pt idx="47">
                  <c:v>9.7015360000000003E-6</c:v>
                </c:pt>
                <c:pt idx="48">
                  <c:v>9.8282009999999996E-6</c:v>
                </c:pt>
                <c:pt idx="49">
                  <c:v>9.9516990000000005E-6</c:v>
                </c:pt>
                <c:pt idx="50">
                  <c:v>1.0072239999999999E-5</c:v>
                </c:pt>
                <c:pt idx="51">
                  <c:v>1.018999E-5</c:v>
                </c:pt>
                <c:pt idx="52">
                  <c:v>1.030514E-5</c:v>
                </c:pt>
                <c:pt idx="53">
                  <c:v>1.0417780000000001E-5</c:v>
                </c:pt>
                <c:pt idx="54">
                  <c:v>1.05281E-5</c:v>
                </c:pt>
                <c:pt idx="55">
                  <c:v>1.063615E-5</c:v>
                </c:pt>
                <c:pt idx="56">
                  <c:v>1.07421E-5</c:v>
                </c:pt>
                <c:pt idx="57">
                  <c:v>1.0846049999999999E-5</c:v>
                </c:pt>
                <c:pt idx="58">
                  <c:v>1.0947999999999999E-5</c:v>
                </c:pt>
                <c:pt idx="59">
                  <c:v>1.104814E-5</c:v>
                </c:pt>
                <c:pt idx="60">
                  <c:v>1.1146549999999999E-5</c:v>
                </c:pt>
                <c:pt idx="61">
                  <c:v>1.124324E-5</c:v>
                </c:pt>
                <c:pt idx="62">
                  <c:v>1.1338340000000001E-5</c:v>
                </c:pt>
                <c:pt idx="63">
                  <c:v>1.1431869999999999E-5</c:v>
                </c:pt>
                <c:pt idx="64">
                  <c:v>1.152393E-5</c:v>
                </c:pt>
                <c:pt idx="65">
                  <c:v>1.161454E-5</c:v>
                </c:pt>
                <c:pt idx="66">
                  <c:v>1.1703790000000001E-5</c:v>
                </c:pt>
                <c:pt idx="67">
                  <c:v>1.179169E-5</c:v>
                </c:pt>
                <c:pt idx="68">
                  <c:v>1.187831E-5</c:v>
                </c:pt>
                <c:pt idx="69">
                  <c:v>1.1963730000000001E-5</c:v>
                </c:pt>
                <c:pt idx="70">
                  <c:v>1.204797E-5</c:v>
                </c:pt>
                <c:pt idx="71">
                  <c:v>1.213105E-5</c:v>
                </c:pt>
                <c:pt idx="72">
                  <c:v>1.2213019999999999E-5</c:v>
                </c:pt>
                <c:pt idx="73">
                  <c:v>1.229391E-5</c:v>
                </c:pt>
                <c:pt idx="74">
                  <c:v>1.2373760000000001E-5</c:v>
                </c:pt>
                <c:pt idx="75">
                  <c:v>1.24526E-5</c:v>
                </c:pt>
                <c:pt idx="76">
                  <c:v>1.253046E-5</c:v>
                </c:pt>
                <c:pt idx="77">
                  <c:v>1.2607400000000001E-5</c:v>
                </c:pt>
                <c:pt idx="78">
                  <c:v>1.26834E-5</c:v>
                </c:pt>
                <c:pt idx="79">
                  <c:v>1.275853E-5</c:v>
                </c:pt>
                <c:pt idx="80">
                  <c:v>1.2832789999999999E-5</c:v>
                </c:pt>
                <c:pt idx="81">
                  <c:v>1.29062E-5</c:v>
                </c:pt>
                <c:pt idx="82">
                  <c:v>1.2978830000000001E-5</c:v>
                </c:pt>
                <c:pt idx="83">
                  <c:v>1.305065E-5</c:v>
                </c:pt>
                <c:pt idx="84">
                  <c:v>1.3121689999999999E-5</c:v>
                </c:pt>
                <c:pt idx="85">
                  <c:v>1.319197E-5</c:v>
                </c:pt>
                <c:pt idx="86">
                  <c:v>1.326153E-5</c:v>
                </c:pt>
                <c:pt idx="87">
                  <c:v>1.3330359999999999E-5</c:v>
                </c:pt>
                <c:pt idx="88">
                  <c:v>1.3398500000000001E-5</c:v>
                </c:pt>
                <c:pt idx="89">
                  <c:v>1.3465949999999999E-5</c:v>
                </c:pt>
                <c:pt idx="90">
                  <c:v>1.353275E-5</c:v>
                </c:pt>
                <c:pt idx="91">
                  <c:v>1.35989E-5</c:v>
                </c:pt>
                <c:pt idx="92">
                  <c:v>1.366441E-5</c:v>
                </c:pt>
                <c:pt idx="93">
                  <c:v>1.3729300000000001E-5</c:v>
                </c:pt>
                <c:pt idx="94">
                  <c:v>1.3793590000000001E-5</c:v>
                </c:pt>
                <c:pt idx="95">
                  <c:v>1.3857280000000001E-5</c:v>
                </c:pt>
                <c:pt idx="96">
                  <c:v>1.39204E-5</c:v>
                </c:pt>
                <c:pt idx="97">
                  <c:v>1.398296E-5</c:v>
                </c:pt>
                <c:pt idx="98">
                  <c:v>1.4044960000000001E-5</c:v>
                </c:pt>
                <c:pt idx="99">
                  <c:v>1.410643E-5</c:v>
                </c:pt>
                <c:pt idx="100">
                  <c:v>1.4167350000000001E-5</c:v>
                </c:pt>
                <c:pt idx="101">
                  <c:v>1.4227770000000001E-5</c:v>
                </c:pt>
                <c:pt idx="102">
                  <c:v>1.4287680000000001E-5</c:v>
                </c:pt>
                <c:pt idx="103">
                  <c:v>1.43471E-5</c:v>
                </c:pt>
                <c:pt idx="104">
                  <c:v>1.440604E-5</c:v>
                </c:pt>
                <c:pt idx="105">
                  <c:v>1.4464489999999999E-5</c:v>
                </c:pt>
                <c:pt idx="106">
                  <c:v>1.452247E-5</c:v>
                </c:pt>
                <c:pt idx="107">
                  <c:v>1.4579999999999999E-5</c:v>
                </c:pt>
                <c:pt idx="108">
                  <c:v>1.463711E-5</c:v>
                </c:pt>
                <c:pt idx="109">
                  <c:v>1.469373E-5</c:v>
                </c:pt>
                <c:pt idx="110">
                  <c:v>1.4749920000000001E-5</c:v>
                </c:pt>
                <c:pt idx="111">
                  <c:v>1.48057E-5</c:v>
                </c:pt>
                <c:pt idx="112">
                  <c:v>1.4861050000000001E-5</c:v>
                </c:pt>
                <c:pt idx="113">
                  <c:v>1.491601E-5</c:v>
                </c:pt>
                <c:pt idx="114">
                  <c:v>1.4970559999999999E-5</c:v>
                </c:pt>
                <c:pt idx="115">
                  <c:v>1.50247E-5</c:v>
                </c:pt>
                <c:pt idx="116">
                  <c:v>1.507845E-5</c:v>
                </c:pt>
                <c:pt idx="117">
                  <c:v>1.513185E-5</c:v>
                </c:pt>
                <c:pt idx="118">
                  <c:v>1.518486E-5</c:v>
                </c:pt>
                <c:pt idx="119">
                  <c:v>1.523751E-5</c:v>
                </c:pt>
                <c:pt idx="120">
                  <c:v>1.5289800000000001E-5</c:v>
                </c:pt>
                <c:pt idx="121">
                  <c:v>1.5341739999999999E-5</c:v>
                </c:pt>
                <c:pt idx="122">
                  <c:v>1.53933E-5</c:v>
                </c:pt>
                <c:pt idx="123">
                  <c:v>1.5444550000000001E-5</c:v>
                </c:pt>
                <c:pt idx="124">
                  <c:v>1.5495429999999999E-5</c:v>
                </c:pt>
                <c:pt idx="125">
                  <c:v>1.5546E-5</c:v>
                </c:pt>
                <c:pt idx="126">
                  <c:v>1.5596240000000001E-5</c:v>
                </c:pt>
                <c:pt idx="127">
                  <c:v>1.564616E-5</c:v>
                </c:pt>
                <c:pt idx="128">
                  <c:v>1.5695770000000001E-5</c:v>
                </c:pt>
                <c:pt idx="129">
                  <c:v>1.5745049999999999E-5</c:v>
                </c:pt>
                <c:pt idx="130">
                  <c:v>1.5794000000000002E-5</c:v>
                </c:pt>
                <c:pt idx="131">
                  <c:v>1.5842679999999999E-5</c:v>
                </c:pt>
                <c:pt idx="132">
                  <c:v>1.589104E-5</c:v>
                </c:pt>
                <c:pt idx="133">
                  <c:v>1.5939100000000001E-5</c:v>
                </c:pt>
                <c:pt idx="134">
                  <c:v>1.5986869999999999E-5</c:v>
                </c:pt>
                <c:pt idx="135">
                  <c:v>1.6034370000000001E-5</c:v>
                </c:pt>
                <c:pt idx="136">
                  <c:v>1.6081590000000001E-5</c:v>
                </c:pt>
                <c:pt idx="137">
                  <c:v>1.6128560000000001E-5</c:v>
                </c:pt>
                <c:pt idx="138">
                  <c:v>1.6175219999999999E-5</c:v>
                </c:pt>
                <c:pt idx="139">
                  <c:v>1.6221629999999999E-5</c:v>
                </c:pt>
                <c:pt idx="140">
                  <c:v>1.6267760000000001E-5</c:v>
                </c:pt>
                <c:pt idx="141">
                  <c:v>1.6313639999999999E-5</c:v>
                </c:pt>
                <c:pt idx="142">
                  <c:v>1.635924E-5</c:v>
                </c:pt>
                <c:pt idx="143">
                  <c:v>1.640462E-5</c:v>
                </c:pt>
                <c:pt idx="144">
                  <c:v>1.6449730000000001E-5</c:v>
                </c:pt>
                <c:pt idx="145">
                  <c:v>1.6494580000000002E-5</c:v>
                </c:pt>
                <c:pt idx="146">
                  <c:v>1.6539199999999999E-5</c:v>
                </c:pt>
                <c:pt idx="147">
                  <c:v>1.658358E-5</c:v>
                </c:pt>
                <c:pt idx="148">
                  <c:v>1.66277E-5</c:v>
                </c:pt>
                <c:pt idx="149">
                  <c:v>1.6671619999999999E-5</c:v>
                </c:pt>
                <c:pt idx="150">
                  <c:v>1.6715280000000001E-5</c:v>
                </c:pt>
                <c:pt idx="151">
                  <c:v>1.6758730000000001E-5</c:v>
                </c:pt>
                <c:pt idx="152">
                  <c:v>1.6801949999999999E-5</c:v>
                </c:pt>
                <c:pt idx="153">
                  <c:v>1.6844940000000001E-5</c:v>
                </c:pt>
                <c:pt idx="154">
                  <c:v>1.6887700000000001E-5</c:v>
                </c:pt>
                <c:pt idx="155">
                  <c:v>1.6930239999999999E-5</c:v>
                </c:pt>
                <c:pt idx="156">
                  <c:v>1.697259E-5</c:v>
                </c:pt>
                <c:pt idx="157">
                  <c:v>1.701472E-5</c:v>
                </c:pt>
                <c:pt idx="158">
                  <c:v>1.7056630000000001E-5</c:v>
                </c:pt>
                <c:pt idx="159">
                  <c:v>1.7098340000000001E-5</c:v>
                </c:pt>
                <c:pt idx="160">
                  <c:v>1.7139850000000002E-5</c:v>
                </c:pt>
                <c:pt idx="161">
                  <c:v>1.718114E-5</c:v>
                </c:pt>
                <c:pt idx="162">
                  <c:v>1.7222239999999999E-5</c:v>
                </c:pt>
                <c:pt idx="163">
                  <c:v>1.7263150000000001E-5</c:v>
                </c:pt>
                <c:pt idx="164">
                  <c:v>1.7303849999999999E-5</c:v>
                </c:pt>
                <c:pt idx="165">
                  <c:v>1.734436E-5</c:v>
                </c:pt>
                <c:pt idx="166">
                  <c:v>1.7384670000000001E-5</c:v>
                </c:pt>
                <c:pt idx="167">
                  <c:v>1.7424789999999999E-5</c:v>
                </c:pt>
                <c:pt idx="168">
                  <c:v>1.7464739999999998E-5</c:v>
                </c:pt>
                <c:pt idx="169">
                  <c:v>1.7504500000000002E-5</c:v>
                </c:pt>
                <c:pt idx="170">
                  <c:v>1.7544070000000002E-5</c:v>
                </c:pt>
                <c:pt idx="171">
                  <c:v>1.758347E-5</c:v>
                </c:pt>
                <c:pt idx="172">
                  <c:v>1.7622689999999999E-5</c:v>
                </c:pt>
                <c:pt idx="173">
                  <c:v>1.7661719999999999E-5</c:v>
                </c:pt>
                <c:pt idx="174">
                  <c:v>1.770058E-5</c:v>
                </c:pt>
                <c:pt idx="175">
                  <c:v>1.773928E-5</c:v>
                </c:pt>
                <c:pt idx="176">
                  <c:v>1.777779E-5</c:v>
                </c:pt>
                <c:pt idx="177">
                  <c:v>1.781614E-5</c:v>
                </c:pt>
                <c:pt idx="178">
                  <c:v>1.7854320000000001E-5</c:v>
                </c:pt>
                <c:pt idx="179">
                  <c:v>1.7892340000000001E-5</c:v>
                </c:pt>
                <c:pt idx="180">
                  <c:v>1.79302E-5</c:v>
                </c:pt>
                <c:pt idx="181">
                  <c:v>1.796788E-5</c:v>
                </c:pt>
                <c:pt idx="182">
                  <c:v>1.800542E-5</c:v>
                </c:pt>
                <c:pt idx="183">
                  <c:v>1.8042780000000001E-5</c:v>
                </c:pt>
                <c:pt idx="184">
                  <c:v>1.808E-5</c:v>
                </c:pt>
                <c:pt idx="185">
                  <c:v>1.811705E-5</c:v>
                </c:pt>
                <c:pt idx="186">
                  <c:v>1.8153939999999999E-5</c:v>
                </c:pt>
                <c:pt idx="187">
                  <c:v>1.8190699999999998E-5</c:v>
                </c:pt>
                <c:pt idx="188">
                  <c:v>1.8227300000000001E-5</c:v>
                </c:pt>
                <c:pt idx="189">
                  <c:v>1.8263739999999999E-5</c:v>
                </c:pt>
                <c:pt idx="190">
                  <c:v>1.830004E-5</c:v>
                </c:pt>
                <c:pt idx="191">
                  <c:v>1.8336189999999998E-5</c:v>
                </c:pt>
                <c:pt idx="192">
                  <c:v>1.83722E-5</c:v>
                </c:pt>
                <c:pt idx="193">
                  <c:v>1.8408069999999999E-5</c:v>
                </c:pt>
                <c:pt idx="194">
                  <c:v>1.844378E-5</c:v>
                </c:pt>
                <c:pt idx="195">
                  <c:v>1.8479359999999999E-5</c:v>
                </c:pt>
                <c:pt idx="196">
                  <c:v>1.851479E-5</c:v>
                </c:pt>
                <c:pt idx="197">
                  <c:v>1.855009E-5</c:v>
                </c:pt>
                <c:pt idx="198">
                  <c:v>1.858525E-5</c:v>
                </c:pt>
                <c:pt idx="199">
                  <c:v>1.8620290000000001E-5</c:v>
                </c:pt>
                <c:pt idx="200">
                  <c:v>1.865519E-5</c:v>
                </c:pt>
                <c:pt idx="201">
                  <c:v>1.8689940000000002E-5</c:v>
                </c:pt>
                <c:pt idx="202">
                  <c:v>1.8724560000000001E-5</c:v>
                </c:pt>
                <c:pt idx="203">
                  <c:v>1.8759059999999999E-5</c:v>
                </c:pt>
                <c:pt idx="204">
                  <c:v>1.879342E-5</c:v>
                </c:pt>
                <c:pt idx="205">
                  <c:v>1.882766E-5</c:v>
                </c:pt>
                <c:pt idx="206">
                  <c:v>1.886176E-5</c:v>
                </c:pt>
                <c:pt idx="207">
                  <c:v>1.8895739999999999E-5</c:v>
                </c:pt>
                <c:pt idx="208">
                  <c:v>1.8929599999999999E-5</c:v>
                </c:pt>
                <c:pt idx="209">
                  <c:v>1.8963330000000001E-5</c:v>
                </c:pt>
                <c:pt idx="210">
                  <c:v>1.899693E-5</c:v>
                </c:pt>
                <c:pt idx="211">
                  <c:v>1.9030410000000001E-5</c:v>
                </c:pt>
                <c:pt idx="212">
                  <c:v>1.9063780000000001E-5</c:v>
                </c:pt>
                <c:pt idx="213">
                  <c:v>1.9097029999999999E-5</c:v>
                </c:pt>
                <c:pt idx="214">
                  <c:v>1.9130159999999999E-5</c:v>
                </c:pt>
                <c:pt idx="215">
                  <c:v>1.916316E-5</c:v>
                </c:pt>
                <c:pt idx="216">
                  <c:v>1.9196060000000001E-5</c:v>
                </c:pt>
                <c:pt idx="217">
                  <c:v>1.922883E-5</c:v>
                </c:pt>
                <c:pt idx="218">
                  <c:v>1.9261490000000001E-5</c:v>
                </c:pt>
                <c:pt idx="219">
                  <c:v>1.9294040000000001E-5</c:v>
                </c:pt>
                <c:pt idx="220">
                  <c:v>1.932647E-5</c:v>
                </c:pt>
                <c:pt idx="221">
                  <c:v>1.9358799999999998E-5</c:v>
                </c:pt>
                <c:pt idx="222">
                  <c:v>1.9391009999999999E-5</c:v>
                </c:pt>
                <c:pt idx="223">
                  <c:v>1.9423110000000001E-5</c:v>
                </c:pt>
                <c:pt idx="224">
                  <c:v>1.9455099999999999E-5</c:v>
                </c:pt>
                <c:pt idx="225">
                  <c:v>1.948698E-5</c:v>
                </c:pt>
                <c:pt idx="226">
                  <c:v>1.951875E-5</c:v>
                </c:pt>
                <c:pt idx="227">
                  <c:v>1.955042E-5</c:v>
                </c:pt>
                <c:pt idx="228">
                  <c:v>1.9581989999999999E-5</c:v>
                </c:pt>
                <c:pt idx="229">
                  <c:v>1.961344E-5</c:v>
                </c:pt>
                <c:pt idx="230">
                  <c:v>1.9644780000000001E-5</c:v>
                </c:pt>
                <c:pt idx="231">
                  <c:v>1.9676030000000001E-5</c:v>
                </c:pt>
                <c:pt idx="232">
                  <c:v>1.9707170000000001E-5</c:v>
                </c:pt>
                <c:pt idx="233">
                  <c:v>1.9738210000000001E-5</c:v>
                </c:pt>
                <c:pt idx="234">
                  <c:v>1.976915E-5</c:v>
                </c:pt>
                <c:pt idx="235">
                  <c:v>1.98E-5</c:v>
                </c:pt>
                <c:pt idx="236">
                  <c:v>1.9830739999999999E-5</c:v>
                </c:pt>
                <c:pt idx="237">
                  <c:v>1.9861380000000001E-5</c:v>
                </c:pt>
                <c:pt idx="238">
                  <c:v>1.989193E-5</c:v>
                </c:pt>
                <c:pt idx="239">
                  <c:v>1.9922379999999999E-5</c:v>
                </c:pt>
                <c:pt idx="240">
                  <c:v>1.9952739999999999E-5</c:v>
                </c:pt>
                <c:pt idx="241">
                  <c:v>1.9983000000000002E-5</c:v>
                </c:pt>
                <c:pt idx="242">
                  <c:v>2.0013160000000001E-5</c:v>
                </c:pt>
                <c:pt idx="243">
                  <c:v>2.004323E-5</c:v>
                </c:pt>
                <c:pt idx="244">
                  <c:v>2.00732E-5</c:v>
                </c:pt>
                <c:pt idx="245">
                  <c:v>2.0103079999999999E-5</c:v>
                </c:pt>
                <c:pt idx="246">
                  <c:v>2.0132859999999999E-5</c:v>
                </c:pt>
                <c:pt idx="247">
                  <c:v>2.0162549999999999E-5</c:v>
                </c:pt>
                <c:pt idx="248">
                  <c:v>2.0192149999999999E-5</c:v>
                </c:pt>
                <c:pt idx="249">
                  <c:v>2.0221670000000001E-5</c:v>
                </c:pt>
                <c:pt idx="250">
                  <c:v>2.0251089999999999E-5</c:v>
                </c:pt>
              </c:numCache>
            </c:numRef>
          </c:yVal>
          <c:smooth val="1"/>
          <c:extLst>
            <c:ext xmlns:c16="http://schemas.microsoft.com/office/drawing/2014/chart" uri="{C3380CC4-5D6E-409C-BE32-E72D297353CC}">
              <c16:uniqueId val="{00000011-4D4C-4B1C-89A4-3D3AFACA9F2D}"/>
            </c:ext>
          </c:extLst>
        </c:ser>
        <c:ser>
          <c:idx val="18"/>
          <c:order val="18"/>
          <c:tx>
            <c:strRef>
              <c:f>marine01!$W$1</c:f>
              <c:strCache>
                <c:ptCount val="1"/>
                <c:pt idx="0">
                  <c:v>Dp(9.04475E-08) </c:v>
                </c:pt>
              </c:strCache>
            </c:strRef>
          </c:tx>
          <c:spPr>
            <a:ln w="12700">
              <a:solidFill>
                <a:srgbClr val="99CC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marine01!$W$2:$W$252</c:f>
              <c:numCache>
                <c:formatCode>0.00E+00</c:formatCode>
                <c:ptCount val="251"/>
                <c:pt idx="0">
                  <c:v>1.7178560000000001E-7</c:v>
                </c:pt>
                <c:pt idx="1">
                  <c:v>2.0869309999999999E-7</c:v>
                </c:pt>
                <c:pt idx="2">
                  <c:v>2.117547E-7</c:v>
                </c:pt>
                <c:pt idx="3">
                  <c:v>2.1505429999999999E-7</c:v>
                </c:pt>
                <c:pt idx="4">
                  <c:v>2.186143E-7</c:v>
                </c:pt>
                <c:pt idx="5">
                  <c:v>2.2246819999999999E-7</c:v>
                </c:pt>
                <c:pt idx="6">
                  <c:v>2.266586E-7</c:v>
                </c:pt>
                <c:pt idx="7">
                  <c:v>2.312386E-7</c:v>
                </c:pt>
                <c:pt idx="8">
                  <c:v>2.3627469999999999E-7</c:v>
                </c:pt>
                <c:pt idx="9">
                  <c:v>2.4185190000000002E-7</c:v>
                </c:pt>
                <c:pt idx="10">
                  <c:v>2.4807989999999999E-7</c:v>
                </c:pt>
                <c:pt idx="11">
                  <c:v>2.5510400000000001E-7</c:v>
                </c:pt>
                <c:pt idx="12">
                  <c:v>2.6312069999999999E-7</c:v>
                </c:pt>
                <c:pt idx="13">
                  <c:v>2.7240700000000001E-7</c:v>
                </c:pt>
                <c:pt idx="14">
                  <c:v>2.8336569999999999E-7</c:v>
                </c:pt>
                <c:pt idx="15">
                  <c:v>2.9661359999999999E-7</c:v>
                </c:pt>
                <c:pt idx="16">
                  <c:v>3.131651E-7</c:v>
                </c:pt>
                <c:pt idx="17">
                  <c:v>3.3482970000000001E-7</c:v>
                </c:pt>
                <c:pt idx="18">
                  <c:v>3.6528759999999999E-7</c:v>
                </c:pt>
                <c:pt idx="19">
                  <c:v>4.135756E-7</c:v>
                </c:pt>
                <c:pt idx="20">
                  <c:v>5.098963E-7</c:v>
                </c:pt>
                <c:pt idx="21">
                  <c:v>7.7617120000000001E-7</c:v>
                </c:pt>
                <c:pt idx="22">
                  <c:v>1.4458049999999999E-6</c:v>
                </c:pt>
                <c:pt idx="23">
                  <c:v>2.4117920000000001E-6</c:v>
                </c:pt>
                <c:pt idx="24">
                  <c:v>3.4012679999999999E-6</c:v>
                </c:pt>
                <c:pt idx="25">
                  <c:v>4.2805029999999998E-6</c:v>
                </c:pt>
                <c:pt idx="26">
                  <c:v>5.0102120000000002E-6</c:v>
                </c:pt>
                <c:pt idx="27">
                  <c:v>5.5978379999999998E-6</c:v>
                </c:pt>
                <c:pt idx="28">
                  <c:v>6.0706650000000003E-6</c:v>
                </c:pt>
                <c:pt idx="29">
                  <c:v>6.4586030000000002E-6</c:v>
                </c:pt>
                <c:pt idx="30">
                  <c:v>6.7861549999999997E-6</c:v>
                </c:pt>
                <c:pt idx="31">
                  <c:v>7.0714039999999999E-6</c:v>
                </c:pt>
                <c:pt idx="32">
                  <c:v>7.3267469999999999E-6</c:v>
                </c:pt>
                <c:pt idx="33">
                  <c:v>7.5601470000000001E-6</c:v>
                </c:pt>
                <c:pt idx="34">
                  <c:v>7.7767760000000008E-6</c:v>
                </c:pt>
                <c:pt idx="35">
                  <c:v>7.9800589999999996E-6</c:v>
                </c:pt>
                <c:pt idx="36">
                  <c:v>8.1723139999999996E-6</c:v>
                </c:pt>
                <c:pt idx="37">
                  <c:v>8.3551829999999994E-6</c:v>
                </c:pt>
                <c:pt idx="38">
                  <c:v>8.5299019999999999E-6</c:v>
                </c:pt>
                <c:pt idx="39">
                  <c:v>8.6974030000000007E-6</c:v>
                </c:pt>
                <c:pt idx="40">
                  <c:v>8.8584430000000007E-6</c:v>
                </c:pt>
                <c:pt idx="41">
                  <c:v>9.0136130000000001E-6</c:v>
                </c:pt>
                <c:pt idx="42">
                  <c:v>9.163516E-6</c:v>
                </c:pt>
                <c:pt idx="43">
                  <c:v>9.3085650000000002E-6</c:v>
                </c:pt>
                <c:pt idx="44">
                  <c:v>9.4491439999999994E-6</c:v>
                </c:pt>
                <c:pt idx="45">
                  <c:v>9.5856000000000002E-6</c:v>
                </c:pt>
                <c:pt idx="46">
                  <c:v>9.7182249999999996E-6</c:v>
                </c:pt>
                <c:pt idx="47">
                  <c:v>9.8472870000000008E-6</c:v>
                </c:pt>
                <c:pt idx="48">
                  <c:v>9.9729870000000003E-6</c:v>
                </c:pt>
                <c:pt idx="49">
                  <c:v>1.0095559999999999E-5</c:v>
                </c:pt>
                <c:pt idx="50">
                  <c:v>1.0215210000000001E-5</c:v>
                </c:pt>
                <c:pt idx="51">
                  <c:v>1.0332100000000001E-5</c:v>
                </c:pt>
                <c:pt idx="52">
                  <c:v>1.0446429999999999E-5</c:v>
                </c:pt>
                <c:pt idx="53">
                  <c:v>1.055827E-5</c:v>
                </c:pt>
                <c:pt idx="54">
                  <c:v>1.0667819999999999E-5</c:v>
                </c:pt>
                <c:pt idx="55">
                  <c:v>1.077513E-5</c:v>
                </c:pt>
                <c:pt idx="56">
                  <c:v>1.0880360000000001E-5</c:v>
                </c:pt>
                <c:pt idx="57">
                  <c:v>1.098361E-5</c:v>
                </c:pt>
                <c:pt idx="58">
                  <c:v>1.1084890000000001E-5</c:v>
                </c:pt>
                <c:pt idx="59">
                  <c:v>1.118437E-5</c:v>
                </c:pt>
                <c:pt idx="60">
                  <c:v>1.1282139999999999E-5</c:v>
                </c:pt>
                <c:pt idx="61">
                  <c:v>1.137822E-5</c:v>
                </c:pt>
                <c:pt idx="62">
                  <c:v>1.147271E-5</c:v>
                </c:pt>
                <c:pt idx="63">
                  <c:v>1.156565E-5</c:v>
                </c:pt>
                <c:pt idx="64">
                  <c:v>1.165714E-5</c:v>
                </c:pt>
                <c:pt idx="65">
                  <c:v>1.17472E-5</c:v>
                </c:pt>
                <c:pt idx="66">
                  <c:v>1.18359E-5</c:v>
                </c:pt>
                <c:pt idx="67">
                  <c:v>1.192328E-5</c:v>
                </c:pt>
                <c:pt idx="68">
                  <c:v>1.2009379999999999E-5</c:v>
                </c:pt>
                <c:pt idx="69">
                  <c:v>1.20943E-5</c:v>
                </c:pt>
                <c:pt idx="70">
                  <c:v>1.217804E-5</c:v>
                </c:pt>
                <c:pt idx="71">
                  <c:v>1.226064E-5</c:v>
                </c:pt>
                <c:pt idx="72">
                  <c:v>1.2342139999999999E-5</c:v>
                </c:pt>
                <c:pt idx="73">
                  <c:v>1.242257E-5</c:v>
                </c:pt>
                <c:pt idx="74">
                  <c:v>1.2501969999999999E-5</c:v>
                </c:pt>
                <c:pt idx="75">
                  <c:v>1.258036E-5</c:v>
                </c:pt>
                <c:pt idx="76">
                  <c:v>1.2657799999999999E-5</c:v>
                </c:pt>
                <c:pt idx="77">
                  <c:v>1.273431E-5</c:v>
                </c:pt>
                <c:pt idx="78">
                  <c:v>1.2809900000000001E-5</c:v>
                </c:pt>
                <c:pt idx="79">
                  <c:v>1.2884609999999999E-5</c:v>
                </c:pt>
                <c:pt idx="80">
                  <c:v>1.295848E-5</c:v>
                </c:pt>
                <c:pt idx="81">
                  <c:v>1.3031500000000001E-5</c:v>
                </c:pt>
                <c:pt idx="82">
                  <c:v>1.3103740000000001E-5</c:v>
                </c:pt>
                <c:pt idx="83">
                  <c:v>1.3175180000000001E-5</c:v>
                </c:pt>
                <c:pt idx="84">
                  <c:v>1.324585E-5</c:v>
                </c:pt>
                <c:pt idx="85">
                  <c:v>1.331577E-5</c:v>
                </c:pt>
                <c:pt idx="86">
                  <c:v>1.3384969999999999E-5</c:v>
                </c:pt>
                <c:pt idx="87">
                  <c:v>1.345344E-5</c:v>
                </c:pt>
                <c:pt idx="88">
                  <c:v>1.352124E-5</c:v>
                </c:pt>
                <c:pt idx="89">
                  <c:v>1.358835E-5</c:v>
                </c:pt>
                <c:pt idx="90">
                  <c:v>1.365482E-5</c:v>
                </c:pt>
                <c:pt idx="91">
                  <c:v>1.372064E-5</c:v>
                </c:pt>
                <c:pt idx="92">
                  <c:v>1.378583E-5</c:v>
                </c:pt>
                <c:pt idx="93">
                  <c:v>1.38504E-5</c:v>
                </c:pt>
                <c:pt idx="94">
                  <c:v>1.391437E-5</c:v>
                </c:pt>
                <c:pt idx="95">
                  <c:v>1.397775E-5</c:v>
                </c:pt>
                <c:pt idx="96">
                  <c:v>1.404056E-5</c:v>
                </c:pt>
                <c:pt idx="97">
                  <c:v>1.410283E-5</c:v>
                </c:pt>
                <c:pt idx="98">
                  <c:v>1.416453E-5</c:v>
                </c:pt>
                <c:pt idx="99">
                  <c:v>1.4225710000000001E-5</c:v>
                </c:pt>
                <c:pt idx="100">
                  <c:v>1.428634E-5</c:v>
                </c:pt>
                <c:pt idx="101">
                  <c:v>1.4346479999999999E-5</c:v>
                </c:pt>
                <c:pt idx="102">
                  <c:v>1.440611E-5</c:v>
                </c:pt>
                <c:pt idx="103">
                  <c:v>1.4465260000000001E-5</c:v>
                </c:pt>
                <c:pt idx="104">
                  <c:v>1.452392E-5</c:v>
                </c:pt>
                <c:pt idx="105">
                  <c:v>1.458211E-5</c:v>
                </c:pt>
                <c:pt idx="106">
                  <c:v>1.463982E-5</c:v>
                </c:pt>
                <c:pt idx="107">
                  <c:v>1.46971E-5</c:v>
                </c:pt>
                <c:pt idx="108">
                  <c:v>1.475395E-5</c:v>
                </c:pt>
                <c:pt idx="109">
                  <c:v>1.481031E-5</c:v>
                </c:pt>
                <c:pt idx="110">
                  <c:v>1.486625E-5</c:v>
                </c:pt>
                <c:pt idx="111">
                  <c:v>1.492178E-5</c:v>
                </c:pt>
                <c:pt idx="112">
                  <c:v>1.497689E-5</c:v>
                </c:pt>
                <c:pt idx="113">
                  <c:v>1.5031609999999999E-5</c:v>
                </c:pt>
                <c:pt idx="114">
                  <c:v>1.5085929999999999E-5</c:v>
                </c:pt>
                <c:pt idx="115">
                  <c:v>1.5139830000000001E-5</c:v>
                </c:pt>
                <c:pt idx="116">
                  <c:v>1.519334E-5</c:v>
                </c:pt>
                <c:pt idx="117">
                  <c:v>1.5246509999999999E-5</c:v>
                </c:pt>
                <c:pt idx="118">
                  <c:v>1.5299300000000001E-5</c:v>
                </c:pt>
                <c:pt idx="119">
                  <c:v>1.5351719999999999E-5</c:v>
                </c:pt>
                <c:pt idx="120">
                  <c:v>1.5403789999999999E-5</c:v>
                </c:pt>
                <c:pt idx="121">
                  <c:v>1.5455509999999999E-5</c:v>
                </c:pt>
                <c:pt idx="122">
                  <c:v>1.5506859999999999E-5</c:v>
                </c:pt>
                <c:pt idx="123">
                  <c:v>1.5557890000000002E-5</c:v>
                </c:pt>
                <c:pt idx="124">
                  <c:v>1.5608550000000002E-5</c:v>
                </c:pt>
                <c:pt idx="125">
                  <c:v>1.5658920000000002E-5</c:v>
                </c:pt>
                <c:pt idx="126">
                  <c:v>1.5708950000000001E-5</c:v>
                </c:pt>
                <c:pt idx="127">
                  <c:v>1.575867E-5</c:v>
                </c:pt>
                <c:pt idx="128">
                  <c:v>1.580807E-5</c:v>
                </c:pt>
                <c:pt idx="129">
                  <c:v>1.5857150000000001E-5</c:v>
                </c:pt>
                <c:pt idx="130">
                  <c:v>1.59059E-5</c:v>
                </c:pt>
                <c:pt idx="131">
                  <c:v>1.595438E-5</c:v>
                </c:pt>
                <c:pt idx="132">
                  <c:v>1.6002550000000001E-5</c:v>
                </c:pt>
                <c:pt idx="133">
                  <c:v>1.6050419999999999E-5</c:v>
                </c:pt>
                <c:pt idx="134">
                  <c:v>1.6098000000000001E-5</c:v>
                </c:pt>
                <c:pt idx="135">
                  <c:v>1.614531E-5</c:v>
                </c:pt>
                <c:pt idx="136">
                  <c:v>1.6192350000000001E-5</c:v>
                </c:pt>
                <c:pt idx="137">
                  <c:v>1.623913E-5</c:v>
                </c:pt>
                <c:pt idx="138">
                  <c:v>1.6285609999999999E-5</c:v>
                </c:pt>
                <c:pt idx="139">
                  <c:v>1.633183E-5</c:v>
                </c:pt>
                <c:pt idx="140">
                  <c:v>1.637779E-5</c:v>
                </c:pt>
                <c:pt idx="141">
                  <c:v>1.6423489999999999E-5</c:v>
                </c:pt>
                <c:pt idx="142">
                  <c:v>1.6468910000000002E-5</c:v>
                </c:pt>
                <c:pt idx="143">
                  <c:v>1.651412E-5</c:v>
                </c:pt>
                <c:pt idx="144">
                  <c:v>1.6559049999999999E-5</c:v>
                </c:pt>
                <c:pt idx="145">
                  <c:v>1.6603740000000001E-5</c:v>
                </c:pt>
                <c:pt idx="146">
                  <c:v>1.664819E-5</c:v>
                </c:pt>
                <c:pt idx="147">
                  <c:v>1.6692389999999999E-5</c:v>
                </c:pt>
                <c:pt idx="148">
                  <c:v>1.6736350000000001E-5</c:v>
                </c:pt>
                <c:pt idx="149">
                  <c:v>1.6780099999999999E-5</c:v>
                </c:pt>
                <c:pt idx="150">
                  <c:v>1.6823599999999999E-5</c:v>
                </c:pt>
                <c:pt idx="151">
                  <c:v>1.6866889999999999E-5</c:v>
                </c:pt>
                <c:pt idx="152">
                  <c:v>1.6909949999999999E-5</c:v>
                </c:pt>
                <c:pt idx="153">
                  <c:v>1.695278E-5</c:v>
                </c:pt>
                <c:pt idx="154">
                  <c:v>1.6995379999999999E-5</c:v>
                </c:pt>
                <c:pt idx="155">
                  <c:v>1.7037769999999999E-5</c:v>
                </c:pt>
                <c:pt idx="156">
                  <c:v>1.707996E-5</c:v>
                </c:pt>
                <c:pt idx="157">
                  <c:v>1.7121939999999999E-5</c:v>
                </c:pt>
                <c:pt idx="158">
                  <c:v>1.7163689999999999E-5</c:v>
                </c:pt>
                <c:pt idx="159">
                  <c:v>1.7205249999999999E-5</c:v>
                </c:pt>
                <c:pt idx="160">
                  <c:v>1.7246609999999999E-5</c:v>
                </c:pt>
                <c:pt idx="161">
                  <c:v>1.7287750000000001E-5</c:v>
                </c:pt>
                <c:pt idx="162">
                  <c:v>1.732871E-5</c:v>
                </c:pt>
                <c:pt idx="163">
                  <c:v>1.7369460000000001E-5</c:v>
                </c:pt>
                <c:pt idx="164">
                  <c:v>1.7410019999999999E-5</c:v>
                </c:pt>
                <c:pt idx="165">
                  <c:v>1.745038E-5</c:v>
                </c:pt>
                <c:pt idx="166">
                  <c:v>1.7490559999999999E-5</c:v>
                </c:pt>
                <c:pt idx="167">
                  <c:v>1.753053E-5</c:v>
                </c:pt>
                <c:pt idx="168">
                  <c:v>1.757034E-5</c:v>
                </c:pt>
                <c:pt idx="169">
                  <c:v>1.760996E-5</c:v>
                </c:pt>
                <c:pt idx="170">
                  <c:v>1.7649400000000001E-5</c:v>
                </c:pt>
                <c:pt idx="171">
                  <c:v>1.7688659999999999E-5</c:v>
                </c:pt>
                <c:pt idx="172">
                  <c:v>1.7727739999999999E-5</c:v>
                </c:pt>
                <c:pt idx="173">
                  <c:v>1.776664E-5</c:v>
                </c:pt>
                <c:pt idx="174">
                  <c:v>1.7805360000000001E-5</c:v>
                </c:pt>
                <c:pt idx="175">
                  <c:v>1.7843929999999999E-5</c:v>
                </c:pt>
                <c:pt idx="176">
                  <c:v>1.7882310000000001E-5</c:v>
                </c:pt>
                <c:pt idx="177">
                  <c:v>1.792052E-5</c:v>
                </c:pt>
                <c:pt idx="178">
                  <c:v>1.7958569999999999E-5</c:v>
                </c:pt>
                <c:pt idx="179">
                  <c:v>1.799646E-5</c:v>
                </c:pt>
                <c:pt idx="180">
                  <c:v>1.803419E-5</c:v>
                </c:pt>
                <c:pt idx="181">
                  <c:v>1.8071749999999999E-5</c:v>
                </c:pt>
                <c:pt idx="182">
                  <c:v>1.810916E-5</c:v>
                </c:pt>
                <c:pt idx="183">
                  <c:v>1.81464E-5</c:v>
                </c:pt>
                <c:pt idx="184">
                  <c:v>1.8183489999999999E-5</c:v>
                </c:pt>
                <c:pt idx="185">
                  <c:v>1.8220420000000001E-5</c:v>
                </c:pt>
                <c:pt idx="186">
                  <c:v>1.8257190000000001E-5</c:v>
                </c:pt>
                <c:pt idx="187">
                  <c:v>1.8293819999999999E-5</c:v>
                </c:pt>
                <c:pt idx="188">
                  <c:v>1.83303E-5</c:v>
                </c:pt>
                <c:pt idx="189">
                  <c:v>1.836663E-5</c:v>
                </c:pt>
                <c:pt idx="190">
                  <c:v>1.8402799999999999E-5</c:v>
                </c:pt>
                <c:pt idx="191">
                  <c:v>1.843884E-5</c:v>
                </c:pt>
                <c:pt idx="192">
                  <c:v>1.8474719999999999E-5</c:v>
                </c:pt>
                <c:pt idx="193">
                  <c:v>1.851047E-5</c:v>
                </c:pt>
                <c:pt idx="194">
                  <c:v>1.854608E-5</c:v>
                </c:pt>
                <c:pt idx="195">
                  <c:v>1.8581540000000001E-5</c:v>
                </c:pt>
                <c:pt idx="196">
                  <c:v>1.8616850000000001E-5</c:v>
                </c:pt>
                <c:pt idx="197">
                  <c:v>1.865204E-5</c:v>
                </c:pt>
                <c:pt idx="198">
                  <c:v>1.8687089999999999E-5</c:v>
                </c:pt>
                <c:pt idx="199">
                  <c:v>1.8722009999999999E-5</c:v>
                </c:pt>
                <c:pt idx="200">
                  <c:v>1.87568E-5</c:v>
                </c:pt>
                <c:pt idx="201">
                  <c:v>1.879144E-5</c:v>
                </c:pt>
                <c:pt idx="202">
                  <c:v>1.8825949999999999E-5</c:v>
                </c:pt>
                <c:pt idx="203">
                  <c:v>1.8860329999999998E-5</c:v>
                </c:pt>
                <c:pt idx="204">
                  <c:v>1.889459E-5</c:v>
                </c:pt>
                <c:pt idx="205">
                  <c:v>1.8928719999999999E-5</c:v>
                </c:pt>
                <c:pt idx="206">
                  <c:v>1.8962719999999999E-5</c:v>
                </c:pt>
                <c:pt idx="207">
                  <c:v>1.899659E-5</c:v>
                </c:pt>
                <c:pt idx="208">
                  <c:v>1.9030339999999999E-5</c:v>
                </c:pt>
                <c:pt idx="209">
                  <c:v>1.906396E-5</c:v>
                </c:pt>
                <c:pt idx="210">
                  <c:v>1.9097459999999999E-5</c:v>
                </c:pt>
                <c:pt idx="211">
                  <c:v>1.9130839999999999E-5</c:v>
                </c:pt>
                <c:pt idx="212">
                  <c:v>1.9164109999999999E-5</c:v>
                </c:pt>
                <c:pt idx="213">
                  <c:v>1.9197239999999999E-5</c:v>
                </c:pt>
                <c:pt idx="214">
                  <c:v>1.9230269999999999E-5</c:v>
                </c:pt>
                <c:pt idx="215">
                  <c:v>1.926317E-5</c:v>
                </c:pt>
                <c:pt idx="216">
                  <c:v>1.9295970000000001E-5</c:v>
                </c:pt>
                <c:pt idx="217">
                  <c:v>1.9328639999999999E-5</c:v>
                </c:pt>
                <c:pt idx="218">
                  <c:v>1.93612E-5</c:v>
                </c:pt>
                <c:pt idx="219">
                  <c:v>1.939365E-5</c:v>
                </c:pt>
                <c:pt idx="220">
                  <c:v>1.9425989999999999E-5</c:v>
                </c:pt>
                <c:pt idx="221">
                  <c:v>1.9458220000000001E-5</c:v>
                </c:pt>
                <c:pt idx="222">
                  <c:v>1.9490330000000001E-5</c:v>
                </c:pt>
                <c:pt idx="223">
                  <c:v>1.952233E-5</c:v>
                </c:pt>
                <c:pt idx="224">
                  <c:v>1.9554229999999999E-5</c:v>
                </c:pt>
                <c:pt idx="225">
                  <c:v>1.9586009999999999E-5</c:v>
                </c:pt>
                <c:pt idx="226">
                  <c:v>1.9617679999999999E-5</c:v>
                </c:pt>
                <c:pt idx="227">
                  <c:v>1.9649259999999999E-5</c:v>
                </c:pt>
                <c:pt idx="228">
                  <c:v>1.9680730000000002E-5</c:v>
                </c:pt>
                <c:pt idx="229">
                  <c:v>1.971209E-5</c:v>
                </c:pt>
                <c:pt idx="230">
                  <c:v>1.9743340000000001E-5</c:v>
                </c:pt>
                <c:pt idx="231">
                  <c:v>1.9774499999999998E-5</c:v>
                </c:pt>
                <c:pt idx="232">
                  <c:v>1.9805540000000001E-5</c:v>
                </c:pt>
                <c:pt idx="233">
                  <c:v>1.9836490000000002E-5</c:v>
                </c:pt>
                <c:pt idx="234">
                  <c:v>1.9867340000000001E-5</c:v>
                </c:pt>
                <c:pt idx="235">
                  <c:v>1.9898099999999998E-5</c:v>
                </c:pt>
                <c:pt idx="236">
                  <c:v>1.9928750000000001E-5</c:v>
                </c:pt>
                <c:pt idx="237">
                  <c:v>1.99593E-5</c:v>
                </c:pt>
                <c:pt idx="238">
                  <c:v>1.998976E-5</c:v>
                </c:pt>
                <c:pt idx="239">
                  <c:v>2.002012E-5</c:v>
                </c:pt>
                <c:pt idx="240">
                  <c:v>2.005039E-5</c:v>
                </c:pt>
                <c:pt idx="241">
                  <c:v>2.0080559999999999E-5</c:v>
                </c:pt>
                <c:pt idx="242">
                  <c:v>2.011064E-5</c:v>
                </c:pt>
                <c:pt idx="243">
                  <c:v>2.014062E-5</c:v>
                </c:pt>
                <c:pt idx="244">
                  <c:v>2.0170499999999999E-5</c:v>
                </c:pt>
                <c:pt idx="245">
                  <c:v>2.02003E-5</c:v>
                </c:pt>
                <c:pt idx="246">
                  <c:v>2.0230000000000001E-5</c:v>
                </c:pt>
                <c:pt idx="247">
                  <c:v>2.0259600000000002E-5</c:v>
                </c:pt>
                <c:pt idx="248">
                  <c:v>2.028912E-5</c:v>
                </c:pt>
                <c:pt idx="249">
                  <c:v>2.0318549999999999E-5</c:v>
                </c:pt>
                <c:pt idx="250">
                  <c:v>2.0347890000000001E-5</c:v>
                </c:pt>
              </c:numCache>
            </c:numRef>
          </c:yVal>
          <c:smooth val="1"/>
          <c:extLst>
            <c:ext xmlns:c16="http://schemas.microsoft.com/office/drawing/2014/chart" uri="{C3380CC4-5D6E-409C-BE32-E72D297353CC}">
              <c16:uniqueId val="{00000012-4D4C-4B1C-89A4-3D3AFACA9F2D}"/>
            </c:ext>
          </c:extLst>
        </c:ser>
        <c:ser>
          <c:idx val="19"/>
          <c:order val="19"/>
          <c:tx>
            <c:strRef>
              <c:f>marine01!$X$1</c:f>
              <c:strCache>
                <c:ptCount val="1"/>
                <c:pt idx="0">
                  <c:v>Dp(9.92119E-08) </c:v>
                </c:pt>
              </c:strCache>
            </c:strRef>
          </c:tx>
          <c:spPr>
            <a:ln w="12700">
              <a:solidFill>
                <a:srgbClr val="FFCC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marine01!$X$2:$X$252</c:f>
              <c:numCache>
                <c:formatCode>0.00E+00</c:formatCode>
                <c:ptCount val="251"/>
                <c:pt idx="0">
                  <c:v>1.909953E-7</c:v>
                </c:pt>
                <c:pt idx="1">
                  <c:v>2.3047479999999999E-7</c:v>
                </c:pt>
                <c:pt idx="2">
                  <c:v>2.339297E-7</c:v>
                </c:pt>
                <c:pt idx="3">
                  <c:v>2.376576E-7</c:v>
                </c:pt>
                <c:pt idx="4">
                  <c:v>2.4168500000000001E-7</c:v>
                </c:pt>
                <c:pt idx="5">
                  <c:v>2.4605120000000002E-7</c:v>
                </c:pt>
                <c:pt idx="6">
                  <c:v>2.5080629999999998E-7</c:v>
                </c:pt>
                <c:pt idx="7">
                  <c:v>2.56013E-7</c:v>
                </c:pt>
                <c:pt idx="8">
                  <c:v>2.617503E-7</c:v>
                </c:pt>
                <c:pt idx="9">
                  <c:v>2.6811900000000002E-7</c:v>
                </c:pt>
                <c:pt idx="10">
                  <c:v>2.7525080000000002E-7</c:v>
                </c:pt>
                <c:pt idx="11">
                  <c:v>2.8332049999999999E-7</c:v>
                </c:pt>
                <c:pt idx="12">
                  <c:v>2.9256670000000003E-7</c:v>
                </c:pt>
                <c:pt idx="13">
                  <c:v>3.033287E-7</c:v>
                </c:pt>
                <c:pt idx="14">
                  <c:v>3.1610529999999999E-7</c:v>
                </c:pt>
                <c:pt idx="15">
                  <c:v>3.316707E-7</c:v>
                </c:pt>
                <c:pt idx="16">
                  <c:v>3.513213E-7</c:v>
                </c:pt>
                <c:pt idx="17">
                  <c:v>3.7742419999999999E-7</c:v>
                </c:pt>
                <c:pt idx="18">
                  <c:v>4.149452E-7</c:v>
                </c:pt>
                <c:pt idx="19">
                  <c:v>4.7655979999999999E-7</c:v>
                </c:pt>
                <c:pt idx="20">
                  <c:v>6.0520790000000001E-7</c:v>
                </c:pt>
                <c:pt idx="21">
                  <c:v>9.4713810000000004E-7</c:v>
                </c:pt>
                <c:pt idx="22">
                  <c:v>1.6753709999999999E-6</c:v>
                </c:pt>
                <c:pt idx="23">
                  <c:v>2.6385269999999999E-6</c:v>
                </c:pt>
                <c:pt idx="24">
                  <c:v>3.6087599999999998E-6</c:v>
                </c:pt>
                <c:pt idx="25">
                  <c:v>4.4707600000000002E-6</c:v>
                </c:pt>
                <c:pt idx="26">
                  <c:v>5.1877429999999996E-6</c:v>
                </c:pt>
                <c:pt idx="27">
                  <c:v>5.7663299999999997E-6</c:v>
                </c:pt>
                <c:pt idx="28">
                  <c:v>6.2326649999999997E-6</c:v>
                </c:pt>
                <c:pt idx="29">
                  <c:v>6.615774E-6</c:v>
                </c:pt>
                <c:pt idx="30">
                  <c:v>6.939577E-6</c:v>
                </c:pt>
                <c:pt idx="31">
                  <c:v>7.2217830000000002E-6</c:v>
                </c:pt>
                <c:pt idx="32">
                  <c:v>7.4745549999999998E-6</c:v>
                </c:pt>
                <c:pt idx="33">
                  <c:v>7.7057169999999996E-6</c:v>
                </c:pt>
                <c:pt idx="34">
                  <c:v>7.9203529999999993E-6</c:v>
                </c:pt>
                <c:pt idx="35">
                  <c:v>8.1218329999999993E-6</c:v>
                </c:pt>
                <c:pt idx="36">
                  <c:v>8.3124369999999998E-6</c:v>
                </c:pt>
                <c:pt idx="37">
                  <c:v>8.4937809999999996E-6</c:v>
                </c:pt>
                <c:pt idx="38">
                  <c:v>8.6670810000000001E-6</c:v>
                </c:pt>
                <c:pt idx="39">
                  <c:v>8.8332560000000003E-6</c:v>
                </c:pt>
                <c:pt idx="40">
                  <c:v>8.9930509999999996E-6</c:v>
                </c:pt>
                <c:pt idx="41">
                  <c:v>9.1470480000000003E-6</c:v>
                </c:pt>
                <c:pt idx="42">
                  <c:v>9.2958429999999993E-6</c:v>
                </c:pt>
                <c:pt idx="43">
                  <c:v>9.4398400000000001E-6</c:v>
                </c:pt>
                <c:pt idx="44">
                  <c:v>9.5794199999999998E-6</c:v>
                </c:pt>
                <c:pt idx="45">
                  <c:v>9.7149219999999993E-6</c:v>
                </c:pt>
                <c:pt idx="46">
                  <c:v>9.8466380000000005E-6</c:v>
                </c:pt>
                <c:pt idx="47">
                  <c:v>9.9748300000000002E-6</c:v>
                </c:pt>
                <c:pt idx="48">
                  <c:v>1.0099699999999999E-5</c:v>
                </c:pt>
                <c:pt idx="49">
                  <c:v>1.022147E-5</c:v>
                </c:pt>
                <c:pt idx="50">
                  <c:v>1.034035E-5</c:v>
                </c:pt>
                <c:pt idx="51">
                  <c:v>1.0456500000000001E-5</c:v>
                </c:pt>
                <c:pt idx="52">
                  <c:v>1.057012E-5</c:v>
                </c:pt>
                <c:pt idx="53">
                  <c:v>1.068127E-5</c:v>
                </c:pt>
                <c:pt idx="54">
                  <c:v>1.079015E-5</c:v>
                </c:pt>
                <c:pt idx="55">
                  <c:v>1.089682E-5</c:v>
                </c:pt>
                <c:pt idx="56">
                  <c:v>1.100143E-5</c:v>
                </c:pt>
                <c:pt idx="57">
                  <c:v>1.1104070000000001E-5</c:v>
                </c:pt>
                <c:pt idx="58">
                  <c:v>1.1204769999999999E-5</c:v>
                </c:pt>
                <c:pt idx="59">
                  <c:v>1.1303669999999999E-5</c:v>
                </c:pt>
                <c:pt idx="60">
                  <c:v>1.14009E-5</c:v>
                </c:pt>
                <c:pt idx="61">
                  <c:v>1.149644E-5</c:v>
                </c:pt>
                <c:pt idx="62">
                  <c:v>1.1590410000000001E-5</c:v>
                </c:pt>
                <c:pt idx="63">
                  <c:v>1.168284E-5</c:v>
                </c:pt>
                <c:pt idx="64">
                  <c:v>1.177384E-5</c:v>
                </c:pt>
                <c:pt idx="65">
                  <c:v>1.186341E-5</c:v>
                </c:pt>
                <c:pt idx="66">
                  <c:v>1.1951649999999999E-5</c:v>
                </c:pt>
                <c:pt idx="67">
                  <c:v>1.2038560000000001E-5</c:v>
                </c:pt>
                <c:pt idx="68">
                  <c:v>1.212422E-5</c:v>
                </c:pt>
                <c:pt idx="69">
                  <c:v>1.220869E-5</c:v>
                </c:pt>
                <c:pt idx="70">
                  <c:v>1.2292009999999999E-5</c:v>
                </c:pt>
                <c:pt idx="71">
                  <c:v>1.237419E-5</c:v>
                </c:pt>
                <c:pt idx="72">
                  <c:v>1.2455279999999999E-5</c:v>
                </c:pt>
                <c:pt idx="73">
                  <c:v>1.253532E-5</c:v>
                </c:pt>
                <c:pt idx="74">
                  <c:v>1.261432E-5</c:v>
                </c:pt>
                <c:pt idx="75">
                  <c:v>1.2692330000000001E-5</c:v>
                </c:pt>
                <c:pt idx="76">
                  <c:v>1.2769389999999999E-5</c:v>
                </c:pt>
                <c:pt idx="77">
                  <c:v>1.284554E-5</c:v>
                </c:pt>
                <c:pt idx="78">
                  <c:v>1.2920760000000001E-5</c:v>
                </c:pt>
                <c:pt idx="79">
                  <c:v>1.2995130000000001E-5</c:v>
                </c:pt>
                <c:pt idx="80">
                  <c:v>1.3068650000000001E-5</c:v>
                </c:pt>
                <c:pt idx="81">
                  <c:v>1.3141329999999999E-5</c:v>
                </c:pt>
                <c:pt idx="82">
                  <c:v>1.321323E-5</c:v>
                </c:pt>
                <c:pt idx="83">
                  <c:v>1.328434E-5</c:v>
                </c:pt>
                <c:pt idx="84">
                  <c:v>1.335469E-5</c:v>
                </c:pt>
                <c:pt idx="85">
                  <c:v>1.34243E-5</c:v>
                </c:pt>
                <c:pt idx="86">
                  <c:v>1.349318E-5</c:v>
                </c:pt>
                <c:pt idx="87">
                  <c:v>1.356135E-5</c:v>
                </c:pt>
                <c:pt idx="88">
                  <c:v>1.3628850000000001E-5</c:v>
                </c:pt>
                <c:pt idx="89">
                  <c:v>1.369567E-5</c:v>
                </c:pt>
                <c:pt idx="90">
                  <c:v>1.376184E-5</c:v>
                </c:pt>
                <c:pt idx="91">
                  <c:v>1.3827379999999999E-5</c:v>
                </c:pt>
                <c:pt idx="92">
                  <c:v>1.3892279999999999E-5</c:v>
                </c:pt>
                <c:pt idx="93">
                  <c:v>1.3956570000000001E-5</c:v>
                </c:pt>
                <c:pt idx="94">
                  <c:v>1.4020280000000001E-5</c:v>
                </c:pt>
                <c:pt idx="95">
                  <c:v>1.408338E-5</c:v>
                </c:pt>
                <c:pt idx="96">
                  <c:v>1.4145940000000001E-5</c:v>
                </c:pt>
                <c:pt idx="97">
                  <c:v>1.4207939999999999E-5</c:v>
                </c:pt>
                <c:pt idx="98">
                  <c:v>1.426938E-5</c:v>
                </c:pt>
                <c:pt idx="99">
                  <c:v>1.433031E-5</c:v>
                </c:pt>
                <c:pt idx="100">
                  <c:v>1.439069E-5</c:v>
                </c:pt>
                <c:pt idx="101">
                  <c:v>1.4450589999999999E-5</c:v>
                </c:pt>
                <c:pt idx="102">
                  <c:v>1.450997E-5</c:v>
                </c:pt>
                <c:pt idx="103">
                  <c:v>1.4568880000000001E-5</c:v>
                </c:pt>
                <c:pt idx="104">
                  <c:v>1.462731E-5</c:v>
                </c:pt>
                <c:pt idx="105">
                  <c:v>1.4685269999999999E-5</c:v>
                </c:pt>
                <c:pt idx="106">
                  <c:v>1.474275E-5</c:v>
                </c:pt>
                <c:pt idx="107">
                  <c:v>1.47998E-5</c:v>
                </c:pt>
                <c:pt idx="108">
                  <c:v>1.485642E-5</c:v>
                </c:pt>
                <c:pt idx="109">
                  <c:v>1.491257E-5</c:v>
                </c:pt>
                <c:pt idx="110">
                  <c:v>1.496829E-5</c:v>
                </c:pt>
                <c:pt idx="111">
                  <c:v>1.502361E-5</c:v>
                </c:pt>
                <c:pt idx="112">
                  <c:v>1.50785E-5</c:v>
                </c:pt>
                <c:pt idx="113">
                  <c:v>1.513301E-5</c:v>
                </c:pt>
                <c:pt idx="114">
                  <c:v>1.518712E-5</c:v>
                </c:pt>
                <c:pt idx="115">
                  <c:v>1.524082E-5</c:v>
                </c:pt>
                <c:pt idx="116">
                  <c:v>1.5294129999999999E-5</c:v>
                </c:pt>
                <c:pt idx="117">
                  <c:v>1.5347100000000001E-5</c:v>
                </c:pt>
                <c:pt idx="118">
                  <c:v>1.539969E-5</c:v>
                </c:pt>
                <c:pt idx="119">
                  <c:v>1.5451920000000002E-5</c:v>
                </c:pt>
                <c:pt idx="120">
                  <c:v>1.5503799999999999E-5</c:v>
                </c:pt>
                <c:pt idx="121">
                  <c:v>1.5555320000000001E-5</c:v>
                </c:pt>
                <c:pt idx="122">
                  <c:v>1.5606479999999999E-5</c:v>
                </c:pt>
                <c:pt idx="123">
                  <c:v>1.5657329999999999E-5</c:v>
                </c:pt>
                <c:pt idx="124">
                  <c:v>1.570781E-5</c:v>
                </c:pt>
                <c:pt idx="125">
                  <c:v>1.575799E-5</c:v>
                </c:pt>
                <c:pt idx="126">
                  <c:v>1.5807840000000001E-5</c:v>
                </c:pt>
                <c:pt idx="127">
                  <c:v>1.585738E-5</c:v>
                </c:pt>
                <c:pt idx="128">
                  <c:v>1.5906600000000001E-5</c:v>
                </c:pt>
                <c:pt idx="129">
                  <c:v>1.5955510000000001E-5</c:v>
                </c:pt>
                <c:pt idx="130">
                  <c:v>1.6004090000000001E-5</c:v>
                </c:pt>
                <c:pt idx="131">
                  <c:v>1.6052399999999999E-5</c:v>
                </c:pt>
                <c:pt idx="132">
                  <c:v>1.6100399999999999E-5</c:v>
                </c:pt>
                <c:pt idx="133">
                  <c:v>1.6148099999999999E-5</c:v>
                </c:pt>
                <c:pt idx="134">
                  <c:v>1.6195519999999999E-5</c:v>
                </c:pt>
                <c:pt idx="135">
                  <c:v>1.624266E-5</c:v>
                </c:pt>
                <c:pt idx="136">
                  <c:v>1.6289529999999999E-5</c:v>
                </c:pt>
                <c:pt idx="137">
                  <c:v>1.6336150000000001E-5</c:v>
                </c:pt>
                <c:pt idx="138">
                  <c:v>1.6382469999999999E-5</c:v>
                </c:pt>
                <c:pt idx="139">
                  <c:v>1.642854E-5</c:v>
                </c:pt>
                <c:pt idx="140">
                  <c:v>1.6474339999999999E-5</c:v>
                </c:pt>
                <c:pt idx="141">
                  <c:v>1.651989E-5</c:v>
                </c:pt>
                <c:pt idx="142">
                  <c:v>1.6565159999999999E-5</c:v>
                </c:pt>
                <c:pt idx="143">
                  <c:v>1.661021E-5</c:v>
                </c:pt>
                <c:pt idx="144">
                  <c:v>1.6654990000000002E-5</c:v>
                </c:pt>
                <c:pt idx="145">
                  <c:v>1.669953E-5</c:v>
                </c:pt>
                <c:pt idx="146">
                  <c:v>1.6743829999999999E-5</c:v>
                </c:pt>
                <c:pt idx="147">
                  <c:v>1.6787890000000002E-5</c:v>
                </c:pt>
                <c:pt idx="148">
                  <c:v>1.68317E-5</c:v>
                </c:pt>
                <c:pt idx="149">
                  <c:v>1.6875310000000002E-5</c:v>
                </c:pt>
                <c:pt idx="150">
                  <c:v>1.6918659999999998E-5</c:v>
                </c:pt>
                <c:pt idx="151">
                  <c:v>1.6961819999999999E-5</c:v>
                </c:pt>
                <c:pt idx="152">
                  <c:v>1.7004729999999999E-5</c:v>
                </c:pt>
                <c:pt idx="153">
                  <c:v>1.704742E-5</c:v>
                </c:pt>
                <c:pt idx="154">
                  <c:v>1.708989E-5</c:v>
                </c:pt>
                <c:pt idx="155">
                  <c:v>1.7132140000000001E-5</c:v>
                </c:pt>
                <c:pt idx="156">
                  <c:v>1.7174199999999999E-5</c:v>
                </c:pt>
                <c:pt idx="157">
                  <c:v>1.7216039999999999E-5</c:v>
                </c:pt>
                <c:pt idx="158">
                  <c:v>1.725766E-5</c:v>
                </c:pt>
                <c:pt idx="159">
                  <c:v>1.7299090000000001E-5</c:v>
                </c:pt>
                <c:pt idx="160">
                  <c:v>1.7340319999999999E-5</c:v>
                </c:pt>
                <c:pt idx="161">
                  <c:v>1.7381330000000001E-5</c:v>
                </c:pt>
                <c:pt idx="162">
                  <c:v>1.7422160000000001E-5</c:v>
                </c:pt>
                <c:pt idx="163">
                  <c:v>1.7462790000000001E-5</c:v>
                </c:pt>
                <c:pt idx="164">
                  <c:v>1.750322E-5</c:v>
                </c:pt>
                <c:pt idx="165">
                  <c:v>1.754346E-5</c:v>
                </c:pt>
                <c:pt idx="166">
                  <c:v>1.7583499999999999E-5</c:v>
                </c:pt>
                <c:pt idx="167">
                  <c:v>1.7623359999999999E-5</c:v>
                </c:pt>
                <c:pt idx="168">
                  <c:v>1.766304E-5</c:v>
                </c:pt>
                <c:pt idx="169">
                  <c:v>1.7702540000000001E-5</c:v>
                </c:pt>
                <c:pt idx="170">
                  <c:v>1.7741860000000001E-5</c:v>
                </c:pt>
                <c:pt idx="171">
                  <c:v>1.7781000000000001E-5</c:v>
                </c:pt>
                <c:pt idx="172">
                  <c:v>1.7819959999999999E-5</c:v>
                </c:pt>
                <c:pt idx="173">
                  <c:v>1.7858739999999998E-5</c:v>
                </c:pt>
                <c:pt idx="174">
                  <c:v>1.7897349999999999E-5</c:v>
                </c:pt>
                <c:pt idx="175">
                  <c:v>1.7935799999999999E-5</c:v>
                </c:pt>
                <c:pt idx="176">
                  <c:v>1.7974059999999998E-5</c:v>
                </c:pt>
                <c:pt idx="177">
                  <c:v>1.8012160000000001E-5</c:v>
                </c:pt>
                <c:pt idx="178">
                  <c:v>1.8050099999999999E-5</c:v>
                </c:pt>
                <c:pt idx="179">
                  <c:v>1.8087870000000001E-5</c:v>
                </c:pt>
                <c:pt idx="180">
                  <c:v>1.8125490000000001E-5</c:v>
                </c:pt>
                <c:pt idx="181">
                  <c:v>1.8162940000000001E-5</c:v>
                </c:pt>
                <c:pt idx="182">
                  <c:v>1.8200239999999998E-5</c:v>
                </c:pt>
                <c:pt idx="183">
                  <c:v>1.8237370000000001E-5</c:v>
                </c:pt>
                <c:pt idx="184">
                  <c:v>1.8274349999999999E-5</c:v>
                </c:pt>
                <c:pt idx="185">
                  <c:v>1.831117E-5</c:v>
                </c:pt>
                <c:pt idx="186">
                  <c:v>1.834784E-5</c:v>
                </c:pt>
                <c:pt idx="187">
                  <c:v>1.838436E-5</c:v>
                </c:pt>
                <c:pt idx="188">
                  <c:v>1.842073E-5</c:v>
                </c:pt>
                <c:pt idx="189">
                  <c:v>1.845695E-5</c:v>
                </c:pt>
                <c:pt idx="190">
                  <c:v>1.8493029999999999E-5</c:v>
                </c:pt>
                <c:pt idx="191">
                  <c:v>1.8528959999999999E-5</c:v>
                </c:pt>
                <c:pt idx="192">
                  <c:v>1.8564740000000001E-5</c:v>
                </c:pt>
                <c:pt idx="193">
                  <c:v>1.8600390000000002E-5</c:v>
                </c:pt>
                <c:pt idx="194">
                  <c:v>1.8635890000000002E-5</c:v>
                </c:pt>
                <c:pt idx="195">
                  <c:v>1.8671249999999998E-5</c:v>
                </c:pt>
                <c:pt idx="196">
                  <c:v>1.8706469999999999E-5</c:v>
                </c:pt>
                <c:pt idx="197">
                  <c:v>1.874155E-5</c:v>
                </c:pt>
                <c:pt idx="198">
                  <c:v>1.8776499999999999E-5</c:v>
                </c:pt>
                <c:pt idx="199">
                  <c:v>1.8811329999999999E-5</c:v>
                </c:pt>
                <c:pt idx="200">
                  <c:v>1.884602E-5</c:v>
                </c:pt>
                <c:pt idx="201">
                  <c:v>1.8880560000000001E-5</c:v>
                </c:pt>
                <c:pt idx="202">
                  <c:v>1.891498E-5</c:v>
                </c:pt>
                <c:pt idx="203">
                  <c:v>1.8949259999999999E-5</c:v>
                </c:pt>
                <c:pt idx="204">
                  <c:v>1.898342E-5</c:v>
                </c:pt>
                <c:pt idx="205">
                  <c:v>1.9017459999999999E-5</c:v>
                </c:pt>
                <c:pt idx="206">
                  <c:v>1.9051359999999999E-5</c:v>
                </c:pt>
                <c:pt idx="207">
                  <c:v>1.9085150000000001E-5</c:v>
                </c:pt>
                <c:pt idx="208">
                  <c:v>1.9118800000000001E-5</c:v>
                </c:pt>
                <c:pt idx="209">
                  <c:v>1.9152330000000002E-5</c:v>
                </c:pt>
                <c:pt idx="210">
                  <c:v>1.9185740000000001E-5</c:v>
                </c:pt>
                <c:pt idx="211">
                  <c:v>1.9219029999999999E-5</c:v>
                </c:pt>
                <c:pt idx="212">
                  <c:v>1.9252199999999998E-5</c:v>
                </c:pt>
                <c:pt idx="213">
                  <c:v>1.928525E-5</c:v>
                </c:pt>
                <c:pt idx="214">
                  <c:v>1.931819E-5</c:v>
                </c:pt>
                <c:pt idx="215">
                  <c:v>1.9351000000000002E-5</c:v>
                </c:pt>
                <c:pt idx="216">
                  <c:v>1.9383709999999999E-5</c:v>
                </c:pt>
                <c:pt idx="217">
                  <c:v>1.9416289999999998E-5</c:v>
                </c:pt>
                <c:pt idx="218">
                  <c:v>1.944877E-5</c:v>
                </c:pt>
                <c:pt idx="219">
                  <c:v>1.9481130000000001E-5</c:v>
                </c:pt>
                <c:pt idx="220">
                  <c:v>1.9513380000000001E-5</c:v>
                </c:pt>
                <c:pt idx="221">
                  <c:v>1.954553E-5</c:v>
                </c:pt>
                <c:pt idx="222">
                  <c:v>1.957755E-5</c:v>
                </c:pt>
                <c:pt idx="223">
                  <c:v>1.960947E-5</c:v>
                </c:pt>
                <c:pt idx="224">
                  <c:v>1.964128E-5</c:v>
                </c:pt>
                <c:pt idx="225">
                  <c:v>1.9672980000000002E-5</c:v>
                </c:pt>
                <c:pt idx="226">
                  <c:v>1.9704569999999999E-5</c:v>
                </c:pt>
                <c:pt idx="227">
                  <c:v>1.973606E-5</c:v>
                </c:pt>
                <c:pt idx="228">
                  <c:v>1.976745E-5</c:v>
                </c:pt>
                <c:pt idx="229">
                  <c:v>1.9798719999999999E-5</c:v>
                </c:pt>
                <c:pt idx="230">
                  <c:v>1.9829900000000001E-5</c:v>
                </c:pt>
                <c:pt idx="231">
                  <c:v>1.986097E-5</c:v>
                </c:pt>
                <c:pt idx="232">
                  <c:v>1.9891940000000001E-5</c:v>
                </c:pt>
                <c:pt idx="233">
                  <c:v>1.9922799999999998E-5</c:v>
                </c:pt>
                <c:pt idx="234">
                  <c:v>1.995358E-5</c:v>
                </c:pt>
                <c:pt idx="235">
                  <c:v>1.9984250000000001E-5</c:v>
                </c:pt>
                <c:pt idx="236">
                  <c:v>2.0014829999999999E-5</c:v>
                </c:pt>
                <c:pt idx="237">
                  <c:v>2.0045299999999999E-5</c:v>
                </c:pt>
                <c:pt idx="238">
                  <c:v>2.007568E-5</c:v>
                </c:pt>
                <c:pt idx="239">
                  <c:v>2.0105960000000001E-5</c:v>
                </c:pt>
                <c:pt idx="240">
                  <c:v>2.0136159999999999E-5</c:v>
                </c:pt>
                <c:pt idx="241">
                  <c:v>2.016625E-5</c:v>
                </c:pt>
                <c:pt idx="242">
                  <c:v>2.0196250000000002E-5</c:v>
                </c:pt>
                <c:pt idx="243">
                  <c:v>2.022616E-5</c:v>
                </c:pt>
                <c:pt idx="244">
                  <c:v>2.0255960000000001E-5</c:v>
                </c:pt>
                <c:pt idx="245">
                  <c:v>2.0285690000000001E-5</c:v>
                </c:pt>
                <c:pt idx="246">
                  <c:v>2.0315309999999999E-5</c:v>
                </c:pt>
                <c:pt idx="247">
                  <c:v>2.0344840000000002E-5</c:v>
                </c:pt>
                <c:pt idx="248">
                  <c:v>2.0374280000000001E-5</c:v>
                </c:pt>
                <c:pt idx="249">
                  <c:v>2.0403639999999998E-5</c:v>
                </c:pt>
                <c:pt idx="250">
                  <c:v>2.0432899999999999E-5</c:v>
                </c:pt>
              </c:numCache>
            </c:numRef>
          </c:yVal>
          <c:smooth val="1"/>
          <c:extLst>
            <c:ext xmlns:c16="http://schemas.microsoft.com/office/drawing/2014/chart" uri="{C3380CC4-5D6E-409C-BE32-E72D297353CC}">
              <c16:uniqueId val="{00000013-4D4C-4B1C-89A4-3D3AFACA9F2D}"/>
            </c:ext>
          </c:extLst>
        </c:ser>
        <c:ser>
          <c:idx val="20"/>
          <c:order val="20"/>
          <c:tx>
            <c:strRef>
              <c:f>marine01!$Y$1</c:f>
              <c:strCache>
                <c:ptCount val="1"/>
                <c:pt idx="0">
                  <c:v>Dp(1.08826E-07) </c:v>
                </c:pt>
              </c:strCache>
            </c:strRef>
          </c:tx>
          <c:spPr>
            <a:ln w="12700">
              <a:solidFill>
                <a:srgbClr val="FF99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marine01!$Y$2:$Y$252</c:f>
              <c:numCache>
                <c:formatCode>0.00E+00</c:formatCode>
                <c:ptCount val="251"/>
                <c:pt idx="0">
                  <c:v>2.1214380000000001E-7</c:v>
                </c:pt>
                <c:pt idx="1">
                  <c:v>2.5440260000000001E-7</c:v>
                </c:pt>
                <c:pt idx="2">
                  <c:v>2.5829270000000002E-7</c:v>
                </c:pt>
                <c:pt idx="3">
                  <c:v>2.6249459999999997E-7</c:v>
                </c:pt>
                <c:pt idx="4">
                  <c:v>2.6703970000000001E-7</c:v>
                </c:pt>
                <c:pt idx="5">
                  <c:v>2.7197379999999999E-7</c:v>
                </c:pt>
                <c:pt idx="6">
                  <c:v>2.7735550000000002E-7</c:v>
                </c:pt>
                <c:pt idx="7">
                  <c:v>2.8325829999999998E-7</c:v>
                </c:pt>
                <c:pt idx="8">
                  <c:v>2.8977529999999999E-7</c:v>
                </c:pt>
                <c:pt idx="9">
                  <c:v>2.9702590000000001E-7</c:v>
                </c:pt>
                <c:pt idx="10">
                  <c:v>3.0516620000000001E-7</c:v>
                </c:pt>
                <c:pt idx="11">
                  <c:v>3.144055E-7</c:v>
                </c:pt>
                <c:pt idx="12">
                  <c:v>3.2503069999999999E-7</c:v>
                </c:pt>
                <c:pt idx="13">
                  <c:v>3.3745380000000001E-7</c:v>
                </c:pt>
                <c:pt idx="14">
                  <c:v>3.5228589999999999E-7</c:v>
                </c:pt>
                <c:pt idx="15">
                  <c:v>3.7048799999999998E-7</c:v>
                </c:pt>
                <c:pt idx="16">
                  <c:v>3.9369430000000001E-7</c:v>
                </c:pt>
                <c:pt idx="17">
                  <c:v>4.2494959999999998E-7</c:v>
                </c:pt>
                <c:pt idx="18">
                  <c:v>4.7080099999999998E-7</c:v>
                </c:pt>
                <c:pt idx="19">
                  <c:v>5.4834700000000003E-7</c:v>
                </c:pt>
                <c:pt idx="20">
                  <c:v>7.1389270000000005E-7</c:v>
                </c:pt>
                <c:pt idx="21">
                  <c:v>1.122489E-6</c:v>
                </c:pt>
                <c:pt idx="22">
                  <c:v>1.8859250000000001E-6</c:v>
                </c:pt>
                <c:pt idx="23">
                  <c:v>2.8411289999999999E-6</c:v>
                </c:pt>
                <c:pt idx="24">
                  <c:v>3.793869E-6</c:v>
                </c:pt>
                <c:pt idx="25">
                  <c:v>4.6408139999999996E-6</c:v>
                </c:pt>
                <c:pt idx="26">
                  <c:v>5.3467059999999997E-6</c:v>
                </c:pt>
                <c:pt idx="27">
                  <c:v>5.9173939999999997E-6</c:v>
                </c:pt>
                <c:pt idx="28">
                  <c:v>6.3780370000000001E-6</c:v>
                </c:pt>
                <c:pt idx="29">
                  <c:v>6.7569009999999999E-6</c:v>
                </c:pt>
                <c:pt idx="30">
                  <c:v>7.0774009999999996E-6</c:v>
                </c:pt>
                <c:pt idx="31">
                  <c:v>7.3569209999999998E-6</c:v>
                </c:pt>
                <c:pt idx="32">
                  <c:v>7.6074220000000004E-6</c:v>
                </c:pt>
                <c:pt idx="33">
                  <c:v>7.8366050000000008E-6</c:v>
                </c:pt>
                <c:pt idx="34">
                  <c:v>8.0494770000000002E-6</c:v>
                </c:pt>
                <c:pt idx="35">
                  <c:v>8.2493590000000005E-6</c:v>
                </c:pt>
                <c:pt idx="36">
                  <c:v>8.4384989999999995E-6</c:v>
                </c:pt>
                <c:pt idx="37">
                  <c:v>8.6184909999999993E-6</c:v>
                </c:pt>
                <c:pt idx="38">
                  <c:v>8.7905330000000002E-6</c:v>
                </c:pt>
                <c:pt idx="39">
                  <c:v>8.9555320000000001E-6</c:v>
                </c:pt>
                <c:pt idx="40">
                  <c:v>9.1142229999999995E-6</c:v>
                </c:pt>
                <c:pt idx="41">
                  <c:v>9.2671789999999992E-6</c:v>
                </c:pt>
                <c:pt idx="42">
                  <c:v>9.4149879999999993E-6</c:v>
                </c:pt>
                <c:pt idx="43">
                  <c:v>9.5580510000000001E-6</c:v>
                </c:pt>
                <c:pt idx="44">
                  <c:v>9.6967419999999997E-6</c:v>
                </c:pt>
                <c:pt idx="45">
                  <c:v>9.831398E-6</c:v>
                </c:pt>
                <c:pt idx="46">
                  <c:v>9.9623059999999992E-6</c:v>
                </c:pt>
                <c:pt idx="47">
                  <c:v>1.0089720000000001E-5</c:v>
                </c:pt>
                <c:pt idx="48">
                  <c:v>1.021385E-5</c:v>
                </c:pt>
                <c:pt idx="49">
                  <c:v>1.0334910000000001E-5</c:v>
                </c:pt>
                <c:pt idx="50">
                  <c:v>1.0453110000000001E-5</c:v>
                </c:pt>
                <c:pt idx="51">
                  <c:v>1.0568600000000001E-5</c:v>
                </c:pt>
                <c:pt idx="52">
                  <c:v>1.068158E-5</c:v>
                </c:pt>
                <c:pt idx="53">
                  <c:v>1.0792119999999999E-5</c:v>
                </c:pt>
                <c:pt idx="54">
                  <c:v>1.0900410000000001E-5</c:v>
                </c:pt>
                <c:pt idx="55">
                  <c:v>1.10065E-5</c:v>
                </c:pt>
                <c:pt idx="56">
                  <c:v>1.111055E-5</c:v>
                </c:pt>
                <c:pt idx="57">
                  <c:v>1.1212660000000001E-5</c:v>
                </c:pt>
                <c:pt idx="58">
                  <c:v>1.131283E-5</c:v>
                </c:pt>
                <c:pt idx="59">
                  <c:v>1.141124E-5</c:v>
                </c:pt>
                <c:pt idx="60">
                  <c:v>1.150797E-5</c:v>
                </c:pt>
                <c:pt idx="61">
                  <c:v>1.1603029999999999E-5</c:v>
                </c:pt>
                <c:pt idx="62">
                  <c:v>1.169654E-5</c:v>
                </c:pt>
                <c:pt idx="63">
                  <c:v>1.178852E-5</c:v>
                </c:pt>
                <c:pt idx="64">
                  <c:v>1.1879070000000001E-5</c:v>
                </c:pt>
                <c:pt idx="65">
                  <c:v>1.196822E-5</c:v>
                </c:pt>
                <c:pt idx="66">
                  <c:v>1.205603E-5</c:v>
                </c:pt>
                <c:pt idx="67">
                  <c:v>1.214253E-5</c:v>
                </c:pt>
                <c:pt idx="68">
                  <c:v>1.2227789999999999E-5</c:v>
                </c:pt>
                <c:pt idx="69">
                  <c:v>1.231188E-5</c:v>
                </c:pt>
                <c:pt idx="70">
                  <c:v>1.2394809999999999E-5</c:v>
                </c:pt>
                <c:pt idx="71">
                  <c:v>1.2476630000000001E-5</c:v>
                </c:pt>
                <c:pt idx="72">
                  <c:v>1.2557349999999999E-5</c:v>
                </c:pt>
                <c:pt idx="73">
                  <c:v>1.263703E-5</c:v>
                </c:pt>
                <c:pt idx="74">
                  <c:v>1.271568E-5</c:v>
                </c:pt>
                <c:pt idx="75">
                  <c:v>1.279335E-5</c:v>
                </c:pt>
                <c:pt idx="76">
                  <c:v>1.2870079999999999E-5</c:v>
                </c:pt>
                <c:pt idx="77">
                  <c:v>1.294589E-5</c:v>
                </c:pt>
                <c:pt idx="78">
                  <c:v>1.3020800000000001E-5</c:v>
                </c:pt>
                <c:pt idx="79">
                  <c:v>1.3094850000000001E-5</c:v>
                </c:pt>
                <c:pt idx="80">
                  <c:v>1.3168060000000001E-5</c:v>
                </c:pt>
                <c:pt idx="81">
                  <c:v>1.324043E-5</c:v>
                </c:pt>
                <c:pt idx="82">
                  <c:v>1.331204E-5</c:v>
                </c:pt>
                <c:pt idx="83">
                  <c:v>1.3382860000000001E-5</c:v>
                </c:pt>
                <c:pt idx="84">
                  <c:v>1.345291E-5</c:v>
                </c:pt>
                <c:pt idx="85">
                  <c:v>1.352224E-5</c:v>
                </c:pt>
                <c:pt idx="86">
                  <c:v>1.359085E-5</c:v>
                </c:pt>
                <c:pt idx="87">
                  <c:v>1.365874E-5</c:v>
                </c:pt>
                <c:pt idx="88">
                  <c:v>1.372597E-5</c:v>
                </c:pt>
                <c:pt idx="89">
                  <c:v>1.3792529999999999E-5</c:v>
                </c:pt>
                <c:pt idx="90">
                  <c:v>1.385844E-5</c:v>
                </c:pt>
                <c:pt idx="91">
                  <c:v>1.392372E-5</c:v>
                </c:pt>
                <c:pt idx="92">
                  <c:v>1.3988369999999999E-5</c:v>
                </c:pt>
                <c:pt idx="93">
                  <c:v>1.4052419999999999E-5</c:v>
                </c:pt>
                <c:pt idx="94">
                  <c:v>1.411588E-5</c:v>
                </c:pt>
                <c:pt idx="95">
                  <c:v>1.417874E-5</c:v>
                </c:pt>
                <c:pt idx="96">
                  <c:v>1.424106E-5</c:v>
                </c:pt>
                <c:pt idx="97">
                  <c:v>1.430283E-5</c:v>
                </c:pt>
                <c:pt idx="98">
                  <c:v>1.4364039999999999E-5</c:v>
                </c:pt>
                <c:pt idx="99">
                  <c:v>1.4424749999999999E-5</c:v>
                </c:pt>
                <c:pt idx="100">
                  <c:v>1.4484899999999999E-5</c:v>
                </c:pt>
                <c:pt idx="101">
                  <c:v>1.454458E-5</c:v>
                </c:pt>
                <c:pt idx="102">
                  <c:v>1.4603750000000001E-5</c:v>
                </c:pt>
                <c:pt idx="103">
                  <c:v>1.4662450000000001E-5</c:v>
                </c:pt>
                <c:pt idx="104">
                  <c:v>1.472066E-5</c:v>
                </c:pt>
                <c:pt idx="105">
                  <c:v>1.477841E-5</c:v>
                </c:pt>
                <c:pt idx="106">
                  <c:v>1.483569E-5</c:v>
                </c:pt>
                <c:pt idx="107">
                  <c:v>1.4892530000000001E-5</c:v>
                </c:pt>
                <c:pt idx="108">
                  <c:v>1.4948959999999999E-5</c:v>
                </c:pt>
                <c:pt idx="109">
                  <c:v>1.500491E-5</c:v>
                </c:pt>
                <c:pt idx="110">
                  <c:v>1.5060429999999999E-5</c:v>
                </c:pt>
                <c:pt idx="111">
                  <c:v>1.511556E-5</c:v>
                </c:pt>
                <c:pt idx="112">
                  <c:v>1.5170270000000001E-5</c:v>
                </c:pt>
                <c:pt idx="113">
                  <c:v>1.522458E-5</c:v>
                </c:pt>
                <c:pt idx="114">
                  <c:v>1.527851E-5</c:v>
                </c:pt>
                <c:pt idx="115">
                  <c:v>1.533202E-5</c:v>
                </c:pt>
                <c:pt idx="116">
                  <c:v>1.538516E-5</c:v>
                </c:pt>
                <c:pt idx="117">
                  <c:v>1.5437939999999999E-5</c:v>
                </c:pt>
                <c:pt idx="118">
                  <c:v>1.5490360000000001E-5</c:v>
                </c:pt>
                <c:pt idx="119">
                  <c:v>1.5542409999999999E-5</c:v>
                </c:pt>
                <c:pt idx="120">
                  <c:v>1.5594119999999998E-5</c:v>
                </c:pt>
                <c:pt idx="121">
                  <c:v>1.5645469999999999E-5</c:v>
                </c:pt>
                <c:pt idx="122">
                  <c:v>1.5696459999999998E-5</c:v>
                </c:pt>
                <c:pt idx="123">
                  <c:v>1.574714E-5</c:v>
                </c:pt>
                <c:pt idx="124">
                  <c:v>1.579746E-5</c:v>
                </c:pt>
                <c:pt idx="125">
                  <c:v>1.5847479999999999E-5</c:v>
                </c:pt>
                <c:pt idx="126">
                  <c:v>1.5897160000000001E-5</c:v>
                </c:pt>
                <c:pt idx="127">
                  <c:v>1.594654E-5</c:v>
                </c:pt>
                <c:pt idx="128">
                  <c:v>1.599561E-5</c:v>
                </c:pt>
                <c:pt idx="129">
                  <c:v>1.6044359999999999E-5</c:v>
                </c:pt>
                <c:pt idx="130">
                  <c:v>1.6092789999999999E-5</c:v>
                </c:pt>
                <c:pt idx="131">
                  <c:v>1.6140939999999999E-5</c:v>
                </c:pt>
                <c:pt idx="132">
                  <c:v>1.6188789999999999E-5</c:v>
                </c:pt>
                <c:pt idx="133">
                  <c:v>1.6236349999999999E-5</c:v>
                </c:pt>
                <c:pt idx="134">
                  <c:v>1.6283609999999998E-5</c:v>
                </c:pt>
                <c:pt idx="135">
                  <c:v>1.6330599999999999E-5</c:v>
                </c:pt>
                <c:pt idx="136">
                  <c:v>1.6377329999999999E-5</c:v>
                </c:pt>
                <c:pt idx="137">
                  <c:v>1.6423810000000001E-5</c:v>
                </c:pt>
                <c:pt idx="138">
                  <c:v>1.6469989999999999E-5</c:v>
                </c:pt>
                <c:pt idx="139">
                  <c:v>1.651592E-5</c:v>
                </c:pt>
                <c:pt idx="140">
                  <c:v>1.6561569999999999E-5</c:v>
                </c:pt>
                <c:pt idx="141">
                  <c:v>1.6606980000000001E-5</c:v>
                </c:pt>
                <c:pt idx="142">
                  <c:v>1.665211E-5</c:v>
                </c:pt>
                <c:pt idx="143">
                  <c:v>1.6697030000000002E-5</c:v>
                </c:pt>
                <c:pt idx="144">
                  <c:v>1.6741680000000001E-5</c:v>
                </c:pt>
                <c:pt idx="145">
                  <c:v>1.678608E-5</c:v>
                </c:pt>
                <c:pt idx="146">
                  <c:v>1.683025E-5</c:v>
                </c:pt>
                <c:pt idx="147">
                  <c:v>1.687418E-5</c:v>
                </c:pt>
                <c:pt idx="148">
                  <c:v>1.691786E-5</c:v>
                </c:pt>
                <c:pt idx="149">
                  <c:v>1.6961339999999999E-5</c:v>
                </c:pt>
                <c:pt idx="150">
                  <c:v>1.7004570000000001E-5</c:v>
                </c:pt>
                <c:pt idx="151">
                  <c:v>1.7047589999999999E-5</c:v>
                </c:pt>
                <c:pt idx="152">
                  <c:v>1.709038E-5</c:v>
                </c:pt>
                <c:pt idx="153">
                  <c:v>1.713295E-5</c:v>
                </c:pt>
                <c:pt idx="154">
                  <c:v>1.7175290000000001E-5</c:v>
                </c:pt>
                <c:pt idx="155">
                  <c:v>1.721742E-5</c:v>
                </c:pt>
                <c:pt idx="156">
                  <c:v>1.725936E-5</c:v>
                </c:pt>
                <c:pt idx="157">
                  <c:v>1.7301080000000001E-5</c:v>
                </c:pt>
                <c:pt idx="158">
                  <c:v>1.7342580000000001E-5</c:v>
                </c:pt>
                <c:pt idx="159">
                  <c:v>1.7383890000000001E-5</c:v>
                </c:pt>
                <c:pt idx="160">
                  <c:v>1.7425E-5</c:v>
                </c:pt>
                <c:pt idx="161">
                  <c:v>1.7465900000000002E-5</c:v>
                </c:pt>
                <c:pt idx="162">
                  <c:v>1.750661E-5</c:v>
                </c:pt>
                <c:pt idx="163">
                  <c:v>1.7547129999999999E-5</c:v>
                </c:pt>
                <c:pt idx="164">
                  <c:v>1.758745E-5</c:v>
                </c:pt>
                <c:pt idx="165">
                  <c:v>1.7627569999999998E-5</c:v>
                </c:pt>
                <c:pt idx="166">
                  <c:v>1.76675E-5</c:v>
                </c:pt>
                <c:pt idx="167">
                  <c:v>1.7707249999999999E-5</c:v>
                </c:pt>
                <c:pt idx="168">
                  <c:v>1.7746819999999999E-5</c:v>
                </c:pt>
                <c:pt idx="169">
                  <c:v>1.778621E-5</c:v>
                </c:pt>
                <c:pt idx="170">
                  <c:v>1.7825419999999998E-5</c:v>
                </c:pt>
                <c:pt idx="171">
                  <c:v>1.7864459999999999E-5</c:v>
                </c:pt>
                <c:pt idx="172">
                  <c:v>1.7903309999999999E-5</c:v>
                </c:pt>
                <c:pt idx="173">
                  <c:v>1.7941980000000001E-5</c:v>
                </c:pt>
                <c:pt idx="174">
                  <c:v>1.798048E-5</c:v>
                </c:pt>
                <c:pt idx="175">
                  <c:v>1.801883E-5</c:v>
                </c:pt>
                <c:pt idx="176">
                  <c:v>1.8056989999999999E-5</c:v>
                </c:pt>
                <c:pt idx="177">
                  <c:v>1.8094990000000001E-5</c:v>
                </c:pt>
                <c:pt idx="178">
                  <c:v>1.8132820000000002E-5</c:v>
                </c:pt>
                <c:pt idx="179">
                  <c:v>1.8170500000000002E-5</c:v>
                </c:pt>
                <c:pt idx="180">
                  <c:v>1.8208020000000001E-5</c:v>
                </c:pt>
                <c:pt idx="181">
                  <c:v>1.824536E-5</c:v>
                </c:pt>
                <c:pt idx="182">
                  <c:v>1.8282560000000001E-5</c:v>
                </c:pt>
                <c:pt idx="183">
                  <c:v>1.83196E-5</c:v>
                </c:pt>
                <c:pt idx="184">
                  <c:v>1.8356480000000001E-5</c:v>
                </c:pt>
                <c:pt idx="185">
                  <c:v>1.8393199999999999E-5</c:v>
                </c:pt>
                <c:pt idx="186">
                  <c:v>1.8429769999999999E-5</c:v>
                </c:pt>
                <c:pt idx="187">
                  <c:v>1.8466199999999999E-5</c:v>
                </c:pt>
                <c:pt idx="188">
                  <c:v>1.850248E-5</c:v>
                </c:pt>
                <c:pt idx="189">
                  <c:v>1.853861E-5</c:v>
                </c:pt>
                <c:pt idx="190">
                  <c:v>1.8574589999999999E-5</c:v>
                </c:pt>
                <c:pt idx="191">
                  <c:v>1.8610419999999999E-5</c:v>
                </c:pt>
                <c:pt idx="192">
                  <c:v>1.8646119999999999E-5</c:v>
                </c:pt>
                <c:pt idx="193">
                  <c:v>1.8681669999999999E-5</c:v>
                </c:pt>
                <c:pt idx="194">
                  <c:v>1.8717079999999999E-5</c:v>
                </c:pt>
                <c:pt idx="195">
                  <c:v>1.875235E-5</c:v>
                </c:pt>
                <c:pt idx="196">
                  <c:v>1.8787480000000001E-5</c:v>
                </c:pt>
                <c:pt idx="197">
                  <c:v>1.8822469999999999E-5</c:v>
                </c:pt>
                <c:pt idx="198">
                  <c:v>1.8857339999999999E-5</c:v>
                </c:pt>
                <c:pt idx="199">
                  <c:v>1.889207E-5</c:v>
                </c:pt>
                <c:pt idx="200">
                  <c:v>1.8926670000000001E-5</c:v>
                </c:pt>
                <c:pt idx="201">
                  <c:v>1.8961129999999999E-5</c:v>
                </c:pt>
                <c:pt idx="202">
                  <c:v>1.8995459999999999E-5</c:v>
                </c:pt>
                <c:pt idx="203">
                  <c:v>1.9029659999999999E-5</c:v>
                </c:pt>
                <c:pt idx="204">
                  <c:v>1.9063740000000001E-5</c:v>
                </c:pt>
                <c:pt idx="205">
                  <c:v>1.9097690000000001E-5</c:v>
                </c:pt>
                <c:pt idx="206">
                  <c:v>1.9131509999999999E-5</c:v>
                </c:pt>
                <c:pt idx="207">
                  <c:v>1.9165210000000001E-5</c:v>
                </c:pt>
                <c:pt idx="208">
                  <c:v>1.9198770000000001E-5</c:v>
                </c:pt>
                <c:pt idx="209">
                  <c:v>1.9232230000000001E-5</c:v>
                </c:pt>
                <c:pt idx="210">
                  <c:v>1.9265550000000001E-5</c:v>
                </c:pt>
                <c:pt idx="211">
                  <c:v>1.929876E-5</c:v>
                </c:pt>
                <c:pt idx="212">
                  <c:v>1.933185E-5</c:v>
                </c:pt>
                <c:pt idx="213">
                  <c:v>1.9364819999999999E-5</c:v>
                </c:pt>
                <c:pt idx="214">
                  <c:v>1.9397680000000001E-5</c:v>
                </c:pt>
                <c:pt idx="215">
                  <c:v>1.943041E-5</c:v>
                </c:pt>
                <c:pt idx="216">
                  <c:v>1.9463039999999999E-5</c:v>
                </c:pt>
                <c:pt idx="217">
                  <c:v>1.9495539999999999E-5</c:v>
                </c:pt>
                <c:pt idx="218">
                  <c:v>1.9527939999999999E-5</c:v>
                </c:pt>
                <c:pt idx="219">
                  <c:v>1.9560220000000001E-5</c:v>
                </c:pt>
                <c:pt idx="220">
                  <c:v>1.9592399999999999E-5</c:v>
                </c:pt>
                <c:pt idx="221">
                  <c:v>1.9624469999999999E-5</c:v>
                </c:pt>
                <c:pt idx="222">
                  <c:v>1.9656410000000001E-5</c:v>
                </c:pt>
                <c:pt idx="223">
                  <c:v>1.9688249999999999E-5</c:v>
                </c:pt>
                <c:pt idx="224">
                  <c:v>1.971999E-5</c:v>
                </c:pt>
                <c:pt idx="225">
                  <c:v>1.975162E-5</c:v>
                </c:pt>
                <c:pt idx="226">
                  <c:v>1.9783129999999999E-5</c:v>
                </c:pt>
                <c:pt idx="227">
                  <c:v>1.9814550000000002E-5</c:v>
                </c:pt>
                <c:pt idx="228">
                  <c:v>1.984587E-5</c:v>
                </c:pt>
                <c:pt idx="229">
                  <c:v>1.9877070000000001E-5</c:v>
                </c:pt>
                <c:pt idx="230">
                  <c:v>1.9908170000000002E-5</c:v>
                </c:pt>
                <c:pt idx="231">
                  <c:v>1.9939169999999998E-5</c:v>
                </c:pt>
                <c:pt idx="232">
                  <c:v>1.9970060000000001E-5</c:v>
                </c:pt>
                <c:pt idx="233">
                  <c:v>2.000085E-5</c:v>
                </c:pt>
                <c:pt idx="234">
                  <c:v>2.003156E-5</c:v>
                </c:pt>
                <c:pt idx="235">
                  <c:v>2.006216E-5</c:v>
                </c:pt>
                <c:pt idx="236">
                  <c:v>2.009267E-5</c:v>
                </c:pt>
                <c:pt idx="237">
                  <c:v>2.0123069999999998E-5</c:v>
                </c:pt>
                <c:pt idx="238">
                  <c:v>2.0153380000000001E-5</c:v>
                </c:pt>
                <c:pt idx="239">
                  <c:v>2.018359E-5</c:v>
                </c:pt>
                <c:pt idx="240">
                  <c:v>2.021371E-5</c:v>
                </c:pt>
                <c:pt idx="241">
                  <c:v>2.024374E-5</c:v>
                </c:pt>
                <c:pt idx="242">
                  <c:v>2.0273680000000001E-5</c:v>
                </c:pt>
                <c:pt idx="243">
                  <c:v>2.030351E-5</c:v>
                </c:pt>
                <c:pt idx="244">
                  <c:v>2.0333250000000001E-5</c:v>
                </c:pt>
                <c:pt idx="245">
                  <c:v>2.0362900000000001E-5</c:v>
                </c:pt>
                <c:pt idx="246">
                  <c:v>2.0392459999999999E-5</c:v>
                </c:pt>
                <c:pt idx="247">
                  <c:v>2.042192E-5</c:v>
                </c:pt>
                <c:pt idx="248">
                  <c:v>2.0451299999999998E-5</c:v>
                </c:pt>
                <c:pt idx="249">
                  <c:v>2.0480590000000001E-5</c:v>
                </c:pt>
                <c:pt idx="250">
                  <c:v>2.0509790000000001E-5</c:v>
                </c:pt>
              </c:numCache>
            </c:numRef>
          </c:yVal>
          <c:smooth val="1"/>
          <c:extLst>
            <c:ext xmlns:c16="http://schemas.microsoft.com/office/drawing/2014/chart" uri="{C3380CC4-5D6E-409C-BE32-E72D297353CC}">
              <c16:uniqueId val="{00000014-4D4C-4B1C-89A4-3D3AFACA9F2D}"/>
            </c:ext>
          </c:extLst>
        </c:ser>
        <c:ser>
          <c:idx val="21"/>
          <c:order val="21"/>
          <c:tx>
            <c:strRef>
              <c:f>marine01!$Z$1</c:f>
              <c:strCache>
                <c:ptCount val="1"/>
                <c:pt idx="0">
                  <c:v>Dp(1.19371E-07) </c:v>
                </c:pt>
              </c:strCache>
            </c:strRef>
          </c:tx>
          <c:spPr>
            <a:ln w="12700">
              <a:solidFill>
                <a:srgbClr val="FF66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marine01!$Z$2:$Z$252</c:f>
              <c:numCache>
                <c:formatCode>0.00E+00</c:formatCode>
                <c:ptCount val="251"/>
                <c:pt idx="0">
                  <c:v>2.3541469999999999E-7</c:v>
                </c:pt>
                <c:pt idx="1">
                  <c:v>2.8068229999999997E-7</c:v>
                </c:pt>
                <c:pt idx="2">
                  <c:v>2.85053E-7</c:v>
                </c:pt>
                <c:pt idx="3">
                  <c:v>2.8977900000000002E-7</c:v>
                </c:pt>
                <c:pt idx="4">
                  <c:v>2.9489659999999998E-7</c:v>
                </c:pt>
                <c:pt idx="5">
                  <c:v>3.0045929999999998E-7</c:v>
                </c:pt>
                <c:pt idx="6">
                  <c:v>3.0653500000000001E-7</c:v>
                </c:pt>
                <c:pt idx="7">
                  <c:v>3.1320970000000001E-7</c:v>
                </c:pt>
                <c:pt idx="8">
                  <c:v>3.2059230000000002E-7</c:v>
                </c:pt>
                <c:pt idx="9">
                  <c:v>3.2882279999999999E-7</c:v>
                </c:pt>
                <c:pt idx="10">
                  <c:v>3.3808589999999998E-7</c:v>
                </c:pt>
                <c:pt idx="11">
                  <c:v>3.4862969999999999E-7</c:v>
                </c:pt>
                <c:pt idx="12">
                  <c:v>3.6079679999999999E-7</c:v>
                </c:pt>
                <c:pt idx="13">
                  <c:v>3.750826E-7</c:v>
                </c:pt>
                <c:pt idx="14">
                  <c:v>3.9222889999999999E-7</c:v>
                </c:pt>
                <c:pt idx="15">
                  <c:v>4.134147E-7</c:v>
                </c:pt>
                <c:pt idx="16">
                  <c:v>4.4067199999999999E-7</c:v>
                </c:pt>
                <c:pt idx="17">
                  <c:v>4.7785000000000001E-7</c:v>
                </c:pt>
                <c:pt idx="18">
                  <c:v>5.3336710000000003E-7</c:v>
                </c:pt>
                <c:pt idx="19">
                  <c:v>6.2932699999999995E-7</c:v>
                </c:pt>
                <c:pt idx="20">
                  <c:v>8.3400119999999999E-7</c:v>
                </c:pt>
                <c:pt idx="21">
                  <c:v>1.2974399999999999E-6</c:v>
                </c:pt>
                <c:pt idx="22">
                  <c:v>2.0813139999999998E-6</c:v>
                </c:pt>
                <c:pt idx="23">
                  <c:v>3.026347E-6</c:v>
                </c:pt>
                <c:pt idx="24">
                  <c:v>3.9631030000000001E-6</c:v>
                </c:pt>
                <c:pt idx="25">
                  <c:v>4.7966029999999998E-6</c:v>
                </c:pt>
                <c:pt idx="26">
                  <c:v>5.492587E-6</c:v>
                </c:pt>
                <c:pt idx="27">
                  <c:v>6.0561969999999998E-6</c:v>
                </c:pt>
                <c:pt idx="28">
                  <c:v>6.5117239999999997E-6</c:v>
                </c:pt>
                <c:pt idx="29">
                  <c:v>6.8867639999999997E-6</c:v>
                </c:pt>
                <c:pt idx="30">
                  <c:v>7.204283E-6</c:v>
                </c:pt>
                <c:pt idx="31">
                  <c:v>7.4813760000000002E-6</c:v>
                </c:pt>
                <c:pt idx="32">
                  <c:v>7.7298209999999992E-6</c:v>
                </c:pt>
                <c:pt idx="33">
                  <c:v>7.9572110000000007E-6</c:v>
                </c:pt>
                <c:pt idx="34">
                  <c:v>8.1684850000000004E-6</c:v>
                </c:pt>
                <c:pt idx="35">
                  <c:v>8.3669180000000004E-6</c:v>
                </c:pt>
                <c:pt idx="36">
                  <c:v>8.5547309999999994E-6</c:v>
                </c:pt>
                <c:pt idx="37">
                  <c:v>8.7334959999999994E-6</c:v>
                </c:pt>
                <c:pt idx="38">
                  <c:v>8.9043959999999997E-6</c:v>
                </c:pt>
                <c:pt idx="39">
                  <c:v>9.0683260000000004E-6</c:v>
                </c:pt>
                <c:pt idx="40">
                  <c:v>9.2260120000000006E-6</c:v>
                </c:pt>
                <c:pt idx="41">
                  <c:v>9.3780219999999992E-6</c:v>
                </c:pt>
                <c:pt idx="42">
                  <c:v>9.5249359999999994E-6</c:v>
                </c:pt>
                <c:pt idx="43">
                  <c:v>9.667149E-6</c:v>
                </c:pt>
                <c:pt idx="44">
                  <c:v>9.8050330000000004E-6</c:v>
                </c:pt>
                <c:pt idx="45">
                  <c:v>9.9389179999999999E-6</c:v>
                </c:pt>
                <c:pt idx="46">
                  <c:v>1.0069089999999999E-5</c:v>
                </c:pt>
                <c:pt idx="47">
                  <c:v>1.01958E-5</c:v>
                </c:pt>
                <c:pt idx="48">
                  <c:v>1.0319249999999999E-5</c:v>
                </c:pt>
                <c:pt idx="49">
                  <c:v>1.0439670000000001E-5</c:v>
                </c:pt>
                <c:pt idx="50">
                  <c:v>1.0557240000000001E-5</c:v>
                </c:pt>
                <c:pt idx="51">
                  <c:v>1.0672129999999999E-5</c:v>
                </c:pt>
                <c:pt idx="52">
                  <c:v>1.078453E-5</c:v>
                </c:pt>
                <c:pt idx="53">
                  <c:v>1.0894509999999999E-5</c:v>
                </c:pt>
                <c:pt idx="54">
                  <c:v>1.100226E-5</c:v>
                </c:pt>
                <c:pt idx="55">
                  <c:v>1.1107829999999999E-5</c:v>
                </c:pt>
                <c:pt idx="56">
                  <c:v>1.1211379999999999E-5</c:v>
                </c:pt>
                <c:pt idx="57">
                  <c:v>1.1313E-5</c:v>
                </c:pt>
                <c:pt idx="58">
                  <c:v>1.1412689999999999E-5</c:v>
                </c:pt>
                <c:pt idx="59">
                  <c:v>1.151063E-5</c:v>
                </c:pt>
                <c:pt idx="60">
                  <c:v>1.160691E-5</c:v>
                </c:pt>
                <c:pt idx="61">
                  <c:v>1.1701540000000001E-5</c:v>
                </c:pt>
                <c:pt idx="62">
                  <c:v>1.179462E-5</c:v>
                </c:pt>
                <c:pt idx="63">
                  <c:v>1.1886190000000001E-5</c:v>
                </c:pt>
                <c:pt idx="64">
                  <c:v>1.197634E-5</c:v>
                </c:pt>
                <c:pt idx="65">
                  <c:v>1.206509E-5</c:v>
                </c:pt>
                <c:pt idx="66">
                  <c:v>1.2152520000000001E-5</c:v>
                </c:pt>
                <c:pt idx="67">
                  <c:v>1.2238660000000001E-5</c:v>
                </c:pt>
                <c:pt idx="68">
                  <c:v>1.232355E-5</c:v>
                </c:pt>
                <c:pt idx="69">
                  <c:v>1.2407279999999999E-5</c:v>
                </c:pt>
                <c:pt idx="70">
                  <c:v>1.248987E-5</c:v>
                </c:pt>
                <c:pt idx="71">
                  <c:v>1.257134E-5</c:v>
                </c:pt>
                <c:pt idx="72">
                  <c:v>1.265173E-5</c:v>
                </c:pt>
                <c:pt idx="73">
                  <c:v>1.2731079999999999E-5</c:v>
                </c:pt>
                <c:pt idx="74">
                  <c:v>1.280941E-5</c:v>
                </c:pt>
                <c:pt idx="75">
                  <c:v>1.288677E-5</c:v>
                </c:pt>
                <c:pt idx="76">
                  <c:v>1.2963190000000001E-5</c:v>
                </c:pt>
                <c:pt idx="77">
                  <c:v>1.303871E-5</c:v>
                </c:pt>
                <c:pt idx="78">
                  <c:v>1.311332E-5</c:v>
                </c:pt>
                <c:pt idx="79">
                  <c:v>1.318708E-5</c:v>
                </c:pt>
                <c:pt idx="80">
                  <c:v>1.3260010000000001E-5</c:v>
                </c:pt>
                <c:pt idx="81">
                  <c:v>1.3332100000000001E-5</c:v>
                </c:pt>
                <c:pt idx="82">
                  <c:v>1.340343E-5</c:v>
                </c:pt>
                <c:pt idx="83">
                  <c:v>1.3473989999999999E-5</c:v>
                </c:pt>
                <c:pt idx="84">
                  <c:v>1.3543779999999999E-5</c:v>
                </c:pt>
                <c:pt idx="85">
                  <c:v>1.361285E-5</c:v>
                </c:pt>
                <c:pt idx="86">
                  <c:v>1.36812E-5</c:v>
                </c:pt>
                <c:pt idx="87">
                  <c:v>1.374885E-5</c:v>
                </c:pt>
                <c:pt idx="88">
                  <c:v>1.3815829999999999E-5</c:v>
                </c:pt>
                <c:pt idx="89">
                  <c:v>1.388214E-5</c:v>
                </c:pt>
                <c:pt idx="90">
                  <c:v>1.394782E-5</c:v>
                </c:pt>
                <c:pt idx="91">
                  <c:v>1.401286E-5</c:v>
                </c:pt>
                <c:pt idx="92">
                  <c:v>1.4077289999999999E-5</c:v>
                </c:pt>
                <c:pt idx="93">
                  <c:v>1.414111E-5</c:v>
                </c:pt>
                <c:pt idx="94">
                  <c:v>1.420434E-5</c:v>
                </c:pt>
                <c:pt idx="95">
                  <c:v>1.426699E-5</c:v>
                </c:pt>
                <c:pt idx="96">
                  <c:v>1.4329090000000001E-5</c:v>
                </c:pt>
                <c:pt idx="97">
                  <c:v>1.4390649999999999E-5</c:v>
                </c:pt>
                <c:pt idx="98">
                  <c:v>1.4451650000000001E-5</c:v>
                </c:pt>
                <c:pt idx="99">
                  <c:v>1.451215E-5</c:v>
                </c:pt>
                <c:pt idx="100">
                  <c:v>1.4572100000000001E-5</c:v>
                </c:pt>
                <c:pt idx="101">
                  <c:v>1.463157E-5</c:v>
                </c:pt>
                <c:pt idx="102">
                  <c:v>1.469054E-5</c:v>
                </c:pt>
                <c:pt idx="103">
                  <c:v>1.474904E-5</c:v>
                </c:pt>
                <c:pt idx="104">
                  <c:v>1.4807070000000001E-5</c:v>
                </c:pt>
                <c:pt idx="105">
                  <c:v>1.486462E-5</c:v>
                </c:pt>
                <c:pt idx="106">
                  <c:v>1.492171E-5</c:v>
                </c:pt>
                <c:pt idx="107">
                  <c:v>1.497837E-5</c:v>
                </c:pt>
                <c:pt idx="108">
                  <c:v>1.503462E-5</c:v>
                </c:pt>
                <c:pt idx="109">
                  <c:v>1.5090380000000001E-5</c:v>
                </c:pt>
                <c:pt idx="110">
                  <c:v>1.514573E-5</c:v>
                </c:pt>
                <c:pt idx="111">
                  <c:v>1.520068E-5</c:v>
                </c:pt>
                <c:pt idx="112">
                  <c:v>1.525521E-5</c:v>
                </c:pt>
                <c:pt idx="113">
                  <c:v>1.530936E-5</c:v>
                </c:pt>
                <c:pt idx="114">
                  <c:v>1.5363109999999999E-5</c:v>
                </c:pt>
                <c:pt idx="115">
                  <c:v>1.5416460000000001E-5</c:v>
                </c:pt>
                <c:pt idx="116">
                  <c:v>1.546943E-5</c:v>
                </c:pt>
                <c:pt idx="117">
                  <c:v>1.5522050000000002E-5</c:v>
                </c:pt>
                <c:pt idx="118">
                  <c:v>1.5574300000000001E-5</c:v>
                </c:pt>
                <c:pt idx="119">
                  <c:v>1.56262E-5</c:v>
                </c:pt>
                <c:pt idx="120">
                  <c:v>1.5677750000000001E-5</c:v>
                </c:pt>
                <c:pt idx="121">
                  <c:v>1.5728950000000001E-5</c:v>
                </c:pt>
                <c:pt idx="122">
                  <c:v>1.577978E-5</c:v>
                </c:pt>
                <c:pt idx="123">
                  <c:v>1.5830310000000001E-5</c:v>
                </c:pt>
                <c:pt idx="124">
                  <c:v>1.5880469999999999E-5</c:v>
                </c:pt>
                <c:pt idx="125">
                  <c:v>1.5930339999999998E-5</c:v>
                </c:pt>
                <c:pt idx="126">
                  <c:v>1.5979880000000001E-5</c:v>
                </c:pt>
                <c:pt idx="127">
                  <c:v>1.6029109999999999E-5</c:v>
                </c:pt>
                <c:pt idx="128">
                  <c:v>1.607803E-5</c:v>
                </c:pt>
                <c:pt idx="129">
                  <c:v>1.6126639999999998E-5</c:v>
                </c:pt>
                <c:pt idx="130">
                  <c:v>1.6174929999999999E-5</c:v>
                </c:pt>
                <c:pt idx="131">
                  <c:v>1.622294E-5</c:v>
                </c:pt>
                <c:pt idx="132">
                  <c:v>1.627065E-5</c:v>
                </c:pt>
                <c:pt idx="133">
                  <c:v>1.631807E-5</c:v>
                </c:pt>
                <c:pt idx="134">
                  <c:v>1.636519E-5</c:v>
                </c:pt>
                <c:pt idx="135">
                  <c:v>1.6412050000000002E-5</c:v>
                </c:pt>
                <c:pt idx="136">
                  <c:v>1.6458649999999999E-5</c:v>
                </c:pt>
                <c:pt idx="137">
                  <c:v>1.6504990000000001E-5</c:v>
                </c:pt>
                <c:pt idx="138">
                  <c:v>1.6551040000000001E-5</c:v>
                </c:pt>
                <c:pt idx="139">
                  <c:v>1.6596839999999999E-5</c:v>
                </c:pt>
                <c:pt idx="140">
                  <c:v>1.664237E-5</c:v>
                </c:pt>
                <c:pt idx="141">
                  <c:v>1.6687649999999999E-5</c:v>
                </c:pt>
                <c:pt idx="142">
                  <c:v>1.673266E-5</c:v>
                </c:pt>
                <c:pt idx="143">
                  <c:v>1.677745E-5</c:v>
                </c:pt>
                <c:pt idx="144">
                  <c:v>1.682197E-5</c:v>
                </c:pt>
                <c:pt idx="145">
                  <c:v>1.6866250000000001E-5</c:v>
                </c:pt>
                <c:pt idx="146">
                  <c:v>1.69103E-5</c:v>
                </c:pt>
                <c:pt idx="147">
                  <c:v>1.6954110000000002E-5</c:v>
                </c:pt>
                <c:pt idx="148">
                  <c:v>1.699767E-5</c:v>
                </c:pt>
                <c:pt idx="149">
                  <c:v>1.704103E-5</c:v>
                </c:pt>
                <c:pt idx="150">
                  <c:v>1.7084140000000001E-5</c:v>
                </c:pt>
                <c:pt idx="151">
                  <c:v>1.7127050000000001E-5</c:v>
                </c:pt>
                <c:pt idx="152">
                  <c:v>1.7169730000000001E-5</c:v>
                </c:pt>
                <c:pt idx="153">
                  <c:v>1.721218E-5</c:v>
                </c:pt>
                <c:pt idx="154">
                  <c:v>1.7254409999999999E-5</c:v>
                </c:pt>
                <c:pt idx="155">
                  <c:v>1.7296420000000001E-5</c:v>
                </c:pt>
                <c:pt idx="156">
                  <c:v>1.733825E-5</c:v>
                </c:pt>
                <c:pt idx="157">
                  <c:v>1.737986E-5</c:v>
                </c:pt>
                <c:pt idx="158">
                  <c:v>1.7421249999999999E-5</c:v>
                </c:pt>
                <c:pt idx="159">
                  <c:v>1.7462460000000002E-5</c:v>
                </c:pt>
                <c:pt idx="160">
                  <c:v>1.750346E-5</c:v>
                </c:pt>
                <c:pt idx="161">
                  <c:v>1.7544250000000001E-5</c:v>
                </c:pt>
                <c:pt idx="162">
                  <c:v>1.7584850000000002E-5</c:v>
                </c:pt>
                <c:pt idx="163">
                  <c:v>1.7625259999999999E-5</c:v>
                </c:pt>
                <c:pt idx="164">
                  <c:v>1.7665480000000001E-5</c:v>
                </c:pt>
                <c:pt idx="165">
                  <c:v>1.7705499999999998E-5</c:v>
                </c:pt>
                <c:pt idx="166">
                  <c:v>1.774533E-5</c:v>
                </c:pt>
                <c:pt idx="167">
                  <c:v>1.7784970000000001E-5</c:v>
                </c:pt>
                <c:pt idx="168">
                  <c:v>1.7824449999999998E-5</c:v>
                </c:pt>
                <c:pt idx="169">
                  <c:v>1.7863739999999999E-5</c:v>
                </c:pt>
                <c:pt idx="170">
                  <c:v>1.790284E-5</c:v>
                </c:pt>
                <c:pt idx="171">
                  <c:v>1.794178E-5</c:v>
                </c:pt>
                <c:pt idx="172">
                  <c:v>1.7980540000000001E-5</c:v>
                </c:pt>
                <c:pt idx="173">
                  <c:v>1.8019109999999999E-5</c:v>
                </c:pt>
                <c:pt idx="174">
                  <c:v>1.8057519999999999E-5</c:v>
                </c:pt>
                <c:pt idx="175">
                  <c:v>1.8095769999999998E-5</c:v>
                </c:pt>
                <c:pt idx="176">
                  <c:v>1.8133839999999998E-5</c:v>
                </c:pt>
                <c:pt idx="177">
                  <c:v>1.817174E-5</c:v>
                </c:pt>
                <c:pt idx="178">
                  <c:v>1.8209480000000001E-5</c:v>
                </c:pt>
                <c:pt idx="179">
                  <c:v>1.8247060000000001E-5</c:v>
                </c:pt>
                <c:pt idx="180">
                  <c:v>1.828449E-5</c:v>
                </c:pt>
                <c:pt idx="181">
                  <c:v>1.8321750000000001E-5</c:v>
                </c:pt>
                <c:pt idx="182">
                  <c:v>1.8358850000000001E-5</c:v>
                </c:pt>
                <c:pt idx="183">
                  <c:v>1.8395800000000001E-5</c:v>
                </c:pt>
                <c:pt idx="184">
                  <c:v>1.843259E-5</c:v>
                </c:pt>
                <c:pt idx="185">
                  <c:v>1.8469230000000001E-5</c:v>
                </c:pt>
                <c:pt idx="186">
                  <c:v>1.8505709999999999E-5</c:v>
                </c:pt>
                <c:pt idx="187">
                  <c:v>1.854205E-5</c:v>
                </c:pt>
                <c:pt idx="188">
                  <c:v>1.8578240000000001E-5</c:v>
                </c:pt>
                <c:pt idx="189">
                  <c:v>1.8614280000000001E-5</c:v>
                </c:pt>
                <c:pt idx="190">
                  <c:v>1.8650170000000001E-5</c:v>
                </c:pt>
                <c:pt idx="191">
                  <c:v>1.8685929999999999E-5</c:v>
                </c:pt>
                <c:pt idx="192">
                  <c:v>1.8721529999999999E-5</c:v>
                </c:pt>
                <c:pt idx="193">
                  <c:v>1.8757010000000001E-5</c:v>
                </c:pt>
                <c:pt idx="194">
                  <c:v>1.8792329999999998E-5</c:v>
                </c:pt>
                <c:pt idx="195">
                  <c:v>1.882752E-5</c:v>
                </c:pt>
                <c:pt idx="196">
                  <c:v>1.8862559999999999E-5</c:v>
                </c:pt>
                <c:pt idx="197">
                  <c:v>1.8897470000000001E-5</c:v>
                </c:pt>
                <c:pt idx="198">
                  <c:v>1.8932259999999999E-5</c:v>
                </c:pt>
                <c:pt idx="199">
                  <c:v>1.896691E-5</c:v>
                </c:pt>
                <c:pt idx="200">
                  <c:v>1.9001429999999999E-5</c:v>
                </c:pt>
                <c:pt idx="201">
                  <c:v>1.9035809999999999E-5</c:v>
                </c:pt>
                <c:pt idx="202">
                  <c:v>1.9070059999999999E-5</c:v>
                </c:pt>
                <c:pt idx="203">
                  <c:v>1.9104180000000001E-5</c:v>
                </c:pt>
                <c:pt idx="204">
                  <c:v>1.9138180000000001E-5</c:v>
                </c:pt>
                <c:pt idx="205">
                  <c:v>1.9172049999999999E-5</c:v>
                </c:pt>
                <c:pt idx="206">
                  <c:v>1.9205790000000001E-5</c:v>
                </c:pt>
                <c:pt idx="207">
                  <c:v>1.9239410000000002E-5</c:v>
                </c:pt>
                <c:pt idx="208">
                  <c:v>1.927291E-5</c:v>
                </c:pt>
                <c:pt idx="209">
                  <c:v>1.930628E-5</c:v>
                </c:pt>
                <c:pt idx="210">
                  <c:v>1.9339529999999999E-5</c:v>
                </c:pt>
                <c:pt idx="211">
                  <c:v>1.9372659999999999E-5</c:v>
                </c:pt>
                <c:pt idx="212">
                  <c:v>1.9405680000000002E-5</c:v>
                </c:pt>
                <c:pt idx="213">
                  <c:v>1.9438579999999999E-5</c:v>
                </c:pt>
                <c:pt idx="214">
                  <c:v>1.9471359999999999E-5</c:v>
                </c:pt>
                <c:pt idx="215">
                  <c:v>1.950402E-5</c:v>
                </c:pt>
                <c:pt idx="216">
                  <c:v>1.9536580000000001E-5</c:v>
                </c:pt>
                <c:pt idx="217">
                  <c:v>1.9569009999999999E-5</c:v>
                </c:pt>
                <c:pt idx="218">
                  <c:v>1.960133E-5</c:v>
                </c:pt>
                <c:pt idx="219">
                  <c:v>1.963354E-5</c:v>
                </c:pt>
                <c:pt idx="220">
                  <c:v>1.966565E-5</c:v>
                </c:pt>
                <c:pt idx="221">
                  <c:v>1.9697639999999999E-5</c:v>
                </c:pt>
                <c:pt idx="222">
                  <c:v>1.9729519999999999E-5</c:v>
                </c:pt>
                <c:pt idx="223">
                  <c:v>1.9761289999999999E-5</c:v>
                </c:pt>
                <c:pt idx="224">
                  <c:v>1.9792959999999999E-5</c:v>
                </c:pt>
                <c:pt idx="225">
                  <c:v>1.9824520000000001E-5</c:v>
                </c:pt>
                <c:pt idx="226">
                  <c:v>1.9855960000000002E-5</c:v>
                </c:pt>
                <c:pt idx="227">
                  <c:v>1.9887309999999999E-5</c:v>
                </c:pt>
                <c:pt idx="228">
                  <c:v>1.991856E-5</c:v>
                </c:pt>
                <c:pt idx="229">
                  <c:v>1.9949689999999999E-5</c:v>
                </c:pt>
                <c:pt idx="230">
                  <c:v>1.9980729999999999E-5</c:v>
                </c:pt>
                <c:pt idx="231">
                  <c:v>2.0011660000000001E-5</c:v>
                </c:pt>
                <c:pt idx="232">
                  <c:v>2.0042489999999999E-5</c:v>
                </c:pt>
                <c:pt idx="233">
                  <c:v>2.007321E-5</c:v>
                </c:pt>
                <c:pt idx="234">
                  <c:v>2.0103849999999999E-5</c:v>
                </c:pt>
                <c:pt idx="235">
                  <c:v>2.0134390000000001E-5</c:v>
                </c:pt>
                <c:pt idx="236">
                  <c:v>2.0164829999999999E-5</c:v>
                </c:pt>
                <c:pt idx="237">
                  <c:v>2.0195170000000001E-5</c:v>
                </c:pt>
                <c:pt idx="238">
                  <c:v>2.0225419999999999E-5</c:v>
                </c:pt>
                <c:pt idx="239">
                  <c:v>2.025556E-5</c:v>
                </c:pt>
                <c:pt idx="240">
                  <c:v>2.0285619999999999E-5</c:v>
                </c:pt>
                <c:pt idx="241">
                  <c:v>2.0315589999999998E-5</c:v>
                </c:pt>
                <c:pt idx="242">
                  <c:v>2.0345460000000001E-5</c:v>
                </c:pt>
                <c:pt idx="243">
                  <c:v>2.037523E-5</c:v>
                </c:pt>
                <c:pt idx="244">
                  <c:v>2.0404909999999999E-5</c:v>
                </c:pt>
                <c:pt idx="245">
                  <c:v>2.0434499999999999E-5</c:v>
                </c:pt>
                <c:pt idx="246">
                  <c:v>2.0463989999999999E-5</c:v>
                </c:pt>
                <c:pt idx="247">
                  <c:v>2.0493389999999999E-5</c:v>
                </c:pt>
                <c:pt idx="248">
                  <c:v>2.052271E-5</c:v>
                </c:pt>
                <c:pt idx="249">
                  <c:v>2.0551940000000002E-5</c:v>
                </c:pt>
                <c:pt idx="250">
                  <c:v>2.058108E-5</c:v>
                </c:pt>
              </c:numCache>
            </c:numRef>
          </c:yVal>
          <c:smooth val="1"/>
          <c:extLst>
            <c:ext xmlns:c16="http://schemas.microsoft.com/office/drawing/2014/chart" uri="{C3380CC4-5D6E-409C-BE32-E72D297353CC}">
              <c16:uniqueId val="{00000015-4D4C-4B1C-89A4-3D3AFACA9F2D}"/>
            </c:ext>
          </c:extLst>
        </c:ser>
        <c:ser>
          <c:idx val="22"/>
          <c:order val="22"/>
          <c:tx>
            <c:strRef>
              <c:f>marine01!$AA$1</c:f>
              <c:strCache>
                <c:ptCount val="1"/>
                <c:pt idx="0">
                  <c:v>Dp(1.30938E-07) </c:v>
                </c:pt>
              </c:strCache>
            </c:strRef>
          </c:tx>
          <c:spPr>
            <a:ln w="12700">
              <a:solidFill>
                <a:srgbClr val="666699"/>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marine01!$AA$2:$AA$252</c:f>
              <c:numCache>
                <c:formatCode>0.00E+00</c:formatCode>
                <c:ptCount val="251"/>
                <c:pt idx="0">
                  <c:v>2.6100919999999999E-7</c:v>
                </c:pt>
                <c:pt idx="1">
                  <c:v>3.0953930000000001E-7</c:v>
                </c:pt>
                <c:pt idx="2">
                  <c:v>3.1444050000000002E-7</c:v>
                </c:pt>
                <c:pt idx="3">
                  <c:v>3.1974500000000001E-7</c:v>
                </c:pt>
                <c:pt idx="4">
                  <c:v>3.2549510000000001E-7</c:v>
                </c:pt>
                <c:pt idx="5">
                  <c:v>3.3175250000000001E-7</c:v>
                </c:pt>
                <c:pt idx="6">
                  <c:v>3.3859589999999998E-7</c:v>
                </c:pt>
                <c:pt idx="7">
                  <c:v>3.461251E-7</c:v>
                </c:pt>
                <c:pt idx="8">
                  <c:v>3.5446660000000002E-7</c:v>
                </c:pt>
                <c:pt idx="9">
                  <c:v>3.6378430000000003E-7</c:v>
                </c:pt>
                <c:pt idx="10">
                  <c:v>3.7429429999999998E-7</c:v>
                </c:pt>
                <c:pt idx="11">
                  <c:v>3.8628939999999999E-7</c:v>
                </c:pt>
                <c:pt idx="12">
                  <c:v>4.0017519999999998E-7</c:v>
                </c:pt>
                <c:pt idx="13">
                  <c:v>4.165427E-7</c:v>
                </c:pt>
                <c:pt idx="14">
                  <c:v>4.3628339999999999E-7</c:v>
                </c:pt>
                <c:pt idx="15">
                  <c:v>4.608277E-7</c:v>
                </c:pt>
                <c:pt idx="16">
                  <c:v>4.926677E-7</c:v>
                </c:pt>
                <c:pt idx="17">
                  <c:v>5.365827E-7</c:v>
                </c:pt>
                <c:pt idx="18">
                  <c:v>6.0311679999999995E-7</c:v>
                </c:pt>
                <c:pt idx="19">
                  <c:v>7.1961359999999995E-7</c:v>
                </c:pt>
                <c:pt idx="20">
                  <c:v>9.6329089999999997E-7</c:v>
                </c:pt>
                <c:pt idx="21">
                  <c:v>1.470105E-6</c:v>
                </c:pt>
                <c:pt idx="22">
                  <c:v>2.2651690000000001E-6</c:v>
                </c:pt>
                <c:pt idx="23">
                  <c:v>3.1991180000000001E-6</c:v>
                </c:pt>
                <c:pt idx="24">
                  <c:v>4.1211240000000001E-6</c:v>
                </c:pt>
                <c:pt idx="25">
                  <c:v>4.9423780000000001E-6</c:v>
                </c:pt>
                <c:pt idx="26">
                  <c:v>5.6293249999999997E-6</c:v>
                </c:pt>
                <c:pt idx="27">
                  <c:v>6.1864590000000003E-6</c:v>
                </c:pt>
                <c:pt idx="28">
                  <c:v>6.6372919999999997E-6</c:v>
                </c:pt>
                <c:pt idx="29">
                  <c:v>7.0088149999999999E-6</c:v>
                </c:pt>
                <c:pt idx="30">
                  <c:v>7.3235890000000004E-6</c:v>
                </c:pt>
                <c:pt idx="31">
                  <c:v>7.5984430000000001E-6</c:v>
                </c:pt>
                <c:pt idx="32">
                  <c:v>7.8449920000000001E-6</c:v>
                </c:pt>
                <c:pt idx="33">
                  <c:v>8.0707250000000006E-6</c:v>
                </c:pt>
                <c:pt idx="34">
                  <c:v>8.2805210000000005E-6</c:v>
                </c:pt>
                <c:pt idx="35">
                  <c:v>8.4776149999999993E-6</c:v>
                </c:pt>
                <c:pt idx="36">
                  <c:v>8.6641989999999997E-6</c:v>
                </c:pt>
                <c:pt idx="37">
                  <c:v>8.8418280000000006E-6</c:v>
                </c:pt>
                <c:pt idx="38">
                  <c:v>9.0116700000000001E-6</c:v>
                </c:pt>
                <c:pt idx="39">
                  <c:v>9.1746099999999992E-6</c:v>
                </c:pt>
                <c:pt idx="40">
                  <c:v>9.3313660000000005E-6</c:v>
                </c:pt>
                <c:pt idx="41">
                  <c:v>9.482499E-6</c:v>
                </c:pt>
                <c:pt idx="42">
                  <c:v>9.6285820000000004E-6</c:v>
                </c:pt>
                <c:pt idx="43">
                  <c:v>9.7700070000000005E-6</c:v>
                </c:pt>
                <c:pt idx="44">
                  <c:v>9.9071409999999992E-6</c:v>
                </c:pt>
                <c:pt idx="45">
                  <c:v>1.004031E-5</c:v>
                </c:pt>
                <c:pt idx="46">
                  <c:v>1.01698E-5</c:v>
                </c:pt>
                <c:pt idx="47">
                  <c:v>1.029586E-5</c:v>
                </c:pt>
                <c:pt idx="48">
                  <c:v>1.0418679999999999E-5</c:v>
                </c:pt>
                <c:pt idx="49">
                  <c:v>1.053849E-5</c:v>
                </c:pt>
                <c:pt idx="50">
                  <c:v>1.0655489999999999E-5</c:v>
                </c:pt>
                <c:pt idx="51">
                  <c:v>1.0769819999999999E-5</c:v>
                </c:pt>
                <c:pt idx="52">
                  <c:v>1.088168E-5</c:v>
                </c:pt>
                <c:pt idx="53">
                  <c:v>1.099114E-5</c:v>
                </c:pt>
                <c:pt idx="54">
                  <c:v>1.109839E-5</c:v>
                </c:pt>
                <c:pt idx="55">
                  <c:v>1.120347E-5</c:v>
                </c:pt>
                <c:pt idx="56">
                  <c:v>1.1306549999999999E-5</c:v>
                </c:pt>
                <c:pt idx="57">
                  <c:v>1.140771E-5</c:v>
                </c:pt>
                <c:pt idx="58">
                  <c:v>1.1506960000000001E-5</c:v>
                </c:pt>
                <c:pt idx="59">
                  <c:v>1.1604480000000001E-5</c:v>
                </c:pt>
                <c:pt idx="60">
                  <c:v>1.170034E-5</c:v>
                </c:pt>
                <c:pt idx="61">
                  <c:v>1.1794559999999999E-5</c:v>
                </c:pt>
                <c:pt idx="62">
                  <c:v>1.188725E-5</c:v>
                </c:pt>
                <c:pt idx="63">
                  <c:v>1.1978430000000001E-5</c:v>
                </c:pt>
                <c:pt idx="64">
                  <c:v>1.2068200000000001E-5</c:v>
                </c:pt>
                <c:pt idx="65">
                  <c:v>1.2156590000000001E-5</c:v>
                </c:pt>
                <c:pt idx="66">
                  <c:v>1.224366E-5</c:v>
                </c:pt>
                <c:pt idx="67">
                  <c:v>1.2329449999999999E-5</c:v>
                </c:pt>
                <c:pt idx="68">
                  <c:v>1.2414E-5</c:v>
                </c:pt>
                <c:pt idx="69">
                  <c:v>1.24974E-5</c:v>
                </c:pt>
                <c:pt idx="70">
                  <c:v>1.257966E-5</c:v>
                </c:pt>
                <c:pt idx="71">
                  <c:v>1.2660820000000001E-5</c:v>
                </c:pt>
                <c:pt idx="72">
                  <c:v>1.27409E-5</c:v>
                </c:pt>
                <c:pt idx="73">
                  <c:v>1.281994E-5</c:v>
                </c:pt>
                <c:pt idx="74">
                  <c:v>1.2897979999999999E-5</c:v>
                </c:pt>
                <c:pt idx="75">
                  <c:v>1.297505E-5</c:v>
                </c:pt>
                <c:pt idx="76">
                  <c:v>1.305118E-5</c:v>
                </c:pt>
                <c:pt idx="77">
                  <c:v>1.312642E-5</c:v>
                </c:pt>
                <c:pt idx="78">
                  <c:v>1.3200750000000001E-5</c:v>
                </c:pt>
                <c:pt idx="79">
                  <c:v>1.327424E-5</c:v>
                </c:pt>
                <c:pt idx="80">
                  <c:v>1.334691E-5</c:v>
                </c:pt>
                <c:pt idx="81">
                  <c:v>1.341874E-5</c:v>
                </c:pt>
                <c:pt idx="82">
                  <c:v>1.3489820000000001E-5</c:v>
                </c:pt>
                <c:pt idx="83">
                  <c:v>1.356013E-5</c:v>
                </c:pt>
                <c:pt idx="84">
                  <c:v>1.3629670000000001E-5</c:v>
                </c:pt>
                <c:pt idx="85">
                  <c:v>1.3698499999999999E-5</c:v>
                </c:pt>
                <c:pt idx="86">
                  <c:v>1.3766619999999999E-5</c:v>
                </c:pt>
                <c:pt idx="87">
                  <c:v>1.383403E-5</c:v>
                </c:pt>
                <c:pt idx="88">
                  <c:v>1.3900779999999999E-5</c:v>
                </c:pt>
                <c:pt idx="89">
                  <c:v>1.396687E-5</c:v>
                </c:pt>
                <c:pt idx="90">
                  <c:v>1.4032319999999999E-5</c:v>
                </c:pt>
                <c:pt idx="91">
                  <c:v>1.4097149999999999E-5</c:v>
                </c:pt>
                <c:pt idx="92">
                  <c:v>1.416136E-5</c:v>
                </c:pt>
                <c:pt idx="93">
                  <c:v>1.422497E-5</c:v>
                </c:pt>
                <c:pt idx="94">
                  <c:v>1.428799E-5</c:v>
                </c:pt>
                <c:pt idx="95">
                  <c:v>1.4350429999999999E-5</c:v>
                </c:pt>
                <c:pt idx="96">
                  <c:v>1.441233E-5</c:v>
                </c:pt>
                <c:pt idx="97">
                  <c:v>1.4473689999999999E-5</c:v>
                </c:pt>
                <c:pt idx="98">
                  <c:v>1.45345E-5</c:v>
                </c:pt>
                <c:pt idx="99">
                  <c:v>1.45948E-5</c:v>
                </c:pt>
                <c:pt idx="100">
                  <c:v>1.4654559999999999E-5</c:v>
                </c:pt>
                <c:pt idx="101">
                  <c:v>1.471385E-5</c:v>
                </c:pt>
                <c:pt idx="102">
                  <c:v>1.477263E-5</c:v>
                </c:pt>
                <c:pt idx="103">
                  <c:v>1.4830950000000001E-5</c:v>
                </c:pt>
                <c:pt idx="104">
                  <c:v>1.488879E-5</c:v>
                </c:pt>
                <c:pt idx="105">
                  <c:v>1.4946170000000001E-5</c:v>
                </c:pt>
                <c:pt idx="106">
                  <c:v>1.5003080000000001E-5</c:v>
                </c:pt>
                <c:pt idx="107">
                  <c:v>1.505957E-5</c:v>
                </c:pt>
                <c:pt idx="108">
                  <c:v>1.5115639999999999E-5</c:v>
                </c:pt>
                <c:pt idx="109">
                  <c:v>1.5171240000000001E-5</c:v>
                </c:pt>
                <c:pt idx="110">
                  <c:v>1.522642E-5</c:v>
                </c:pt>
                <c:pt idx="111">
                  <c:v>1.5281209999999999E-5</c:v>
                </c:pt>
                <c:pt idx="112">
                  <c:v>1.5335580000000001E-5</c:v>
                </c:pt>
                <c:pt idx="113">
                  <c:v>1.538956E-5</c:v>
                </c:pt>
                <c:pt idx="114">
                  <c:v>1.5443159999999999E-5</c:v>
                </c:pt>
                <c:pt idx="115">
                  <c:v>1.5496349999999999E-5</c:v>
                </c:pt>
                <c:pt idx="116">
                  <c:v>1.5549160000000001E-5</c:v>
                </c:pt>
                <c:pt idx="117">
                  <c:v>1.5601629999999999E-5</c:v>
                </c:pt>
                <c:pt idx="118">
                  <c:v>1.5653730000000001E-5</c:v>
                </c:pt>
                <c:pt idx="119">
                  <c:v>1.5705479999999999E-5</c:v>
                </c:pt>
                <c:pt idx="120">
                  <c:v>1.5756869999999999E-5</c:v>
                </c:pt>
                <c:pt idx="121">
                  <c:v>1.580793E-5</c:v>
                </c:pt>
                <c:pt idx="122">
                  <c:v>1.5858619999999999E-5</c:v>
                </c:pt>
                <c:pt idx="123">
                  <c:v>1.5909E-5</c:v>
                </c:pt>
                <c:pt idx="124">
                  <c:v>1.5959019999999999E-5</c:v>
                </c:pt>
                <c:pt idx="125">
                  <c:v>1.6008750000000002E-5</c:v>
                </c:pt>
                <c:pt idx="126">
                  <c:v>1.6058150000000001E-5</c:v>
                </c:pt>
                <c:pt idx="127">
                  <c:v>1.6107250000000001E-5</c:v>
                </c:pt>
                <c:pt idx="128">
                  <c:v>1.6156030000000001E-5</c:v>
                </c:pt>
                <c:pt idx="129">
                  <c:v>1.6204510000000001E-5</c:v>
                </c:pt>
                <c:pt idx="130">
                  <c:v>1.6252659999999998E-5</c:v>
                </c:pt>
                <c:pt idx="131">
                  <c:v>1.630054E-5</c:v>
                </c:pt>
                <c:pt idx="132">
                  <c:v>1.6348120000000002E-5</c:v>
                </c:pt>
                <c:pt idx="133">
                  <c:v>1.639541E-5</c:v>
                </c:pt>
                <c:pt idx="134">
                  <c:v>1.6442410000000001E-5</c:v>
                </c:pt>
                <c:pt idx="135">
                  <c:v>1.648914E-5</c:v>
                </c:pt>
                <c:pt idx="136">
                  <c:v>1.6535609999999999E-5</c:v>
                </c:pt>
                <c:pt idx="137">
                  <c:v>1.658183E-5</c:v>
                </c:pt>
                <c:pt idx="138">
                  <c:v>1.6627760000000001E-5</c:v>
                </c:pt>
                <c:pt idx="139">
                  <c:v>1.6673430000000001E-5</c:v>
                </c:pt>
                <c:pt idx="140">
                  <c:v>1.6718839999999999E-5</c:v>
                </c:pt>
                <c:pt idx="141">
                  <c:v>1.6764010000000001E-5</c:v>
                </c:pt>
                <c:pt idx="142">
                  <c:v>1.680889E-5</c:v>
                </c:pt>
                <c:pt idx="143">
                  <c:v>1.6853569999999999E-5</c:v>
                </c:pt>
                <c:pt idx="144">
                  <c:v>1.6897979999999998E-5</c:v>
                </c:pt>
                <c:pt idx="145">
                  <c:v>1.6942140000000001E-5</c:v>
                </c:pt>
                <c:pt idx="146">
                  <c:v>1.6986079999999998E-5</c:v>
                </c:pt>
                <c:pt idx="147">
                  <c:v>1.7029769999999999E-5</c:v>
                </c:pt>
                <c:pt idx="148">
                  <c:v>1.7073219999999999E-5</c:v>
                </c:pt>
                <c:pt idx="149">
                  <c:v>1.7116469999999999E-5</c:v>
                </c:pt>
                <c:pt idx="150">
                  <c:v>1.7159469999999999E-5</c:v>
                </c:pt>
                <c:pt idx="151">
                  <c:v>1.7202270000000001E-5</c:v>
                </c:pt>
                <c:pt idx="152">
                  <c:v>1.7244840000000001E-5</c:v>
                </c:pt>
                <c:pt idx="153">
                  <c:v>1.7287189999999999E-5</c:v>
                </c:pt>
                <c:pt idx="154">
                  <c:v>1.7329310000000001E-5</c:v>
                </c:pt>
                <c:pt idx="155">
                  <c:v>1.7371219999999999E-5</c:v>
                </c:pt>
                <c:pt idx="156">
                  <c:v>1.741294E-5</c:v>
                </c:pt>
                <c:pt idx="157">
                  <c:v>1.745445E-5</c:v>
                </c:pt>
                <c:pt idx="158">
                  <c:v>1.7495739999999999E-5</c:v>
                </c:pt>
                <c:pt idx="159">
                  <c:v>1.7536840000000001E-5</c:v>
                </c:pt>
                <c:pt idx="160">
                  <c:v>1.7577739999999999E-5</c:v>
                </c:pt>
                <c:pt idx="161">
                  <c:v>1.7618429999999999E-5</c:v>
                </c:pt>
                <c:pt idx="162">
                  <c:v>1.7658940000000001E-5</c:v>
                </c:pt>
                <c:pt idx="163">
                  <c:v>1.7699250000000002E-5</c:v>
                </c:pt>
                <c:pt idx="164">
                  <c:v>1.773937E-5</c:v>
                </c:pt>
                <c:pt idx="165">
                  <c:v>1.777929E-5</c:v>
                </c:pt>
                <c:pt idx="166">
                  <c:v>1.7819029999999999E-5</c:v>
                </c:pt>
                <c:pt idx="167">
                  <c:v>1.7858580000000001E-5</c:v>
                </c:pt>
                <c:pt idx="168">
                  <c:v>1.7897960000000001E-5</c:v>
                </c:pt>
                <c:pt idx="169">
                  <c:v>1.7937150000000002E-5</c:v>
                </c:pt>
                <c:pt idx="170">
                  <c:v>1.797616E-5</c:v>
                </c:pt>
                <c:pt idx="171">
                  <c:v>1.801501E-5</c:v>
                </c:pt>
                <c:pt idx="172">
                  <c:v>1.8053670000000001E-5</c:v>
                </c:pt>
                <c:pt idx="173">
                  <c:v>1.809216E-5</c:v>
                </c:pt>
                <c:pt idx="174">
                  <c:v>1.813047E-5</c:v>
                </c:pt>
                <c:pt idx="175">
                  <c:v>1.816863E-5</c:v>
                </c:pt>
                <c:pt idx="176">
                  <c:v>1.820661E-5</c:v>
                </c:pt>
                <c:pt idx="177">
                  <c:v>1.824443E-5</c:v>
                </c:pt>
                <c:pt idx="178">
                  <c:v>1.8282080000000001E-5</c:v>
                </c:pt>
                <c:pt idx="179">
                  <c:v>1.8319579999999999E-5</c:v>
                </c:pt>
                <c:pt idx="180">
                  <c:v>1.8356919999999998E-5</c:v>
                </c:pt>
                <c:pt idx="181">
                  <c:v>1.839409E-5</c:v>
                </c:pt>
                <c:pt idx="182">
                  <c:v>1.8431110000000001E-5</c:v>
                </c:pt>
                <c:pt idx="183">
                  <c:v>1.8467970000000001E-5</c:v>
                </c:pt>
                <c:pt idx="184">
                  <c:v>1.8504680000000001E-5</c:v>
                </c:pt>
                <c:pt idx="185">
                  <c:v>1.854123E-5</c:v>
                </c:pt>
                <c:pt idx="186">
                  <c:v>1.8577629999999999E-5</c:v>
                </c:pt>
                <c:pt idx="187">
                  <c:v>1.861388E-5</c:v>
                </c:pt>
                <c:pt idx="188">
                  <c:v>1.8649989999999999E-5</c:v>
                </c:pt>
                <c:pt idx="189">
                  <c:v>1.868595E-5</c:v>
                </c:pt>
                <c:pt idx="190">
                  <c:v>1.8721769999999999E-5</c:v>
                </c:pt>
                <c:pt idx="191">
                  <c:v>1.875744E-5</c:v>
                </c:pt>
                <c:pt idx="192">
                  <c:v>1.8792969999999999E-5</c:v>
                </c:pt>
                <c:pt idx="193">
                  <c:v>1.8828360000000001E-5</c:v>
                </c:pt>
                <c:pt idx="194">
                  <c:v>1.8863610000000001E-5</c:v>
                </c:pt>
                <c:pt idx="195">
                  <c:v>1.8898720000000001E-5</c:v>
                </c:pt>
                <c:pt idx="196">
                  <c:v>1.893368E-5</c:v>
                </c:pt>
                <c:pt idx="197">
                  <c:v>1.8968520000000001E-5</c:v>
                </c:pt>
                <c:pt idx="198">
                  <c:v>1.9003219999999999E-5</c:v>
                </c:pt>
                <c:pt idx="199">
                  <c:v>1.9037799999999999E-5</c:v>
                </c:pt>
                <c:pt idx="200">
                  <c:v>1.907225E-5</c:v>
                </c:pt>
                <c:pt idx="201">
                  <c:v>1.9106550000000001E-5</c:v>
                </c:pt>
                <c:pt idx="202">
                  <c:v>1.914073E-5</c:v>
                </c:pt>
                <c:pt idx="203">
                  <c:v>1.917478E-5</c:v>
                </c:pt>
                <c:pt idx="204">
                  <c:v>1.9208700000000001E-5</c:v>
                </c:pt>
                <c:pt idx="205">
                  <c:v>1.9242500000000001E-5</c:v>
                </c:pt>
                <c:pt idx="206">
                  <c:v>1.9276170000000001E-5</c:v>
                </c:pt>
                <c:pt idx="207">
                  <c:v>1.9309720000000001E-5</c:v>
                </c:pt>
                <c:pt idx="208">
                  <c:v>1.9343140000000001E-5</c:v>
                </c:pt>
                <c:pt idx="209">
                  <c:v>1.9376439999999999E-5</c:v>
                </c:pt>
                <c:pt idx="210">
                  <c:v>1.9409619999999999E-5</c:v>
                </c:pt>
                <c:pt idx="211">
                  <c:v>1.9442680000000001E-5</c:v>
                </c:pt>
                <c:pt idx="212">
                  <c:v>1.9475629999999999E-5</c:v>
                </c:pt>
                <c:pt idx="213">
                  <c:v>1.9508450000000001E-5</c:v>
                </c:pt>
                <c:pt idx="214">
                  <c:v>1.954117E-5</c:v>
                </c:pt>
                <c:pt idx="215">
                  <c:v>1.9573759999999999E-5</c:v>
                </c:pt>
                <c:pt idx="216">
                  <c:v>1.9606249999999999E-5</c:v>
                </c:pt>
                <c:pt idx="217">
                  <c:v>1.9638609999999999E-5</c:v>
                </c:pt>
                <c:pt idx="218">
                  <c:v>1.967087E-5</c:v>
                </c:pt>
                <c:pt idx="219">
                  <c:v>1.9703010000000002E-5</c:v>
                </c:pt>
                <c:pt idx="220">
                  <c:v>1.973505E-5</c:v>
                </c:pt>
                <c:pt idx="221">
                  <c:v>1.9766980000000001E-5</c:v>
                </c:pt>
                <c:pt idx="222">
                  <c:v>1.979879E-5</c:v>
                </c:pt>
                <c:pt idx="223">
                  <c:v>1.9830499999999999E-5</c:v>
                </c:pt>
                <c:pt idx="224">
                  <c:v>1.9862100000000001E-5</c:v>
                </c:pt>
                <c:pt idx="225">
                  <c:v>1.9893590000000001E-5</c:v>
                </c:pt>
                <c:pt idx="226">
                  <c:v>1.9924970000000001E-5</c:v>
                </c:pt>
                <c:pt idx="227">
                  <c:v>1.9956260000000001E-5</c:v>
                </c:pt>
                <c:pt idx="228">
                  <c:v>1.9987440000000001E-5</c:v>
                </c:pt>
                <c:pt idx="229">
                  <c:v>2.0018509999999999E-5</c:v>
                </c:pt>
                <c:pt idx="230">
                  <c:v>2.004948E-5</c:v>
                </c:pt>
                <c:pt idx="231">
                  <c:v>2.0080359999999999E-5</c:v>
                </c:pt>
                <c:pt idx="232">
                  <c:v>2.0111119999999999E-5</c:v>
                </c:pt>
                <c:pt idx="233">
                  <c:v>2.0141779999999999E-5</c:v>
                </c:pt>
                <c:pt idx="234">
                  <c:v>2.0172360000000001E-5</c:v>
                </c:pt>
                <c:pt idx="235">
                  <c:v>2.0202839999999998E-5</c:v>
                </c:pt>
                <c:pt idx="236">
                  <c:v>2.0233219999999999E-5</c:v>
                </c:pt>
                <c:pt idx="237">
                  <c:v>2.0263489999999999E-5</c:v>
                </c:pt>
                <c:pt idx="238">
                  <c:v>2.029368E-5</c:v>
                </c:pt>
                <c:pt idx="239">
                  <c:v>2.0323760000000001E-5</c:v>
                </c:pt>
                <c:pt idx="240">
                  <c:v>2.0353759999999999E-5</c:v>
                </c:pt>
                <c:pt idx="241">
                  <c:v>2.0383670000000001E-5</c:v>
                </c:pt>
                <c:pt idx="242">
                  <c:v>2.0413479999999999E-5</c:v>
                </c:pt>
                <c:pt idx="243">
                  <c:v>2.0443200000000001E-5</c:v>
                </c:pt>
                <c:pt idx="244">
                  <c:v>2.0472809999999999E-5</c:v>
                </c:pt>
                <c:pt idx="245">
                  <c:v>2.0502349999999999E-5</c:v>
                </c:pt>
                <c:pt idx="246">
                  <c:v>2.0531780000000001E-5</c:v>
                </c:pt>
                <c:pt idx="247">
                  <c:v>2.0561130000000001E-5</c:v>
                </c:pt>
                <c:pt idx="248">
                  <c:v>2.0590390000000001E-5</c:v>
                </c:pt>
                <c:pt idx="249">
                  <c:v>2.0619559999999999E-5</c:v>
                </c:pt>
                <c:pt idx="250">
                  <c:v>2.064864E-5</c:v>
                </c:pt>
              </c:numCache>
            </c:numRef>
          </c:yVal>
          <c:smooth val="1"/>
          <c:extLst>
            <c:ext xmlns:c16="http://schemas.microsoft.com/office/drawing/2014/chart" uri="{C3380CC4-5D6E-409C-BE32-E72D297353CC}">
              <c16:uniqueId val="{00000016-4D4C-4B1C-89A4-3D3AFACA9F2D}"/>
            </c:ext>
          </c:extLst>
        </c:ser>
        <c:ser>
          <c:idx val="23"/>
          <c:order val="23"/>
          <c:tx>
            <c:strRef>
              <c:f>marine01!$AB$1</c:f>
              <c:strCache>
                <c:ptCount val="1"/>
                <c:pt idx="0">
                  <c:v>Dp(1.43626E-07) </c:v>
                </c:pt>
              </c:strCache>
            </c:strRef>
          </c:tx>
          <c:spPr>
            <a:ln w="12700">
              <a:solidFill>
                <a:srgbClr val="969696"/>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marine01!$AB$2:$AB$252</c:f>
              <c:numCache>
                <c:formatCode>0.00E+00</c:formatCode>
                <c:ptCount val="251"/>
                <c:pt idx="0">
                  <c:v>2.8914829999999999E-7</c:v>
                </c:pt>
                <c:pt idx="1">
                  <c:v>3.412211E-7</c:v>
                </c:pt>
                <c:pt idx="2">
                  <c:v>3.4670699999999998E-7</c:v>
                </c:pt>
                <c:pt idx="3">
                  <c:v>3.526496E-7</c:v>
                </c:pt>
                <c:pt idx="4">
                  <c:v>3.5909760000000001E-7</c:v>
                </c:pt>
                <c:pt idx="5">
                  <c:v>3.6612190000000001E-7</c:v>
                </c:pt>
                <c:pt idx="6">
                  <c:v>3.7381339999999998E-7</c:v>
                </c:pt>
                <c:pt idx="7">
                  <c:v>3.8228699999999999E-7</c:v>
                </c:pt>
                <c:pt idx="8">
                  <c:v>3.9168929999999998E-7</c:v>
                </c:pt>
                <c:pt idx="9">
                  <c:v>4.0221060000000001E-7</c:v>
                </c:pt>
                <c:pt idx="10">
                  <c:v>4.1410290000000002E-7</c:v>
                </c:pt>
                <c:pt idx="11">
                  <c:v>4.2770870000000001E-7</c:v>
                </c:pt>
                <c:pt idx="12">
                  <c:v>4.4350519999999998E-7</c:v>
                </c:pt>
                <c:pt idx="13">
                  <c:v>4.6219129999999999E-7</c:v>
                </c:pt>
                <c:pt idx="14">
                  <c:v>4.8482879999999997E-7</c:v>
                </c:pt>
                <c:pt idx="15">
                  <c:v>5.1313360000000003E-7</c:v>
                </c:pt>
                <c:pt idx="16">
                  <c:v>5.5012060000000001E-7</c:v>
                </c:pt>
                <c:pt idx="17">
                  <c:v>6.0161610000000005E-7</c:v>
                </c:pt>
                <c:pt idx="18">
                  <c:v>6.8047439999999998E-7</c:v>
                </c:pt>
                <c:pt idx="19">
                  <c:v>8.1908870000000001E-7</c:v>
                </c:pt>
                <c:pt idx="20">
                  <c:v>1.0998390000000001E-6</c:v>
                </c:pt>
                <c:pt idx="21">
                  <c:v>1.6402500000000001E-6</c:v>
                </c:pt>
                <c:pt idx="22">
                  <c:v>2.440623E-6</c:v>
                </c:pt>
                <c:pt idx="23">
                  <c:v>3.3631719999999999E-6</c:v>
                </c:pt>
                <c:pt idx="24">
                  <c:v>4.2714159999999999E-6</c:v>
                </c:pt>
                <c:pt idx="25">
                  <c:v>5.0813269999999996E-6</c:v>
                </c:pt>
                <c:pt idx="26">
                  <c:v>5.7598829999999999E-6</c:v>
                </c:pt>
                <c:pt idx="27">
                  <c:v>6.3109839999999998E-6</c:v>
                </c:pt>
                <c:pt idx="28">
                  <c:v>6.7574340000000004E-6</c:v>
                </c:pt>
                <c:pt idx="29">
                  <c:v>7.1256659999999997E-6</c:v>
                </c:pt>
                <c:pt idx="30">
                  <c:v>7.4378670000000001E-6</c:v>
                </c:pt>
                <c:pt idx="31">
                  <c:v>7.7106220000000005E-6</c:v>
                </c:pt>
                <c:pt idx="32">
                  <c:v>7.9553899999999994E-6</c:v>
                </c:pt>
                <c:pt idx="33">
                  <c:v>8.1795679999999995E-6</c:v>
                </c:pt>
                <c:pt idx="34">
                  <c:v>8.3879749999999999E-6</c:v>
                </c:pt>
                <c:pt idx="35">
                  <c:v>8.5838090000000003E-6</c:v>
                </c:pt>
                <c:pt idx="36">
                  <c:v>8.7692379999999996E-6</c:v>
                </c:pt>
                <c:pt idx="37">
                  <c:v>8.9457970000000001E-6</c:v>
                </c:pt>
                <c:pt idx="38">
                  <c:v>9.1146420000000007E-6</c:v>
                </c:pt>
                <c:pt idx="39">
                  <c:v>9.2766500000000004E-6</c:v>
                </c:pt>
                <c:pt idx="40">
                  <c:v>9.4325300000000003E-6</c:v>
                </c:pt>
                <c:pt idx="41">
                  <c:v>9.5828349999999999E-6</c:v>
                </c:pt>
                <c:pt idx="42">
                  <c:v>9.7281359999999994E-6</c:v>
                </c:pt>
                <c:pt idx="43">
                  <c:v>9.8688169999999993E-6</c:v>
                </c:pt>
                <c:pt idx="44">
                  <c:v>1.000524E-5</c:v>
                </c:pt>
                <c:pt idx="45">
                  <c:v>1.0137740000000001E-5</c:v>
                </c:pt>
                <c:pt idx="46">
                  <c:v>1.026658E-5</c:v>
                </c:pt>
                <c:pt idx="47">
                  <c:v>1.0392019999999999E-5</c:v>
                </c:pt>
                <c:pt idx="48">
                  <c:v>1.051425E-5</c:v>
                </c:pt>
                <c:pt idx="49">
                  <c:v>1.063349E-5</c:v>
                </c:pt>
                <c:pt idx="50">
                  <c:v>1.074995E-5</c:v>
                </c:pt>
                <c:pt idx="51">
                  <c:v>1.0863750000000001E-5</c:v>
                </c:pt>
                <c:pt idx="52">
                  <c:v>1.0975099999999999E-5</c:v>
                </c:pt>
                <c:pt idx="53">
                  <c:v>1.1084070000000001E-5</c:v>
                </c:pt>
                <c:pt idx="54">
                  <c:v>1.1190840000000001E-5</c:v>
                </c:pt>
                <c:pt idx="55">
                  <c:v>1.129547E-5</c:v>
                </c:pt>
                <c:pt idx="56">
                  <c:v>1.13981E-5</c:v>
                </c:pt>
                <c:pt idx="57">
                  <c:v>1.1498829999999999E-5</c:v>
                </c:pt>
                <c:pt idx="58">
                  <c:v>1.159766E-5</c:v>
                </c:pt>
                <c:pt idx="59">
                  <c:v>1.169477E-5</c:v>
                </c:pt>
                <c:pt idx="60">
                  <c:v>1.179023E-5</c:v>
                </c:pt>
                <c:pt idx="61">
                  <c:v>1.188407E-5</c:v>
                </c:pt>
                <c:pt idx="62">
                  <c:v>1.197638E-5</c:v>
                </c:pt>
                <c:pt idx="63">
                  <c:v>1.20672E-5</c:v>
                </c:pt>
                <c:pt idx="64">
                  <c:v>1.2156619999999999E-5</c:v>
                </c:pt>
                <c:pt idx="65">
                  <c:v>1.224466E-5</c:v>
                </c:pt>
                <c:pt idx="66">
                  <c:v>1.23314E-5</c:v>
                </c:pt>
                <c:pt idx="67">
                  <c:v>1.241685E-5</c:v>
                </c:pt>
                <c:pt idx="68">
                  <c:v>1.250108E-5</c:v>
                </c:pt>
                <c:pt idx="69">
                  <c:v>1.258417E-5</c:v>
                </c:pt>
                <c:pt idx="70">
                  <c:v>1.266612E-5</c:v>
                </c:pt>
                <c:pt idx="71">
                  <c:v>1.274697E-5</c:v>
                </c:pt>
                <c:pt idx="72">
                  <c:v>1.2826759999999999E-5</c:v>
                </c:pt>
                <c:pt idx="73">
                  <c:v>1.290552E-5</c:v>
                </c:pt>
                <c:pt idx="74">
                  <c:v>1.2983269999999999E-5</c:v>
                </c:pt>
                <c:pt idx="75">
                  <c:v>1.3060059999999999E-5</c:v>
                </c:pt>
                <c:pt idx="76">
                  <c:v>1.3135929999999999E-5</c:v>
                </c:pt>
                <c:pt idx="77">
                  <c:v>1.3210899999999999E-5</c:v>
                </c:pt>
                <c:pt idx="78">
                  <c:v>1.328497E-5</c:v>
                </c:pt>
                <c:pt idx="79">
                  <c:v>1.3358209999999999E-5</c:v>
                </c:pt>
                <c:pt idx="80">
                  <c:v>1.3430619999999999E-5</c:v>
                </c:pt>
                <c:pt idx="81">
                  <c:v>1.350221E-5</c:v>
                </c:pt>
                <c:pt idx="82">
                  <c:v>1.357305E-5</c:v>
                </c:pt>
                <c:pt idx="83">
                  <c:v>1.3643110000000001E-5</c:v>
                </c:pt>
                <c:pt idx="84">
                  <c:v>1.371243E-5</c:v>
                </c:pt>
                <c:pt idx="85">
                  <c:v>1.378102E-5</c:v>
                </c:pt>
                <c:pt idx="86">
                  <c:v>1.384892E-5</c:v>
                </c:pt>
                <c:pt idx="87">
                  <c:v>1.3916109999999999E-5</c:v>
                </c:pt>
                <c:pt idx="88">
                  <c:v>1.398264E-5</c:v>
                </c:pt>
                <c:pt idx="89">
                  <c:v>1.404851E-5</c:v>
                </c:pt>
                <c:pt idx="90">
                  <c:v>1.4113759999999999E-5</c:v>
                </c:pt>
                <c:pt idx="91">
                  <c:v>1.4178369999999999E-5</c:v>
                </c:pt>
                <c:pt idx="92">
                  <c:v>1.424238E-5</c:v>
                </c:pt>
                <c:pt idx="93">
                  <c:v>1.430579E-5</c:v>
                </c:pt>
                <c:pt idx="94">
                  <c:v>1.436862E-5</c:v>
                </c:pt>
                <c:pt idx="95">
                  <c:v>1.443086E-5</c:v>
                </c:pt>
                <c:pt idx="96">
                  <c:v>1.449257E-5</c:v>
                </c:pt>
                <c:pt idx="97">
                  <c:v>1.455373E-5</c:v>
                </c:pt>
                <c:pt idx="98">
                  <c:v>1.461435E-5</c:v>
                </c:pt>
                <c:pt idx="99">
                  <c:v>1.4674469999999999E-5</c:v>
                </c:pt>
                <c:pt idx="100">
                  <c:v>1.473405E-5</c:v>
                </c:pt>
                <c:pt idx="101">
                  <c:v>1.479316E-5</c:v>
                </c:pt>
                <c:pt idx="102">
                  <c:v>1.485177E-5</c:v>
                </c:pt>
                <c:pt idx="103">
                  <c:v>1.490991E-5</c:v>
                </c:pt>
                <c:pt idx="104">
                  <c:v>1.496759E-5</c:v>
                </c:pt>
                <c:pt idx="105">
                  <c:v>1.502479E-5</c:v>
                </c:pt>
                <c:pt idx="106">
                  <c:v>1.5081540000000001E-5</c:v>
                </c:pt>
                <c:pt idx="107">
                  <c:v>1.513786E-5</c:v>
                </c:pt>
                <c:pt idx="108">
                  <c:v>1.519377E-5</c:v>
                </c:pt>
                <c:pt idx="109">
                  <c:v>1.524921E-5</c:v>
                </c:pt>
                <c:pt idx="110">
                  <c:v>1.530423E-5</c:v>
                </c:pt>
                <c:pt idx="111">
                  <c:v>1.535886E-5</c:v>
                </c:pt>
                <c:pt idx="112">
                  <c:v>1.5413070000000001E-5</c:v>
                </c:pt>
                <c:pt idx="113">
                  <c:v>1.5466899999999999E-5</c:v>
                </c:pt>
                <c:pt idx="114">
                  <c:v>1.5520350000000001E-5</c:v>
                </c:pt>
                <c:pt idx="115">
                  <c:v>1.5573390000000002E-5</c:v>
                </c:pt>
                <c:pt idx="116">
                  <c:v>1.5626049999999999E-5</c:v>
                </c:pt>
                <c:pt idx="117">
                  <c:v>1.5678380000000001E-5</c:v>
                </c:pt>
                <c:pt idx="118">
                  <c:v>1.573033E-5</c:v>
                </c:pt>
                <c:pt idx="119">
                  <c:v>1.5781940000000002E-5</c:v>
                </c:pt>
                <c:pt idx="120">
                  <c:v>1.5833189999999999E-5</c:v>
                </c:pt>
                <c:pt idx="121">
                  <c:v>1.588411E-5</c:v>
                </c:pt>
                <c:pt idx="122">
                  <c:v>1.5934659999999999E-5</c:v>
                </c:pt>
                <c:pt idx="123">
                  <c:v>1.5984910000000001E-5</c:v>
                </c:pt>
                <c:pt idx="124">
                  <c:v>1.603479E-5</c:v>
                </c:pt>
                <c:pt idx="125">
                  <c:v>1.6084390000000001E-5</c:v>
                </c:pt>
                <c:pt idx="126">
                  <c:v>1.6133660000000002E-5</c:v>
                </c:pt>
                <c:pt idx="127">
                  <c:v>1.6182620000000001E-5</c:v>
                </c:pt>
                <c:pt idx="128">
                  <c:v>1.623128E-5</c:v>
                </c:pt>
                <c:pt idx="129">
                  <c:v>1.6279630000000001E-5</c:v>
                </c:pt>
                <c:pt idx="130">
                  <c:v>1.6327649999999999E-5</c:v>
                </c:pt>
                <c:pt idx="131">
                  <c:v>1.637541E-5</c:v>
                </c:pt>
                <c:pt idx="132">
                  <c:v>1.642287E-5</c:v>
                </c:pt>
                <c:pt idx="133">
                  <c:v>1.6470029999999999E-5</c:v>
                </c:pt>
                <c:pt idx="134">
                  <c:v>1.6516909999999998E-5</c:v>
                </c:pt>
                <c:pt idx="135">
                  <c:v>1.656352E-5</c:v>
                </c:pt>
                <c:pt idx="136">
                  <c:v>1.660987E-5</c:v>
                </c:pt>
                <c:pt idx="137">
                  <c:v>1.665598E-5</c:v>
                </c:pt>
                <c:pt idx="138">
                  <c:v>1.6701779999999999E-5</c:v>
                </c:pt>
                <c:pt idx="139">
                  <c:v>1.6747340000000001E-5</c:v>
                </c:pt>
                <c:pt idx="140">
                  <c:v>1.6792639999999999E-5</c:v>
                </c:pt>
                <c:pt idx="141">
                  <c:v>1.6837689999999999E-5</c:v>
                </c:pt>
                <c:pt idx="142">
                  <c:v>1.688246E-5</c:v>
                </c:pt>
                <c:pt idx="143">
                  <c:v>1.6927030000000001E-5</c:v>
                </c:pt>
                <c:pt idx="144">
                  <c:v>1.6971319999999999E-5</c:v>
                </c:pt>
                <c:pt idx="145">
                  <c:v>1.7015379999999998E-5</c:v>
                </c:pt>
                <c:pt idx="146">
                  <c:v>1.7059210000000002E-5</c:v>
                </c:pt>
                <c:pt idx="147">
                  <c:v>1.7102800000000002E-5</c:v>
                </c:pt>
                <c:pt idx="148">
                  <c:v>1.7146140000000001E-5</c:v>
                </c:pt>
                <c:pt idx="149">
                  <c:v>1.718928E-5</c:v>
                </c:pt>
                <c:pt idx="150">
                  <c:v>1.7232179999999999E-5</c:v>
                </c:pt>
                <c:pt idx="151">
                  <c:v>1.7274870000000001E-5</c:v>
                </c:pt>
                <c:pt idx="152">
                  <c:v>1.731734E-5</c:v>
                </c:pt>
                <c:pt idx="153">
                  <c:v>1.7359580000000001E-5</c:v>
                </c:pt>
                <c:pt idx="154">
                  <c:v>1.74016E-5</c:v>
                </c:pt>
                <c:pt idx="155">
                  <c:v>1.7443420000000001E-5</c:v>
                </c:pt>
                <c:pt idx="156">
                  <c:v>1.7485039999999999E-5</c:v>
                </c:pt>
                <c:pt idx="157">
                  <c:v>1.7526449999999999E-5</c:v>
                </c:pt>
                <c:pt idx="158">
                  <c:v>1.756764E-5</c:v>
                </c:pt>
                <c:pt idx="159">
                  <c:v>1.7608639999999999E-5</c:v>
                </c:pt>
                <c:pt idx="160">
                  <c:v>1.7649450000000001E-5</c:v>
                </c:pt>
                <c:pt idx="161">
                  <c:v>1.7690049999999998E-5</c:v>
                </c:pt>
                <c:pt idx="162">
                  <c:v>1.773046E-5</c:v>
                </c:pt>
                <c:pt idx="163">
                  <c:v>1.777067E-5</c:v>
                </c:pt>
                <c:pt idx="164">
                  <c:v>1.7810699999999999E-5</c:v>
                </c:pt>
                <c:pt idx="165">
                  <c:v>1.785053E-5</c:v>
                </c:pt>
                <c:pt idx="166">
                  <c:v>1.7890170000000002E-5</c:v>
                </c:pt>
                <c:pt idx="167">
                  <c:v>1.7929630000000001E-5</c:v>
                </c:pt>
                <c:pt idx="168">
                  <c:v>1.7968920000000001E-5</c:v>
                </c:pt>
                <c:pt idx="169">
                  <c:v>1.8008019999999999E-5</c:v>
                </c:pt>
                <c:pt idx="170">
                  <c:v>1.8046949999999998E-5</c:v>
                </c:pt>
                <c:pt idx="171">
                  <c:v>1.8085709999999999E-5</c:v>
                </c:pt>
                <c:pt idx="172">
                  <c:v>1.8124280000000001E-5</c:v>
                </c:pt>
                <c:pt idx="173">
                  <c:v>1.816268E-5</c:v>
                </c:pt>
                <c:pt idx="174">
                  <c:v>1.8200910000000001E-5</c:v>
                </c:pt>
                <c:pt idx="175">
                  <c:v>1.8238989999999999E-5</c:v>
                </c:pt>
                <c:pt idx="176">
                  <c:v>1.827688E-5</c:v>
                </c:pt>
                <c:pt idx="177">
                  <c:v>1.831461E-5</c:v>
                </c:pt>
                <c:pt idx="178">
                  <c:v>1.8352179999999999E-5</c:v>
                </c:pt>
                <c:pt idx="179">
                  <c:v>1.838959E-5</c:v>
                </c:pt>
                <c:pt idx="180">
                  <c:v>1.8426850000000001E-5</c:v>
                </c:pt>
                <c:pt idx="181">
                  <c:v>1.8463940000000001E-5</c:v>
                </c:pt>
                <c:pt idx="182">
                  <c:v>1.850088E-5</c:v>
                </c:pt>
                <c:pt idx="183">
                  <c:v>1.8537660000000001E-5</c:v>
                </c:pt>
                <c:pt idx="184">
                  <c:v>1.8574289999999999E-5</c:v>
                </c:pt>
                <c:pt idx="185">
                  <c:v>1.8610759999999999E-5</c:v>
                </c:pt>
                <c:pt idx="186">
                  <c:v>1.8647079999999998E-5</c:v>
                </c:pt>
                <c:pt idx="187">
                  <c:v>1.8683259999999998E-5</c:v>
                </c:pt>
                <c:pt idx="188">
                  <c:v>1.8719290000000001E-5</c:v>
                </c:pt>
                <c:pt idx="189">
                  <c:v>1.8755170000000001E-5</c:v>
                </c:pt>
                <c:pt idx="190">
                  <c:v>1.8790910000000001E-5</c:v>
                </c:pt>
                <c:pt idx="191">
                  <c:v>1.88265E-5</c:v>
                </c:pt>
                <c:pt idx="192">
                  <c:v>1.886195E-5</c:v>
                </c:pt>
                <c:pt idx="193">
                  <c:v>1.8897270000000001E-5</c:v>
                </c:pt>
                <c:pt idx="194">
                  <c:v>1.8932440000000001E-5</c:v>
                </c:pt>
                <c:pt idx="195">
                  <c:v>1.896748E-5</c:v>
                </c:pt>
                <c:pt idx="196">
                  <c:v>1.9002370000000001E-5</c:v>
                </c:pt>
                <c:pt idx="197">
                  <c:v>1.903713E-5</c:v>
                </c:pt>
                <c:pt idx="198">
                  <c:v>1.9071770000000001E-5</c:v>
                </c:pt>
                <c:pt idx="199">
                  <c:v>1.9106270000000002E-5</c:v>
                </c:pt>
                <c:pt idx="200">
                  <c:v>1.914064E-5</c:v>
                </c:pt>
                <c:pt idx="201">
                  <c:v>1.917488E-5</c:v>
                </c:pt>
                <c:pt idx="202">
                  <c:v>1.9208980000000001E-5</c:v>
                </c:pt>
                <c:pt idx="203">
                  <c:v>1.9242959999999999E-5</c:v>
                </c:pt>
                <c:pt idx="204">
                  <c:v>1.9276809999999999E-5</c:v>
                </c:pt>
                <c:pt idx="205">
                  <c:v>1.931054E-5</c:v>
                </c:pt>
                <c:pt idx="206">
                  <c:v>1.9344139999999999E-5</c:v>
                </c:pt>
                <c:pt idx="207">
                  <c:v>1.937762E-5</c:v>
                </c:pt>
                <c:pt idx="208">
                  <c:v>1.9410969999999999E-5</c:v>
                </c:pt>
                <c:pt idx="209">
                  <c:v>1.944421E-5</c:v>
                </c:pt>
                <c:pt idx="210">
                  <c:v>1.9477319999999999E-5</c:v>
                </c:pt>
                <c:pt idx="211">
                  <c:v>1.9510309999999999E-5</c:v>
                </c:pt>
                <c:pt idx="212">
                  <c:v>1.95432E-5</c:v>
                </c:pt>
                <c:pt idx="213">
                  <c:v>1.9575960000000001E-5</c:v>
                </c:pt>
                <c:pt idx="214">
                  <c:v>1.9608610000000001E-5</c:v>
                </c:pt>
                <c:pt idx="215">
                  <c:v>1.9641129999999999E-5</c:v>
                </c:pt>
                <c:pt idx="216">
                  <c:v>1.9673550000000001E-5</c:v>
                </c:pt>
                <c:pt idx="217">
                  <c:v>1.970585E-5</c:v>
                </c:pt>
                <c:pt idx="218">
                  <c:v>1.9738039999999999E-5</c:v>
                </c:pt>
                <c:pt idx="219">
                  <c:v>1.977012E-5</c:v>
                </c:pt>
                <c:pt idx="220">
                  <c:v>1.9802100000000001E-5</c:v>
                </c:pt>
                <c:pt idx="221">
                  <c:v>1.9833960000000001E-5</c:v>
                </c:pt>
                <c:pt idx="222">
                  <c:v>1.9865709999999999E-5</c:v>
                </c:pt>
                <c:pt idx="223">
                  <c:v>1.989735E-5</c:v>
                </c:pt>
                <c:pt idx="224">
                  <c:v>1.9928890000000001E-5</c:v>
                </c:pt>
                <c:pt idx="225">
                  <c:v>1.9960330000000001E-5</c:v>
                </c:pt>
                <c:pt idx="226">
                  <c:v>1.999164E-5</c:v>
                </c:pt>
                <c:pt idx="227">
                  <c:v>2.0022869999999999E-5</c:v>
                </c:pt>
                <c:pt idx="228">
                  <c:v>2.0053990000000001E-5</c:v>
                </c:pt>
                <c:pt idx="229">
                  <c:v>2.0085000000000002E-5</c:v>
                </c:pt>
                <c:pt idx="230">
                  <c:v>2.0115909999999999E-5</c:v>
                </c:pt>
                <c:pt idx="231">
                  <c:v>2.0146719999999999E-5</c:v>
                </c:pt>
                <c:pt idx="232">
                  <c:v>2.017743E-5</c:v>
                </c:pt>
                <c:pt idx="233">
                  <c:v>2.0208029999999999E-5</c:v>
                </c:pt>
                <c:pt idx="234">
                  <c:v>2.023855E-5</c:v>
                </c:pt>
                <c:pt idx="235">
                  <c:v>2.026897E-5</c:v>
                </c:pt>
                <c:pt idx="236">
                  <c:v>2.029929E-5</c:v>
                </c:pt>
                <c:pt idx="237">
                  <c:v>2.032951E-5</c:v>
                </c:pt>
                <c:pt idx="238">
                  <c:v>2.035964E-5</c:v>
                </c:pt>
                <c:pt idx="239">
                  <c:v>2.038966E-5</c:v>
                </c:pt>
                <c:pt idx="240">
                  <c:v>2.0419610000000001E-5</c:v>
                </c:pt>
                <c:pt idx="241">
                  <c:v>2.0449459999999999E-5</c:v>
                </c:pt>
                <c:pt idx="242">
                  <c:v>2.0479209999999999E-5</c:v>
                </c:pt>
                <c:pt idx="243">
                  <c:v>2.0508870000000001E-5</c:v>
                </c:pt>
                <c:pt idx="244">
                  <c:v>2.0538429999999998E-5</c:v>
                </c:pt>
                <c:pt idx="245">
                  <c:v>2.0567910000000001E-5</c:v>
                </c:pt>
                <c:pt idx="246">
                  <c:v>2.0597289999999999E-5</c:v>
                </c:pt>
                <c:pt idx="247">
                  <c:v>2.0626579999999999E-5</c:v>
                </c:pt>
                <c:pt idx="248">
                  <c:v>2.0655780000000002E-5</c:v>
                </c:pt>
                <c:pt idx="249">
                  <c:v>2.0684899999999999E-5</c:v>
                </c:pt>
                <c:pt idx="250">
                  <c:v>2.071393E-5</c:v>
                </c:pt>
              </c:numCache>
            </c:numRef>
          </c:yVal>
          <c:smooth val="1"/>
          <c:extLst>
            <c:ext xmlns:c16="http://schemas.microsoft.com/office/drawing/2014/chart" uri="{C3380CC4-5D6E-409C-BE32-E72D297353CC}">
              <c16:uniqueId val="{00000017-4D4C-4B1C-89A4-3D3AFACA9F2D}"/>
            </c:ext>
          </c:extLst>
        </c:ser>
        <c:ser>
          <c:idx val="24"/>
          <c:order val="24"/>
          <c:tx>
            <c:strRef>
              <c:f>marine01!$AC$1</c:f>
              <c:strCache>
                <c:ptCount val="1"/>
                <c:pt idx="0">
                  <c:v>Dp(1.57543E-07) </c:v>
                </c:pt>
              </c:strCache>
            </c:strRef>
          </c:tx>
          <c:spPr>
            <a:ln w="12700">
              <a:solidFill>
                <a:srgbClr val="003366"/>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marine01!$AC$2:$AC$252</c:f>
              <c:numCache>
                <c:formatCode>0.00E+00</c:formatCode>
                <c:ptCount val="251"/>
                <c:pt idx="0">
                  <c:v>3.2007459999999999E-7</c:v>
                </c:pt>
                <c:pt idx="1">
                  <c:v>3.75999E-7</c:v>
                </c:pt>
                <c:pt idx="2">
                  <c:v>3.821292E-7</c:v>
                </c:pt>
                <c:pt idx="3">
                  <c:v>3.8877489999999999E-7</c:v>
                </c:pt>
                <c:pt idx="4">
                  <c:v>3.9599209999999998E-7</c:v>
                </c:pt>
                <c:pt idx="5">
                  <c:v>4.038622E-7</c:v>
                </c:pt>
                <c:pt idx="6">
                  <c:v>4.1248920000000002E-7</c:v>
                </c:pt>
                <c:pt idx="7">
                  <c:v>4.220053E-7</c:v>
                </c:pt>
                <c:pt idx="8">
                  <c:v>4.3257940000000002E-7</c:v>
                </c:pt>
                <c:pt idx="9">
                  <c:v>4.4443109999999998E-7</c:v>
                </c:pt>
                <c:pt idx="10">
                  <c:v>4.578526E-7</c:v>
                </c:pt>
                <c:pt idx="11">
                  <c:v>4.7324220000000001E-7</c:v>
                </c:pt>
                <c:pt idx="12">
                  <c:v>4.9115720000000002E-7</c:v>
                </c:pt>
                <c:pt idx="13">
                  <c:v>5.1241800000000003E-7</c:v>
                </c:pt>
                <c:pt idx="14">
                  <c:v>5.3827719999999998E-7</c:v>
                </c:pt>
                <c:pt idx="15">
                  <c:v>5.7077120000000003E-7</c:v>
                </c:pt>
                <c:pt idx="16">
                  <c:v>6.1349740000000003E-7</c:v>
                </c:pt>
                <c:pt idx="17">
                  <c:v>6.7342839999999998E-7</c:v>
                </c:pt>
                <c:pt idx="18">
                  <c:v>7.65814E-7</c:v>
                </c:pt>
                <c:pt idx="19">
                  <c:v>9.2749759999999999E-7</c:v>
                </c:pt>
                <c:pt idx="20">
                  <c:v>1.242302E-6</c:v>
                </c:pt>
                <c:pt idx="21">
                  <c:v>1.8084619999999999E-6</c:v>
                </c:pt>
                <c:pt idx="22">
                  <c:v>2.6103100000000001E-6</c:v>
                </c:pt>
                <c:pt idx="23">
                  <c:v>3.5214209999999998E-6</c:v>
                </c:pt>
                <c:pt idx="24">
                  <c:v>4.4166820000000003E-6</c:v>
                </c:pt>
                <c:pt idx="25">
                  <c:v>5.2159329999999998E-6</c:v>
                </c:pt>
                <c:pt idx="26">
                  <c:v>5.8865789999999997E-6</c:v>
                </c:pt>
                <c:pt idx="27">
                  <c:v>6.4319740000000001E-6</c:v>
                </c:pt>
                <c:pt idx="28">
                  <c:v>6.8742689999999998E-6</c:v>
                </c:pt>
                <c:pt idx="29">
                  <c:v>7.2393770000000001E-6</c:v>
                </c:pt>
                <c:pt idx="30">
                  <c:v>7.5491329999999997E-6</c:v>
                </c:pt>
                <c:pt idx="31">
                  <c:v>7.8198909999999998E-6</c:v>
                </c:pt>
                <c:pt idx="32">
                  <c:v>8.0629629999999993E-6</c:v>
                </c:pt>
                <c:pt idx="33">
                  <c:v>8.2856590000000005E-6</c:v>
                </c:pt>
                <c:pt idx="34">
                  <c:v>8.4927420000000008E-6</c:v>
                </c:pt>
                <c:pt idx="35">
                  <c:v>8.6873750000000008E-6</c:v>
                </c:pt>
                <c:pt idx="36">
                  <c:v>8.8717009999999995E-6</c:v>
                </c:pt>
                <c:pt idx="37">
                  <c:v>9.0472390000000004E-6</c:v>
                </c:pt>
                <c:pt idx="38">
                  <c:v>9.2151340000000006E-6</c:v>
                </c:pt>
                <c:pt idx="39">
                  <c:v>9.3762509999999996E-6</c:v>
                </c:pt>
                <c:pt idx="40">
                  <c:v>9.5312930000000006E-6</c:v>
                </c:pt>
                <c:pt idx="41">
                  <c:v>9.6808080000000008E-6</c:v>
                </c:pt>
                <c:pt idx="42">
                  <c:v>9.8253599999999997E-6</c:v>
                </c:pt>
                <c:pt idx="43">
                  <c:v>9.9653299999999997E-6</c:v>
                </c:pt>
                <c:pt idx="44">
                  <c:v>1.0101079999999999E-5</c:v>
                </c:pt>
                <c:pt idx="45">
                  <c:v>1.023293E-5</c:v>
                </c:pt>
                <c:pt idx="46">
                  <c:v>1.036115E-5</c:v>
                </c:pt>
                <c:pt idx="47">
                  <c:v>1.0485999999999999E-5</c:v>
                </c:pt>
                <c:pt idx="48">
                  <c:v>1.060767E-5</c:v>
                </c:pt>
                <c:pt idx="49">
                  <c:v>1.072636E-5</c:v>
                </c:pt>
                <c:pt idx="50">
                  <c:v>1.0842290000000001E-5</c:v>
                </c:pt>
                <c:pt idx="51">
                  <c:v>1.095559E-5</c:v>
                </c:pt>
                <c:pt idx="52">
                  <c:v>1.106645E-5</c:v>
                </c:pt>
                <c:pt idx="53">
                  <c:v>1.117495E-5</c:v>
                </c:pt>
                <c:pt idx="54">
                  <c:v>1.128126E-5</c:v>
                </c:pt>
                <c:pt idx="55">
                  <c:v>1.138545E-5</c:v>
                </c:pt>
                <c:pt idx="56">
                  <c:v>1.148765E-5</c:v>
                </c:pt>
                <c:pt idx="57">
                  <c:v>1.1587969999999999E-5</c:v>
                </c:pt>
                <c:pt idx="58">
                  <c:v>1.16864E-5</c:v>
                </c:pt>
                <c:pt idx="59">
                  <c:v>1.178311E-5</c:v>
                </c:pt>
                <c:pt idx="60">
                  <c:v>1.1878199999999999E-5</c:v>
                </c:pt>
                <c:pt idx="61">
                  <c:v>1.1971670000000001E-5</c:v>
                </c:pt>
                <c:pt idx="62">
                  <c:v>1.2063620000000001E-5</c:v>
                </c:pt>
                <c:pt idx="63">
                  <c:v>1.215409E-5</c:v>
                </c:pt>
                <c:pt idx="64">
                  <c:v>1.2243160000000001E-5</c:v>
                </c:pt>
                <c:pt idx="65">
                  <c:v>1.233087E-5</c:v>
                </c:pt>
                <c:pt idx="66">
                  <c:v>1.2417280000000001E-5</c:v>
                </c:pt>
                <c:pt idx="67">
                  <c:v>1.250242E-5</c:v>
                </c:pt>
                <c:pt idx="68">
                  <c:v>1.258635E-5</c:v>
                </c:pt>
                <c:pt idx="69">
                  <c:v>1.2669130000000001E-5</c:v>
                </c:pt>
                <c:pt idx="70">
                  <c:v>1.275078E-5</c:v>
                </c:pt>
                <c:pt idx="71">
                  <c:v>1.283135E-5</c:v>
                </c:pt>
                <c:pt idx="72">
                  <c:v>1.291085E-5</c:v>
                </c:pt>
                <c:pt idx="73">
                  <c:v>1.298933E-5</c:v>
                </c:pt>
                <c:pt idx="74">
                  <c:v>1.3066810000000001E-5</c:v>
                </c:pt>
                <c:pt idx="75">
                  <c:v>1.3143339999999999E-5</c:v>
                </c:pt>
                <c:pt idx="76">
                  <c:v>1.3218939999999999E-5</c:v>
                </c:pt>
                <c:pt idx="77">
                  <c:v>1.329366E-5</c:v>
                </c:pt>
                <c:pt idx="78">
                  <c:v>1.3367480000000001E-5</c:v>
                </c:pt>
                <c:pt idx="79">
                  <c:v>1.3440470000000001E-5</c:v>
                </c:pt>
                <c:pt idx="80">
                  <c:v>1.3512639999999999E-5</c:v>
                </c:pt>
                <c:pt idx="81">
                  <c:v>1.358399E-5</c:v>
                </c:pt>
                <c:pt idx="82">
                  <c:v>1.36546E-5</c:v>
                </c:pt>
                <c:pt idx="83">
                  <c:v>1.3724430000000001E-5</c:v>
                </c:pt>
                <c:pt idx="84">
                  <c:v>1.3793520000000001E-5</c:v>
                </c:pt>
                <c:pt idx="85">
                  <c:v>1.38619E-5</c:v>
                </c:pt>
                <c:pt idx="86">
                  <c:v>1.3929569999999999E-5</c:v>
                </c:pt>
                <c:pt idx="87">
                  <c:v>1.3996550000000001E-5</c:v>
                </c:pt>
                <c:pt idx="88">
                  <c:v>1.406287E-5</c:v>
                </c:pt>
                <c:pt idx="89">
                  <c:v>1.412854E-5</c:v>
                </c:pt>
                <c:pt idx="90">
                  <c:v>1.4193579999999999E-5</c:v>
                </c:pt>
                <c:pt idx="91">
                  <c:v>1.4258E-5</c:v>
                </c:pt>
                <c:pt idx="92">
                  <c:v>1.432181E-5</c:v>
                </c:pt>
                <c:pt idx="93">
                  <c:v>1.438502E-5</c:v>
                </c:pt>
                <c:pt idx="94">
                  <c:v>1.4447659999999999E-5</c:v>
                </c:pt>
                <c:pt idx="95">
                  <c:v>1.4509720000000001E-5</c:v>
                </c:pt>
                <c:pt idx="96">
                  <c:v>1.457124E-5</c:v>
                </c:pt>
                <c:pt idx="97">
                  <c:v>1.463222E-5</c:v>
                </c:pt>
                <c:pt idx="98">
                  <c:v>1.469266E-5</c:v>
                </c:pt>
                <c:pt idx="99">
                  <c:v>1.47526E-5</c:v>
                </c:pt>
                <c:pt idx="100">
                  <c:v>1.4812010000000001E-5</c:v>
                </c:pt>
                <c:pt idx="101">
                  <c:v>1.487094E-5</c:v>
                </c:pt>
                <c:pt idx="102">
                  <c:v>1.492938E-5</c:v>
                </c:pt>
                <c:pt idx="103">
                  <c:v>1.498736E-5</c:v>
                </c:pt>
                <c:pt idx="104">
                  <c:v>1.5044859999999999E-5</c:v>
                </c:pt>
                <c:pt idx="105">
                  <c:v>1.5101909999999999E-5</c:v>
                </c:pt>
                <c:pt idx="106">
                  <c:v>1.515849E-5</c:v>
                </c:pt>
                <c:pt idx="107">
                  <c:v>1.5214660000000001E-5</c:v>
                </c:pt>
                <c:pt idx="108">
                  <c:v>1.5270409999999999E-5</c:v>
                </c:pt>
                <c:pt idx="109">
                  <c:v>1.5325690000000001E-5</c:v>
                </c:pt>
                <c:pt idx="110">
                  <c:v>1.538055E-5</c:v>
                </c:pt>
                <c:pt idx="111">
                  <c:v>1.5435029999999999E-5</c:v>
                </c:pt>
                <c:pt idx="112">
                  <c:v>1.54891E-5</c:v>
                </c:pt>
                <c:pt idx="113">
                  <c:v>1.5542780000000002E-5</c:v>
                </c:pt>
                <c:pt idx="114">
                  <c:v>1.559608E-5</c:v>
                </c:pt>
                <c:pt idx="115">
                  <c:v>1.5648980000000001E-5</c:v>
                </c:pt>
                <c:pt idx="116">
                  <c:v>1.5701499999999999E-5</c:v>
                </c:pt>
                <c:pt idx="117">
                  <c:v>1.575368E-5</c:v>
                </c:pt>
                <c:pt idx="118">
                  <c:v>1.58055E-5</c:v>
                </c:pt>
                <c:pt idx="119">
                  <c:v>1.5856969999999999E-5</c:v>
                </c:pt>
                <c:pt idx="120">
                  <c:v>1.590809E-5</c:v>
                </c:pt>
                <c:pt idx="121">
                  <c:v>1.5958869999999999E-5</c:v>
                </c:pt>
                <c:pt idx="122">
                  <c:v>1.6009280000000001E-5</c:v>
                </c:pt>
                <c:pt idx="123">
                  <c:v>1.6059400000000001E-5</c:v>
                </c:pt>
                <c:pt idx="124">
                  <c:v>1.6109159999999999E-5</c:v>
                </c:pt>
                <c:pt idx="125">
                  <c:v>1.615863E-5</c:v>
                </c:pt>
                <c:pt idx="126">
                  <c:v>1.6207760000000002E-5</c:v>
                </c:pt>
                <c:pt idx="127">
                  <c:v>1.6256599999999999E-5</c:v>
                </c:pt>
                <c:pt idx="128">
                  <c:v>1.630514E-5</c:v>
                </c:pt>
                <c:pt idx="129">
                  <c:v>1.6353359999999999E-5</c:v>
                </c:pt>
                <c:pt idx="130">
                  <c:v>1.6401259999999999E-5</c:v>
                </c:pt>
                <c:pt idx="131">
                  <c:v>1.6448900000000001E-5</c:v>
                </c:pt>
                <c:pt idx="132">
                  <c:v>1.6496229999999998E-5</c:v>
                </c:pt>
                <c:pt idx="133">
                  <c:v>1.654328E-5</c:v>
                </c:pt>
                <c:pt idx="134">
                  <c:v>1.6590040000000002E-5</c:v>
                </c:pt>
                <c:pt idx="135">
                  <c:v>1.6636539999999998E-5</c:v>
                </c:pt>
                <c:pt idx="136">
                  <c:v>1.668277E-5</c:v>
                </c:pt>
                <c:pt idx="137">
                  <c:v>1.6728759999999999E-5</c:v>
                </c:pt>
                <c:pt idx="138">
                  <c:v>1.6774460000000001E-5</c:v>
                </c:pt>
                <c:pt idx="139">
                  <c:v>1.6819909999999999E-5</c:v>
                </c:pt>
                <c:pt idx="140">
                  <c:v>1.6865090000000002E-5</c:v>
                </c:pt>
                <c:pt idx="141">
                  <c:v>1.6910030000000001E-5</c:v>
                </c:pt>
                <c:pt idx="142">
                  <c:v>1.6954699999999999E-5</c:v>
                </c:pt>
                <c:pt idx="143">
                  <c:v>1.6999150000000001E-5</c:v>
                </c:pt>
                <c:pt idx="144">
                  <c:v>1.7043339999999999E-5</c:v>
                </c:pt>
                <c:pt idx="145">
                  <c:v>1.7087290000000001E-5</c:v>
                </c:pt>
                <c:pt idx="146">
                  <c:v>1.713101E-5</c:v>
                </c:pt>
                <c:pt idx="147">
                  <c:v>1.71745E-5</c:v>
                </c:pt>
                <c:pt idx="148">
                  <c:v>1.7217739999999999E-5</c:v>
                </c:pt>
                <c:pt idx="149">
                  <c:v>1.7260780000000001E-5</c:v>
                </c:pt>
                <c:pt idx="150">
                  <c:v>1.7303569999999999E-5</c:v>
                </c:pt>
                <c:pt idx="151">
                  <c:v>1.7346170000000001E-5</c:v>
                </c:pt>
                <c:pt idx="152">
                  <c:v>1.7388540000000001E-5</c:v>
                </c:pt>
                <c:pt idx="153">
                  <c:v>1.7430680000000001E-5</c:v>
                </c:pt>
                <c:pt idx="154">
                  <c:v>1.7472599999999999E-5</c:v>
                </c:pt>
                <c:pt idx="155">
                  <c:v>1.7514320000000001E-5</c:v>
                </c:pt>
                <c:pt idx="156">
                  <c:v>1.7555840000000002E-5</c:v>
                </c:pt>
                <c:pt idx="157">
                  <c:v>1.7597159999999999E-5</c:v>
                </c:pt>
                <c:pt idx="158">
                  <c:v>1.7638260000000001E-5</c:v>
                </c:pt>
                <c:pt idx="159">
                  <c:v>1.767917E-5</c:v>
                </c:pt>
                <c:pt idx="160">
                  <c:v>1.7719880000000002E-5</c:v>
                </c:pt>
                <c:pt idx="161">
                  <c:v>1.7760379999999999E-5</c:v>
                </c:pt>
                <c:pt idx="162">
                  <c:v>1.7800700000000001E-5</c:v>
                </c:pt>
                <c:pt idx="163">
                  <c:v>1.7840829999999999E-5</c:v>
                </c:pt>
                <c:pt idx="164">
                  <c:v>1.7880760000000001E-5</c:v>
                </c:pt>
                <c:pt idx="165">
                  <c:v>1.7920499999999999E-5</c:v>
                </c:pt>
                <c:pt idx="166">
                  <c:v>1.7960060000000002E-5</c:v>
                </c:pt>
                <c:pt idx="167">
                  <c:v>1.7999430000000001E-5</c:v>
                </c:pt>
                <c:pt idx="168">
                  <c:v>1.8038629999999999E-5</c:v>
                </c:pt>
                <c:pt idx="169">
                  <c:v>1.8077650000000001E-5</c:v>
                </c:pt>
                <c:pt idx="170">
                  <c:v>1.8116490000000001E-5</c:v>
                </c:pt>
                <c:pt idx="171">
                  <c:v>1.8155159999999999E-5</c:v>
                </c:pt>
                <c:pt idx="172">
                  <c:v>1.8193650000000002E-5</c:v>
                </c:pt>
                <c:pt idx="173">
                  <c:v>1.8231969999999999E-5</c:v>
                </c:pt>
                <c:pt idx="174">
                  <c:v>1.827011E-5</c:v>
                </c:pt>
                <c:pt idx="175">
                  <c:v>1.8308099999999998E-5</c:v>
                </c:pt>
                <c:pt idx="176">
                  <c:v>1.8345920000000001E-5</c:v>
                </c:pt>
                <c:pt idx="177">
                  <c:v>1.8383569999999999E-5</c:v>
                </c:pt>
                <c:pt idx="178">
                  <c:v>1.8421049999999999E-5</c:v>
                </c:pt>
                <c:pt idx="179">
                  <c:v>1.8458380000000001E-5</c:v>
                </c:pt>
                <c:pt idx="180">
                  <c:v>1.849556E-5</c:v>
                </c:pt>
                <c:pt idx="181">
                  <c:v>1.8532570000000001E-5</c:v>
                </c:pt>
                <c:pt idx="182">
                  <c:v>1.8569430000000001E-5</c:v>
                </c:pt>
                <c:pt idx="183">
                  <c:v>1.860613E-5</c:v>
                </c:pt>
                <c:pt idx="184">
                  <c:v>1.8642679999999999E-5</c:v>
                </c:pt>
                <c:pt idx="185">
                  <c:v>1.8679080000000001E-5</c:v>
                </c:pt>
                <c:pt idx="186">
                  <c:v>1.8715320000000002E-5</c:v>
                </c:pt>
                <c:pt idx="187">
                  <c:v>1.8751419999999999E-5</c:v>
                </c:pt>
                <c:pt idx="188">
                  <c:v>1.8787380000000001E-5</c:v>
                </c:pt>
                <c:pt idx="189">
                  <c:v>1.8823189999999999E-5</c:v>
                </c:pt>
                <c:pt idx="190">
                  <c:v>1.885885E-5</c:v>
                </c:pt>
                <c:pt idx="191">
                  <c:v>1.8894370000000001E-5</c:v>
                </c:pt>
                <c:pt idx="192">
                  <c:v>1.8929749999999999E-5</c:v>
                </c:pt>
                <c:pt idx="193">
                  <c:v>1.8964990000000002E-5</c:v>
                </c:pt>
                <c:pt idx="194">
                  <c:v>1.9000090000000001E-5</c:v>
                </c:pt>
                <c:pt idx="195">
                  <c:v>1.903505E-5</c:v>
                </c:pt>
                <c:pt idx="196">
                  <c:v>1.906987E-5</c:v>
                </c:pt>
                <c:pt idx="197">
                  <c:v>1.9104570000000001E-5</c:v>
                </c:pt>
                <c:pt idx="198">
                  <c:v>1.913913E-5</c:v>
                </c:pt>
                <c:pt idx="199">
                  <c:v>1.9173559999999999E-5</c:v>
                </c:pt>
                <c:pt idx="200">
                  <c:v>1.9207870000000001E-5</c:v>
                </c:pt>
                <c:pt idx="201">
                  <c:v>1.9242029999999998E-5</c:v>
                </c:pt>
                <c:pt idx="202">
                  <c:v>1.9276070000000001E-5</c:v>
                </c:pt>
                <c:pt idx="203">
                  <c:v>1.9309979999999998E-5</c:v>
                </c:pt>
                <c:pt idx="204">
                  <c:v>1.934376E-5</c:v>
                </c:pt>
                <c:pt idx="205">
                  <c:v>1.937742E-5</c:v>
                </c:pt>
                <c:pt idx="206">
                  <c:v>1.9410950000000001E-5</c:v>
                </c:pt>
                <c:pt idx="207">
                  <c:v>1.9444370000000001E-5</c:v>
                </c:pt>
                <c:pt idx="208">
                  <c:v>1.9477650000000001E-5</c:v>
                </c:pt>
                <c:pt idx="209">
                  <c:v>1.9510829999999998E-5</c:v>
                </c:pt>
                <c:pt idx="210">
                  <c:v>1.9543869999999999E-5</c:v>
                </c:pt>
                <c:pt idx="211">
                  <c:v>1.9576799999999999E-5</c:v>
                </c:pt>
                <c:pt idx="212">
                  <c:v>1.9609620000000001E-5</c:v>
                </c:pt>
                <c:pt idx="213">
                  <c:v>1.9642310000000001E-5</c:v>
                </c:pt>
                <c:pt idx="214">
                  <c:v>1.96749E-5</c:v>
                </c:pt>
                <c:pt idx="215">
                  <c:v>1.9707360000000001E-5</c:v>
                </c:pt>
                <c:pt idx="216">
                  <c:v>1.9739710000000001E-5</c:v>
                </c:pt>
                <c:pt idx="217">
                  <c:v>1.977195E-5</c:v>
                </c:pt>
                <c:pt idx="218">
                  <c:v>1.9804080000000001E-5</c:v>
                </c:pt>
                <c:pt idx="219">
                  <c:v>1.9836100000000001E-5</c:v>
                </c:pt>
                <c:pt idx="220">
                  <c:v>1.9868010000000001E-5</c:v>
                </c:pt>
                <c:pt idx="221">
                  <c:v>1.9899809999999999E-5</c:v>
                </c:pt>
                <c:pt idx="222">
                  <c:v>1.9931500000000001E-5</c:v>
                </c:pt>
                <c:pt idx="223">
                  <c:v>1.9963080000000001E-5</c:v>
                </c:pt>
                <c:pt idx="224">
                  <c:v>1.9994560000000001E-5</c:v>
                </c:pt>
                <c:pt idx="225">
                  <c:v>2.002593E-5</c:v>
                </c:pt>
                <c:pt idx="226">
                  <c:v>2.0057190000000001E-5</c:v>
                </c:pt>
                <c:pt idx="227">
                  <c:v>2.008836E-5</c:v>
                </c:pt>
                <c:pt idx="228">
                  <c:v>2.0119420000000001E-5</c:v>
                </c:pt>
                <c:pt idx="229">
                  <c:v>2.0150370000000001E-5</c:v>
                </c:pt>
                <c:pt idx="230">
                  <c:v>2.0181220000000001E-5</c:v>
                </c:pt>
                <c:pt idx="231">
                  <c:v>2.0211980000000001E-5</c:v>
                </c:pt>
                <c:pt idx="232">
                  <c:v>2.024262E-5</c:v>
                </c:pt>
                <c:pt idx="233">
                  <c:v>2.0273169999999999E-5</c:v>
                </c:pt>
                <c:pt idx="234">
                  <c:v>2.0303629999999999E-5</c:v>
                </c:pt>
                <c:pt idx="235">
                  <c:v>2.0333990000000001E-5</c:v>
                </c:pt>
                <c:pt idx="236">
                  <c:v>2.0364260000000001E-5</c:v>
                </c:pt>
                <c:pt idx="237">
                  <c:v>2.039442E-5</c:v>
                </c:pt>
                <c:pt idx="238">
                  <c:v>2.042449E-5</c:v>
                </c:pt>
                <c:pt idx="239">
                  <c:v>2.0454459999999999E-5</c:v>
                </c:pt>
                <c:pt idx="240">
                  <c:v>2.048435E-5</c:v>
                </c:pt>
                <c:pt idx="241">
                  <c:v>2.0514150000000001E-5</c:v>
                </c:pt>
                <c:pt idx="242">
                  <c:v>2.0543850000000002E-5</c:v>
                </c:pt>
                <c:pt idx="243">
                  <c:v>2.0573449999999999E-5</c:v>
                </c:pt>
                <c:pt idx="244">
                  <c:v>2.060296E-5</c:v>
                </c:pt>
                <c:pt idx="245">
                  <c:v>2.0632380000000001E-5</c:v>
                </c:pt>
                <c:pt idx="246">
                  <c:v>2.066171E-5</c:v>
                </c:pt>
                <c:pt idx="247">
                  <c:v>2.0690940000000001E-5</c:v>
                </c:pt>
                <c:pt idx="248">
                  <c:v>2.0720090000000001E-5</c:v>
                </c:pt>
                <c:pt idx="249">
                  <c:v>2.0749159999999998E-5</c:v>
                </c:pt>
                <c:pt idx="250">
                  <c:v>2.077814E-5</c:v>
                </c:pt>
              </c:numCache>
            </c:numRef>
          </c:yVal>
          <c:smooth val="1"/>
          <c:extLst>
            <c:ext xmlns:c16="http://schemas.microsoft.com/office/drawing/2014/chart" uri="{C3380CC4-5D6E-409C-BE32-E72D297353CC}">
              <c16:uniqueId val="{00000018-4D4C-4B1C-89A4-3D3AFACA9F2D}"/>
            </c:ext>
          </c:extLst>
        </c:ser>
        <c:ser>
          <c:idx val="25"/>
          <c:order val="25"/>
          <c:tx>
            <c:strRef>
              <c:f>marine01!$AD$1</c:f>
              <c:strCache>
                <c:ptCount val="1"/>
                <c:pt idx="0">
                  <c:v>Dp(1.72809E-07) </c:v>
                </c:pt>
              </c:strCache>
            </c:strRef>
          </c:tx>
          <c:spPr>
            <a:ln w="12700">
              <a:solidFill>
                <a:srgbClr val="339966"/>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marine01!$AD$2:$AD$252</c:f>
              <c:numCache>
                <c:formatCode>0.00E+00</c:formatCode>
                <c:ptCount val="251"/>
                <c:pt idx="0">
                  <c:v>3.5405389999999998E-7</c:v>
                </c:pt>
                <c:pt idx="1">
                  <c:v>4.1417089999999999E-7</c:v>
                </c:pt>
                <c:pt idx="2">
                  <c:v>4.2101009999999997E-7</c:v>
                </c:pt>
                <c:pt idx="3">
                  <c:v>4.2842989999999999E-7</c:v>
                </c:pt>
                <c:pt idx="4">
                  <c:v>4.3649439999999999E-7</c:v>
                </c:pt>
                <c:pt idx="5">
                  <c:v>4.4529619999999998E-7</c:v>
                </c:pt>
                <c:pt idx="6">
                  <c:v>4.5495420000000002E-7</c:v>
                </c:pt>
                <c:pt idx="7">
                  <c:v>4.6561980000000003E-7</c:v>
                </c:pt>
                <c:pt idx="8">
                  <c:v>4.7748639999999999E-7</c:v>
                </c:pt>
                <c:pt idx="9">
                  <c:v>4.908065E-7</c:v>
                </c:pt>
                <c:pt idx="10">
                  <c:v>5.059169E-7</c:v>
                </c:pt>
                <c:pt idx="11">
                  <c:v>5.2327799999999996E-7</c:v>
                </c:pt>
                <c:pt idx="12">
                  <c:v>5.4353630000000003E-7</c:v>
                </c:pt>
                <c:pt idx="13">
                  <c:v>5.6764739999999997E-7</c:v>
                </c:pt>
                <c:pt idx="14">
                  <c:v>5.9707609999999998E-7</c:v>
                </c:pt>
                <c:pt idx="15">
                  <c:v>6.3421340000000001E-7</c:v>
                </c:pt>
                <c:pt idx="16">
                  <c:v>6.8329319999999999E-7</c:v>
                </c:pt>
                <c:pt idx="17">
                  <c:v>7.5250640000000002E-7</c:v>
                </c:pt>
                <c:pt idx="18">
                  <c:v>8.5946840000000003E-7</c:v>
                </c:pt>
                <c:pt idx="19">
                  <c:v>1.044556E-6</c:v>
                </c:pt>
                <c:pt idx="20">
                  <c:v>1.3899180000000001E-6</c:v>
                </c:pt>
                <c:pt idx="21">
                  <c:v>1.9756990000000002E-6</c:v>
                </c:pt>
                <c:pt idx="22">
                  <c:v>2.7764560000000001E-6</c:v>
                </c:pt>
                <c:pt idx="23">
                  <c:v>3.6762090000000001E-6</c:v>
                </c:pt>
                <c:pt idx="24">
                  <c:v>4.5590989999999999E-6</c:v>
                </c:pt>
                <c:pt idx="25">
                  <c:v>5.3482059999999996E-6</c:v>
                </c:pt>
                <c:pt idx="26">
                  <c:v>6.0112979999999999E-6</c:v>
                </c:pt>
                <c:pt idx="27">
                  <c:v>6.5512269999999997E-6</c:v>
                </c:pt>
                <c:pt idx="28">
                  <c:v>6.989533E-6</c:v>
                </c:pt>
                <c:pt idx="29">
                  <c:v>7.3516379999999998E-6</c:v>
                </c:pt>
                <c:pt idx="30">
                  <c:v>7.6590409999999995E-6</c:v>
                </c:pt>
                <c:pt idx="31">
                  <c:v>7.9278760000000001E-6</c:v>
                </c:pt>
                <c:pt idx="32">
                  <c:v>8.1693149999999992E-6</c:v>
                </c:pt>
                <c:pt idx="33">
                  <c:v>8.3905830000000008E-6</c:v>
                </c:pt>
                <c:pt idx="34">
                  <c:v>8.5963909999999999E-6</c:v>
                </c:pt>
                <c:pt idx="35">
                  <c:v>8.7898649999999996E-6</c:v>
                </c:pt>
                <c:pt idx="36">
                  <c:v>8.973126E-6</c:v>
                </c:pt>
                <c:pt idx="37">
                  <c:v>9.1476789999999997E-6</c:v>
                </c:pt>
                <c:pt idx="38">
                  <c:v>9.3146549999999993E-6</c:v>
                </c:pt>
                <c:pt idx="39">
                  <c:v>9.4749119999999992E-6</c:v>
                </c:pt>
                <c:pt idx="40">
                  <c:v>9.6291439999999994E-6</c:v>
                </c:pt>
                <c:pt idx="41">
                  <c:v>9.7778949999999997E-6</c:v>
                </c:pt>
                <c:pt idx="42">
                  <c:v>9.9217220000000004E-6</c:v>
                </c:pt>
                <c:pt idx="43">
                  <c:v>1.0061000000000001E-5</c:v>
                </c:pt>
                <c:pt idx="44">
                  <c:v>1.0196100000000001E-5</c:v>
                </c:pt>
                <c:pt idx="45">
                  <c:v>1.032732E-5</c:v>
                </c:pt>
                <c:pt idx="46">
                  <c:v>1.0454950000000001E-5</c:v>
                </c:pt>
                <c:pt idx="47">
                  <c:v>1.0579230000000001E-5</c:v>
                </c:pt>
                <c:pt idx="48">
                  <c:v>1.0700339999999999E-5</c:v>
                </c:pt>
                <c:pt idx="49">
                  <c:v>1.0818510000000001E-5</c:v>
                </c:pt>
                <c:pt idx="50">
                  <c:v>1.0933929999999999E-5</c:v>
                </c:pt>
                <c:pt idx="51">
                  <c:v>1.1046729999999999E-5</c:v>
                </c:pt>
                <c:pt idx="52">
                  <c:v>1.1157130000000001E-5</c:v>
                </c:pt>
                <c:pt idx="53">
                  <c:v>1.1265160000000001E-5</c:v>
                </c:pt>
                <c:pt idx="54">
                  <c:v>1.1371039999999999E-5</c:v>
                </c:pt>
                <c:pt idx="55">
                  <c:v>1.147479E-5</c:v>
                </c:pt>
                <c:pt idx="56">
                  <c:v>1.1576580000000001E-5</c:v>
                </c:pt>
                <c:pt idx="57">
                  <c:v>1.167649E-5</c:v>
                </c:pt>
                <c:pt idx="58">
                  <c:v>1.177454E-5</c:v>
                </c:pt>
                <c:pt idx="59">
                  <c:v>1.187087E-5</c:v>
                </c:pt>
                <c:pt idx="60">
                  <c:v>1.196559E-5</c:v>
                </c:pt>
                <c:pt idx="61">
                  <c:v>1.205869E-5</c:v>
                </c:pt>
                <c:pt idx="62">
                  <c:v>1.21503E-5</c:v>
                </c:pt>
                <c:pt idx="63">
                  <c:v>1.224042E-5</c:v>
                </c:pt>
                <c:pt idx="64">
                  <c:v>1.232917E-5</c:v>
                </c:pt>
                <c:pt idx="65">
                  <c:v>1.241656E-5</c:v>
                </c:pt>
                <c:pt idx="66">
                  <c:v>1.250265E-5</c:v>
                </c:pt>
                <c:pt idx="67">
                  <c:v>1.258748E-5</c:v>
                </c:pt>
                <c:pt idx="68">
                  <c:v>1.26711E-5</c:v>
                </c:pt>
                <c:pt idx="69">
                  <c:v>1.275359E-5</c:v>
                </c:pt>
                <c:pt idx="70">
                  <c:v>1.283495E-5</c:v>
                </c:pt>
                <c:pt idx="71">
                  <c:v>1.2915240000000001E-5</c:v>
                </c:pt>
                <c:pt idx="72">
                  <c:v>1.299447E-5</c:v>
                </c:pt>
                <c:pt idx="73">
                  <c:v>1.3072670000000001E-5</c:v>
                </c:pt>
                <c:pt idx="74">
                  <c:v>1.314989E-5</c:v>
                </c:pt>
                <c:pt idx="75">
                  <c:v>1.3226159999999999E-5</c:v>
                </c:pt>
                <c:pt idx="76">
                  <c:v>1.330151E-5</c:v>
                </c:pt>
                <c:pt idx="77">
                  <c:v>1.337597E-5</c:v>
                </c:pt>
                <c:pt idx="78">
                  <c:v>1.3449550000000001E-5</c:v>
                </c:pt>
                <c:pt idx="79">
                  <c:v>1.3522299999999999E-5</c:v>
                </c:pt>
                <c:pt idx="80">
                  <c:v>1.359424E-5</c:v>
                </c:pt>
                <c:pt idx="81">
                  <c:v>1.366536E-5</c:v>
                </c:pt>
                <c:pt idx="82">
                  <c:v>1.3735740000000001E-5</c:v>
                </c:pt>
                <c:pt idx="83">
                  <c:v>1.380535E-5</c:v>
                </c:pt>
                <c:pt idx="84">
                  <c:v>1.387422E-5</c:v>
                </c:pt>
                <c:pt idx="85">
                  <c:v>1.3942380000000001E-5</c:v>
                </c:pt>
                <c:pt idx="86">
                  <c:v>1.4009849999999999E-5</c:v>
                </c:pt>
                <c:pt idx="87">
                  <c:v>1.4076610000000001E-5</c:v>
                </c:pt>
                <c:pt idx="88">
                  <c:v>1.414273E-5</c:v>
                </c:pt>
                <c:pt idx="89">
                  <c:v>1.4208200000000001E-5</c:v>
                </c:pt>
                <c:pt idx="90">
                  <c:v>1.427304E-5</c:v>
                </c:pt>
                <c:pt idx="91">
                  <c:v>1.433726E-5</c:v>
                </c:pt>
                <c:pt idx="92">
                  <c:v>1.440088E-5</c:v>
                </c:pt>
                <c:pt idx="93">
                  <c:v>1.4463900000000001E-5</c:v>
                </c:pt>
                <c:pt idx="94">
                  <c:v>1.452635E-5</c:v>
                </c:pt>
                <c:pt idx="95">
                  <c:v>1.4588230000000001E-5</c:v>
                </c:pt>
                <c:pt idx="96">
                  <c:v>1.4649570000000001E-5</c:v>
                </c:pt>
                <c:pt idx="97">
                  <c:v>1.471037E-5</c:v>
                </c:pt>
                <c:pt idx="98">
                  <c:v>1.477064E-5</c:v>
                </c:pt>
                <c:pt idx="99">
                  <c:v>1.483041E-5</c:v>
                </c:pt>
                <c:pt idx="100">
                  <c:v>1.488964E-5</c:v>
                </c:pt>
                <c:pt idx="101">
                  <c:v>1.494841E-5</c:v>
                </c:pt>
                <c:pt idx="102">
                  <c:v>1.500668E-5</c:v>
                </c:pt>
                <c:pt idx="103">
                  <c:v>1.5064490000000001E-5</c:v>
                </c:pt>
                <c:pt idx="104">
                  <c:v>1.5121839999999999E-5</c:v>
                </c:pt>
                <c:pt idx="105">
                  <c:v>1.5178720000000001E-5</c:v>
                </c:pt>
                <c:pt idx="106">
                  <c:v>1.5235149999999999E-5</c:v>
                </c:pt>
                <c:pt idx="107">
                  <c:v>1.529115E-5</c:v>
                </c:pt>
                <c:pt idx="108">
                  <c:v>1.534675E-5</c:v>
                </c:pt>
                <c:pt idx="109">
                  <c:v>1.5401880000000001E-5</c:v>
                </c:pt>
                <c:pt idx="110">
                  <c:v>1.54566E-5</c:v>
                </c:pt>
                <c:pt idx="111">
                  <c:v>1.551093E-5</c:v>
                </c:pt>
                <c:pt idx="112">
                  <c:v>1.5564850000000001E-5</c:v>
                </c:pt>
                <c:pt idx="113">
                  <c:v>1.5618389999999999E-5</c:v>
                </c:pt>
                <c:pt idx="114">
                  <c:v>1.567154E-5</c:v>
                </c:pt>
                <c:pt idx="115">
                  <c:v>1.5724300000000001E-5</c:v>
                </c:pt>
                <c:pt idx="116">
                  <c:v>1.577668E-5</c:v>
                </c:pt>
                <c:pt idx="117">
                  <c:v>1.5828729999999998E-5</c:v>
                </c:pt>
                <c:pt idx="118">
                  <c:v>1.5880409999999999E-5</c:v>
                </c:pt>
                <c:pt idx="119">
                  <c:v>1.5931740000000001E-5</c:v>
                </c:pt>
                <c:pt idx="120">
                  <c:v>1.598272E-5</c:v>
                </c:pt>
                <c:pt idx="121">
                  <c:v>1.6033369999999999E-5</c:v>
                </c:pt>
                <c:pt idx="122">
                  <c:v>1.608366E-5</c:v>
                </c:pt>
                <c:pt idx="123">
                  <c:v>1.6133650000000001E-5</c:v>
                </c:pt>
                <c:pt idx="124">
                  <c:v>1.618328E-5</c:v>
                </c:pt>
                <c:pt idx="125">
                  <c:v>1.6232619999999999E-5</c:v>
                </c:pt>
                <c:pt idx="126">
                  <c:v>1.6281629999999999E-5</c:v>
                </c:pt>
                <c:pt idx="127">
                  <c:v>1.6330349999999999E-5</c:v>
                </c:pt>
                <c:pt idx="128">
                  <c:v>1.637876E-5</c:v>
                </c:pt>
                <c:pt idx="129">
                  <c:v>1.6426860000000001E-5</c:v>
                </c:pt>
                <c:pt idx="130">
                  <c:v>1.6474639999999999E-5</c:v>
                </c:pt>
                <c:pt idx="131">
                  <c:v>1.652216E-5</c:v>
                </c:pt>
                <c:pt idx="132">
                  <c:v>1.656938E-5</c:v>
                </c:pt>
                <c:pt idx="133">
                  <c:v>1.6616309999999999E-5</c:v>
                </c:pt>
                <c:pt idx="134">
                  <c:v>1.666296E-5</c:v>
                </c:pt>
                <c:pt idx="135">
                  <c:v>1.6709339999999999E-5</c:v>
                </c:pt>
                <c:pt idx="136">
                  <c:v>1.675546E-5</c:v>
                </c:pt>
                <c:pt idx="137">
                  <c:v>1.6801340000000001E-5</c:v>
                </c:pt>
                <c:pt idx="138">
                  <c:v>1.6846920000000001E-5</c:v>
                </c:pt>
                <c:pt idx="139">
                  <c:v>1.6892260000000001E-5</c:v>
                </c:pt>
                <c:pt idx="140">
                  <c:v>1.6937340000000001E-5</c:v>
                </c:pt>
                <c:pt idx="141">
                  <c:v>1.6982169999999999E-5</c:v>
                </c:pt>
                <c:pt idx="142">
                  <c:v>1.702673E-5</c:v>
                </c:pt>
                <c:pt idx="143">
                  <c:v>1.7071079999999999E-5</c:v>
                </c:pt>
                <c:pt idx="144">
                  <c:v>1.7115159999999999E-5</c:v>
                </c:pt>
                <c:pt idx="145">
                  <c:v>1.715901E-5</c:v>
                </c:pt>
                <c:pt idx="146">
                  <c:v>1.7202629999999999E-5</c:v>
                </c:pt>
                <c:pt idx="147">
                  <c:v>1.7246010000000001E-5</c:v>
                </c:pt>
                <c:pt idx="148">
                  <c:v>1.728915E-5</c:v>
                </c:pt>
                <c:pt idx="149">
                  <c:v>1.7332089999999999E-5</c:v>
                </c:pt>
                <c:pt idx="150">
                  <c:v>1.7374790000000001E-5</c:v>
                </c:pt>
                <c:pt idx="151">
                  <c:v>1.7417289999999999E-5</c:v>
                </c:pt>
                <c:pt idx="152">
                  <c:v>1.7459550000000001E-5</c:v>
                </c:pt>
                <c:pt idx="153">
                  <c:v>1.7501599999999999E-5</c:v>
                </c:pt>
                <c:pt idx="154">
                  <c:v>1.7543430000000001E-5</c:v>
                </c:pt>
                <c:pt idx="155">
                  <c:v>1.7585049999999999E-5</c:v>
                </c:pt>
                <c:pt idx="156">
                  <c:v>1.762648E-5</c:v>
                </c:pt>
                <c:pt idx="157">
                  <c:v>1.76677E-5</c:v>
                </c:pt>
                <c:pt idx="158">
                  <c:v>1.7708709999999999E-5</c:v>
                </c:pt>
                <c:pt idx="159">
                  <c:v>1.7749520000000001E-5</c:v>
                </c:pt>
                <c:pt idx="160">
                  <c:v>1.7790150000000001E-5</c:v>
                </c:pt>
                <c:pt idx="161">
                  <c:v>1.7830559999999999E-5</c:v>
                </c:pt>
                <c:pt idx="162">
                  <c:v>1.7870790000000001E-5</c:v>
                </c:pt>
                <c:pt idx="163">
                  <c:v>1.7910819999999999E-5</c:v>
                </c:pt>
                <c:pt idx="164">
                  <c:v>1.7950669999999999E-5</c:v>
                </c:pt>
                <c:pt idx="165">
                  <c:v>1.7990320000000001E-5</c:v>
                </c:pt>
                <c:pt idx="166">
                  <c:v>1.8029790000000001E-5</c:v>
                </c:pt>
                <c:pt idx="167">
                  <c:v>1.8069080000000001E-5</c:v>
                </c:pt>
                <c:pt idx="168">
                  <c:v>1.810819E-5</c:v>
                </c:pt>
                <c:pt idx="169">
                  <c:v>1.814713E-5</c:v>
                </c:pt>
                <c:pt idx="170">
                  <c:v>1.818588E-5</c:v>
                </c:pt>
                <c:pt idx="171">
                  <c:v>1.8224469999999999E-5</c:v>
                </c:pt>
                <c:pt idx="172">
                  <c:v>1.826288E-5</c:v>
                </c:pt>
                <c:pt idx="173">
                  <c:v>1.8301110000000001E-5</c:v>
                </c:pt>
                <c:pt idx="174">
                  <c:v>1.833917E-5</c:v>
                </c:pt>
                <c:pt idx="175">
                  <c:v>1.8377079999999999E-5</c:v>
                </c:pt>
                <c:pt idx="176">
                  <c:v>1.8414809999999999E-5</c:v>
                </c:pt>
                <c:pt idx="177">
                  <c:v>1.8452379999999998E-5</c:v>
                </c:pt>
                <c:pt idx="178">
                  <c:v>1.848979E-5</c:v>
                </c:pt>
                <c:pt idx="179">
                  <c:v>1.852704E-5</c:v>
                </c:pt>
                <c:pt idx="180">
                  <c:v>1.856414E-5</c:v>
                </c:pt>
                <c:pt idx="181">
                  <c:v>1.8601069999999998E-5</c:v>
                </c:pt>
                <c:pt idx="182">
                  <c:v>1.863786E-5</c:v>
                </c:pt>
                <c:pt idx="183">
                  <c:v>1.8674480000000001E-5</c:v>
                </c:pt>
                <c:pt idx="184">
                  <c:v>1.8710960000000002E-5</c:v>
                </c:pt>
                <c:pt idx="185">
                  <c:v>1.8747280000000001E-5</c:v>
                </c:pt>
                <c:pt idx="186">
                  <c:v>1.878344E-5</c:v>
                </c:pt>
                <c:pt idx="187">
                  <c:v>1.881947E-5</c:v>
                </c:pt>
                <c:pt idx="188">
                  <c:v>1.8855349999999999E-5</c:v>
                </c:pt>
                <c:pt idx="189">
                  <c:v>1.8891089999999999E-5</c:v>
                </c:pt>
                <c:pt idx="190">
                  <c:v>1.8926670000000001E-5</c:v>
                </c:pt>
                <c:pt idx="191">
                  <c:v>1.8962120000000001E-5</c:v>
                </c:pt>
                <c:pt idx="192">
                  <c:v>1.8997430000000001E-5</c:v>
                </c:pt>
                <c:pt idx="193">
                  <c:v>1.9032600000000001E-5</c:v>
                </c:pt>
                <c:pt idx="194">
                  <c:v>1.9067629999999999E-5</c:v>
                </c:pt>
                <c:pt idx="195">
                  <c:v>1.910252E-5</c:v>
                </c:pt>
                <c:pt idx="196">
                  <c:v>1.9137269999999998E-5</c:v>
                </c:pt>
                <c:pt idx="197">
                  <c:v>1.9171890000000001E-5</c:v>
                </c:pt>
                <c:pt idx="198">
                  <c:v>1.9206389999999999E-5</c:v>
                </c:pt>
                <c:pt idx="199">
                  <c:v>1.924075E-5</c:v>
                </c:pt>
                <c:pt idx="200">
                  <c:v>1.927499E-5</c:v>
                </c:pt>
                <c:pt idx="201">
                  <c:v>1.930908E-5</c:v>
                </c:pt>
                <c:pt idx="202">
                  <c:v>1.9343050000000001E-5</c:v>
                </c:pt>
                <c:pt idx="203">
                  <c:v>1.937689E-5</c:v>
                </c:pt>
                <c:pt idx="204">
                  <c:v>1.9410610000000001E-5</c:v>
                </c:pt>
                <c:pt idx="205">
                  <c:v>1.9444199999999999E-5</c:v>
                </c:pt>
                <c:pt idx="206">
                  <c:v>1.9477669999999999E-5</c:v>
                </c:pt>
                <c:pt idx="207">
                  <c:v>1.9511020000000001E-5</c:v>
                </c:pt>
                <c:pt idx="208">
                  <c:v>1.9544240000000001E-5</c:v>
                </c:pt>
                <c:pt idx="209">
                  <c:v>1.957735E-5</c:v>
                </c:pt>
                <c:pt idx="210">
                  <c:v>1.961033E-5</c:v>
                </c:pt>
                <c:pt idx="211">
                  <c:v>1.9643190000000001E-5</c:v>
                </c:pt>
                <c:pt idx="212">
                  <c:v>1.9675939999999999E-5</c:v>
                </c:pt>
                <c:pt idx="213">
                  <c:v>1.9708570000000001E-5</c:v>
                </c:pt>
                <c:pt idx="214">
                  <c:v>1.97411E-5</c:v>
                </c:pt>
                <c:pt idx="215">
                  <c:v>1.9773489999999999E-5</c:v>
                </c:pt>
                <c:pt idx="216">
                  <c:v>1.9805789999999999E-5</c:v>
                </c:pt>
                <c:pt idx="217">
                  <c:v>1.983797E-5</c:v>
                </c:pt>
                <c:pt idx="218">
                  <c:v>1.987003E-5</c:v>
                </c:pt>
                <c:pt idx="219">
                  <c:v>1.990199E-5</c:v>
                </c:pt>
                <c:pt idx="220">
                  <c:v>1.9933840000000002E-5</c:v>
                </c:pt>
                <c:pt idx="221">
                  <c:v>1.996559E-5</c:v>
                </c:pt>
                <c:pt idx="222">
                  <c:v>1.999721E-5</c:v>
                </c:pt>
                <c:pt idx="223">
                  <c:v>2.0028729999999999E-5</c:v>
                </c:pt>
                <c:pt idx="224">
                  <c:v>2.0060150000000001E-5</c:v>
                </c:pt>
                <c:pt idx="225">
                  <c:v>2.009147E-5</c:v>
                </c:pt>
                <c:pt idx="226">
                  <c:v>2.0122670000000001E-5</c:v>
                </c:pt>
                <c:pt idx="227">
                  <c:v>2.0153770000000001E-5</c:v>
                </c:pt>
                <c:pt idx="228">
                  <c:v>2.0184779999999999E-5</c:v>
                </c:pt>
                <c:pt idx="229">
                  <c:v>2.0215670000000002E-5</c:v>
                </c:pt>
                <c:pt idx="230">
                  <c:v>2.0246460000000001E-5</c:v>
                </c:pt>
                <c:pt idx="231">
                  <c:v>2.027716E-5</c:v>
                </c:pt>
                <c:pt idx="232">
                  <c:v>2.0307749999999999E-5</c:v>
                </c:pt>
                <c:pt idx="233">
                  <c:v>2.0338240000000001E-5</c:v>
                </c:pt>
                <c:pt idx="234">
                  <c:v>2.036865E-5</c:v>
                </c:pt>
                <c:pt idx="235">
                  <c:v>2.0398949999999999E-5</c:v>
                </c:pt>
                <c:pt idx="236">
                  <c:v>2.0429160000000001E-5</c:v>
                </c:pt>
                <c:pt idx="237">
                  <c:v>2.045927E-5</c:v>
                </c:pt>
                <c:pt idx="238">
                  <c:v>2.048929E-5</c:v>
                </c:pt>
                <c:pt idx="239">
                  <c:v>2.0519200000000002E-5</c:v>
                </c:pt>
                <c:pt idx="240">
                  <c:v>2.0549039999999999E-5</c:v>
                </c:pt>
                <c:pt idx="241">
                  <c:v>2.0578770000000002E-5</c:v>
                </c:pt>
                <c:pt idx="242">
                  <c:v>2.0608419999999999E-5</c:v>
                </c:pt>
                <c:pt idx="243">
                  <c:v>2.0637969999999999E-5</c:v>
                </c:pt>
                <c:pt idx="244">
                  <c:v>2.0667419999999999E-5</c:v>
                </c:pt>
                <c:pt idx="245">
                  <c:v>2.0696790000000001E-5</c:v>
                </c:pt>
                <c:pt idx="246">
                  <c:v>2.0726069999999999E-5</c:v>
                </c:pt>
                <c:pt idx="247">
                  <c:v>2.0755250000000001E-5</c:v>
                </c:pt>
                <c:pt idx="248">
                  <c:v>2.078435E-5</c:v>
                </c:pt>
                <c:pt idx="249">
                  <c:v>2.0813370000000001E-5</c:v>
                </c:pt>
                <c:pt idx="250">
                  <c:v>2.0842290000000001E-5</c:v>
                </c:pt>
              </c:numCache>
            </c:numRef>
          </c:yVal>
          <c:smooth val="1"/>
          <c:extLst>
            <c:ext xmlns:c16="http://schemas.microsoft.com/office/drawing/2014/chart" uri="{C3380CC4-5D6E-409C-BE32-E72D297353CC}">
              <c16:uniqueId val="{00000019-4D4C-4B1C-89A4-3D3AFACA9F2D}"/>
            </c:ext>
          </c:extLst>
        </c:ser>
        <c:ser>
          <c:idx val="26"/>
          <c:order val="26"/>
          <c:tx>
            <c:strRef>
              <c:f>marine01!$AE$1</c:f>
              <c:strCache>
                <c:ptCount val="1"/>
                <c:pt idx="0">
                  <c:v>Dp(1.89555E-07) </c:v>
                </c:pt>
              </c:strCache>
            </c:strRef>
          </c:tx>
          <c:spPr>
            <a:ln w="12700">
              <a:solidFill>
                <a:srgbClr val="0033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marine01!$AE$2:$AE$252</c:f>
              <c:numCache>
                <c:formatCode>0.00E+00</c:formatCode>
                <c:ptCount val="251"/>
                <c:pt idx="0">
                  <c:v>3.9137840000000002E-7</c:v>
                </c:pt>
                <c:pt idx="1">
                  <c:v>4.5606309999999999E-7</c:v>
                </c:pt>
                <c:pt idx="2">
                  <c:v>4.6368230000000001E-7</c:v>
                </c:pt>
                <c:pt idx="3">
                  <c:v>4.7195380000000001E-7</c:v>
                </c:pt>
                <c:pt idx="4">
                  <c:v>4.8095059999999998E-7</c:v>
                </c:pt>
                <c:pt idx="5">
                  <c:v>4.9077799999999995E-7</c:v>
                </c:pt>
                <c:pt idx="6">
                  <c:v>5.0157129999999996E-7</c:v>
                </c:pt>
                <c:pt idx="7">
                  <c:v>5.1350269999999999E-7</c:v>
                </c:pt>
                <c:pt idx="8">
                  <c:v>5.2679339999999997E-7</c:v>
                </c:pt>
                <c:pt idx="9">
                  <c:v>5.4173199999999997E-7</c:v>
                </c:pt>
                <c:pt idx="10">
                  <c:v>5.587046E-7</c:v>
                </c:pt>
                <c:pt idx="11">
                  <c:v>5.7824040000000004E-7</c:v>
                </c:pt>
                <c:pt idx="12">
                  <c:v>6.0108479999999997E-7</c:v>
                </c:pt>
                <c:pt idx="13">
                  <c:v>6.2834260000000004E-7</c:v>
                </c:pt>
                <c:pt idx="14">
                  <c:v>6.6171179999999998E-7</c:v>
                </c:pt>
                <c:pt idx="15">
                  <c:v>7.0397010000000002E-7</c:v>
                </c:pt>
                <c:pt idx="16">
                  <c:v>7.6003330000000002E-7</c:v>
                </c:pt>
                <c:pt idx="17">
                  <c:v>8.3934800000000001E-7</c:v>
                </c:pt>
                <c:pt idx="18">
                  <c:v>9.6174560000000007E-7</c:v>
                </c:pt>
                <c:pt idx="19">
                  <c:v>1.170039E-6</c:v>
                </c:pt>
                <c:pt idx="20">
                  <c:v>1.5424080000000001E-6</c:v>
                </c:pt>
                <c:pt idx="21">
                  <c:v>2.1430679999999998E-6</c:v>
                </c:pt>
                <c:pt idx="22">
                  <c:v>2.9409679999999998E-6</c:v>
                </c:pt>
                <c:pt idx="23">
                  <c:v>3.8294839999999999E-6</c:v>
                </c:pt>
                <c:pt idx="24">
                  <c:v>4.7004799999999996E-6</c:v>
                </c:pt>
                <c:pt idx="25">
                  <c:v>5.4798289999999998E-6</c:v>
                </c:pt>
                <c:pt idx="26">
                  <c:v>6.1356290000000003E-6</c:v>
                </c:pt>
                <c:pt idx="27">
                  <c:v>6.670267E-6</c:v>
                </c:pt>
                <c:pt idx="28">
                  <c:v>7.1047029999999998E-6</c:v>
                </c:pt>
                <c:pt idx="29">
                  <c:v>7.4638919999999996E-6</c:v>
                </c:pt>
                <c:pt idx="30">
                  <c:v>7.7690079999999999E-6</c:v>
                </c:pt>
                <c:pt idx="31">
                  <c:v>8.0359730000000001E-6</c:v>
                </c:pt>
                <c:pt idx="32">
                  <c:v>8.2758249999999997E-6</c:v>
                </c:pt>
                <c:pt idx="33">
                  <c:v>8.4957039999999999E-6</c:v>
                </c:pt>
                <c:pt idx="34">
                  <c:v>8.7002690000000006E-6</c:v>
                </c:pt>
                <c:pt idx="35">
                  <c:v>8.8926149999999996E-6</c:v>
                </c:pt>
                <c:pt idx="36">
                  <c:v>9.0748399999999993E-6</c:v>
                </c:pt>
                <c:pt idx="37">
                  <c:v>9.2484329999999997E-6</c:v>
                </c:pt>
                <c:pt idx="38">
                  <c:v>9.4145139999999994E-6</c:v>
                </c:pt>
                <c:pt idx="39">
                  <c:v>9.5739309999999997E-6</c:v>
                </c:pt>
                <c:pt idx="40">
                  <c:v>9.7273730000000006E-6</c:v>
                </c:pt>
                <c:pt idx="41">
                  <c:v>9.8753780000000002E-6</c:v>
                </c:pt>
                <c:pt idx="42">
                  <c:v>1.0018500000000001E-5</c:v>
                </c:pt>
                <c:pt idx="43">
                  <c:v>1.015711E-5</c:v>
                </c:pt>
                <c:pt idx="44">
                  <c:v>1.029156E-5</c:v>
                </c:pt>
                <c:pt idx="45">
                  <c:v>1.042217E-5</c:v>
                </c:pt>
                <c:pt idx="46">
                  <c:v>1.054922E-5</c:v>
                </c:pt>
                <c:pt idx="47">
                  <c:v>1.0672929999999999E-5</c:v>
                </c:pt>
                <c:pt idx="48">
                  <c:v>1.079351E-5</c:v>
                </c:pt>
                <c:pt idx="49">
                  <c:v>1.091116E-5</c:v>
                </c:pt>
                <c:pt idx="50">
                  <c:v>1.102608E-5</c:v>
                </c:pt>
                <c:pt idx="51">
                  <c:v>1.1138410000000001E-5</c:v>
                </c:pt>
                <c:pt idx="52">
                  <c:v>1.124834E-5</c:v>
                </c:pt>
                <c:pt idx="53">
                  <c:v>1.135593E-5</c:v>
                </c:pt>
                <c:pt idx="54">
                  <c:v>1.146137E-5</c:v>
                </c:pt>
                <c:pt idx="55">
                  <c:v>1.15647E-5</c:v>
                </c:pt>
                <c:pt idx="56">
                  <c:v>1.1666089999999999E-5</c:v>
                </c:pt>
                <c:pt idx="57">
                  <c:v>1.17656E-5</c:v>
                </c:pt>
                <c:pt idx="58">
                  <c:v>1.1863259999999999E-5</c:v>
                </c:pt>
                <c:pt idx="59">
                  <c:v>1.195922E-5</c:v>
                </c:pt>
                <c:pt idx="60">
                  <c:v>1.205358E-5</c:v>
                </c:pt>
                <c:pt idx="61">
                  <c:v>1.214633E-5</c:v>
                </c:pt>
                <c:pt idx="62">
                  <c:v>1.2237590000000001E-5</c:v>
                </c:pt>
                <c:pt idx="63">
                  <c:v>1.2327389999999999E-5</c:v>
                </c:pt>
                <c:pt idx="64">
                  <c:v>1.2415800000000001E-5</c:v>
                </c:pt>
                <c:pt idx="65">
                  <c:v>1.250287E-5</c:v>
                </c:pt>
                <c:pt idx="66">
                  <c:v>1.2588659999999999E-5</c:v>
                </c:pt>
                <c:pt idx="67">
                  <c:v>1.267318E-5</c:v>
                </c:pt>
                <c:pt idx="68">
                  <c:v>1.275651E-5</c:v>
                </c:pt>
                <c:pt idx="69">
                  <c:v>1.28387E-5</c:v>
                </c:pt>
                <c:pt idx="70">
                  <c:v>1.2919790000000001E-5</c:v>
                </c:pt>
                <c:pt idx="71">
                  <c:v>1.29998E-5</c:v>
                </c:pt>
                <c:pt idx="72">
                  <c:v>1.3078750000000001E-5</c:v>
                </c:pt>
                <c:pt idx="73">
                  <c:v>1.3156700000000001E-5</c:v>
                </c:pt>
                <c:pt idx="74">
                  <c:v>1.323365E-5</c:v>
                </c:pt>
                <c:pt idx="75">
                  <c:v>1.330967E-5</c:v>
                </c:pt>
                <c:pt idx="76">
                  <c:v>1.338476E-5</c:v>
                </c:pt>
                <c:pt idx="77">
                  <c:v>1.345899E-5</c:v>
                </c:pt>
                <c:pt idx="78">
                  <c:v>1.3532320000000001E-5</c:v>
                </c:pt>
                <c:pt idx="79">
                  <c:v>1.360484E-5</c:v>
                </c:pt>
                <c:pt idx="80">
                  <c:v>1.367654E-5</c:v>
                </c:pt>
                <c:pt idx="81">
                  <c:v>1.3747439999999999E-5</c:v>
                </c:pt>
                <c:pt idx="82">
                  <c:v>1.3817590000000001E-5</c:v>
                </c:pt>
                <c:pt idx="83">
                  <c:v>1.388698E-5</c:v>
                </c:pt>
                <c:pt idx="84">
                  <c:v>1.395564E-5</c:v>
                </c:pt>
                <c:pt idx="85">
                  <c:v>1.4023579999999999E-5</c:v>
                </c:pt>
                <c:pt idx="86">
                  <c:v>1.409084E-5</c:v>
                </c:pt>
                <c:pt idx="87">
                  <c:v>1.4157399999999999E-5</c:v>
                </c:pt>
                <c:pt idx="88">
                  <c:v>1.422332E-5</c:v>
                </c:pt>
                <c:pt idx="89">
                  <c:v>1.428859E-5</c:v>
                </c:pt>
                <c:pt idx="90">
                  <c:v>1.435323E-5</c:v>
                </c:pt>
                <c:pt idx="91">
                  <c:v>1.4417260000000001E-5</c:v>
                </c:pt>
                <c:pt idx="92">
                  <c:v>1.4480689999999999E-5</c:v>
                </c:pt>
                <c:pt idx="93">
                  <c:v>1.4543529999999999E-5</c:v>
                </c:pt>
                <c:pt idx="94">
                  <c:v>1.4605789999999999E-5</c:v>
                </c:pt>
                <c:pt idx="95">
                  <c:v>1.4667490000000001E-5</c:v>
                </c:pt>
                <c:pt idx="96">
                  <c:v>1.472865E-5</c:v>
                </c:pt>
                <c:pt idx="97">
                  <c:v>1.4789279999999999E-5</c:v>
                </c:pt>
                <c:pt idx="98">
                  <c:v>1.484937E-5</c:v>
                </c:pt>
                <c:pt idx="99">
                  <c:v>1.490897E-5</c:v>
                </c:pt>
                <c:pt idx="100">
                  <c:v>1.496803E-5</c:v>
                </c:pt>
                <c:pt idx="101">
                  <c:v>1.502663E-5</c:v>
                </c:pt>
                <c:pt idx="102">
                  <c:v>1.5084739999999999E-5</c:v>
                </c:pt>
                <c:pt idx="103">
                  <c:v>1.514239E-5</c:v>
                </c:pt>
                <c:pt idx="104">
                  <c:v>1.5199570000000001E-5</c:v>
                </c:pt>
                <c:pt idx="105">
                  <c:v>1.52563E-5</c:v>
                </c:pt>
                <c:pt idx="106">
                  <c:v>1.5312570000000001E-5</c:v>
                </c:pt>
                <c:pt idx="107">
                  <c:v>1.5368429999999999E-5</c:v>
                </c:pt>
                <c:pt idx="108">
                  <c:v>1.5423870000000001E-5</c:v>
                </c:pt>
                <c:pt idx="109">
                  <c:v>1.5478849999999998E-5</c:v>
                </c:pt>
                <c:pt idx="110">
                  <c:v>1.5533420000000001E-5</c:v>
                </c:pt>
                <c:pt idx="111">
                  <c:v>1.55876E-5</c:v>
                </c:pt>
                <c:pt idx="112">
                  <c:v>1.5641380000000001E-5</c:v>
                </c:pt>
                <c:pt idx="113">
                  <c:v>1.5694769999999999E-5</c:v>
                </c:pt>
                <c:pt idx="114">
                  <c:v>1.5747790000000001E-5</c:v>
                </c:pt>
                <c:pt idx="115">
                  <c:v>1.5800399999999999E-5</c:v>
                </c:pt>
                <c:pt idx="116">
                  <c:v>1.5852650000000001E-5</c:v>
                </c:pt>
                <c:pt idx="117">
                  <c:v>1.5904560000000001E-5</c:v>
                </c:pt>
                <c:pt idx="118">
                  <c:v>1.5956100000000001E-5</c:v>
                </c:pt>
                <c:pt idx="119">
                  <c:v>1.6007299999999998E-5</c:v>
                </c:pt>
                <c:pt idx="120">
                  <c:v>1.6058159999999999E-5</c:v>
                </c:pt>
                <c:pt idx="121">
                  <c:v>1.6108669999999998E-5</c:v>
                </c:pt>
                <c:pt idx="122">
                  <c:v>1.6158830000000001E-5</c:v>
                </c:pt>
                <c:pt idx="123">
                  <c:v>1.6208689999999999E-5</c:v>
                </c:pt>
                <c:pt idx="124">
                  <c:v>1.62582E-5</c:v>
                </c:pt>
                <c:pt idx="125">
                  <c:v>1.630741E-5</c:v>
                </c:pt>
                <c:pt idx="126">
                  <c:v>1.6356300000000001E-5</c:v>
                </c:pt>
                <c:pt idx="127">
                  <c:v>1.6404899999999999E-5</c:v>
                </c:pt>
                <c:pt idx="128">
                  <c:v>1.645319E-5</c:v>
                </c:pt>
                <c:pt idx="129">
                  <c:v>1.6501169999999998E-5</c:v>
                </c:pt>
                <c:pt idx="130">
                  <c:v>1.6548829999999999E-5</c:v>
                </c:pt>
                <c:pt idx="131">
                  <c:v>1.6596230000000001E-5</c:v>
                </c:pt>
                <c:pt idx="132">
                  <c:v>1.664334E-5</c:v>
                </c:pt>
                <c:pt idx="133">
                  <c:v>1.6690150000000001E-5</c:v>
                </c:pt>
                <c:pt idx="134">
                  <c:v>1.6736690000000001E-5</c:v>
                </c:pt>
                <c:pt idx="135">
                  <c:v>1.6782950000000002E-5</c:v>
                </c:pt>
                <c:pt idx="136">
                  <c:v>1.6828969999999999E-5</c:v>
                </c:pt>
                <c:pt idx="137">
                  <c:v>1.6874730000000002E-5</c:v>
                </c:pt>
                <c:pt idx="138">
                  <c:v>1.6920209999999998E-5</c:v>
                </c:pt>
                <c:pt idx="139">
                  <c:v>1.6965440000000001E-5</c:v>
                </c:pt>
                <c:pt idx="140">
                  <c:v>1.7010399999999999E-5</c:v>
                </c:pt>
                <c:pt idx="141">
                  <c:v>1.7055130000000001E-5</c:v>
                </c:pt>
                <c:pt idx="142">
                  <c:v>1.709958E-5</c:v>
                </c:pt>
                <c:pt idx="143">
                  <c:v>1.7143829999999999E-5</c:v>
                </c:pt>
                <c:pt idx="144">
                  <c:v>1.7187809999999999E-5</c:v>
                </c:pt>
                <c:pt idx="145">
                  <c:v>1.723156E-5</c:v>
                </c:pt>
                <c:pt idx="146">
                  <c:v>1.7275070000000001E-5</c:v>
                </c:pt>
                <c:pt idx="147">
                  <c:v>1.7318360000000001E-5</c:v>
                </c:pt>
                <c:pt idx="148">
                  <c:v>1.7361389999999999E-5</c:v>
                </c:pt>
                <c:pt idx="149">
                  <c:v>1.7404240000000001E-5</c:v>
                </c:pt>
                <c:pt idx="150">
                  <c:v>1.7446829999999999E-5</c:v>
                </c:pt>
                <c:pt idx="151">
                  <c:v>1.7489230000000001E-5</c:v>
                </c:pt>
                <c:pt idx="152">
                  <c:v>1.75314E-5</c:v>
                </c:pt>
                <c:pt idx="153">
                  <c:v>1.7573360000000001E-5</c:v>
                </c:pt>
                <c:pt idx="154">
                  <c:v>1.7615089999999999E-5</c:v>
                </c:pt>
                <c:pt idx="155">
                  <c:v>1.7656620000000001E-5</c:v>
                </c:pt>
                <c:pt idx="156">
                  <c:v>1.7697949999999999E-5</c:v>
                </c:pt>
                <c:pt idx="157">
                  <c:v>1.773908E-5</c:v>
                </c:pt>
                <c:pt idx="158">
                  <c:v>1.7779989999999998E-5</c:v>
                </c:pt>
                <c:pt idx="159">
                  <c:v>1.7820719999999998E-5</c:v>
                </c:pt>
                <c:pt idx="160">
                  <c:v>1.7861250000000001E-5</c:v>
                </c:pt>
                <c:pt idx="161">
                  <c:v>1.7901569999999999E-5</c:v>
                </c:pt>
                <c:pt idx="162">
                  <c:v>1.7941709999999999E-5</c:v>
                </c:pt>
                <c:pt idx="163">
                  <c:v>1.7981660000000002E-5</c:v>
                </c:pt>
                <c:pt idx="164">
                  <c:v>1.8021420000000001E-5</c:v>
                </c:pt>
                <c:pt idx="165">
                  <c:v>1.8060990000000001E-5</c:v>
                </c:pt>
                <c:pt idx="166">
                  <c:v>1.8100370000000002E-5</c:v>
                </c:pt>
                <c:pt idx="167">
                  <c:v>1.813957E-5</c:v>
                </c:pt>
                <c:pt idx="168">
                  <c:v>1.8178599999999999E-5</c:v>
                </c:pt>
                <c:pt idx="169">
                  <c:v>1.821745E-5</c:v>
                </c:pt>
                <c:pt idx="170">
                  <c:v>1.8256120000000001E-5</c:v>
                </c:pt>
                <c:pt idx="171">
                  <c:v>1.8294630000000001E-5</c:v>
                </c:pt>
                <c:pt idx="172">
                  <c:v>1.8332949999999999E-5</c:v>
                </c:pt>
                <c:pt idx="173">
                  <c:v>1.8371100000000001E-5</c:v>
                </c:pt>
                <c:pt idx="174">
                  <c:v>1.8409080000000002E-5</c:v>
                </c:pt>
                <c:pt idx="175">
                  <c:v>1.8446909999999999E-5</c:v>
                </c:pt>
                <c:pt idx="176">
                  <c:v>1.848456E-5</c:v>
                </c:pt>
                <c:pt idx="177">
                  <c:v>1.852205E-5</c:v>
                </c:pt>
                <c:pt idx="178">
                  <c:v>1.8559379999999999E-5</c:v>
                </c:pt>
                <c:pt idx="179">
                  <c:v>1.8596560000000001E-5</c:v>
                </c:pt>
                <c:pt idx="180">
                  <c:v>1.8633579999999999E-5</c:v>
                </c:pt>
                <c:pt idx="181">
                  <c:v>1.8670429999999999E-5</c:v>
                </c:pt>
                <c:pt idx="182">
                  <c:v>1.8707139999999999E-5</c:v>
                </c:pt>
                <c:pt idx="183">
                  <c:v>1.874368E-5</c:v>
                </c:pt>
                <c:pt idx="184">
                  <c:v>1.8780079999999999E-5</c:v>
                </c:pt>
                <c:pt idx="185">
                  <c:v>1.881633E-5</c:v>
                </c:pt>
                <c:pt idx="186">
                  <c:v>1.8852420000000001E-5</c:v>
                </c:pt>
                <c:pt idx="187">
                  <c:v>1.8888370000000002E-5</c:v>
                </c:pt>
                <c:pt idx="188">
                  <c:v>1.8924179999999999E-5</c:v>
                </c:pt>
                <c:pt idx="189">
                  <c:v>1.895984E-5</c:v>
                </c:pt>
                <c:pt idx="190">
                  <c:v>1.8995359999999998E-5</c:v>
                </c:pt>
                <c:pt idx="191">
                  <c:v>1.903074E-5</c:v>
                </c:pt>
                <c:pt idx="192">
                  <c:v>1.9065970000000001E-5</c:v>
                </c:pt>
                <c:pt idx="193">
                  <c:v>1.910107E-5</c:v>
                </c:pt>
                <c:pt idx="194">
                  <c:v>1.913603E-5</c:v>
                </c:pt>
                <c:pt idx="195">
                  <c:v>1.917085E-5</c:v>
                </c:pt>
                <c:pt idx="196">
                  <c:v>1.920553E-5</c:v>
                </c:pt>
                <c:pt idx="197">
                  <c:v>1.9240080000000001E-5</c:v>
                </c:pt>
                <c:pt idx="198">
                  <c:v>1.9274510000000001E-5</c:v>
                </c:pt>
                <c:pt idx="199">
                  <c:v>1.9308800000000001E-5</c:v>
                </c:pt>
                <c:pt idx="200">
                  <c:v>1.9342969999999999E-5</c:v>
                </c:pt>
                <c:pt idx="201">
                  <c:v>1.9377000000000001E-5</c:v>
                </c:pt>
                <c:pt idx="202">
                  <c:v>1.9410900000000001E-5</c:v>
                </c:pt>
                <c:pt idx="203">
                  <c:v>1.9444670000000002E-5</c:v>
                </c:pt>
                <c:pt idx="204">
                  <c:v>1.9478320000000001E-5</c:v>
                </c:pt>
                <c:pt idx="205">
                  <c:v>1.9511849999999999E-5</c:v>
                </c:pt>
                <c:pt idx="206">
                  <c:v>1.9545250000000001E-5</c:v>
                </c:pt>
                <c:pt idx="207">
                  <c:v>1.9578539999999998E-5</c:v>
                </c:pt>
                <c:pt idx="208">
                  <c:v>1.961169E-5</c:v>
                </c:pt>
                <c:pt idx="209">
                  <c:v>1.9644730000000001E-5</c:v>
                </c:pt>
                <c:pt idx="210">
                  <c:v>1.967765E-5</c:v>
                </c:pt>
                <c:pt idx="211">
                  <c:v>1.971045E-5</c:v>
                </c:pt>
                <c:pt idx="212">
                  <c:v>1.974314E-5</c:v>
                </c:pt>
                <c:pt idx="213">
                  <c:v>1.9775709999999998E-5</c:v>
                </c:pt>
                <c:pt idx="214">
                  <c:v>1.9808169999999999E-5</c:v>
                </c:pt>
                <c:pt idx="215">
                  <c:v>1.9840500000000001E-5</c:v>
                </c:pt>
                <c:pt idx="216">
                  <c:v>1.987274E-5</c:v>
                </c:pt>
                <c:pt idx="217">
                  <c:v>1.990485E-5</c:v>
                </c:pt>
                <c:pt idx="218">
                  <c:v>1.9936859999999999E-5</c:v>
                </c:pt>
                <c:pt idx="219">
                  <c:v>1.9968750000000001E-5</c:v>
                </c:pt>
                <c:pt idx="220">
                  <c:v>2.0000539999999999E-5</c:v>
                </c:pt>
                <c:pt idx="221">
                  <c:v>2.003223E-5</c:v>
                </c:pt>
                <c:pt idx="222">
                  <c:v>2.0063789999999999E-5</c:v>
                </c:pt>
                <c:pt idx="223">
                  <c:v>2.0095260000000001E-5</c:v>
                </c:pt>
                <c:pt idx="224">
                  <c:v>2.0126619999999999E-5</c:v>
                </c:pt>
                <c:pt idx="225">
                  <c:v>2.015787E-5</c:v>
                </c:pt>
                <c:pt idx="226">
                  <c:v>2.018901E-5</c:v>
                </c:pt>
                <c:pt idx="227">
                  <c:v>2.022006E-5</c:v>
                </c:pt>
                <c:pt idx="228">
                  <c:v>2.025101E-5</c:v>
                </c:pt>
                <c:pt idx="229">
                  <c:v>2.0281839999999999E-5</c:v>
                </c:pt>
                <c:pt idx="230">
                  <c:v>2.0312580000000001E-5</c:v>
                </c:pt>
                <c:pt idx="231">
                  <c:v>2.034322E-5</c:v>
                </c:pt>
                <c:pt idx="232">
                  <c:v>2.0373750000000001E-5</c:v>
                </c:pt>
                <c:pt idx="233">
                  <c:v>2.040419E-5</c:v>
                </c:pt>
                <c:pt idx="234">
                  <c:v>2.0434539999999998E-5</c:v>
                </c:pt>
                <c:pt idx="235">
                  <c:v>2.046479E-5</c:v>
                </c:pt>
                <c:pt idx="236">
                  <c:v>2.0494939999999999E-5</c:v>
                </c:pt>
                <c:pt idx="237">
                  <c:v>2.052499E-5</c:v>
                </c:pt>
                <c:pt idx="238">
                  <c:v>2.0554949999999999E-5</c:v>
                </c:pt>
                <c:pt idx="239">
                  <c:v>2.0584820000000001E-5</c:v>
                </c:pt>
                <c:pt idx="240">
                  <c:v>2.0614600000000001E-5</c:v>
                </c:pt>
                <c:pt idx="241">
                  <c:v>2.064428E-5</c:v>
                </c:pt>
                <c:pt idx="242">
                  <c:v>2.067387E-5</c:v>
                </c:pt>
                <c:pt idx="243">
                  <c:v>2.070337E-5</c:v>
                </c:pt>
                <c:pt idx="244">
                  <c:v>2.073277E-5</c:v>
                </c:pt>
                <c:pt idx="245">
                  <c:v>2.0762090000000002E-5</c:v>
                </c:pt>
                <c:pt idx="246">
                  <c:v>2.0791309999999999E-5</c:v>
                </c:pt>
                <c:pt idx="247">
                  <c:v>2.0820440000000001E-5</c:v>
                </c:pt>
                <c:pt idx="248">
                  <c:v>2.084949E-5</c:v>
                </c:pt>
                <c:pt idx="249">
                  <c:v>2.087845E-5</c:v>
                </c:pt>
                <c:pt idx="250">
                  <c:v>2.090732E-5</c:v>
                </c:pt>
              </c:numCache>
            </c:numRef>
          </c:yVal>
          <c:smooth val="1"/>
          <c:extLst>
            <c:ext xmlns:c16="http://schemas.microsoft.com/office/drawing/2014/chart" uri="{C3380CC4-5D6E-409C-BE32-E72D297353CC}">
              <c16:uniqueId val="{0000001A-4D4C-4B1C-89A4-3D3AFACA9F2D}"/>
            </c:ext>
          </c:extLst>
        </c:ser>
        <c:ser>
          <c:idx val="27"/>
          <c:order val="27"/>
          <c:tx>
            <c:strRef>
              <c:f>marine01!$AF$1</c:f>
              <c:strCache>
                <c:ptCount val="1"/>
                <c:pt idx="0">
                  <c:v>Dp(2.07923E-07) </c:v>
                </c:pt>
              </c:strCache>
            </c:strRef>
          </c:tx>
          <c:spPr>
            <a:ln w="12700">
              <a:solidFill>
                <a:srgbClr val="3333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marine01!$AF$2:$AF$252</c:f>
              <c:numCache>
                <c:formatCode>0.00E+00</c:formatCode>
                <c:ptCount val="251"/>
                <c:pt idx="0">
                  <c:v>4.3236840000000002E-7</c:v>
                </c:pt>
                <c:pt idx="1">
                  <c:v>5.0203400000000001E-7</c:v>
                </c:pt>
                <c:pt idx="2">
                  <c:v>5.1051060000000004E-7</c:v>
                </c:pt>
                <c:pt idx="3">
                  <c:v>5.1971849999999996E-7</c:v>
                </c:pt>
                <c:pt idx="4">
                  <c:v>5.2974050000000004E-7</c:v>
                </c:pt>
                <c:pt idx="5">
                  <c:v>5.4069590000000002E-7</c:v>
                </c:pt>
                <c:pt idx="6">
                  <c:v>5.5273809999999995E-7</c:v>
                </c:pt>
                <c:pt idx="7">
                  <c:v>5.6606240000000005E-7</c:v>
                </c:pt>
                <c:pt idx="8">
                  <c:v>5.8092029999999997E-7</c:v>
                </c:pt>
                <c:pt idx="9">
                  <c:v>5.9764040000000002E-7</c:v>
                </c:pt>
                <c:pt idx="10">
                  <c:v>6.1666319999999998E-7</c:v>
                </c:pt>
                <c:pt idx="11">
                  <c:v>6.3859379999999997E-7</c:v>
                </c:pt>
                <c:pt idx="12">
                  <c:v>6.6428599999999997E-7</c:v>
                </c:pt>
                <c:pt idx="13">
                  <c:v>6.9500800000000003E-7</c:v>
                </c:pt>
                <c:pt idx="14">
                  <c:v>7.3271169999999997E-7</c:v>
                </c:pt>
                <c:pt idx="15">
                  <c:v>7.8059029999999995E-7</c:v>
                </c:pt>
                <c:pt idx="16">
                  <c:v>8.4427490000000002E-7</c:v>
                </c:pt>
                <c:pt idx="17">
                  <c:v>9.3446480000000001E-7</c:v>
                </c:pt>
                <c:pt idx="18">
                  <c:v>1.072949E-6</c:v>
                </c:pt>
                <c:pt idx="19">
                  <c:v>1.303833E-6</c:v>
                </c:pt>
                <c:pt idx="20">
                  <c:v>1.6998490000000001E-6</c:v>
                </c:pt>
                <c:pt idx="21">
                  <c:v>2.3117159999999998E-6</c:v>
                </c:pt>
                <c:pt idx="22">
                  <c:v>3.1055140000000001E-6</c:v>
                </c:pt>
                <c:pt idx="23">
                  <c:v>3.9829210000000004E-6</c:v>
                </c:pt>
                <c:pt idx="24">
                  <c:v>4.8423899999999997E-6</c:v>
                </c:pt>
                <c:pt idx="25">
                  <c:v>5.6122689999999998E-6</c:v>
                </c:pt>
                <c:pt idx="26">
                  <c:v>6.2609639999999997E-6</c:v>
                </c:pt>
                <c:pt idx="27">
                  <c:v>6.790431E-6</c:v>
                </c:pt>
                <c:pt idx="28">
                  <c:v>7.2210809999999999E-6</c:v>
                </c:pt>
                <c:pt idx="29">
                  <c:v>7.5774130000000002E-6</c:v>
                </c:pt>
                <c:pt idx="30">
                  <c:v>7.8802900000000007E-6</c:v>
                </c:pt>
                <c:pt idx="31">
                  <c:v>8.1454240000000006E-6</c:v>
                </c:pt>
                <c:pt idx="32">
                  <c:v>8.3837200000000004E-6</c:v>
                </c:pt>
                <c:pt idx="33">
                  <c:v>8.6022379999999993E-6</c:v>
                </c:pt>
                <c:pt idx="34">
                  <c:v>8.8055859999999992E-6</c:v>
                </c:pt>
                <c:pt idx="35">
                  <c:v>8.9968259999999994E-6</c:v>
                </c:pt>
                <c:pt idx="36">
                  <c:v>9.1780340000000006E-6</c:v>
                </c:pt>
                <c:pt idx="37">
                  <c:v>9.3506850000000008E-6</c:v>
                </c:pt>
                <c:pt idx="38">
                  <c:v>9.5158859999999998E-6</c:v>
                </c:pt>
                <c:pt idx="39">
                  <c:v>9.6744789999999995E-6</c:v>
                </c:pt>
                <c:pt idx="40">
                  <c:v>9.8271449999999992E-6</c:v>
                </c:pt>
                <c:pt idx="41">
                  <c:v>9.9744170000000004E-6</c:v>
                </c:pt>
                <c:pt idx="42">
                  <c:v>1.0116840000000001E-5</c:v>
                </c:pt>
                <c:pt idx="43">
                  <c:v>1.025479E-5</c:v>
                </c:pt>
                <c:pt idx="44">
                  <c:v>1.038861E-5</c:v>
                </c:pt>
                <c:pt idx="45">
                  <c:v>1.051863E-5</c:v>
                </c:pt>
                <c:pt idx="46">
                  <c:v>1.064509E-5</c:v>
                </c:pt>
                <c:pt idx="47">
                  <c:v>1.076826E-5</c:v>
                </c:pt>
                <c:pt idx="48">
                  <c:v>1.08883E-5</c:v>
                </c:pt>
                <c:pt idx="49">
                  <c:v>1.1005440000000001E-5</c:v>
                </c:pt>
                <c:pt idx="50">
                  <c:v>1.111987E-5</c:v>
                </c:pt>
                <c:pt idx="51">
                  <c:v>1.123173E-5</c:v>
                </c:pt>
                <c:pt idx="52">
                  <c:v>1.1341200000000001E-5</c:v>
                </c:pt>
                <c:pt idx="53">
                  <c:v>1.144835E-5</c:v>
                </c:pt>
                <c:pt idx="54">
                  <c:v>1.1553360000000001E-5</c:v>
                </c:pt>
                <c:pt idx="55">
                  <c:v>1.1656280000000001E-5</c:v>
                </c:pt>
                <c:pt idx="56">
                  <c:v>1.1757260000000001E-5</c:v>
                </c:pt>
                <c:pt idx="57">
                  <c:v>1.185639E-5</c:v>
                </c:pt>
                <c:pt idx="58">
                  <c:v>1.195367E-5</c:v>
                </c:pt>
                <c:pt idx="59">
                  <c:v>1.2049260000000001E-5</c:v>
                </c:pt>
                <c:pt idx="60">
                  <c:v>1.214326E-5</c:v>
                </c:pt>
                <c:pt idx="61">
                  <c:v>1.223567E-5</c:v>
                </c:pt>
                <c:pt idx="62">
                  <c:v>1.2326589999999999E-5</c:v>
                </c:pt>
                <c:pt idx="63">
                  <c:v>1.2416049999999999E-5</c:v>
                </c:pt>
                <c:pt idx="64">
                  <c:v>1.250415E-5</c:v>
                </c:pt>
                <c:pt idx="65">
                  <c:v>1.25909E-5</c:v>
                </c:pt>
                <c:pt idx="66">
                  <c:v>1.267638E-5</c:v>
                </c:pt>
                <c:pt idx="67">
                  <c:v>1.2760599999999999E-5</c:v>
                </c:pt>
                <c:pt idx="68">
                  <c:v>1.284364E-5</c:v>
                </c:pt>
                <c:pt idx="69">
                  <c:v>1.292554E-5</c:v>
                </c:pt>
                <c:pt idx="70">
                  <c:v>1.300635E-5</c:v>
                </c:pt>
                <c:pt idx="71">
                  <c:v>1.308608E-5</c:v>
                </c:pt>
                <c:pt idx="72">
                  <c:v>1.3164769999999999E-5</c:v>
                </c:pt>
                <c:pt idx="73">
                  <c:v>1.3242450000000001E-5</c:v>
                </c:pt>
                <c:pt idx="74">
                  <c:v>1.3319149999999999E-5</c:v>
                </c:pt>
                <c:pt idx="75">
                  <c:v>1.339491E-5</c:v>
                </c:pt>
                <c:pt idx="76">
                  <c:v>1.346976E-5</c:v>
                </c:pt>
                <c:pt idx="77">
                  <c:v>1.3543729999999999E-5</c:v>
                </c:pt>
                <c:pt idx="78">
                  <c:v>1.361683E-5</c:v>
                </c:pt>
                <c:pt idx="79">
                  <c:v>1.368911E-5</c:v>
                </c:pt>
                <c:pt idx="80">
                  <c:v>1.3760589999999999E-5</c:v>
                </c:pt>
                <c:pt idx="81">
                  <c:v>1.383126E-5</c:v>
                </c:pt>
                <c:pt idx="82">
                  <c:v>1.3901189999999999E-5</c:v>
                </c:pt>
                <c:pt idx="83">
                  <c:v>1.397036E-5</c:v>
                </c:pt>
                <c:pt idx="84">
                  <c:v>1.40388E-5</c:v>
                </c:pt>
                <c:pt idx="85">
                  <c:v>1.4106540000000001E-5</c:v>
                </c:pt>
                <c:pt idx="86">
                  <c:v>1.417359E-5</c:v>
                </c:pt>
                <c:pt idx="87">
                  <c:v>1.4239950000000001E-5</c:v>
                </c:pt>
                <c:pt idx="88">
                  <c:v>1.430566E-5</c:v>
                </c:pt>
                <c:pt idx="89">
                  <c:v>1.437073E-5</c:v>
                </c:pt>
                <c:pt idx="90">
                  <c:v>1.443519E-5</c:v>
                </c:pt>
                <c:pt idx="91">
                  <c:v>1.4499019999999999E-5</c:v>
                </c:pt>
                <c:pt idx="92">
                  <c:v>1.456226E-5</c:v>
                </c:pt>
                <c:pt idx="93">
                  <c:v>1.462491E-5</c:v>
                </c:pt>
                <c:pt idx="94">
                  <c:v>1.4687E-5</c:v>
                </c:pt>
                <c:pt idx="95">
                  <c:v>1.474851E-5</c:v>
                </c:pt>
                <c:pt idx="96">
                  <c:v>1.480949E-5</c:v>
                </c:pt>
                <c:pt idx="97">
                  <c:v>1.486995E-5</c:v>
                </c:pt>
                <c:pt idx="98">
                  <c:v>1.492987E-5</c:v>
                </c:pt>
                <c:pt idx="99">
                  <c:v>1.498929E-5</c:v>
                </c:pt>
                <c:pt idx="100">
                  <c:v>1.504819E-5</c:v>
                </c:pt>
                <c:pt idx="101">
                  <c:v>1.5106630000000001E-5</c:v>
                </c:pt>
                <c:pt idx="102">
                  <c:v>1.516457E-5</c:v>
                </c:pt>
                <c:pt idx="103">
                  <c:v>1.522206E-5</c:v>
                </c:pt>
                <c:pt idx="104">
                  <c:v>1.5279079999999999E-5</c:v>
                </c:pt>
                <c:pt idx="105">
                  <c:v>1.5335649999999999E-5</c:v>
                </c:pt>
                <c:pt idx="106">
                  <c:v>1.5391769999999998E-5</c:v>
                </c:pt>
                <c:pt idx="107">
                  <c:v>1.5447469999999999E-5</c:v>
                </c:pt>
                <c:pt idx="108">
                  <c:v>1.5502760000000001E-5</c:v>
                </c:pt>
                <c:pt idx="109">
                  <c:v>1.5557600000000002E-5</c:v>
                </c:pt>
                <c:pt idx="110">
                  <c:v>1.561201E-5</c:v>
                </c:pt>
                <c:pt idx="111">
                  <c:v>1.566606E-5</c:v>
                </c:pt>
                <c:pt idx="112">
                  <c:v>1.571968E-5</c:v>
                </c:pt>
                <c:pt idx="113">
                  <c:v>1.5772939999999999E-5</c:v>
                </c:pt>
                <c:pt idx="114">
                  <c:v>1.5825810000000001E-5</c:v>
                </c:pt>
                <c:pt idx="115">
                  <c:v>1.5878289999999999E-5</c:v>
                </c:pt>
                <c:pt idx="116">
                  <c:v>1.5930399999999999E-5</c:v>
                </c:pt>
                <c:pt idx="117">
                  <c:v>1.5982169999999999E-5</c:v>
                </c:pt>
                <c:pt idx="118">
                  <c:v>1.603358E-5</c:v>
                </c:pt>
                <c:pt idx="119">
                  <c:v>1.6084649999999999E-5</c:v>
                </c:pt>
                <c:pt idx="120">
                  <c:v>1.6135369999999999E-5</c:v>
                </c:pt>
                <c:pt idx="121">
                  <c:v>1.6185760000000001E-5</c:v>
                </c:pt>
                <c:pt idx="122">
                  <c:v>1.6235790000000001E-5</c:v>
                </c:pt>
                <c:pt idx="123">
                  <c:v>1.628552E-5</c:v>
                </c:pt>
                <c:pt idx="124">
                  <c:v>1.6334899999999998E-5</c:v>
                </c:pt>
                <c:pt idx="125">
                  <c:v>1.638399E-5</c:v>
                </c:pt>
                <c:pt idx="126">
                  <c:v>1.643276E-5</c:v>
                </c:pt>
                <c:pt idx="127">
                  <c:v>1.6481229999999999E-5</c:v>
                </c:pt>
                <c:pt idx="128">
                  <c:v>1.6529400000000001E-5</c:v>
                </c:pt>
                <c:pt idx="129">
                  <c:v>1.6577259999999999E-5</c:v>
                </c:pt>
                <c:pt idx="130">
                  <c:v>1.6624810000000001E-5</c:v>
                </c:pt>
                <c:pt idx="131">
                  <c:v>1.6672089999999998E-5</c:v>
                </c:pt>
                <c:pt idx="132">
                  <c:v>1.6719079999999999E-5</c:v>
                </c:pt>
                <c:pt idx="133">
                  <c:v>1.676578E-5</c:v>
                </c:pt>
                <c:pt idx="134">
                  <c:v>1.6812200000000001E-5</c:v>
                </c:pt>
                <c:pt idx="135">
                  <c:v>1.6858360000000002E-5</c:v>
                </c:pt>
                <c:pt idx="136">
                  <c:v>1.6904260000000001E-5</c:v>
                </c:pt>
                <c:pt idx="137">
                  <c:v>1.6949909999999999E-5</c:v>
                </c:pt>
                <c:pt idx="138">
                  <c:v>1.6995279999999998E-5</c:v>
                </c:pt>
                <c:pt idx="139">
                  <c:v>1.70404E-5</c:v>
                </c:pt>
                <c:pt idx="140">
                  <c:v>1.7085260000000001E-5</c:v>
                </c:pt>
                <c:pt idx="141">
                  <c:v>1.7129879999999999E-5</c:v>
                </c:pt>
                <c:pt idx="142">
                  <c:v>1.7174230000000001E-5</c:v>
                </c:pt>
                <c:pt idx="143">
                  <c:v>1.7218360000000002E-5</c:v>
                </c:pt>
                <c:pt idx="144">
                  <c:v>1.7262240000000002E-5</c:v>
                </c:pt>
                <c:pt idx="145">
                  <c:v>1.7305889999999999E-5</c:v>
                </c:pt>
                <c:pt idx="146">
                  <c:v>1.73493E-5</c:v>
                </c:pt>
                <c:pt idx="147">
                  <c:v>1.7392479999999999E-5</c:v>
                </c:pt>
                <c:pt idx="148">
                  <c:v>1.7435420000000001E-5</c:v>
                </c:pt>
                <c:pt idx="149">
                  <c:v>1.7478169999999999E-5</c:v>
                </c:pt>
                <c:pt idx="150">
                  <c:v>1.752066E-5</c:v>
                </c:pt>
                <c:pt idx="151">
                  <c:v>1.7562969999999999E-5</c:v>
                </c:pt>
                <c:pt idx="152">
                  <c:v>1.7605040000000001E-5</c:v>
                </c:pt>
                <c:pt idx="153">
                  <c:v>1.7646899999999999E-5</c:v>
                </c:pt>
                <c:pt idx="154">
                  <c:v>1.7688530000000001E-5</c:v>
                </c:pt>
                <c:pt idx="155">
                  <c:v>1.7729969999999999E-5</c:v>
                </c:pt>
                <c:pt idx="156">
                  <c:v>1.7771210000000001E-5</c:v>
                </c:pt>
                <c:pt idx="157">
                  <c:v>1.7812240000000001E-5</c:v>
                </c:pt>
                <c:pt idx="158">
                  <c:v>1.7853070000000002E-5</c:v>
                </c:pt>
                <c:pt idx="159">
                  <c:v>1.7893700000000001E-5</c:v>
                </c:pt>
                <c:pt idx="160">
                  <c:v>1.7934140000000001E-5</c:v>
                </c:pt>
                <c:pt idx="161">
                  <c:v>1.7974380000000001E-5</c:v>
                </c:pt>
                <c:pt idx="162">
                  <c:v>1.801443E-5</c:v>
                </c:pt>
                <c:pt idx="163">
                  <c:v>1.805429E-5</c:v>
                </c:pt>
                <c:pt idx="164">
                  <c:v>1.809396E-5</c:v>
                </c:pt>
                <c:pt idx="165">
                  <c:v>1.8133440000000001E-5</c:v>
                </c:pt>
                <c:pt idx="166">
                  <c:v>1.8172729999999998E-5</c:v>
                </c:pt>
                <c:pt idx="167">
                  <c:v>1.821184E-5</c:v>
                </c:pt>
                <c:pt idx="168">
                  <c:v>1.8250790000000001E-5</c:v>
                </c:pt>
                <c:pt idx="169">
                  <c:v>1.8289549999999998E-5</c:v>
                </c:pt>
                <c:pt idx="170">
                  <c:v>1.8328140000000001E-5</c:v>
                </c:pt>
                <c:pt idx="171">
                  <c:v>1.8366569999999999E-5</c:v>
                </c:pt>
                <c:pt idx="172">
                  <c:v>1.8404810000000001E-5</c:v>
                </c:pt>
                <c:pt idx="173">
                  <c:v>1.8442880000000001E-5</c:v>
                </c:pt>
                <c:pt idx="174">
                  <c:v>1.848078E-5</c:v>
                </c:pt>
                <c:pt idx="175">
                  <c:v>1.851852E-5</c:v>
                </c:pt>
                <c:pt idx="176">
                  <c:v>1.85561E-5</c:v>
                </c:pt>
                <c:pt idx="177">
                  <c:v>1.8593510000000001E-5</c:v>
                </c:pt>
                <c:pt idx="178">
                  <c:v>1.8630759999999998E-5</c:v>
                </c:pt>
                <c:pt idx="179">
                  <c:v>1.8667850000000001E-5</c:v>
                </c:pt>
                <c:pt idx="180">
                  <c:v>1.8704800000000001E-5</c:v>
                </c:pt>
                <c:pt idx="181">
                  <c:v>1.8741570000000002E-5</c:v>
                </c:pt>
                <c:pt idx="182">
                  <c:v>1.8778199999999999E-5</c:v>
                </c:pt>
                <c:pt idx="183">
                  <c:v>1.8814669999999999E-5</c:v>
                </c:pt>
                <c:pt idx="184">
                  <c:v>1.8850989999999999E-5</c:v>
                </c:pt>
                <c:pt idx="185">
                  <c:v>1.8887160000000002E-5</c:v>
                </c:pt>
                <c:pt idx="186">
                  <c:v>1.8923180000000001E-5</c:v>
                </c:pt>
                <c:pt idx="187">
                  <c:v>1.895906E-5</c:v>
                </c:pt>
                <c:pt idx="188">
                  <c:v>1.89948E-5</c:v>
                </c:pt>
                <c:pt idx="189">
                  <c:v>1.9030379999999999E-5</c:v>
                </c:pt>
                <c:pt idx="190">
                  <c:v>1.9065820000000001E-5</c:v>
                </c:pt>
                <c:pt idx="191">
                  <c:v>1.9101130000000001E-5</c:v>
                </c:pt>
                <c:pt idx="192">
                  <c:v>1.9136290000000001E-5</c:v>
                </c:pt>
                <c:pt idx="193">
                  <c:v>1.9171319999999999E-5</c:v>
                </c:pt>
                <c:pt idx="194">
                  <c:v>1.920621E-5</c:v>
                </c:pt>
                <c:pt idx="195">
                  <c:v>1.9240960000000002E-5</c:v>
                </c:pt>
                <c:pt idx="196">
                  <c:v>1.927557E-5</c:v>
                </c:pt>
                <c:pt idx="197">
                  <c:v>1.931005E-5</c:v>
                </c:pt>
                <c:pt idx="198">
                  <c:v>1.9344410000000001E-5</c:v>
                </c:pt>
                <c:pt idx="199">
                  <c:v>1.937863E-5</c:v>
                </c:pt>
                <c:pt idx="200">
                  <c:v>1.941273E-5</c:v>
                </c:pt>
                <c:pt idx="201">
                  <c:v>1.9446690000000001E-5</c:v>
                </c:pt>
                <c:pt idx="202">
                  <c:v>1.9480519999999999E-5</c:v>
                </c:pt>
                <c:pt idx="203">
                  <c:v>1.9514229999999999E-5</c:v>
                </c:pt>
                <c:pt idx="204">
                  <c:v>1.9547820000000001E-5</c:v>
                </c:pt>
                <c:pt idx="205">
                  <c:v>1.958128E-5</c:v>
                </c:pt>
                <c:pt idx="206">
                  <c:v>1.9614610000000001E-5</c:v>
                </c:pt>
                <c:pt idx="207">
                  <c:v>1.9647830000000001E-5</c:v>
                </c:pt>
                <c:pt idx="208">
                  <c:v>1.9680920000000001E-5</c:v>
                </c:pt>
                <c:pt idx="209">
                  <c:v>1.9713900000000001E-5</c:v>
                </c:pt>
                <c:pt idx="210">
                  <c:v>1.9746749999999999E-5</c:v>
                </c:pt>
                <c:pt idx="211">
                  <c:v>1.9779489999999999E-5</c:v>
                </c:pt>
                <c:pt idx="212">
                  <c:v>1.981211E-5</c:v>
                </c:pt>
                <c:pt idx="213">
                  <c:v>1.9844620000000001E-5</c:v>
                </c:pt>
                <c:pt idx="214">
                  <c:v>1.9877020000000001E-5</c:v>
                </c:pt>
                <c:pt idx="215">
                  <c:v>1.9909289999999999E-5</c:v>
                </c:pt>
                <c:pt idx="216">
                  <c:v>1.9941459999999999E-5</c:v>
                </c:pt>
                <c:pt idx="217">
                  <c:v>1.9973509999999998E-5</c:v>
                </c:pt>
                <c:pt idx="218">
                  <c:v>2.0005460000000001E-5</c:v>
                </c:pt>
                <c:pt idx="219">
                  <c:v>2.0037290000000001E-5</c:v>
                </c:pt>
                <c:pt idx="220">
                  <c:v>2.0069019999999998E-5</c:v>
                </c:pt>
                <c:pt idx="221">
                  <c:v>2.0100649999999999E-5</c:v>
                </c:pt>
                <c:pt idx="222">
                  <c:v>2.013215E-5</c:v>
                </c:pt>
                <c:pt idx="223">
                  <c:v>2.0163559999999998E-5</c:v>
                </c:pt>
                <c:pt idx="224">
                  <c:v>2.0194859999999999E-5</c:v>
                </c:pt>
                <c:pt idx="225">
                  <c:v>2.0226049999999999E-5</c:v>
                </c:pt>
                <c:pt idx="226">
                  <c:v>2.0257139999999999E-5</c:v>
                </c:pt>
                <c:pt idx="227">
                  <c:v>2.0288129999999998E-5</c:v>
                </c:pt>
                <c:pt idx="228">
                  <c:v>2.0319020000000001E-5</c:v>
                </c:pt>
                <c:pt idx="229">
                  <c:v>2.0349789999999999E-5</c:v>
                </c:pt>
                <c:pt idx="230">
                  <c:v>2.038047E-5</c:v>
                </c:pt>
                <c:pt idx="231">
                  <c:v>2.0411049999999998E-5</c:v>
                </c:pt>
                <c:pt idx="232">
                  <c:v>2.0441529999999999E-5</c:v>
                </c:pt>
                <c:pt idx="233">
                  <c:v>2.047191E-5</c:v>
                </c:pt>
                <c:pt idx="234">
                  <c:v>2.0502200000000002E-5</c:v>
                </c:pt>
                <c:pt idx="235">
                  <c:v>2.0532389999999999E-5</c:v>
                </c:pt>
                <c:pt idx="236">
                  <c:v>2.0562490000000001E-5</c:v>
                </c:pt>
                <c:pt idx="237">
                  <c:v>2.0592489999999999E-5</c:v>
                </c:pt>
                <c:pt idx="238">
                  <c:v>2.0622400000000001E-5</c:v>
                </c:pt>
                <c:pt idx="239">
                  <c:v>2.0652199999999999E-5</c:v>
                </c:pt>
                <c:pt idx="240">
                  <c:v>2.0681930000000001E-5</c:v>
                </c:pt>
                <c:pt idx="241">
                  <c:v>2.0711560000000001E-5</c:v>
                </c:pt>
                <c:pt idx="242">
                  <c:v>2.07411E-5</c:v>
                </c:pt>
                <c:pt idx="243">
                  <c:v>2.077054E-5</c:v>
                </c:pt>
                <c:pt idx="244">
                  <c:v>2.079989E-5</c:v>
                </c:pt>
                <c:pt idx="245">
                  <c:v>2.082915E-5</c:v>
                </c:pt>
                <c:pt idx="246">
                  <c:v>2.0858320000000001E-5</c:v>
                </c:pt>
                <c:pt idx="247">
                  <c:v>2.0887399999999999E-5</c:v>
                </c:pt>
                <c:pt idx="248">
                  <c:v>2.0916390000000001E-5</c:v>
                </c:pt>
                <c:pt idx="249">
                  <c:v>2.0945310000000002E-5</c:v>
                </c:pt>
                <c:pt idx="250">
                  <c:v>2.0974120000000001E-5</c:v>
                </c:pt>
              </c:numCache>
            </c:numRef>
          </c:yVal>
          <c:smooth val="1"/>
          <c:extLst>
            <c:ext xmlns:c16="http://schemas.microsoft.com/office/drawing/2014/chart" uri="{C3380CC4-5D6E-409C-BE32-E72D297353CC}">
              <c16:uniqueId val="{0000001B-4D4C-4B1C-89A4-3D3AFACA9F2D}"/>
            </c:ext>
          </c:extLst>
        </c:ser>
        <c:ser>
          <c:idx val="28"/>
          <c:order val="28"/>
          <c:tx>
            <c:strRef>
              <c:f>marine01!$AG$1</c:f>
              <c:strCache>
                <c:ptCount val="1"/>
                <c:pt idx="0">
                  <c:v>Dp(2.28071E-07) </c:v>
                </c:pt>
              </c:strCache>
            </c:strRef>
          </c:tx>
          <c:spPr>
            <a:ln w="12700">
              <a:solidFill>
                <a:srgbClr val="9933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marine01!$AG$2:$AG$252</c:f>
              <c:numCache>
                <c:formatCode>0.00E+00</c:formatCode>
                <c:ptCount val="251"/>
                <c:pt idx="0">
                  <c:v>4.7737559999999998E-7</c:v>
                </c:pt>
                <c:pt idx="1">
                  <c:v>5.5247619999999996E-7</c:v>
                </c:pt>
                <c:pt idx="2">
                  <c:v>5.618949E-7</c:v>
                </c:pt>
                <c:pt idx="3">
                  <c:v>5.7213180000000005E-7</c:v>
                </c:pt>
                <c:pt idx="4">
                  <c:v>5.8328060000000002E-7</c:v>
                </c:pt>
                <c:pt idx="5">
                  <c:v>5.954757E-7</c:v>
                </c:pt>
                <c:pt idx="6">
                  <c:v>6.0889049999999996E-7</c:v>
                </c:pt>
                <c:pt idx="7">
                  <c:v>6.237461E-7</c:v>
                </c:pt>
                <c:pt idx="8">
                  <c:v>6.4032689999999999E-7</c:v>
                </c:pt>
                <c:pt idx="9">
                  <c:v>6.5900569999999999E-7</c:v>
                </c:pt>
                <c:pt idx="10">
                  <c:v>6.8028259999999996E-7</c:v>
                </c:pt>
                <c:pt idx="11">
                  <c:v>7.0484580000000003E-7</c:v>
                </c:pt>
                <c:pt idx="12">
                  <c:v>7.3366730000000003E-7</c:v>
                </c:pt>
                <c:pt idx="13">
                  <c:v>7.6819320000000001E-7</c:v>
                </c:pt>
                <c:pt idx="14">
                  <c:v>8.1064810000000001E-7</c:v>
                </c:pt>
                <c:pt idx="15">
                  <c:v>8.6466520000000003E-7</c:v>
                </c:pt>
                <c:pt idx="16">
                  <c:v>9.3660919999999998E-7</c:v>
                </c:pt>
                <c:pt idx="17">
                  <c:v>1.0383869999999999E-6</c:v>
                </c:pt>
                <c:pt idx="18">
                  <c:v>1.1933990000000001E-6</c:v>
                </c:pt>
                <c:pt idx="19">
                  <c:v>1.4459650000000001E-6</c:v>
                </c:pt>
                <c:pt idx="20">
                  <c:v>1.862577E-6</c:v>
                </c:pt>
                <c:pt idx="21">
                  <c:v>2.4827930000000002E-6</c:v>
                </c:pt>
                <c:pt idx="22">
                  <c:v>3.2715840000000001E-6</c:v>
                </c:pt>
                <c:pt idx="23">
                  <c:v>4.1379989999999998E-6</c:v>
                </c:pt>
                <c:pt idx="24">
                  <c:v>4.9862230000000002E-6</c:v>
                </c:pt>
                <c:pt idx="25">
                  <c:v>5.74684E-6</c:v>
                </c:pt>
                <c:pt idx="26">
                  <c:v>6.3885610000000001E-6</c:v>
                </c:pt>
                <c:pt idx="27">
                  <c:v>6.9129399999999997E-6</c:v>
                </c:pt>
                <c:pt idx="28">
                  <c:v>7.3398569999999997E-6</c:v>
                </c:pt>
                <c:pt idx="29">
                  <c:v>7.6933729999999994E-6</c:v>
                </c:pt>
                <c:pt idx="30">
                  <c:v>7.9940429999999993E-6</c:v>
                </c:pt>
                <c:pt idx="31">
                  <c:v>8.257372E-6</c:v>
                </c:pt>
                <c:pt idx="32">
                  <c:v>8.4941349999999996E-6</c:v>
                </c:pt>
                <c:pt idx="33">
                  <c:v>8.7113120000000003E-6</c:v>
                </c:pt>
                <c:pt idx="34">
                  <c:v>8.9134599999999992E-6</c:v>
                </c:pt>
                <c:pt idx="35">
                  <c:v>9.1036099999999994E-6</c:v>
                </c:pt>
                <c:pt idx="36">
                  <c:v>9.2838159999999995E-6</c:v>
                </c:pt>
                <c:pt idx="37">
                  <c:v>9.4555370000000007E-6</c:v>
                </c:pt>
                <c:pt idx="38">
                  <c:v>9.6198709999999998E-6</c:v>
                </c:pt>
                <c:pt idx="39">
                  <c:v>9.7776510000000006E-6</c:v>
                </c:pt>
                <c:pt idx="40">
                  <c:v>9.9295500000000005E-6</c:v>
                </c:pt>
                <c:pt idx="41">
                  <c:v>1.00761E-5</c:v>
                </c:pt>
                <c:pt idx="42">
                  <c:v>1.021784E-5</c:v>
                </c:pt>
                <c:pt idx="43">
                  <c:v>1.0355130000000001E-5</c:v>
                </c:pt>
                <c:pt idx="44">
                  <c:v>1.048833E-5</c:v>
                </c:pt>
                <c:pt idx="45">
                  <c:v>1.061775E-5</c:v>
                </c:pt>
                <c:pt idx="46">
                  <c:v>1.0743639999999999E-5</c:v>
                </c:pt>
                <c:pt idx="47">
                  <c:v>1.086626E-5</c:v>
                </c:pt>
                <c:pt idx="48">
                  <c:v>1.0985779999999999E-5</c:v>
                </c:pt>
                <c:pt idx="49">
                  <c:v>1.110242E-5</c:v>
                </c:pt>
                <c:pt idx="50">
                  <c:v>1.121636E-5</c:v>
                </c:pt>
                <c:pt idx="51">
                  <c:v>1.132775E-5</c:v>
                </c:pt>
                <c:pt idx="52">
                  <c:v>1.143677E-5</c:v>
                </c:pt>
                <c:pt idx="53">
                  <c:v>1.1543480000000001E-5</c:v>
                </c:pt>
                <c:pt idx="54">
                  <c:v>1.164806E-5</c:v>
                </c:pt>
                <c:pt idx="55">
                  <c:v>1.175057E-5</c:v>
                </c:pt>
                <c:pt idx="56">
                  <c:v>1.185116E-5</c:v>
                </c:pt>
                <c:pt idx="57">
                  <c:v>1.194989E-5</c:v>
                </c:pt>
                <c:pt idx="58">
                  <c:v>1.20468E-5</c:v>
                </c:pt>
                <c:pt idx="59">
                  <c:v>1.214203E-5</c:v>
                </c:pt>
                <c:pt idx="60">
                  <c:v>1.223567E-5</c:v>
                </c:pt>
                <c:pt idx="61">
                  <c:v>1.2327729999999999E-5</c:v>
                </c:pt>
                <c:pt idx="62">
                  <c:v>1.241831E-5</c:v>
                </c:pt>
                <c:pt idx="63">
                  <c:v>1.2507439999999999E-5</c:v>
                </c:pt>
                <c:pt idx="64">
                  <c:v>1.2595220000000001E-5</c:v>
                </c:pt>
                <c:pt idx="65">
                  <c:v>1.268166E-5</c:v>
                </c:pt>
                <c:pt idx="66">
                  <c:v>1.276683E-5</c:v>
                </c:pt>
                <c:pt idx="67">
                  <c:v>1.285076E-5</c:v>
                </c:pt>
                <c:pt idx="68">
                  <c:v>1.2933500000000001E-5</c:v>
                </c:pt>
                <c:pt idx="69">
                  <c:v>1.301512E-5</c:v>
                </c:pt>
                <c:pt idx="70">
                  <c:v>1.3095650000000001E-5</c:v>
                </c:pt>
                <c:pt idx="71">
                  <c:v>1.31751E-5</c:v>
                </c:pt>
                <c:pt idx="72">
                  <c:v>1.325353E-5</c:v>
                </c:pt>
                <c:pt idx="73">
                  <c:v>1.3330940000000001E-5</c:v>
                </c:pt>
                <c:pt idx="74">
                  <c:v>1.3407390000000001E-5</c:v>
                </c:pt>
                <c:pt idx="75">
                  <c:v>1.348289E-5</c:v>
                </c:pt>
                <c:pt idx="76">
                  <c:v>1.35575E-5</c:v>
                </c:pt>
                <c:pt idx="77">
                  <c:v>1.363123E-5</c:v>
                </c:pt>
                <c:pt idx="78">
                  <c:v>1.3704090000000001E-5</c:v>
                </c:pt>
                <c:pt idx="79">
                  <c:v>1.377614E-5</c:v>
                </c:pt>
                <c:pt idx="80">
                  <c:v>1.3847379999999999E-5</c:v>
                </c:pt>
                <c:pt idx="81">
                  <c:v>1.391783E-5</c:v>
                </c:pt>
                <c:pt idx="82">
                  <c:v>1.3987540000000001E-5</c:v>
                </c:pt>
                <c:pt idx="83">
                  <c:v>1.4056489999999999E-5</c:v>
                </c:pt>
                <c:pt idx="84">
                  <c:v>1.412472E-5</c:v>
                </c:pt>
                <c:pt idx="85">
                  <c:v>1.419225E-5</c:v>
                </c:pt>
                <c:pt idx="86">
                  <c:v>1.425909E-5</c:v>
                </c:pt>
                <c:pt idx="87">
                  <c:v>1.4325240000000001E-5</c:v>
                </c:pt>
                <c:pt idx="88">
                  <c:v>1.439076E-5</c:v>
                </c:pt>
                <c:pt idx="89">
                  <c:v>1.445563E-5</c:v>
                </c:pt>
                <c:pt idx="90">
                  <c:v>1.4519890000000001E-5</c:v>
                </c:pt>
                <c:pt idx="91">
                  <c:v>1.458354E-5</c:v>
                </c:pt>
                <c:pt idx="92">
                  <c:v>1.4646590000000001E-5</c:v>
                </c:pt>
                <c:pt idx="93">
                  <c:v>1.4709049999999999E-5</c:v>
                </c:pt>
                <c:pt idx="94">
                  <c:v>1.477095E-5</c:v>
                </c:pt>
                <c:pt idx="95">
                  <c:v>1.4832280000000001E-5</c:v>
                </c:pt>
                <c:pt idx="96">
                  <c:v>1.4893090000000001E-5</c:v>
                </c:pt>
                <c:pt idx="97">
                  <c:v>1.4953369999999999E-5</c:v>
                </c:pt>
                <c:pt idx="98">
                  <c:v>1.501312E-5</c:v>
                </c:pt>
                <c:pt idx="99">
                  <c:v>1.5072369999999999E-5</c:v>
                </c:pt>
                <c:pt idx="100">
                  <c:v>1.51311E-5</c:v>
                </c:pt>
                <c:pt idx="101">
                  <c:v>1.518937E-5</c:v>
                </c:pt>
                <c:pt idx="102">
                  <c:v>1.524715E-5</c:v>
                </c:pt>
                <c:pt idx="103">
                  <c:v>1.5304480000000001E-5</c:v>
                </c:pt>
                <c:pt idx="104">
                  <c:v>1.5361340000000001E-5</c:v>
                </c:pt>
                <c:pt idx="105">
                  <c:v>1.5417760000000001E-5</c:v>
                </c:pt>
                <c:pt idx="106">
                  <c:v>1.5473719999999999E-5</c:v>
                </c:pt>
                <c:pt idx="107">
                  <c:v>1.5529260000000001E-5</c:v>
                </c:pt>
                <c:pt idx="108">
                  <c:v>1.558441E-5</c:v>
                </c:pt>
                <c:pt idx="109">
                  <c:v>1.563909E-5</c:v>
                </c:pt>
                <c:pt idx="110">
                  <c:v>1.5693359999999998E-5</c:v>
                </c:pt>
                <c:pt idx="111">
                  <c:v>1.5747250000000001E-5</c:v>
                </c:pt>
                <c:pt idx="112">
                  <c:v>1.5800739999999999E-5</c:v>
                </c:pt>
                <c:pt idx="113">
                  <c:v>1.5853850000000001E-5</c:v>
                </c:pt>
                <c:pt idx="114">
                  <c:v>1.590658E-5</c:v>
                </c:pt>
                <c:pt idx="115">
                  <c:v>1.5958919999999999E-5</c:v>
                </c:pt>
                <c:pt idx="116">
                  <c:v>1.6010889999999999E-5</c:v>
                </c:pt>
                <c:pt idx="117">
                  <c:v>1.606253E-5</c:v>
                </c:pt>
                <c:pt idx="118">
                  <c:v>1.6113800000000001E-5</c:v>
                </c:pt>
                <c:pt idx="119">
                  <c:v>1.6164740000000001E-5</c:v>
                </c:pt>
                <c:pt idx="120">
                  <c:v>1.6215329999999999E-5</c:v>
                </c:pt>
                <c:pt idx="121">
                  <c:v>1.6265580000000001E-5</c:v>
                </c:pt>
                <c:pt idx="122">
                  <c:v>1.6315489999999999E-5</c:v>
                </c:pt>
                <c:pt idx="123">
                  <c:v>1.636509E-5</c:v>
                </c:pt>
                <c:pt idx="124">
                  <c:v>1.6414339999999999E-5</c:v>
                </c:pt>
                <c:pt idx="125">
                  <c:v>1.6463309999999999E-5</c:v>
                </c:pt>
                <c:pt idx="126">
                  <c:v>1.651195E-5</c:v>
                </c:pt>
                <c:pt idx="127">
                  <c:v>1.6560300000000001E-5</c:v>
                </c:pt>
                <c:pt idx="128">
                  <c:v>1.6608350000000002E-5</c:v>
                </c:pt>
                <c:pt idx="129">
                  <c:v>1.6656090000000001E-5</c:v>
                </c:pt>
                <c:pt idx="130">
                  <c:v>1.6703520000000002E-5</c:v>
                </c:pt>
                <c:pt idx="131">
                  <c:v>1.6750680000000001E-5</c:v>
                </c:pt>
                <c:pt idx="132">
                  <c:v>1.679756E-5</c:v>
                </c:pt>
                <c:pt idx="133">
                  <c:v>1.684414E-5</c:v>
                </c:pt>
                <c:pt idx="134">
                  <c:v>1.689045E-5</c:v>
                </c:pt>
                <c:pt idx="135">
                  <c:v>1.6936489999999999E-5</c:v>
                </c:pt>
                <c:pt idx="136">
                  <c:v>1.698228E-5</c:v>
                </c:pt>
                <c:pt idx="137">
                  <c:v>1.7027820000000001E-5</c:v>
                </c:pt>
                <c:pt idx="138">
                  <c:v>1.707308E-5</c:v>
                </c:pt>
                <c:pt idx="139">
                  <c:v>1.7118090000000001E-5</c:v>
                </c:pt>
                <c:pt idx="140">
                  <c:v>1.716284E-5</c:v>
                </c:pt>
                <c:pt idx="141">
                  <c:v>1.7207350000000001E-5</c:v>
                </c:pt>
                <c:pt idx="142">
                  <c:v>1.7251599999999999E-5</c:v>
                </c:pt>
                <c:pt idx="143">
                  <c:v>1.729563E-5</c:v>
                </c:pt>
                <c:pt idx="144">
                  <c:v>1.7339409999999999E-5</c:v>
                </c:pt>
                <c:pt idx="145">
                  <c:v>1.7382949999999999E-5</c:v>
                </c:pt>
                <c:pt idx="146">
                  <c:v>1.742626E-5</c:v>
                </c:pt>
                <c:pt idx="147">
                  <c:v>1.7469339999999998E-5</c:v>
                </c:pt>
                <c:pt idx="148">
                  <c:v>1.751218E-5</c:v>
                </c:pt>
                <c:pt idx="149">
                  <c:v>1.7554820000000001E-5</c:v>
                </c:pt>
                <c:pt idx="150">
                  <c:v>1.759722E-5</c:v>
                </c:pt>
                <c:pt idx="151">
                  <c:v>1.7639420000000001E-5</c:v>
                </c:pt>
                <c:pt idx="152">
                  <c:v>1.76814E-5</c:v>
                </c:pt>
                <c:pt idx="153">
                  <c:v>1.7723160000000001E-5</c:v>
                </c:pt>
                <c:pt idx="154">
                  <c:v>1.77647E-5</c:v>
                </c:pt>
                <c:pt idx="155">
                  <c:v>1.7806040000000001E-5</c:v>
                </c:pt>
                <c:pt idx="156">
                  <c:v>1.784719E-5</c:v>
                </c:pt>
                <c:pt idx="157">
                  <c:v>1.7888130000000001E-5</c:v>
                </c:pt>
                <c:pt idx="158">
                  <c:v>1.7928860000000001E-5</c:v>
                </c:pt>
                <c:pt idx="159">
                  <c:v>1.7969400000000001E-5</c:v>
                </c:pt>
                <c:pt idx="160">
                  <c:v>1.8009750000000002E-5</c:v>
                </c:pt>
                <c:pt idx="161">
                  <c:v>1.8049890000000001E-5</c:v>
                </c:pt>
                <c:pt idx="162">
                  <c:v>1.8089850000000001E-5</c:v>
                </c:pt>
                <c:pt idx="163">
                  <c:v>1.8129629999999999E-5</c:v>
                </c:pt>
                <c:pt idx="164">
                  <c:v>1.8169209999999999E-5</c:v>
                </c:pt>
                <c:pt idx="165">
                  <c:v>1.82086E-5</c:v>
                </c:pt>
                <c:pt idx="166">
                  <c:v>1.8247809999999999E-5</c:v>
                </c:pt>
                <c:pt idx="167">
                  <c:v>1.8286830000000001E-5</c:v>
                </c:pt>
                <c:pt idx="168">
                  <c:v>1.83257E-5</c:v>
                </c:pt>
                <c:pt idx="169">
                  <c:v>1.8364370000000001E-5</c:v>
                </c:pt>
                <c:pt idx="170">
                  <c:v>1.8402880000000002E-5</c:v>
                </c:pt>
                <c:pt idx="171">
                  <c:v>1.844122E-5</c:v>
                </c:pt>
                <c:pt idx="172">
                  <c:v>1.8479369999999999E-5</c:v>
                </c:pt>
                <c:pt idx="173">
                  <c:v>1.8517360000000001E-5</c:v>
                </c:pt>
                <c:pt idx="174">
                  <c:v>1.855518E-5</c:v>
                </c:pt>
                <c:pt idx="175">
                  <c:v>1.8592849999999999E-5</c:v>
                </c:pt>
                <c:pt idx="176">
                  <c:v>1.863034E-5</c:v>
                </c:pt>
                <c:pt idx="177">
                  <c:v>1.8667669999999999E-5</c:v>
                </c:pt>
                <c:pt idx="178">
                  <c:v>1.870484E-5</c:v>
                </c:pt>
                <c:pt idx="179">
                  <c:v>1.8741850000000001E-5</c:v>
                </c:pt>
                <c:pt idx="180">
                  <c:v>1.8778719999999998E-5</c:v>
                </c:pt>
                <c:pt idx="181">
                  <c:v>1.881541E-5</c:v>
                </c:pt>
                <c:pt idx="182">
                  <c:v>1.885197E-5</c:v>
                </c:pt>
                <c:pt idx="183">
                  <c:v>1.8888360000000001E-5</c:v>
                </c:pt>
                <c:pt idx="184">
                  <c:v>1.8924609999999999E-5</c:v>
                </c:pt>
                <c:pt idx="185">
                  <c:v>1.89607E-5</c:v>
                </c:pt>
                <c:pt idx="186">
                  <c:v>1.899664E-5</c:v>
                </c:pt>
                <c:pt idx="187">
                  <c:v>1.9032450000000001E-5</c:v>
                </c:pt>
                <c:pt idx="188">
                  <c:v>1.9068109999999999E-5</c:v>
                </c:pt>
                <c:pt idx="189">
                  <c:v>1.9103619999999999E-5</c:v>
                </c:pt>
                <c:pt idx="190">
                  <c:v>1.913899E-5</c:v>
                </c:pt>
                <c:pt idx="191">
                  <c:v>1.9174220000000002E-5</c:v>
                </c:pt>
                <c:pt idx="192">
                  <c:v>1.920931E-5</c:v>
                </c:pt>
                <c:pt idx="193">
                  <c:v>1.9244269999999999E-5</c:v>
                </c:pt>
                <c:pt idx="194">
                  <c:v>1.9279079999999998E-5</c:v>
                </c:pt>
                <c:pt idx="195">
                  <c:v>1.9313759999999999E-5</c:v>
                </c:pt>
                <c:pt idx="196">
                  <c:v>1.9348299999999999E-5</c:v>
                </c:pt>
                <c:pt idx="197">
                  <c:v>1.9382710000000001E-5</c:v>
                </c:pt>
                <c:pt idx="198">
                  <c:v>1.9417000000000001E-5</c:v>
                </c:pt>
                <c:pt idx="199">
                  <c:v>1.9451150000000001E-5</c:v>
                </c:pt>
                <c:pt idx="200">
                  <c:v>1.948519E-5</c:v>
                </c:pt>
                <c:pt idx="201">
                  <c:v>1.9519079999999999E-5</c:v>
                </c:pt>
                <c:pt idx="202">
                  <c:v>1.955284E-5</c:v>
                </c:pt>
                <c:pt idx="203">
                  <c:v>1.9586480000000002E-5</c:v>
                </c:pt>
                <c:pt idx="204">
                  <c:v>1.9619999999999998E-5</c:v>
                </c:pt>
                <c:pt idx="205">
                  <c:v>1.965339E-5</c:v>
                </c:pt>
                <c:pt idx="206">
                  <c:v>1.968666E-5</c:v>
                </c:pt>
                <c:pt idx="207">
                  <c:v>1.9719810000000001E-5</c:v>
                </c:pt>
                <c:pt idx="208">
                  <c:v>1.9752840000000001E-5</c:v>
                </c:pt>
                <c:pt idx="209">
                  <c:v>1.9785749999999999E-5</c:v>
                </c:pt>
                <c:pt idx="210">
                  <c:v>1.9818539999999999E-5</c:v>
                </c:pt>
                <c:pt idx="211">
                  <c:v>1.9851210000000001E-5</c:v>
                </c:pt>
                <c:pt idx="212">
                  <c:v>1.9883769999999999E-5</c:v>
                </c:pt>
                <c:pt idx="213">
                  <c:v>1.9916210000000002E-5</c:v>
                </c:pt>
                <c:pt idx="214">
                  <c:v>1.9948550000000001E-5</c:v>
                </c:pt>
                <c:pt idx="215">
                  <c:v>1.9980760000000001E-5</c:v>
                </c:pt>
                <c:pt idx="216">
                  <c:v>2.001286E-5</c:v>
                </c:pt>
                <c:pt idx="217">
                  <c:v>2.0044849999999998E-5</c:v>
                </c:pt>
                <c:pt idx="218">
                  <c:v>2.007674E-5</c:v>
                </c:pt>
                <c:pt idx="219">
                  <c:v>2.010851E-5</c:v>
                </c:pt>
                <c:pt idx="220">
                  <c:v>2.0140179999999999E-5</c:v>
                </c:pt>
                <c:pt idx="221">
                  <c:v>2.0171740000000001E-5</c:v>
                </c:pt>
                <c:pt idx="222">
                  <c:v>2.0203189999999999E-5</c:v>
                </c:pt>
                <c:pt idx="223">
                  <c:v>2.023453E-5</c:v>
                </c:pt>
                <c:pt idx="224">
                  <c:v>2.026577E-5</c:v>
                </c:pt>
                <c:pt idx="225">
                  <c:v>2.0296909999999999E-5</c:v>
                </c:pt>
                <c:pt idx="226">
                  <c:v>2.0327930000000001E-5</c:v>
                </c:pt>
                <c:pt idx="227">
                  <c:v>2.035886E-5</c:v>
                </c:pt>
                <c:pt idx="228">
                  <c:v>2.0389690000000002E-5</c:v>
                </c:pt>
                <c:pt idx="229">
                  <c:v>2.0420409999999999E-5</c:v>
                </c:pt>
                <c:pt idx="230">
                  <c:v>2.045103E-5</c:v>
                </c:pt>
                <c:pt idx="231">
                  <c:v>2.0481560000000001E-5</c:v>
                </c:pt>
                <c:pt idx="232">
                  <c:v>2.0511970000000001E-5</c:v>
                </c:pt>
                <c:pt idx="233">
                  <c:v>2.0542300000000002E-5</c:v>
                </c:pt>
                <c:pt idx="234">
                  <c:v>2.0572529999999999E-5</c:v>
                </c:pt>
                <c:pt idx="235">
                  <c:v>2.060267E-5</c:v>
                </c:pt>
                <c:pt idx="236">
                  <c:v>2.0632710000000001E-5</c:v>
                </c:pt>
                <c:pt idx="237">
                  <c:v>2.0662650000000001E-5</c:v>
                </c:pt>
                <c:pt idx="238">
                  <c:v>2.0692499999999999E-5</c:v>
                </c:pt>
                <c:pt idx="239">
                  <c:v>2.072225E-5</c:v>
                </c:pt>
                <c:pt idx="240">
                  <c:v>2.0751919999999998E-5</c:v>
                </c:pt>
                <c:pt idx="241">
                  <c:v>2.0781500000000001E-5</c:v>
                </c:pt>
                <c:pt idx="242">
                  <c:v>2.081098E-5</c:v>
                </c:pt>
                <c:pt idx="243">
                  <c:v>2.0840369999999999E-5</c:v>
                </c:pt>
                <c:pt idx="244">
                  <c:v>2.0869669999999999E-5</c:v>
                </c:pt>
                <c:pt idx="245">
                  <c:v>2.0898879999999999E-5</c:v>
                </c:pt>
                <c:pt idx="246">
                  <c:v>2.092799E-5</c:v>
                </c:pt>
                <c:pt idx="247">
                  <c:v>2.0957020000000001E-5</c:v>
                </c:pt>
                <c:pt idx="248">
                  <c:v>2.0985959999999999E-5</c:v>
                </c:pt>
                <c:pt idx="249">
                  <c:v>2.1014819999999999E-5</c:v>
                </c:pt>
                <c:pt idx="250">
                  <c:v>2.1043580000000002E-5</c:v>
                </c:pt>
              </c:numCache>
            </c:numRef>
          </c:yVal>
          <c:smooth val="1"/>
          <c:extLst>
            <c:ext xmlns:c16="http://schemas.microsoft.com/office/drawing/2014/chart" uri="{C3380CC4-5D6E-409C-BE32-E72D297353CC}">
              <c16:uniqueId val="{0000001C-4D4C-4B1C-89A4-3D3AFACA9F2D}"/>
            </c:ext>
          </c:extLst>
        </c:ser>
        <c:ser>
          <c:idx val="29"/>
          <c:order val="29"/>
          <c:tx>
            <c:strRef>
              <c:f>marine01!$AH$1</c:f>
              <c:strCache>
                <c:ptCount val="1"/>
                <c:pt idx="0">
                  <c:v>Dp(2.50171E-07) </c:v>
                </c:pt>
              </c:strCache>
            </c:strRef>
          </c:tx>
          <c:spPr>
            <a:ln w="12700">
              <a:solidFill>
                <a:srgbClr val="993366"/>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marine01!$AH$2:$AH$252</c:f>
              <c:numCache>
                <c:formatCode>0.00E+00</c:formatCode>
                <c:ptCount val="251"/>
                <c:pt idx="0">
                  <c:v>5.2678600000000002E-7</c:v>
                </c:pt>
                <c:pt idx="1">
                  <c:v>6.0782060000000001E-7</c:v>
                </c:pt>
                <c:pt idx="2">
                  <c:v>6.1827380000000001E-7</c:v>
                </c:pt>
                <c:pt idx="3">
                  <c:v>6.296409E-7</c:v>
                </c:pt>
                <c:pt idx="4">
                  <c:v>6.420271E-7</c:v>
                </c:pt>
                <c:pt idx="5">
                  <c:v>6.55584E-7</c:v>
                </c:pt>
                <c:pt idx="6">
                  <c:v>6.7050659999999999E-7</c:v>
                </c:pt>
                <c:pt idx="7">
                  <c:v>6.8704399999999999E-7</c:v>
                </c:pt>
                <c:pt idx="8">
                  <c:v>7.0551719999999999E-7</c:v>
                </c:pt>
                <c:pt idx="9">
                  <c:v>7.2634699999999996E-7</c:v>
                </c:pt>
                <c:pt idx="10">
                  <c:v>7.5009880000000001E-7</c:v>
                </c:pt>
                <c:pt idx="11">
                  <c:v>7.7755119999999998E-7</c:v>
                </c:pt>
                <c:pt idx="12">
                  <c:v>8.0980460000000002E-7</c:v>
                </c:pt>
                <c:pt idx="13">
                  <c:v>8.4849619999999999E-7</c:v>
                </c:pt>
                <c:pt idx="14">
                  <c:v>8.9614090000000001E-7</c:v>
                </c:pt>
                <c:pt idx="15">
                  <c:v>9.568302999999999E-7</c:v>
                </c:pt>
                <c:pt idx="16">
                  <c:v>1.0376640000000001E-6</c:v>
                </c:pt>
                <c:pt idx="17">
                  <c:v>1.1516680000000001E-6</c:v>
                </c:pt>
                <c:pt idx="18">
                  <c:v>1.3234520000000001E-6</c:v>
                </c:pt>
                <c:pt idx="19">
                  <c:v>1.596606E-6</c:v>
                </c:pt>
                <c:pt idx="20">
                  <c:v>2.0311100000000002E-6</c:v>
                </c:pt>
                <c:pt idx="21">
                  <c:v>2.6574289999999999E-6</c:v>
                </c:pt>
                <c:pt idx="22">
                  <c:v>3.4405470000000002E-6</c:v>
                </c:pt>
                <c:pt idx="23">
                  <c:v>4.2960689999999996E-6</c:v>
                </c:pt>
                <c:pt idx="24">
                  <c:v>5.1332579999999997E-6</c:v>
                </c:pt>
                <c:pt idx="25">
                  <c:v>5.8847609999999999E-6</c:v>
                </c:pt>
                <c:pt idx="26">
                  <c:v>6.5195930000000002E-6</c:v>
                </c:pt>
                <c:pt idx="27">
                  <c:v>7.0389340000000002E-6</c:v>
                </c:pt>
                <c:pt idx="28">
                  <c:v>7.4621530000000001E-6</c:v>
                </c:pt>
                <c:pt idx="29">
                  <c:v>7.8128790000000002E-6</c:v>
                </c:pt>
                <c:pt idx="30">
                  <c:v>8.1113630000000004E-6</c:v>
                </c:pt>
                <c:pt idx="31">
                  <c:v>8.3729069999999999E-6</c:v>
                </c:pt>
                <c:pt idx="32">
                  <c:v>8.6081529999999998E-6</c:v>
                </c:pt>
                <c:pt idx="33">
                  <c:v>8.8240039999999998E-6</c:v>
                </c:pt>
                <c:pt idx="34">
                  <c:v>9.0249659999999995E-6</c:v>
                </c:pt>
                <c:pt idx="35">
                  <c:v>9.2140380000000008E-6</c:v>
                </c:pt>
                <c:pt idx="36">
                  <c:v>9.3932520000000007E-6</c:v>
                </c:pt>
                <c:pt idx="37">
                  <c:v>9.5640539999999996E-6</c:v>
                </c:pt>
                <c:pt idx="38">
                  <c:v>9.72753E-6</c:v>
                </c:pt>
                <c:pt idx="39">
                  <c:v>9.8845029999999998E-6</c:v>
                </c:pt>
                <c:pt idx="40">
                  <c:v>1.003564E-5</c:v>
                </c:pt>
                <c:pt idx="41">
                  <c:v>1.018147E-5</c:v>
                </c:pt>
                <c:pt idx="42">
                  <c:v>1.032253E-5</c:v>
                </c:pt>
                <c:pt idx="43">
                  <c:v>1.045918E-5</c:v>
                </c:pt>
                <c:pt idx="44">
                  <c:v>1.059176E-5</c:v>
                </c:pt>
                <c:pt idx="45">
                  <c:v>1.0720580000000001E-5</c:v>
                </c:pt>
                <c:pt idx="46">
                  <c:v>1.084592E-5</c:v>
                </c:pt>
                <c:pt idx="47">
                  <c:v>1.096799E-5</c:v>
                </c:pt>
                <c:pt idx="48">
                  <c:v>1.108699E-5</c:v>
                </c:pt>
                <c:pt idx="49">
                  <c:v>1.120313E-5</c:v>
                </c:pt>
                <c:pt idx="50">
                  <c:v>1.131658E-5</c:v>
                </c:pt>
                <c:pt idx="51">
                  <c:v>1.14275E-5</c:v>
                </c:pt>
                <c:pt idx="52">
                  <c:v>1.1536070000000001E-5</c:v>
                </c:pt>
                <c:pt idx="53">
                  <c:v>1.164234E-5</c:v>
                </c:pt>
                <c:pt idx="54">
                  <c:v>1.1746510000000001E-5</c:v>
                </c:pt>
                <c:pt idx="55">
                  <c:v>1.1848609999999999E-5</c:v>
                </c:pt>
                <c:pt idx="56">
                  <c:v>1.1948790000000001E-5</c:v>
                </c:pt>
                <c:pt idx="57">
                  <c:v>1.204715E-5</c:v>
                </c:pt>
                <c:pt idx="58">
                  <c:v>1.2143680000000001E-5</c:v>
                </c:pt>
                <c:pt idx="59">
                  <c:v>1.2238539999999999E-5</c:v>
                </c:pt>
                <c:pt idx="60">
                  <c:v>1.233183E-5</c:v>
                </c:pt>
                <c:pt idx="61">
                  <c:v>1.242354E-5</c:v>
                </c:pt>
                <c:pt idx="62">
                  <c:v>1.251379E-5</c:v>
                </c:pt>
                <c:pt idx="63">
                  <c:v>1.260259E-5</c:v>
                </c:pt>
                <c:pt idx="64">
                  <c:v>1.2690050000000001E-5</c:v>
                </c:pt>
                <c:pt idx="65">
                  <c:v>1.277618E-5</c:v>
                </c:pt>
                <c:pt idx="66">
                  <c:v>1.286104E-5</c:v>
                </c:pt>
                <c:pt idx="67">
                  <c:v>1.294467E-5</c:v>
                </c:pt>
                <c:pt idx="68">
                  <c:v>1.3027120000000001E-5</c:v>
                </c:pt>
                <c:pt idx="69">
                  <c:v>1.3108460000000001E-5</c:v>
                </c:pt>
                <c:pt idx="70">
                  <c:v>1.31887E-5</c:v>
                </c:pt>
                <c:pt idx="71">
                  <c:v>1.326789E-5</c:v>
                </c:pt>
                <c:pt idx="72">
                  <c:v>1.334604E-5</c:v>
                </c:pt>
                <c:pt idx="73">
                  <c:v>1.342319E-5</c:v>
                </c:pt>
                <c:pt idx="74">
                  <c:v>1.349938E-5</c:v>
                </c:pt>
                <c:pt idx="75">
                  <c:v>1.3574630000000001E-5</c:v>
                </c:pt>
                <c:pt idx="76">
                  <c:v>1.364899E-5</c:v>
                </c:pt>
                <c:pt idx="77">
                  <c:v>1.372248E-5</c:v>
                </c:pt>
                <c:pt idx="78">
                  <c:v>1.3795099999999999E-5</c:v>
                </c:pt>
                <c:pt idx="79">
                  <c:v>1.3866920000000001E-5</c:v>
                </c:pt>
                <c:pt idx="80">
                  <c:v>1.393793E-5</c:v>
                </c:pt>
                <c:pt idx="81">
                  <c:v>1.4008150000000001E-5</c:v>
                </c:pt>
                <c:pt idx="82">
                  <c:v>1.4077629999999999E-5</c:v>
                </c:pt>
                <c:pt idx="83">
                  <c:v>1.414637E-5</c:v>
                </c:pt>
                <c:pt idx="84">
                  <c:v>1.421439E-5</c:v>
                </c:pt>
                <c:pt idx="85">
                  <c:v>1.4281700000000001E-5</c:v>
                </c:pt>
                <c:pt idx="86">
                  <c:v>1.434833E-5</c:v>
                </c:pt>
                <c:pt idx="87">
                  <c:v>1.441429E-5</c:v>
                </c:pt>
                <c:pt idx="88">
                  <c:v>1.4479599999999999E-5</c:v>
                </c:pt>
                <c:pt idx="89">
                  <c:v>1.454427E-5</c:v>
                </c:pt>
                <c:pt idx="90">
                  <c:v>1.460834E-5</c:v>
                </c:pt>
                <c:pt idx="91">
                  <c:v>1.467179E-5</c:v>
                </c:pt>
                <c:pt idx="92">
                  <c:v>1.473465E-5</c:v>
                </c:pt>
                <c:pt idx="93">
                  <c:v>1.4796929999999999E-5</c:v>
                </c:pt>
                <c:pt idx="94">
                  <c:v>1.485865E-5</c:v>
                </c:pt>
                <c:pt idx="95">
                  <c:v>1.4919800000000001E-5</c:v>
                </c:pt>
                <c:pt idx="96">
                  <c:v>1.498043E-5</c:v>
                </c:pt>
                <c:pt idx="97">
                  <c:v>1.504053E-5</c:v>
                </c:pt>
                <c:pt idx="98">
                  <c:v>1.51001E-5</c:v>
                </c:pt>
                <c:pt idx="99">
                  <c:v>1.515919E-5</c:v>
                </c:pt>
                <c:pt idx="100">
                  <c:v>1.521775E-5</c:v>
                </c:pt>
                <c:pt idx="101">
                  <c:v>1.527585E-5</c:v>
                </c:pt>
                <c:pt idx="102">
                  <c:v>1.5333459999999999E-5</c:v>
                </c:pt>
                <c:pt idx="103">
                  <c:v>1.539063E-5</c:v>
                </c:pt>
                <c:pt idx="104">
                  <c:v>1.544734E-5</c:v>
                </c:pt>
                <c:pt idx="105">
                  <c:v>1.5503590000000001E-5</c:v>
                </c:pt>
                <c:pt idx="106">
                  <c:v>1.5559390000000001E-5</c:v>
                </c:pt>
                <c:pt idx="107">
                  <c:v>1.5614790000000001E-5</c:v>
                </c:pt>
                <c:pt idx="108">
                  <c:v>1.5669779999999999E-5</c:v>
                </c:pt>
                <c:pt idx="109">
                  <c:v>1.5724309999999999E-5</c:v>
                </c:pt>
                <c:pt idx="110">
                  <c:v>1.577843E-5</c:v>
                </c:pt>
                <c:pt idx="111">
                  <c:v>1.5832179999999999E-5</c:v>
                </c:pt>
                <c:pt idx="112">
                  <c:v>1.588552E-5</c:v>
                </c:pt>
                <c:pt idx="113">
                  <c:v>1.5938479999999999E-5</c:v>
                </c:pt>
                <c:pt idx="114">
                  <c:v>1.5991070000000001E-5</c:v>
                </c:pt>
                <c:pt idx="115">
                  <c:v>1.6043270000000001E-5</c:v>
                </c:pt>
                <c:pt idx="116">
                  <c:v>1.6095100000000001E-5</c:v>
                </c:pt>
                <c:pt idx="117">
                  <c:v>1.6146599999999999E-5</c:v>
                </c:pt>
                <c:pt idx="118">
                  <c:v>1.6197739999999999E-5</c:v>
                </c:pt>
                <c:pt idx="119">
                  <c:v>1.6248540000000001E-5</c:v>
                </c:pt>
                <c:pt idx="120">
                  <c:v>1.6299000000000001E-5</c:v>
                </c:pt>
                <c:pt idx="121">
                  <c:v>1.634912E-5</c:v>
                </c:pt>
                <c:pt idx="122">
                  <c:v>1.63989E-5</c:v>
                </c:pt>
                <c:pt idx="123">
                  <c:v>1.6448370000000001E-5</c:v>
                </c:pt>
                <c:pt idx="124">
                  <c:v>1.6497489999999998E-5</c:v>
                </c:pt>
                <c:pt idx="125">
                  <c:v>1.6546340000000001E-5</c:v>
                </c:pt>
                <c:pt idx="126">
                  <c:v>1.659486E-5</c:v>
                </c:pt>
                <c:pt idx="127">
                  <c:v>1.6643079999999999E-5</c:v>
                </c:pt>
                <c:pt idx="128">
                  <c:v>1.6691E-5</c:v>
                </c:pt>
                <c:pt idx="129">
                  <c:v>1.6738630000000001E-5</c:v>
                </c:pt>
                <c:pt idx="130">
                  <c:v>1.678593E-5</c:v>
                </c:pt>
                <c:pt idx="131">
                  <c:v>1.6832980000000002E-5</c:v>
                </c:pt>
                <c:pt idx="132">
                  <c:v>1.6879729999999999E-5</c:v>
                </c:pt>
                <c:pt idx="133">
                  <c:v>1.6926200000000001E-5</c:v>
                </c:pt>
                <c:pt idx="134">
                  <c:v>1.697239E-5</c:v>
                </c:pt>
                <c:pt idx="135">
                  <c:v>1.7018320000000001E-5</c:v>
                </c:pt>
                <c:pt idx="136">
                  <c:v>1.7064000000000001E-5</c:v>
                </c:pt>
                <c:pt idx="137">
                  <c:v>1.7109430000000001E-5</c:v>
                </c:pt>
                <c:pt idx="138">
                  <c:v>1.7154570000000001E-5</c:v>
                </c:pt>
                <c:pt idx="139">
                  <c:v>1.7199479999999999E-5</c:v>
                </c:pt>
                <c:pt idx="140">
                  <c:v>1.7244120000000001E-5</c:v>
                </c:pt>
                <c:pt idx="141">
                  <c:v>1.728852E-5</c:v>
                </c:pt>
                <c:pt idx="142">
                  <c:v>1.7332660000000002E-5</c:v>
                </c:pt>
                <c:pt idx="143">
                  <c:v>1.7376590000000002E-5</c:v>
                </c:pt>
                <c:pt idx="144">
                  <c:v>1.742026E-5</c:v>
                </c:pt>
                <c:pt idx="145">
                  <c:v>1.7463689999999999E-5</c:v>
                </c:pt>
                <c:pt idx="146">
                  <c:v>1.75069E-5</c:v>
                </c:pt>
                <c:pt idx="147">
                  <c:v>1.7549880000000001E-5</c:v>
                </c:pt>
                <c:pt idx="148">
                  <c:v>1.7592609999999999E-5</c:v>
                </c:pt>
                <c:pt idx="149">
                  <c:v>1.763515E-5</c:v>
                </c:pt>
                <c:pt idx="150">
                  <c:v>1.7677450000000001E-5</c:v>
                </c:pt>
                <c:pt idx="151">
                  <c:v>1.7719559999999999E-5</c:v>
                </c:pt>
                <c:pt idx="152">
                  <c:v>1.7761439999999998E-5</c:v>
                </c:pt>
                <c:pt idx="153">
                  <c:v>1.7803099999999999E-5</c:v>
                </c:pt>
                <c:pt idx="154">
                  <c:v>1.7844549999999998E-5</c:v>
                </c:pt>
                <c:pt idx="155">
                  <c:v>1.788579E-5</c:v>
                </c:pt>
                <c:pt idx="156">
                  <c:v>1.7926839999999999E-5</c:v>
                </c:pt>
                <c:pt idx="157">
                  <c:v>1.796769E-5</c:v>
                </c:pt>
                <c:pt idx="158">
                  <c:v>1.800832E-5</c:v>
                </c:pt>
                <c:pt idx="159">
                  <c:v>1.804877E-5</c:v>
                </c:pt>
                <c:pt idx="160">
                  <c:v>1.8089030000000001E-5</c:v>
                </c:pt>
                <c:pt idx="161">
                  <c:v>1.8129080000000001E-5</c:v>
                </c:pt>
                <c:pt idx="162">
                  <c:v>1.8168950000000002E-5</c:v>
                </c:pt>
                <c:pt idx="163">
                  <c:v>1.8208629999999999E-5</c:v>
                </c:pt>
                <c:pt idx="164">
                  <c:v>1.8248130000000001E-5</c:v>
                </c:pt>
                <c:pt idx="165">
                  <c:v>1.8287429999999999E-5</c:v>
                </c:pt>
                <c:pt idx="166">
                  <c:v>1.8326550000000002E-5</c:v>
                </c:pt>
                <c:pt idx="167">
                  <c:v>1.8365490000000002E-5</c:v>
                </c:pt>
                <c:pt idx="168">
                  <c:v>1.840426E-5</c:v>
                </c:pt>
                <c:pt idx="169">
                  <c:v>1.8442849999999999E-5</c:v>
                </c:pt>
                <c:pt idx="170">
                  <c:v>1.848127E-5</c:v>
                </c:pt>
                <c:pt idx="171">
                  <c:v>1.8519519999999999E-5</c:v>
                </c:pt>
                <c:pt idx="172">
                  <c:v>1.85576E-5</c:v>
                </c:pt>
                <c:pt idx="173">
                  <c:v>1.8595499999999998E-5</c:v>
                </c:pt>
                <c:pt idx="174">
                  <c:v>1.8633239999999999E-5</c:v>
                </c:pt>
                <c:pt idx="175">
                  <c:v>1.8670819999999999E-5</c:v>
                </c:pt>
                <c:pt idx="176">
                  <c:v>1.870823E-5</c:v>
                </c:pt>
                <c:pt idx="177">
                  <c:v>1.8745480000000001E-5</c:v>
                </c:pt>
                <c:pt idx="178">
                  <c:v>1.878257E-5</c:v>
                </c:pt>
                <c:pt idx="179">
                  <c:v>1.8819500000000002E-5</c:v>
                </c:pt>
                <c:pt idx="180">
                  <c:v>1.885629E-5</c:v>
                </c:pt>
                <c:pt idx="181">
                  <c:v>1.88929E-5</c:v>
                </c:pt>
                <c:pt idx="182">
                  <c:v>1.8929380000000001E-5</c:v>
                </c:pt>
                <c:pt idx="183">
                  <c:v>1.896569E-5</c:v>
                </c:pt>
                <c:pt idx="184">
                  <c:v>1.9001859999999999E-5</c:v>
                </c:pt>
                <c:pt idx="185">
                  <c:v>1.9037880000000001E-5</c:v>
                </c:pt>
                <c:pt idx="186">
                  <c:v>1.9073739999999999E-5</c:v>
                </c:pt>
                <c:pt idx="187">
                  <c:v>1.9109469999999998E-5</c:v>
                </c:pt>
                <c:pt idx="188">
                  <c:v>1.9145060000000001E-5</c:v>
                </c:pt>
                <c:pt idx="189">
                  <c:v>1.918049E-5</c:v>
                </c:pt>
                <c:pt idx="190">
                  <c:v>1.9215789999999999E-5</c:v>
                </c:pt>
                <c:pt idx="191">
                  <c:v>1.9250949999999999E-5</c:v>
                </c:pt>
                <c:pt idx="192">
                  <c:v>1.9285959999999999E-5</c:v>
                </c:pt>
                <c:pt idx="193">
                  <c:v>1.932085E-5</c:v>
                </c:pt>
                <c:pt idx="194">
                  <c:v>1.9355590000000001E-5</c:v>
                </c:pt>
                <c:pt idx="195">
                  <c:v>1.9390189999999999E-5</c:v>
                </c:pt>
                <c:pt idx="196">
                  <c:v>1.9424660000000001E-5</c:v>
                </c:pt>
                <c:pt idx="197">
                  <c:v>1.9459000000000001E-5</c:v>
                </c:pt>
                <c:pt idx="198">
                  <c:v>1.949322E-5</c:v>
                </c:pt>
                <c:pt idx="199">
                  <c:v>1.9527299999999999E-5</c:v>
                </c:pt>
                <c:pt idx="200">
                  <c:v>1.9561259999999999E-5</c:v>
                </c:pt>
                <c:pt idx="201">
                  <c:v>1.9595090000000001E-5</c:v>
                </c:pt>
                <c:pt idx="202">
                  <c:v>1.9628779999999999E-5</c:v>
                </c:pt>
                <c:pt idx="203">
                  <c:v>1.966235E-5</c:v>
                </c:pt>
                <c:pt idx="204">
                  <c:v>1.9695799999999999E-5</c:v>
                </c:pt>
                <c:pt idx="205">
                  <c:v>1.9729129999999999E-5</c:v>
                </c:pt>
                <c:pt idx="206">
                  <c:v>1.9762330000000001E-5</c:v>
                </c:pt>
                <c:pt idx="207">
                  <c:v>1.9795410000000001E-5</c:v>
                </c:pt>
                <c:pt idx="208">
                  <c:v>1.9828369999999999E-5</c:v>
                </c:pt>
                <c:pt idx="209">
                  <c:v>1.986122E-5</c:v>
                </c:pt>
                <c:pt idx="210">
                  <c:v>1.9893939999999999E-5</c:v>
                </c:pt>
                <c:pt idx="211">
                  <c:v>1.9926539999999999E-5</c:v>
                </c:pt>
                <c:pt idx="212">
                  <c:v>1.9959039999999999E-5</c:v>
                </c:pt>
                <c:pt idx="213">
                  <c:v>1.9991420000000001E-5</c:v>
                </c:pt>
                <c:pt idx="214">
                  <c:v>2.0023689999999999E-5</c:v>
                </c:pt>
                <c:pt idx="215">
                  <c:v>2.0055830000000001E-5</c:v>
                </c:pt>
                <c:pt idx="216">
                  <c:v>2.008788E-5</c:v>
                </c:pt>
                <c:pt idx="217">
                  <c:v>2.01198E-5</c:v>
                </c:pt>
                <c:pt idx="218">
                  <c:v>2.015162E-5</c:v>
                </c:pt>
                <c:pt idx="219">
                  <c:v>2.0183329999999999E-5</c:v>
                </c:pt>
                <c:pt idx="220">
                  <c:v>2.0214940000000001E-5</c:v>
                </c:pt>
                <c:pt idx="221">
                  <c:v>2.0246439999999999E-5</c:v>
                </c:pt>
                <c:pt idx="222">
                  <c:v>2.0277819999999999E-5</c:v>
                </c:pt>
                <c:pt idx="223">
                  <c:v>2.0309099999999998E-5</c:v>
                </c:pt>
                <c:pt idx="224">
                  <c:v>2.0340289999999998E-5</c:v>
                </c:pt>
                <c:pt idx="225">
                  <c:v>2.037136E-5</c:v>
                </c:pt>
                <c:pt idx="226">
                  <c:v>2.0402320000000001E-5</c:v>
                </c:pt>
                <c:pt idx="227">
                  <c:v>2.0433189999999999E-5</c:v>
                </c:pt>
                <c:pt idx="228">
                  <c:v>2.0463970000000001E-5</c:v>
                </c:pt>
                <c:pt idx="229">
                  <c:v>2.049462E-5</c:v>
                </c:pt>
                <c:pt idx="230">
                  <c:v>2.052518E-5</c:v>
                </c:pt>
                <c:pt idx="231">
                  <c:v>2.055565E-5</c:v>
                </c:pt>
                <c:pt idx="232">
                  <c:v>2.058601E-5</c:v>
                </c:pt>
                <c:pt idx="233">
                  <c:v>2.0616269999999999E-5</c:v>
                </c:pt>
                <c:pt idx="234">
                  <c:v>2.0646449999999999E-5</c:v>
                </c:pt>
                <c:pt idx="235">
                  <c:v>2.067653E-5</c:v>
                </c:pt>
                <c:pt idx="236">
                  <c:v>2.070651E-5</c:v>
                </c:pt>
                <c:pt idx="237">
                  <c:v>2.07364E-5</c:v>
                </c:pt>
                <c:pt idx="238">
                  <c:v>2.076619E-5</c:v>
                </c:pt>
                <c:pt idx="239">
                  <c:v>2.0795890000000001E-5</c:v>
                </c:pt>
                <c:pt idx="240">
                  <c:v>2.0825499999999999E-5</c:v>
                </c:pt>
                <c:pt idx="241">
                  <c:v>2.0855020000000001E-5</c:v>
                </c:pt>
                <c:pt idx="242">
                  <c:v>2.088445E-5</c:v>
                </c:pt>
                <c:pt idx="243">
                  <c:v>2.0913789999999999E-5</c:v>
                </c:pt>
                <c:pt idx="244">
                  <c:v>2.0943020000000001E-5</c:v>
                </c:pt>
                <c:pt idx="245">
                  <c:v>2.0972180000000001E-5</c:v>
                </c:pt>
                <c:pt idx="246">
                  <c:v>2.1001240000000001E-5</c:v>
                </c:pt>
                <c:pt idx="247">
                  <c:v>2.1030210000000001E-5</c:v>
                </c:pt>
                <c:pt idx="248">
                  <c:v>2.10591E-5</c:v>
                </c:pt>
                <c:pt idx="249">
                  <c:v>2.1087899999999998E-5</c:v>
                </c:pt>
                <c:pt idx="250">
                  <c:v>2.1116619999999998E-5</c:v>
                </c:pt>
              </c:numCache>
            </c:numRef>
          </c:yVal>
          <c:smooth val="1"/>
          <c:extLst>
            <c:ext xmlns:c16="http://schemas.microsoft.com/office/drawing/2014/chart" uri="{C3380CC4-5D6E-409C-BE32-E72D297353CC}">
              <c16:uniqueId val="{0000001D-4D4C-4B1C-89A4-3D3AFACA9F2D}"/>
            </c:ext>
          </c:extLst>
        </c:ser>
        <c:ser>
          <c:idx val="30"/>
          <c:order val="30"/>
          <c:tx>
            <c:strRef>
              <c:f>marine01!$AI$1</c:f>
              <c:strCache>
                <c:ptCount val="1"/>
                <c:pt idx="0">
                  <c:v>Dp(2.74413E-07) </c:v>
                </c:pt>
              </c:strCache>
            </c:strRef>
          </c:tx>
          <c:spPr>
            <a:ln w="12700">
              <a:solidFill>
                <a:srgbClr val="333399"/>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marine01!$AI$2:$AI$252</c:f>
              <c:numCache>
                <c:formatCode>0.00E+00</c:formatCode>
                <c:ptCount val="251"/>
                <c:pt idx="0">
                  <c:v>5.8102309999999997E-7</c:v>
                </c:pt>
                <c:pt idx="1">
                  <c:v>6.6853949999999996E-7</c:v>
                </c:pt>
                <c:pt idx="2">
                  <c:v>6.8012839999999996E-7</c:v>
                </c:pt>
                <c:pt idx="3">
                  <c:v>6.9273610000000004E-7</c:v>
                </c:pt>
                <c:pt idx="4">
                  <c:v>7.0648070000000001E-7</c:v>
                </c:pt>
                <c:pt idx="5">
                  <c:v>7.2153229999999996E-7</c:v>
                </c:pt>
                <c:pt idx="6">
                  <c:v>7.3810980000000005E-7</c:v>
                </c:pt>
                <c:pt idx="7">
                  <c:v>7.5649310000000004E-7</c:v>
                </c:pt>
                <c:pt idx="8">
                  <c:v>7.7704270000000003E-7</c:v>
                </c:pt>
                <c:pt idx="9">
                  <c:v>8.002322E-7</c:v>
                </c:pt>
                <c:pt idx="10">
                  <c:v>8.2669789999999996E-7</c:v>
                </c:pt>
                <c:pt idx="11">
                  <c:v>8.5731620000000004E-7</c:v>
                </c:pt>
                <c:pt idx="12">
                  <c:v>8.9332559999999999E-7</c:v>
                </c:pt>
                <c:pt idx="13">
                  <c:v>9.3656750000000001E-7</c:v>
                </c:pt>
                <c:pt idx="14">
                  <c:v>9.8986149999999993E-7</c:v>
                </c:pt>
                <c:pt idx="15">
                  <c:v>1.0577690000000001E-6</c:v>
                </c:pt>
                <c:pt idx="16">
                  <c:v>1.148106E-6</c:v>
                </c:pt>
                <c:pt idx="17">
                  <c:v>1.2748930000000001E-6</c:v>
                </c:pt>
                <c:pt idx="18">
                  <c:v>1.463514E-6</c:v>
                </c:pt>
                <c:pt idx="19">
                  <c:v>1.756061E-6</c:v>
                </c:pt>
                <c:pt idx="20">
                  <c:v>2.2060959999999998E-6</c:v>
                </c:pt>
                <c:pt idx="21">
                  <c:v>2.836741E-6</c:v>
                </c:pt>
                <c:pt idx="22">
                  <c:v>3.6136839999999998E-6</c:v>
                </c:pt>
                <c:pt idx="23">
                  <c:v>4.4583969999999997E-6</c:v>
                </c:pt>
                <c:pt idx="24">
                  <c:v>5.2847070000000004E-6</c:v>
                </c:pt>
                <c:pt idx="25">
                  <c:v>6.0271939999999999E-6</c:v>
                </c:pt>
                <c:pt idx="26">
                  <c:v>6.6551869999999997E-6</c:v>
                </c:pt>
                <c:pt idx="27">
                  <c:v>7.1695160000000002E-6</c:v>
                </c:pt>
                <c:pt idx="28">
                  <c:v>7.5890550000000001E-6</c:v>
                </c:pt>
                <c:pt idx="29">
                  <c:v>7.9370069999999995E-6</c:v>
                </c:pt>
                <c:pt idx="30">
                  <c:v>8.2333199999999993E-6</c:v>
                </c:pt>
                <c:pt idx="31">
                  <c:v>8.4930910000000004E-6</c:v>
                </c:pt>
                <c:pt idx="32">
                  <c:v>8.7268349999999999E-6</c:v>
                </c:pt>
                <c:pt idx="33">
                  <c:v>8.9413720000000006E-6</c:v>
                </c:pt>
                <c:pt idx="34">
                  <c:v>9.1411600000000004E-6</c:v>
                </c:pt>
                <c:pt idx="35">
                  <c:v>9.3291640000000002E-6</c:v>
                </c:pt>
                <c:pt idx="36">
                  <c:v>9.5073969999999999E-6</c:v>
                </c:pt>
                <c:pt idx="37">
                  <c:v>9.6772870000000008E-6</c:v>
                </c:pt>
                <c:pt idx="38">
                  <c:v>9.8399119999999999E-6</c:v>
                </c:pt>
                <c:pt idx="39">
                  <c:v>9.9960870000000002E-6</c:v>
                </c:pt>
                <c:pt idx="40">
                  <c:v>1.014647E-5</c:v>
                </c:pt>
                <c:pt idx="41">
                  <c:v>1.0291589999999999E-5</c:v>
                </c:pt>
                <c:pt idx="42">
                  <c:v>1.0431970000000001E-5</c:v>
                </c:pt>
                <c:pt idx="43">
                  <c:v>1.056798E-5</c:v>
                </c:pt>
                <c:pt idx="44">
                  <c:v>1.0699950000000001E-5</c:v>
                </c:pt>
                <c:pt idx="45">
                  <c:v>1.0828179999999999E-5</c:v>
                </c:pt>
                <c:pt idx="46">
                  <c:v>1.095295E-5</c:v>
                </c:pt>
                <c:pt idx="47">
                  <c:v>1.107449E-5</c:v>
                </c:pt>
                <c:pt idx="48">
                  <c:v>1.1192970000000001E-5</c:v>
                </c:pt>
                <c:pt idx="49">
                  <c:v>1.1308609999999999E-5</c:v>
                </c:pt>
                <c:pt idx="50">
                  <c:v>1.1421579999999999E-5</c:v>
                </c:pt>
                <c:pt idx="51">
                  <c:v>1.153204E-5</c:v>
                </c:pt>
                <c:pt idx="52">
                  <c:v>1.164016E-5</c:v>
                </c:pt>
                <c:pt idx="53">
                  <c:v>1.174599E-5</c:v>
                </c:pt>
                <c:pt idx="54">
                  <c:v>1.184974E-5</c:v>
                </c:pt>
                <c:pt idx="55">
                  <c:v>1.1951429999999999E-5</c:v>
                </c:pt>
                <c:pt idx="56">
                  <c:v>1.205122E-5</c:v>
                </c:pt>
                <c:pt idx="57">
                  <c:v>1.214919E-5</c:v>
                </c:pt>
                <c:pt idx="58">
                  <c:v>1.2245340000000001E-5</c:v>
                </c:pt>
                <c:pt idx="59">
                  <c:v>1.2339839999999999E-5</c:v>
                </c:pt>
                <c:pt idx="60">
                  <c:v>1.2432779999999999E-5</c:v>
                </c:pt>
                <c:pt idx="61">
                  <c:v>1.252414E-5</c:v>
                </c:pt>
                <c:pt idx="62">
                  <c:v>1.2614060000000001E-5</c:v>
                </c:pt>
                <c:pt idx="63">
                  <c:v>1.2702529999999999E-5</c:v>
                </c:pt>
                <c:pt idx="64">
                  <c:v>1.278967E-5</c:v>
                </c:pt>
                <c:pt idx="65">
                  <c:v>1.2875479999999999E-5</c:v>
                </c:pt>
                <c:pt idx="66">
                  <c:v>1.2960040000000001E-5</c:v>
                </c:pt>
                <c:pt idx="67">
                  <c:v>1.3043370000000001E-5</c:v>
                </c:pt>
                <c:pt idx="68">
                  <c:v>1.312553E-5</c:v>
                </c:pt>
                <c:pt idx="69">
                  <c:v>1.320658E-5</c:v>
                </c:pt>
                <c:pt idx="70">
                  <c:v>1.3286550000000001E-5</c:v>
                </c:pt>
                <c:pt idx="71">
                  <c:v>1.336546E-5</c:v>
                </c:pt>
                <c:pt idx="72">
                  <c:v>1.344334E-5</c:v>
                </c:pt>
                <c:pt idx="73">
                  <c:v>1.352023E-5</c:v>
                </c:pt>
                <c:pt idx="74">
                  <c:v>1.3596159999999999E-5</c:v>
                </c:pt>
                <c:pt idx="75">
                  <c:v>1.3671159999999999E-5</c:v>
                </c:pt>
                <c:pt idx="76">
                  <c:v>1.374527E-5</c:v>
                </c:pt>
                <c:pt idx="77">
                  <c:v>1.381852E-5</c:v>
                </c:pt>
                <c:pt idx="78">
                  <c:v>1.3890899999999999E-5</c:v>
                </c:pt>
                <c:pt idx="79">
                  <c:v>1.3962479999999999E-5</c:v>
                </c:pt>
                <c:pt idx="80">
                  <c:v>1.4033260000000001E-5</c:v>
                </c:pt>
                <c:pt idx="81">
                  <c:v>1.4103249999999999E-5</c:v>
                </c:pt>
                <c:pt idx="82">
                  <c:v>1.417252E-5</c:v>
                </c:pt>
                <c:pt idx="83">
                  <c:v>1.4241040000000001E-5</c:v>
                </c:pt>
                <c:pt idx="84">
                  <c:v>1.430883E-5</c:v>
                </c:pt>
                <c:pt idx="85">
                  <c:v>1.4375929999999999E-5</c:v>
                </c:pt>
                <c:pt idx="86">
                  <c:v>1.444236E-5</c:v>
                </c:pt>
                <c:pt idx="87">
                  <c:v>1.4508099999999999E-5</c:v>
                </c:pt>
                <c:pt idx="88">
                  <c:v>1.4573219999999999E-5</c:v>
                </c:pt>
                <c:pt idx="89">
                  <c:v>1.463769E-5</c:v>
                </c:pt>
                <c:pt idx="90">
                  <c:v>1.4701560000000001E-5</c:v>
                </c:pt>
                <c:pt idx="91">
                  <c:v>1.4764819999999999E-5</c:v>
                </c:pt>
                <c:pt idx="92">
                  <c:v>1.4827489999999999E-5</c:v>
                </c:pt>
                <c:pt idx="93">
                  <c:v>1.4889579999999999E-5</c:v>
                </c:pt>
                <c:pt idx="94">
                  <c:v>1.4951110000000001E-5</c:v>
                </c:pt>
                <c:pt idx="95">
                  <c:v>1.501208E-5</c:v>
                </c:pt>
                <c:pt idx="96">
                  <c:v>1.5072530000000001E-5</c:v>
                </c:pt>
                <c:pt idx="97">
                  <c:v>1.513246E-5</c:v>
                </c:pt>
                <c:pt idx="98">
                  <c:v>1.5191849999999999E-5</c:v>
                </c:pt>
                <c:pt idx="99">
                  <c:v>1.525076E-5</c:v>
                </c:pt>
                <c:pt idx="100">
                  <c:v>1.5309149999999999E-5</c:v>
                </c:pt>
                <c:pt idx="101">
                  <c:v>1.536709E-5</c:v>
                </c:pt>
                <c:pt idx="102">
                  <c:v>1.5424540000000001E-5</c:v>
                </c:pt>
                <c:pt idx="103">
                  <c:v>1.548154E-5</c:v>
                </c:pt>
                <c:pt idx="104">
                  <c:v>1.5538080000000002E-5</c:v>
                </c:pt>
                <c:pt idx="105">
                  <c:v>1.5594179999999999E-5</c:v>
                </c:pt>
                <c:pt idx="106">
                  <c:v>1.5649819999999999E-5</c:v>
                </c:pt>
                <c:pt idx="107">
                  <c:v>1.570506E-5</c:v>
                </c:pt>
                <c:pt idx="108">
                  <c:v>1.5759890000000001E-5</c:v>
                </c:pt>
                <c:pt idx="109">
                  <c:v>1.581427E-5</c:v>
                </c:pt>
                <c:pt idx="110">
                  <c:v>1.5868249999999998E-5</c:v>
                </c:pt>
                <c:pt idx="111">
                  <c:v>1.592184E-5</c:v>
                </c:pt>
                <c:pt idx="112">
                  <c:v>1.5975040000000001E-5</c:v>
                </c:pt>
                <c:pt idx="113">
                  <c:v>1.602786E-5</c:v>
                </c:pt>
                <c:pt idx="114">
                  <c:v>1.608031E-5</c:v>
                </c:pt>
                <c:pt idx="115">
                  <c:v>1.6132359999999999E-5</c:v>
                </c:pt>
                <c:pt idx="116">
                  <c:v>1.618405E-5</c:v>
                </c:pt>
                <c:pt idx="117">
                  <c:v>1.6235410000000001E-5</c:v>
                </c:pt>
                <c:pt idx="118">
                  <c:v>1.6286419999999998E-5</c:v>
                </c:pt>
                <c:pt idx="119">
                  <c:v>1.6337079999999998E-5</c:v>
                </c:pt>
                <c:pt idx="120">
                  <c:v>1.6387399999999998E-5</c:v>
                </c:pt>
                <c:pt idx="121">
                  <c:v>1.6437389999999999E-5</c:v>
                </c:pt>
                <c:pt idx="122">
                  <c:v>1.6487029999999999E-5</c:v>
                </c:pt>
                <c:pt idx="123">
                  <c:v>1.6536379999999998E-5</c:v>
                </c:pt>
                <c:pt idx="124">
                  <c:v>1.658537E-5</c:v>
                </c:pt>
                <c:pt idx="125">
                  <c:v>1.663409E-5</c:v>
                </c:pt>
                <c:pt idx="126">
                  <c:v>1.668248E-5</c:v>
                </c:pt>
                <c:pt idx="127">
                  <c:v>1.6730580000000001E-5</c:v>
                </c:pt>
                <c:pt idx="128">
                  <c:v>1.677838E-5</c:v>
                </c:pt>
                <c:pt idx="129">
                  <c:v>1.682588E-5</c:v>
                </c:pt>
                <c:pt idx="130">
                  <c:v>1.6873070000000001E-5</c:v>
                </c:pt>
                <c:pt idx="131">
                  <c:v>1.691999E-5</c:v>
                </c:pt>
                <c:pt idx="132">
                  <c:v>1.696663E-5</c:v>
                </c:pt>
                <c:pt idx="133">
                  <c:v>1.701298E-5</c:v>
                </c:pt>
                <c:pt idx="134">
                  <c:v>1.7059050000000001E-5</c:v>
                </c:pt>
                <c:pt idx="135">
                  <c:v>1.710486E-5</c:v>
                </c:pt>
                <c:pt idx="136">
                  <c:v>1.715043E-5</c:v>
                </c:pt>
                <c:pt idx="137">
                  <c:v>1.7195740000000001E-5</c:v>
                </c:pt>
                <c:pt idx="138">
                  <c:v>1.7240770000000001E-5</c:v>
                </c:pt>
                <c:pt idx="139">
                  <c:v>1.728556E-5</c:v>
                </c:pt>
                <c:pt idx="140">
                  <c:v>1.7330099999999999E-5</c:v>
                </c:pt>
                <c:pt idx="141">
                  <c:v>1.737439E-5</c:v>
                </c:pt>
                <c:pt idx="142">
                  <c:v>1.7418420000000001E-5</c:v>
                </c:pt>
                <c:pt idx="143">
                  <c:v>1.746224E-5</c:v>
                </c:pt>
                <c:pt idx="144">
                  <c:v>1.7505800000000001E-5</c:v>
                </c:pt>
                <c:pt idx="145">
                  <c:v>1.754913E-5</c:v>
                </c:pt>
                <c:pt idx="146">
                  <c:v>1.7592229999999999E-5</c:v>
                </c:pt>
                <c:pt idx="147">
                  <c:v>1.7635110000000001E-5</c:v>
                </c:pt>
                <c:pt idx="148">
                  <c:v>1.7677740000000001E-5</c:v>
                </c:pt>
                <c:pt idx="149">
                  <c:v>1.7720179999999999E-5</c:v>
                </c:pt>
                <c:pt idx="150">
                  <c:v>1.776238E-5</c:v>
                </c:pt>
                <c:pt idx="151">
                  <c:v>1.780438E-5</c:v>
                </c:pt>
                <c:pt idx="152">
                  <c:v>1.7846159999999999E-5</c:v>
                </c:pt>
                <c:pt idx="153">
                  <c:v>1.788772E-5</c:v>
                </c:pt>
                <c:pt idx="154">
                  <c:v>1.7929069999999999E-5</c:v>
                </c:pt>
                <c:pt idx="155">
                  <c:v>1.797021E-5</c:v>
                </c:pt>
                <c:pt idx="156">
                  <c:v>1.8011169999999999E-5</c:v>
                </c:pt>
                <c:pt idx="157">
                  <c:v>1.805192E-5</c:v>
                </c:pt>
                <c:pt idx="158">
                  <c:v>1.8092460000000001E-5</c:v>
                </c:pt>
                <c:pt idx="159">
                  <c:v>1.8132820000000002E-5</c:v>
                </c:pt>
                <c:pt idx="160">
                  <c:v>1.8172979999999999E-5</c:v>
                </c:pt>
                <c:pt idx="161">
                  <c:v>1.8212939999999999E-5</c:v>
                </c:pt>
                <c:pt idx="162">
                  <c:v>1.825272E-5</c:v>
                </c:pt>
                <c:pt idx="163">
                  <c:v>1.8292309999999998E-5</c:v>
                </c:pt>
                <c:pt idx="164">
                  <c:v>1.833171E-5</c:v>
                </c:pt>
                <c:pt idx="165">
                  <c:v>1.8370919999999999E-5</c:v>
                </c:pt>
                <c:pt idx="166">
                  <c:v>1.8409950000000002E-5</c:v>
                </c:pt>
                <c:pt idx="167">
                  <c:v>1.8448799999999999E-5</c:v>
                </c:pt>
                <c:pt idx="168">
                  <c:v>1.8487490000000001E-5</c:v>
                </c:pt>
                <c:pt idx="169">
                  <c:v>1.8525990000000001E-5</c:v>
                </c:pt>
                <c:pt idx="170">
                  <c:v>1.8564319999999999E-5</c:v>
                </c:pt>
                <c:pt idx="171">
                  <c:v>1.8602489999999999E-5</c:v>
                </c:pt>
                <c:pt idx="172">
                  <c:v>1.864047E-5</c:v>
                </c:pt>
                <c:pt idx="173">
                  <c:v>1.867829E-5</c:v>
                </c:pt>
                <c:pt idx="174">
                  <c:v>1.8715940000000001E-5</c:v>
                </c:pt>
                <c:pt idx="175">
                  <c:v>1.8753439999999998E-5</c:v>
                </c:pt>
                <c:pt idx="176">
                  <c:v>1.8790770000000001E-5</c:v>
                </c:pt>
                <c:pt idx="177">
                  <c:v>1.8827929999999998E-5</c:v>
                </c:pt>
                <c:pt idx="178">
                  <c:v>1.8864939999999999E-5</c:v>
                </c:pt>
                <c:pt idx="179">
                  <c:v>1.8901789999999998E-5</c:v>
                </c:pt>
                <c:pt idx="180">
                  <c:v>1.8938499999999998E-5</c:v>
                </c:pt>
                <c:pt idx="181">
                  <c:v>1.8975029999999999E-5</c:v>
                </c:pt>
                <c:pt idx="182">
                  <c:v>1.9011430000000001E-5</c:v>
                </c:pt>
                <c:pt idx="183">
                  <c:v>1.9047660000000001E-5</c:v>
                </c:pt>
                <c:pt idx="184">
                  <c:v>1.9083749999999998E-5</c:v>
                </c:pt>
                <c:pt idx="185">
                  <c:v>1.9119689999999999E-5</c:v>
                </c:pt>
                <c:pt idx="186">
                  <c:v>1.9155479999999998E-5</c:v>
                </c:pt>
                <c:pt idx="187">
                  <c:v>1.9191129999999999E-5</c:v>
                </c:pt>
                <c:pt idx="188">
                  <c:v>1.9226639999999999E-5</c:v>
                </c:pt>
                <c:pt idx="189">
                  <c:v>1.9262E-5</c:v>
                </c:pt>
                <c:pt idx="190">
                  <c:v>1.929722E-5</c:v>
                </c:pt>
                <c:pt idx="191">
                  <c:v>1.9332300000000001E-5</c:v>
                </c:pt>
                <c:pt idx="192">
                  <c:v>1.9367239999999999E-5</c:v>
                </c:pt>
                <c:pt idx="193">
                  <c:v>1.9402049999999998E-5</c:v>
                </c:pt>
                <c:pt idx="194">
                  <c:v>1.9436720000000001E-5</c:v>
                </c:pt>
                <c:pt idx="195">
                  <c:v>1.9471250000000001E-5</c:v>
                </c:pt>
                <c:pt idx="196">
                  <c:v>1.9505640000000001E-5</c:v>
                </c:pt>
                <c:pt idx="197">
                  <c:v>1.953991E-5</c:v>
                </c:pt>
                <c:pt idx="198">
                  <c:v>1.9574049999999999E-5</c:v>
                </c:pt>
                <c:pt idx="199">
                  <c:v>1.9608070000000001E-5</c:v>
                </c:pt>
                <c:pt idx="200">
                  <c:v>1.964196E-5</c:v>
                </c:pt>
                <c:pt idx="201">
                  <c:v>1.9675709999999999E-5</c:v>
                </c:pt>
                <c:pt idx="202">
                  <c:v>1.970933E-5</c:v>
                </c:pt>
                <c:pt idx="203">
                  <c:v>1.9742829999999999E-5</c:v>
                </c:pt>
                <c:pt idx="204">
                  <c:v>1.9776209999999999E-5</c:v>
                </c:pt>
                <c:pt idx="205">
                  <c:v>1.9809469999999999E-5</c:v>
                </c:pt>
                <c:pt idx="206">
                  <c:v>1.9842599999999999E-5</c:v>
                </c:pt>
                <c:pt idx="207">
                  <c:v>1.9875620000000001E-5</c:v>
                </c:pt>
                <c:pt idx="208">
                  <c:v>1.9908510000000002E-5</c:v>
                </c:pt>
                <c:pt idx="209">
                  <c:v>1.9941290000000001E-5</c:v>
                </c:pt>
                <c:pt idx="210">
                  <c:v>1.9973940000000001E-5</c:v>
                </c:pt>
                <c:pt idx="211">
                  <c:v>2.0006480000000001E-5</c:v>
                </c:pt>
                <c:pt idx="212">
                  <c:v>2.003891E-5</c:v>
                </c:pt>
                <c:pt idx="213">
                  <c:v>2.007122E-5</c:v>
                </c:pt>
                <c:pt idx="214">
                  <c:v>2.0103419999999999E-5</c:v>
                </c:pt>
                <c:pt idx="215">
                  <c:v>2.0135500000000001E-5</c:v>
                </c:pt>
                <c:pt idx="216">
                  <c:v>2.0167480000000002E-5</c:v>
                </c:pt>
                <c:pt idx="217">
                  <c:v>2.0199340000000001E-5</c:v>
                </c:pt>
                <c:pt idx="218">
                  <c:v>2.02311E-5</c:v>
                </c:pt>
                <c:pt idx="219">
                  <c:v>2.0262740000000001E-5</c:v>
                </c:pt>
                <c:pt idx="220">
                  <c:v>2.0294289999999999E-5</c:v>
                </c:pt>
                <c:pt idx="221">
                  <c:v>2.0325719999999999E-5</c:v>
                </c:pt>
                <c:pt idx="222">
                  <c:v>2.0357040000000001E-5</c:v>
                </c:pt>
                <c:pt idx="223">
                  <c:v>2.038826E-5</c:v>
                </c:pt>
                <c:pt idx="224">
                  <c:v>2.0419380000000002E-5</c:v>
                </c:pt>
                <c:pt idx="225">
                  <c:v>2.0450389999999999E-5</c:v>
                </c:pt>
                <c:pt idx="226">
                  <c:v>2.0481289999999999E-5</c:v>
                </c:pt>
                <c:pt idx="227">
                  <c:v>2.05121E-5</c:v>
                </c:pt>
                <c:pt idx="228">
                  <c:v>2.0542820000000001E-5</c:v>
                </c:pt>
                <c:pt idx="229">
                  <c:v>2.0573409999999999E-5</c:v>
                </c:pt>
                <c:pt idx="230">
                  <c:v>2.0603909999999998E-5</c:v>
                </c:pt>
                <c:pt idx="231">
                  <c:v>2.0634320000000001E-5</c:v>
                </c:pt>
                <c:pt idx="232">
                  <c:v>2.066462E-5</c:v>
                </c:pt>
                <c:pt idx="233">
                  <c:v>2.0694819999999998E-5</c:v>
                </c:pt>
                <c:pt idx="234">
                  <c:v>2.0724940000000002E-5</c:v>
                </c:pt>
                <c:pt idx="235">
                  <c:v>2.0754960000000001E-5</c:v>
                </c:pt>
                <c:pt idx="236">
                  <c:v>2.0784890000000001E-5</c:v>
                </c:pt>
                <c:pt idx="237">
                  <c:v>2.081471E-5</c:v>
                </c:pt>
                <c:pt idx="238">
                  <c:v>2.084445E-5</c:v>
                </c:pt>
                <c:pt idx="239">
                  <c:v>2.087409E-5</c:v>
                </c:pt>
                <c:pt idx="240">
                  <c:v>2.090364E-5</c:v>
                </c:pt>
                <c:pt idx="241">
                  <c:v>2.0933109999999999E-5</c:v>
                </c:pt>
                <c:pt idx="242">
                  <c:v>2.096248E-5</c:v>
                </c:pt>
                <c:pt idx="243">
                  <c:v>2.0991759999999998E-5</c:v>
                </c:pt>
                <c:pt idx="244">
                  <c:v>2.102094E-5</c:v>
                </c:pt>
                <c:pt idx="245">
                  <c:v>2.1050039999999999E-5</c:v>
                </c:pt>
                <c:pt idx="246">
                  <c:v>2.1079039999999999E-5</c:v>
                </c:pt>
                <c:pt idx="247">
                  <c:v>2.1107959999999999E-5</c:v>
                </c:pt>
                <c:pt idx="248">
                  <c:v>2.113679E-5</c:v>
                </c:pt>
                <c:pt idx="249">
                  <c:v>2.1165539999999999E-5</c:v>
                </c:pt>
                <c:pt idx="250">
                  <c:v>2.1194200000000001E-5</c:v>
                </c:pt>
              </c:numCache>
            </c:numRef>
          </c:yVal>
          <c:smooth val="1"/>
          <c:extLst>
            <c:ext xmlns:c16="http://schemas.microsoft.com/office/drawing/2014/chart" uri="{C3380CC4-5D6E-409C-BE32-E72D297353CC}">
              <c16:uniqueId val="{0000001E-4D4C-4B1C-89A4-3D3AFACA9F2D}"/>
            </c:ext>
          </c:extLst>
        </c:ser>
        <c:ser>
          <c:idx val="31"/>
          <c:order val="31"/>
          <c:tx>
            <c:strRef>
              <c:f>marine01!$AJ$1</c:f>
              <c:strCache>
                <c:ptCount val="1"/>
                <c:pt idx="0">
                  <c:v>Dp(3.01003E-07) </c:v>
                </c:pt>
              </c:strCache>
            </c:strRef>
          </c:tx>
          <c:spPr>
            <a:ln w="12700">
              <a:solidFill>
                <a:srgbClr val="0000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marine01!$AJ$2:$AJ$252</c:f>
              <c:numCache>
                <c:formatCode>0.00E+00</c:formatCode>
                <c:ptCount val="251"/>
                <c:pt idx="0">
                  <c:v>6.4055160000000004E-7</c:v>
                </c:pt>
                <c:pt idx="1">
                  <c:v>7.3515090000000005E-7</c:v>
                </c:pt>
                <c:pt idx="2">
                  <c:v>7.4798580000000003E-7</c:v>
                </c:pt>
                <c:pt idx="3">
                  <c:v>7.6195460000000003E-7</c:v>
                </c:pt>
                <c:pt idx="4">
                  <c:v>7.7718960000000002E-7</c:v>
                </c:pt>
                <c:pt idx="5">
                  <c:v>7.9388100000000004E-7</c:v>
                </c:pt>
                <c:pt idx="6">
                  <c:v>8.1227379999999997E-7</c:v>
                </c:pt>
                <c:pt idx="7">
                  <c:v>8.3268130000000002E-7</c:v>
                </c:pt>
                <c:pt idx="8">
                  <c:v>8.5550760000000004E-7</c:v>
                </c:pt>
                <c:pt idx="9">
                  <c:v>8.8128290000000005E-7</c:v>
                </c:pt>
                <c:pt idx="10">
                  <c:v>9.107206E-7</c:v>
                </c:pt>
                <c:pt idx="11">
                  <c:v>9.4480230000000002E-7</c:v>
                </c:pt>
                <c:pt idx="12">
                  <c:v>9.8491440000000002E-7</c:v>
                </c:pt>
                <c:pt idx="13">
                  <c:v>1.0331140000000001E-6</c:v>
                </c:pt>
                <c:pt idx="14">
                  <c:v>1.0925360000000001E-6</c:v>
                </c:pt>
                <c:pt idx="15">
                  <c:v>1.1682140000000001E-6</c:v>
                </c:pt>
                <c:pt idx="16">
                  <c:v>1.268646E-6</c:v>
                </c:pt>
                <c:pt idx="17">
                  <c:v>1.4086829999999999E-6</c:v>
                </c:pt>
                <c:pt idx="18">
                  <c:v>1.6140520000000001E-6</c:v>
                </c:pt>
                <c:pt idx="19">
                  <c:v>1.9247660000000001E-6</c:v>
                </c:pt>
                <c:pt idx="20">
                  <c:v>2.3882860000000001E-6</c:v>
                </c:pt>
                <c:pt idx="21">
                  <c:v>3.0218349999999999E-6</c:v>
                </c:pt>
                <c:pt idx="22">
                  <c:v>3.7922220000000001E-6</c:v>
                </c:pt>
                <c:pt idx="23">
                  <c:v>4.6261950000000004E-6</c:v>
                </c:pt>
                <c:pt idx="24">
                  <c:v>5.4417379999999997E-6</c:v>
                </c:pt>
                <c:pt idx="25">
                  <c:v>6.1752699999999996E-6</c:v>
                </c:pt>
                <c:pt idx="26">
                  <c:v>6.7964489999999997E-6</c:v>
                </c:pt>
                <c:pt idx="27">
                  <c:v>7.3057750000000004E-6</c:v>
                </c:pt>
                <c:pt idx="28">
                  <c:v>7.7216409999999995E-6</c:v>
                </c:pt>
                <c:pt idx="29">
                  <c:v>8.0668269999999993E-6</c:v>
                </c:pt>
                <c:pt idx="30">
                  <c:v>8.3609789999999993E-6</c:v>
                </c:pt>
                <c:pt idx="31">
                  <c:v>8.6189919999999998E-6</c:v>
                </c:pt>
                <c:pt idx="32">
                  <c:v>8.8512450000000007E-6</c:v>
                </c:pt>
                <c:pt idx="33">
                  <c:v>9.0644810000000007E-6</c:v>
                </c:pt>
                <c:pt idx="34">
                  <c:v>9.2631059999999992E-6</c:v>
                </c:pt>
                <c:pt idx="35">
                  <c:v>9.4500529999999993E-6</c:v>
                </c:pt>
                <c:pt idx="36">
                  <c:v>9.6273140000000001E-6</c:v>
                </c:pt>
                <c:pt idx="37">
                  <c:v>9.7963029999999996E-6</c:v>
                </c:pt>
                <c:pt idx="38">
                  <c:v>9.9580860000000005E-6</c:v>
                </c:pt>
                <c:pt idx="39">
                  <c:v>1.011347E-5</c:v>
                </c:pt>
                <c:pt idx="40">
                  <c:v>1.0263110000000001E-5</c:v>
                </c:pt>
                <c:pt idx="41">
                  <c:v>1.040753E-5</c:v>
                </c:pt>
                <c:pt idx="42">
                  <c:v>1.0547240000000001E-5</c:v>
                </c:pt>
                <c:pt idx="43">
                  <c:v>1.06826E-5</c:v>
                </c:pt>
                <c:pt idx="44">
                  <c:v>1.0813960000000001E-5</c:v>
                </c:pt>
                <c:pt idx="45">
                  <c:v>1.094162E-5</c:v>
                </c:pt>
                <c:pt idx="46">
                  <c:v>1.106583E-5</c:v>
                </c:pt>
                <c:pt idx="47">
                  <c:v>1.118683E-5</c:v>
                </c:pt>
                <c:pt idx="48">
                  <c:v>1.1304800000000001E-5</c:v>
                </c:pt>
                <c:pt idx="49">
                  <c:v>1.141994E-5</c:v>
                </c:pt>
                <c:pt idx="50">
                  <c:v>1.1532439999999999E-5</c:v>
                </c:pt>
                <c:pt idx="51">
                  <c:v>1.1642429999999999E-5</c:v>
                </c:pt>
                <c:pt idx="52">
                  <c:v>1.17501E-5</c:v>
                </c:pt>
                <c:pt idx="53">
                  <c:v>1.1855509999999999E-5</c:v>
                </c:pt>
                <c:pt idx="54">
                  <c:v>1.195883E-5</c:v>
                </c:pt>
                <c:pt idx="55">
                  <c:v>1.206012E-5</c:v>
                </c:pt>
                <c:pt idx="56">
                  <c:v>1.215951E-5</c:v>
                </c:pt>
                <c:pt idx="57">
                  <c:v>1.2257089999999999E-5</c:v>
                </c:pt>
                <c:pt idx="58">
                  <c:v>1.235288E-5</c:v>
                </c:pt>
                <c:pt idx="59">
                  <c:v>1.2447019999999999E-5</c:v>
                </c:pt>
                <c:pt idx="60">
                  <c:v>1.253959E-5</c:v>
                </c:pt>
                <c:pt idx="61">
                  <c:v>1.263062E-5</c:v>
                </c:pt>
                <c:pt idx="62">
                  <c:v>1.272019E-5</c:v>
                </c:pt>
                <c:pt idx="63">
                  <c:v>1.280834E-5</c:v>
                </c:pt>
                <c:pt idx="64">
                  <c:v>1.289516E-5</c:v>
                </c:pt>
                <c:pt idx="65">
                  <c:v>1.298066E-5</c:v>
                </c:pt>
                <c:pt idx="66">
                  <c:v>1.306491E-5</c:v>
                </c:pt>
                <c:pt idx="67">
                  <c:v>1.314795E-5</c:v>
                </c:pt>
                <c:pt idx="68">
                  <c:v>1.3229810000000001E-5</c:v>
                </c:pt>
                <c:pt idx="69">
                  <c:v>1.331058E-5</c:v>
                </c:pt>
                <c:pt idx="70">
                  <c:v>1.339026E-5</c:v>
                </c:pt>
                <c:pt idx="71">
                  <c:v>1.3468900000000001E-5</c:v>
                </c:pt>
                <c:pt idx="72">
                  <c:v>1.3546510000000001E-5</c:v>
                </c:pt>
                <c:pt idx="73">
                  <c:v>1.3623139999999999E-5</c:v>
                </c:pt>
                <c:pt idx="74">
                  <c:v>1.3698810000000001E-5</c:v>
                </c:pt>
                <c:pt idx="75">
                  <c:v>1.377356E-5</c:v>
                </c:pt>
                <c:pt idx="76">
                  <c:v>1.384742E-5</c:v>
                </c:pt>
                <c:pt idx="77">
                  <c:v>1.3920419999999999E-5</c:v>
                </c:pt>
                <c:pt idx="78">
                  <c:v>1.399257E-5</c:v>
                </c:pt>
                <c:pt idx="79">
                  <c:v>1.406391E-5</c:v>
                </c:pt>
                <c:pt idx="80">
                  <c:v>1.4134460000000001E-5</c:v>
                </c:pt>
                <c:pt idx="81">
                  <c:v>1.420422E-5</c:v>
                </c:pt>
                <c:pt idx="82">
                  <c:v>1.427326E-5</c:v>
                </c:pt>
                <c:pt idx="83">
                  <c:v>1.4341560000000001E-5</c:v>
                </c:pt>
                <c:pt idx="84">
                  <c:v>1.440914E-5</c:v>
                </c:pt>
                <c:pt idx="85">
                  <c:v>1.447603E-5</c:v>
                </c:pt>
                <c:pt idx="86">
                  <c:v>1.454225E-5</c:v>
                </c:pt>
                <c:pt idx="87">
                  <c:v>1.460778E-5</c:v>
                </c:pt>
                <c:pt idx="88">
                  <c:v>1.467269E-5</c:v>
                </c:pt>
                <c:pt idx="89">
                  <c:v>1.4736969999999999E-5</c:v>
                </c:pt>
                <c:pt idx="90">
                  <c:v>1.480064E-5</c:v>
                </c:pt>
                <c:pt idx="91">
                  <c:v>1.48637E-5</c:v>
                </c:pt>
                <c:pt idx="92">
                  <c:v>1.492618E-5</c:v>
                </c:pt>
                <c:pt idx="93">
                  <c:v>1.498808E-5</c:v>
                </c:pt>
                <c:pt idx="94">
                  <c:v>1.5049430000000001E-5</c:v>
                </c:pt>
                <c:pt idx="95">
                  <c:v>1.5110219999999999E-5</c:v>
                </c:pt>
                <c:pt idx="96">
                  <c:v>1.517048E-5</c:v>
                </c:pt>
                <c:pt idx="97">
                  <c:v>1.5230230000000001E-5</c:v>
                </c:pt>
                <c:pt idx="98">
                  <c:v>1.528945E-5</c:v>
                </c:pt>
                <c:pt idx="99">
                  <c:v>1.5348189999999999E-5</c:v>
                </c:pt>
                <c:pt idx="100">
                  <c:v>1.5406409999999999E-5</c:v>
                </c:pt>
                <c:pt idx="101">
                  <c:v>1.5464170000000001E-5</c:v>
                </c:pt>
                <c:pt idx="102">
                  <c:v>1.552145E-5</c:v>
                </c:pt>
                <c:pt idx="103">
                  <c:v>1.5578289999999999E-5</c:v>
                </c:pt>
                <c:pt idx="104">
                  <c:v>1.5634669999999999E-5</c:v>
                </c:pt>
                <c:pt idx="105">
                  <c:v>1.5690599999999998E-5</c:v>
                </c:pt>
                <c:pt idx="106">
                  <c:v>1.5746090000000001E-5</c:v>
                </c:pt>
                <c:pt idx="107">
                  <c:v>1.5801169999999998E-5</c:v>
                </c:pt>
                <c:pt idx="108">
                  <c:v>1.5855850000000002E-5</c:v>
                </c:pt>
                <c:pt idx="109">
                  <c:v>1.591007E-5</c:v>
                </c:pt>
                <c:pt idx="110">
                  <c:v>1.5963890000000001E-5</c:v>
                </c:pt>
                <c:pt idx="111">
                  <c:v>1.6017339999999999E-5</c:v>
                </c:pt>
                <c:pt idx="112">
                  <c:v>1.607039E-5</c:v>
                </c:pt>
                <c:pt idx="113">
                  <c:v>1.6123059999999999E-5</c:v>
                </c:pt>
                <c:pt idx="114">
                  <c:v>1.6175360000000002E-5</c:v>
                </c:pt>
                <c:pt idx="115">
                  <c:v>1.6227280000000002E-5</c:v>
                </c:pt>
                <c:pt idx="116">
                  <c:v>1.6278829999999999E-5</c:v>
                </c:pt>
                <c:pt idx="117">
                  <c:v>1.6330050000000001E-5</c:v>
                </c:pt>
                <c:pt idx="118">
                  <c:v>1.6380909999999998E-5</c:v>
                </c:pt>
                <c:pt idx="119">
                  <c:v>1.6431429999999999E-5</c:v>
                </c:pt>
                <c:pt idx="120">
                  <c:v>1.648162E-5</c:v>
                </c:pt>
                <c:pt idx="121">
                  <c:v>1.6531480000000001E-5</c:v>
                </c:pt>
                <c:pt idx="122">
                  <c:v>1.6580989999999999E-5</c:v>
                </c:pt>
                <c:pt idx="123">
                  <c:v>1.6630199999999999E-5</c:v>
                </c:pt>
                <c:pt idx="124">
                  <c:v>1.6679060000000002E-5</c:v>
                </c:pt>
                <c:pt idx="125">
                  <c:v>1.6727649999999999E-5</c:v>
                </c:pt>
                <c:pt idx="126">
                  <c:v>1.677591E-5</c:v>
                </c:pt>
                <c:pt idx="127">
                  <c:v>1.6823889999999999E-5</c:v>
                </c:pt>
                <c:pt idx="128">
                  <c:v>1.687156E-5</c:v>
                </c:pt>
                <c:pt idx="129">
                  <c:v>1.6918940000000001E-5</c:v>
                </c:pt>
                <c:pt idx="130">
                  <c:v>1.6966E-5</c:v>
                </c:pt>
                <c:pt idx="131">
                  <c:v>1.7012800000000001E-5</c:v>
                </c:pt>
                <c:pt idx="132">
                  <c:v>1.7059319999999999E-5</c:v>
                </c:pt>
                <c:pt idx="133">
                  <c:v>1.7105550000000001E-5</c:v>
                </c:pt>
                <c:pt idx="134">
                  <c:v>1.71515E-5</c:v>
                </c:pt>
                <c:pt idx="135">
                  <c:v>1.7197199999999999E-5</c:v>
                </c:pt>
                <c:pt idx="136">
                  <c:v>1.7242639999999999E-5</c:v>
                </c:pt>
                <c:pt idx="137">
                  <c:v>1.7287850000000001E-5</c:v>
                </c:pt>
                <c:pt idx="138">
                  <c:v>1.7332759999999998E-5</c:v>
                </c:pt>
                <c:pt idx="139">
                  <c:v>1.737744E-5</c:v>
                </c:pt>
                <c:pt idx="140">
                  <c:v>1.7421860000000001E-5</c:v>
                </c:pt>
                <c:pt idx="141">
                  <c:v>1.7466040000000001E-5</c:v>
                </c:pt>
                <c:pt idx="142">
                  <c:v>1.7509960000000001E-5</c:v>
                </c:pt>
                <c:pt idx="143">
                  <c:v>1.7553669999999999E-5</c:v>
                </c:pt>
                <c:pt idx="144">
                  <c:v>1.7597119999999999E-5</c:v>
                </c:pt>
                <c:pt idx="145">
                  <c:v>1.7640350000000001E-5</c:v>
                </c:pt>
                <c:pt idx="146">
                  <c:v>1.768334E-5</c:v>
                </c:pt>
                <c:pt idx="147">
                  <c:v>1.772611E-5</c:v>
                </c:pt>
                <c:pt idx="148">
                  <c:v>1.7768640000000001E-5</c:v>
                </c:pt>
                <c:pt idx="149">
                  <c:v>1.7810970000000001E-5</c:v>
                </c:pt>
                <c:pt idx="150">
                  <c:v>1.7853070000000002E-5</c:v>
                </c:pt>
                <c:pt idx="151">
                  <c:v>1.7894969999999999E-5</c:v>
                </c:pt>
                <c:pt idx="152">
                  <c:v>1.793665E-5</c:v>
                </c:pt>
                <c:pt idx="153">
                  <c:v>1.7978110000000001E-5</c:v>
                </c:pt>
                <c:pt idx="154">
                  <c:v>1.801936E-5</c:v>
                </c:pt>
                <c:pt idx="155">
                  <c:v>1.8060400000000001E-5</c:v>
                </c:pt>
                <c:pt idx="156">
                  <c:v>1.810126E-5</c:v>
                </c:pt>
                <c:pt idx="157">
                  <c:v>1.8141910000000001E-5</c:v>
                </c:pt>
                <c:pt idx="158">
                  <c:v>1.8182360000000001E-5</c:v>
                </c:pt>
                <c:pt idx="159">
                  <c:v>1.8222610000000001E-5</c:v>
                </c:pt>
                <c:pt idx="160">
                  <c:v>1.8262679999999999E-5</c:v>
                </c:pt>
                <c:pt idx="161">
                  <c:v>1.830255E-5</c:v>
                </c:pt>
                <c:pt idx="162">
                  <c:v>1.8342230000000001E-5</c:v>
                </c:pt>
                <c:pt idx="163">
                  <c:v>1.8381729999999999E-5</c:v>
                </c:pt>
                <c:pt idx="164">
                  <c:v>1.8421040000000001E-5</c:v>
                </c:pt>
                <c:pt idx="165">
                  <c:v>1.846016E-5</c:v>
                </c:pt>
                <c:pt idx="166">
                  <c:v>1.84991E-5</c:v>
                </c:pt>
                <c:pt idx="167">
                  <c:v>1.8537850000000001E-5</c:v>
                </c:pt>
                <c:pt idx="168">
                  <c:v>1.8576450000000001E-5</c:v>
                </c:pt>
                <c:pt idx="169">
                  <c:v>1.8614860000000001E-5</c:v>
                </c:pt>
                <c:pt idx="170">
                  <c:v>1.865311E-5</c:v>
                </c:pt>
                <c:pt idx="171">
                  <c:v>1.8691190000000001E-5</c:v>
                </c:pt>
                <c:pt idx="172">
                  <c:v>1.8729079999999999E-5</c:v>
                </c:pt>
                <c:pt idx="173">
                  <c:v>1.8766819999999999E-5</c:v>
                </c:pt>
                <c:pt idx="174">
                  <c:v>1.8804380000000001E-5</c:v>
                </c:pt>
                <c:pt idx="175">
                  <c:v>1.8841789999999999E-5</c:v>
                </c:pt>
                <c:pt idx="176">
                  <c:v>1.8879029999999999E-5</c:v>
                </c:pt>
                <c:pt idx="177">
                  <c:v>1.8916120000000001E-5</c:v>
                </c:pt>
                <c:pt idx="178">
                  <c:v>1.8953039999999999E-5</c:v>
                </c:pt>
                <c:pt idx="179">
                  <c:v>1.898981E-5</c:v>
                </c:pt>
                <c:pt idx="180">
                  <c:v>1.902643E-5</c:v>
                </c:pt>
                <c:pt idx="181">
                  <c:v>1.9062879999999999E-5</c:v>
                </c:pt>
                <c:pt idx="182">
                  <c:v>1.9099199999999998E-5</c:v>
                </c:pt>
                <c:pt idx="183">
                  <c:v>1.913535E-5</c:v>
                </c:pt>
                <c:pt idx="184">
                  <c:v>1.9171360000000001E-5</c:v>
                </c:pt>
                <c:pt idx="185">
                  <c:v>1.9207219999999999E-5</c:v>
                </c:pt>
                <c:pt idx="186">
                  <c:v>1.924293E-5</c:v>
                </c:pt>
                <c:pt idx="187">
                  <c:v>1.9278499999999998E-5</c:v>
                </c:pt>
                <c:pt idx="188">
                  <c:v>1.931393E-5</c:v>
                </c:pt>
                <c:pt idx="189">
                  <c:v>1.9349209999999998E-5</c:v>
                </c:pt>
                <c:pt idx="190">
                  <c:v>1.938435E-5</c:v>
                </c:pt>
                <c:pt idx="191">
                  <c:v>1.9419349999999999E-5</c:v>
                </c:pt>
                <c:pt idx="192">
                  <c:v>1.9454219999999999E-5</c:v>
                </c:pt>
                <c:pt idx="193">
                  <c:v>1.9488949999999999E-5</c:v>
                </c:pt>
                <c:pt idx="194">
                  <c:v>1.952354E-5</c:v>
                </c:pt>
                <c:pt idx="195">
                  <c:v>1.9558000000000001E-5</c:v>
                </c:pt>
                <c:pt idx="196">
                  <c:v>1.959232E-5</c:v>
                </c:pt>
                <c:pt idx="197">
                  <c:v>1.962651E-5</c:v>
                </c:pt>
                <c:pt idx="198">
                  <c:v>1.9660580000000001E-5</c:v>
                </c:pt>
                <c:pt idx="199">
                  <c:v>1.9694520000000001E-5</c:v>
                </c:pt>
                <c:pt idx="200">
                  <c:v>1.9728340000000002E-5</c:v>
                </c:pt>
                <c:pt idx="201">
                  <c:v>1.976202E-5</c:v>
                </c:pt>
                <c:pt idx="202">
                  <c:v>1.9795569999999999E-5</c:v>
                </c:pt>
                <c:pt idx="203">
                  <c:v>1.9828999999999999E-5</c:v>
                </c:pt>
                <c:pt idx="204">
                  <c:v>1.9862300000000001E-5</c:v>
                </c:pt>
                <c:pt idx="205">
                  <c:v>1.9895489999999999E-5</c:v>
                </c:pt>
                <c:pt idx="206">
                  <c:v>1.9928560000000002E-5</c:v>
                </c:pt>
                <c:pt idx="207">
                  <c:v>1.9961499999999999E-5</c:v>
                </c:pt>
                <c:pt idx="208">
                  <c:v>1.9994320000000001E-5</c:v>
                </c:pt>
                <c:pt idx="209">
                  <c:v>2.0027029999999999E-5</c:v>
                </c:pt>
                <c:pt idx="210">
                  <c:v>2.0059610000000001E-5</c:v>
                </c:pt>
                <c:pt idx="211">
                  <c:v>2.0092079999999999E-5</c:v>
                </c:pt>
                <c:pt idx="212">
                  <c:v>2.012445E-5</c:v>
                </c:pt>
                <c:pt idx="213">
                  <c:v>2.0156689999999999E-5</c:v>
                </c:pt>
                <c:pt idx="214">
                  <c:v>2.018882E-5</c:v>
                </c:pt>
                <c:pt idx="215">
                  <c:v>2.0220840000000001E-5</c:v>
                </c:pt>
                <c:pt idx="216">
                  <c:v>2.025275E-5</c:v>
                </c:pt>
                <c:pt idx="217">
                  <c:v>2.0284540000000001E-5</c:v>
                </c:pt>
                <c:pt idx="218">
                  <c:v>2.0316229999999999E-5</c:v>
                </c:pt>
                <c:pt idx="219">
                  <c:v>2.0347809999999999E-5</c:v>
                </c:pt>
                <c:pt idx="220">
                  <c:v>2.0379289999999999E-5</c:v>
                </c:pt>
                <c:pt idx="221">
                  <c:v>2.0410660000000002E-5</c:v>
                </c:pt>
                <c:pt idx="222">
                  <c:v>2.044192E-5</c:v>
                </c:pt>
                <c:pt idx="223">
                  <c:v>2.047307E-5</c:v>
                </c:pt>
                <c:pt idx="224">
                  <c:v>2.0504130000000001E-5</c:v>
                </c:pt>
                <c:pt idx="225">
                  <c:v>2.0535080000000001E-5</c:v>
                </c:pt>
                <c:pt idx="226">
                  <c:v>2.056592E-5</c:v>
                </c:pt>
                <c:pt idx="227">
                  <c:v>2.0596659999999999E-5</c:v>
                </c:pt>
                <c:pt idx="228">
                  <c:v>2.0627309999999999E-5</c:v>
                </c:pt>
                <c:pt idx="229">
                  <c:v>2.065784E-5</c:v>
                </c:pt>
                <c:pt idx="230">
                  <c:v>2.0688279999999998E-5</c:v>
                </c:pt>
                <c:pt idx="231">
                  <c:v>2.0718630000000001E-5</c:v>
                </c:pt>
                <c:pt idx="232">
                  <c:v>2.0748869999999998E-5</c:v>
                </c:pt>
                <c:pt idx="233">
                  <c:v>2.0779009999999999E-5</c:v>
                </c:pt>
                <c:pt idx="234">
                  <c:v>2.0809070000000002E-5</c:v>
                </c:pt>
                <c:pt idx="235">
                  <c:v>2.083903E-5</c:v>
                </c:pt>
                <c:pt idx="236">
                  <c:v>2.0868889999999999E-5</c:v>
                </c:pt>
                <c:pt idx="237">
                  <c:v>2.0898660000000001E-5</c:v>
                </c:pt>
                <c:pt idx="238">
                  <c:v>2.092834E-5</c:v>
                </c:pt>
                <c:pt idx="239">
                  <c:v>2.0957919999999999E-5</c:v>
                </c:pt>
                <c:pt idx="240">
                  <c:v>2.0987409999999999E-5</c:v>
                </c:pt>
                <c:pt idx="241">
                  <c:v>2.101682E-5</c:v>
                </c:pt>
                <c:pt idx="242">
                  <c:v>2.104613E-5</c:v>
                </c:pt>
                <c:pt idx="243">
                  <c:v>2.1075350000000001E-5</c:v>
                </c:pt>
                <c:pt idx="244">
                  <c:v>2.1104469999999999E-5</c:v>
                </c:pt>
                <c:pt idx="245">
                  <c:v>2.1133520000000002E-5</c:v>
                </c:pt>
                <c:pt idx="246">
                  <c:v>2.116246E-5</c:v>
                </c:pt>
                <c:pt idx="247">
                  <c:v>2.119132E-5</c:v>
                </c:pt>
                <c:pt idx="248">
                  <c:v>2.12201E-5</c:v>
                </c:pt>
                <c:pt idx="249">
                  <c:v>2.1248790000000002E-5</c:v>
                </c:pt>
                <c:pt idx="250">
                  <c:v>2.127739E-5</c:v>
                </c:pt>
              </c:numCache>
            </c:numRef>
          </c:yVal>
          <c:smooth val="1"/>
          <c:extLst>
            <c:ext xmlns:c16="http://schemas.microsoft.com/office/drawing/2014/chart" uri="{C3380CC4-5D6E-409C-BE32-E72D297353CC}">
              <c16:uniqueId val="{0000001F-4D4C-4B1C-89A4-3D3AFACA9F2D}"/>
            </c:ext>
          </c:extLst>
        </c:ser>
        <c:ser>
          <c:idx val="32"/>
          <c:order val="32"/>
          <c:tx>
            <c:strRef>
              <c:f>marine01!$AK$1</c:f>
              <c:strCache>
                <c:ptCount val="1"/>
                <c:pt idx="0">
                  <c:v>Dp(3.30171E-07) </c:v>
                </c:pt>
              </c:strCache>
            </c:strRef>
          </c:tx>
          <c:spPr>
            <a:ln w="12700">
              <a:solidFill>
                <a:srgbClr val="FFFF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marine01!$AK$2:$AK$252</c:f>
              <c:numCache>
                <c:formatCode>0.00E+00</c:formatCode>
                <c:ptCount val="251"/>
                <c:pt idx="0">
                  <c:v>7.0588150000000001E-7</c:v>
                </c:pt>
                <c:pt idx="1">
                  <c:v>8.0822239999999999E-7</c:v>
                </c:pt>
                <c:pt idx="2">
                  <c:v>8.2242399999999998E-7</c:v>
                </c:pt>
                <c:pt idx="3">
                  <c:v>8.3788569999999996E-7</c:v>
                </c:pt>
                <c:pt idx="4">
                  <c:v>8.5475499999999998E-7</c:v>
                </c:pt>
                <c:pt idx="5">
                  <c:v>8.7324430000000004E-7</c:v>
                </c:pt>
                <c:pt idx="6">
                  <c:v>8.9362700000000001E-7</c:v>
                </c:pt>
                <c:pt idx="7">
                  <c:v>9.1625280000000001E-7</c:v>
                </c:pt>
                <c:pt idx="8">
                  <c:v>9.4157269999999998E-7</c:v>
                </c:pt>
                <c:pt idx="9">
                  <c:v>9.7017880000000001E-7</c:v>
                </c:pt>
                <c:pt idx="10">
                  <c:v>1.0028669999999999E-6</c:v>
                </c:pt>
                <c:pt idx="11">
                  <c:v>1.0407320000000001E-6</c:v>
                </c:pt>
                <c:pt idx="12">
                  <c:v>1.085316E-6</c:v>
                </c:pt>
                <c:pt idx="13">
                  <c:v>1.1389020000000001E-6</c:v>
                </c:pt>
                <c:pt idx="14">
                  <c:v>1.2049479999999999E-6</c:v>
                </c:pt>
                <c:pt idx="15">
                  <c:v>1.288952E-6</c:v>
                </c:pt>
                <c:pt idx="16">
                  <c:v>1.4000369999999999E-6</c:v>
                </c:pt>
                <c:pt idx="17">
                  <c:v>1.5537020000000001E-6</c:v>
                </c:pt>
                <c:pt idx="18">
                  <c:v>1.7756049999999999E-6</c:v>
                </c:pt>
                <c:pt idx="19">
                  <c:v>2.103269E-6</c:v>
                </c:pt>
                <c:pt idx="20">
                  <c:v>2.5785069999999999E-6</c:v>
                </c:pt>
                <c:pt idx="21">
                  <c:v>3.2138160000000001E-6</c:v>
                </c:pt>
                <c:pt idx="22">
                  <c:v>3.9773570000000001E-6</c:v>
                </c:pt>
                <c:pt idx="23">
                  <c:v>4.8006500000000004E-6</c:v>
                </c:pt>
                <c:pt idx="24">
                  <c:v>5.6055069999999999E-6</c:v>
                </c:pt>
                <c:pt idx="25">
                  <c:v>6.3301179999999998E-6</c:v>
                </c:pt>
                <c:pt idx="26">
                  <c:v>6.9444839999999997E-6</c:v>
                </c:pt>
                <c:pt idx="27">
                  <c:v>7.4488050000000001E-6</c:v>
                </c:pt>
                <c:pt idx="28">
                  <c:v>7.8609979999999993E-6</c:v>
                </c:pt>
                <c:pt idx="29">
                  <c:v>8.2034250000000002E-6</c:v>
                </c:pt>
                <c:pt idx="30">
                  <c:v>8.4954270000000005E-6</c:v>
                </c:pt>
                <c:pt idx="31">
                  <c:v>8.7516930000000004E-6</c:v>
                </c:pt>
                <c:pt idx="32">
                  <c:v>8.9824700000000004E-6</c:v>
                </c:pt>
                <c:pt idx="33">
                  <c:v>9.1944189999999999E-6</c:v>
                </c:pt>
                <c:pt idx="34">
                  <c:v>9.3918950000000003E-6</c:v>
                </c:pt>
                <c:pt idx="35">
                  <c:v>9.5777990000000006E-6</c:v>
                </c:pt>
                <c:pt idx="36">
                  <c:v>9.7541009999999997E-6</c:v>
                </c:pt>
                <c:pt idx="37">
                  <c:v>9.9221999999999996E-6</c:v>
                </c:pt>
                <c:pt idx="38">
                  <c:v>1.008315E-5</c:v>
                </c:pt>
                <c:pt idx="39">
                  <c:v>1.0237759999999999E-5</c:v>
                </c:pt>
                <c:pt idx="40">
                  <c:v>1.0386660000000001E-5</c:v>
                </c:pt>
                <c:pt idx="41">
                  <c:v>1.053038E-5</c:v>
                </c:pt>
                <c:pt idx="42">
                  <c:v>1.066943E-5</c:v>
                </c:pt>
                <c:pt idx="43">
                  <c:v>1.080416E-5</c:v>
                </c:pt>
                <c:pt idx="44">
                  <c:v>1.0934920000000001E-5</c:v>
                </c:pt>
                <c:pt idx="45">
                  <c:v>1.1062E-5</c:v>
                </c:pt>
                <c:pt idx="46">
                  <c:v>1.1185659999999999E-5</c:v>
                </c:pt>
                <c:pt idx="47">
                  <c:v>1.130613E-5</c:v>
                </c:pt>
                <c:pt idx="48">
                  <c:v>1.1423589999999999E-5</c:v>
                </c:pt>
                <c:pt idx="49">
                  <c:v>1.153824E-5</c:v>
                </c:pt>
                <c:pt idx="50">
                  <c:v>1.165026E-5</c:v>
                </c:pt>
                <c:pt idx="51">
                  <c:v>1.17598E-5</c:v>
                </c:pt>
                <c:pt idx="52">
                  <c:v>1.186703E-5</c:v>
                </c:pt>
                <c:pt idx="53">
                  <c:v>1.1972010000000001E-5</c:v>
                </c:pt>
                <c:pt idx="54">
                  <c:v>1.2074909999999999E-5</c:v>
                </c:pt>
                <c:pt idx="55">
                  <c:v>1.21758E-5</c:v>
                </c:pt>
                <c:pt idx="56">
                  <c:v>1.22748E-5</c:v>
                </c:pt>
                <c:pt idx="57">
                  <c:v>1.2371999999999999E-5</c:v>
                </c:pt>
                <c:pt idx="58">
                  <c:v>1.246742E-5</c:v>
                </c:pt>
                <c:pt idx="59">
                  <c:v>1.256119E-5</c:v>
                </c:pt>
                <c:pt idx="60">
                  <c:v>1.265342E-5</c:v>
                </c:pt>
                <c:pt idx="61">
                  <c:v>1.2744100000000001E-5</c:v>
                </c:pt>
                <c:pt idx="62">
                  <c:v>1.2833340000000001E-5</c:v>
                </c:pt>
                <c:pt idx="63">
                  <c:v>1.292117E-5</c:v>
                </c:pt>
                <c:pt idx="64">
                  <c:v>1.300766E-5</c:v>
                </c:pt>
                <c:pt idx="65">
                  <c:v>1.309286E-5</c:v>
                </c:pt>
                <c:pt idx="66">
                  <c:v>1.317681E-5</c:v>
                </c:pt>
                <c:pt idx="67">
                  <c:v>1.325954E-5</c:v>
                </c:pt>
                <c:pt idx="68">
                  <c:v>1.334112E-5</c:v>
                </c:pt>
                <c:pt idx="69">
                  <c:v>1.34216E-5</c:v>
                </c:pt>
                <c:pt idx="70">
                  <c:v>1.3501E-5</c:v>
                </c:pt>
                <c:pt idx="71">
                  <c:v>1.357936E-5</c:v>
                </c:pt>
                <c:pt idx="72">
                  <c:v>1.365671E-5</c:v>
                </c:pt>
                <c:pt idx="73">
                  <c:v>1.3733079999999999E-5</c:v>
                </c:pt>
                <c:pt idx="74">
                  <c:v>1.3808489999999999E-5</c:v>
                </c:pt>
                <c:pt idx="75">
                  <c:v>1.3882979999999999E-5</c:v>
                </c:pt>
                <c:pt idx="76">
                  <c:v>1.395659E-5</c:v>
                </c:pt>
                <c:pt idx="77">
                  <c:v>1.402935E-5</c:v>
                </c:pt>
                <c:pt idx="78">
                  <c:v>1.4101260000000001E-5</c:v>
                </c:pt>
                <c:pt idx="79">
                  <c:v>1.4172360000000001E-5</c:v>
                </c:pt>
                <c:pt idx="80">
                  <c:v>1.424268E-5</c:v>
                </c:pt>
                <c:pt idx="81">
                  <c:v>1.431222E-5</c:v>
                </c:pt>
                <c:pt idx="82">
                  <c:v>1.438103E-5</c:v>
                </c:pt>
                <c:pt idx="83">
                  <c:v>1.4449109999999999E-5</c:v>
                </c:pt>
                <c:pt idx="84">
                  <c:v>1.4516479999999999E-5</c:v>
                </c:pt>
                <c:pt idx="85">
                  <c:v>1.4583149999999999E-5</c:v>
                </c:pt>
                <c:pt idx="86">
                  <c:v>1.4649159999999999E-5</c:v>
                </c:pt>
                <c:pt idx="87">
                  <c:v>1.471449E-5</c:v>
                </c:pt>
                <c:pt idx="88">
                  <c:v>1.477919E-5</c:v>
                </c:pt>
                <c:pt idx="89">
                  <c:v>1.484327E-5</c:v>
                </c:pt>
                <c:pt idx="90">
                  <c:v>1.490674E-5</c:v>
                </c:pt>
                <c:pt idx="91">
                  <c:v>1.496961E-5</c:v>
                </c:pt>
                <c:pt idx="92">
                  <c:v>1.5031899999999999E-5</c:v>
                </c:pt>
                <c:pt idx="93">
                  <c:v>1.509361E-5</c:v>
                </c:pt>
                <c:pt idx="94">
                  <c:v>1.5154770000000001E-5</c:v>
                </c:pt>
                <c:pt idx="95">
                  <c:v>1.521537E-5</c:v>
                </c:pt>
                <c:pt idx="96">
                  <c:v>1.527545E-5</c:v>
                </c:pt>
                <c:pt idx="97">
                  <c:v>1.5335019999999999E-5</c:v>
                </c:pt>
                <c:pt idx="98">
                  <c:v>1.539407E-5</c:v>
                </c:pt>
                <c:pt idx="99">
                  <c:v>1.545263E-5</c:v>
                </c:pt>
                <c:pt idx="100">
                  <c:v>1.5510669999999998E-5</c:v>
                </c:pt>
                <c:pt idx="101">
                  <c:v>1.5568269999999999E-5</c:v>
                </c:pt>
                <c:pt idx="102">
                  <c:v>1.562538E-5</c:v>
                </c:pt>
                <c:pt idx="103">
                  <c:v>1.568205E-5</c:v>
                </c:pt>
                <c:pt idx="104">
                  <c:v>1.5738269999999999E-5</c:v>
                </c:pt>
                <c:pt idx="105">
                  <c:v>1.5794040000000001E-5</c:v>
                </c:pt>
                <c:pt idx="106">
                  <c:v>1.5849369999999999E-5</c:v>
                </c:pt>
                <c:pt idx="107">
                  <c:v>1.5904289999999999E-5</c:v>
                </c:pt>
                <c:pt idx="108">
                  <c:v>1.5958810000000001E-5</c:v>
                </c:pt>
                <c:pt idx="109">
                  <c:v>1.6012879999999999E-5</c:v>
                </c:pt>
                <c:pt idx="110">
                  <c:v>1.606655E-5</c:v>
                </c:pt>
                <c:pt idx="111">
                  <c:v>1.611984E-5</c:v>
                </c:pt>
                <c:pt idx="112">
                  <c:v>1.6172740000000001E-5</c:v>
                </c:pt>
                <c:pt idx="113">
                  <c:v>1.622527E-5</c:v>
                </c:pt>
                <c:pt idx="114">
                  <c:v>1.6277419999999999E-5</c:v>
                </c:pt>
                <c:pt idx="115">
                  <c:v>1.6329189999999999E-5</c:v>
                </c:pt>
                <c:pt idx="116">
                  <c:v>1.63806E-5</c:v>
                </c:pt>
                <c:pt idx="117">
                  <c:v>1.6431669999999998E-5</c:v>
                </c:pt>
                <c:pt idx="118">
                  <c:v>1.64824E-5</c:v>
                </c:pt>
                <c:pt idx="119">
                  <c:v>1.6532780000000001E-5</c:v>
                </c:pt>
                <c:pt idx="120">
                  <c:v>1.6582839999999999E-5</c:v>
                </c:pt>
                <c:pt idx="121">
                  <c:v>1.6632560000000001E-5</c:v>
                </c:pt>
                <c:pt idx="122">
                  <c:v>1.6681929999999999E-5</c:v>
                </c:pt>
                <c:pt idx="123">
                  <c:v>1.673101E-5</c:v>
                </c:pt>
                <c:pt idx="124">
                  <c:v>1.6779740000000001E-5</c:v>
                </c:pt>
                <c:pt idx="125">
                  <c:v>1.6828199999999999E-5</c:v>
                </c:pt>
                <c:pt idx="126">
                  <c:v>1.6876329999999998E-5</c:v>
                </c:pt>
                <c:pt idx="127">
                  <c:v>1.6924180000000002E-5</c:v>
                </c:pt>
                <c:pt idx="128">
                  <c:v>1.697172E-5</c:v>
                </c:pt>
                <c:pt idx="129">
                  <c:v>1.7018979999999999E-5</c:v>
                </c:pt>
                <c:pt idx="130">
                  <c:v>1.7065909999999999E-5</c:v>
                </c:pt>
                <c:pt idx="131">
                  <c:v>1.7112589999999999E-5</c:v>
                </c:pt>
                <c:pt idx="132">
                  <c:v>1.7158980000000002E-5</c:v>
                </c:pt>
                <c:pt idx="133">
                  <c:v>1.7205099999999999E-5</c:v>
                </c:pt>
                <c:pt idx="134">
                  <c:v>1.725093E-5</c:v>
                </c:pt>
                <c:pt idx="135">
                  <c:v>1.729651E-5</c:v>
                </c:pt>
                <c:pt idx="136">
                  <c:v>1.7341829999999999E-5</c:v>
                </c:pt>
                <c:pt idx="137">
                  <c:v>1.7386919999999999E-5</c:v>
                </c:pt>
                <c:pt idx="138">
                  <c:v>1.7431719999999999E-5</c:v>
                </c:pt>
                <c:pt idx="139">
                  <c:v>1.7476279999999999E-5</c:v>
                </c:pt>
                <c:pt idx="140">
                  <c:v>1.7520589999999999E-5</c:v>
                </c:pt>
                <c:pt idx="141">
                  <c:v>1.7564659999999999E-5</c:v>
                </c:pt>
                <c:pt idx="142">
                  <c:v>1.760846E-5</c:v>
                </c:pt>
                <c:pt idx="143">
                  <c:v>1.7652060000000001E-5</c:v>
                </c:pt>
                <c:pt idx="144">
                  <c:v>1.7695410000000001E-5</c:v>
                </c:pt>
                <c:pt idx="145">
                  <c:v>1.7738520000000001E-5</c:v>
                </c:pt>
                <c:pt idx="146">
                  <c:v>1.778141E-5</c:v>
                </c:pt>
                <c:pt idx="147">
                  <c:v>1.7824069999999999E-5</c:v>
                </c:pt>
                <c:pt idx="148">
                  <c:v>1.7866489999999998E-5</c:v>
                </c:pt>
                <c:pt idx="149">
                  <c:v>1.7908720000000002E-5</c:v>
                </c:pt>
                <c:pt idx="150">
                  <c:v>1.7950710000000001E-5</c:v>
                </c:pt>
                <c:pt idx="151">
                  <c:v>1.7992510000000002E-5</c:v>
                </c:pt>
                <c:pt idx="152">
                  <c:v>1.8034079999999999E-5</c:v>
                </c:pt>
                <c:pt idx="153">
                  <c:v>1.8075439999999999E-5</c:v>
                </c:pt>
                <c:pt idx="154">
                  <c:v>1.8116590000000001E-5</c:v>
                </c:pt>
                <c:pt idx="155">
                  <c:v>1.8157529999999999E-5</c:v>
                </c:pt>
                <c:pt idx="156">
                  <c:v>1.8198290000000001E-5</c:v>
                </c:pt>
                <c:pt idx="157">
                  <c:v>1.8238839999999998E-5</c:v>
                </c:pt>
                <c:pt idx="158">
                  <c:v>1.8279189999999999E-5</c:v>
                </c:pt>
                <c:pt idx="159">
                  <c:v>1.8319349999999999E-5</c:v>
                </c:pt>
                <c:pt idx="160">
                  <c:v>1.835932E-5</c:v>
                </c:pt>
                <c:pt idx="161">
                  <c:v>1.8399090000000001E-5</c:v>
                </c:pt>
                <c:pt idx="162">
                  <c:v>1.8438670000000001E-5</c:v>
                </c:pt>
                <c:pt idx="163">
                  <c:v>1.847808E-5</c:v>
                </c:pt>
                <c:pt idx="164">
                  <c:v>1.8517289999999999E-5</c:v>
                </c:pt>
                <c:pt idx="165">
                  <c:v>1.8556319999999999E-5</c:v>
                </c:pt>
                <c:pt idx="166">
                  <c:v>1.8595169999999999E-5</c:v>
                </c:pt>
                <c:pt idx="167">
                  <c:v>1.863383E-5</c:v>
                </c:pt>
                <c:pt idx="168">
                  <c:v>1.867234E-5</c:v>
                </c:pt>
                <c:pt idx="169">
                  <c:v>1.8710660000000001E-5</c:v>
                </c:pt>
                <c:pt idx="170">
                  <c:v>1.874881E-5</c:v>
                </c:pt>
                <c:pt idx="171">
                  <c:v>1.8786800000000001E-5</c:v>
                </c:pt>
                <c:pt idx="172">
                  <c:v>1.882461E-5</c:v>
                </c:pt>
                <c:pt idx="173">
                  <c:v>1.8862250000000001E-5</c:v>
                </c:pt>
                <c:pt idx="174">
                  <c:v>1.889973E-5</c:v>
                </c:pt>
                <c:pt idx="175">
                  <c:v>1.8937059999999999E-5</c:v>
                </c:pt>
                <c:pt idx="176">
                  <c:v>1.8974209999999999E-5</c:v>
                </c:pt>
                <c:pt idx="177">
                  <c:v>1.9011209999999999E-5</c:v>
                </c:pt>
                <c:pt idx="178">
                  <c:v>1.9048040000000001E-5</c:v>
                </c:pt>
                <c:pt idx="179">
                  <c:v>1.9084729999999999E-5</c:v>
                </c:pt>
                <c:pt idx="180">
                  <c:v>1.912126E-5</c:v>
                </c:pt>
                <c:pt idx="181">
                  <c:v>1.915763E-5</c:v>
                </c:pt>
                <c:pt idx="182">
                  <c:v>1.919386E-5</c:v>
                </c:pt>
                <c:pt idx="183">
                  <c:v>1.922994E-5</c:v>
                </c:pt>
                <c:pt idx="184">
                  <c:v>1.9265859999999999E-5</c:v>
                </c:pt>
                <c:pt idx="185">
                  <c:v>1.9301640000000001E-5</c:v>
                </c:pt>
                <c:pt idx="186">
                  <c:v>1.933727E-5</c:v>
                </c:pt>
                <c:pt idx="187">
                  <c:v>1.9372759999999999E-5</c:v>
                </c:pt>
                <c:pt idx="188">
                  <c:v>1.9408100000000001E-5</c:v>
                </c:pt>
                <c:pt idx="189">
                  <c:v>1.9443310000000001E-5</c:v>
                </c:pt>
                <c:pt idx="190">
                  <c:v>1.9478370000000001E-5</c:v>
                </c:pt>
                <c:pt idx="191">
                  <c:v>1.9513290000000001E-5</c:v>
                </c:pt>
                <c:pt idx="192">
                  <c:v>1.9548079999999999E-5</c:v>
                </c:pt>
                <c:pt idx="193">
                  <c:v>1.9582740000000001E-5</c:v>
                </c:pt>
                <c:pt idx="194">
                  <c:v>1.9617249999999999E-5</c:v>
                </c:pt>
                <c:pt idx="195">
                  <c:v>1.9651629999999999E-5</c:v>
                </c:pt>
                <c:pt idx="196">
                  <c:v>1.9685869999999999E-5</c:v>
                </c:pt>
                <c:pt idx="197">
                  <c:v>1.971999E-5</c:v>
                </c:pt>
                <c:pt idx="198">
                  <c:v>1.975398E-5</c:v>
                </c:pt>
                <c:pt idx="199">
                  <c:v>1.9787850000000001E-5</c:v>
                </c:pt>
                <c:pt idx="200">
                  <c:v>1.9821589999999999E-5</c:v>
                </c:pt>
                <c:pt idx="201">
                  <c:v>1.9855199999999999E-5</c:v>
                </c:pt>
                <c:pt idx="202">
                  <c:v>1.9888669999999999E-5</c:v>
                </c:pt>
                <c:pt idx="203">
                  <c:v>1.9922029999999999E-5</c:v>
                </c:pt>
                <c:pt idx="204">
                  <c:v>1.9955259999999999E-5</c:v>
                </c:pt>
                <c:pt idx="205">
                  <c:v>1.9988379999999999E-5</c:v>
                </c:pt>
                <c:pt idx="206">
                  <c:v>2.0021369999999999E-5</c:v>
                </c:pt>
                <c:pt idx="207">
                  <c:v>2.0054240000000001E-5</c:v>
                </c:pt>
                <c:pt idx="208">
                  <c:v>2.0086989999999999E-5</c:v>
                </c:pt>
                <c:pt idx="209">
                  <c:v>2.0119629999999998E-5</c:v>
                </c:pt>
                <c:pt idx="210">
                  <c:v>2.0152139999999999E-5</c:v>
                </c:pt>
                <c:pt idx="211">
                  <c:v>2.0184539999999999E-5</c:v>
                </c:pt>
                <c:pt idx="212">
                  <c:v>2.0216839999999999E-5</c:v>
                </c:pt>
                <c:pt idx="213">
                  <c:v>2.0249009999999999E-5</c:v>
                </c:pt>
                <c:pt idx="214">
                  <c:v>2.0281069999999999E-5</c:v>
                </c:pt>
                <c:pt idx="215">
                  <c:v>2.0313020000000002E-5</c:v>
                </c:pt>
                <c:pt idx="216">
                  <c:v>2.034486E-5</c:v>
                </c:pt>
                <c:pt idx="217">
                  <c:v>2.037659E-5</c:v>
                </c:pt>
                <c:pt idx="218">
                  <c:v>2.040821E-5</c:v>
                </c:pt>
                <c:pt idx="219">
                  <c:v>2.0439729999999999E-5</c:v>
                </c:pt>
                <c:pt idx="220">
                  <c:v>2.0471140000000001E-5</c:v>
                </c:pt>
                <c:pt idx="221">
                  <c:v>2.0502440000000002E-5</c:v>
                </c:pt>
                <c:pt idx="222">
                  <c:v>2.0533630000000001E-5</c:v>
                </c:pt>
                <c:pt idx="223">
                  <c:v>2.0564720000000001E-5</c:v>
                </c:pt>
                <c:pt idx="224">
                  <c:v>2.0595710000000001E-5</c:v>
                </c:pt>
                <c:pt idx="225">
                  <c:v>2.0626589999999999E-5</c:v>
                </c:pt>
                <c:pt idx="226">
                  <c:v>2.0657370000000001E-5</c:v>
                </c:pt>
                <c:pt idx="227">
                  <c:v>2.0688049999999999E-5</c:v>
                </c:pt>
                <c:pt idx="228">
                  <c:v>2.0718630000000001E-5</c:v>
                </c:pt>
                <c:pt idx="229">
                  <c:v>2.0749100000000001E-5</c:v>
                </c:pt>
                <c:pt idx="230">
                  <c:v>2.0779479999999998E-5</c:v>
                </c:pt>
                <c:pt idx="231">
                  <c:v>2.0809759999999999E-5</c:v>
                </c:pt>
                <c:pt idx="232">
                  <c:v>2.083994E-5</c:v>
                </c:pt>
                <c:pt idx="233">
                  <c:v>2.087002E-5</c:v>
                </c:pt>
                <c:pt idx="234">
                  <c:v>2.090001E-5</c:v>
                </c:pt>
                <c:pt idx="235">
                  <c:v>2.0929910000000002E-5</c:v>
                </c:pt>
                <c:pt idx="236">
                  <c:v>2.095972E-5</c:v>
                </c:pt>
                <c:pt idx="237">
                  <c:v>2.0989420000000001E-5</c:v>
                </c:pt>
                <c:pt idx="238">
                  <c:v>2.1019039999999999E-5</c:v>
                </c:pt>
                <c:pt idx="239">
                  <c:v>2.104855E-5</c:v>
                </c:pt>
                <c:pt idx="240">
                  <c:v>2.107799E-5</c:v>
                </c:pt>
                <c:pt idx="241">
                  <c:v>2.110734E-5</c:v>
                </c:pt>
                <c:pt idx="242">
                  <c:v>2.113659E-5</c:v>
                </c:pt>
                <c:pt idx="243">
                  <c:v>2.116575E-5</c:v>
                </c:pt>
                <c:pt idx="244">
                  <c:v>2.119481E-5</c:v>
                </c:pt>
                <c:pt idx="245">
                  <c:v>2.1223800000000002E-5</c:v>
                </c:pt>
                <c:pt idx="246">
                  <c:v>2.125269E-5</c:v>
                </c:pt>
                <c:pt idx="247">
                  <c:v>2.1281480000000001E-5</c:v>
                </c:pt>
                <c:pt idx="248">
                  <c:v>2.1310200000000001E-5</c:v>
                </c:pt>
                <c:pt idx="249">
                  <c:v>2.1338839999999999E-5</c:v>
                </c:pt>
                <c:pt idx="250">
                  <c:v>2.136738E-5</c:v>
                </c:pt>
              </c:numCache>
            </c:numRef>
          </c:yVal>
          <c:smooth val="1"/>
          <c:extLst>
            <c:ext xmlns:c16="http://schemas.microsoft.com/office/drawing/2014/chart" uri="{C3380CC4-5D6E-409C-BE32-E72D297353CC}">
              <c16:uniqueId val="{00000020-4D4C-4B1C-89A4-3D3AFACA9F2D}"/>
            </c:ext>
          </c:extLst>
        </c:ser>
        <c:ser>
          <c:idx val="33"/>
          <c:order val="33"/>
          <c:tx>
            <c:strRef>
              <c:f>marine01!$AL$1</c:f>
              <c:strCache>
                <c:ptCount val="1"/>
                <c:pt idx="0">
                  <c:v>Dp(3.62165E-07) </c:v>
                </c:pt>
              </c:strCache>
            </c:strRef>
          </c:tx>
          <c:spPr>
            <a:ln w="12700">
              <a:solidFill>
                <a:srgbClr val="FF00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marine01!$AL$2:$AL$252</c:f>
              <c:numCache>
                <c:formatCode>0.00E+00</c:formatCode>
                <c:ptCount val="251"/>
                <c:pt idx="0">
                  <c:v>7.7757240000000002E-7</c:v>
                </c:pt>
                <c:pt idx="1">
                  <c:v>8.8837650000000003E-7</c:v>
                </c:pt>
                <c:pt idx="2">
                  <c:v>9.0407650000000004E-7</c:v>
                </c:pt>
                <c:pt idx="3">
                  <c:v>9.2117469999999999E-7</c:v>
                </c:pt>
                <c:pt idx="4">
                  <c:v>9.3983539999999997E-7</c:v>
                </c:pt>
                <c:pt idx="5">
                  <c:v>9.6029500000000001E-7</c:v>
                </c:pt>
                <c:pt idx="6">
                  <c:v>9.8285739999999999E-7</c:v>
                </c:pt>
                <c:pt idx="7">
                  <c:v>1.007912E-6</c:v>
                </c:pt>
                <c:pt idx="8">
                  <c:v>1.0359610000000001E-6</c:v>
                </c:pt>
                <c:pt idx="9">
                  <c:v>1.067663E-6</c:v>
                </c:pt>
                <c:pt idx="10">
                  <c:v>1.103901E-6</c:v>
                </c:pt>
                <c:pt idx="11">
                  <c:v>1.1458910000000001E-6</c:v>
                </c:pt>
                <c:pt idx="12">
                  <c:v>1.1953400000000001E-6</c:v>
                </c:pt>
                <c:pt idx="13">
                  <c:v>1.254762E-6</c:v>
                </c:pt>
                <c:pt idx="14">
                  <c:v>1.3279419999999999E-6</c:v>
                </c:pt>
                <c:pt idx="15">
                  <c:v>1.4208250000000001E-6</c:v>
                </c:pt>
                <c:pt idx="16">
                  <c:v>1.5430840000000001E-6</c:v>
                </c:pt>
                <c:pt idx="17">
                  <c:v>1.7106640000000001E-6</c:v>
                </c:pt>
                <c:pt idx="18">
                  <c:v>1.948783E-6</c:v>
                </c:pt>
                <c:pt idx="19">
                  <c:v>2.29222E-6</c:v>
                </c:pt>
                <c:pt idx="20">
                  <c:v>2.7776540000000001E-6</c:v>
                </c:pt>
                <c:pt idx="21">
                  <c:v>3.413797E-6</c:v>
                </c:pt>
                <c:pt idx="22">
                  <c:v>4.170273E-6</c:v>
                </c:pt>
                <c:pt idx="23">
                  <c:v>4.9829420000000001E-6</c:v>
                </c:pt>
                <c:pt idx="24">
                  <c:v>5.7771729999999998E-6</c:v>
                </c:pt>
                <c:pt idx="25">
                  <c:v>6.4928750000000001E-6</c:v>
                </c:pt>
                <c:pt idx="26">
                  <c:v>7.1004209999999998E-6</c:v>
                </c:pt>
                <c:pt idx="27">
                  <c:v>7.5997250000000003E-6</c:v>
                </c:pt>
                <c:pt idx="28">
                  <c:v>8.008243E-6</c:v>
                </c:pt>
                <c:pt idx="29">
                  <c:v>8.3479160000000006E-6</c:v>
                </c:pt>
                <c:pt idx="30">
                  <c:v>8.6377810000000002E-6</c:v>
                </c:pt>
                <c:pt idx="31">
                  <c:v>8.8923169999999994E-6</c:v>
                </c:pt>
                <c:pt idx="32">
                  <c:v>9.1216359999999993E-6</c:v>
                </c:pt>
                <c:pt idx="33">
                  <c:v>9.3323170000000003E-6</c:v>
                </c:pt>
                <c:pt idx="34">
                  <c:v>9.5286620000000001E-6</c:v>
                </c:pt>
                <c:pt idx="35">
                  <c:v>9.7135409999999999E-6</c:v>
                </c:pt>
                <c:pt idx="36">
                  <c:v>9.8888999999999995E-6</c:v>
                </c:pt>
                <c:pt idx="37">
                  <c:v>1.0056130000000001E-5</c:v>
                </c:pt>
                <c:pt idx="38">
                  <c:v>1.021626E-5</c:v>
                </c:pt>
                <c:pt idx="39">
                  <c:v>1.0370099999999999E-5</c:v>
                </c:pt>
                <c:pt idx="40">
                  <c:v>1.0518279999999999E-5</c:v>
                </c:pt>
                <c:pt idx="41">
                  <c:v>1.066132E-5</c:v>
                </c:pt>
                <c:pt idx="42">
                  <c:v>1.0799720000000001E-5</c:v>
                </c:pt>
                <c:pt idx="43">
                  <c:v>1.0933830000000001E-5</c:v>
                </c:pt>
                <c:pt idx="44">
                  <c:v>1.1063999999999999E-5</c:v>
                </c:pt>
                <c:pt idx="45">
                  <c:v>1.119052E-5</c:v>
                </c:pt>
                <c:pt idx="46">
                  <c:v>1.1313640000000001E-5</c:v>
                </c:pt>
                <c:pt idx="47">
                  <c:v>1.143358E-5</c:v>
                </c:pt>
                <c:pt idx="48">
                  <c:v>1.155054E-5</c:v>
                </c:pt>
                <c:pt idx="49">
                  <c:v>1.1664709999999999E-5</c:v>
                </c:pt>
                <c:pt idx="50">
                  <c:v>1.1776270000000001E-5</c:v>
                </c:pt>
                <c:pt idx="51">
                  <c:v>1.188535E-5</c:v>
                </c:pt>
                <c:pt idx="52">
                  <c:v>1.1992139999999999E-5</c:v>
                </c:pt>
                <c:pt idx="53">
                  <c:v>1.2096700000000001E-5</c:v>
                </c:pt>
                <c:pt idx="54">
                  <c:v>1.21992E-5</c:v>
                </c:pt>
                <c:pt idx="55">
                  <c:v>1.2299689999999999E-5</c:v>
                </c:pt>
                <c:pt idx="56">
                  <c:v>1.23983E-5</c:v>
                </c:pt>
                <c:pt idx="57">
                  <c:v>1.249513E-5</c:v>
                </c:pt>
                <c:pt idx="58">
                  <c:v>1.259018E-5</c:v>
                </c:pt>
                <c:pt idx="59">
                  <c:v>1.26836E-5</c:v>
                </c:pt>
                <c:pt idx="60">
                  <c:v>1.277548E-5</c:v>
                </c:pt>
                <c:pt idx="61">
                  <c:v>1.2865819999999999E-5</c:v>
                </c:pt>
                <c:pt idx="62">
                  <c:v>1.295473E-5</c:v>
                </c:pt>
                <c:pt idx="63">
                  <c:v>1.3042230000000001E-5</c:v>
                </c:pt>
                <c:pt idx="64">
                  <c:v>1.3128419999999999E-5</c:v>
                </c:pt>
                <c:pt idx="65">
                  <c:v>1.3213299999999999E-5</c:v>
                </c:pt>
                <c:pt idx="66">
                  <c:v>1.329695E-5</c:v>
                </c:pt>
                <c:pt idx="67">
                  <c:v>1.337939E-5</c:v>
                </c:pt>
                <c:pt idx="68">
                  <c:v>1.346068E-5</c:v>
                </c:pt>
                <c:pt idx="69">
                  <c:v>1.354088E-5</c:v>
                </c:pt>
                <c:pt idx="70">
                  <c:v>1.362E-5</c:v>
                </c:pt>
                <c:pt idx="71">
                  <c:v>1.36981E-5</c:v>
                </c:pt>
                <c:pt idx="72">
                  <c:v>1.377518E-5</c:v>
                </c:pt>
                <c:pt idx="73">
                  <c:v>1.3851279999999999E-5</c:v>
                </c:pt>
                <c:pt idx="74">
                  <c:v>1.392644E-5</c:v>
                </c:pt>
                <c:pt idx="75">
                  <c:v>1.400068E-5</c:v>
                </c:pt>
                <c:pt idx="76">
                  <c:v>1.407405E-5</c:v>
                </c:pt>
                <c:pt idx="77">
                  <c:v>1.414656E-5</c:v>
                </c:pt>
                <c:pt idx="78">
                  <c:v>1.4218229999999999E-5</c:v>
                </c:pt>
                <c:pt idx="79">
                  <c:v>1.42891E-5</c:v>
                </c:pt>
                <c:pt idx="80">
                  <c:v>1.4359190000000001E-5</c:v>
                </c:pt>
                <c:pt idx="81">
                  <c:v>1.4428499999999999E-5</c:v>
                </c:pt>
                <c:pt idx="82">
                  <c:v>1.449709E-5</c:v>
                </c:pt>
                <c:pt idx="83">
                  <c:v>1.456495E-5</c:v>
                </c:pt>
                <c:pt idx="84">
                  <c:v>1.46321E-5</c:v>
                </c:pt>
                <c:pt idx="85">
                  <c:v>1.4698560000000001E-5</c:v>
                </c:pt>
                <c:pt idx="86">
                  <c:v>1.4764359999999999E-5</c:v>
                </c:pt>
                <c:pt idx="87">
                  <c:v>1.482948E-5</c:v>
                </c:pt>
                <c:pt idx="88">
                  <c:v>1.489398E-5</c:v>
                </c:pt>
                <c:pt idx="89">
                  <c:v>1.495786E-5</c:v>
                </c:pt>
                <c:pt idx="90">
                  <c:v>1.502113E-5</c:v>
                </c:pt>
                <c:pt idx="91">
                  <c:v>1.508381E-5</c:v>
                </c:pt>
                <c:pt idx="92">
                  <c:v>1.51459E-5</c:v>
                </c:pt>
                <c:pt idx="93">
                  <c:v>1.520743E-5</c:v>
                </c:pt>
                <c:pt idx="94">
                  <c:v>1.5268400000000001E-5</c:v>
                </c:pt>
                <c:pt idx="95">
                  <c:v>1.5328819999999999E-5</c:v>
                </c:pt>
                <c:pt idx="96">
                  <c:v>1.5388719999999999E-5</c:v>
                </c:pt>
                <c:pt idx="97">
                  <c:v>1.5448109999999999E-5</c:v>
                </c:pt>
                <c:pt idx="98">
                  <c:v>1.550697E-5</c:v>
                </c:pt>
                <c:pt idx="99">
                  <c:v>1.5565359999999999E-5</c:v>
                </c:pt>
                <c:pt idx="100">
                  <c:v>1.5623239999999999E-5</c:v>
                </c:pt>
                <c:pt idx="101">
                  <c:v>1.5680660000000001E-5</c:v>
                </c:pt>
                <c:pt idx="102">
                  <c:v>1.57376E-5</c:v>
                </c:pt>
                <c:pt idx="103">
                  <c:v>1.5794109999999999E-5</c:v>
                </c:pt>
                <c:pt idx="104">
                  <c:v>1.585016E-5</c:v>
                </c:pt>
                <c:pt idx="105">
                  <c:v>1.5905770000000001E-5</c:v>
                </c:pt>
                <c:pt idx="106">
                  <c:v>1.596093E-5</c:v>
                </c:pt>
                <c:pt idx="107">
                  <c:v>1.60157E-5</c:v>
                </c:pt>
                <c:pt idx="108">
                  <c:v>1.6070060000000001E-5</c:v>
                </c:pt>
                <c:pt idx="109">
                  <c:v>1.6123979999999999E-5</c:v>
                </c:pt>
                <c:pt idx="110">
                  <c:v>1.6177490000000002E-5</c:v>
                </c:pt>
                <c:pt idx="111">
                  <c:v>1.6230639999999999E-5</c:v>
                </c:pt>
                <c:pt idx="112">
                  <c:v>1.6283379999999999E-5</c:v>
                </c:pt>
                <c:pt idx="113">
                  <c:v>1.6335760000000001E-5</c:v>
                </c:pt>
                <c:pt idx="114">
                  <c:v>1.638777E-5</c:v>
                </c:pt>
                <c:pt idx="115">
                  <c:v>1.643939E-5</c:v>
                </c:pt>
                <c:pt idx="116">
                  <c:v>1.6490650000000001E-5</c:v>
                </c:pt>
                <c:pt idx="117">
                  <c:v>1.654159E-5</c:v>
                </c:pt>
                <c:pt idx="118">
                  <c:v>1.6592170000000001E-5</c:v>
                </c:pt>
                <c:pt idx="119">
                  <c:v>1.664242E-5</c:v>
                </c:pt>
                <c:pt idx="120">
                  <c:v>1.6692330000000002E-5</c:v>
                </c:pt>
                <c:pt idx="121">
                  <c:v>1.6741920000000001E-5</c:v>
                </c:pt>
                <c:pt idx="122">
                  <c:v>1.6791149999999999E-5</c:v>
                </c:pt>
                <c:pt idx="123">
                  <c:v>1.6840100000000002E-5</c:v>
                </c:pt>
                <c:pt idx="124">
                  <c:v>1.68887E-5</c:v>
                </c:pt>
                <c:pt idx="125">
                  <c:v>1.6937019999999999E-5</c:v>
                </c:pt>
                <c:pt idx="126">
                  <c:v>1.698503E-5</c:v>
                </c:pt>
                <c:pt idx="127">
                  <c:v>1.703274E-5</c:v>
                </c:pt>
                <c:pt idx="128">
                  <c:v>1.708016E-5</c:v>
                </c:pt>
                <c:pt idx="129">
                  <c:v>1.712729E-5</c:v>
                </c:pt>
                <c:pt idx="130">
                  <c:v>1.7174099999999999E-5</c:v>
                </c:pt>
                <c:pt idx="131">
                  <c:v>1.722066E-5</c:v>
                </c:pt>
                <c:pt idx="132">
                  <c:v>1.7266930000000001E-5</c:v>
                </c:pt>
                <c:pt idx="133">
                  <c:v>1.7312909999999999E-5</c:v>
                </c:pt>
                <c:pt idx="134">
                  <c:v>1.7358629999999999E-5</c:v>
                </c:pt>
                <c:pt idx="135">
                  <c:v>1.7404090000000001E-5</c:v>
                </c:pt>
                <c:pt idx="136">
                  <c:v>1.7449289999999998E-5</c:v>
                </c:pt>
                <c:pt idx="137">
                  <c:v>1.749426E-5</c:v>
                </c:pt>
                <c:pt idx="138">
                  <c:v>1.7538939999999998E-5</c:v>
                </c:pt>
                <c:pt idx="139">
                  <c:v>1.7583390000000001E-5</c:v>
                </c:pt>
                <c:pt idx="140">
                  <c:v>1.7627579999999999E-5</c:v>
                </c:pt>
                <c:pt idx="141">
                  <c:v>1.7671540000000001E-5</c:v>
                </c:pt>
                <c:pt idx="142">
                  <c:v>1.7715230000000001E-5</c:v>
                </c:pt>
                <c:pt idx="143">
                  <c:v>1.7758720000000001E-5</c:v>
                </c:pt>
                <c:pt idx="144">
                  <c:v>1.780195E-5</c:v>
                </c:pt>
                <c:pt idx="145">
                  <c:v>1.7844949999999999E-5</c:v>
                </c:pt>
                <c:pt idx="146">
                  <c:v>1.788773E-5</c:v>
                </c:pt>
                <c:pt idx="147">
                  <c:v>1.7930279999999999E-5</c:v>
                </c:pt>
                <c:pt idx="148">
                  <c:v>1.7972600000000001E-5</c:v>
                </c:pt>
                <c:pt idx="149">
                  <c:v>1.801472E-5</c:v>
                </c:pt>
                <c:pt idx="150">
                  <c:v>1.805661E-5</c:v>
                </c:pt>
                <c:pt idx="151">
                  <c:v>1.8098299999999999E-5</c:v>
                </c:pt>
                <c:pt idx="152">
                  <c:v>1.813977E-5</c:v>
                </c:pt>
                <c:pt idx="153">
                  <c:v>1.8181019999999999E-5</c:v>
                </c:pt>
                <c:pt idx="154">
                  <c:v>1.8222070000000001E-5</c:v>
                </c:pt>
                <c:pt idx="155">
                  <c:v>1.8262910000000002E-5</c:v>
                </c:pt>
                <c:pt idx="156">
                  <c:v>1.830357E-5</c:v>
                </c:pt>
                <c:pt idx="157">
                  <c:v>1.8344020000000001E-5</c:v>
                </c:pt>
                <c:pt idx="158">
                  <c:v>1.838426E-5</c:v>
                </c:pt>
                <c:pt idx="159">
                  <c:v>1.8424330000000001E-5</c:v>
                </c:pt>
                <c:pt idx="160">
                  <c:v>1.8464199999999998E-5</c:v>
                </c:pt>
                <c:pt idx="161">
                  <c:v>1.8503869999999999E-5</c:v>
                </c:pt>
                <c:pt idx="162">
                  <c:v>1.854336E-5</c:v>
                </c:pt>
                <c:pt idx="163">
                  <c:v>1.8582669999999999E-5</c:v>
                </c:pt>
                <c:pt idx="164">
                  <c:v>1.8621790000000001E-5</c:v>
                </c:pt>
                <c:pt idx="165">
                  <c:v>1.866072E-5</c:v>
                </c:pt>
                <c:pt idx="166">
                  <c:v>1.8699470000000001E-5</c:v>
                </c:pt>
                <c:pt idx="167">
                  <c:v>1.8738039999999999E-5</c:v>
                </c:pt>
                <c:pt idx="168">
                  <c:v>1.8776449999999999E-5</c:v>
                </c:pt>
                <c:pt idx="169">
                  <c:v>1.881468E-5</c:v>
                </c:pt>
                <c:pt idx="170">
                  <c:v>1.8852739999999999E-5</c:v>
                </c:pt>
                <c:pt idx="171">
                  <c:v>1.8890640000000001E-5</c:v>
                </c:pt>
                <c:pt idx="172">
                  <c:v>1.892836E-5</c:v>
                </c:pt>
                <c:pt idx="173">
                  <c:v>1.8965919999999999E-5</c:v>
                </c:pt>
                <c:pt idx="174">
                  <c:v>1.9003300000000002E-5</c:v>
                </c:pt>
                <c:pt idx="175">
                  <c:v>1.9040540000000001E-5</c:v>
                </c:pt>
                <c:pt idx="176">
                  <c:v>1.9077609999999999E-5</c:v>
                </c:pt>
                <c:pt idx="177">
                  <c:v>1.9114519999999999E-5</c:v>
                </c:pt>
                <c:pt idx="178">
                  <c:v>1.9151269999999999E-5</c:v>
                </c:pt>
                <c:pt idx="179">
                  <c:v>1.918786E-5</c:v>
                </c:pt>
                <c:pt idx="180">
                  <c:v>1.922432E-5</c:v>
                </c:pt>
                <c:pt idx="181">
                  <c:v>1.92606E-5</c:v>
                </c:pt>
                <c:pt idx="182">
                  <c:v>1.9296750000000001E-5</c:v>
                </c:pt>
                <c:pt idx="183">
                  <c:v>1.9332730000000001E-5</c:v>
                </c:pt>
                <c:pt idx="184">
                  <c:v>1.9368580000000002E-5</c:v>
                </c:pt>
                <c:pt idx="185">
                  <c:v>1.9404270000000001E-5</c:v>
                </c:pt>
                <c:pt idx="186">
                  <c:v>1.943981E-5</c:v>
                </c:pt>
                <c:pt idx="187">
                  <c:v>1.9475220000000001E-5</c:v>
                </c:pt>
                <c:pt idx="188">
                  <c:v>1.9510490000000002E-5</c:v>
                </c:pt>
                <c:pt idx="189">
                  <c:v>1.9545609999999999E-5</c:v>
                </c:pt>
                <c:pt idx="190">
                  <c:v>1.9580589999999999E-5</c:v>
                </c:pt>
                <c:pt idx="191">
                  <c:v>1.9615440000000001E-5</c:v>
                </c:pt>
                <c:pt idx="192">
                  <c:v>1.965014E-5</c:v>
                </c:pt>
                <c:pt idx="193">
                  <c:v>1.9684719999999999E-5</c:v>
                </c:pt>
                <c:pt idx="194">
                  <c:v>1.971916E-5</c:v>
                </c:pt>
                <c:pt idx="195">
                  <c:v>1.975346E-5</c:v>
                </c:pt>
                <c:pt idx="196">
                  <c:v>1.9787620000000001E-5</c:v>
                </c:pt>
                <c:pt idx="197">
                  <c:v>1.9821660000000001E-5</c:v>
                </c:pt>
                <c:pt idx="198">
                  <c:v>1.9855579999999999E-5</c:v>
                </c:pt>
                <c:pt idx="199">
                  <c:v>1.9889370000000001E-5</c:v>
                </c:pt>
                <c:pt idx="200">
                  <c:v>1.9923030000000001E-5</c:v>
                </c:pt>
                <c:pt idx="201">
                  <c:v>1.9956559999999999E-5</c:v>
                </c:pt>
                <c:pt idx="202">
                  <c:v>1.9989960000000001E-5</c:v>
                </c:pt>
                <c:pt idx="203">
                  <c:v>2.0023249999999998E-5</c:v>
                </c:pt>
                <c:pt idx="204">
                  <c:v>2.00564E-5</c:v>
                </c:pt>
                <c:pt idx="205">
                  <c:v>2.0089450000000001E-5</c:v>
                </c:pt>
                <c:pt idx="206">
                  <c:v>2.012236E-5</c:v>
                </c:pt>
                <c:pt idx="207">
                  <c:v>2.015516E-5</c:v>
                </c:pt>
                <c:pt idx="208">
                  <c:v>2.0187839999999999E-5</c:v>
                </c:pt>
                <c:pt idx="209">
                  <c:v>2.02204E-5</c:v>
                </c:pt>
                <c:pt idx="210">
                  <c:v>2.025285E-5</c:v>
                </c:pt>
                <c:pt idx="211">
                  <c:v>2.0285170000000001E-5</c:v>
                </c:pt>
                <c:pt idx="212">
                  <c:v>2.03174E-5</c:v>
                </c:pt>
                <c:pt idx="213">
                  <c:v>2.0349499999999999E-5</c:v>
                </c:pt>
                <c:pt idx="214">
                  <c:v>2.0381490000000001E-5</c:v>
                </c:pt>
                <c:pt idx="215">
                  <c:v>2.0413370000000001E-5</c:v>
                </c:pt>
                <c:pt idx="216">
                  <c:v>2.0445140000000001E-5</c:v>
                </c:pt>
                <c:pt idx="217">
                  <c:v>2.04768E-5</c:v>
                </c:pt>
                <c:pt idx="218">
                  <c:v>2.0508350000000002E-5</c:v>
                </c:pt>
                <c:pt idx="219">
                  <c:v>2.0539799999999999E-5</c:v>
                </c:pt>
                <c:pt idx="220">
                  <c:v>2.057114E-5</c:v>
                </c:pt>
                <c:pt idx="221">
                  <c:v>2.060238E-5</c:v>
                </c:pt>
                <c:pt idx="222">
                  <c:v>2.0633500000000002E-5</c:v>
                </c:pt>
                <c:pt idx="223">
                  <c:v>2.066452E-5</c:v>
                </c:pt>
                <c:pt idx="224">
                  <c:v>2.0695449999999999E-5</c:v>
                </c:pt>
                <c:pt idx="225">
                  <c:v>2.0726259999999999E-5</c:v>
                </c:pt>
                <c:pt idx="226">
                  <c:v>2.0756969999999999E-5</c:v>
                </c:pt>
                <c:pt idx="227">
                  <c:v>2.078759E-5</c:v>
                </c:pt>
                <c:pt idx="228">
                  <c:v>2.081811E-5</c:v>
                </c:pt>
                <c:pt idx="229">
                  <c:v>2.0848509999999999E-5</c:v>
                </c:pt>
                <c:pt idx="230">
                  <c:v>2.0878819999999999E-5</c:v>
                </c:pt>
                <c:pt idx="231">
                  <c:v>2.0909039999999999E-5</c:v>
                </c:pt>
                <c:pt idx="232">
                  <c:v>2.0939150000000001E-5</c:v>
                </c:pt>
                <c:pt idx="233">
                  <c:v>2.096917E-5</c:v>
                </c:pt>
                <c:pt idx="234">
                  <c:v>2.09991E-5</c:v>
                </c:pt>
                <c:pt idx="235">
                  <c:v>2.102893E-5</c:v>
                </c:pt>
                <c:pt idx="236">
                  <c:v>2.105867E-5</c:v>
                </c:pt>
                <c:pt idx="237">
                  <c:v>2.1088320000000001E-5</c:v>
                </c:pt>
                <c:pt idx="238">
                  <c:v>2.1117870000000001E-5</c:v>
                </c:pt>
                <c:pt idx="239">
                  <c:v>2.1147329999999999E-5</c:v>
                </c:pt>
                <c:pt idx="240">
                  <c:v>2.11767E-5</c:v>
                </c:pt>
                <c:pt idx="241">
                  <c:v>2.1205979999999999E-5</c:v>
                </c:pt>
                <c:pt idx="242">
                  <c:v>2.1235180000000002E-5</c:v>
                </c:pt>
                <c:pt idx="243">
                  <c:v>2.126427E-5</c:v>
                </c:pt>
                <c:pt idx="244">
                  <c:v>2.129328E-5</c:v>
                </c:pt>
                <c:pt idx="245">
                  <c:v>2.1322200000000001E-5</c:v>
                </c:pt>
                <c:pt idx="246">
                  <c:v>2.1351030000000001E-5</c:v>
                </c:pt>
                <c:pt idx="247">
                  <c:v>2.1379769999999999E-5</c:v>
                </c:pt>
                <c:pt idx="248">
                  <c:v>2.1408429999999999E-5</c:v>
                </c:pt>
                <c:pt idx="249">
                  <c:v>2.1437009999999999E-5</c:v>
                </c:pt>
                <c:pt idx="250">
                  <c:v>2.1465489999999999E-5</c:v>
                </c:pt>
              </c:numCache>
            </c:numRef>
          </c:yVal>
          <c:smooth val="1"/>
          <c:extLst>
            <c:ext xmlns:c16="http://schemas.microsoft.com/office/drawing/2014/chart" uri="{C3380CC4-5D6E-409C-BE32-E72D297353CC}">
              <c16:uniqueId val="{00000021-4D4C-4B1C-89A4-3D3AFACA9F2D}"/>
            </c:ext>
          </c:extLst>
        </c:ser>
        <c:ser>
          <c:idx val="34"/>
          <c:order val="34"/>
          <c:tx>
            <c:strRef>
              <c:f>marine01!$AM$1</c:f>
              <c:strCache>
                <c:ptCount val="1"/>
                <c:pt idx="0">
                  <c:v>Dp(3.97259E-07) </c:v>
                </c:pt>
              </c:strCache>
            </c:strRef>
          </c:tx>
          <c:spPr>
            <a:ln w="12700">
              <a:solidFill>
                <a:srgbClr val="00FF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marine01!$AM$2:$AM$252</c:f>
              <c:numCache>
                <c:formatCode>0.00E+00</c:formatCode>
                <c:ptCount val="251"/>
                <c:pt idx="0">
                  <c:v>8.5623809999999999E-7</c:v>
                </c:pt>
                <c:pt idx="1">
                  <c:v>9.7629529999999997E-7</c:v>
                </c:pt>
                <c:pt idx="2">
                  <c:v>9.9363740000000004E-7</c:v>
                </c:pt>
                <c:pt idx="3">
                  <c:v>1.012529E-6</c:v>
                </c:pt>
                <c:pt idx="4">
                  <c:v>1.0331520000000001E-6</c:v>
                </c:pt>
                <c:pt idx="5">
                  <c:v>1.0557689999999999E-6</c:v>
                </c:pt>
                <c:pt idx="6">
                  <c:v>1.080718E-6</c:v>
                </c:pt>
                <c:pt idx="7">
                  <c:v>1.1084310000000001E-6</c:v>
                </c:pt>
                <c:pt idx="8">
                  <c:v>1.1394639999999999E-6</c:v>
                </c:pt>
                <c:pt idx="9">
                  <c:v>1.1745459999999999E-6</c:v>
                </c:pt>
                <c:pt idx="10">
                  <c:v>1.2146570000000001E-6</c:v>
                </c:pt>
                <c:pt idx="11">
                  <c:v>1.2611380000000001E-6</c:v>
                </c:pt>
                <c:pt idx="12">
                  <c:v>1.3158660000000001E-6</c:v>
                </c:pt>
                <c:pt idx="13">
                  <c:v>1.3815959999999999E-6</c:v>
                </c:pt>
                <c:pt idx="14">
                  <c:v>1.4624299999999999E-6</c:v>
                </c:pt>
                <c:pt idx="15">
                  <c:v>1.5647349999999999E-6</c:v>
                </c:pt>
                <c:pt idx="16">
                  <c:v>1.6986440000000001E-6</c:v>
                </c:pt>
                <c:pt idx="17">
                  <c:v>1.8803400000000001E-6</c:v>
                </c:pt>
                <c:pt idx="18">
                  <c:v>2.1342779999999999E-6</c:v>
                </c:pt>
                <c:pt idx="19">
                  <c:v>2.492368E-6</c:v>
                </c:pt>
                <c:pt idx="20">
                  <c:v>2.9866849999999999E-6</c:v>
                </c:pt>
                <c:pt idx="21">
                  <c:v>3.6229059999999998E-6</c:v>
                </c:pt>
                <c:pt idx="22">
                  <c:v>4.37216E-6</c:v>
                </c:pt>
                <c:pt idx="23">
                  <c:v>5.1742609999999997E-6</c:v>
                </c:pt>
                <c:pt idx="24">
                  <c:v>5.9579129999999999E-6</c:v>
                </c:pt>
                <c:pt idx="25">
                  <c:v>6.6647099999999998E-6</c:v>
                </c:pt>
                <c:pt idx="26">
                  <c:v>7.2654169999999998E-6</c:v>
                </c:pt>
                <c:pt idx="27">
                  <c:v>7.7596930000000004E-6</c:v>
                </c:pt>
                <c:pt idx="28">
                  <c:v>8.1645329999999998E-6</c:v>
                </c:pt>
                <c:pt idx="29">
                  <c:v>8.5014619999999992E-6</c:v>
                </c:pt>
                <c:pt idx="30">
                  <c:v>8.7892069999999996E-6</c:v>
                </c:pt>
                <c:pt idx="31">
                  <c:v>9.0420349999999999E-6</c:v>
                </c:pt>
                <c:pt idx="32">
                  <c:v>9.2699219999999993E-6</c:v>
                </c:pt>
                <c:pt idx="33">
                  <c:v>9.4793590000000006E-6</c:v>
                </c:pt>
                <c:pt idx="34">
                  <c:v>9.6745989999999994E-6</c:v>
                </c:pt>
                <c:pt idx="35">
                  <c:v>9.8584769999999993E-6</c:v>
                </c:pt>
                <c:pt idx="36">
                  <c:v>1.003292E-5</c:v>
                </c:pt>
                <c:pt idx="37">
                  <c:v>1.019929E-5</c:v>
                </c:pt>
                <c:pt idx="38">
                  <c:v>1.035863E-5</c:v>
                </c:pt>
                <c:pt idx="39">
                  <c:v>1.051173E-5</c:v>
                </c:pt>
                <c:pt idx="40">
                  <c:v>1.065921E-5</c:v>
                </c:pt>
                <c:pt idx="41">
                  <c:v>1.080157E-5</c:v>
                </c:pt>
                <c:pt idx="42">
                  <c:v>1.093934E-5</c:v>
                </c:pt>
                <c:pt idx="43">
                  <c:v>1.1072859999999999E-5</c:v>
                </c:pt>
                <c:pt idx="44">
                  <c:v>1.120245E-5</c:v>
                </c:pt>
                <c:pt idx="45">
                  <c:v>1.132842E-5</c:v>
                </c:pt>
                <c:pt idx="46">
                  <c:v>1.145101E-5</c:v>
                </c:pt>
                <c:pt idx="47">
                  <c:v>1.157045E-5</c:v>
                </c:pt>
                <c:pt idx="48">
                  <c:v>1.168692E-5</c:v>
                </c:pt>
                <c:pt idx="49">
                  <c:v>1.1800610000000001E-5</c:v>
                </c:pt>
                <c:pt idx="50">
                  <c:v>1.191172E-5</c:v>
                </c:pt>
                <c:pt idx="51">
                  <c:v>1.2020370000000001E-5</c:v>
                </c:pt>
                <c:pt idx="52">
                  <c:v>1.2126730000000001E-5</c:v>
                </c:pt>
                <c:pt idx="53">
                  <c:v>1.223088E-5</c:v>
                </c:pt>
                <c:pt idx="54">
                  <c:v>1.2332980000000001E-5</c:v>
                </c:pt>
                <c:pt idx="55">
                  <c:v>1.2433069999999999E-5</c:v>
                </c:pt>
                <c:pt idx="56">
                  <c:v>1.253131E-5</c:v>
                </c:pt>
                <c:pt idx="57">
                  <c:v>1.2627769999999999E-5</c:v>
                </c:pt>
                <c:pt idx="58">
                  <c:v>1.272247E-5</c:v>
                </c:pt>
                <c:pt idx="59">
                  <c:v>1.2815540000000001E-5</c:v>
                </c:pt>
                <c:pt idx="60">
                  <c:v>1.2907080000000001E-5</c:v>
                </c:pt>
                <c:pt idx="61">
                  <c:v>1.2997090000000001E-5</c:v>
                </c:pt>
                <c:pt idx="62">
                  <c:v>1.3085679999999999E-5</c:v>
                </c:pt>
                <c:pt idx="63">
                  <c:v>1.317287E-5</c:v>
                </c:pt>
                <c:pt idx="64">
                  <c:v>1.325874E-5</c:v>
                </c:pt>
                <c:pt idx="65">
                  <c:v>1.334333E-5</c:v>
                </c:pt>
                <c:pt idx="66">
                  <c:v>1.342668E-5</c:v>
                </c:pt>
                <c:pt idx="67">
                  <c:v>1.3508830000000001E-5</c:v>
                </c:pt>
                <c:pt idx="68">
                  <c:v>1.3589839999999999E-5</c:v>
                </c:pt>
                <c:pt idx="69">
                  <c:v>1.366976E-5</c:v>
                </c:pt>
                <c:pt idx="70">
                  <c:v>1.3748620000000001E-5</c:v>
                </c:pt>
                <c:pt idx="71">
                  <c:v>1.382644E-5</c:v>
                </c:pt>
                <c:pt idx="72">
                  <c:v>1.390326E-5</c:v>
                </c:pt>
                <c:pt idx="73">
                  <c:v>1.397911E-5</c:v>
                </c:pt>
                <c:pt idx="74">
                  <c:v>1.405401E-5</c:v>
                </c:pt>
                <c:pt idx="75">
                  <c:v>1.412801E-5</c:v>
                </c:pt>
                <c:pt idx="76">
                  <c:v>1.4201130000000001E-5</c:v>
                </c:pt>
                <c:pt idx="77">
                  <c:v>1.427341E-5</c:v>
                </c:pt>
                <c:pt idx="78">
                  <c:v>1.434484E-5</c:v>
                </c:pt>
                <c:pt idx="79">
                  <c:v>1.441548E-5</c:v>
                </c:pt>
                <c:pt idx="80">
                  <c:v>1.448535E-5</c:v>
                </c:pt>
                <c:pt idx="81">
                  <c:v>1.4554429999999999E-5</c:v>
                </c:pt>
                <c:pt idx="82">
                  <c:v>1.46228E-5</c:v>
                </c:pt>
                <c:pt idx="83">
                  <c:v>1.4690449999999999E-5</c:v>
                </c:pt>
                <c:pt idx="84">
                  <c:v>1.4757380000000001E-5</c:v>
                </c:pt>
                <c:pt idx="85">
                  <c:v>1.482363E-5</c:v>
                </c:pt>
                <c:pt idx="86">
                  <c:v>1.4889219999999999E-5</c:v>
                </c:pt>
                <c:pt idx="87">
                  <c:v>1.495415E-5</c:v>
                </c:pt>
                <c:pt idx="88">
                  <c:v>1.501845E-5</c:v>
                </c:pt>
                <c:pt idx="89">
                  <c:v>1.5082120000000001E-5</c:v>
                </c:pt>
                <c:pt idx="90">
                  <c:v>1.51452E-5</c:v>
                </c:pt>
                <c:pt idx="91">
                  <c:v>1.5207689999999999E-5</c:v>
                </c:pt>
                <c:pt idx="92">
                  <c:v>1.526959E-5</c:v>
                </c:pt>
                <c:pt idx="93">
                  <c:v>1.5330930000000001E-5</c:v>
                </c:pt>
                <c:pt idx="94">
                  <c:v>1.5391719999999998E-5</c:v>
                </c:pt>
                <c:pt idx="95">
                  <c:v>1.545195E-5</c:v>
                </c:pt>
                <c:pt idx="96">
                  <c:v>1.5511670000000001E-5</c:v>
                </c:pt>
                <c:pt idx="97">
                  <c:v>1.5570879999999999E-5</c:v>
                </c:pt>
                <c:pt idx="98">
                  <c:v>1.5629570000000002E-5</c:v>
                </c:pt>
                <c:pt idx="99">
                  <c:v>1.5687789999999998E-5</c:v>
                </c:pt>
                <c:pt idx="100">
                  <c:v>1.574549E-5</c:v>
                </c:pt>
                <c:pt idx="101">
                  <c:v>1.580274E-5</c:v>
                </c:pt>
                <c:pt idx="102">
                  <c:v>1.5859520000000001E-5</c:v>
                </c:pt>
                <c:pt idx="103">
                  <c:v>1.5915859999999998E-5</c:v>
                </c:pt>
                <c:pt idx="104">
                  <c:v>1.5971749999999998E-5</c:v>
                </c:pt>
                <c:pt idx="105">
                  <c:v>1.6027200000000001E-5</c:v>
                </c:pt>
                <c:pt idx="106">
                  <c:v>1.60822E-5</c:v>
                </c:pt>
                <c:pt idx="107">
                  <c:v>1.6136809999999998E-5</c:v>
                </c:pt>
                <c:pt idx="108">
                  <c:v>1.6191019999999999E-5</c:v>
                </c:pt>
                <c:pt idx="109">
                  <c:v>1.6244779999999999E-5</c:v>
                </c:pt>
                <c:pt idx="110">
                  <c:v>1.6298139999999998E-5</c:v>
                </c:pt>
                <c:pt idx="111">
                  <c:v>1.6351129999999999E-5</c:v>
                </c:pt>
                <c:pt idx="112">
                  <c:v>1.6403729999999999E-5</c:v>
                </c:pt>
                <c:pt idx="113">
                  <c:v>1.645596E-5</c:v>
                </c:pt>
                <c:pt idx="114">
                  <c:v>1.650783E-5</c:v>
                </c:pt>
                <c:pt idx="115">
                  <c:v>1.6559299999999999E-5</c:v>
                </c:pt>
                <c:pt idx="116">
                  <c:v>1.6610420000000001E-5</c:v>
                </c:pt>
                <c:pt idx="117">
                  <c:v>1.666122E-5</c:v>
                </c:pt>
                <c:pt idx="118">
                  <c:v>1.6711659999999998E-5</c:v>
                </c:pt>
                <c:pt idx="119">
                  <c:v>1.6761770000000001E-5</c:v>
                </c:pt>
                <c:pt idx="120">
                  <c:v>1.6811539999999999E-5</c:v>
                </c:pt>
                <c:pt idx="121">
                  <c:v>1.6860989999999999E-5</c:v>
                </c:pt>
                <c:pt idx="122">
                  <c:v>1.6910089999999999E-5</c:v>
                </c:pt>
                <c:pt idx="123">
                  <c:v>1.6958900000000001E-5</c:v>
                </c:pt>
                <c:pt idx="124">
                  <c:v>1.700737E-5</c:v>
                </c:pt>
                <c:pt idx="125">
                  <c:v>1.705556E-5</c:v>
                </c:pt>
                <c:pt idx="126">
                  <c:v>1.7103439999999999E-5</c:v>
                </c:pt>
                <c:pt idx="127">
                  <c:v>1.715102E-5</c:v>
                </c:pt>
                <c:pt idx="128">
                  <c:v>1.7198319999999999E-5</c:v>
                </c:pt>
                <c:pt idx="129">
                  <c:v>1.724532E-5</c:v>
                </c:pt>
                <c:pt idx="130">
                  <c:v>1.7292E-5</c:v>
                </c:pt>
                <c:pt idx="131">
                  <c:v>1.7338429999999999E-5</c:v>
                </c:pt>
                <c:pt idx="132">
                  <c:v>1.7384580000000002E-5</c:v>
                </c:pt>
                <c:pt idx="133">
                  <c:v>1.7430449999999998E-5</c:v>
                </c:pt>
                <c:pt idx="134">
                  <c:v>1.7476039999999999E-5</c:v>
                </c:pt>
                <c:pt idx="135">
                  <c:v>1.752138E-5</c:v>
                </c:pt>
                <c:pt idx="136">
                  <c:v>1.7566459999999999E-5</c:v>
                </c:pt>
                <c:pt idx="137">
                  <c:v>1.7611309999999999E-5</c:v>
                </c:pt>
                <c:pt idx="138">
                  <c:v>1.765588E-5</c:v>
                </c:pt>
                <c:pt idx="139">
                  <c:v>1.7700210000000001E-5</c:v>
                </c:pt>
                <c:pt idx="140">
                  <c:v>1.7744290000000002E-5</c:v>
                </c:pt>
                <c:pt idx="141">
                  <c:v>1.7788129999999999E-5</c:v>
                </c:pt>
                <c:pt idx="142">
                  <c:v>1.7831710000000001E-5</c:v>
                </c:pt>
                <c:pt idx="143">
                  <c:v>1.787508E-5</c:v>
                </c:pt>
                <c:pt idx="144">
                  <c:v>1.7918210000000001E-5</c:v>
                </c:pt>
                <c:pt idx="145">
                  <c:v>1.79611E-5</c:v>
                </c:pt>
                <c:pt idx="146">
                  <c:v>1.800377E-5</c:v>
                </c:pt>
                <c:pt idx="147">
                  <c:v>1.8046210000000001E-5</c:v>
                </c:pt>
                <c:pt idx="148">
                  <c:v>1.8088419999999999E-5</c:v>
                </c:pt>
                <c:pt idx="149">
                  <c:v>1.813043E-5</c:v>
                </c:pt>
                <c:pt idx="150">
                  <c:v>1.8172209999999999E-5</c:v>
                </c:pt>
                <c:pt idx="151">
                  <c:v>1.8213799999999998E-5</c:v>
                </c:pt>
                <c:pt idx="152">
                  <c:v>1.8255160000000002E-5</c:v>
                </c:pt>
                <c:pt idx="153">
                  <c:v>1.829631E-5</c:v>
                </c:pt>
                <c:pt idx="154">
                  <c:v>1.8337250000000001E-5</c:v>
                </c:pt>
                <c:pt idx="155">
                  <c:v>1.8377989999999999E-5</c:v>
                </c:pt>
                <c:pt idx="156">
                  <c:v>1.841855E-5</c:v>
                </c:pt>
                <c:pt idx="157">
                  <c:v>1.84589E-5</c:v>
                </c:pt>
                <c:pt idx="158">
                  <c:v>1.849905E-5</c:v>
                </c:pt>
                <c:pt idx="159">
                  <c:v>1.8539010000000001E-5</c:v>
                </c:pt>
                <c:pt idx="160">
                  <c:v>1.8578780000000001E-5</c:v>
                </c:pt>
                <c:pt idx="161">
                  <c:v>1.8618350000000001E-5</c:v>
                </c:pt>
                <c:pt idx="162">
                  <c:v>1.8657749999999999E-5</c:v>
                </c:pt>
                <c:pt idx="163">
                  <c:v>1.8696950000000001E-5</c:v>
                </c:pt>
                <c:pt idx="164">
                  <c:v>1.873598E-5</c:v>
                </c:pt>
                <c:pt idx="165">
                  <c:v>1.8774809999999999E-5</c:v>
                </c:pt>
                <c:pt idx="166">
                  <c:v>1.881347E-5</c:v>
                </c:pt>
                <c:pt idx="167">
                  <c:v>1.8851950000000002E-5</c:v>
                </c:pt>
                <c:pt idx="168">
                  <c:v>1.8890269999999999E-5</c:v>
                </c:pt>
                <c:pt idx="169">
                  <c:v>1.8928410000000001E-5</c:v>
                </c:pt>
                <c:pt idx="170">
                  <c:v>1.896637E-5</c:v>
                </c:pt>
                <c:pt idx="171">
                  <c:v>1.9004179999999999E-5</c:v>
                </c:pt>
                <c:pt idx="172">
                  <c:v>1.9041809999999999E-5</c:v>
                </c:pt>
                <c:pt idx="173">
                  <c:v>1.907927E-5</c:v>
                </c:pt>
                <c:pt idx="174">
                  <c:v>1.9116570000000001E-5</c:v>
                </c:pt>
                <c:pt idx="175">
                  <c:v>1.9153720000000001E-5</c:v>
                </c:pt>
                <c:pt idx="176">
                  <c:v>1.9190699999999999E-5</c:v>
                </c:pt>
                <c:pt idx="177">
                  <c:v>1.922752E-5</c:v>
                </c:pt>
                <c:pt idx="178">
                  <c:v>1.926418E-5</c:v>
                </c:pt>
                <c:pt idx="179">
                  <c:v>1.9300689999999999E-5</c:v>
                </c:pt>
                <c:pt idx="180">
                  <c:v>1.9337050000000001E-5</c:v>
                </c:pt>
                <c:pt idx="181">
                  <c:v>1.937325E-5</c:v>
                </c:pt>
                <c:pt idx="182">
                  <c:v>1.9409310000000001E-5</c:v>
                </c:pt>
                <c:pt idx="183">
                  <c:v>1.9445209999999999E-5</c:v>
                </c:pt>
                <c:pt idx="184">
                  <c:v>1.948097E-5</c:v>
                </c:pt>
                <c:pt idx="185">
                  <c:v>1.9516580000000001E-5</c:v>
                </c:pt>
                <c:pt idx="186">
                  <c:v>1.9552040000000001E-5</c:v>
                </c:pt>
                <c:pt idx="187">
                  <c:v>1.9587369999999999E-5</c:v>
                </c:pt>
                <c:pt idx="188">
                  <c:v>1.9622550000000001E-5</c:v>
                </c:pt>
                <c:pt idx="189">
                  <c:v>1.9657589999999999E-5</c:v>
                </c:pt>
                <c:pt idx="190">
                  <c:v>1.9692490000000001E-5</c:v>
                </c:pt>
                <c:pt idx="191">
                  <c:v>1.9727260000000001E-5</c:v>
                </c:pt>
                <c:pt idx="192">
                  <c:v>1.976188E-5</c:v>
                </c:pt>
                <c:pt idx="193">
                  <c:v>1.9796380000000001E-5</c:v>
                </c:pt>
                <c:pt idx="194">
                  <c:v>1.9830729999999998E-5</c:v>
                </c:pt>
                <c:pt idx="195">
                  <c:v>1.9864960000000001E-5</c:v>
                </c:pt>
                <c:pt idx="196">
                  <c:v>1.989904E-5</c:v>
                </c:pt>
                <c:pt idx="197">
                  <c:v>1.9933010000000001E-5</c:v>
                </c:pt>
                <c:pt idx="198">
                  <c:v>1.9966839999999999E-5</c:v>
                </c:pt>
                <c:pt idx="199">
                  <c:v>2.0000549999999999E-5</c:v>
                </c:pt>
                <c:pt idx="200">
                  <c:v>2.0034140000000001E-5</c:v>
                </c:pt>
                <c:pt idx="201">
                  <c:v>2.006759E-5</c:v>
                </c:pt>
                <c:pt idx="202">
                  <c:v>2.0100920000000001E-5</c:v>
                </c:pt>
                <c:pt idx="203">
                  <c:v>2.013413E-5</c:v>
                </c:pt>
                <c:pt idx="204">
                  <c:v>2.016721E-5</c:v>
                </c:pt>
                <c:pt idx="205">
                  <c:v>2.0200179999999999E-5</c:v>
                </c:pt>
                <c:pt idx="206">
                  <c:v>2.0233019999999999E-5</c:v>
                </c:pt>
                <c:pt idx="207">
                  <c:v>2.0265740000000001E-5</c:v>
                </c:pt>
                <c:pt idx="208">
                  <c:v>2.0298349999999999E-5</c:v>
                </c:pt>
                <c:pt idx="209">
                  <c:v>2.0330840000000001E-5</c:v>
                </c:pt>
                <c:pt idx="210">
                  <c:v>2.0363209999999999E-5</c:v>
                </c:pt>
                <c:pt idx="211">
                  <c:v>2.0395459999999999E-5</c:v>
                </c:pt>
                <c:pt idx="212">
                  <c:v>2.0427610000000001E-5</c:v>
                </c:pt>
                <c:pt idx="213">
                  <c:v>2.0459639999999999E-5</c:v>
                </c:pt>
                <c:pt idx="214">
                  <c:v>2.049157E-5</c:v>
                </c:pt>
                <c:pt idx="215">
                  <c:v>2.0523369999999999E-5</c:v>
                </c:pt>
                <c:pt idx="216">
                  <c:v>2.0555080000000001E-5</c:v>
                </c:pt>
                <c:pt idx="217">
                  <c:v>2.0586660000000001E-5</c:v>
                </c:pt>
                <c:pt idx="218">
                  <c:v>2.0618149999999998E-5</c:v>
                </c:pt>
                <c:pt idx="219">
                  <c:v>2.0649520000000001E-5</c:v>
                </c:pt>
                <c:pt idx="220">
                  <c:v>2.068079E-5</c:v>
                </c:pt>
                <c:pt idx="221">
                  <c:v>2.0711960000000002E-5</c:v>
                </c:pt>
                <c:pt idx="222">
                  <c:v>2.0743019999999999E-5</c:v>
                </c:pt>
                <c:pt idx="223">
                  <c:v>2.0773969999999999E-5</c:v>
                </c:pt>
                <c:pt idx="224">
                  <c:v>2.0804819999999999E-5</c:v>
                </c:pt>
                <c:pt idx="225">
                  <c:v>2.0835569999999999E-5</c:v>
                </c:pt>
                <c:pt idx="226">
                  <c:v>2.0866210000000001E-5</c:v>
                </c:pt>
                <c:pt idx="227">
                  <c:v>2.089676E-5</c:v>
                </c:pt>
                <c:pt idx="228">
                  <c:v>2.092722E-5</c:v>
                </c:pt>
                <c:pt idx="229">
                  <c:v>2.0957550000000001E-5</c:v>
                </c:pt>
                <c:pt idx="230">
                  <c:v>2.0987799999999999E-5</c:v>
                </c:pt>
                <c:pt idx="231">
                  <c:v>2.1017950000000001E-5</c:v>
                </c:pt>
                <c:pt idx="232">
                  <c:v>2.1047999999999999E-5</c:v>
                </c:pt>
                <c:pt idx="233">
                  <c:v>2.107795E-5</c:v>
                </c:pt>
                <c:pt idx="234">
                  <c:v>2.1107809999999999E-5</c:v>
                </c:pt>
                <c:pt idx="235">
                  <c:v>2.1137580000000001E-5</c:v>
                </c:pt>
                <c:pt idx="236">
                  <c:v>2.116726E-5</c:v>
                </c:pt>
                <c:pt idx="237">
                  <c:v>2.1196839999999999E-5</c:v>
                </c:pt>
                <c:pt idx="238">
                  <c:v>2.1226329999999999E-5</c:v>
                </c:pt>
                <c:pt idx="239">
                  <c:v>2.1255719999999998E-5</c:v>
                </c:pt>
                <c:pt idx="240">
                  <c:v>2.1285029999999999E-5</c:v>
                </c:pt>
                <c:pt idx="241">
                  <c:v>2.1314260000000001E-5</c:v>
                </c:pt>
                <c:pt idx="242">
                  <c:v>2.1343380000000002E-5</c:v>
                </c:pt>
                <c:pt idx="243">
                  <c:v>2.137242E-5</c:v>
                </c:pt>
                <c:pt idx="244">
                  <c:v>2.1401359999999999E-5</c:v>
                </c:pt>
                <c:pt idx="245">
                  <c:v>2.1430220000000002E-5</c:v>
                </c:pt>
                <c:pt idx="246">
                  <c:v>2.1458989999999998E-5</c:v>
                </c:pt>
                <c:pt idx="247">
                  <c:v>2.1487669999999999E-5</c:v>
                </c:pt>
                <c:pt idx="248">
                  <c:v>2.1516270000000001E-5</c:v>
                </c:pt>
                <c:pt idx="249">
                  <c:v>2.154479E-5</c:v>
                </c:pt>
                <c:pt idx="250">
                  <c:v>2.1573209999999999E-5</c:v>
                </c:pt>
              </c:numCache>
            </c:numRef>
          </c:yVal>
          <c:smooth val="1"/>
          <c:extLst>
            <c:ext xmlns:c16="http://schemas.microsoft.com/office/drawing/2014/chart" uri="{C3380CC4-5D6E-409C-BE32-E72D297353CC}">
              <c16:uniqueId val="{00000022-4D4C-4B1C-89A4-3D3AFACA9F2D}"/>
            </c:ext>
          </c:extLst>
        </c:ser>
        <c:ser>
          <c:idx val="35"/>
          <c:order val="35"/>
          <c:tx>
            <c:strRef>
              <c:f>marine01!$AN$1</c:f>
              <c:strCache>
                <c:ptCount val="1"/>
                <c:pt idx="0">
                  <c:v>Dp(4.35753E-07) </c:v>
                </c:pt>
              </c:strCache>
            </c:strRef>
          </c:tx>
          <c:spPr>
            <a:ln w="12700">
              <a:solidFill>
                <a:srgbClr val="0000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marine01!$AN$2:$AN$252</c:f>
              <c:numCache>
                <c:formatCode>0.00E+00</c:formatCode>
                <c:ptCount val="251"/>
                <c:pt idx="0">
                  <c:v>9.4255250000000005E-7</c:v>
                </c:pt>
                <c:pt idx="1">
                  <c:v>1.072726E-6</c:v>
                </c:pt>
                <c:pt idx="2">
                  <c:v>1.091868E-6</c:v>
                </c:pt>
                <c:pt idx="3">
                  <c:v>1.112723E-6</c:v>
                </c:pt>
                <c:pt idx="4">
                  <c:v>1.135495E-6</c:v>
                </c:pt>
                <c:pt idx="5">
                  <c:v>1.1604740000000001E-6</c:v>
                </c:pt>
                <c:pt idx="6">
                  <c:v>1.188034E-6</c:v>
                </c:pt>
                <c:pt idx="7">
                  <c:v>1.218652E-6</c:v>
                </c:pt>
                <c:pt idx="8">
                  <c:v>1.2529440000000001E-6</c:v>
                </c:pt>
                <c:pt idx="9">
                  <c:v>1.291715E-6</c:v>
                </c:pt>
                <c:pt idx="10">
                  <c:v>1.3360439999999999E-6</c:v>
                </c:pt>
                <c:pt idx="11">
                  <c:v>1.3874039999999999E-6</c:v>
                </c:pt>
                <c:pt idx="12">
                  <c:v>1.44785E-6</c:v>
                </c:pt>
                <c:pt idx="13">
                  <c:v>1.520374E-6</c:v>
                </c:pt>
                <c:pt idx="14">
                  <c:v>1.609391E-6</c:v>
                </c:pt>
                <c:pt idx="15">
                  <c:v>1.7216449999999999E-6</c:v>
                </c:pt>
                <c:pt idx="16">
                  <c:v>1.8676299999999999E-6</c:v>
                </c:pt>
                <c:pt idx="17">
                  <c:v>2.063559E-6</c:v>
                </c:pt>
                <c:pt idx="18">
                  <c:v>2.3328599999999999E-6</c:v>
                </c:pt>
                <c:pt idx="19">
                  <c:v>2.704549E-6</c:v>
                </c:pt>
                <c:pt idx="20">
                  <c:v>3.2066150000000001E-6</c:v>
                </c:pt>
                <c:pt idx="21">
                  <c:v>3.8423020000000001E-6</c:v>
                </c:pt>
                <c:pt idx="22">
                  <c:v>4.5842239999999999E-6</c:v>
                </c:pt>
                <c:pt idx="23">
                  <c:v>5.3758219999999996E-6</c:v>
                </c:pt>
                <c:pt idx="24">
                  <c:v>6.1489389999999997E-6</c:v>
                </c:pt>
                <c:pt idx="25">
                  <c:v>6.8468269999999999E-6</c:v>
                </c:pt>
                <c:pt idx="26">
                  <c:v>7.4406789999999998E-6</c:v>
                </c:pt>
                <c:pt idx="27">
                  <c:v>7.9299140000000001E-6</c:v>
                </c:pt>
                <c:pt idx="28">
                  <c:v>8.3310799999999992E-6</c:v>
                </c:pt>
                <c:pt idx="29">
                  <c:v>8.6652820000000006E-6</c:v>
                </c:pt>
                <c:pt idx="30">
                  <c:v>8.9509329999999996E-6</c:v>
                </c:pt>
                <c:pt idx="31">
                  <c:v>9.2020829999999997E-6</c:v>
                </c:pt>
                <c:pt idx="32">
                  <c:v>9.4285699999999994E-6</c:v>
                </c:pt>
                <c:pt idx="33">
                  <c:v>9.6367980000000002E-6</c:v>
                </c:pt>
                <c:pt idx="34">
                  <c:v>9.8309669999999993E-6</c:v>
                </c:pt>
                <c:pt idx="35">
                  <c:v>1.0013879999999999E-5</c:v>
                </c:pt>
                <c:pt idx="36">
                  <c:v>1.018743E-5</c:v>
                </c:pt>
                <c:pt idx="37">
                  <c:v>1.0352979999999999E-5</c:v>
                </c:pt>
                <c:pt idx="38">
                  <c:v>1.051156E-5</c:v>
                </c:pt>
                <c:pt idx="39">
                  <c:v>1.066393E-5</c:v>
                </c:pt>
                <c:pt idx="40">
                  <c:v>1.0810740000000001E-5</c:v>
                </c:pt>
                <c:pt idx="41">
                  <c:v>1.095247E-5</c:v>
                </c:pt>
                <c:pt idx="42">
                  <c:v>1.108963E-5</c:v>
                </c:pt>
                <c:pt idx="43">
                  <c:v>1.1222560000000001E-5</c:v>
                </c:pt>
                <c:pt idx="44">
                  <c:v>1.1351610000000001E-5</c:v>
                </c:pt>
                <c:pt idx="45">
                  <c:v>1.147704E-5</c:v>
                </c:pt>
                <c:pt idx="46">
                  <c:v>1.1599129999999999E-5</c:v>
                </c:pt>
                <c:pt idx="47">
                  <c:v>1.1718080000000001E-5</c:v>
                </c:pt>
                <c:pt idx="48">
                  <c:v>1.1834079999999999E-5</c:v>
                </c:pt>
                <c:pt idx="49">
                  <c:v>1.194733E-5</c:v>
                </c:pt>
                <c:pt idx="50">
                  <c:v>1.205799E-5</c:v>
                </c:pt>
                <c:pt idx="51">
                  <c:v>1.216622E-5</c:v>
                </c:pt>
                <c:pt idx="52">
                  <c:v>1.2272179999999999E-5</c:v>
                </c:pt>
                <c:pt idx="53">
                  <c:v>1.237593E-5</c:v>
                </c:pt>
                <c:pt idx="54">
                  <c:v>1.247764E-5</c:v>
                </c:pt>
                <c:pt idx="55">
                  <c:v>1.2577370000000001E-5</c:v>
                </c:pt>
                <c:pt idx="56">
                  <c:v>1.267524E-5</c:v>
                </c:pt>
                <c:pt idx="57">
                  <c:v>1.2771349999999999E-5</c:v>
                </c:pt>
                <c:pt idx="58">
                  <c:v>1.2865699999999999E-5</c:v>
                </c:pt>
                <c:pt idx="59">
                  <c:v>1.2958440000000001E-5</c:v>
                </c:pt>
                <c:pt idx="60">
                  <c:v>1.304965E-5</c:v>
                </c:pt>
                <c:pt idx="61">
                  <c:v>1.313935E-5</c:v>
                </c:pt>
                <c:pt idx="62">
                  <c:v>1.322762E-5</c:v>
                </c:pt>
                <c:pt idx="63">
                  <c:v>1.331451E-5</c:v>
                </c:pt>
                <c:pt idx="64">
                  <c:v>1.3400079999999999E-5</c:v>
                </c:pt>
                <c:pt idx="65">
                  <c:v>1.348437E-5</c:v>
                </c:pt>
                <c:pt idx="66">
                  <c:v>1.3567439999999999E-5</c:v>
                </c:pt>
                <c:pt idx="67">
                  <c:v>1.364932E-5</c:v>
                </c:pt>
                <c:pt idx="68">
                  <c:v>1.3730050000000001E-5</c:v>
                </c:pt>
                <c:pt idx="69">
                  <c:v>1.3809699999999999E-5</c:v>
                </c:pt>
                <c:pt idx="70">
                  <c:v>1.3888300000000001E-5</c:v>
                </c:pt>
                <c:pt idx="71">
                  <c:v>1.396586E-5</c:v>
                </c:pt>
                <c:pt idx="72">
                  <c:v>1.404243E-5</c:v>
                </c:pt>
                <c:pt idx="73">
                  <c:v>1.411803E-5</c:v>
                </c:pt>
                <c:pt idx="74">
                  <c:v>1.419269E-5</c:v>
                </c:pt>
                <c:pt idx="75">
                  <c:v>1.426645E-5</c:v>
                </c:pt>
                <c:pt idx="76">
                  <c:v>1.4339339999999999E-5</c:v>
                </c:pt>
                <c:pt idx="77">
                  <c:v>1.4411379999999999E-5</c:v>
                </c:pt>
                <c:pt idx="78">
                  <c:v>1.448259E-5</c:v>
                </c:pt>
                <c:pt idx="79">
                  <c:v>1.4552999999999999E-5</c:v>
                </c:pt>
                <c:pt idx="80">
                  <c:v>1.462265E-5</c:v>
                </c:pt>
                <c:pt idx="81">
                  <c:v>1.469152E-5</c:v>
                </c:pt>
                <c:pt idx="82">
                  <c:v>1.475967E-5</c:v>
                </c:pt>
                <c:pt idx="83">
                  <c:v>1.482711E-5</c:v>
                </c:pt>
                <c:pt idx="84">
                  <c:v>1.489383E-5</c:v>
                </c:pt>
                <c:pt idx="85">
                  <c:v>1.4959880000000001E-5</c:v>
                </c:pt>
                <c:pt idx="86">
                  <c:v>1.502527E-5</c:v>
                </c:pt>
                <c:pt idx="87">
                  <c:v>1.5089990000000001E-5</c:v>
                </c:pt>
                <c:pt idx="88">
                  <c:v>1.5154099999999999E-5</c:v>
                </c:pt>
                <c:pt idx="89">
                  <c:v>1.521758E-5</c:v>
                </c:pt>
                <c:pt idx="90">
                  <c:v>1.5280469999999998E-5</c:v>
                </c:pt>
                <c:pt idx="91">
                  <c:v>1.5342769999999999E-5</c:v>
                </c:pt>
                <c:pt idx="92">
                  <c:v>1.5404490000000001E-5</c:v>
                </c:pt>
                <c:pt idx="93">
                  <c:v>1.5465639999999999E-5</c:v>
                </c:pt>
                <c:pt idx="94">
                  <c:v>1.5526250000000001E-5</c:v>
                </c:pt>
                <c:pt idx="95">
                  <c:v>1.55863E-5</c:v>
                </c:pt>
                <c:pt idx="96">
                  <c:v>1.5645849999999999E-5</c:v>
                </c:pt>
                <c:pt idx="97">
                  <c:v>1.5704889999999999E-5</c:v>
                </c:pt>
                <c:pt idx="98">
                  <c:v>1.576341E-5</c:v>
                </c:pt>
                <c:pt idx="99">
                  <c:v>1.5821450000000001E-5</c:v>
                </c:pt>
                <c:pt idx="100">
                  <c:v>1.5878990000000001E-5</c:v>
                </c:pt>
                <c:pt idx="101">
                  <c:v>1.593608E-5</c:v>
                </c:pt>
                <c:pt idx="102">
                  <c:v>1.599269E-5</c:v>
                </c:pt>
                <c:pt idx="103">
                  <c:v>1.6048869999999999E-5</c:v>
                </c:pt>
                <c:pt idx="104">
                  <c:v>1.6104600000000002E-5</c:v>
                </c:pt>
                <c:pt idx="105">
                  <c:v>1.615988E-5</c:v>
                </c:pt>
                <c:pt idx="106">
                  <c:v>1.6214730000000001E-5</c:v>
                </c:pt>
                <c:pt idx="107">
                  <c:v>1.6269179999999999E-5</c:v>
                </c:pt>
                <c:pt idx="108">
                  <c:v>1.6323239999999999E-5</c:v>
                </c:pt>
                <c:pt idx="109">
                  <c:v>1.6376849999999999E-5</c:v>
                </c:pt>
                <c:pt idx="110">
                  <c:v>1.6430060000000001E-5</c:v>
                </c:pt>
                <c:pt idx="111">
                  <c:v>1.6482909999999998E-5</c:v>
                </c:pt>
                <c:pt idx="112">
                  <c:v>1.6535360000000002E-5</c:v>
                </c:pt>
                <c:pt idx="113">
                  <c:v>1.6587439999999999E-5</c:v>
                </c:pt>
                <c:pt idx="114">
                  <c:v>1.6639159999999999E-5</c:v>
                </c:pt>
                <c:pt idx="115">
                  <c:v>1.6690499999999999E-5</c:v>
                </c:pt>
                <c:pt idx="116">
                  <c:v>1.6741480000000001E-5</c:v>
                </c:pt>
                <c:pt idx="117">
                  <c:v>1.679213E-5</c:v>
                </c:pt>
                <c:pt idx="118">
                  <c:v>1.6842429999999999E-5</c:v>
                </c:pt>
                <c:pt idx="119">
                  <c:v>1.6892400000000001E-5</c:v>
                </c:pt>
                <c:pt idx="120">
                  <c:v>1.6942040000000001E-5</c:v>
                </c:pt>
                <c:pt idx="121">
                  <c:v>1.6991359999999999E-5</c:v>
                </c:pt>
                <c:pt idx="122">
                  <c:v>1.7040329999999999E-5</c:v>
                </c:pt>
                <c:pt idx="123">
                  <c:v>1.7089009999999999E-5</c:v>
                </c:pt>
                <c:pt idx="124">
                  <c:v>1.7137339999999999E-5</c:v>
                </c:pt>
                <c:pt idx="125">
                  <c:v>1.7185410000000001E-5</c:v>
                </c:pt>
                <c:pt idx="126">
                  <c:v>1.7233149999999999E-5</c:v>
                </c:pt>
                <c:pt idx="127">
                  <c:v>1.7280609999999999E-5</c:v>
                </c:pt>
                <c:pt idx="128">
                  <c:v>1.7327779999999999E-5</c:v>
                </c:pt>
                <c:pt idx="129">
                  <c:v>1.7374650000000001E-5</c:v>
                </c:pt>
                <c:pt idx="130">
                  <c:v>1.7421209999999999E-5</c:v>
                </c:pt>
                <c:pt idx="131">
                  <c:v>1.746752E-5</c:v>
                </c:pt>
                <c:pt idx="132">
                  <c:v>1.7513550000000001E-5</c:v>
                </c:pt>
                <c:pt idx="133">
                  <c:v>1.7559289999999999E-5</c:v>
                </c:pt>
                <c:pt idx="134">
                  <c:v>1.7604769999999999E-5</c:v>
                </c:pt>
                <c:pt idx="135">
                  <c:v>1.7649990000000001E-5</c:v>
                </c:pt>
                <c:pt idx="136">
                  <c:v>1.769496E-5</c:v>
                </c:pt>
                <c:pt idx="137">
                  <c:v>1.7739690000000002E-5</c:v>
                </c:pt>
                <c:pt idx="138">
                  <c:v>1.7784140000000001E-5</c:v>
                </c:pt>
                <c:pt idx="139">
                  <c:v>1.7828360000000001E-5</c:v>
                </c:pt>
                <c:pt idx="140">
                  <c:v>1.787232E-5</c:v>
                </c:pt>
                <c:pt idx="141">
                  <c:v>1.7916049999999999E-5</c:v>
                </c:pt>
                <c:pt idx="142">
                  <c:v>1.795951E-5</c:v>
                </c:pt>
                <c:pt idx="143">
                  <c:v>1.8002779999999998E-5</c:v>
                </c:pt>
                <c:pt idx="144">
                  <c:v>1.8045789999999999E-5</c:v>
                </c:pt>
                <c:pt idx="145">
                  <c:v>1.808857E-5</c:v>
                </c:pt>
                <c:pt idx="146">
                  <c:v>1.8131129999999999E-5</c:v>
                </c:pt>
                <c:pt idx="147">
                  <c:v>1.8173469999999999E-5</c:v>
                </c:pt>
                <c:pt idx="148">
                  <c:v>1.8215559999999999E-5</c:v>
                </c:pt>
                <c:pt idx="149">
                  <c:v>1.8257470000000001E-5</c:v>
                </c:pt>
                <c:pt idx="150">
                  <c:v>1.8299139999999998E-5</c:v>
                </c:pt>
                <c:pt idx="151">
                  <c:v>1.8340630000000001E-5</c:v>
                </c:pt>
                <c:pt idx="152">
                  <c:v>1.838189E-5</c:v>
                </c:pt>
                <c:pt idx="153">
                  <c:v>1.8422939999999999E-5</c:v>
                </c:pt>
                <c:pt idx="154">
                  <c:v>1.8463769999999999E-5</c:v>
                </c:pt>
                <c:pt idx="155">
                  <c:v>1.8504409999999999E-5</c:v>
                </c:pt>
                <c:pt idx="156">
                  <c:v>1.8544870000000001E-5</c:v>
                </c:pt>
                <c:pt idx="157">
                  <c:v>1.8585120000000001E-5</c:v>
                </c:pt>
                <c:pt idx="158">
                  <c:v>1.862516E-5</c:v>
                </c:pt>
                <c:pt idx="159">
                  <c:v>1.866502E-5</c:v>
                </c:pt>
                <c:pt idx="160">
                  <c:v>1.8704700000000001E-5</c:v>
                </c:pt>
                <c:pt idx="161">
                  <c:v>1.874417E-5</c:v>
                </c:pt>
                <c:pt idx="162">
                  <c:v>1.8783469999999999E-5</c:v>
                </c:pt>
                <c:pt idx="163">
                  <c:v>1.882258E-5</c:v>
                </c:pt>
                <c:pt idx="164">
                  <c:v>1.886151E-5</c:v>
                </c:pt>
                <c:pt idx="165">
                  <c:v>1.8900249999999999E-5</c:v>
                </c:pt>
                <c:pt idx="166">
                  <c:v>1.893881E-5</c:v>
                </c:pt>
                <c:pt idx="167">
                  <c:v>1.8977199999999998E-5</c:v>
                </c:pt>
                <c:pt idx="168">
                  <c:v>1.9015419999999999E-5</c:v>
                </c:pt>
                <c:pt idx="169">
                  <c:v>1.9053470000000001E-5</c:v>
                </c:pt>
                <c:pt idx="170">
                  <c:v>1.9091340000000001E-5</c:v>
                </c:pt>
                <c:pt idx="171">
                  <c:v>1.912906E-5</c:v>
                </c:pt>
                <c:pt idx="172">
                  <c:v>1.91666E-5</c:v>
                </c:pt>
                <c:pt idx="173">
                  <c:v>1.9203969999999999E-5</c:v>
                </c:pt>
                <c:pt idx="174">
                  <c:v>1.924118E-5</c:v>
                </c:pt>
                <c:pt idx="175">
                  <c:v>1.927823E-5</c:v>
                </c:pt>
                <c:pt idx="176">
                  <c:v>1.9315119999999999E-5</c:v>
                </c:pt>
                <c:pt idx="177">
                  <c:v>1.935185E-5</c:v>
                </c:pt>
                <c:pt idx="178">
                  <c:v>1.9388430000000001E-5</c:v>
                </c:pt>
                <c:pt idx="179">
                  <c:v>1.9424850000000001E-5</c:v>
                </c:pt>
                <c:pt idx="180">
                  <c:v>1.9461130000000001E-5</c:v>
                </c:pt>
                <c:pt idx="181">
                  <c:v>1.949724E-5</c:v>
                </c:pt>
                <c:pt idx="182">
                  <c:v>1.9533219999999999E-5</c:v>
                </c:pt>
                <c:pt idx="183">
                  <c:v>1.9569030000000001E-5</c:v>
                </c:pt>
                <c:pt idx="184">
                  <c:v>1.960471E-5</c:v>
                </c:pt>
                <c:pt idx="185">
                  <c:v>1.9640230000000001E-5</c:v>
                </c:pt>
                <c:pt idx="186">
                  <c:v>1.9675609999999999E-5</c:v>
                </c:pt>
                <c:pt idx="187">
                  <c:v>1.9710850000000001E-5</c:v>
                </c:pt>
                <c:pt idx="188">
                  <c:v>1.974595E-5</c:v>
                </c:pt>
                <c:pt idx="189">
                  <c:v>1.978091E-5</c:v>
                </c:pt>
                <c:pt idx="190">
                  <c:v>1.9815729999999999E-5</c:v>
                </c:pt>
                <c:pt idx="191">
                  <c:v>1.985041E-5</c:v>
                </c:pt>
                <c:pt idx="192">
                  <c:v>1.988495E-5</c:v>
                </c:pt>
                <c:pt idx="193">
                  <c:v>1.9919369999999999E-5</c:v>
                </c:pt>
                <c:pt idx="194">
                  <c:v>1.9953650000000002E-5</c:v>
                </c:pt>
                <c:pt idx="195">
                  <c:v>1.9987790000000001E-5</c:v>
                </c:pt>
                <c:pt idx="196">
                  <c:v>2.0021799999999999E-5</c:v>
                </c:pt>
                <c:pt idx="197">
                  <c:v>2.005568E-5</c:v>
                </c:pt>
                <c:pt idx="198">
                  <c:v>2.0089440000000001E-5</c:v>
                </c:pt>
                <c:pt idx="199">
                  <c:v>2.0123079999999999E-5</c:v>
                </c:pt>
                <c:pt idx="200">
                  <c:v>2.0156589999999999E-5</c:v>
                </c:pt>
                <c:pt idx="201">
                  <c:v>2.0189959999999999E-5</c:v>
                </c:pt>
                <c:pt idx="202">
                  <c:v>2.022321E-5</c:v>
                </c:pt>
                <c:pt idx="203">
                  <c:v>2.0256340000000001E-5</c:v>
                </c:pt>
                <c:pt idx="204">
                  <c:v>2.0289349999999999E-5</c:v>
                </c:pt>
                <c:pt idx="205">
                  <c:v>2.0322239999999999E-5</c:v>
                </c:pt>
                <c:pt idx="206">
                  <c:v>2.0355010000000001E-5</c:v>
                </c:pt>
                <c:pt idx="207">
                  <c:v>2.0387659999999999E-5</c:v>
                </c:pt>
                <c:pt idx="208">
                  <c:v>2.042018E-5</c:v>
                </c:pt>
                <c:pt idx="209">
                  <c:v>2.0452600000000001E-5</c:v>
                </c:pt>
                <c:pt idx="210">
                  <c:v>2.0484900000000001E-5</c:v>
                </c:pt>
                <c:pt idx="211">
                  <c:v>2.0517079999999999E-5</c:v>
                </c:pt>
                <c:pt idx="212">
                  <c:v>2.054916E-5</c:v>
                </c:pt>
                <c:pt idx="213">
                  <c:v>2.0581109999999999E-5</c:v>
                </c:pt>
                <c:pt idx="214">
                  <c:v>2.0612969999999999E-5</c:v>
                </c:pt>
                <c:pt idx="215">
                  <c:v>2.0644699999999999E-5</c:v>
                </c:pt>
                <c:pt idx="216">
                  <c:v>2.0676329999999999E-5</c:v>
                </c:pt>
                <c:pt idx="217">
                  <c:v>2.0707849999999999E-5</c:v>
                </c:pt>
                <c:pt idx="218">
                  <c:v>2.073926E-5</c:v>
                </c:pt>
                <c:pt idx="219">
                  <c:v>2.0770569999999999E-5</c:v>
                </c:pt>
                <c:pt idx="220">
                  <c:v>2.0801769999999999E-5</c:v>
                </c:pt>
                <c:pt idx="221">
                  <c:v>2.083287E-5</c:v>
                </c:pt>
                <c:pt idx="222">
                  <c:v>2.0863849999999998E-5</c:v>
                </c:pt>
                <c:pt idx="223">
                  <c:v>2.0894740000000001E-5</c:v>
                </c:pt>
                <c:pt idx="224">
                  <c:v>2.092552E-5</c:v>
                </c:pt>
                <c:pt idx="225">
                  <c:v>2.0956200000000001E-5</c:v>
                </c:pt>
                <c:pt idx="226">
                  <c:v>2.0986779999999999E-5</c:v>
                </c:pt>
                <c:pt idx="227">
                  <c:v>2.101726E-5</c:v>
                </c:pt>
                <c:pt idx="228">
                  <c:v>2.1047640000000001E-5</c:v>
                </c:pt>
                <c:pt idx="229">
                  <c:v>2.1077910000000001E-5</c:v>
                </c:pt>
                <c:pt idx="230">
                  <c:v>2.1108090000000001E-5</c:v>
                </c:pt>
                <c:pt idx="231">
                  <c:v>2.1138179999999999E-5</c:v>
                </c:pt>
                <c:pt idx="232">
                  <c:v>2.1168159999999999E-5</c:v>
                </c:pt>
                <c:pt idx="233">
                  <c:v>2.1198039999999999E-5</c:v>
                </c:pt>
                <c:pt idx="234">
                  <c:v>2.122784E-5</c:v>
                </c:pt>
                <c:pt idx="235">
                  <c:v>2.1257550000000001E-5</c:v>
                </c:pt>
                <c:pt idx="236">
                  <c:v>2.1287159999999999E-5</c:v>
                </c:pt>
                <c:pt idx="237">
                  <c:v>2.131667E-5</c:v>
                </c:pt>
                <c:pt idx="238">
                  <c:v>2.1346099999999999E-5</c:v>
                </c:pt>
                <c:pt idx="239">
                  <c:v>2.1375430000000001E-5</c:v>
                </c:pt>
                <c:pt idx="240">
                  <c:v>2.1404680000000001E-5</c:v>
                </c:pt>
                <c:pt idx="241">
                  <c:v>2.143383E-5</c:v>
                </c:pt>
                <c:pt idx="242">
                  <c:v>2.1462900000000001E-5</c:v>
                </c:pt>
                <c:pt idx="243">
                  <c:v>2.1491870000000001E-5</c:v>
                </c:pt>
                <c:pt idx="244">
                  <c:v>2.1520749999999999E-5</c:v>
                </c:pt>
                <c:pt idx="245">
                  <c:v>2.1549550000000001E-5</c:v>
                </c:pt>
                <c:pt idx="246">
                  <c:v>2.157826E-5</c:v>
                </c:pt>
                <c:pt idx="247">
                  <c:v>2.1606869999999999E-5</c:v>
                </c:pt>
                <c:pt idx="248">
                  <c:v>2.163541E-5</c:v>
                </c:pt>
                <c:pt idx="249">
                  <c:v>2.1663869999999999E-5</c:v>
                </c:pt>
                <c:pt idx="250">
                  <c:v>2.1692230000000001E-5</c:v>
                </c:pt>
              </c:numCache>
            </c:numRef>
          </c:yVal>
          <c:smooth val="1"/>
          <c:extLst>
            <c:ext xmlns:c16="http://schemas.microsoft.com/office/drawing/2014/chart" uri="{C3380CC4-5D6E-409C-BE32-E72D297353CC}">
              <c16:uniqueId val="{00000023-4D4C-4B1C-89A4-3D3AFACA9F2D}"/>
            </c:ext>
          </c:extLst>
        </c:ser>
        <c:ser>
          <c:idx val="36"/>
          <c:order val="36"/>
          <c:tx>
            <c:strRef>
              <c:f>marine01!$AO$1</c:f>
              <c:strCache>
                <c:ptCount val="1"/>
                <c:pt idx="0">
                  <c:v>Dp(4.77978E-07) </c:v>
                </c:pt>
              </c:strCache>
            </c:strRef>
          </c:tx>
          <c:spPr>
            <a:ln w="12700">
              <a:solidFill>
                <a:srgbClr val="FFFF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marine01!$AO$2:$AO$252</c:f>
              <c:numCache>
                <c:formatCode>0.00E+00</c:formatCode>
                <c:ptCount val="251"/>
                <c:pt idx="0">
                  <c:v>1.037254E-6</c:v>
                </c:pt>
                <c:pt idx="1">
                  <c:v>1.1784889999999999E-6</c:v>
                </c:pt>
                <c:pt idx="2">
                  <c:v>1.1995999999999999E-6</c:v>
                </c:pt>
                <c:pt idx="3">
                  <c:v>1.2226059999999999E-6</c:v>
                </c:pt>
                <c:pt idx="4">
                  <c:v>1.2477299999999999E-6</c:v>
                </c:pt>
                <c:pt idx="5">
                  <c:v>1.2752920000000001E-6</c:v>
                </c:pt>
                <c:pt idx="6">
                  <c:v>1.305706E-6</c:v>
                </c:pt>
                <c:pt idx="7">
                  <c:v>1.339498E-6</c:v>
                </c:pt>
                <c:pt idx="8">
                  <c:v>1.3773459999999999E-6</c:v>
                </c:pt>
                <c:pt idx="9">
                  <c:v>1.4201359999999999E-6</c:v>
                </c:pt>
                <c:pt idx="10">
                  <c:v>1.469052E-6</c:v>
                </c:pt>
                <c:pt idx="11">
                  <c:v>1.525704E-6</c:v>
                </c:pt>
                <c:pt idx="12">
                  <c:v>1.5923260000000001E-6</c:v>
                </c:pt>
                <c:pt idx="13">
                  <c:v>1.6721470000000001E-6</c:v>
                </c:pt>
                <c:pt idx="14">
                  <c:v>1.769876E-6</c:v>
                </c:pt>
                <c:pt idx="15">
                  <c:v>1.8925859999999999E-6</c:v>
                </c:pt>
                <c:pt idx="16">
                  <c:v>2.0510189999999998E-6</c:v>
                </c:pt>
                <c:pt idx="17">
                  <c:v>2.2612180000000001E-6</c:v>
                </c:pt>
                <c:pt idx="18">
                  <c:v>2.5453840000000002E-6</c:v>
                </c:pt>
                <c:pt idx="19">
                  <c:v>2.929689E-6</c:v>
                </c:pt>
                <c:pt idx="20">
                  <c:v>3.4385230000000002E-6</c:v>
                </c:pt>
                <c:pt idx="21">
                  <c:v>4.0731739999999999E-6</c:v>
                </c:pt>
                <c:pt idx="22">
                  <c:v>4.8077020000000002E-6</c:v>
                </c:pt>
                <c:pt idx="23">
                  <c:v>5.588872E-6</c:v>
                </c:pt>
                <c:pt idx="24">
                  <c:v>6.3515000000000001E-6</c:v>
                </c:pt>
                <c:pt idx="25">
                  <c:v>7.0404829999999999E-6</c:v>
                </c:pt>
                <c:pt idx="26">
                  <c:v>7.6274650000000003E-6</c:v>
                </c:pt>
                <c:pt idx="27">
                  <c:v>8.1116549999999992E-6</c:v>
                </c:pt>
                <c:pt idx="28">
                  <c:v>8.5091589999999993E-6</c:v>
                </c:pt>
                <c:pt idx="29">
                  <c:v>8.8406600000000005E-6</c:v>
                </c:pt>
                <c:pt idx="30">
                  <c:v>9.1242520000000004E-6</c:v>
                </c:pt>
                <c:pt idx="31">
                  <c:v>9.3737680000000007E-6</c:v>
                </c:pt>
                <c:pt idx="32">
                  <c:v>9.5988980000000001E-6</c:v>
                </c:pt>
                <c:pt idx="33">
                  <c:v>9.8059629999999994E-6</c:v>
                </c:pt>
                <c:pt idx="34">
                  <c:v>9.9991049999999992E-6</c:v>
                </c:pt>
                <c:pt idx="35">
                  <c:v>1.0181090000000001E-5</c:v>
                </c:pt>
                <c:pt idx="36">
                  <c:v>1.0353800000000001E-5</c:v>
                </c:pt>
                <c:pt idx="37">
                  <c:v>1.0518570000000001E-5</c:v>
                </c:pt>
                <c:pt idx="38">
                  <c:v>1.067642E-5</c:v>
                </c:pt>
                <c:pt idx="39">
                  <c:v>1.082812E-5</c:v>
                </c:pt>
                <c:pt idx="40">
                  <c:v>1.097428E-5</c:v>
                </c:pt>
                <c:pt idx="41">
                  <c:v>1.1115409999999999E-5</c:v>
                </c:pt>
                <c:pt idx="42">
                  <c:v>1.1251989999999999E-5</c:v>
                </c:pt>
                <c:pt idx="43">
                  <c:v>1.1384379999999999E-5</c:v>
                </c:pt>
                <c:pt idx="44">
                  <c:v>1.1512899999999999E-5</c:v>
                </c:pt>
                <c:pt idx="45">
                  <c:v>1.163784E-5</c:v>
                </c:pt>
                <c:pt idx="46">
                  <c:v>1.175945E-5</c:v>
                </c:pt>
                <c:pt idx="47">
                  <c:v>1.187794E-5</c:v>
                </c:pt>
                <c:pt idx="48">
                  <c:v>1.19935E-5</c:v>
                </c:pt>
                <c:pt idx="49">
                  <c:v>1.2106319999999999E-5</c:v>
                </c:pt>
                <c:pt idx="50">
                  <c:v>1.221658E-5</c:v>
                </c:pt>
                <c:pt idx="51">
                  <c:v>1.23244E-5</c:v>
                </c:pt>
                <c:pt idx="52">
                  <c:v>1.242998E-5</c:v>
                </c:pt>
                <c:pt idx="53">
                  <c:v>1.2533349999999999E-5</c:v>
                </c:pt>
                <c:pt idx="54">
                  <c:v>1.2634699999999999E-5</c:v>
                </c:pt>
                <c:pt idx="55">
                  <c:v>1.2734079999999999E-5</c:v>
                </c:pt>
                <c:pt idx="56">
                  <c:v>1.283161E-5</c:v>
                </c:pt>
                <c:pt idx="57">
                  <c:v>1.292739E-5</c:v>
                </c:pt>
                <c:pt idx="58">
                  <c:v>1.3021409999999999E-5</c:v>
                </c:pt>
                <c:pt idx="59">
                  <c:v>1.311383E-5</c:v>
                </c:pt>
                <c:pt idx="60">
                  <c:v>1.320474E-5</c:v>
                </c:pt>
                <c:pt idx="61">
                  <c:v>1.3294130000000001E-5</c:v>
                </c:pt>
                <c:pt idx="62">
                  <c:v>1.3382109999999999E-5</c:v>
                </c:pt>
                <c:pt idx="63">
                  <c:v>1.3468709999999999E-5</c:v>
                </c:pt>
                <c:pt idx="64">
                  <c:v>1.3553999999999999E-5</c:v>
                </c:pt>
                <c:pt idx="65">
                  <c:v>1.363802E-5</c:v>
                </c:pt>
                <c:pt idx="66">
                  <c:v>1.3720820000000001E-5</c:v>
                </c:pt>
                <c:pt idx="67">
                  <c:v>1.3802430000000001E-5</c:v>
                </c:pt>
                <c:pt idx="68">
                  <c:v>1.3882900000000001E-5</c:v>
                </c:pt>
                <c:pt idx="69">
                  <c:v>1.39623E-5</c:v>
                </c:pt>
                <c:pt idx="70">
                  <c:v>1.4040650000000001E-5</c:v>
                </c:pt>
                <c:pt idx="71">
                  <c:v>1.4117970000000001E-5</c:v>
                </c:pt>
                <c:pt idx="72">
                  <c:v>1.4194300000000001E-5</c:v>
                </c:pt>
                <c:pt idx="73">
                  <c:v>1.4269660000000001E-5</c:v>
                </c:pt>
                <c:pt idx="74">
                  <c:v>1.434409E-5</c:v>
                </c:pt>
                <c:pt idx="75">
                  <c:v>1.441762E-5</c:v>
                </c:pt>
                <c:pt idx="76">
                  <c:v>1.4490279999999999E-5</c:v>
                </c:pt>
                <c:pt idx="77">
                  <c:v>1.456211E-5</c:v>
                </c:pt>
                <c:pt idx="78">
                  <c:v>1.463309E-5</c:v>
                </c:pt>
                <c:pt idx="79">
                  <c:v>1.47033E-5</c:v>
                </c:pt>
                <c:pt idx="80">
                  <c:v>1.477273E-5</c:v>
                </c:pt>
                <c:pt idx="81">
                  <c:v>1.4841389999999999E-5</c:v>
                </c:pt>
                <c:pt idx="82">
                  <c:v>1.490935E-5</c:v>
                </c:pt>
                <c:pt idx="83">
                  <c:v>1.497658E-5</c:v>
                </c:pt>
                <c:pt idx="84">
                  <c:v>1.5043110000000001E-5</c:v>
                </c:pt>
                <c:pt idx="85">
                  <c:v>1.5108959999999999E-5</c:v>
                </c:pt>
                <c:pt idx="86">
                  <c:v>1.517416E-5</c:v>
                </c:pt>
                <c:pt idx="87">
                  <c:v>1.523869E-5</c:v>
                </c:pt>
                <c:pt idx="88">
                  <c:v>1.5302609999999999E-5</c:v>
                </c:pt>
                <c:pt idx="89">
                  <c:v>1.5365909999999999E-5</c:v>
                </c:pt>
                <c:pt idx="90">
                  <c:v>1.5428620000000001E-5</c:v>
                </c:pt>
                <c:pt idx="91">
                  <c:v>1.5490729999999999E-5</c:v>
                </c:pt>
                <c:pt idx="92">
                  <c:v>1.5552270000000001E-5</c:v>
                </c:pt>
                <c:pt idx="93">
                  <c:v>1.5613250000000002E-5</c:v>
                </c:pt>
                <c:pt idx="94">
                  <c:v>1.5673690000000001E-5</c:v>
                </c:pt>
                <c:pt idx="95">
                  <c:v>1.5733569999999999E-5</c:v>
                </c:pt>
                <c:pt idx="96">
                  <c:v>1.5792949999999999E-5</c:v>
                </c:pt>
                <c:pt idx="97">
                  <c:v>1.5851820000000001E-5</c:v>
                </c:pt>
                <c:pt idx="98">
                  <c:v>1.5910180000000001E-5</c:v>
                </c:pt>
                <c:pt idx="99">
                  <c:v>1.5968060000000001E-5</c:v>
                </c:pt>
                <c:pt idx="100">
                  <c:v>1.6025429999999999E-5</c:v>
                </c:pt>
                <c:pt idx="101">
                  <c:v>1.6082360000000001E-5</c:v>
                </c:pt>
                <c:pt idx="102">
                  <c:v>1.613882E-5</c:v>
                </c:pt>
                <c:pt idx="103">
                  <c:v>1.6194839999999999E-5</c:v>
                </c:pt>
                <c:pt idx="104">
                  <c:v>1.625041E-5</c:v>
                </c:pt>
                <c:pt idx="105">
                  <c:v>1.6305549999999998E-5</c:v>
                </c:pt>
                <c:pt idx="106">
                  <c:v>1.636025E-5</c:v>
                </c:pt>
                <c:pt idx="107">
                  <c:v>1.641455E-5</c:v>
                </c:pt>
                <c:pt idx="108">
                  <c:v>1.6468460000000001E-5</c:v>
                </c:pt>
                <c:pt idx="109">
                  <c:v>1.652192E-5</c:v>
                </c:pt>
                <c:pt idx="110">
                  <c:v>1.6574989999999999E-5</c:v>
                </c:pt>
                <c:pt idx="111">
                  <c:v>1.6627689999999999E-5</c:v>
                </c:pt>
                <c:pt idx="112">
                  <c:v>1.668E-5</c:v>
                </c:pt>
                <c:pt idx="113">
                  <c:v>1.6731940000000001E-5</c:v>
                </c:pt>
                <c:pt idx="114">
                  <c:v>1.6783520000000001E-5</c:v>
                </c:pt>
                <c:pt idx="115">
                  <c:v>1.6834720000000001E-5</c:v>
                </c:pt>
                <c:pt idx="116">
                  <c:v>1.688556E-5</c:v>
                </c:pt>
                <c:pt idx="117">
                  <c:v>1.6936080000000001E-5</c:v>
                </c:pt>
                <c:pt idx="118">
                  <c:v>1.698625E-5</c:v>
                </c:pt>
                <c:pt idx="119">
                  <c:v>1.703609E-5</c:v>
                </c:pt>
                <c:pt idx="120">
                  <c:v>1.7085600000000001E-5</c:v>
                </c:pt>
                <c:pt idx="121">
                  <c:v>1.7134779999999999E-5</c:v>
                </c:pt>
                <c:pt idx="122">
                  <c:v>1.7183620000000001E-5</c:v>
                </c:pt>
                <c:pt idx="123">
                  <c:v>1.7232169999999999E-5</c:v>
                </c:pt>
                <c:pt idx="124">
                  <c:v>1.728038E-5</c:v>
                </c:pt>
                <c:pt idx="125">
                  <c:v>1.7328319999999999E-5</c:v>
                </c:pt>
                <c:pt idx="126">
                  <c:v>1.737594E-5</c:v>
                </c:pt>
                <c:pt idx="127">
                  <c:v>1.7423280000000002E-5</c:v>
                </c:pt>
                <c:pt idx="128">
                  <c:v>1.7470319999999999E-5</c:v>
                </c:pt>
                <c:pt idx="129">
                  <c:v>1.751707E-5</c:v>
                </c:pt>
                <c:pt idx="130">
                  <c:v>1.756352E-5</c:v>
                </c:pt>
                <c:pt idx="131">
                  <c:v>1.7609709999999999E-5</c:v>
                </c:pt>
                <c:pt idx="132">
                  <c:v>1.7655610000000002E-5</c:v>
                </c:pt>
                <c:pt idx="133">
                  <c:v>1.7701239999999999E-5</c:v>
                </c:pt>
                <c:pt idx="134">
                  <c:v>1.77466E-5</c:v>
                </c:pt>
                <c:pt idx="135">
                  <c:v>1.7791700000000001E-5</c:v>
                </c:pt>
                <c:pt idx="136">
                  <c:v>1.7836550000000001E-5</c:v>
                </c:pt>
                <c:pt idx="137">
                  <c:v>1.7881169999999999E-5</c:v>
                </c:pt>
                <c:pt idx="138">
                  <c:v>1.792551E-5</c:v>
                </c:pt>
                <c:pt idx="139">
                  <c:v>1.7969609999999999E-5</c:v>
                </c:pt>
                <c:pt idx="140">
                  <c:v>1.8013470000000001E-5</c:v>
                </c:pt>
                <c:pt idx="141">
                  <c:v>1.805709E-5</c:v>
                </c:pt>
                <c:pt idx="142">
                  <c:v>1.810044E-5</c:v>
                </c:pt>
                <c:pt idx="143">
                  <c:v>1.814359E-5</c:v>
                </c:pt>
                <c:pt idx="144">
                  <c:v>1.8186499999999999E-5</c:v>
                </c:pt>
                <c:pt idx="145">
                  <c:v>1.8229169999999999E-5</c:v>
                </c:pt>
                <c:pt idx="146">
                  <c:v>1.8271629999999998E-5</c:v>
                </c:pt>
                <c:pt idx="147">
                  <c:v>1.8313860000000002E-5</c:v>
                </c:pt>
                <c:pt idx="148">
                  <c:v>1.8355850000000001E-5</c:v>
                </c:pt>
                <c:pt idx="149">
                  <c:v>1.8397659999999999E-5</c:v>
                </c:pt>
                <c:pt idx="150">
                  <c:v>1.8439219999999999E-5</c:v>
                </c:pt>
                <c:pt idx="151">
                  <c:v>1.8480600000000001E-5</c:v>
                </c:pt>
                <c:pt idx="152">
                  <c:v>1.852176E-5</c:v>
                </c:pt>
                <c:pt idx="153">
                  <c:v>1.8562709999999998E-5</c:v>
                </c:pt>
                <c:pt idx="154">
                  <c:v>1.8603449999999999E-5</c:v>
                </c:pt>
                <c:pt idx="155">
                  <c:v>1.8643979999999998E-5</c:v>
                </c:pt>
                <c:pt idx="156">
                  <c:v>1.8684339999999999E-5</c:v>
                </c:pt>
                <c:pt idx="157">
                  <c:v>1.8724489999999999E-5</c:v>
                </c:pt>
                <c:pt idx="158">
                  <c:v>1.8764439999999999E-5</c:v>
                </c:pt>
                <c:pt idx="159">
                  <c:v>1.8804199999999999E-5</c:v>
                </c:pt>
                <c:pt idx="160">
                  <c:v>1.8843779999999999E-5</c:v>
                </c:pt>
                <c:pt idx="161">
                  <c:v>1.888316E-5</c:v>
                </c:pt>
                <c:pt idx="162">
                  <c:v>1.8922360000000001E-5</c:v>
                </c:pt>
                <c:pt idx="163">
                  <c:v>1.896138E-5</c:v>
                </c:pt>
                <c:pt idx="164">
                  <c:v>1.9000209999999999E-5</c:v>
                </c:pt>
                <c:pt idx="165">
                  <c:v>1.9038859999999999E-5</c:v>
                </c:pt>
                <c:pt idx="166">
                  <c:v>1.907733E-5</c:v>
                </c:pt>
                <c:pt idx="167">
                  <c:v>1.9115619999999998E-5</c:v>
                </c:pt>
                <c:pt idx="168">
                  <c:v>1.9153749999999999E-5</c:v>
                </c:pt>
                <c:pt idx="169">
                  <c:v>1.9191709999999999E-5</c:v>
                </c:pt>
                <c:pt idx="170">
                  <c:v>1.9229489999999999E-5</c:v>
                </c:pt>
                <c:pt idx="171">
                  <c:v>1.9267110000000001E-5</c:v>
                </c:pt>
                <c:pt idx="172">
                  <c:v>1.9304559999999999E-5</c:v>
                </c:pt>
                <c:pt idx="173">
                  <c:v>1.9341840000000001E-5</c:v>
                </c:pt>
                <c:pt idx="174">
                  <c:v>1.9378959999999999E-5</c:v>
                </c:pt>
                <c:pt idx="175">
                  <c:v>1.9415940000000001E-5</c:v>
                </c:pt>
                <c:pt idx="176">
                  <c:v>1.945274E-5</c:v>
                </c:pt>
                <c:pt idx="177">
                  <c:v>1.9489379999999999E-5</c:v>
                </c:pt>
                <c:pt idx="178">
                  <c:v>1.952587E-5</c:v>
                </c:pt>
                <c:pt idx="179">
                  <c:v>1.9562210000000001E-5</c:v>
                </c:pt>
                <c:pt idx="180">
                  <c:v>1.9598399999999999E-5</c:v>
                </c:pt>
                <c:pt idx="181">
                  <c:v>1.9634430000000002E-5</c:v>
                </c:pt>
                <c:pt idx="182">
                  <c:v>1.9670319999999998E-5</c:v>
                </c:pt>
                <c:pt idx="183">
                  <c:v>1.9706050000000001E-5</c:v>
                </c:pt>
                <c:pt idx="184">
                  <c:v>1.974164E-5</c:v>
                </c:pt>
                <c:pt idx="185">
                  <c:v>1.9777079999999999E-5</c:v>
                </c:pt>
                <c:pt idx="186">
                  <c:v>1.9812370000000002E-5</c:v>
                </c:pt>
                <c:pt idx="187">
                  <c:v>1.9847530000000001E-5</c:v>
                </c:pt>
                <c:pt idx="188">
                  <c:v>1.9882550000000002E-5</c:v>
                </c:pt>
                <c:pt idx="189">
                  <c:v>1.9917429999999999E-5</c:v>
                </c:pt>
                <c:pt idx="190">
                  <c:v>1.995217E-5</c:v>
                </c:pt>
                <c:pt idx="191">
                  <c:v>1.9986770000000001E-5</c:v>
                </c:pt>
                <c:pt idx="192">
                  <c:v>2.0021229999999999E-5</c:v>
                </c:pt>
                <c:pt idx="193">
                  <c:v>2.0055569999999999E-5</c:v>
                </c:pt>
                <c:pt idx="194">
                  <c:v>2.008977E-5</c:v>
                </c:pt>
                <c:pt idx="195">
                  <c:v>2.0123830000000001E-5</c:v>
                </c:pt>
                <c:pt idx="196">
                  <c:v>2.0157759999999999E-5</c:v>
                </c:pt>
                <c:pt idx="197">
                  <c:v>2.0191559999999999E-5</c:v>
                </c:pt>
                <c:pt idx="198">
                  <c:v>2.0225250000000001E-5</c:v>
                </c:pt>
                <c:pt idx="199">
                  <c:v>2.02588E-5</c:v>
                </c:pt>
                <c:pt idx="200">
                  <c:v>2.0292240000000001E-5</c:v>
                </c:pt>
                <c:pt idx="201">
                  <c:v>2.0325529999999999E-5</c:v>
                </c:pt>
                <c:pt idx="202">
                  <c:v>2.0358709999999999E-5</c:v>
                </c:pt>
                <c:pt idx="203">
                  <c:v>2.0391760000000001E-5</c:v>
                </c:pt>
                <c:pt idx="204">
                  <c:v>2.0424700000000001E-5</c:v>
                </c:pt>
                <c:pt idx="205">
                  <c:v>2.0457509999999999E-5</c:v>
                </c:pt>
                <c:pt idx="206">
                  <c:v>2.0490199999999999E-5</c:v>
                </c:pt>
                <c:pt idx="207">
                  <c:v>2.0522780000000001E-5</c:v>
                </c:pt>
                <c:pt idx="208">
                  <c:v>2.0555239999999999E-5</c:v>
                </c:pt>
                <c:pt idx="209">
                  <c:v>2.0587580000000001E-5</c:v>
                </c:pt>
                <c:pt idx="210">
                  <c:v>2.0619799999999999E-5</c:v>
                </c:pt>
                <c:pt idx="211">
                  <c:v>2.0651909999999999E-5</c:v>
                </c:pt>
                <c:pt idx="212">
                  <c:v>2.0683920000000002E-5</c:v>
                </c:pt>
                <c:pt idx="213">
                  <c:v>2.0715799999999999E-5</c:v>
                </c:pt>
                <c:pt idx="214">
                  <c:v>2.074758E-5</c:v>
                </c:pt>
                <c:pt idx="215">
                  <c:v>2.0779239999999999E-5</c:v>
                </c:pt>
                <c:pt idx="216">
                  <c:v>2.0810810000000001E-5</c:v>
                </c:pt>
                <c:pt idx="217">
                  <c:v>2.0842249999999999E-5</c:v>
                </c:pt>
                <c:pt idx="218">
                  <c:v>2.0873589999999999E-5</c:v>
                </c:pt>
                <c:pt idx="219">
                  <c:v>2.0904829999999999E-5</c:v>
                </c:pt>
                <c:pt idx="220">
                  <c:v>2.0935960000000001E-5</c:v>
                </c:pt>
                <c:pt idx="221">
                  <c:v>2.096699E-5</c:v>
                </c:pt>
                <c:pt idx="222">
                  <c:v>2.0997909999999998E-5</c:v>
                </c:pt>
                <c:pt idx="223">
                  <c:v>2.1028719999999999E-5</c:v>
                </c:pt>
                <c:pt idx="224">
                  <c:v>2.105944E-5</c:v>
                </c:pt>
                <c:pt idx="225">
                  <c:v>2.109005E-5</c:v>
                </c:pt>
                <c:pt idx="226">
                  <c:v>2.112056E-5</c:v>
                </c:pt>
                <c:pt idx="227">
                  <c:v>2.1150969999999999E-5</c:v>
                </c:pt>
                <c:pt idx="228">
                  <c:v>2.1181289999999999E-5</c:v>
                </c:pt>
                <c:pt idx="229">
                  <c:v>2.1211490000000001E-5</c:v>
                </c:pt>
                <c:pt idx="230">
                  <c:v>2.12416E-5</c:v>
                </c:pt>
                <c:pt idx="231">
                  <c:v>2.127163E-5</c:v>
                </c:pt>
                <c:pt idx="232">
                  <c:v>2.1301539999999999E-5</c:v>
                </c:pt>
                <c:pt idx="233">
                  <c:v>2.1331360000000001E-5</c:v>
                </c:pt>
                <c:pt idx="234">
                  <c:v>2.136109E-5</c:v>
                </c:pt>
                <c:pt idx="235">
                  <c:v>2.139073E-5</c:v>
                </c:pt>
                <c:pt idx="236">
                  <c:v>2.1420280000000001E-5</c:v>
                </c:pt>
                <c:pt idx="237">
                  <c:v>2.1449730000000001E-5</c:v>
                </c:pt>
                <c:pt idx="238">
                  <c:v>2.1479089999999998E-5</c:v>
                </c:pt>
                <c:pt idx="239">
                  <c:v>2.150836E-5</c:v>
                </c:pt>
                <c:pt idx="240">
                  <c:v>2.1537540000000001E-5</c:v>
                </c:pt>
                <c:pt idx="241">
                  <c:v>2.156663E-5</c:v>
                </c:pt>
                <c:pt idx="242">
                  <c:v>2.159564E-5</c:v>
                </c:pt>
                <c:pt idx="243">
                  <c:v>2.1624549999999999E-5</c:v>
                </c:pt>
                <c:pt idx="244">
                  <c:v>2.1653359999999999E-5</c:v>
                </c:pt>
                <c:pt idx="245">
                  <c:v>2.16821E-5</c:v>
                </c:pt>
                <c:pt idx="246">
                  <c:v>2.1710740000000001E-5</c:v>
                </c:pt>
                <c:pt idx="247">
                  <c:v>2.17393E-5</c:v>
                </c:pt>
                <c:pt idx="248">
                  <c:v>2.176777E-5</c:v>
                </c:pt>
                <c:pt idx="249">
                  <c:v>2.1796170000000001E-5</c:v>
                </c:pt>
                <c:pt idx="250">
                  <c:v>2.1824469999999999E-5</c:v>
                </c:pt>
              </c:numCache>
            </c:numRef>
          </c:yVal>
          <c:smooth val="1"/>
          <c:extLst>
            <c:ext xmlns:c16="http://schemas.microsoft.com/office/drawing/2014/chart" uri="{C3380CC4-5D6E-409C-BE32-E72D297353CC}">
              <c16:uniqueId val="{00000024-4D4C-4B1C-89A4-3D3AFACA9F2D}"/>
            </c:ext>
          </c:extLst>
        </c:ser>
        <c:ser>
          <c:idx val="37"/>
          <c:order val="37"/>
          <c:tx>
            <c:strRef>
              <c:f>marine01!$AP$1</c:f>
              <c:strCache>
                <c:ptCount val="1"/>
                <c:pt idx="0">
                  <c:v>Dp(5.24294E-07) </c:v>
                </c:pt>
              </c:strCache>
            </c:strRef>
          </c:tx>
          <c:spPr>
            <a:ln w="12700">
              <a:solidFill>
                <a:srgbClr val="FF00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marine01!$AP$2:$AP$252</c:f>
              <c:numCache>
                <c:formatCode>0.00E+00</c:formatCode>
                <c:ptCount val="251"/>
                <c:pt idx="0">
                  <c:v>1.141155E-6</c:v>
                </c:pt>
                <c:pt idx="1">
                  <c:v>1.2944799999999999E-6</c:v>
                </c:pt>
                <c:pt idx="2">
                  <c:v>1.3177469999999999E-6</c:v>
                </c:pt>
                <c:pt idx="3">
                  <c:v>1.3431060000000001E-6</c:v>
                </c:pt>
                <c:pt idx="4">
                  <c:v>1.3708019999999999E-6</c:v>
                </c:pt>
                <c:pt idx="5">
                  <c:v>1.4011879999999999E-6</c:v>
                </c:pt>
                <c:pt idx="6">
                  <c:v>1.4347190000000001E-6</c:v>
                </c:pt>
                <c:pt idx="7">
                  <c:v>1.471975E-6</c:v>
                </c:pt>
                <c:pt idx="8">
                  <c:v>1.513699E-6</c:v>
                </c:pt>
                <c:pt idx="9">
                  <c:v>1.560863E-6</c:v>
                </c:pt>
                <c:pt idx="10">
                  <c:v>1.6147589999999999E-6</c:v>
                </c:pt>
                <c:pt idx="11">
                  <c:v>1.677137E-6</c:v>
                </c:pt>
                <c:pt idx="12">
                  <c:v>1.750414E-6</c:v>
                </c:pt>
                <c:pt idx="13">
                  <c:v>1.838046E-6</c:v>
                </c:pt>
                <c:pt idx="14">
                  <c:v>1.9450119999999999E-6</c:v>
                </c:pt>
                <c:pt idx="15">
                  <c:v>2.078657E-6</c:v>
                </c:pt>
                <c:pt idx="16">
                  <c:v>2.2498500000000002E-6</c:v>
                </c:pt>
                <c:pt idx="17">
                  <c:v>2.474287E-6</c:v>
                </c:pt>
                <c:pt idx="18">
                  <c:v>2.7727869999999998E-6</c:v>
                </c:pt>
                <c:pt idx="19">
                  <c:v>3.1687970000000002E-6</c:v>
                </c:pt>
                <c:pt idx="20">
                  <c:v>3.6835489999999998E-6</c:v>
                </c:pt>
                <c:pt idx="21">
                  <c:v>4.3167590000000003E-6</c:v>
                </c:pt>
                <c:pt idx="22">
                  <c:v>5.0438680000000001E-6</c:v>
                </c:pt>
                <c:pt idx="23">
                  <c:v>5.8147020000000001E-6</c:v>
                </c:pt>
                <c:pt idx="24">
                  <c:v>6.566901E-6</c:v>
                </c:pt>
                <c:pt idx="25">
                  <c:v>7.2469890000000001E-6</c:v>
                </c:pt>
                <c:pt idx="26">
                  <c:v>7.8271E-6</c:v>
                </c:pt>
                <c:pt idx="27">
                  <c:v>8.3062520000000008E-6</c:v>
                </c:pt>
                <c:pt idx="28">
                  <c:v>8.7001179999999992E-6</c:v>
                </c:pt>
                <c:pt idx="29">
                  <c:v>9.0289560000000008E-6</c:v>
                </c:pt>
                <c:pt idx="30">
                  <c:v>9.3105399999999995E-6</c:v>
                </c:pt>
                <c:pt idx="31">
                  <c:v>9.5584770000000005E-6</c:v>
                </c:pt>
                <c:pt idx="32">
                  <c:v>9.7823100000000002E-6</c:v>
                </c:pt>
                <c:pt idx="33">
                  <c:v>9.9882700000000002E-6</c:v>
                </c:pt>
                <c:pt idx="34">
                  <c:v>1.0180439999999999E-5</c:v>
                </c:pt>
                <c:pt idx="35">
                  <c:v>1.036156E-5</c:v>
                </c:pt>
                <c:pt idx="36">
                  <c:v>1.053348E-5</c:v>
                </c:pt>
                <c:pt idx="37">
                  <c:v>1.0697529999999999E-5</c:v>
                </c:pt>
                <c:pt idx="38">
                  <c:v>1.08547E-5</c:v>
                </c:pt>
                <c:pt idx="39">
                  <c:v>1.100577E-5</c:v>
                </c:pt>
                <c:pt idx="40">
                  <c:v>1.1151340000000001E-5</c:v>
                </c:pt>
                <c:pt idx="41">
                  <c:v>1.1291899999999999E-5</c:v>
                </c:pt>
                <c:pt idx="42">
                  <c:v>1.142796E-5</c:v>
                </c:pt>
                <c:pt idx="43">
                  <c:v>1.1559850000000001E-5</c:v>
                </c:pt>
                <c:pt idx="44">
                  <c:v>1.168789E-5</c:v>
                </c:pt>
                <c:pt idx="45">
                  <c:v>1.181237E-5</c:v>
                </c:pt>
                <c:pt idx="46">
                  <c:v>1.1933530000000001E-5</c:v>
                </c:pt>
                <c:pt idx="47">
                  <c:v>1.2051610000000001E-5</c:v>
                </c:pt>
                <c:pt idx="48">
                  <c:v>1.2166760000000001E-5</c:v>
                </c:pt>
                <c:pt idx="49">
                  <c:v>1.227918E-5</c:v>
                </c:pt>
                <c:pt idx="50">
                  <c:v>1.238906E-5</c:v>
                </c:pt>
                <c:pt idx="51">
                  <c:v>1.249653E-5</c:v>
                </c:pt>
                <c:pt idx="52">
                  <c:v>1.260175E-5</c:v>
                </c:pt>
                <c:pt idx="53">
                  <c:v>1.2704779999999999E-5</c:v>
                </c:pt>
                <c:pt idx="54">
                  <c:v>1.28058E-5</c:v>
                </c:pt>
                <c:pt idx="55">
                  <c:v>1.2904850000000001E-5</c:v>
                </c:pt>
                <c:pt idx="56">
                  <c:v>1.300207E-5</c:v>
                </c:pt>
                <c:pt idx="57">
                  <c:v>1.3097540000000001E-5</c:v>
                </c:pt>
                <c:pt idx="58">
                  <c:v>1.3191260000000001E-5</c:v>
                </c:pt>
                <c:pt idx="59">
                  <c:v>1.328339E-5</c:v>
                </c:pt>
                <c:pt idx="60">
                  <c:v>1.3374020000000001E-5</c:v>
                </c:pt>
                <c:pt idx="61">
                  <c:v>1.346313E-5</c:v>
                </c:pt>
                <c:pt idx="62">
                  <c:v>1.3550849999999999E-5</c:v>
                </c:pt>
                <c:pt idx="63">
                  <c:v>1.363717E-5</c:v>
                </c:pt>
                <c:pt idx="64">
                  <c:v>1.372221E-5</c:v>
                </c:pt>
                <c:pt idx="65">
                  <c:v>1.3805969999999999E-5</c:v>
                </c:pt>
                <c:pt idx="66">
                  <c:v>1.388853E-5</c:v>
                </c:pt>
                <c:pt idx="67">
                  <c:v>1.3969889999999999E-5</c:v>
                </c:pt>
                <c:pt idx="68">
                  <c:v>1.4050119999999999E-5</c:v>
                </c:pt>
                <c:pt idx="69">
                  <c:v>1.412929E-5</c:v>
                </c:pt>
                <c:pt idx="70">
                  <c:v>1.420741E-5</c:v>
                </c:pt>
                <c:pt idx="71">
                  <c:v>1.42845E-5</c:v>
                </c:pt>
                <c:pt idx="72">
                  <c:v>1.436061E-5</c:v>
                </c:pt>
                <c:pt idx="73">
                  <c:v>1.443575E-5</c:v>
                </c:pt>
                <c:pt idx="74">
                  <c:v>1.450997E-5</c:v>
                </c:pt>
                <c:pt idx="75">
                  <c:v>1.4583290000000001E-5</c:v>
                </c:pt>
                <c:pt idx="76">
                  <c:v>1.465574E-5</c:v>
                </c:pt>
                <c:pt idx="77">
                  <c:v>1.472737E-5</c:v>
                </c:pt>
                <c:pt idx="78">
                  <c:v>1.479815E-5</c:v>
                </c:pt>
                <c:pt idx="79">
                  <c:v>1.486816E-5</c:v>
                </c:pt>
                <c:pt idx="80">
                  <c:v>1.49374E-5</c:v>
                </c:pt>
                <c:pt idx="81">
                  <c:v>1.5005869999999999E-5</c:v>
                </c:pt>
                <c:pt idx="82">
                  <c:v>1.507363E-5</c:v>
                </c:pt>
                <c:pt idx="83">
                  <c:v>1.5140679999999999E-5</c:v>
                </c:pt>
                <c:pt idx="84">
                  <c:v>1.520702E-5</c:v>
                </c:pt>
                <c:pt idx="85">
                  <c:v>1.52727E-5</c:v>
                </c:pt>
                <c:pt idx="86">
                  <c:v>1.5337710000000001E-5</c:v>
                </c:pt>
                <c:pt idx="87">
                  <c:v>1.5402070000000001E-5</c:v>
                </c:pt>
                <c:pt idx="88">
                  <c:v>1.5465810000000001E-5</c:v>
                </c:pt>
                <c:pt idx="89">
                  <c:v>1.5528939999999999E-5</c:v>
                </c:pt>
                <c:pt idx="90">
                  <c:v>1.559148E-5</c:v>
                </c:pt>
                <c:pt idx="91">
                  <c:v>1.565343E-5</c:v>
                </c:pt>
                <c:pt idx="92">
                  <c:v>1.5714800000000001E-5</c:v>
                </c:pt>
                <c:pt idx="93">
                  <c:v>1.577562E-5</c:v>
                </c:pt>
                <c:pt idx="94">
                  <c:v>1.5835890000000001E-5</c:v>
                </c:pt>
                <c:pt idx="95">
                  <c:v>1.5895619999999999E-5</c:v>
                </c:pt>
                <c:pt idx="96">
                  <c:v>1.5954840000000001E-5</c:v>
                </c:pt>
                <c:pt idx="97">
                  <c:v>1.6013549999999998E-5</c:v>
                </c:pt>
                <c:pt idx="98">
                  <c:v>1.6071750000000001E-5</c:v>
                </c:pt>
                <c:pt idx="99">
                  <c:v>1.6129480000000001E-5</c:v>
                </c:pt>
                <c:pt idx="100">
                  <c:v>1.6186699999999999E-5</c:v>
                </c:pt>
                <c:pt idx="101">
                  <c:v>1.624348E-5</c:v>
                </c:pt>
                <c:pt idx="102">
                  <c:v>1.6299789999999999E-5</c:v>
                </c:pt>
                <c:pt idx="103">
                  <c:v>1.6355670000000001E-5</c:v>
                </c:pt>
                <c:pt idx="104">
                  <c:v>1.6411099999999999E-5</c:v>
                </c:pt>
                <c:pt idx="105">
                  <c:v>1.6466090000000001E-5</c:v>
                </c:pt>
                <c:pt idx="106">
                  <c:v>1.6520649999999999E-5</c:v>
                </c:pt>
                <c:pt idx="107">
                  <c:v>1.657481E-5</c:v>
                </c:pt>
                <c:pt idx="108">
                  <c:v>1.6628580000000001E-5</c:v>
                </c:pt>
                <c:pt idx="109">
                  <c:v>1.66819E-5</c:v>
                </c:pt>
                <c:pt idx="110">
                  <c:v>1.673483E-5</c:v>
                </c:pt>
                <c:pt idx="111">
                  <c:v>1.6787400000000001E-5</c:v>
                </c:pt>
                <c:pt idx="112">
                  <c:v>1.6839579999999999E-5</c:v>
                </c:pt>
                <c:pt idx="113">
                  <c:v>1.6891390000000002E-5</c:v>
                </c:pt>
                <c:pt idx="114">
                  <c:v>1.6942839999999999E-5</c:v>
                </c:pt>
                <c:pt idx="115">
                  <c:v>1.69939E-5</c:v>
                </c:pt>
                <c:pt idx="116">
                  <c:v>1.7044620000000001E-5</c:v>
                </c:pt>
                <c:pt idx="117">
                  <c:v>1.7095009999999999E-5</c:v>
                </c:pt>
                <c:pt idx="118">
                  <c:v>1.7145049999999999E-5</c:v>
                </c:pt>
                <c:pt idx="119">
                  <c:v>1.7194770000000001E-5</c:v>
                </c:pt>
                <c:pt idx="120">
                  <c:v>1.724415E-5</c:v>
                </c:pt>
                <c:pt idx="121">
                  <c:v>1.729321E-5</c:v>
                </c:pt>
                <c:pt idx="122">
                  <c:v>1.7341929999999999E-5</c:v>
                </c:pt>
                <c:pt idx="123">
                  <c:v>1.7390359999999999E-5</c:v>
                </c:pt>
                <c:pt idx="124">
                  <c:v>1.7438449999999999E-5</c:v>
                </c:pt>
                <c:pt idx="125">
                  <c:v>1.748627E-5</c:v>
                </c:pt>
                <c:pt idx="126">
                  <c:v>1.7533769999999999E-5</c:v>
                </c:pt>
                <c:pt idx="127">
                  <c:v>1.7580989999999999E-5</c:v>
                </c:pt>
                <c:pt idx="128">
                  <c:v>1.7627919999999999E-5</c:v>
                </c:pt>
                <c:pt idx="129">
                  <c:v>1.7674549999999998E-5</c:v>
                </c:pt>
                <c:pt idx="130">
                  <c:v>1.772088E-5</c:v>
                </c:pt>
                <c:pt idx="131">
                  <c:v>1.7766959999999998E-5</c:v>
                </c:pt>
                <c:pt idx="132">
                  <c:v>1.781275E-5</c:v>
                </c:pt>
                <c:pt idx="133">
                  <c:v>1.7858269999999999E-5</c:v>
                </c:pt>
                <c:pt idx="134">
                  <c:v>1.790351E-5</c:v>
                </c:pt>
                <c:pt idx="135">
                  <c:v>1.7948499999999999E-5</c:v>
                </c:pt>
                <c:pt idx="136">
                  <c:v>1.7993249999999999E-5</c:v>
                </c:pt>
                <c:pt idx="137">
                  <c:v>1.8037759999999999E-5</c:v>
                </c:pt>
                <c:pt idx="138">
                  <c:v>1.808199E-5</c:v>
                </c:pt>
                <c:pt idx="139">
                  <c:v>1.8125990000000002E-5</c:v>
                </c:pt>
                <c:pt idx="140">
                  <c:v>1.8169729999999999E-5</c:v>
                </c:pt>
                <c:pt idx="141">
                  <c:v>1.821325E-5</c:v>
                </c:pt>
                <c:pt idx="142">
                  <c:v>1.82565E-5</c:v>
                </c:pt>
                <c:pt idx="143">
                  <c:v>1.829955E-5</c:v>
                </c:pt>
                <c:pt idx="144">
                  <c:v>1.8342349999999999E-5</c:v>
                </c:pt>
                <c:pt idx="145">
                  <c:v>1.8384919999999999E-5</c:v>
                </c:pt>
                <c:pt idx="146">
                  <c:v>1.842727E-5</c:v>
                </c:pt>
                <c:pt idx="147">
                  <c:v>1.84694E-5</c:v>
                </c:pt>
                <c:pt idx="148">
                  <c:v>1.8511289999999999E-5</c:v>
                </c:pt>
                <c:pt idx="149">
                  <c:v>1.8553E-5</c:v>
                </c:pt>
                <c:pt idx="150">
                  <c:v>1.8594470000000001E-5</c:v>
                </c:pt>
                <c:pt idx="151">
                  <c:v>1.8635749999999999E-5</c:v>
                </c:pt>
                <c:pt idx="152">
                  <c:v>1.8676810000000001E-5</c:v>
                </c:pt>
                <c:pt idx="153">
                  <c:v>1.8717659999999999E-5</c:v>
                </c:pt>
                <c:pt idx="154">
                  <c:v>1.87583E-5</c:v>
                </c:pt>
                <c:pt idx="155">
                  <c:v>1.879874E-5</c:v>
                </c:pt>
                <c:pt idx="156">
                  <c:v>1.8839E-5</c:v>
                </c:pt>
                <c:pt idx="157">
                  <c:v>1.8879060000000001E-5</c:v>
                </c:pt>
                <c:pt idx="158">
                  <c:v>1.891891E-5</c:v>
                </c:pt>
                <c:pt idx="159">
                  <c:v>1.895858E-5</c:v>
                </c:pt>
                <c:pt idx="160">
                  <c:v>1.8998070000000002E-5</c:v>
                </c:pt>
                <c:pt idx="161">
                  <c:v>1.9037350000000002E-5</c:v>
                </c:pt>
                <c:pt idx="162">
                  <c:v>1.907646E-5</c:v>
                </c:pt>
                <c:pt idx="163">
                  <c:v>1.9115389999999999E-5</c:v>
                </c:pt>
                <c:pt idx="164">
                  <c:v>1.9154129999999999E-5</c:v>
                </c:pt>
                <c:pt idx="165">
                  <c:v>1.9192689999999999E-5</c:v>
                </c:pt>
                <c:pt idx="166">
                  <c:v>1.9231070000000001E-5</c:v>
                </c:pt>
                <c:pt idx="167">
                  <c:v>1.926927E-5</c:v>
                </c:pt>
                <c:pt idx="168">
                  <c:v>1.9307310000000001E-5</c:v>
                </c:pt>
                <c:pt idx="169">
                  <c:v>1.9345180000000001E-5</c:v>
                </c:pt>
                <c:pt idx="170">
                  <c:v>1.9382879999999999E-5</c:v>
                </c:pt>
                <c:pt idx="171">
                  <c:v>1.9420409999999999E-5</c:v>
                </c:pt>
                <c:pt idx="172">
                  <c:v>1.9457780000000001E-5</c:v>
                </c:pt>
                <c:pt idx="173">
                  <c:v>1.949497E-5</c:v>
                </c:pt>
                <c:pt idx="174">
                  <c:v>1.9532009999999999E-5</c:v>
                </c:pt>
                <c:pt idx="175">
                  <c:v>1.9568890000000001E-5</c:v>
                </c:pt>
                <c:pt idx="176">
                  <c:v>1.9605610000000002E-5</c:v>
                </c:pt>
                <c:pt idx="177">
                  <c:v>1.9642170000000001E-5</c:v>
                </c:pt>
                <c:pt idx="178">
                  <c:v>1.967857E-5</c:v>
                </c:pt>
                <c:pt idx="179">
                  <c:v>1.9714829999999998E-5</c:v>
                </c:pt>
                <c:pt idx="180">
                  <c:v>1.975094E-5</c:v>
                </c:pt>
                <c:pt idx="181">
                  <c:v>1.9786880000000001E-5</c:v>
                </c:pt>
                <c:pt idx="182">
                  <c:v>1.9822689999999998E-5</c:v>
                </c:pt>
                <c:pt idx="183">
                  <c:v>1.9858339999999999E-5</c:v>
                </c:pt>
                <c:pt idx="184">
                  <c:v>1.9893849999999999E-5</c:v>
                </c:pt>
                <c:pt idx="185">
                  <c:v>1.992921E-5</c:v>
                </c:pt>
                <c:pt idx="186">
                  <c:v>1.996442E-5</c:v>
                </c:pt>
                <c:pt idx="187">
                  <c:v>1.9999500000000001E-5</c:v>
                </c:pt>
                <c:pt idx="188">
                  <c:v>2.0034439999999999E-5</c:v>
                </c:pt>
                <c:pt idx="189">
                  <c:v>2.006924E-5</c:v>
                </c:pt>
                <c:pt idx="190">
                  <c:v>2.0103899999999999E-5</c:v>
                </c:pt>
                <c:pt idx="191">
                  <c:v>2.0138420000000002E-5</c:v>
                </c:pt>
                <c:pt idx="192">
                  <c:v>2.0172809999999998E-5</c:v>
                </c:pt>
                <c:pt idx="193">
                  <c:v>2.020707E-5</c:v>
                </c:pt>
                <c:pt idx="194">
                  <c:v>2.0241190000000001E-5</c:v>
                </c:pt>
                <c:pt idx="195">
                  <c:v>2.0275180000000001E-5</c:v>
                </c:pt>
                <c:pt idx="196">
                  <c:v>2.030903E-5</c:v>
                </c:pt>
                <c:pt idx="197">
                  <c:v>2.0342759999999998E-5</c:v>
                </c:pt>
                <c:pt idx="198">
                  <c:v>2.0376360000000001E-5</c:v>
                </c:pt>
                <c:pt idx="199">
                  <c:v>2.0409849999999999E-5</c:v>
                </c:pt>
                <c:pt idx="200">
                  <c:v>2.0443200000000001E-5</c:v>
                </c:pt>
                <c:pt idx="201">
                  <c:v>2.0476430000000001E-5</c:v>
                </c:pt>
                <c:pt idx="202">
                  <c:v>2.0509529999999999E-5</c:v>
                </c:pt>
                <c:pt idx="203">
                  <c:v>2.0542509999999999E-5</c:v>
                </c:pt>
                <c:pt idx="204">
                  <c:v>2.0575370000000001E-5</c:v>
                </c:pt>
                <c:pt idx="205">
                  <c:v>2.0608110000000001E-5</c:v>
                </c:pt>
                <c:pt idx="206">
                  <c:v>2.0640729999999999E-5</c:v>
                </c:pt>
                <c:pt idx="207">
                  <c:v>2.0673229999999999E-5</c:v>
                </c:pt>
                <c:pt idx="208">
                  <c:v>2.0705619999999998E-5</c:v>
                </c:pt>
                <c:pt idx="209">
                  <c:v>2.0737889999999999E-5</c:v>
                </c:pt>
                <c:pt idx="210">
                  <c:v>2.0770039999999999E-5</c:v>
                </c:pt>
                <c:pt idx="211">
                  <c:v>2.0802080000000001E-5</c:v>
                </c:pt>
                <c:pt idx="212">
                  <c:v>2.0834010000000001E-5</c:v>
                </c:pt>
                <c:pt idx="213">
                  <c:v>2.0865830000000001E-5</c:v>
                </c:pt>
                <c:pt idx="214">
                  <c:v>2.089754E-5</c:v>
                </c:pt>
                <c:pt idx="215">
                  <c:v>2.0929130000000001E-5</c:v>
                </c:pt>
                <c:pt idx="216">
                  <c:v>2.0960619999999999E-5</c:v>
                </c:pt>
                <c:pt idx="217">
                  <c:v>2.0992000000000002E-5</c:v>
                </c:pt>
                <c:pt idx="218">
                  <c:v>2.102327E-5</c:v>
                </c:pt>
                <c:pt idx="219">
                  <c:v>2.1054439999999999E-5</c:v>
                </c:pt>
                <c:pt idx="220">
                  <c:v>2.10855E-5</c:v>
                </c:pt>
                <c:pt idx="221">
                  <c:v>2.1116470000000001E-5</c:v>
                </c:pt>
                <c:pt idx="222">
                  <c:v>2.1147310000000001E-5</c:v>
                </c:pt>
                <c:pt idx="223">
                  <c:v>2.117806E-5</c:v>
                </c:pt>
                <c:pt idx="224">
                  <c:v>2.120871E-5</c:v>
                </c:pt>
                <c:pt idx="225">
                  <c:v>2.1239259999999999E-5</c:v>
                </c:pt>
                <c:pt idx="226">
                  <c:v>2.1269700000000001E-5</c:v>
                </c:pt>
                <c:pt idx="227">
                  <c:v>2.1300039999999999E-5</c:v>
                </c:pt>
                <c:pt idx="228">
                  <c:v>2.1330300000000001E-5</c:v>
                </c:pt>
                <c:pt idx="229">
                  <c:v>2.1360429999999998E-5</c:v>
                </c:pt>
                <c:pt idx="230">
                  <c:v>2.139048E-5</c:v>
                </c:pt>
                <c:pt idx="231">
                  <c:v>2.1420439999999998E-5</c:v>
                </c:pt>
                <c:pt idx="232">
                  <c:v>2.1450279999999999E-5</c:v>
                </c:pt>
                <c:pt idx="233">
                  <c:v>2.148004E-5</c:v>
                </c:pt>
                <c:pt idx="234">
                  <c:v>2.1509709999999999E-5</c:v>
                </c:pt>
                <c:pt idx="235">
                  <c:v>2.1539290000000002E-5</c:v>
                </c:pt>
                <c:pt idx="236">
                  <c:v>2.1568770000000001E-5</c:v>
                </c:pt>
                <c:pt idx="237">
                  <c:v>2.1598149999999999E-5</c:v>
                </c:pt>
                <c:pt idx="238">
                  <c:v>2.1627449999999999E-5</c:v>
                </c:pt>
                <c:pt idx="239">
                  <c:v>2.1656649999999999E-5</c:v>
                </c:pt>
                <c:pt idx="240">
                  <c:v>2.168578E-5</c:v>
                </c:pt>
                <c:pt idx="241">
                  <c:v>2.1714810000000002E-5</c:v>
                </c:pt>
                <c:pt idx="242">
                  <c:v>2.174375E-5</c:v>
                </c:pt>
                <c:pt idx="243">
                  <c:v>2.1772599999999999E-5</c:v>
                </c:pt>
                <c:pt idx="244">
                  <c:v>2.1801350000000001E-5</c:v>
                </c:pt>
                <c:pt idx="245">
                  <c:v>2.1830030000000001E-5</c:v>
                </c:pt>
                <c:pt idx="246">
                  <c:v>2.1858609999999998E-5</c:v>
                </c:pt>
                <c:pt idx="247">
                  <c:v>2.1887099999999999E-5</c:v>
                </c:pt>
                <c:pt idx="248">
                  <c:v>2.1915510000000001E-5</c:v>
                </c:pt>
                <c:pt idx="249">
                  <c:v>2.1943850000000002E-5</c:v>
                </c:pt>
                <c:pt idx="250">
                  <c:v>2.1972089999999999E-5</c:v>
                </c:pt>
              </c:numCache>
            </c:numRef>
          </c:yVal>
          <c:smooth val="1"/>
          <c:extLst>
            <c:ext xmlns:c16="http://schemas.microsoft.com/office/drawing/2014/chart" uri="{C3380CC4-5D6E-409C-BE32-E72D297353CC}">
              <c16:uniqueId val="{00000025-4D4C-4B1C-89A4-3D3AFACA9F2D}"/>
            </c:ext>
          </c:extLst>
        </c:ser>
        <c:ser>
          <c:idx val="38"/>
          <c:order val="38"/>
          <c:tx>
            <c:strRef>
              <c:f>marine01!$AQ$1</c:f>
              <c:strCache>
                <c:ptCount val="1"/>
                <c:pt idx="0">
                  <c:v>Dp(5.75099E-07) </c:v>
                </c:pt>
              </c:strCache>
            </c:strRef>
          </c:tx>
          <c:spPr>
            <a:ln w="12700">
              <a:solidFill>
                <a:srgbClr val="00FF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marine01!$AQ$2:$AQ$252</c:f>
              <c:numCache>
                <c:formatCode>0.00E+00</c:formatCode>
                <c:ptCount val="251"/>
                <c:pt idx="0">
                  <c:v>1.255143E-6</c:v>
                </c:pt>
                <c:pt idx="1">
                  <c:v>1.421682E-6</c:v>
                </c:pt>
                <c:pt idx="2">
                  <c:v>1.4473070000000001E-6</c:v>
                </c:pt>
                <c:pt idx="3">
                  <c:v>1.4752399999999999E-6</c:v>
                </c:pt>
                <c:pt idx="4">
                  <c:v>1.5057470000000001E-6</c:v>
                </c:pt>
                <c:pt idx="5">
                  <c:v>1.5392180000000001E-6</c:v>
                </c:pt>
                <c:pt idx="6">
                  <c:v>1.576151E-6</c:v>
                </c:pt>
                <c:pt idx="7">
                  <c:v>1.6171829999999999E-6</c:v>
                </c:pt>
                <c:pt idx="8">
                  <c:v>1.6631269999999999E-6</c:v>
                </c:pt>
                <c:pt idx="9">
                  <c:v>1.715042E-6</c:v>
                </c:pt>
                <c:pt idx="10">
                  <c:v>1.774335E-6</c:v>
                </c:pt>
                <c:pt idx="11">
                  <c:v>1.8428970000000001E-6</c:v>
                </c:pt>
                <c:pt idx="12">
                  <c:v>1.923322E-6</c:v>
                </c:pt>
                <c:pt idx="13">
                  <c:v>2.0192859999999999E-6</c:v>
                </c:pt>
                <c:pt idx="14">
                  <c:v>2.1360049999999999E-6</c:v>
                </c:pt>
                <c:pt idx="15">
                  <c:v>2.2810280000000002E-6</c:v>
                </c:pt>
                <c:pt idx="16">
                  <c:v>2.465235E-6</c:v>
                </c:pt>
                <c:pt idx="17">
                  <c:v>2.7038100000000001E-6</c:v>
                </c:pt>
                <c:pt idx="18">
                  <c:v>3.0160980000000002E-6</c:v>
                </c:pt>
                <c:pt idx="19">
                  <c:v>3.4229680000000001E-6</c:v>
                </c:pt>
                <c:pt idx="20">
                  <c:v>3.9428980000000003E-6</c:v>
                </c:pt>
                <c:pt idx="21">
                  <c:v>4.5743420000000003E-6</c:v>
                </c:pt>
                <c:pt idx="22">
                  <c:v>5.2940429999999998E-6</c:v>
                </c:pt>
                <c:pt idx="23">
                  <c:v>6.0546539999999998E-6</c:v>
                </c:pt>
                <c:pt idx="24">
                  <c:v>6.7964989999999998E-6</c:v>
                </c:pt>
                <c:pt idx="25">
                  <c:v>7.4677219999999999E-6</c:v>
                </c:pt>
                <c:pt idx="26">
                  <c:v>8.0409749999999997E-6</c:v>
                </c:pt>
                <c:pt idx="27">
                  <c:v>8.5151129999999997E-6</c:v>
                </c:pt>
                <c:pt idx="28">
                  <c:v>8.9053829999999996E-6</c:v>
                </c:pt>
                <c:pt idx="29">
                  <c:v>9.2316160000000003E-6</c:v>
                </c:pt>
                <c:pt idx="30">
                  <c:v>9.5112589999999994E-6</c:v>
                </c:pt>
                <c:pt idx="31">
                  <c:v>9.7576880000000003E-6</c:v>
                </c:pt>
                <c:pt idx="32">
                  <c:v>9.9803E-6</c:v>
                </c:pt>
                <c:pt idx="33">
                  <c:v>1.0185230000000001E-5</c:v>
                </c:pt>
                <c:pt idx="34">
                  <c:v>1.037651E-5</c:v>
                </c:pt>
                <c:pt idx="35">
                  <c:v>1.0556830000000001E-5</c:v>
                </c:pt>
                <c:pt idx="36">
                  <c:v>1.072803E-5</c:v>
                </c:pt>
                <c:pt idx="37">
                  <c:v>1.089142E-5</c:v>
                </c:pt>
                <c:pt idx="38">
                  <c:v>1.104798E-5</c:v>
                </c:pt>
                <c:pt idx="39">
                  <c:v>1.119848E-5</c:v>
                </c:pt>
                <c:pt idx="40">
                  <c:v>1.134352E-5</c:v>
                </c:pt>
                <c:pt idx="41">
                  <c:v>1.148358E-5</c:v>
                </c:pt>
                <c:pt idx="42">
                  <c:v>1.161917E-5</c:v>
                </c:pt>
                <c:pt idx="43">
                  <c:v>1.175061E-5</c:v>
                </c:pt>
                <c:pt idx="44">
                  <c:v>1.1878220000000001E-5</c:v>
                </c:pt>
                <c:pt idx="45">
                  <c:v>1.200229E-5</c:v>
                </c:pt>
                <c:pt idx="46">
                  <c:v>1.212307E-5</c:v>
                </c:pt>
                <c:pt idx="47">
                  <c:v>1.2240769999999999E-5</c:v>
                </c:pt>
                <c:pt idx="48">
                  <c:v>1.235556E-5</c:v>
                </c:pt>
                <c:pt idx="49">
                  <c:v>1.246764E-5</c:v>
                </c:pt>
                <c:pt idx="50">
                  <c:v>1.257719E-5</c:v>
                </c:pt>
                <c:pt idx="51">
                  <c:v>1.268433E-5</c:v>
                </c:pt>
                <c:pt idx="52">
                  <c:v>1.278923E-5</c:v>
                </c:pt>
                <c:pt idx="53">
                  <c:v>1.289196E-5</c:v>
                </c:pt>
                <c:pt idx="54">
                  <c:v>1.2992689999999999E-5</c:v>
                </c:pt>
                <c:pt idx="55">
                  <c:v>1.3091460000000001E-5</c:v>
                </c:pt>
                <c:pt idx="56">
                  <c:v>1.3188400000000001E-5</c:v>
                </c:pt>
                <c:pt idx="57">
                  <c:v>1.3283599999999999E-5</c:v>
                </c:pt>
                <c:pt idx="58">
                  <c:v>1.337706E-5</c:v>
                </c:pt>
                <c:pt idx="59">
                  <c:v>1.346894E-5</c:v>
                </c:pt>
                <c:pt idx="60">
                  <c:v>1.355931E-5</c:v>
                </c:pt>
                <c:pt idx="61">
                  <c:v>1.3648179999999999E-5</c:v>
                </c:pt>
                <c:pt idx="62">
                  <c:v>1.373565E-5</c:v>
                </c:pt>
                <c:pt idx="63">
                  <c:v>1.382175E-5</c:v>
                </c:pt>
                <c:pt idx="64">
                  <c:v>1.3906560000000001E-5</c:v>
                </c:pt>
                <c:pt idx="65">
                  <c:v>1.39901E-5</c:v>
                </c:pt>
                <c:pt idx="66">
                  <c:v>1.407243E-5</c:v>
                </c:pt>
                <c:pt idx="67">
                  <c:v>1.415358E-5</c:v>
                </c:pt>
                <c:pt idx="68">
                  <c:v>1.42336E-5</c:v>
                </c:pt>
                <c:pt idx="69">
                  <c:v>1.431256E-5</c:v>
                </c:pt>
                <c:pt idx="70">
                  <c:v>1.439047E-5</c:v>
                </c:pt>
                <c:pt idx="71">
                  <c:v>1.4467369999999999E-5</c:v>
                </c:pt>
                <c:pt idx="72">
                  <c:v>1.454328E-5</c:v>
                </c:pt>
                <c:pt idx="73">
                  <c:v>1.461823E-5</c:v>
                </c:pt>
                <c:pt idx="74">
                  <c:v>1.4692260000000001E-5</c:v>
                </c:pt>
                <c:pt idx="75">
                  <c:v>1.476539E-5</c:v>
                </c:pt>
                <c:pt idx="76">
                  <c:v>1.4837659999999999E-5</c:v>
                </c:pt>
                <c:pt idx="77">
                  <c:v>1.4909099999999999E-5</c:v>
                </c:pt>
                <c:pt idx="78">
                  <c:v>1.4979710000000001E-5</c:v>
                </c:pt>
                <c:pt idx="79">
                  <c:v>1.504954E-5</c:v>
                </c:pt>
                <c:pt idx="80">
                  <c:v>1.51186E-5</c:v>
                </c:pt>
                <c:pt idx="81">
                  <c:v>1.51869E-5</c:v>
                </c:pt>
                <c:pt idx="82">
                  <c:v>1.5254499999999999E-5</c:v>
                </c:pt>
                <c:pt idx="83">
                  <c:v>1.5321380000000001E-5</c:v>
                </c:pt>
                <c:pt idx="84">
                  <c:v>1.5387559999999999E-5</c:v>
                </c:pt>
                <c:pt idx="85">
                  <c:v>1.5453070000000001E-5</c:v>
                </c:pt>
                <c:pt idx="86">
                  <c:v>1.5517930000000001E-5</c:v>
                </c:pt>
                <c:pt idx="87">
                  <c:v>1.558213E-5</c:v>
                </c:pt>
                <c:pt idx="88">
                  <c:v>1.564572E-5</c:v>
                </c:pt>
                <c:pt idx="89">
                  <c:v>1.570869E-5</c:v>
                </c:pt>
                <c:pt idx="90">
                  <c:v>1.5771080000000001E-5</c:v>
                </c:pt>
                <c:pt idx="91">
                  <c:v>1.5832880000000001E-5</c:v>
                </c:pt>
                <c:pt idx="92">
                  <c:v>1.5894100000000001E-5</c:v>
                </c:pt>
                <c:pt idx="93">
                  <c:v>1.595477E-5</c:v>
                </c:pt>
                <c:pt idx="94">
                  <c:v>1.6014900000000001E-5</c:v>
                </c:pt>
                <c:pt idx="95">
                  <c:v>1.6074479999999999E-5</c:v>
                </c:pt>
                <c:pt idx="96">
                  <c:v>1.6133560000000001E-5</c:v>
                </c:pt>
                <c:pt idx="97">
                  <c:v>1.6192129999999999E-5</c:v>
                </c:pt>
                <c:pt idx="98">
                  <c:v>1.6250189999999998E-5</c:v>
                </c:pt>
                <c:pt idx="99">
                  <c:v>1.6307779999999999E-5</c:v>
                </c:pt>
                <c:pt idx="100">
                  <c:v>1.6364870000000001E-5</c:v>
                </c:pt>
                <c:pt idx="101">
                  <c:v>1.642152E-5</c:v>
                </c:pt>
                <c:pt idx="102">
                  <c:v>1.6477689999999999E-5</c:v>
                </c:pt>
                <c:pt idx="103">
                  <c:v>1.6533429999999999E-5</c:v>
                </c:pt>
                <c:pt idx="104">
                  <c:v>1.6588730000000001E-5</c:v>
                </c:pt>
                <c:pt idx="105">
                  <c:v>1.6643600000000001E-5</c:v>
                </c:pt>
                <c:pt idx="106">
                  <c:v>1.669803E-5</c:v>
                </c:pt>
                <c:pt idx="107">
                  <c:v>1.6752059999999999E-5</c:v>
                </c:pt>
                <c:pt idx="108">
                  <c:v>1.6805700000000001E-5</c:v>
                </c:pt>
                <c:pt idx="109">
                  <c:v>1.6858909999999999E-5</c:v>
                </c:pt>
                <c:pt idx="110">
                  <c:v>1.691171E-5</c:v>
                </c:pt>
                <c:pt idx="111">
                  <c:v>1.696416E-5</c:v>
                </c:pt>
                <c:pt idx="112">
                  <c:v>1.7016209999999999E-5</c:v>
                </c:pt>
                <c:pt idx="113">
                  <c:v>1.70679E-5</c:v>
                </c:pt>
                <c:pt idx="114">
                  <c:v>1.7119229999999999E-5</c:v>
                </c:pt>
                <c:pt idx="115">
                  <c:v>1.7170179999999999E-5</c:v>
                </c:pt>
                <c:pt idx="116">
                  <c:v>1.7220780000000002E-5</c:v>
                </c:pt>
                <c:pt idx="117">
                  <c:v>1.7271050000000001E-5</c:v>
                </c:pt>
                <c:pt idx="118">
                  <c:v>1.7320980000000001E-5</c:v>
                </c:pt>
                <c:pt idx="119">
                  <c:v>1.7370580000000001E-5</c:v>
                </c:pt>
                <c:pt idx="120">
                  <c:v>1.7419849999999999E-5</c:v>
                </c:pt>
                <c:pt idx="121">
                  <c:v>1.7468800000000001E-5</c:v>
                </c:pt>
                <c:pt idx="122">
                  <c:v>1.7517399999999999E-5</c:v>
                </c:pt>
                <c:pt idx="123">
                  <c:v>1.7565729999999999E-5</c:v>
                </c:pt>
                <c:pt idx="124">
                  <c:v>1.7613710000000001E-5</c:v>
                </c:pt>
                <c:pt idx="125">
                  <c:v>1.7661410000000001E-5</c:v>
                </c:pt>
                <c:pt idx="126">
                  <c:v>1.770881E-5</c:v>
                </c:pt>
                <c:pt idx="127">
                  <c:v>1.7755919999999999E-5</c:v>
                </c:pt>
                <c:pt idx="128">
                  <c:v>1.7802740000000001E-5</c:v>
                </c:pt>
                <c:pt idx="129">
                  <c:v>1.784927E-5</c:v>
                </c:pt>
                <c:pt idx="130">
                  <c:v>1.7895490000000001E-5</c:v>
                </c:pt>
                <c:pt idx="131">
                  <c:v>1.7941469999999999E-5</c:v>
                </c:pt>
                <c:pt idx="132">
                  <c:v>1.7987149999999999E-5</c:v>
                </c:pt>
                <c:pt idx="133">
                  <c:v>1.8032569999999999E-5</c:v>
                </c:pt>
                <c:pt idx="134">
                  <c:v>1.8077709999999999E-5</c:v>
                </c:pt>
                <c:pt idx="135">
                  <c:v>1.8122600000000002E-5</c:v>
                </c:pt>
                <c:pt idx="136">
                  <c:v>1.8167250000000001E-5</c:v>
                </c:pt>
                <c:pt idx="137">
                  <c:v>1.8211660000000001E-5</c:v>
                </c:pt>
                <c:pt idx="138">
                  <c:v>1.8255790000000002E-5</c:v>
                </c:pt>
                <c:pt idx="139">
                  <c:v>1.829969E-5</c:v>
                </c:pt>
                <c:pt idx="140">
                  <c:v>1.834333E-5</c:v>
                </c:pt>
                <c:pt idx="141">
                  <c:v>1.8386750000000001E-5</c:v>
                </c:pt>
                <c:pt idx="142">
                  <c:v>1.8429900000000001E-5</c:v>
                </c:pt>
                <c:pt idx="143">
                  <c:v>1.8472860000000001E-5</c:v>
                </c:pt>
                <c:pt idx="144">
                  <c:v>1.851556E-5</c:v>
                </c:pt>
                <c:pt idx="145">
                  <c:v>1.855804E-5</c:v>
                </c:pt>
                <c:pt idx="146">
                  <c:v>1.8600299999999999E-5</c:v>
                </c:pt>
                <c:pt idx="147">
                  <c:v>1.8642330000000001E-5</c:v>
                </c:pt>
                <c:pt idx="148">
                  <c:v>1.8684130000000002E-5</c:v>
                </c:pt>
                <c:pt idx="149">
                  <c:v>1.8725749999999999E-5</c:v>
                </c:pt>
                <c:pt idx="150">
                  <c:v>1.876712E-5</c:v>
                </c:pt>
                <c:pt idx="151">
                  <c:v>1.8808310000000002E-5</c:v>
                </c:pt>
                <c:pt idx="152">
                  <c:v>1.8849280000000001E-5</c:v>
                </c:pt>
                <c:pt idx="153">
                  <c:v>1.889004E-5</c:v>
                </c:pt>
                <c:pt idx="154">
                  <c:v>1.8930590000000001E-5</c:v>
                </c:pt>
                <c:pt idx="155">
                  <c:v>1.8970940000000001E-5</c:v>
                </c:pt>
                <c:pt idx="156">
                  <c:v>1.9011109999999999E-5</c:v>
                </c:pt>
                <c:pt idx="157">
                  <c:v>1.905108E-5</c:v>
                </c:pt>
                <c:pt idx="158">
                  <c:v>1.909085E-5</c:v>
                </c:pt>
                <c:pt idx="159">
                  <c:v>1.9130430000000001E-5</c:v>
                </c:pt>
                <c:pt idx="160">
                  <c:v>1.9169829999999999E-5</c:v>
                </c:pt>
                <c:pt idx="161">
                  <c:v>1.9209030000000001E-5</c:v>
                </c:pt>
                <c:pt idx="162">
                  <c:v>1.9248049999999999E-5</c:v>
                </c:pt>
                <c:pt idx="163">
                  <c:v>1.9286889999999999E-5</c:v>
                </c:pt>
                <c:pt idx="164">
                  <c:v>1.932555E-5</c:v>
                </c:pt>
                <c:pt idx="165">
                  <c:v>1.9364020000000001E-5</c:v>
                </c:pt>
                <c:pt idx="166">
                  <c:v>1.940232E-5</c:v>
                </c:pt>
                <c:pt idx="167">
                  <c:v>1.9440440000000001E-5</c:v>
                </c:pt>
                <c:pt idx="168">
                  <c:v>1.94784E-5</c:v>
                </c:pt>
                <c:pt idx="169">
                  <c:v>1.9516190000000001E-5</c:v>
                </c:pt>
                <c:pt idx="170">
                  <c:v>1.9553799999999999E-5</c:v>
                </c:pt>
                <c:pt idx="171">
                  <c:v>1.9591260000000001E-5</c:v>
                </c:pt>
                <c:pt idx="172">
                  <c:v>1.962854E-5</c:v>
                </c:pt>
                <c:pt idx="173">
                  <c:v>1.966565E-5</c:v>
                </c:pt>
                <c:pt idx="174">
                  <c:v>1.9702610000000001E-5</c:v>
                </c:pt>
                <c:pt idx="175">
                  <c:v>1.973941E-5</c:v>
                </c:pt>
                <c:pt idx="176">
                  <c:v>1.9776049999999998E-5</c:v>
                </c:pt>
                <c:pt idx="177">
                  <c:v>1.9812529999999999E-5</c:v>
                </c:pt>
                <c:pt idx="178">
                  <c:v>1.9848849999999999E-5</c:v>
                </c:pt>
                <c:pt idx="179">
                  <c:v>1.9885029999999999E-5</c:v>
                </c:pt>
                <c:pt idx="180">
                  <c:v>1.9921059999999999E-5</c:v>
                </c:pt>
                <c:pt idx="181">
                  <c:v>1.9956930000000001E-5</c:v>
                </c:pt>
                <c:pt idx="182">
                  <c:v>1.999266E-5</c:v>
                </c:pt>
                <c:pt idx="183">
                  <c:v>2.0028230000000001E-5</c:v>
                </c:pt>
                <c:pt idx="184">
                  <c:v>2.006366E-5</c:v>
                </c:pt>
                <c:pt idx="185">
                  <c:v>2.0098949999999998E-5</c:v>
                </c:pt>
                <c:pt idx="186">
                  <c:v>2.013409E-5</c:v>
                </c:pt>
                <c:pt idx="187">
                  <c:v>2.0169089999999999E-5</c:v>
                </c:pt>
                <c:pt idx="188">
                  <c:v>2.0203959999999999E-5</c:v>
                </c:pt>
                <c:pt idx="189">
                  <c:v>2.0238679999999998E-5</c:v>
                </c:pt>
                <c:pt idx="190">
                  <c:v>2.0273259999999998E-5</c:v>
                </c:pt>
                <c:pt idx="191">
                  <c:v>2.0307709999999999E-5</c:v>
                </c:pt>
                <c:pt idx="192">
                  <c:v>2.0342030000000001E-5</c:v>
                </c:pt>
                <c:pt idx="193">
                  <c:v>2.0376210000000001E-5</c:v>
                </c:pt>
                <c:pt idx="194">
                  <c:v>2.0410260000000001E-5</c:v>
                </c:pt>
                <c:pt idx="195">
                  <c:v>2.0444179999999998E-5</c:v>
                </c:pt>
                <c:pt idx="196">
                  <c:v>2.047796E-5</c:v>
                </c:pt>
                <c:pt idx="197">
                  <c:v>2.0511609999999999E-5</c:v>
                </c:pt>
                <c:pt idx="198">
                  <c:v>2.0545150000000001E-5</c:v>
                </c:pt>
                <c:pt idx="199">
                  <c:v>2.057856E-5</c:v>
                </c:pt>
                <c:pt idx="200">
                  <c:v>2.0611850000000002E-5</c:v>
                </c:pt>
                <c:pt idx="201">
                  <c:v>2.0645E-5</c:v>
                </c:pt>
                <c:pt idx="202">
                  <c:v>2.067803E-5</c:v>
                </c:pt>
                <c:pt idx="203">
                  <c:v>2.0710940000000001E-5</c:v>
                </c:pt>
                <c:pt idx="204">
                  <c:v>2.0743730000000001E-5</c:v>
                </c:pt>
                <c:pt idx="205">
                  <c:v>2.07764E-5</c:v>
                </c:pt>
                <c:pt idx="206">
                  <c:v>2.080895E-5</c:v>
                </c:pt>
                <c:pt idx="207">
                  <c:v>2.0841389999999999E-5</c:v>
                </c:pt>
                <c:pt idx="208">
                  <c:v>2.08737E-5</c:v>
                </c:pt>
                <c:pt idx="209">
                  <c:v>2.090591E-5</c:v>
                </c:pt>
                <c:pt idx="210">
                  <c:v>2.0937990000000001E-5</c:v>
                </c:pt>
                <c:pt idx="211">
                  <c:v>2.0969960000000001E-5</c:v>
                </c:pt>
                <c:pt idx="212">
                  <c:v>2.1001830000000001E-5</c:v>
                </c:pt>
                <c:pt idx="213">
                  <c:v>2.103358E-5</c:v>
                </c:pt>
                <c:pt idx="214">
                  <c:v>2.1065220000000001E-5</c:v>
                </c:pt>
                <c:pt idx="215">
                  <c:v>2.109674E-5</c:v>
                </c:pt>
                <c:pt idx="216">
                  <c:v>2.112817E-5</c:v>
                </c:pt>
                <c:pt idx="217">
                  <c:v>2.1159480000000002E-5</c:v>
                </c:pt>
                <c:pt idx="218">
                  <c:v>2.119069E-5</c:v>
                </c:pt>
                <c:pt idx="219">
                  <c:v>2.122179E-5</c:v>
                </c:pt>
                <c:pt idx="220">
                  <c:v>2.125279E-5</c:v>
                </c:pt>
                <c:pt idx="221">
                  <c:v>2.128369E-5</c:v>
                </c:pt>
                <c:pt idx="222">
                  <c:v>2.1314469999999999E-5</c:v>
                </c:pt>
                <c:pt idx="223">
                  <c:v>2.134515E-5</c:v>
                </c:pt>
                <c:pt idx="224">
                  <c:v>2.1375739999999999E-5</c:v>
                </c:pt>
                <c:pt idx="225">
                  <c:v>2.140622E-5</c:v>
                </c:pt>
                <c:pt idx="226">
                  <c:v>2.1436600000000001E-5</c:v>
                </c:pt>
                <c:pt idx="227">
                  <c:v>2.1466880000000001E-5</c:v>
                </c:pt>
                <c:pt idx="228">
                  <c:v>2.1497069999999999E-5</c:v>
                </c:pt>
                <c:pt idx="229">
                  <c:v>2.1527139999999999E-5</c:v>
                </c:pt>
                <c:pt idx="230">
                  <c:v>2.1557129999999999E-5</c:v>
                </c:pt>
                <c:pt idx="231">
                  <c:v>2.158702E-5</c:v>
                </c:pt>
                <c:pt idx="232">
                  <c:v>2.161681E-5</c:v>
                </c:pt>
                <c:pt idx="233">
                  <c:v>2.16465E-5</c:v>
                </c:pt>
                <c:pt idx="234">
                  <c:v>2.1676110000000001E-5</c:v>
                </c:pt>
                <c:pt idx="235">
                  <c:v>2.170563E-5</c:v>
                </c:pt>
                <c:pt idx="236">
                  <c:v>2.1735050000000001E-5</c:v>
                </c:pt>
                <c:pt idx="237">
                  <c:v>2.1764369999999999E-5</c:v>
                </c:pt>
                <c:pt idx="238">
                  <c:v>2.1793610000000002E-5</c:v>
                </c:pt>
                <c:pt idx="239">
                  <c:v>2.182275E-5</c:v>
                </c:pt>
                <c:pt idx="240">
                  <c:v>2.185181E-5</c:v>
                </c:pt>
                <c:pt idx="241">
                  <c:v>2.1880780000000001E-5</c:v>
                </c:pt>
                <c:pt idx="242">
                  <c:v>2.1909659999999999E-5</c:v>
                </c:pt>
                <c:pt idx="243">
                  <c:v>2.193845E-5</c:v>
                </c:pt>
                <c:pt idx="244">
                  <c:v>2.1967149999999999E-5</c:v>
                </c:pt>
                <c:pt idx="245">
                  <c:v>2.1995760000000001E-5</c:v>
                </c:pt>
                <c:pt idx="246">
                  <c:v>2.2024290000000001E-5</c:v>
                </c:pt>
                <c:pt idx="247">
                  <c:v>2.2052720000000001E-5</c:v>
                </c:pt>
                <c:pt idx="248">
                  <c:v>2.2081069999999999E-5</c:v>
                </c:pt>
                <c:pt idx="249">
                  <c:v>2.2109349999999999E-5</c:v>
                </c:pt>
                <c:pt idx="250">
                  <c:v>2.2137530000000001E-5</c:v>
                </c:pt>
              </c:numCache>
            </c:numRef>
          </c:yVal>
          <c:smooth val="1"/>
          <c:extLst>
            <c:ext xmlns:c16="http://schemas.microsoft.com/office/drawing/2014/chart" uri="{C3380CC4-5D6E-409C-BE32-E72D297353CC}">
              <c16:uniqueId val="{00000026-4D4C-4B1C-89A4-3D3AFACA9F2D}"/>
            </c:ext>
          </c:extLst>
        </c:ser>
        <c:ser>
          <c:idx val="39"/>
          <c:order val="39"/>
          <c:tx>
            <c:strRef>
              <c:f>marine01!$AR$1</c:f>
              <c:strCache>
                <c:ptCount val="1"/>
                <c:pt idx="0">
                  <c:v>Dp(6.30826E-07) </c:v>
                </c:pt>
              </c:strCache>
            </c:strRef>
          </c:tx>
          <c:spPr>
            <a:ln w="12700">
              <a:solidFill>
                <a:srgbClr val="8000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marine01!$AR$2:$AR$252</c:f>
              <c:numCache>
                <c:formatCode>0.00E+00</c:formatCode>
                <c:ptCount val="251"/>
                <c:pt idx="0">
                  <c:v>1.380195E-6</c:v>
                </c:pt>
                <c:pt idx="1">
                  <c:v>1.56117E-6</c:v>
                </c:pt>
                <c:pt idx="2">
                  <c:v>1.5893749999999999E-6</c:v>
                </c:pt>
                <c:pt idx="3">
                  <c:v>1.6201190000000001E-6</c:v>
                </c:pt>
                <c:pt idx="4">
                  <c:v>1.6536970000000001E-6</c:v>
                </c:pt>
                <c:pt idx="5">
                  <c:v>1.6905350000000001E-6</c:v>
                </c:pt>
                <c:pt idx="6">
                  <c:v>1.7311780000000001E-6</c:v>
                </c:pt>
                <c:pt idx="7">
                  <c:v>1.776321E-6</c:v>
                </c:pt>
                <c:pt idx="8">
                  <c:v>1.826852E-6</c:v>
                </c:pt>
                <c:pt idx="9">
                  <c:v>1.8839220000000001E-6</c:v>
                </c:pt>
                <c:pt idx="10">
                  <c:v>1.94905E-6</c:v>
                </c:pt>
                <c:pt idx="11">
                  <c:v>2.0242730000000001E-6</c:v>
                </c:pt>
                <c:pt idx="12">
                  <c:v>2.1123550000000001E-6</c:v>
                </c:pt>
                <c:pt idx="13">
                  <c:v>2.2171739999999998E-6</c:v>
                </c:pt>
                <c:pt idx="14">
                  <c:v>2.3441460000000001E-6</c:v>
                </c:pt>
                <c:pt idx="15">
                  <c:v>2.500951E-6</c:v>
                </c:pt>
                <c:pt idx="16">
                  <c:v>2.6983609999999998E-6</c:v>
                </c:pt>
                <c:pt idx="17">
                  <c:v>2.950916E-6</c:v>
                </c:pt>
                <c:pt idx="18">
                  <c:v>3.276435E-6</c:v>
                </c:pt>
                <c:pt idx="19">
                  <c:v>3.6933840000000001E-6</c:v>
                </c:pt>
                <c:pt idx="20">
                  <c:v>4.217851E-6</c:v>
                </c:pt>
                <c:pt idx="21">
                  <c:v>4.8472680000000001E-6</c:v>
                </c:pt>
                <c:pt idx="22">
                  <c:v>5.5596070000000001E-6</c:v>
                </c:pt>
                <c:pt idx="23">
                  <c:v>6.3101290000000001E-6</c:v>
                </c:pt>
                <c:pt idx="24">
                  <c:v>7.0417200000000004E-6</c:v>
                </c:pt>
                <c:pt idx="25">
                  <c:v>7.7041290000000007E-6</c:v>
                </c:pt>
                <c:pt idx="26">
                  <c:v>8.270561E-6</c:v>
                </c:pt>
                <c:pt idx="27">
                  <c:v>8.7397300000000008E-6</c:v>
                </c:pt>
                <c:pt idx="28">
                  <c:v>9.1264650000000007E-6</c:v>
                </c:pt>
                <c:pt idx="29">
                  <c:v>9.4501699999999993E-6</c:v>
                </c:pt>
                <c:pt idx="30">
                  <c:v>9.7279590000000002E-6</c:v>
                </c:pt>
                <c:pt idx="31">
                  <c:v>9.9729749999999992E-6</c:v>
                </c:pt>
                <c:pt idx="32">
                  <c:v>1.0194459999999999E-5</c:v>
                </c:pt>
                <c:pt idx="33">
                  <c:v>1.039845E-5</c:v>
                </c:pt>
                <c:pt idx="34">
                  <c:v>1.058893E-5</c:v>
                </c:pt>
                <c:pt idx="35">
                  <c:v>1.076854E-5</c:v>
                </c:pt>
                <c:pt idx="36">
                  <c:v>1.0939110000000001E-5</c:v>
                </c:pt>
                <c:pt idx="37">
                  <c:v>1.1101919999999999E-5</c:v>
                </c:pt>
                <c:pt idx="38">
                  <c:v>1.125796E-5</c:v>
                </c:pt>
                <c:pt idx="39">
                  <c:v>1.1407969999999999E-5</c:v>
                </c:pt>
                <c:pt idx="40">
                  <c:v>1.155255E-5</c:v>
                </c:pt>
                <c:pt idx="41">
                  <c:v>1.1692190000000001E-5</c:v>
                </c:pt>
                <c:pt idx="42">
                  <c:v>1.1827369999999999E-5</c:v>
                </c:pt>
                <c:pt idx="43">
                  <c:v>1.1958429999999999E-5</c:v>
                </c:pt>
                <c:pt idx="44">
                  <c:v>1.2085689999999999E-5</c:v>
                </c:pt>
                <c:pt idx="45">
                  <c:v>1.220942E-5</c:v>
                </c:pt>
                <c:pt idx="46">
                  <c:v>1.2329859999999999E-5</c:v>
                </c:pt>
                <c:pt idx="47">
                  <c:v>1.244725E-5</c:v>
                </c:pt>
                <c:pt idx="48">
                  <c:v>1.256174E-5</c:v>
                </c:pt>
                <c:pt idx="49">
                  <c:v>1.2673539999999999E-5</c:v>
                </c:pt>
                <c:pt idx="50">
                  <c:v>1.2782800000000001E-5</c:v>
                </c:pt>
                <c:pt idx="51">
                  <c:v>1.288968E-5</c:v>
                </c:pt>
                <c:pt idx="52">
                  <c:v>1.299432E-5</c:v>
                </c:pt>
                <c:pt idx="53">
                  <c:v>1.30968E-5</c:v>
                </c:pt>
                <c:pt idx="54">
                  <c:v>1.3197290000000001E-5</c:v>
                </c:pt>
                <c:pt idx="55">
                  <c:v>1.329582E-5</c:v>
                </c:pt>
                <c:pt idx="56">
                  <c:v>1.339253E-5</c:v>
                </c:pt>
                <c:pt idx="57">
                  <c:v>1.348751E-5</c:v>
                </c:pt>
                <c:pt idx="58">
                  <c:v>1.358075E-5</c:v>
                </c:pt>
                <c:pt idx="59">
                  <c:v>1.3672419999999999E-5</c:v>
                </c:pt>
                <c:pt idx="60">
                  <c:v>1.376258E-5</c:v>
                </c:pt>
                <c:pt idx="61">
                  <c:v>1.3851250000000001E-5</c:v>
                </c:pt>
                <c:pt idx="62">
                  <c:v>1.3938529999999999E-5</c:v>
                </c:pt>
                <c:pt idx="63">
                  <c:v>1.4024429999999999E-5</c:v>
                </c:pt>
                <c:pt idx="64">
                  <c:v>1.410905E-5</c:v>
                </c:pt>
                <c:pt idx="65">
                  <c:v>1.41924E-5</c:v>
                </c:pt>
                <c:pt idx="66">
                  <c:v>1.427455E-5</c:v>
                </c:pt>
                <c:pt idx="67">
                  <c:v>1.435553E-5</c:v>
                </c:pt>
                <c:pt idx="68">
                  <c:v>1.443537E-5</c:v>
                </c:pt>
                <c:pt idx="69">
                  <c:v>1.451416E-5</c:v>
                </c:pt>
                <c:pt idx="70">
                  <c:v>1.45919E-5</c:v>
                </c:pt>
                <c:pt idx="71">
                  <c:v>1.466864E-5</c:v>
                </c:pt>
                <c:pt idx="72">
                  <c:v>1.4744379999999999E-5</c:v>
                </c:pt>
                <c:pt idx="73">
                  <c:v>1.4819180000000001E-5</c:v>
                </c:pt>
                <c:pt idx="74">
                  <c:v>1.4893040000000001E-5</c:v>
                </c:pt>
                <c:pt idx="75">
                  <c:v>1.496602E-5</c:v>
                </c:pt>
                <c:pt idx="76">
                  <c:v>1.503814E-5</c:v>
                </c:pt>
                <c:pt idx="77">
                  <c:v>1.510943E-5</c:v>
                </c:pt>
                <c:pt idx="78">
                  <c:v>1.5179889999999999E-5</c:v>
                </c:pt>
                <c:pt idx="79">
                  <c:v>1.524957E-5</c:v>
                </c:pt>
                <c:pt idx="80">
                  <c:v>1.5318489999999998E-5</c:v>
                </c:pt>
                <c:pt idx="81">
                  <c:v>1.5386649999999999E-5</c:v>
                </c:pt>
                <c:pt idx="82">
                  <c:v>1.5454109999999999E-5</c:v>
                </c:pt>
                <c:pt idx="83">
                  <c:v>1.5520849999999999E-5</c:v>
                </c:pt>
                <c:pt idx="84">
                  <c:v>1.5586890000000001E-5</c:v>
                </c:pt>
                <c:pt idx="85">
                  <c:v>1.565226E-5</c:v>
                </c:pt>
                <c:pt idx="86">
                  <c:v>1.5716990000000001E-5</c:v>
                </c:pt>
                <c:pt idx="87">
                  <c:v>1.5781060000000001E-5</c:v>
                </c:pt>
                <c:pt idx="88">
                  <c:v>1.5844510000000001E-5</c:v>
                </c:pt>
                <c:pt idx="89">
                  <c:v>1.590736E-5</c:v>
                </c:pt>
                <c:pt idx="90">
                  <c:v>1.5969610000000001E-5</c:v>
                </c:pt>
                <c:pt idx="91">
                  <c:v>1.6031289999999999E-5</c:v>
                </c:pt>
                <c:pt idx="92">
                  <c:v>1.6092390000000001E-5</c:v>
                </c:pt>
                <c:pt idx="93">
                  <c:v>1.6152930000000001E-5</c:v>
                </c:pt>
                <c:pt idx="94">
                  <c:v>1.6212940000000001E-5</c:v>
                </c:pt>
                <c:pt idx="95">
                  <c:v>1.62724E-5</c:v>
                </c:pt>
                <c:pt idx="96">
                  <c:v>1.6331360000000001E-5</c:v>
                </c:pt>
                <c:pt idx="97">
                  <c:v>1.6389810000000001E-5</c:v>
                </c:pt>
                <c:pt idx="98">
                  <c:v>1.6447759999999999E-5</c:v>
                </c:pt>
                <c:pt idx="99">
                  <c:v>1.6505230000000001E-5</c:v>
                </c:pt>
                <c:pt idx="100">
                  <c:v>1.6562199999999999E-5</c:v>
                </c:pt>
                <c:pt idx="101">
                  <c:v>1.6618729999999999E-5</c:v>
                </c:pt>
                <c:pt idx="102">
                  <c:v>1.6674790000000001E-5</c:v>
                </c:pt>
                <c:pt idx="103">
                  <c:v>1.673042E-5</c:v>
                </c:pt>
                <c:pt idx="104">
                  <c:v>1.6785610000000001E-5</c:v>
                </c:pt>
                <c:pt idx="105">
                  <c:v>1.6840359999999999E-5</c:v>
                </c:pt>
                <c:pt idx="106">
                  <c:v>1.6894689999999999E-5</c:v>
                </c:pt>
                <c:pt idx="107">
                  <c:v>1.694861E-5</c:v>
                </c:pt>
                <c:pt idx="108">
                  <c:v>1.7002150000000001E-5</c:v>
                </c:pt>
                <c:pt idx="109">
                  <c:v>1.7055239999999998E-5</c:v>
                </c:pt>
                <c:pt idx="110">
                  <c:v>1.7107939999999999E-5</c:v>
                </c:pt>
                <c:pt idx="111">
                  <c:v>1.7160280000000001E-5</c:v>
                </c:pt>
                <c:pt idx="112">
                  <c:v>1.721223E-5</c:v>
                </c:pt>
                <c:pt idx="113">
                  <c:v>1.726382E-5</c:v>
                </c:pt>
                <c:pt idx="114">
                  <c:v>1.731505E-5</c:v>
                </c:pt>
                <c:pt idx="115">
                  <c:v>1.7365889999999998E-5</c:v>
                </c:pt>
                <c:pt idx="116">
                  <c:v>1.7416390000000001E-5</c:v>
                </c:pt>
                <c:pt idx="117">
                  <c:v>1.746656E-5</c:v>
                </c:pt>
                <c:pt idx="118">
                  <c:v>1.751639E-5</c:v>
                </c:pt>
                <c:pt idx="119">
                  <c:v>1.756589E-5</c:v>
                </c:pt>
                <c:pt idx="120">
                  <c:v>1.7615060000000001E-5</c:v>
                </c:pt>
                <c:pt idx="121">
                  <c:v>1.7663909999999999E-5</c:v>
                </c:pt>
                <c:pt idx="122">
                  <c:v>1.7712420000000001E-5</c:v>
                </c:pt>
                <c:pt idx="123">
                  <c:v>1.7760650000000001E-5</c:v>
                </c:pt>
                <c:pt idx="124">
                  <c:v>1.7808529999999999E-5</c:v>
                </c:pt>
                <c:pt idx="125">
                  <c:v>1.785615E-5</c:v>
                </c:pt>
                <c:pt idx="126">
                  <c:v>1.7903449999999999E-5</c:v>
                </c:pt>
                <c:pt idx="127">
                  <c:v>1.7950470000000002E-5</c:v>
                </c:pt>
                <c:pt idx="128">
                  <c:v>1.799719E-5</c:v>
                </c:pt>
                <c:pt idx="129">
                  <c:v>1.804363E-5</c:v>
                </c:pt>
                <c:pt idx="130">
                  <c:v>1.8089760000000001E-5</c:v>
                </c:pt>
                <c:pt idx="131">
                  <c:v>1.8135639999999999E-5</c:v>
                </c:pt>
                <c:pt idx="132">
                  <c:v>1.8181240000000001E-5</c:v>
                </c:pt>
                <c:pt idx="133">
                  <c:v>1.8226570000000001E-5</c:v>
                </c:pt>
                <c:pt idx="134">
                  <c:v>1.8271620000000001E-5</c:v>
                </c:pt>
                <c:pt idx="135">
                  <c:v>1.8316420000000001E-5</c:v>
                </c:pt>
                <c:pt idx="136">
                  <c:v>1.8360980000000001E-5</c:v>
                </c:pt>
                <c:pt idx="137">
                  <c:v>1.8405300000000001E-5</c:v>
                </c:pt>
                <c:pt idx="138">
                  <c:v>1.844935E-5</c:v>
                </c:pt>
                <c:pt idx="139">
                  <c:v>1.8493160000000002E-5</c:v>
                </c:pt>
                <c:pt idx="140">
                  <c:v>1.853672E-5</c:v>
                </c:pt>
                <c:pt idx="141">
                  <c:v>1.8580049999999998E-5</c:v>
                </c:pt>
                <c:pt idx="142">
                  <c:v>1.8623119999999999E-5</c:v>
                </c:pt>
                <c:pt idx="143">
                  <c:v>1.866599E-5</c:v>
                </c:pt>
                <c:pt idx="144">
                  <c:v>1.870861E-5</c:v>
                </c:pt>
                <c:pt idx="145">
                  <c:v>1.8751000000000001E-5</c:v>
                </c:pt>
                <c:pt idx="146">
                  <c:v>1.879317E-5</c:v>
                </c:pt>
                <c:pt idx="147">
                  <c:v>1.8835130000000001E-5</c:v>
                </c:pt>
                <c:pt idx="148">
                  <c:v>1.8876849999999999E-5</c:v>
                </c:pt>
                <c:pt idx="149">
                  <c:v>1.891838E-5</c:v>
                </c:pt>
                <c:pt idx="150">
                  <c:v>1.8959669999999999E-5</c:v>
                </c:pt>
                <c:pt idx="151">
                  <c:v>1.9000780000000001E-5</c:v>
                </c:pt>
                <c:pt idx="152">
                  <c:v>1.9041669999999999E-5</c:v>
                </c:pt>
                <c:pt idx="153">
                  <c:v>1.9082349999999999E-5</c:v>
                </c:pt>
                <c:pt idx="154">
                  <c:v>1.9122820000000001E-5</c:v>
                </c:pt>
                <c:pt idx="155">
                  <c:v>1.9163089999999999E-5</c:v>
                </c:pt>
                <c:pt idx="156">
                  <c:v>1.9203180000000001E-5</c:v>
                </c:pt>
                <c:pt idx="157">
                  <c:v>1.9243080000000001E-5</c:v>
                </c:pt>
                <c:pt idx="158">
                  <c:v>1.9282759999999998E-5</c:v>
                </c:pt>
                <c:pt idx="159">
                  <c:v>1.9322270000000001E-5</c:v>
                </c:pt>
                <c:pt idx="160">
                  <c:v>1.936159E-5</c:v>
                </c:pt>
                <c:pt idx="161">
                  <c:v>1.9400709999999999E-5</c:v>
                </c:pt>
                <c:pt idx="162">
                  <c:v>1.943966E-5</c:v>
                </c:pt>
                <c:pt idx="163">
                  <c:v>1.9478420000000001E-5</c:v>
                </c:pt>
                <c:pt idx="164">
                  <c:v>1.951701E-5</c:v>
                </c:pt>
                <c:pt idx="165">
                  <c:v>1.9555399999999999E-5</c:v>
                </c:pt>
                <c:pt idx="166">
                  <c:v>1.959363E-5</c:v>
                </c:pt>
                <c:pt idx="167">
                  <c:v>1.9631669999999998E-5</c:v>
                </c:pt>
                <c:pt idx="168">
                  <c:v>1.9669559999999999E-5</c:v>
                </c:pt>
                <c:pt idx="169">
                  <c:v>1.9707270000000001E-5</c:v>
                </c:pt>
                <c:pt idx="170">
                  <c:v>1.9744809999999998E-5</c:v>
                </c:pt>
                <c:pt idx="171">
                  <c:v>1.9782190000000001E-5</c:v>
                </c:pt>
                <c:pt idx="172">
                  <c:v>1.9819399999999999E-5</c:v>
                </c:pt>
                <c:pt idx="173">
                  <c:v>1.9856440000000001E-5</c:v>
                </c:pt>
                <c:pt idx="174">
                  <c:v>1.9893319999999999E-5</c:v>
                </c:pt>
                <c:pt idx="175">
                  <c:v>1.9930050000000001E-5</c:v>
                </c:pt>
                <c:pt idx="176">
                  <c:v>1.9966620000000001E-5</c:v>
                </c:pt>
                <c:pt idx="177">
                  <c:v>2.000303E-5</c:v>
                </c:pt>
                <c:pt idx="178">
                  <c:v>2.0039279999999998E-5</c:v>
                </c:pt>
                <c:pt idx="179">
                  <c:v>2.007539E-5</c:v>
                </c:pt>
                <c:pt idx="180">
                  <c:v>2.0111349999999998E-5</c:v>
                </c:pt>
                <c:pt idx="181">
                  <c:v>2.0147149999999999E-5</c:v>
                </c:pt>
                <c:pt idx="182">
                  <c:v>2.018281E-5</c:v>
                </c:pt>
                <c:pt idx="183">
                  <c:v>2.021831E-5</c:v>
                </c:pt>
                <c:pt idx="184">
                  <c:v>2.0253680000000001E-5</c:v>
                </c:pt>
                <c:pt idx="185">
                  <c:v>2.0288890000000001E-5</c:v>
                </c:pt>
                <c:pt idx="186">
                  <c:v>2.0323960000000001E-5</c:v>
                </c:pt>
                <c:pt idx="187">
                  <c:v>2.0358899999999999E-5</c:v>
                </c:pt>
                <c:pt idx="188">
                  <c:v>2.0393700000000001E-5</c:v>
                </c:pt>
                <c:pt idx="189">
                  <c:v>2.0428349999999999E-5</c:v>
                </c:pt>
                <c:pt idx="190">
                  <c:v>2.0462870000000001E-5</c:v>
                </c:pt>
                <c:pt idx="191">
                  <c:v>2.0497250000000001E-5</c:v>
                </c:pt>
                <c:pt idx="192">
                  <c:v>2.0531500000000002E-5</c:v>
                </c:pt>
                <c:pt idx="193">
                  <c:v>2.056562E-5</c:v>
                </c:pt>
                <c:pt idx="194">
                  <c:v>2.0599599999999998E-5</c:v>
                </c:pt>
                <c:pt idx="195">
                  <c:v>2.0633450000000001E-5</c:v>
                </c:pt>
                <c:pt idx="196">
                  <c:v>2.0667160000000002E-5</c:v>
                </c:pt>
                <c:pt idx="197">
                  <c:v>2.070075E-5</c:v>
                </c:pt>
                <c:pt idx="198">
                  <c:v>2.073422E-5</c:v>
                </c:pt>
                <c:pt idx="199">
                  <c:v>2.0767569999999999E-5</c:v>
                </c:pt>
                <c:pt idx="200">
                  <c:v>2.0800789999999998E-5</c:v>
                </c:pt>
                <c:pt idx="201">
                  <c:v>2.0833879999999999E-5</c:v>
                </c:pt>
                <c:pt idx="202">
                  <c:v>2.0866850000000002E-5</c:v>
                </c:pt>
                <c:pt idx="203">
                  <c:v>2.0899689999999998E-5</c:v>
                </c:pt>
                <c:pt idx="204">
                  <c:v>2.0932420000000001E-5</c:v>
                </c:pt>
                <c:pt idx="205">
                  <c:v>2.0965029999999999E-5</c:v>
                </c:pt>
                <c:pt idx="206">
                  <c:v>2.0997510000000001E-5</c:v>
                </c:pt>
                <c:pt idx="207">
                  <c:v>2.1029889999999999E-5</c:v>
                </c:pt>
                <c:pt idx="208">
                  <c:v>2.1062139999999999E-5</c:v>
                </c:pt>
                <c:pt idx="209">
                  <c:v>2.1094280000000001E-5</c:v>
                </c:pt>
                <c:pt idx="210">
                  <c:v>2.1126300000000001E-5</c:v>
                </c:pt>
                <c:pt idx="211">
                  <c:v>2.1158210000000001E-5</c:v>
                </c:pt>
                <c:pt idx="212">
                  <c:v>2.119002E-5</c:v>
                </c:pt>
                <c:pt idx="213">
                  <c:v>2.12217E-5</c:v>
                </c:pt>
                <c:pt idx="214">
                  <c:v>2.1253280000000001E-5</c:v>
                </c:pt>
                <c:pt idx="215">
                  <c:v>2.128475E-5</c:v>
                </c:pt>
                <c:pt idx="216">
                  <c:v>2.1316110000000001E-5</c:v>
                </c:pt>
                <c:pt idx="217">
                  <c:v>2.1347359999999999E-5</c:v>
                </c:pt>
                <c:pt idx="218">
                  <c:v>2.1378509999999999E-5</c:v>
                </c:pt>
                <c:pt idx="219">
                  <c:v>2.1409549999999999E-5</c:v>
                </c:pt>
                <c:pt idx="220">
                  <c:v>2.1440489999999998E-5</c:v>
                </c:pt>
                <c:pt idx="221">
                  <c:v>2.1471330000000001E-5</c:v>
                </c:pt>
                <c:pt idx="222">
                  <c:v>2.1502049999999999E-5</c:v>
                </c:pt>
                <c:pt idx="223">
                  <c:v>2.153268E-5</c:v>
                </c:pt>
                <c:pt idx="224">
                  <c:v>2.15632E-5</c:v>
                </c:pt>
                <c:pt idx="225">
                  <c:v>2.1593630000000001E-5</c:v>
                </c:pt>
                <c:pt idx="226">
                  <c:v>2.1623940000000001E-5</c:v>
                </c:pt>
                <c:pt idx="227">
                  <c:v>2.1654170000000001E-5</c:v>
                </c:pt>
                <c:pt idx="228">
                  <c:v>2.1684299999999998E-5</c:v>
                </c:pt>
                <c:pt idx="229">
                  <c:v>2.171431E-5</c:v>
                </c:pt>
                <c:pt idx="230">
                  <c:v>2.174424E-5</c:v>
                </c:pt>
                <c:pt idx="231">
                  <c:v>2.1774080000000001E-5</c:v>
                </c:pt>
                <c:pt idx="232">
                  <c:v>2.18038E-5</c:v>
                </c:pt>
                <c:pt idx="233">
                  <c:v>2.1833439999999999E-5</c:v>
                </c:pt>
                <c:pt idx="234">
                  <c:v>2.186299E-5</c:v>
                </c:pt>
                <c:pt idx="235">
                  <c:v>2.1892450000000001E-5</c:v>
                </c:pt>
                <c:pt idx="236">
                  <c:v>2.1921819999999999E-5</c:v>
                </c:pt>
                <c:pt idx="237">
                  <c:v>2.1951079999999999E-5</c:v>
                </c:pt>
                <c:pt idx="238">
                  <c:v>2.1980270000000002E-5</c:v>
                </c:pt>
                <c:pt idx="239">
                  <c:v>2.200935E-5</c:v>
                </c:pt>
                <c:pt idx="240">
                  <c:v>2.203836E-5</c:v>
                </c:pt>
                <c:pt idx="241">
                  <c:v>2.2067269999999999E-5</c:v>
                </c:pt>
                <c:pt idx="242">
                  <c:v>2.2096089999999999E-5</c:v>
                </c:pt>
                <c:pt idx="243">
                  <c:v>2.2124830000000001E-5</c:v>
                </c:pt>
                <c:pt idx="244">
                  <c:v>2.2153469999999998E-5</c:v>
                </c:pt>
                <c:pt idx="245">
                  <c:v>2.2182030000000001E-5</c:v>
                </c:pt>
                <c:pt idx="246">
                  <c:v>2.22105E-5</c:v>
                </c:pt>
                <c:pt idx="247">
                  <c:v>2.223888E-5</c:v>
                </c:pt>
                <c:pt idx="248">
                  <c:v>2.2267180000000001E-5</c:v>
                </c:pt>
                <c:pt idx="249">
                  <c:v>2.22954E-5</c:v>
                </c:pt>
                <c:pt idx="250">
                  <c:v>2.2323529999999999E-5</c:v>
                </c:pt>
              </c:numCache>
            </c:numRef>
          </c:yVal>
          <c:smooth val="1"/>
          <c:extLst>
            <c:ext xmlns:c16="http://schemas.microsoft.com/office/drawing/2014/chart" uri="{C3380CC4-5D6E-409C-BE32-E72D297353CC}">
              <c16:uniqueId val="{00000027-4D4C-4B1C-89A4-3D3AFACA9F2D}"/>
            </c:ext>
          </c:extLst>
        </c:ser>
        <c:ser>
          <c:idx val="40"/>
          <c:order val="40"/>
          <c:tx>
            <c:strRef>
              <c:f>marine01!$AS$1</c:f>
              <c:strCache>
                <c:ptCount val="1"/>
                <c:pt idx="0">
                  <c:v>Dp(6.91954E-07) </c:v>
                </c:pt>
              </c:strCache>
            </c:strRef>
          </c:tx>
          <c:spPr>
            <a:ln w="12700">
              <a:solidFill>
                <a:srgbClr val="0080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marine01!$AS$2:$AS$252</c:f>
              <c:numCache>
                <c:formatCode>0.00E+00</c:formatCode>
                <c:ptCount val="251"/>
                <c:pt idx="0">
                  <c:v>1.517382E-6</c:v>
                </c:pt>
                <c:pt idx="1">
                  <c:v>1.714123E-6</c:v>
                </c:pt>
                <c:pt idx="2">
                  <c:v>1.745145E-6</c:v>
                </c:pt>
                <c:pt idx="3">
                  <c:v>1.778961E-6</c:v>
                </c:pt>
                <c:pt idx="4">
                  <c:v>1.815891E-6</c:v>
                </c:pt>
                <c:pt idx="5">
                  <c:v>1.8563990000000001E-6</c:v>
                </c:pt>
                <c:pt idx="6">
                  <c:v>1.9010830000000001E-6</c:v>
                </c:pt>
                <c:pt idx="7">
                  <c:v>1.9506980000000002E-6</c:v>
                </c:pt>
                <c:pt idx="8">
                  <c:v>2.0062080000000002E-6</c:v>
                </c:pt>
                <c:pt idx="9">
                  <c:v>2.0688579999999999E-6</c:v>
                </c:pt>
                <c:pt idx="10">
                  <c:v>2.1402840000000001E-6</c:v>
                </c:pt>
                <c:pt idx="11">
                  <c:v>2.2226620000000001E-6</c:v>
                </c:pt>
                <c:pt idx="12">
                  <c:v>2.3189189999999998E-6</c:v>
                </c:pt>
                <c:pt idx="13">
                  <c:v>2.4331099999999999E-6</c:v>
                </c:pt>
                <c:pt idx="14">
                  <c:v>2.5708110000000001E-6</c:v>
                </c:pt>
                <c:pt idx="15">
                  <c:v>2.7397549999999998E-6</c:v>
                </c:pt>
                <c:pt idx="16">
                  <c:v>2.9504970000000001E-6</c:v>
                </c:pt>
                <c:pt idx="17">
                  <c:v>3.2168209999999998E-6</c:v>
                </c:pt>
                <c:pt idx="18">
                  <c:v>3.5550100000000001E-6</c:v>
                </c:pt>
                <c:pt idx="19">
                  <c:v>3.9813189999999998E-6</c:v>
                </c:pt>
                <c:pt idx="20">
                  <c:v>4.5097600000000002E-6</c:v>
                </c:pt>
                <c:pt idx="21">
                  <c:v>5.1369480000000004E-6</c:v>
                </c:pt>
                <c:pt idx="22">
                  <c:v>5.8420010000000004E-6</c:v>
                </c:pt>
                <c:pt idx="23">
                  <c:v>6.5825939999999997E-6</c:v>
                </c:pt>
                <c:pt idx="24">
                  <c:v>7.3040559999999997E-6</c:v>
                </c:pt>
                <c:pt idx="25">
                  <c:v>7.9577309999999999E-6</c:v>
                </c:pt>
                <c:pt idx="26">
                  <c:v>8.5174049999999995E-6</c:v>
                </c:pt>
                <c:pt idx="27">
                  <c:v>8.9816769999999995E-6</c:v>
                </c:pt>
                <c:pt idx="28">
                  <c:v>9.3649650000000002E-6</c:v>
                </c:pt>
                <c:pt idx="29">
                  <c:v>9.6862439999999992E-6</c:v>
                </c:pt>
                <c:pt idx="30">
                  <c:v>9.9622900000000005E-6</c:v>
                </c:pt>
                <c:pt idx="31">
                  <c:v>1.0206009999999999E-5</c:v>
                </c:pt>
                <c:pt idx="32">
                  <c:v>1.0426479999999999E-5</c:v>
                </c:pt>
                <c:pt idx="33">
                  <c:v>1.0629650000000001E-5</c:v>
                </c:pt>
                <c:pt idx="34">
                  <c:v>1.081944E-5</c:v>
                </c:pt>
                <c:pt idx="35">
                  <c:v>1.099846E-5</c:v>
                </c:pt>
                <c:pt idx="36">
                  <c:v>1.11685E-5</c:v>
                </c:pt>
                <c:pt idx="37">
                  <c:v>1.1330839999999999E-5</c:v>
                </c:pt>
                <c:pt idx="38">
                  <c:v>1.1486450000000001E-5</c:v>
                </c:pt>
                <c:pt idx="39">
                  <c:v>1.1636059999999999E-5</c:v>
                </c:pt>
                <c:pt idx="40">
                  <c:v>1.1780290000000001E-5</c:v>
                </c:pt>
                <c:pt idx="41">
                  <c:v>1.1919589999999999E-5</c:v>
                </c:pt>
                <c:pt idx="42">
                  <c:v>1.205446E-5</c:v>
                </c:pt>
                <c:pt idx="43">
                  <c:v>1.218522E-5</c:v>
                </c:pt>
                <c:pt idx="44">
                  <c:v>1.23122E-5</c:v>
                </c:pt>
                <c:pt idx="45">
                  <c:v>1.243567E-5</c:v>
                </c:pt>
                <c:pt idx="46">
                  <c:v>1.2555870000000001E-5</c:v>
                </c:pt>
                <c:pt idx="47">
                  <c:v>1.267302E-5</c:v>
                </c:pt>
                <c:pt idx="48">
                  <c:v>1.2787280000000001E-5</c:v>
                </c:pt>
                <c:pt idx="49">
                  <c:v>1.289886E-5</c:v>
                </c:pt>
                <c:pt idx="50">
                  <c:v>1.3007919999999999E-5</c:v>
                </c:pt>
                <c:pt idx="51">
                  <c:v>1.3114590000000001E-5</c:v>
                </c:pt>
                <c:pt idx="52">
                  <c:v>1.321905E-5</c:v>
                </c:pt>
                <c:pt idx="53">
                  <c:v>1.332134E-5</c:v>
                </c:pt>
                <c:pt idx="54">
                  <c:v>1.342164E-5</c:v>
                </c:pt>
                <c:pt idx="55">
                  <c:v>1.3519999999999999E-5</c:v>
                </c:pt>
                <c:pt idx="56">
                  <c:v>1.361654E-5</c:v>
                </c:pt>
                <c:pt idx="57">
                  <c:v>1.371135E-5</c:v>
                </c:pt>
                <c:pt idx="58">
                  <c:v>1.3804440000000001E-5</c:v>
                </c:pt>
                <c:pt idx="59">
                  <c:v>1.389595E-5</c:v>
                </c:pt>
                <c:pt idx="60">
                  <c:v>1.398596E-5</c:v>
                </c:pt>
                <c:pt idx="61">
                  <c:v>1.4074480000000001E-5</c:v>
                </c:pt>
                <c:pt idx="62">
                  <c:v>1.4161610000000001E-5</c:v>
                </c:pt>
                <c:pt idx="63">
                  <c:v>1.424737E-5</c:v>
                </c:pt>
                <c:pt idx="64">
                  <c:v>1.4331850000000001E-5</c:v>
                </c:pt>
                <c:pt idx="65">
                  <c:v>1.441507E-5</c:v>
                </c:pt>
                <c:pt idx="66">
                  <c:v>1.449709E-5</c:v>
                </c:pt>
                <c:pt idx="67">
                  <c:v>1.457793E-5</c:v>
                </c:pt>
                <c:pt idx="68">
                  <c:v>1.465765E-5</c:v>
                </c:pt>
                <c:pt idx="69">
                  <c:v>1.4736310000000001E-5</c:v>
                </c:pt>
                <c:pt idx="70">
                  <c:v>1.4813929999999999E-5</c:v>
                </c:pt>
                <c:pt idx="71">
                  <c:v>1.489054E-5</c:v>
                </c:pt>
                <c:pt idx="72">
                  <c:v>1.496617E-5</c:v>
                </c:pt>
                <c:pt idx="73">
                  <c:v>1.5040839999999999E-5</c:v>
                </c:pt>
                <c:pt idx="74">
                  <c:v>1.511459E-5</c:v>
                </c:pt>
                <c:pt idx="75">
                  <c:v>1.518746E-5</c:v>
                </c:pt>
                <c:pt idx="76">
                  <c:v>1.5259459999999999E-5</c:v>
                </c:pt>
                <c:pt idx="77">
                  <c:v>1.5330640000000001E-5</c:v>
                </c:pt>
                <c:pt idx="78">
                  <c:v>1.540099E-5</c:v>
                </c:pt>
                <c:pt idx="79">
                  <c:v>1.5470560000000001E-5</c:v>
                </c:pt>
                <c:pt idx="80">
                  <c:v>1.5539380000000001E-5</c:v>
                </c:pt>
                <c:pt idx="81">
                  <c:v>1.5607430000000001E-5</c:v>
                </c:pt>
                <c:pt idx="82">
                  <c:v>1.567478E-5</c:v>
                </c:pt>
                <c:pt idx="83">
                  <c:v>1.5741419999999999E-5</c:v>
                </c:pt>
                <c:pt idx="84">
                  <c:v>1.5807360000000001E-5</c:v>
                </c:pt>
                <c:pt idx="85">
                  <c:v>1.587263E-5</c:v>
                </c:pt>
                <c:pt idx="86">
                  <c:v>1.5937250000000001E-5</c:v>
                </c:pt>
                <c:pt idx="87">
                  <c:v>1.600122E-5</c:v>
                </c:pt>
                <c:pt idx="88">
                  <c:v>1.6064580000000001E-5</c:v>
                </c:pt>
                <c:pt idx="89">
                  <c:v>1.6127329999999999E-5</c:v>
                </c:pt>
                <c:pt idx="90">
                  <c:v>1.6189490000000001E-5</c:v>
                </c:pt>
                <c:pt idx="91">
                  <c:v>1.6251060000000002E-5</c:v>
                </c:pt>
                <c:pt idx="92">
                  <c:v>1.6312070000000001E-5</c:v>
                </c:pt>
                <c:pt idx="93">
                  <c:v>1.6372520000000001E-5</c:v>
                </c:pt>
                <c:pt idx="94">
                  <c:v>1.6432430000000001E-5</c:v>
                </c:pt>
                <c:pt idx="95">
                  <c:v>1.64918E-5</c:v>
                </c:pt>
                <c:pt idx="96">
                  <c:v>1.6550669999999999E-5</c:v>
                </c:pt>
                <c:pt idx="97">
                  <c:v>1.6609029999999998E-5</c:v>
                </c:pt>
                <c:pt idx="98">
                  <c:v>1.6666890000000001E-5</c:v>
                </c:pt>
                <c:pt idx="99">
                  <c:v>1.672427E-5</c:v>
                </c:pt>
                <c:pt idx="100">
                  <c:v>1.6781159999999998E-5</c:v>
                </c:pt>
                <c:pt idx="101">
                  <c:v>1.68376E-5</c:v>
                </c:pt>
                <c:pt idx="102">
                  <c:v>1.6893570000000002E-5</c:v>
                </c:pt>
                <c:pt idx="103">
                  <c:v>1.6949120000000001E-5</c:v>
                </c:pt>
                <c:pt idx="104">
                  <c:v>1.700422E-5</c:v>
                </c:pt>
                <c:pt idx="105">
                  <c:v>1.705889E-5</c:v>
                </c:pt>
                <c:pt idx="106">
                  <c:v>1.7113119999999999E-5</c:v>
                </c:pt>
                <c:pt idx="107">
                  <c:v>1.7166960000000001E-5</c:v>
                </c:pt>
                <c:pt idx="108">
                  <c:v>1.722042E-5</c:v>
                </c:pt>
                <c:pt idx="109">
                  <c:v>1.7273429999999998E-5</c:v>
                </c:pt>
                <c:pt idx="110">
                  <c:v>1.732605E-5</c:v>
                </c:pt>
                <c:pt idx="111">
                  <c:v>1.737831E-5</c:v>
                </c:pt>
                <c:pt idx="112">
                  <c:v>1.7430169999999999E-5</c:v>
                </c:pt>
                <c:pt idx="113">
                  <c:v>1.7481680000000001E-5</c:v>
                </c:pt>
                <c:pt idx="114">
                  <c:v>1.7532830000000001E-5</c:v>
                </c:pt>
                <c:pt idx="115">
                  <c:v>1.7583599999999999E-5</c:v>
                </c:pt>
                <c:pt idx="116">
                  <c:v>1.7634010000000002E-5</c:v>
                </c:pt>
                <c:pt idx="117">
                  <c:v>1.768411E-5</c:v>
                </c:pt>
                <c:pt idx="118">
                  <c:v>1.773386E-5</c:v>
                </c:pt>
                <c:pt idx="119">
                  <c:v>1.7783280000000002E-5</c:v>
                </c:pt>
                <c:pt idx="120">
                  <c:v>1.7832380000000001E-5</c:v>
                </c:pt>
                <c:pt idx="121">
                  <c:v>1.7881150000000001E-5</c:v>
                </c:pt>
                <c:pt idx="122">
                  <c:v>1.7929580000000001E-5</c:v>
                </c:pt>
                <c:pt idx="123">
                  <c:v>1.7977730000000001E-5</c:v>
                </c:pt>
                <c:pt idx="124">
                  <c:v>1.8025540000000002E-5</c:v>
                </c:pt>
                <c:pt idx="125">
                  <c:v>1.807308E-5</c:v>
                </c:pt>
                <c:pt idx="126">
                  <c:v>1.8120310000000001E-5</c:v>
                </c:pt>
                <c:pt idx="127">
                  <c:v>1.8167250000000001E-5</c:v>
                </c:pt>
                <c:pt idx="128">
                  <c:v>1.8213899999999999E-5</c:v>
                </c:pt>
                <c:pt idx="129">
                  <c:v>1.826027E-5</c:v>
                </c:pt>
                <c:pt idx="130">
                  <c:v>1.8306319999999999E-5</c:v>
                </c:pt>
                <c:pt idx="131">
                  <c:v>1.8352129999999999E-5</c:v>
                </c:pt>
                <c:pt idx="132">
                  <c:v>1.8397659999999999E-5</c:v>
                </c:pt>
                <c:pt idx="133">
                  <c:v>1.844291E-5</c:v>
                </c:pt>
                <c:pt idx="134">
                  <c:v>1.8487889999999999E-5</c:v>
                </c:pt>
                <c:pt idx="135">
                  <c:v>1.8532620000000001E-5</c:v>
                </c:pt>
                <c:pt idx="136">
                  <c:v>1.8577109999999999E-5</c:v>
                </c:pt>
                <c:pt idx="137">
                  <c:v>1.8621360000000002E-5</c:v>
                </c:pt>
                <c:pt idx="138">
                  <c:v>1.8665339999999998E-5</c:v>
                </c:pt>
                <c:pt idx="139">
                  <c:v>1.8709079999999999E-5</c:v>
                </c:pt>
                <c:pt idx="140">
                  <c:v>1.8752569999999999E-5</c:v>
                </c:pt>
                <c:pt idx="141">
                  <c:v>1.8795829999999999E-5</c:v>
                </c:pt>
                <c:pt idx="142">
                  <c:v>1.8838829999999999E-5</c:v>
                </c:pt>
                <c:pt idx="143">
                  <c:v>1.8881630000000001E-5</c:v>
                </c:pt>
                <c:pt idx="144">
                  <c:v>1.8924179999999999E-5</c:v>
                </c:pt>
                <c:pt idx="145">
                  <c:v>1.8966509999999999E-5</c:v>
                </c:pt>
                <c:pt idx="146">
                  <c:v>1.900861E-5</c:v>
                </c:pt>
                <c:pt idx="147">
                  <c:v>1.90505E-5</c:v>
                </c:pt>
                <c:pt idx="148">
                  <c:v>1.909215E-5</c:v>
                </c:pt>
                <c:pt idx="149">
                  <c:v>1.913361E-5</c:v>
                </c:pt>
                <c:pt idx="150">
                  <c:v>1.9174840000000001E-5</c:v>
                </c:pt>
                <c:pt idx="151">
                  <c:v>1.9215879999999999E-5</c:v>
                </c:pt>
                <c:pt idx="152">
                  <c:v>1.9256709999999999E-5</c:v>
                </c:pt>
                <c:pt idx="153">
                  <c:v>1.929732E-5</c:v>
                </c:pt>
                <c:pt idx="154">
                  <c:v>1.9337730000000002E-5</c:v>
                </c:pt>
                <c:pt idx="155">
                  <c:v>1.9377930000000002E-5</c:v>
                </c:pt>
                <c:pt idx="156">
                  <c:v>1.941796E-5</c:v>
                </c:pt>
                <c:pt idx="157">
                  <c:v>1.9457790000000001E-5</c:v>
                </c:pt>
                <c:pt idx="158">
                  <c:v>1.9497410000000001E-5</c:v>
                </c:pt>
                <c:pt idx="159">
                  <c:v>1.9536849999999999E-5</c:v>
                </c:pt>
                <c:pt idx="160">
                  <c:v>1.9576110000000001E-5</c:v>
                </c:pt>
                <c:pt idx="161">
                  <c:v>1.9615169999999999E-5</c:v>
                </c:pt>
                <c:pt idx="162">
                  <c:v>1.9654049999999999E-5</c:v>
                </c:pt>
                <c:pt idx="163">
                  <c:v>1.9692749999999999E-5</c:v>
                </c:pt>
                <c:pt idx="164">
                  <c:v>1.973127E-5</c:v>
                </c:pt>
                <c:pt idx="165">
                  <c:v>1.9769609999999999E-5</c:v>
                </c:pt>
                <c:pt idx="166">
                  <c:v>1.9807770000000002E-5</c:v>
                </c:pt>
                <c:pt idx="167">
                  <c:v>1.9845749999999999E-5</c:v>
                </c:pt>
                <c:pt idx="168">
                  <c:v>1.9883569999999998E-5</c:v>
                </c:pt>
                <c:pt idx="169">
                  <c:v>1.992122E-5</c:v>
                </c:pt>
                <c:pt idx="170">
                  <c:v>1.9958699999999999E-5</c:v>
                </c:pt>
                <c:pt idx="171">
                  <c:v>1.9996020000000001E-5</c:v>
                </c:pt>
                <c:pt idx="172">
                  <c:v>2.0033170000000001E-5</c:v>
                </c:pt>
                <c:pt idx="173">
                  <c:v>2.007015E-5</c:v>
                </c:pt>
                <c:pt idx="174">
                  <c:v>2.010697E-5</c:v>
                </c:pt>
                <c:pt idx="175">
                  <c:v>2.0143650000000002E-5</c:v>
                </c:pt>
                <c:pt idx="176">
                  <c:v>2.018015E-5</c:v>
                </c:pt>
                <c:pt idx="177">
                  <c:v>2.0216499999999999E-5</c:v>
                </c:pt>
                <c:pt idx="178">
                  <c:v>2.0252689999999999E-5</c:v>
                </c:pt>
                <c:pt idx="179">
                  <c:v>2.0288740000000001E-5</c:v>
                </c:pt>
                <c:pt idx="180">
                  <c:v>2.0324640000000001E-5</c:v>
                </c:pt>
                <c:pt idx="181">
                  <c:v>2.0360380000000001E-5</c:v>
                </c:pt>
                <c:pt idx="182">
                  <c:v>2.0395980000000001E-5</c:v>
                </c:pt>
                <c:pt idx="183">
                  <c:v>2.0431430000000001E-5</c:v>
                </c:pt>
                <c:pt idx="184">
                  <c:v>2.046673E-5</c:v>
                </c:pt>
                <c:pt idx="185">
                  <c:v>2.050189E-5</c:v>
                </c:pt>
                <c:pt idx="186">
                  <c:v>2.05369E-5</c:v>
                </c:pt>
                <c:pt idx="187">
                  <c:v>2.057178E-5</c:v>
                </c:pt>
                <c:pt idx="188">
                  <c:v>2.0606520000000001E-5</c:v>
                </c:pt>
                <c:pt idx="189">
                  <c:v>2.0641119999999999E-5</c:v>
                </c:pt>
                <c:pt idx="190">
                  <c:v>2.0675580000000001E-5</c:v>
                </c:pt>
                <c:pt idx="191">
                  <c:v>2.07099E-5</c:v>
                </c:pt>
                <c:pt idx="192">
                  <c:v>2.0744089999999999E-5</c:v>
                </c:pt>
                <c:pt idx="193">
                  <c:v>2.0778160000000001E-5</c:v>
                </c:pt>
                <c:pt idx="194">
                  <c:v>2.0812079999999999E-5</c:v>
                </c:pt>
                <c:pt idx="195">
                  <c:v>2.0845870000000001E-5</c:v>
                </c:pt>
                <c:pt idx="196">
                  <c:v>2.0879530000000001E-5</c:v>
                </c:pt>
                <c:pt idx="197">
                  <c:v>2.0913069999999999E-5</c:v>
                </c:pt>
                <c:pt idx="198">
                  <c:v>2.0946479999999999E-5</c:v>
                </c:pt>
                <c:pt idx="199">
                  <c:v>2.097977E-5</c:v>
                </c:pt>
                <c:pt idx="200">
                  <c:v>2.1012939999999999E-5</c:v>
                </c:pt>
                <c:pt idx="201">
                  <c:v>2.1045969999999999E-5</c:v>
                </c:pt>
                <c:pt idx="202">
                  <c:v>2.1078880000000001E-5</c:v>
                </c:pt>
                <c:pt idx="203">
                  <c:v>2.1111670000000001E-5</c:v>
                </c:pt>
                <c:pt idx="204">
                  <c:v>2.114435E-5</c:v>
                </c:pt>
                <c:pt idx="205">
                  <c:v>2.11769E-5</c:v>
                </c:pt>
                <c:pt idx="206">
                  <c:v>2.1209329999999999E-5</c:v>
                </c:pt>
                <c:pt idx="207">
                  <c:v>2.124165E-5</c:v>
                </c:pt>
                <c:pt idx="208">
                  <c:v>2.127385E-5</c:v>
                </c:pt>
                <c:pt idx="209">
                  <c:v>2.1305940000000002E-5</c:v>
                </c:pt>
                <c:pt idx="210">
                  <c:v>2.1337909999999998E-5</c:v>
                </c:pt>
                <c:pt idx="211">
                  <c:v>2.1369760000000001E-5</c:v>
                </c:pt>
                <c:pt idx="212">
                  <c:v>2.1401509999999999E-5</c:v>
                </c:pt>
                <c:pt idx="213">
                  <c:v>2.143315E-5</c:v>
                </c:pt>
                <c:pt idx="214">
                  <c:v>2.146468E-5</c:v>
                </c:pt>
                <c:pt idx="215">
                  <c:v>2.1496089999999998E-5</c:v>
                </c:pt>
                <c:pt idx="216">
                  <c:v>2.15274E-5</c:v>
                </c:pt>
                <c:pt idx="217">
                  <c:v>2.1558600000000001E-5</c:v>
                </c:pt>
                <c:pt idx="218">
                  <c:v>2.158969E-5</c:v>
                </c:pt>
                <c:pt idx="219">
                  <c:v>2.162068E-5</c:v>
                </c:pt>
                <c:pt idx="220">
                  <c:v>2.1651569999999999E-5</c:v>
                </c:pt>
                <c:pt idx="221">
                  <c:v>2.1682350000000001E-5</c:v>
                </c:pt>
                <c:pt idx="222">
                  <c:v>2.1713019999999998E-5</c:v>
                </c:pt>
                <c:pt idx="223">
                  <c:v>2.17436E-5</c:v>
                </c:pt>
                <c:pt idx="224">
                  <c:v>2.177407E-5</c:v>
                </c:pt>
                <c:pt idx="225">
                  <c:v>2.180444E-5</c:v>
                </c:pt>
                <c:pt idx="226">
                  <c:v>2.183471E-5</c:v>
                </c:pt>
                <c:pt idx="227">
                  <c:v>2.186488E-5</c:v>
                </c:pt>
                <c:pt idx="228">
                  <c:v>2.189496E-5</c:v>
                </c:pt>
                <c:pt idx="229">
                  <c:v>2.1924929999999999E-5</c:v>
                </c:pt>
                <c:pt idx="230">
                  <c:v>2.1954799999999999E-5</c:v>
                </c:pt>
                <c:pt idx="231">
                  <c:v>2.1984589999999999E-5</c:v>
                </c:pt>
                <c:pt idx="232">
                  <c:v>2.2014270000000002E-5</c:v>
                </c:pt>
                <c:pt idx="233">
                  <c:v>2.2043850000000001E-5</c:v>
                </c:pt>
                <c:pt idx="234">
                  <c:v>2.2073350000000001E-5</c:v>
                </c:pt>
                <c:pt idx="235">
                  <c:v>2.2102759999999998E-5</c:v>
                </c:pt>
                <c:pt idx="236">
                  <c:v>2.213208E-5</c:v>
                </c:pt>
                <c:pt idx="237">
                  <c:v>2.216129E-5</c:v>
                </c:pt>
                <c:pt idx="238">
                  <c:v>2.2190429999999999E-5</c:v>
                </c:pt>
                <c:pt idx="239">
                  <c:v>2.221946E-5</c:v>
                </c:pt>
                <c:pt idx="240">
                  <c:v>2.224842E-5</c:v>
                </c:pt>
                <c:pt idx="241">
                  <c:v>2.227728E-5</c:v>
                </c:pt>
                <c:pt idx="242">
                  <c:v>2.230606E-5</c:v>
                </c:pt>
                <c:pt idx="243">
                  <c:v>2.2334740000000001E-5</c:v>
                </c:pt>
                <c:pt idx="244">
                  <c:v>2.2363329999999999E-5</c:v>
                </c:pt>
                <c:pt idx="245">
                  <c:v>2.2391850000000001E-5</c:v>
                </c:pt>
                <c:pt idx="246">
                  <c:v>2.2420270000000001E-5</c:v>
                </c:pt>
                <c:pt idx="247">
                  <c:v>2.2448600000000001E-5</c:v>
                </c:pt>
                <c:pt idx="248">
                  <c:v>2.2476850000000001E-5</c:v>
                </c:pt>
                <c:pt idx="249">
                  <c:v>2.250502E-5</c:v>
                </c:pt>
                <c:pt idx="250">
                  <c:v>2.2533099999999999E-5</c:v>
                </c:pt>
              </c:numCache>
            </c:numRef>
          </c:yVal>
          <c:smooth val="1"/>
          <c:extLst>
            <c:ext xmlns:c16="http://schemas.microsoft.com/office/drawing/2014/chart" uri="{C3380CC4-5D6E-409C-BE32-E72D297353CC}">
              <c16:uniqueId val="{00000028-4D4C-4B1C-89A4-3D3AFACA9F2D}"/>
            </c:ext>
          </c:extLst>
        </c:ser>
        <c:ser>
          <c:idx val="41"/>
          <c:order val="41"/>
          <c:tx>
            <c:strRef>
              <c:f>marine01!$AT$1</c:f>
              <c:strCache>
                <c:ptCount val="1"/>
                <c:pt idx="0">
                  <c:v>Dp(7.59005E-07) </c:v>
                </c:pt>
              </c:strCache>
            </c:strRef>
          </c:tx>
          <c:spPr>
            <a:ln w="12700">
              <a:solidFill>
                <a:srgbClr val="00008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marine01!$AT$2:$AT$252</c:f>
              <c:numCache>
                <c:formatCode>0.00E+00</c:formatCode>
                <c:ptCount val="251"/>
                <c:pt idx="0">
                  <c:v>1.6678769999999999E-6</c:v>
                </c:pt>
                <c:pt idx="1">
                  <c:v>1.881826E-6</c:v>
                </c:pt>
                <c:pt idx="2">
                  <c:v>1.915926E-6</c:v>
                </c:pt>
                <c:pt idx="3">
                  <c:v>1.9530939999999998E-6</c:v>
                </c:pt>
                <c:pt idx="4">
                  <c:v>1.9936779999999999E-6</c:v>
                </c:pt>
                <c:pt idx="5">
                  <c:v>2.0381859999999999E-6</c:v>
                </c:pt>
                <c:pt idx="6">
                  <c:v>2.0872640000000002E-6</c:v>
                </c:pt>
                <c:pt idx="7">
                  <c:v>2.1417359999999999E-6</c:v>
                </c:pt>
                <c:pt idx="8">
                  <c:v>2.202641E-6</c:v>
                </c:pt>
                <c:pt idx="9">
                  <c:v>2.2713210000000001E-6</c:v>
                </c:pt>
                <c:pt idx="10">
                  <c:v>2.349526E-6</c:v>
                </c:pt>
                <c:pt idx="11">
                  <c:v>2.439567E-6</c:v>
                </c:pt>
                <c:pt idx="12">
                  <c:v>2.5445209999999999E-6</c:v>
                </c:pt>
                <c:pt idx="13">
                  <c:v>2.6685949999999998E-6</c:v>
                </c:pt>
                <c:pt idx="14">
                  <c:v>2.817471E-6</c:v>
                </c:pt>
                <c:pt idx="15">
                  <c:v>2.9988599999999999E-6</c:v>
                </c:pt>
                <c:pt idx="16">
                  <c:v>3.2229990000000001E-6</c:v>
                </c:pt>
                <c:pt idx="17">
                  <c:v>3.5028339999999998E-6</c:v>
                </c:pt>
                <c:pt idx="18">
                  <c:v>3.8531350000000003E-6</c:v>
                </c:pt>
                <c:pt idx="19">
                  <c:v>4.2881380000000003E-6</c:v>
                </c:pt>
                <c:pt idx="20">
                  <c:v>4.8200649999999999E-6</c:v>
                </c:pt>
                <c:pt idx="21">
                  <c:v>5.4448690000000004E-6</c:v>
                </c:pt>
                <c:pt idx="22">
                  <c:v>6.1427389999999997E-6</c:v>
                </c:pt>
                <c:pt idx="23">
                  <c:v>6.8735899999999999E-6</c:v>
                </c:pt>
                <c:pt idx="24">
                  <c:v>7.585077E-6</c:v>
                </c:pt>
                <c:pt idx="25">
                  <c:v>8.2301310000000008E-6</c:v>
                </c:pt>
                <c:pt idx="26">
                  <c:v>8.7831420000000006E-6</c:v>
                </c:pt>
                <c:pt idx="27">
                  <c:v>9.2426179999999995E-6</c:v>
                </c:pt>
                <c:pt idx="28">
                  <c:v>9.6225759999999993E-6</c:v>
                </c:pt>
                <c:pt idx="29">
                  <c:v>9.9415589999999993E-6</c:v>
                </c:pt>
                <c:pt idx="30">
                  <c:v>1.0216E-5</c:v>
                </c:pt>
                <c:pt idx="31">
                  <c:v>1.0458560000000001E-5</c:v>
                </c:pt>
                <c:pt idx="32">
                  <c:v>1.067817E-5</c:v>
                </c:pt>
                <c:pt idx="33">
                  <c:v>1.088066E-5</c:v>
                </c:pt>
                <c:pt idx="34">
                  <c:v>1.106989E-5</c:v>
                </c:pt>
                <c:pt idx="35">
                  <c:v>1.1248450000000001E-5</c:v>
                </c:pt>
                <c:pt idx="36">
                  <c:v>1.1418089999999999E-5</c:v>
                </c:pt>
                <c:pt idx="37">
                  <c:v>1.158008E-5</c:v>
                </c:pt>
                <c:pt idx="38">
                  <c:v>1.173538E-5</c:v>
                </c:pt>
                <c:pt idx="39">
                  <c:v>1.188472E-5</c:v>
                </c:pt>
                <c:pt idx="40">
                  <c:v>1.2028700000000001E-5</c:v>
                </c:pt>
                <c:pt idx="41">
                  <c:v>1.216777E-5</c:v>
                </c:pt>
                <c:pt idx="42">
                  <c:v>1.230244E-5</c:v>
                </c:pt>
                <c:pt idx="43">
                  <c:v>1.243301E-5</c:v>
                </c:pt>
                <c:pt idx="44">
                  <c:v>1.255981E-5</c:v>
                </c:pt>
                <c:pt idx="45">
                  <c:v>1.268311E-5</c:v>
                </c:pt>
                <c:pt idx="46">
                  <c:v>1.280316E-5</c:v>
                </c:pt>
                <c:pt idx="47">
                  <c:v>1.2920159999999999E-5</c:v>
                </c:pt>
                <c:pt idx="48">
                  <c:v>1.3034289999999999E-5</c:v>
                </c:pt>
                <c:pt idx="49">
                  <c:v>1.314574E-5</c:v>
                </c:pt>
                <c:pt idx="50">
                  <c:v>1.3254680000000001E-5</c:v>
                </c:pt>
                <c:pt idx="51">
                  <c:v>1.336123E-5</c:v>
                </c:pt>
                <c:pt idx="52">
                  <c:v>1.346557E-5</c:v>
                </c:pt>
                <c:pt idx="53">
                  <c:v>1.356776E-5</c:v>
                </c:pt>
                <c:pt idx="54">
                  <c:v>1.3667959999999999E-5</c:v>
                </c:pt>
                <c:pt idx="55">
                  <c:v>1.376622E-5</c:v>
                </c:pt>
                <c:pt idx="56">
                  <c:v>1.3862659999999999E-5</c:v>
                </c:pt>
                <c:pt idx="57">
                  <c:v>1.395738E-5</c:v>
                </c:pt>
                <c:pt idx="58">
                  <c:v>1.405038E-5</c:v>
                </c:pt>
                <c:pt idx="59">
                  <c:v>1.4141800000000001E-5</c:v>
                </c:pt>
                <c:pt idx="60">
                  <c:v>1.423173E-5</c:v>
                </c:pt>
                <c:pt idx="61">
                  <c:v>1.432017E-5</c:v>
                </c:pt>
                <c:pt idx="62">
                  <c:v>1.440722E-5</c:v>
                </c:pt>
                <c:pt idx="63">
                  <c:v>1.44929E-5</c:v>
                </c:pt>
                <c:pt idx="64">
                  <c:v>1.4577309999999999E-5</c:v>
                </c:pt>
                <c:pt idx="65">
                  <c:v>1.466045E-5</c:v>
                </c:pt>
                <c:pt idx="66">
                  <c:v>1.4742390000000001E-5</c:v>
                </c:pt>
                <c:pt idx="67">
                  <c:v>1.482316E-5</c:v>
                </c:pt>
                <c:pt idx="68">
                  <c:v>1.490281E-5</c:v>
                </c:pt>
                <c:pt idx="69">
                  <c:v>1.49814E-5</c:v>
                </c:pt>
                <c:pt idx="70">
                  <c:v>1.5058949999999999E-5</c:v>
                </c:pt>
                <c:pt idx="71">
                  <c:v>1.513549E-5</c:v>
                </c:pt>
                <c:pt idx="72">
                  <c:v>1.5211050000000001E-5</c:v>
                </c:pt>
                <c:pt idx="73">
                  <c:v>1.5285659999999999E-5</c:v>
                </c:pt>
                <c:pt idx="74">
                  <c:v>1.5359350000000001E-5</c:v>
                </c:pt>
                <c:pt idx="75">
                  <c:v>1.5432150000000001E-5</c:v>
                </c:pt>
                <c:pt idx="76">
                  <c:v>1.5504089999999999E-5</c:v>
                </c:pt>
                <c:pt idx="77">
                  <c:v>1.55752E-5</c:v>
                </c:pt>
                <c:pt idx="78">
                  <c:v>1.5645490000000001E-5</c:v>
                </c:pt>
                <c:pt idx="79">
                  <c:v>1.5715000000000001E-5</c:v>
                </c:pt>
                <c:pt idx="80">
                  <c:v>1.578376E-5</c:v>
                </c:pt>
                <c:pt idx="81">
                  <c:v>1.5851749999999999E-5</c:v>
                </c:pt>
                <c:pt idx="82">
                  <c:v>1.5919040000000001E-5</c:v>
                </c:pt>
                <c:pt idx="83">
                  <c:v>1.598562E-5</c:v>
                </c:pt>
                <c:pt idx="84">
                  <c:v>1.60515E-5</c:v>
                </c:pt>
                <c:pt idx="85">
                  <c:v>1.6116709999999998E-5</c:v>
                </c:pt>
                <c:pt idx="86">
                  <c:v>1.6181279999999999E-5</c:v>
                </c:pt>
                <c:pt idx="87">
                  <c:v>1.6245190000000001E-5</c:v>
                </c:pt>
                <c:pt idx="88">
                  <c:v>1.6308490000000001E-5</c:v>
                </c:pt>
                <c:pt idx="89">
                  <c:v>1.6371179999999999E-5</c:v>
                </c:pt>
                <c:pt idx="90">
                  <c:v>1.6433279999999999E-5</c:v>
                </c:pt>
                <c:pt idx="91">
                  <c:v>1.6494810000000001E-5</c:v>
                </c:pt>
                <c:pt idx="92">
                  <c:v>1.6555759999999999E-5</c:v>
                </c:pt>
                <c:pt idx="93">
                  <c:v>1.6616149999999998E-5</c:v>
                </c:pt>
                <c:pt idx="94">
                  <c:v>1.6676010000000002E-5</c:v>
                </c:pt>
                <c:pt idx="95">
                  <c:v>1.673532E-5</c:v>
                </c:pt>
                <c:pt idx="96">
                  <c:v>1.6794130000000001E-5</c:v>
                </c:pt>
                <c:pt idx="97">
                  <c:v>1.6852440000000001E-5</c:v>
                </c:pt>
                <c:pt idx="98">
                  <c:v>1.6910239999999999E-5</c:v>
                </c:pt>
                <c:pt idx="99">
                  <c:v>1.6967570000000001E-5</c:v>
                </c:pt>
                <c:pt idx="100">
                  <c:v>1.7024399999999999E-5</c:v>
                </c:pt>
                <c:pt idx="101">
                  <c:v>1.708079E-5</c:v>
                </c:pt>
                <c:pt idx="102">
                  <c:v>1.7136709999999999E-5</c:v>
                </c:pt>
                <c:pt idx="103">
                  <c:v>1.7192209999999998E-5</c:v>
                </c:pt>
                <c:pt idx="104">
                  <c:v>1.7247260000000001E-5</c:v>
                </c:pt>
                <c:pt idx="105">
                  <c:v>1.7301869999999999E-5</c:v>
                </c:pt>
                <c:pt idx="106">
                  <c:v>1.7356050000000001E-5</c:v>
                </c:pt>
                <c:pt idx="107">
                  <c:v>1.740984E-5</c:v>
                </c:pt>
                <c:pt idx="108">
                  <c:v>1.7463239999999999E-5</c:v>
                </c:pt>
                <c:pt idx="109">
                  <c:v>1.75162E-5</c:v>
                </c:pt>
                <c:pt idx="110">
                  <c:v>1.7568770000000002E-5</c:v>
                </c:pt>
                <c:pt idx="111">
                  <c:v>1.7620980000000001E-5</c:v>
                </c:pt>
                <c:pt idx="112">
                  <c:v>1.7672790000000001E-5</c:v>
                </c:pt>
                <c:pt idx="113">
                  <c:v>1.7724249999999999E-5</c:v>
                </c:pt>
                <c:pt idx="114">
                  <c:v>1.7775349999999999E-5</c:v>
                </c:pt>
                <c:pt idx="115">
                  <c:v>1.7826059999999999E-5</c:v>
                </c:pt>
                <c:pt idx="116">
                  <c:v>1.7876429999999999E-5</c:v>
                </c:pt>
                <c:pt idx="117">
                  <c:v>1.792647E-5</c:v>
                </c:pt>
                <c:pt idx="118">
                  <c:v>1.797617E-5</c:v>
                </c:pt>
                <c:pt idx="119">
                  <c:v>1.8025549999999999E-5</c:v>
                </c:pt>
                <c:pt idx="120">
                  <c:v>1.8074590000000001E-5</c:v>
                </c:pt>
                <c:pt idx="121">
                  <c:v>1.812331E-5</c:v>
                </c:pt>
                <c:pt idx="122">
                  <c:v>1.8171700000000001E-5</c:v>
                </c:pt>
                <c:pt idx="123">
                  <c:v>1.8219800000000001E-5</c:v>
                </c:pt>
                <c:pt idx="124">
                  <c:v>1.8267560000000002E-5</c:v>
                </c:pt>
                <c:pt idx="125">
                  <c:v>1.8315039999999999E-5</c:v>
                </c:pt>
                <c:pt idx="126">
                  <c:v>1.836222E-5</c:v>
                </c:pt>
                <c:pt idx="127">
                  <c:v>1.8409120000000001E-5</c:v>
                </c:pt>
                <c:pt idx="128">
                  <c:v>1.8455720000000002E-5</c:v>
                </c:pt>
                <c:pt idx="129">
                  <c:v>1.8502039999999999E-5</c:v>
                </c:pt>
                <c:pt idx="130">
                  <c:v>1.8548049999999999E-5</c:v>
                </c:pt>
                <c:pt idx="131">
                  <c:v>1.8593800000000001E-5</c:v>
                </c:pt>
                <c:pt idx="132">
                  <c:v>1.8639280000000002E-5</c:v>
                </c:pt>
                <c:pt idx="133">
                  <c:v>1.868449E-5</c:v>
                </c:pt>
                <c:pt idx="134">
                  <c:v>1.8729419999999999E-5</c:v>
                </c:pt>
                <c:pt idx="135">
                  <c:v>1.87741E-5</c:v>
                </c:pt>
                <c:pt idx="136">
                  <c:v>1.8818539999999999E-5</c:v>
                </c:pt>
                <c:pt idx="137">
                  <c:v>1.8862740000000001E-5</c:v>
                </c:pt>
                <c:pt idx="138">
                  <c:v>1.8906670000000001E-5</c:v>
                </c:pt>
                <c:pt idx="139">
                  <c:v>1.8950360000000001E-5</c:v>
                </c:pt>
                <c:pt idx="140">
                  <c:v>1.8993800000000001E-5</c:v>
                </c:pt>
                <c:pt idx="141">
                  <c:v>1.9037019999999999E-5</c:v>
                </c:pt>
                <c:pt idx="142">
                  <c:v>1.9079970000000002E-5</c:v>
                </c:pt>
                <c:pt idx="143">
                  <c:v>1.9122730000000001E-5</c:v>
                </c:pt>
                <c:pt idx="144">
                  <c:v>1.9165229999999999E-5</c:v>
                </c:pt>
                <c:pt idx="145">
                  <c:v>1.9207509999999999E-5</c:v>
                </c:pt>
                <c:pt idx="146">
                  <c:v>1.9249570000000001E-5</c:v>
                </c:pt>
                <c:pt idx="147">
                  <c:v>1.92914E-5</c:v>
                </c:pt>
                <c:pt idx="148">
                  <c:v>1.933301E-5</c:v>
                </c:pt>
                <c:pt idx="149">
                  <c:v>1.9374430000000001E-5</c:v>
                </c:pt>
                <c:pt idx="150">
                  <c:v>1.9415610000000002E-5</c:v>
                </c:pt>
                <c:pt idx="151">
                  <c:v>1.9456599999999999E-5</c:v>
                </c:pt>
                <c:pt idx="152">
                  <c:v>1.9497379999999999E-5</c:v>
                </c:pt>
                <c:pt idx="153">
                  <c:v>1.9537950000000002E-5</c:v>
                </c:pt>
                <c:pt idx="154">
                  <c:v>1.9578309999999999E-5</c:v>
                </c:pt>
                <c:pt idx="155">
                  <c:v>1.961847E-5</c:v>
                </c:pt>
                <c:pt idx="156">
                  <c:v>1.9658450000000001E-5</c:v>
                </c:pt>
                <c:pt idx="157">
                  <c:v>1.9698229999999999E-5</c:v>
                </c:pt>
                <c:pt idx="158">
                  <c:v>1.973781E-5</c:v>
                </c:pt>
                <c:pt idx="159">
                  <c:v>1.9777200000000001E-5</c:v>
                </c:pt>
                <c:pt idx="160">
                  <c:v>1.981641E-5</c:v>
                </c:pt>
                <c:pt idx="161">
                  <c:v>1.9855429999999998E-5</c:v>
                </c:pt>
                <c:pt idx="162">
                  <c:v>1.9894260000000001E-5</c:v>
                </c:pt>
                <c:pt idx="163">
                  <c:v>1.9932920000000002E-5</c:v>
                </c:pt>
                <c:pt idx="164">
                  <c:v>1.9971389999999999E-5</c:v>
                </c:pt>
                <c:pt idx="165">
                  <c:v>2.0009680000000001E-5</c:v>
                </c:pt>
                <c:pt idx="166">
                  <c:v>2.0047800000000001E-5</c:v>
                </c:pt>
                <c:pt idx="167">
                  <c:v>2.0085729999999999E-5</c:v>
                </c:pt>
                <c:pt idx="168">
                  <c:v>2.0123509999999999E-5</c:v>
                </c:pt>
                <c:pt idx="169">
                  <c:v>2.0161120000000001E-5</c:v>
                </c:pt>
                <c:pt idx="170">
                  <c:v>2.019855E-5</c:v>
                </c:pt>
                <c:pt idx="171">
                  <c:v>2.0235829999999999E-5</c:v>
                </c:pt>
                <c:pt idx="172">
                  <c:v>2.0272929999999999E-5</c:v>
                </c:pt>
                <c:pt idx="173">
                  <c:v>2.0309870000000001E-5</c:v>
                </c:pt>
                <c:pt idx="174">
                  <c:v>2.0346639999999999E-5</c:v>
                </c:pt>
                <c:pt idx="175">
                  <c:v>2.038327E-5</c:v>
                </c:pt>
                <c:pt idx="176">
                  <c:v>2.0419729999999999E-5</c:v>
                </c:pt>
                <c:pt idx="177">
                  <c:v>2.0456040000000001E-5</c:v>
                </c:pt>
                <c:pt idx="178">
                  <c:v>2.0492189999999999E-5</c:v>
                </c:pt>
                <c:pt idx="179">
                  <c:v>2.052819E-5</c:v>
                </c:pt>
                <c:pt idx="180">
                  <c:v>2.0564049999999998E-5</c:v>
                </c:pt>
                <c:pt idx="181">
                  <c:v>2.0599740000000001E-5</c:v>
                </c:pt>
                <c:pt idx="182">
                  <c:v>2.0635299999999999E-5</c:v>
                </c:pt>
                <c:pt idx="183">
                  <c:v>2.0670699999999998E-5</c:v>
                </c:pt>
                <c:pt idx="184">
                  <c:v>2.0705959999999999E-5</c:v>
                </c:pt>
                <c:pt idx="185">
                  <c:v>2.0741079999999999E-5</c:v>
                </c:pt>
                <c:pt idx="186">
                  <c:v>2.0776039999999998E-5</c:v>
                </c:pt>
                <c:pt idx="187">
                  <c:v>2.081088E-5</c:v>
                </c:pt>
                <c:pt idx="188">
                  <c:v>2.0845580000000001E-5</c:v>
                </c:pt>
                <c:pt idx="189">
                  <c:v>2.0880129999999999E-5</c:v>
                </c:pt>
                <c:pt idx="190">
                  <c:v>2.0914550000000001E-5</c:v>
                </c:pt>
                <c:pt idx="191">
                  <c:v>2.094883E-5</c:v>
                </c:pt>
                <c:pt idx="192">
                  <c:v>2.098297E-5</c:v>
                </c:pt>
                <c:pt idx="193">
                  <c:v>2.1016990000000002E-5</c:v>
                </c:pt>
                <c:pt idx="194">
                  <c:v>2.1050880000000001E-5</c:v>
                </c:pt>
                <c:pt idx="195">
                  <c:v>2.108463E-5</c:v>
                </c:pt>
                <c:pt idx="196">
                  <c:v>2.111824E-5</c:v>
                </c:pt>
                <c:pt idx="197">
                  <c:v>2.1151730000000002E-5</c:v>
                </c:pt>
                <c:pt idx="198">
                  <c:v>2.1185100000000002E-5</c:v>
                </c:pt>
                <c:pt idx="199">
                  <c:v>2.121835E-5</c:v>
                </c:pt>
                <c:pt idx="200">
                  <c:v>2.125148E-5</c:v>
                </c:pt>
                <c:pt idx="201">
                  <c:v>2.1284470000000001E-5</c:v>
                </c:pt>
                <c:pt idx="202">
                  <c:v>2.1317339999999999E-5</c:v>
                </c:pt>
                <c:pt idx="203">
                  <c:v>2.135009E-5</c:v>
                </c:pt>
                <c:pt idx="204">
                  <c:v>2.1382709999999998E-5</c:v>
                </c:pt>
                <c:pt idx="205">
                  <c:v>2.141523E-5</c:v>
                </c:pt>
                <c:pt idx="206">
                  <c:v>2.1447619999999999E-5</c:v>
                </c:pt>
                <c:pt idx="207">
                  <c:v>2.1479900000000001E-5</c:v>
                </c:pt>
                <c:pt idx="208">
                  <c:v>2.151205E-5</c:v>
                </c:pt>
                <c:pt idx="209">
                  <c:v>2.1544099999999999E-5</c:v>
                </c:pt>
                <c:pt idx="210">
                  <c:v>2.1576019999999999E-5</c:v>
                </c:pt>
                <c:pt idx="211">
                  <c:v>2.1607829999999999E-5</c:v>
                </c:pt>
                <c:pt idx="212">
                  <c:v>2.1639549999999998E-5</c:v>
                </c:pt>
                <c:pt idx="213">
                  <c:v>2.1671139999999999E-5</c:v>
                </c:pt>
                <c:pt idx="214">
                  <c:v>2.170263E-5</c:v>
                </c:pt>
                <c:pt idx="215">
                  <c:v>2.1733990000000002E-5</c:v>
                </c:pt>
                <c:pt idx="216">
                  <c:v>2.176526E-5</c:v>
                </c:pt>
                <c:pt idx="217">
                  <c:v>2.1796420000000002E-5</c:v>
                </c:pt>
                <c:pt idx="218">
                  <c:v>2.1827469999999999E-5</c:v>
                </c:pt>
                <c:pt idx="219">
                  <c:v>2.1858419999999999E-5</c:v>
                </c:pt>
                <c:pt idx="220">
                  <c:v>2.1889269999999999E-5</c:v>
                </c:pt>
                <c:pt idx="221">
                  <c:v>2.1920010000000001E-5</c:v>
                </c:pt>
                <c:pt idx="222">
                  <c:v>2.1950639999999999E-5</c:v>
                </c:pt>
                <c:pt idx="223">
                  <c:v>2.198117E-5</c:v>
                </c:pt>
                <c:pt idx="224">
                  <c:v>2.2011609999999998E-5</c:v>
                </c:pt>
                <c:pt idx="225">
                  <c:v>2.2041939999999999E-5</c:v>
                </c:pt>
                <c:pt idx="226">
                  <c:v>2.2072159999999999E-5</c:v>
                </c:pt>
                <c:pt idx="227">
                  <c:v>2.21023E-5</c:v>
                </c:pt>
                <c:pt idx="228">
                  <c:v>2.2132340000000001E-5</c:v>
                </c:pt>
                <c:pt idx="229">
                  <c:v>2.216226E-5</c:v>
                </c:pt>
                <c:pt idx="230">
                  <c:v>2.2192100000000001E-5</c:v>
                </c:pt>
                <c:pt idx="231">
                  <c:v>2.2221840000000001E-5</c:v>
                </c:pt>
                <c:pt idx="232">
                  <c:v>2.2251480000000001E-5</c:v>
                </c:pt>
                <c:pt idx="233">
                  <c:v>2.228102E-5</c:v>
                </c:pt>
                <c:pt idx="234">
                  <c:v>2.2310489999999999E-5</c:v>
                </c:pt>
                <c:pt idx="235">
                  <c:v>2.2339849999999999E-5</c:v>
                </c:pt>
                <c:pt idx="236">
                  <c:v>2.2369130000000001E-5</c:v>
                </c:pt>
                <c:pt idx="237">
                  <c:v>2.2398309999999999E-5</c:v>
                </c:pt>
                <c:pt idx="238">
                  <c:v>2.2427400000000001E-5</c:v>
                </c:pt>
                <c:pt idx="239">
                  <c:v>2.245639E-5</c:v>
                </c:pt>
                <c:pt idx="240">
                  <c:v>2.248531E-5</c:v>
                </c:pt>
                <c:pt idx="241">
                  <c:v>2.2514140000000001E-5</c:v>
                </c:pt>
                <c:pt idx="242">
                  <c:v>2.2542869999999999E-5</c:v>
                </c:pt>
                <c:pt idx="243">
                  <c:v>2.257152E-5</c:v>
                </c:pt>
                <c:pt idx="244">
                  <c:v>2.2600069999999999E-5</c:v>
                </c:pt>
                <c:pt idx="245">
                  <c:v>2.2628540000000001E-5</c:v>
                </c:pt>
                <c:pt idx="246">
                  <c:v>2.2656920000000001E-5</c:v>
                </c:pt>
                <c:pt idx="247">
                  <c:v>2.2685210000000002E-5</c:v>
                </c:pt>
                <c:pt idx="248">
                  <c:v>2.271343E-5</c:v>
                </c:pt>
                <c:pt idx="249">
                  <c:v>2.274156E-5</c:v>
                </c:pt>
                <c:pt idx="250">
                  <c:v>2.27696E-5</c:v>
                </c:pt>
              </c:numCache>
            </c:numRef>
          </c:yVal>
          <c:smooth val="1"/>
          <c:extLst>
            <c:ext xmlns:c16="http://schemas.microsoft.com/office/drawing/2014/chart" uri="{C3380CC4-5D6E-409C-BE32-E72D297353CC}">
              <c16:uniqueId val="{00000029-4D4C-4B1C-89A4-3D3AFACA9F2D}"/>
            </c:ext>
          </c:extLst>
        </c:ser>
        <c:ser>
          <c:idx val="42"/>
          <c:order val="42"/>
          <c:tx>
            <c:strRef>
              <c:f>marine01!$AU$1</c:f>
              <c:strCache>
                <c:ptCount val="1"/>
                <c:pt idx="0">
                  <c:v>Dp(8.32553E-07) </c:v>
                </c:pt>
              </c:strCache>
            </c:strRef>
          </c:tx>
          <c:spPr>
            <a:ln w="12700">
              <a:solidFill>
                <a:srgbClr val="8080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marine01!$AU$2:$AU$252</c:f>
              <c:numCache>
                <c:formatCode>0.00E+00</c:formatCode>
                <c:ptCount val="251"/>
                <c:pt idx="0">
                  <c:v>1.8329700000000001E-6</c:v>
                </c:pt>
                <c:pt idx="1">
                  <c:v>2.0656850000000002E-6</c:v>
                </c:pt>
                <c:pt idx="2">
                  <c:v>2.1031479999999999E-6</c:v>
                </c:pt>
                <c:pt idx="3">
                  <c:v>2.143971E-6</c:v>
                </c:pt>
                <c:pt idx="4">
                  <c:v>2.188536E-6</c:v>
                </c:pt>
                <c:pt idx="5">
                  <c:v>2.2373939999999998E-6</c:v>
                </c:pt>
                <c:pt idx="6">
                  <c:v>2.291247E-6</c:v>
                </c:pt>
                <c:pt idx="7">
                  <c:v>2.350984E-6</c:v>
                </c:pt>
                <c:pt idx="8">
                  <c:v>2.417724E-6</c:v>
                </c:pt>
                <c:pt idx="9">
                  <c:v>2.4929049999999998E-6</c:v>
                </c:pt>
                <c:pt idx="10">
                  <c:v>2.578387E-6</c:v>
                </c:pt>
                <c:pt idx="11">
                  <c:v>2.6766100000000002E-6</c:v>
                </c:pt>
                <c:pt idx="12">
                  <c:v>2.790782E-6</c:v>
                </c:pt>
                <c:pt idx="13">
                  <c:v>2.9252299999999999E-6</c:v>
                </c:pt>
                <c:pt idx="14">
                  <c:v>3.0856920000000002E-6</c:v>
                </c:pt>
                <c:pt idx="15">
                  <c:v>3.2797760000000001E-6</c:v>
                </c:pt>
                <c:pt idx="16">
                  <c:v>3.5173160000000002E-6</c:v>
                </c:pt>
                <c:pt idx="17">
                  <c:v>3.8103639999999998E-6</c:v>
                </c:pt>
                <c:pt idx="18">
                  <c:v>4.1722259999999999E-6</c:v>
                </c:pt>
                <c:pt idx="19">
                  <c:v>4.6153100000000004E-6</c:v>
                </c:pt>
                <c:pt idx="20">
                  <c:v>5.1502939999999999E-6</c:v>
                </c:pt>
                <c:pt idx="21">
                  <c:v>5.7725999999999996E-6</c:v>
                </c:pt>
                <c:pt idx="22">
                  <c:v>6.4634169999999996E-6</c:v>
                </c:pt>
                <c:pt idx="23">
                  <c:v>7.1847339999999997E-6</c:v>
                </c:pt>
                <c:pt idx="24">
                  <c:v>7.8864359999999997E-6</c:v>
                </c:pt>
                <c:pt idx="25">
                  <c:v>8.5230150000000006E-6</c:v>
                </c:pt>
                <c:pt idx="26">
                  <c:v>9.0694929999999993E-6</c:v>
                </c:pt>
                <c:pt idx="27">
                  <c:v>9.5243089999999992E-6</c:v>
                </c:pt>
                <c:pt idx="28">
                  <c:v>9.9010860000000008E-6</c:v>
                </c:pt>
                <c:pt idx="29">
                  <c:v>1.021793E-5</c:v>
                </c:pt>
                <c:pt idx="30">
                  <c:v>1.0490939999999999E-5</c:v>
                </c:pt>
                <c:pt idx="31">
                  <c:v>1.073251E-5</c:v>
                </c:pt>
                <c:pt idx="32">
                  <c:v>1.095142E-5</c:v>
                </c:pt>
                <c:pt idx="33">
                  <c:v>1.1153400000000001E-5</c:v>
                </c:pt>
                <c:pt idx="34">
                  <c:v>1.1342240000000001E-5</c:v>
                </c:pt>
                <c:pt idx="35">
                  <c:v>1.152049E-5</c:v>
                </c:pt>
                <c:pt idx="36">
                  <c:v>1.1689890000000001E-5</c:v>
                </c:pt>
                <c:pt idx="37">
                  <c:v>1.1851680000000001E-5</c:v>
                </c:pt>
                <c:pt idx="38">
                  <c:v>1.200682E-5</c:v>
                </c:pt>
                <c:pt idx="39">
                  <c:v>1.215602E-5</c:v>
                </c:pt>
                <c:pt idx="40">
                  <c:v>1.2299879999999999E-5</c:v>
                </c:pt>
                <c:pt idx="41">
                  <c:v>1.2438859999999999E-5</c:v>
                </c:pt>
                <c:pt idx="42">
                  <c:v>1.257344E-5</c:v>
                </c:pt>
                <c:pt idx="43">
                  <c:v>1.2703950000000001E-5</c:v>
                </c:pt>
                <c:pt idx="44">
                  <c:v>1.283069E-5</c:v>
                </c:pt>
                <c:pt idx="45">
                  <c:v>1.2953939999999999E-5</c:v>
                </c:pt>
                <c:pt idx="46">
                  <c:v>1.307395E-5</c:v>
                </c:pt>
                <c:pt idx="47">
                  <c:v>1.3190920000000001E-5</c:v>
                </c:pt>
                <c:pt idx="48">
                  <c:v>1.330502E-5</c:v>
                </c:pt>
                <c:pt idx="49">
                  <c:v>1.341644E-5</c:v>
                </c:pt>
                <c:pt idx="50">
                  <c:v>1.352536E-5</c:v>
                </c:pt>
                <c:pt idx="51">
                  <c:v>1.363189E-5</c:v>
                </c:pt>
                <c:pt idx="52">
                  <c:v>1.373622E-5</c:v>
                </c:pt>
                <c:pt idx="53">
                  <c:v>1.38384E-5</c:v>
                </c:pt>
                <c:pt idx="54">
                  <c:v>1.393859E-5</c:v>
                </c:pt>
                <c:pt idx="55">
                  <c:v>1.403683E-5</c:v>
                </c:pt>
                <c:pt idx="56">
                  <c:v>1.413327E-5</c:v>
                </c:pt>
                <c:pt idx="57">
                  <c:v>1.4227989999999999E-5</c:v>
                </c:pt>
                <c:pt idx="58">
                  <c:v>1.4320979999999999E-5</c:v>
                </c:pt>
                <c:pt idx="59">
                  <c:v>1.4412399999999999E-5</c:v>
                </c:pt>
                <c:pt idx="60">
                  <c:v>1.450232E-5</c:v>
                </c:pt>
                <c:pt idx="61">
                  <c:v>1.459076E-5</c:v>
                </c:pt>
                <c:pt idx="62">
                  <c:v>1.4677809999999999E-5</c:v>
                </c:pt>
                <c:pt idx="63">
                  <c:v>1.4763489999999999E-5</c:v>
                </c:pt>
                <c:pt idx="64">
                  <c:v>1.484789E-5</c:v>
                </c:pt>
                <c:pt idx="65">
                  <c:v>1.493103E-5</c:v>
                </c:pt>
                <c:pt idx="66">
                  <c:v>1.501298E-5</c:v>
                </c:pt>
                <c:pt idx="67">
                  <c:v>1.509374E-5</c:v>
                </c:pt>
                <c:pt idx="68">
                  <c:v>1.517339E-5</c:v>
                </c:pt>
                <c:pt idx="69">
                  <c:v>1.5251979999999999E-5</c:v>
                </c:pt>
                <c:pt idx="70">
                  <c:v>1.5329530000000002E-5</c:v>
                </c:pt>
                <c:pt idx="71">
                  <c:v>1.5406069999999999E-5</c:v>
                </c:pt>
                <c:pt idx="72">
                  <c:v>1.548163E-5</c:v>
                </c:pt>
                <c:pt idx="73">
                  <c:v>1.5556240000000001E-5</c:v>
                </c:pt>
                <c:pt idx="74">
                  <c:v>1.5629919999999999E-5</c:v>
                </c:pt>
                <c:pt idx="75">
                  <c:v>1.5702719999999999E-5</c:v>
                </c:pt>
                <c:pt idx="76">
                  <c:v>1.5774660000000001E-5</c:v>
                </c:pt>
                <c:pt idx="77">
                  <c:v>1.5845770000000001E-5</c:v>
                </c:pt>
                <c:pt idx="78">
                  <c:v>1.5916050000000002E-5</c:v>
                </c:pt>
                <c:pt idx="79">
                  <c:v>1.5985559999999999E-5</c:v>
                </c:pt>
                <c:pt idx="80">
                  <c:v>1.605431E-5</c:v>
                </c:pt>
                <c:pt idx="81">
                  <c:v>1.61223E-5</c:v>
                </c:pt>
                <c:pt idx="82">
                  <c:v>1.618958E-5</c:v>
                </c:pt>
                <c:pt idx="83">
                  <c:v>1.6256159999999999E-5</c:v>
                </c:pt>
                <c:pt idx="84">
                  <c:v>1.6322029999999999E-5</c:v>
                </c:pt>
                <c:pt idx="85">
                  <c:v>1.6387240000000001E-5</c:v>
                </c:pt>
                <c:pt idx="86">
                  <c:v>1.6451800000000001E-5</c:v>
                </c:pt>
                <c:pt idx="87">
                  <c:v>1.6515709999999999E-5</c:v>
                </c:pt>
                <c:pt idx="88">
                  <c:v>1.6578999999999998E-5</c:v>
                </c:pt>
                <c:pt idx="89">
                  <c:v>1.664169E-5</c:v>
                </c:pt>
                <c:pt idx="90">
                  <c:v>1.670378E-5</c:v>
                </c:pt>
                <c:pt idx="91">
                  <c:v>1.67653E-5</c:v>
                </c:pt>
                <c:pt idx="92">
                  <c:v>1.6826240000000001E-5</c:v>
                </c:pt>
                <c:pt idx="93">
                  <c:v>1.6886630000000001E-5</c:v>
                </c:pt>
                <c:pt idx="94">
                  <c:v>1.694648E-5</c:v>
                </c:pt>
                <c:pt idx="95">
                  <c:v>1.7005780000000001E-5</c:v>
                </c:pt>
                <c:pt idx="96">
                  <c:v>1.7064580000000001E-5</c:v>
                </c:pt>
                <c:pt idx="97">
                  <c:v>1.712288E-5</c:v>
                </c:pt>
                <c:pt idx="98">
                  <c:v>1.7180670000000001E-5</c:v>
                </c:pt>
                <c:pt idx="99">
                  <c:v>1.7237989999999999E-5</c:v>
                </c:pt>
                <c:pt idx="100">
                  <c:v>1.729481E-5</c:v>
                </c:pt>
                <c:pt idx="101">
                  <c:v>1.735119E-5</c:v>
                </c:pt>
                <c:pt idx="102">
                  <c:v>1.7407100000000001E-5</c:v>
                </c:pt>
                <c:pt idx="103">
                  <c:v>1.746258E-5</c:v>
                </c:pt>
                <c:pt idx="104">
                  <c:v>1.7517620000000001E-5</c:v>
                </c:pt>
                <c:pt idx="105">
                  <c:v>1.7572219999999999E-5</c:v>
                </c:pt>
                <c:pt idx="106">
                  <c:v>1.762639E-5</c:v>
                </c:pt>
                <c:pt idx="107">
                  <c:v>1.7680169999999998E-5</c:v>
                </c:pt>
                <c:pt idx="108">
                  <c:v>1.773356E-5</c:v>
                </c:pt>
                <c:pt idx="109">
                  <c:v>1.7786510000000001E-5</c:v>
                </c:pt>
                <c:pt idx="110">
                  <c:v>1.7839060000000001E-5</c:v>
                </c:pt>
                <c:pt idx="111">
                  <c:v>1.7891249999999999E-5</c:v>
                </c:pt>
                <c:pt idx="112">
                  <c:v>1.7943050000000001E-5</c:v>
                </c:pt>
                <c:pt idx="113">
                  <c:v>1.7994499999999999E-5</c:v>
                </c:pt>
                <c:pt idx="114">
                  <c:v>1.8045580000000001E-5</c:v>
                </c:pt>
                <c:pt idx="115">
                  <c:v>1.809628E-5</c:v>
                </c:pt>
                <c:pt idx="116">
                  <c:v>1.8146629999999999E-5</c:v>
                </c:pt>
                <c:pt idx="117">
                  <c:v>1.8196659999999999E-5</c:v>
                </c:pt>
                <c:pt idx="118">
                  <c:v>1.8246349999999999E-5</c:v>
                </c:pt>
                <c:pt idx="119">
                  <c:v>1.8295699999999998E-5</c:v>
                </c:pt>
                <c:pt idx="120">
                  <c:v>1.8344729999999999E-5</c:v>
                </c:pt>
                <c:pt idx="121">
                  <c:v>1.8393439999999999E-5</c:v>
                </c:pt>
                <c:pt idx="122">
                  <c:v>1.8441810000000001E-5</c:v>
                </c:pt>
                <c:pt idx="123">
                  <c:v>1.848989E-5</c:v>
                </c:pt>
                <c:pt idx="124">
                  <c:v>1.8537629999999999E-5</c:v>
                </c:pt>
                <c:pt idx="125">
                  <c:v>1.8585099999999999E-5</c:v>
                </c:pt>
                <c:pt idx="126">
                  <c:v>1.8632259999999998E-5</c:v>
                </c:pt>
                <c:pt idx="127">
                  <c:v>1.8679140000000002E-5</c:v>
                </c:pt>
                <c:pt idx="128">
                  <c:v>1.8725730000000001E-5</c:v>
                </c:pt>
                <c:pt idx="129">
                  <c:v>1.8772030000000001E-5</c:v>
                </c:pt>
                <c:pt idx="130">
                  <c:v>1.881802E-5</c:v>
                </c:pt>
                <c:pt idx="131">
                  <c:v>1.8863760000000001E-5</c:v>
                </c:pt>
                <c:pt idx="132">
                  <c:v>1.890922E-5</c:v>
                </c:pt>
                <c:pt idx="133">
                  <c:v>1.8954399999999999E-5</c:v>
                </c:pt>
                <c:pt idx="134">
                  <c:v>1.8999320000000001E-5</c:v>
                </c:pt>
                <c:pt idx="135">
                  <c:v>1.9043980000000001E-5</c:v>
                </c:pt>
                <c:pt idx="136">
                  <c:v>1.9088399999999998E-5</c:v>
                </c:pt>
                <c:pt idx="137">
                  <c:v>1.9132579999999999E-5</c:v>
                </c:pt>
                <c:pt idx="138">
                  <c:v>1.9176490000000001E-5</c:v>
                </c:pt>
                <c:pt idx="139">
                  <c:v>1.922016E-5</c:v>
                </c:pt>
                <c:pt idx="140">
                  <c:v>1.9263589999999999E-5</c:v>
                </c:pt>
                <c:pt idx="141">
                  <c:v>1.9306780000000002E-5</c:v>
                </c:pt>
                <c:pt idx="142">
                  <c:v>1.9349709999999999E-5</c:v>
                </c:pt>
                <c:pt idx="143">
                  <c:v>1.939244E-5</c:v>
                </c:pt>
                <c:pt idx="144">
                  <c:v>1.9434930000000001E-5</c:v>
                </c:pt>
                <c:pt idx="145">
                  <c:v>1.947719E-5</c:v>
                </c:pt>
                <c:pt idx="146">
                  <c:v>1.951923E-5</c:v>
                </c:pt>
                <c:pt idx="147">
                  <c:v>1.9561040000000001E-5</c:v>
                </c:pt>
                <c:pt idx="148">
                  <c:v>1.960263E-5</c:v>
                </c:pt>
                <c:pt idx="149">
                  <c:v>1.9644019999999998E-5</c:v>
                </c:pt>
                <c:pt idx="150">
                  <c:v>1.9685180000000001E-5</c:v>
                </c:pt>
                <c:pt idx="151">
                  <c:v>1.9726160000000002E-5</c:v>
                </c:pt>
                <c:pt idx="152">
                  <c:v>1.9766909999999999E-5</c:v>
                </c:pt>
                <c:pt idx="153">
                  <c:v>1.980746E-5</c:v>
                </c:pt>
                <c:pt idx="154">
                  <c:v>1.9847789999999999E-5</c:v>
                </c:pt>
                <c:pt idx="155">
                  <c:v>1.9887929999999998E-5</c:v>
                </c:pt>
                <c:pt idx="156">
                  <c:v>1.9927889999999999E-5</c:v>
                </c:pt>
                <c:pt idx="157">
                  <c:v>1.9967649999999998E-5</c:v>
                </c:pt>
                <c:pt idx="158">
                  <c:v>2.00072E-5</c:v>
                </c:pt>
                <c:pt idx="159">
                  <c:v>2.0046580000000001E-5</c:v>
                </c:pt>
                <c:pt idx="160">
                  <c:v>2.0085770000000001E-5</c:v>
                </c:pt>
                <c:pt idx="161">
                  <c:v>2.0124760000000001E-5</c:v>
                </c:pt>
                <c:pt idx="162">
                  <c:v>2.0163569999999999E-5</c:v>
                </c:pt>
                <c:pt idx="163">
                  <c:v>2.0202209999999998E-5</c:v>
                </c:pt>
                <c:pt idx="164">
                  <c:v>2.0240660000000001E-5</c:v>
                </c:pt>
                <c:pt idx="165">
                  <c:v>2.0278920000000001E-5</c:v>
                </c:pt>
                <c:pt idx="166">
                  <c:v>2.031702E-5</c:v>
                </c:pt>
                <c:pt idx="167">
                  <c:v>2.0354929999999999E-5</c:v>
                </c:pt>
                <c:pt idx="168">
                  <c:v>2.0392690000000001E-5</c:v>
                </c:pt>
                <c:pt idx="169">
                  <c:v>2.043026E-5</c:v>
                </c:pt>
                <c:pt idx="170">
                  <c:v>2.0467669999999998E-5</c:v>
                </c:pt>
                <c:pt idx="171">
                  <c:v>2.050493E-5</c:v>
                </c:pt>
                <c:pt idx="172">
                  <c:v>2.0542010000000002E-5</c:v>
                </c:pt>
                <c:pt idx="173">
                  <c:v>2.0578919999999998E-5</c:v>
                </c:pt>
                <c:pt idx="174">
                  <c:v>2.0615670000000001E-5</c:v>
                </c:pt>
                <c:pt idx="175">
                  <c:v>2.0652280000000001E-5</c:v>
                </c:pt>
                <c:pt idx="176">
                  <c:v>2.0688710000000001E-5</c:v>
                </c:pt>
                <c:pt idx="177">
                  <c:v>2.0724990000000002E-5</c:v>
                </c:pt>
                <c:pt idx="178">
                  <c:v>2.0761120000000002E-5</c:v>
                </c:pt>
                <c:pt idx="179">
                  <c:v>2.0797100000000001E-5</c:v>
                </c:pt>
                <c:pt idx="180">
                  <c:v>2.083293E-5</c:v>
                </c:pt>
                <c:pt idx="181">
                  <c:v>2.0868599999999999E-5</c:v>
                </c:pt>
                <c:pt idx="182">
                  <c:v>2.0904140000000001E-5</c:v>
                </c:pt>
                <c:pt idx="183">
                  <c:v>2.0939509999999999E-5</c:v>
                </c:pt>
                <c:pt idx="184">
                  <c:v>2.0974750000000001E-5</c:v>
                </c:pt>
                <c:pt idx="185">
                  <c:v>2.1009839999999999E-5</c:v>
                </c:pt>
                <c:pt idx="186">
                  <c:v>2.1044780000000001E-5</c:v>
                </c:pt>
                <c:pt idx="187">
                  <c:v>2.107959E-5</c:v>
                </c:pt>
                <c:pt idx="188">
                  <c:v>2.1114259999999999E-5</c:v>
                </c:pt>
                <c:pt idx="189">
                  <c:v>2.1148789999999999E-5</c:v>
                </c:pt>
                <c:pt idx="190">
                  <c:v>2.1183179999999999E-5</c:v>
                </c:pt>
                <c:pt idx="191">
                  <c:v>2.1217440000000001E-5</c:v>
                </c:pt>
                <c:pt idx="192">
                  <c:v>2.1251559999999999E-5</c:v>
                </c:pt>
                <c:pt idx="193">
                  <c:v>2.1285559999999999E-5</c:v>
                </c:pt>
                <c:pt idx="194">
                  <c:v>2.1319409999999999E-5</c:v>
                </c:pt>
                <c:pt idx="195">
                  <c:v>2.135314E-5</c:v>
                </c:pt>
                <c:pt idx="196">
                  <c:v>2.1386729999999998E-5</c:v>
                </c:pt>
                <c:pt idx="197">
                  <c:v>2.1420199999999999E-5</c:v>
                </c:pt>
                <c:pt idx="198">
                  <c:v>2.145354E-5</c:v>
                </c:pt>
                <c:pt idx="199">
                  <c:v>2.148676E-5</c:v>
                </c:pt>
                <c:pt idx="200">
                  <c:v>2.1519860000000001E-5</c:v>
                </c:pt>
                <c:pt idx="201">
                  <c:v>2.155283E-5</c:v>
                </c:pt>
                <c:pt idx="202">
                  <c:v>2.158567E-5</c:v>
                </c:pt>
                <c:pt idx="203">
                  <c:v>2.1618389999999999E-5</c:v>
                </c:pt>
                <c:pt idx="204">
                  <c:v>2.1651E-5</c:v>
                </c:pt>
                <c:pt idx="205">
                  <c:v>2.1683489999999999E-5</c:v>
                </c:pt>
                <c:pt idx="206">
                  <c:v>2.171585E-5</c:v>
                </c:pt>
                <c:pt idx="207">
                  <c:v>2.1748099999999999E-5</c:v>
                </c:pt>
                <c:pt idx="208">
                  <c:v>2.1780230000000001E-5</c:v>
                </c:pt>
                <c:pt idx="209">
                  <c:v>2.1812250000000001E-5</c:v>
                </c:pt>
                <c:pt idx="210">
                  <c:v>2.184415E-5</c:v>
                </c:pt>
                <c:pt idx="211">
                  <c:v>2.1875940000000001E-5</c:v>
                </c:pt>
                <c:pt idx="212">
                  <c:v>2.1907620000000002E-5</c:v>
                </c:pt>
                <c:pt idx="213">
                  <c:v>2.1939190000000001E-5</c:v>
                </c:pt>
                <c:pt idx="214">
                  <c:v>2.1970649999999999E-5</c:v>
                </c:pt>
                <c:pt idx="215">
                  <c:v>2.200199E-5</c:v>
                </c:pt>
                <c:pt idx="216">
                  <c:v>2.203324E-5</c:v>
                </c:pt>
                <c:pt idx="217">
                  <c:v>2.206437E-5</c:v>
                </c:pt>
                <c:pt idx="218">
                  <c:v>2.2095390000000001E-5</c:v>
                </c:pt>
                <c:pt idx="219">
                  <c:v>2.2126309999999999E-5</c:v>
                </c:pt>
                <c:pt idx="220">
                  <c:v>2.215713E-5</c:v>
                </c:pt>
                <c:pt idx="221">
                  <c:v>2.2187850000000001E-5</c:v>
                </c:pt>
                <c:pt idx="222">
                  <c:v>2.2218460000000001E-5</c:v>
                </c:pt>
                <c:pt idx="223">
                  <c:v>2.2248960000000001E-5</c:v>
                </c:pt>
                <c:pt idx="224">
                  <c:v>2.227937E-5</c:v>
                </c:pt>
                <c:pt idx="225">
                  <c:v>2.2309669999999999E-5</c:v>
                </c:pt>
                <c:pt idx="226">
                  <c:v>2.2339870000000001E-5</c:v>
                </c:pt>
                <c:pt idx="227">
                  <c:v>2.236998E-5</c:v>
                </c:pt>
                <c:pt idx="228">
                  <c:v>2.2399990000000002E-5</c:v>
                </c:pt>
                <c:pt idx="229">
                  <c:v>2.2429889999999999E-5</c:v>
                </c:pt>
                <c:pt idx="230">
                  <c:v>2.2459700000000001E-5</c:v>
                </c:pt>
                <c:pt idx="231">
                  <c:v>2.248942E-5</c:v>
                </c:pt>
                <c:pt idx="232">
                  <c:v>2.2519030000000001E-5</c:v>
                </c:pt>
                <c:pt idx="233">
                  <c:v>2.2548549999999999E-5</c:v>
                </c:pt>
                <c:pt idx="234">
                  <c:v>2.2577980000000002E-5</c:v>
                </c:pt>
                <c:pt idx="235">
                  <c:v>2.2607320000000001E-5</c:v>
                </c:pt>
                <c:pt idx="236">
                  <c:v>2.2636570000000001E-5</c:v>
                </c:pt>
                <c:pt idx="237">
                  <c:v>2.266572E-5</c:v>
                </c:pt>
                <c:pt idx="238">
                  <c:v>2.2694790000000001E-5</c:v>
                </c:pt>
                <c:pt idx="239">
                  <c:v>2.2723760000000001E-5</c:v>
                </c:pt>
                <c:pt idx="240">
                  <c:v>2.275265E-5</c:v>
                </c:pt>
                <c:pt idx="241">
                  <c:v>2.2781440000000001E-5</c:v>
                </c:pt>
                <c:pt idx="242">
                  <c:v>2.281015E-5</c:v>
                </c:pt>
                <c:pt idx="243">
                  <c:v>2.283877E-5</c:v>
                </c:pt>
                <c:pt idx="244">
                  <c:v>2.28673E-5</c:v>
                </c:pt>
                <c:pt idx="245">
                  <c:v>2.2895740000000001E-5</c:v>
                </c:pt>
                <c:pt idx="246">
                  <c:v>2.29241E-5</c:v>
                </c:pt>
                <c:pt idx="247">
                  <c:v>2.2952360000000001E-5</c:v>
                </c:pt>
                <c:pt idx="248">
                  <c:v>2.2980550000000001E-5</c:v>
                </c:pt>
                <c:pt idx="249">
                  <c:v>2.3008649999999999E-5</c:v>
                </c:pt>
                <c:pt idx="250">
                  <c:v>2.303667E-5</c:v>
                </c:pt>
              </c:numCache>
            </c:numRef>
          </c:yVal>
          <c:smooth val="1"/>
          <c:extLst>
            <c:ext xmlns:c16="http://schemas.microsoft.com/office/drawing/2014/chart" uri="{C3380CC4-5D6E-409C-BE32-E72D297353CC}">
              <c16:uniqueId val="{0000002A-4D4C-4B1C-89A4-3D3AFACA9F2D}"/>
            </c:ext>
          </c:extLst>
        </c:ser>
        <c:ser>
          <c:idx val="43"/>
          <c:order val="43"/>
          <c:tx>
            <c:strRef>
              <c:f>marine01!$AV$1</c:f>
              <c:strCache>
                <c:ptCount val="1"/>
                <c:pt idx="0">
                  <c:v>Dp(9.13228E-07) </c:v>
                </c:pt>
              </c:strCache>
            </c:strRef>
          </c:tx>
          <c:spPr>
            <a:ln w="12700">
              <a:solidFill>
                <a:srgbClr val="80008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marine01!$AV$2:$AV$252</c:f>
              <c:numCache>
                <c:formatCode>0.00E+00</c:formatCode>
                <c:ptCount val="251"/>
                <c:pt idx="0">
                  <c:v>2.0140729999999998E-6</c:v>
                </c:pt>
                <c:pt idx="1">
                  <c:v>2.2672300000000001E-6</c:v>
                </c:pt>
                <c:pt idx="2">
                  <c:v>2.3083719999999999E-6</c:v>
                </c:pt>
                <c:pt idx="3">
                  <c:v>2.3531759999999999E-6</c:v>
                </c:pt>
                <c:pt idx="4">
                  <c:v>2.4020719999999999E-6</c:v>
                </c:pt>
                <c:pt idx="5">
                  <c:v>2.4556580000000002E-6</c:v>
                </c:pt>
                <c:pt idx="6">
                  <c:v>2.51469E-6</c:v>
                </c:pt>
                <c:pt idx="7">
                  <c:v>2.5801239999999999E-6</c:v>
                </c:pt>
                <c:pt idx="8">
                  <c:v>2.6531629999999999E-6</c:v>
                </c:pt>
                <c:pt idx="9">
                  <c:v>2.735334E-6</c:v>
                </c:pt>
                <c:pt idx="10">
                  <c:v>2.8286060000000001E-6</c:v>
                </c:pt>
                <c:pt idx="11">
                  <c:v>2.9355340000000002E-6</c:v>
                </c:pt>
                <c:pt idx="12">
                  <c:v>3.0594369999999998E-6</c:v>
                </c:pt>
                <c:pt idx="13">
                  <c:v>3.2047259999999999E-6</c:v>
                </c:pt>
                <c:pt idx="14">
                  <c:v>3.3771400000000001E-6</c:v>
                </c:pt>
                <c:pt idx="15">
                  <c:v>3.5841129999999998E-6</c:v>
                </c:pt>
                <c:pt idx="16">
                  <c:v>3.8350009999999999E-6</c:v>
                </c:pt>
                <c:pt idx="17">
                  <c:v>4.1409289999999998E-6</c:v>
                </c:pt>
                <c:pt idx="18">
                  <c:v>4.5138080000000001E-6</c:v>
                </c:pt>
                <c:pt idx="19">
                  <c:v>4.964406E-6</c:v>
                </c:pt>
                <c:pt idx="20">
                  <c:v>5.5020699999999998E-6</c:v>
                </c:pt>
                <c:pt idx="21">
                  <c:v>6.121802E-6</c:v>
                </c:pt>
                <c:pt idx="22">
                  <c:v>6.8057169999999997E-6</c:v>
                </c:pt>
                <c:pt idx="23">
                  <c:v>7.5177370000000004E-6</c:v>
                </c:pt>
                <c:pt idx="24">
                  <c:v>8.2098719999999992E-6</c:v>
                </c:pt>
                <c:pt idx="25">
                  <c:v>8.8381600000000001E-6</c:v>
                </c:pt>
                <c:pt idx="26">
                  <c:v>9.3782730000000008E-6</c:v>
                </c:pt>
                <c:pt idx="27">
                  <c:v>9.8285999999999994E-6</c:v>
                </c:pt>
                <c:pt idx="28">
                  <c:v>1.0202379999999999E-5</c:v>
                </c:pt>
                <c:pt idx="29">
                  <c:v>1.0517289999999999E-5</c:v>
                </c:pt>
                <c:pt idx="30">
                  <c:v>1.078905E-5</c:v>
                </c:pt>
                <c:pt idx="31">
                  <c:v>1.1029850000000001E-5</c:v>
                </c:pt>
                <c:pt idx="32">
                  <c:v>1.124825E-5</c:v>
                </c:pt>
                <c:pt idx="33">
                  <c:v>1.1449909999999999E-5</c:v>
                </c:pt>
                <c:pt idx="34">
                  <c:v>1.1638550000000001E-5</c:v>
                </c:pt>
                <c:pt idx="35">
                  <c:v>1.181668E-5</c:v>
                </c:pt>
                <c:pt idx="36">
                  <c:v>1.1986010000000001E-5</c:v>
                </c:pt>
                <c:pt idx="37">
                  <c:v>1.2147779999999999E-5</c:v>
                </c:pt>
                <c:pt idx="38">
                  <c:v>1.230292E-5</c:v>
                </c:pt>
                <c:pt idx="39">
                  <c:v>1.2452150000000001E-5</c:v>
                </c:pt>
                <c:pt idx="40">
                  <c:v>1.2596049999999999E-5</c:v>
                </c:pt>
                <c:pt idx="41">
                  <c:v>1.273509E-5</c:v>
                </c:pt>
                <c:pt idx="42">
                  <c:v>1.2869739999999999E-5</c:v>
                </c:pt>
                <c:pt idx="43">
                  <c:v>1.300032E-5</c:v>
                </c:pt>
                <c:pt idx="44">
                  <c:v>1.3127139999999999E-5</c:v>
                </c:pt>
                <c:pt idx="45">
                  <c:v>1.3250490000000001E-5</c:v>
                </c:pt>
                <c:pt idx="46">
                  <c:v>1.3370580000000001E-5</c:v>
                </c:pt>
                <c:pt idx="47">
                  <c:v>1.348765E-5</c:v>
                </c:pt>
                <c:pt idx="48">
                  <c:v>1.360184E-5</c:v>
                </c:pt>
                <c:pt idx="49">
                  <c:v>1.371336E-5</c:v>
                </c:pt>
                <c:pt idx="50">
                  <c:v>1.382238E-5</c:v>
                </c:pt>
                <c:pt idx="51">
                  <c:v>1.392902E-5</c:v>
                </c:pt>
                <c:pt idx="52">
                  <c:v>1.403345E-5</c:v>
                </c:pt>
                <c:pt idx="53">
                  <c:v>1.4135720000000001E-5</c:v>
                </c:pt>
                <c:pt idx="54">
                  <c:v>1.423601E-5</c:v>
                </c:pt>
                <c:pt idx="55">
                  <c:v>1.433436E-5</c:v>
                </c:pt>
                <c:pt idx="56">
                  <c:v>1.4430899999999999E-5</c:v>
                </c:pt>
                <c:pt idx="57">
                  <c:v>1.452571E-5</c:v>
                </c:pt>
                <c:pt idx="58">
                  <c:v>1.46188E-5</c:v>
                </c:pt>
                <c:pt idx="59">
                  <c:v>1.4710309999999999E-5</c:v>
                </c:pt>
                <c:pt idx="60">
                  <c:v>1.480033E-5</c:v>
                </c:pt>
                <c:pt idx="61">
                  <c:v>1.488886E-5</c:v>
                </c:pt>
                <c:pt idx="62">
                  <c:v>1.4976E-5</c:v>
                </c:pt>
                <c:pt idx="63">
                  <c:v>1.506177E-5</c:v>
                </c:pt>
                <c:pt idx="64">
                  <c:v>1.514626E-5</c:v>
                </c:pt>
                <c:pt idx="65">
                  <c:v>1.522949E-5</c:v>
                </c:pt>
                <c:pt idx="66">
                  <c:v>1.5311510000000001E-5</c:v>
                </c:pt>
                <c:pt idx="67">
                  <c:v>1.539237E-5</c:v>
                </c:pt>
                <c:pt idx="68">
                  <c:v>1.54721E-5</c:v>
                </c:pt>
                <c:pt idx="69">
                  <c:v>1.5550770000000002E-5</c:v>
                </c:pt>
                <c:pt idx="70">
                  <c:v>1.562839E-5</c:v>
                </c:pt>
                <c:pt idx="71">
                  <c:v>1.570501E-5</c:v>
                </c:pt>
                <c:pt idx="72">
                  <c:v>1.5780649999999999E-5</c:v>
                </c:pt>
                <c:pt idx="73">
                  <c:v>1.5855329999999999E-5</c:v>
                </c:pt>
                <c:pt idx="74">
                  <c:v>1.5929089999999999E-5</c:v>
                </c:pt>
                <c:pt idx="75">
                  <c:v>1.600195E-5</c:v>
                </c:pt>
                <c:pt idx="76">
                  <c:v>1.6073959999999999E-5</c:v>
                </c:pt>
                <c:pt idx="77">
                  <c:v>1.6145149999999999E-5</c:v>
                </c:pt>
                <c:pt idx="78">
                  <c:v>1.6215500000000001E-5</c:v>
                </c:pt>
                <c:pt idx="79">
                  <c:v>1.6285069999999999E-5</c:v>
                </c:pt>
                <c:pt idx="80">
                  <c:v>1.6353889999999999E-5</c:v>
                </c:pt>
                <c:pt idx="81">
                  <c:v>1.6421939999999999E-5</c:v>
                </c:pt>
                <c:pt idx="82">
                  <c:v>1.6489290000000001E-5</c:v>
                </c:pt>
                <c:pt idx="83">
                  <c:v>1.655592E-5</c:v>
                </c:pt>
                <c:pt idx="84">
                  <c:v>1.6621860000000001E-5</c:v>
                </c:pt>
                <c:pt idx="85">
                  <c:v>1.668713E-5</c:v>
                </c:pt>
                <c:pt idx="86">
                  <c:v>1.675174E-5</c:v>
                </c:pt>
                <c:pt idx="87">
                  <c:v>1.681571E-5</c:v>
                </c:pt>
                <c:pt idx="88">
                  <c:v>1.6879049999999999E-5</c:v>
                </c:pt>
                <c:pt idx="89">
                  <c:v>1.694179E-5</c:v>
                </c:pt>
                <c:pt idx="90">
                  <c:v>1.7003940000000001E-5</c:v>
                </c:pt>
                <c:pt idx="91">
                  <c:v>1.7065509999999998E-5</c:v>
                </c:pt>
                <c:pt idx="92">
                  <c:v>1.7126499999999999E-5</c:v>
                </c:pt>
                <c:pt idx="93">
                  <c:v>1.7186939999999999E-5</c:v>
                </c:pt>
                <c:pt idx="94">
                  <c:v>1.7246830000000001E-5</c:v>
                </c:pt>
                <c:pt idx="95">
                  <c:v>1.730619E-5</c:v>
                </c:pt>
                <c:pt idx="96">
                  <c:v>1.7365029999999999E-5</c:v>
                </c:pt>
                <c:pt idx="97">
                  <c:v>1.7423379999999999E-5</c:v>
                </c:pt>
                <c:pt idx="98">
                  <c:v>1.7481209999999999E-5</c:v>
                </c:pt>
                <c:pt idx="99">
                  <c:v>1.753858E-5</c:v>
                </c:pt>
                <c:pt idx="100">
                  <c:v>1.759544E-5</c:v>
                </c:pt>
                <c:pt idx="101">
                  <c:v>1.765186E-5</c:v>
                </c:pt>
                <c:pt idx="102">
                  <c:v>1.7707810000000001E-5</c:v>
                </c:pt>
                <c:pt idx="103">
                  <c:v>1.7763329999999999E-5</c:v>
                </c:pt>
                <c:pt idx="104">
                  <c:v>1.7818409999999999E-5</c:v>
                </c:pt>
                <c:pt idx="105">
                  <c:v>1.787305E-5</c:v>
                </c:pt>
                <c:pt idx="106">
                  <c:v>1.7927260000000001E-5</c:v>
                </c:pt>
                <c:pt idx="107">
                  <c:v>1.7981070000000001E-5</c:v>
                </c:pt>
                <c:pt idx="108">
                  <c:v>1.8034490000000001E-5</c:v>
                </c:pt>
                <c:pt idx="109">
                  <c:v>1.808747E-5</c:v>
                </c:pt>
                <c:pt idx="110">
                  <c:v>1.814006E-5</c:v>
                </c:pt>
                <c:pt idx="111">
                  <c:v>1.8192290000000001E-5</c:v>
                </c:pt>
                <c:pt idx="112">
                  <c:v>1.8244119999999998E-5</c:v>
                </c:pt>
                <c:pt idx="113">
                  <c:v>1.8295600000000001E-5</c:v>
                </c:pt>
                <c:pt idx="114">
                  <c:v>1.8346709999999999E-5</c:v>
                </c:pt>
                <c:pt idx="115">
                  <c:v>1.839744E-5</c:v>
                </c:pt>
                <c:pt idx="116">
                  <c:v>1.8447820000000001E-5</c:v>
                </c:pt>
                <c:pt idx="117">
                  <c:v>1.849788E-5</c:v>
                </c:pt>
                <c:pt idx="118">
                  <c:v>1.8547590000000001E-5</c:v>
                </c:pt>
                <c:pt idx="119">
                  <c:v>1.859697E-5</c:v>
                </c:pt>
                <c:pt idx="120">
                  <c:v>1.8646029999999999E-5</c:v>
                </c:pt>
                <c:pt idx="121">
                  <c:v>1.869476E-5</c:v>
                </c:pt>
                <c:pt idx="122">
                  <c:v>1.874315E-5</c:v>
                </c:pt>
                <c:pt idx="123">
                  <c:v>1.8791260000000001E-5</c:v>
                </c:pt>
                <c:pt idx="124">
                  <c:v>1.8839029999999999E-5</c:v>
                </c:pt>
                <c:pt idx="125">
                  <c:v>1.8886520000000001E-5</c:v>
                </c:pt>
                <c:pt idx="126">
                  <c:v>1.8933700000000001E-5</c:v>
                </c:pt>
                <c:pt idx="127">
                  <c:v>1.8980599999999999E-5</c:v>
                </c:pt>
                <c:pt idx="128">
                  <c:v>1.902721E-5</c:v>
                </c:pt>
                <c:pt idx="129">
                  <c:v>1.9073530000000002E-5</c:v>
                </c:pt>
                <c:pt idx="130">
                  <c:v>1.9119540000000002E-5</c:v>
                </c:pt>
                <c:pt idx="131">
                  <c:v>1.9165300000000001E-5</c:v>
                </c:pt>
                <c:pt idx="132">
                  <c:v>1.9210780000000001E-5</c:v>
                </c:pt>
                <c:pt idx="133">
                  <c:v>1.9255979999999999E-5</c:v>
                </c:pt>
                <c:pt idx="134">
                  <c:v>1.9300920000000002E-5</c:v>
                </c:pt>
                <c:pt idx="135">
                  <c:v>1.93456E-5</c:v>
                </c:pt>
                <c:pt idx="136">
                  <c:v>1.9390030000000001E-5</c:v>
                </c:pt>
                <c:pt idx="137">
                  <c:v>1.943423E-5</c:v>
                </c:pt>
                <c:pt idx="138">
                  <c:v>1.947816E-5</c:v>
                </c:pt>
                <c:pt idx="139">
                  <c:v>1.952185E-5</c:v>
                </c:pt>
                <c:pt idx="140">
                  <c:v>1.9565279999999999E-5</c:v>
                </c:pt>
                <c:pt idx="141">
                  <c:v>1.960849E-5</c:v>
                </c:pt>
                <c:pt idx="142">
                  <c:v>1.9651439999999999E-5</c:v>
                </c:pt>
                <c:pt idx="143">
                  <c:v>1.9694190000000001E-5</c:v>
                </c:pt>
                <c:pt idx="144">
                  <c:v>1.9736679999999999E-5</c:v>
                </c:pt>
                <c:pt idx="145">
                  <c:v>1.9778950000000001E-5</c:v>
                </c:pt>
                <c:pt idx="146">
                  <c:v>1.9820999999999999E-5</c:v>
                </c:pt>
                <c:pt idx="147">
                  <c:v>1.9862830000000001E-5</c:v>
                </c:pt>
                <c:pt idx="148">
                  <c:v>1.9904430000000001E-5</c:v>
                </c:pt>
                <c:pt idx="149">
                  <c:v>1.994583E-5</c:v>
                </c:pt>
                <c:pt idx="150">
                  <c:v>1.9987010000000001E-5</c:v>
                </c:pt>
                <c:pt idx="151">
                  <c:v>2.0027990000000001E-5</c:v>
                </c:pt>
                <c:pt idx="152">
                  <c:v>2.0068760000000001E-5</c:v>
                </c:pt>
                <c:pt idx="153">
                  <c:v>2.0109310000000001E-5</c:v>
                </c:pt>
                <c:pt idx="154">
                  <c:v>2.0149659999999998E-5</c:v>
                </c:pt>
                <c:pt idx="155">
                  <c:v>2.0189809999999998E-5</c:v>
                </c:pt>
                <c:pt idx="156">
                  <c:v>2.0229769999999999E-5</c:v>
                </c:pt>
                <c:pt idx="157">
                  <c:v>2.0269539999999999E-5</c:v>
                </c:pt>
                <c:pt idx="158">
                  <c:v>2.0309099999999998E-5</c:v>
                </c:pt>
                <c:pt idx="159">
                  <c:v>2.0348479999999999E-5</c:v>
                </c:pt>
                <c:pt idx="160">
                  <c:v>2.038768E-5</c:v>
                </c:pt>
                <c:pt idx="161">
                  <c:v>2.0426680000000001E-5</c:v>
                </c:pt>
                <c:pt idx="162">
                  <c:v>2.0465499999999999E-5</c:v>
                </c:pt>
                <c:pt idx="163">
                  <c:v>2.0504139999999998E-5</c:v>
                </c:pt>
                <c:pt idx="164">
                  <c:v>2.0542590000000001E-5</c:v>
                </c:pt>
                <c:pt idx="165">
                  <c:v>2.0580859999999999E-5</c:v>
                </c:pt>
                <c:pt idx="166">
                  <c:v>2.0618960000000001E-5</c:v>
                </c:pt>
                <c:pt idx="167">
                  <c:v>2.0656880000000001E-5</c:v>
                </c:pt>
                <c:pt idx="168">
                  <c:v>2.0694639999999999E-5</c:v>
                </c:pt>
                <c:pt idx="169">
                  <c:v>2.0732219999999999E-5</c:v>
                </c:pt>
                <c:pt idx="170">
                  <c:v>2.0769640000000001E-5</c:v>
                </c:pt>
                <c:pt idx="171">
                  <c:v>2.0806890000000002E-5</c:v>
                </c:pt>
                <c:pt idx="172">
                  <c:v>2.084397E-5</c:v>
                </c:pt>
                <c:pt idx="173">
                  <c:v>2.0880890000000001E-5</c:v>
                </c:pt>
                <c:pt idx="174">
                  <c:v>2.0917650000000001E-5</c:v>
                </c:pt>
                <c:pt idx="175">
                  <c:v>2.095425E-5</c:v>
                </c:pt>
                <c:pt idx="176">
                  <c:v>2.0990690000000001E-5</c:v>
                </c:pt>
                <c:pt idx="177">
                  <c:v>2.1026969999999998E-5</c:v>
                </c:pt>
                <c:pt idx="178">
                  <c:v>2.1063100000000002E-5</c:v>
                </c:pt>
                <c:pt idx="179">
                  <c:v>2.1099080000000001E-5</c:v>
                </c:pt>
                <c:pt idx="180">
                  <c:v>2.1134920000000001E-5</c:v>
                </c:pt>
                <c:pt idx="181">
                  <c:v>2.117059E-5</c:v>
                </c:pt>
                <c:pt idx="182">
                  <c:v>2.1206120000000002E-5</c:v>
                </c:pt>
                <c:pt idx="183">
                  <c:v>2.12415E-5</c:v>
                </c:pt>
                <c:pt idx="184">
                  <c:v>2.1276730000000001E-5</c:v>
                </c:pt>
                <c:pt idx="185">
                  <c:v>2.131182E-5</c:v>
                </c:pt>
                <c:pt idx="186">
                  <c:v>2.1346770000000002E-5</c:v>
                </c:pt>
                <c:pt idx="187">
                  <c:v>2.1381580000000001E-5</c:v>
                </c:pt>
                <c:pt idx="188">
                  <c:v>2.141625E-5</c:v>
                </c:pt>
                <c:pt idx="189">
                  <c:v>2.1450769999999999E-5</c:v>
                </c:pt>
                <c:pt idx="190">
                  <c:v>2.1485159999999999E-5</c:v>
                </c:pt>
                <c:pt idx="191">
                  <c:v>2.1519420000000001E-5</c:v>
                </c:pt>
                <c:pt idx="192">
                  <c:v>2.1553539999999999E-5</c:v>
                </c:pt>
                <c:pt idx="193">
                  <c:v>2.1587530000000002E-5</c:v>
                </c:pt>
                <c:pt idx="194">
                  <c:v>2.1621380000000001E-5</c:v>
                </c:pt>
                <c:pt idx="195">
                  <c:v>2.1655109999999999E-5</c:v>
                </c:pt>
                <c:pt idx="196">
                  <c:v>2.1688690000000001E-5</c:v>
                </c:pt>
                <c:pt idx="197">
                  <c:v>2.1722160000000001E-5</c:v>
                </c:pt>
                <c:pt idx="198">
                  <c:v>2.1755499999999999E-5</c:v>
                </c:pt>
                <c:pt idx="199">
                  <c:v>2.1788720000000002E-5</c:v>
                </c:pt>
                <c:pt idx="200">
                  <c:v>2.1821809999999999E-5</c:v>
                </c:pt>
                <c:pt idx="201">
                  <c:v>2.1854780000000002E-5</c:v>
                </c:pt>
                <c:pt idx="202">
                  <c:v>2.1887619999999998E-5</c:v>
                </c:pt>
                <c:pt idx="203">
                  <c:v>2.192033E-5</c:v>
                </c:pt>
                <c:pt idx="204">
                  <c:v>2.195293E-5</c:v>
                </c:pt>
                <c:pt idx="205">
                  <c:v>2.1985419999999999E-5</c:v>
                </c:pt>
                <c:pt idx="206">
                  <c:v>2.201778E-5</c:v>
                </c:pt>
                <c:pt idx="207">
                  <c:v>2.2050019999999999E-5</c:v>
                </c:pt>
                <c:pt idx="208">
                  <c:v>2.208215E-5</c:v>
                </c:pt>
                <c:pt idx="209">
                  <c:v>2.211416E-5</c:v>
                </c:pt>
                <c:pt idx="210">
                  <c:v>2.2146059999999999E-5</c:v>
                </c:pt>
                <c:pt idx="211">
                  <c:v>2.2177839999999999E-5</c:v>
                </c:pt>
                <c:pt idx="212">
                  <c:v>2.2209509999999999E-5</c:v>
                </c:pt>
                <c:pt idx="213">
                  <c:v>2.2241070000000001E-5</c:v>
                </c:pt>
                <c:pt idx="214">
                  <c:v>2.2272529999999999E-5</c:v>
                </c:pt>
                <c:pt idx="215">
                  <c:v>2.230387E-5</c:v>
                </c:pt>
                <c:pt idx="216">
                  <c:v>2.2335099999999999E-5</c:v>
                </c:pt>
                <c:pt idx="217">
                  <c:v>2.2366230000000002E-5</c:v>
                </c:pt>
                <c:pt idx="218">
                  <c:v>2.239725E-5</c:v>
                </c:pt>
                <c:pt idx="219">
                  <c:v>2.242816E-5</c:v>
                </c:pt>
                <c:pt idx="220">
                  <c:v>2.2458980000000002E-5</c:v>
                </c:pt>
                <c:pt idx="221">
                  <c:v>2.2489689999999998E-5</c:v>
                </c:pt>
                <c:pt idx="222">
                  <c:v>2.252028E-5</c:v>
                </c:pt>
                <c:pt idx="223">
                  <c:v>2.255078E-5</c:v>
                </c:pt>
                <c:pt idx="224">
                  <c:v>2.2581179999999998E-5</c:v>
                </c:pt>
                <c:pt idx="225">
                  <c:v>2.2611480000000001E-5</c:v>
                </c:pt>
                <c:pt idx="226">
                  <c:v>2.2641669999999998E-5</c:v>
                </c:pt>
                <c:pt idx="227">
                  <c:v>2.267177E-5</c:v>
                </c:pt>
                <c:pt idx="228">
                  <c:v>2.2701770000000001E-5</c:v>
                </c:pt>
                <c:pt idx="229">
                  <c:v>2.2731659999999998E-5</c:v>
                </c:pt>
                <c:pt idx="230">
                  <c:v>2.2761459999999999E-5</c:v>
                </c:pt>
                <c:pt idx="231">
                  <c:v>2.2791170000000001E-5</c:v>
                </c:pt>
                <c:pt idx="232">
                  <c:v>2.2820770000000001E-5</c:v>
                </c:pt>
                <c:pt idx="233">
                  <c:v>2.2850279999999999E-5</c:v>
                </c:pt>
                <c:pt idx="234">
                  <c:v>2.2879710000000001E-5</c:v>
                </c:pt>
                <c:pt idx="235">
                  <c:v>2.290904E-5</c:v>
                </c:pt>
                <c:pt idx="236">
                  <c:v>2.2938279999999999E-5</c:v>
                </c:pt>
                <c:pt idx="237">
                  <c:v>2.2967420000000001E-5</c:v>
                </c:pt>
                <c:pt idx="238">
                  <c:v>2.2996480000000001E-5</c:v>
                </c:pt>
                <c:pt idx="239">
                  <c:v>2.3025440000000001E-5</c:v>
                </c:pt>
                <c:pt idx="240">
                  <c:v>2.3054319999999999E-5</c:v>
                </c:pt>
                <c:pt idx="241">
                  <c:v>2.308311E-5</c:v>
                </c:pt>
                <c:pt idx="242">
                  <c:v>2.3111800000000001E-5</c:v>
                </c:pt>
                <c:pt idx="243">
                  <c:v>2.314041E-5</c:v>
                </c:pt>
                <c:pt idx="244">
                  <c:v>2.316893E-5</c:v>
                </c:pt>
                <c:pt idx="245">
                  <c:v>2.319736E-5</c:v>
                </c:pt>
                <c:pt idx="246">
                  <c:v>2.3225710000000001E-5</c:v>
                </c:pt>
                <c:pt idx="247">
                  <c:v>2.3253959999999999E-5</c:v>
                </c:pt>
                <c:pt idx="248">
                  <c:v>2.3282140000000001E-5</c:v>
                </c:pt>
                <c:pt idx="249">
                  <c:v>2.3310230000000001E-5</c:v>
                </c:pt>
                <c:pt idx="250">
                  <c:v>2.3338239999999999E-5</c:v>
                </c:pt>
              </c:numCache>
            </c:numRef>
          </c:yVal>
          <c:smooth val="1"/>
          <c:extLst>
            <c:ext xmlns:c16="http://schemas.microsoft.com/office/drawing/2014/chart" uri="{C3380CC4-5D6E-409C-BE32-E72D297353CC}">
              <c16:uniqueId val="{0000002B-4D4C-4B1C-89A4-3D3AFACA9F2D}"/>
            </c:ext>
          </c:extLst>
        </c:ser>
        <c:ser>
          <c:idx val="44"/>
          <c:order val="44"/>
          <c:tx>
            <c:strRef>
              <c:f>marine01!$AW$1</c:f>
              <c:strCache>
                <c:ptCount val="1"/>
                <c:pt idx="0">
                  <c:v>Dp(1.00172E-06) </c:v>
                </c:pt>
              </c:strCache>
            </c:strRef>
          </c:tx>
          <c:spPr>
            <a:ln w="12700">
              <a:solidFill>
                <a:srgbClr val="00808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marine01!$AW$2:$AW$252</c:f>
              <c:numCache>
                <c:formatCode>0.00E+00</c:formatCode>
                <c:ptCount val="251"/>
                <c:pt idx="0">
                  <c:v>2.212737E-6</c:v>
                </c:pt>
                <c:pt idx="1">
                  <c:v>2.4881150000000001E-6</c:v>
                </c:pt>
                <c:pt idx="2">
                  <c:v>2.533302E-6</c:v>
                </c:pt>
                <c:pt idx="3">
                  <c:v>2.582437E-6</c:v>
                </c:pt>
                <c:pt idx="4">
                  <c:v>2.6360400000000001E-6</c:v>
                </c:pt>
                <c:pt idx="5">
                  <c:v>2.6947549999999998E-6</c:v>
                </c:pt>
                <c:pt idx="6">
                  <c:v>2.759394E-6</c:v>
                </c:pt>
                <c:pt idx="7">
                  <c:v>2.8309829999999998E-6</c:v>
                </c:pt>
                <c:pt idx="8">
                  <c:v>2.9108020000000002E-6</c:v>
                </c:pt>
                <c:pt idx="9">
                  <c:v>3.0004699999999999E-6</c:v>
                </c:pt>
                <c:pt idx="10">
                  <c:v>3.1020530000000001E-6</c:v>
                </c:pt>
                <c:pt idx="11">
                  <c:v>3.2182099999999998E-6</c:v>
                </c:pt>
                <c:pt idx="12">
                  <c:v>3.3523430000000002E-6</c:v>
                </c:pt>
                <c:pt idx="13">
                  <c:v>3.508909E-6</c:v>
                </c:pt>
                <c:pt idx="14">
                  <c:v>3.6935910000000001E-6</c:v>
                </c:pt>
                <c:pt idx="15">
                  <c:v>3.9135860000000001E-6</c:v>
                </c:pt>
                <c:pt idx="16">
                  <c:v>4.1777120000000002E-6</c:v>
                </c:pt>
                <c:pt idx="17">
                  <c:v>4.4961580000000004E-6</c:v>
                </c:pt>
                <c:pt idx="18">
                  <c:v>4.8795240000000003E-6</c:v>
                </c:pt>
                <c:pt idx="19">
                  <c:v>5.3371110000000002E-6</c:v>
                </c:pt>
                <c:pt idx="20">
                  <c:v>5.8771250000000001E-6</c:v>
                </c:pt>
                <c:pt idx="21">
                  <c:v>6.4942340000000001E-6</c:v>
                </c:pt>
                <c:pt idx="22">
                  <c:v>7.171419E-6</c:v>
                </c:pt>
                <c:pt idx="23">
                  <c:v>7.8744009999999998E-6</c:v>
                </c:pt>
                <c:pt idx="24">
                  <c:v>8.5572210000000008E-6</c:v>
                </c:pt>
                <c:pt idx="25">
                  <c:v>9.1774380000000002E-6</c:v>
                </c:pt>
                <c:pt idx="26">
                  <c:v>9.7113919999999997E-6</c:v>
                </c:pt>
                <c:pt idx="27">
                  <c:v>1.015744E-5</c:v>
                </c:pt>
                <c:pt idx="28">
                  <c:v>1.052844E-5</c:v>
                </c:pt>
                <c:pt idx="29">
                  <c:v>1.0841640000000001E-5</c:v>
                </c:pt>
                <c:pt idx="30">
                  <c:v>1.1112400000000001E-5</c:v>
                </c:pt>
                <c:pt idx="31">
                  <c:v>1.135264E-5</c:v>
                </c:pt>
                <c:pt idx="32">
                  <c:v>1.157078E-5</c:v>
                </c:pt>
                <c:pt idx="33">
                  <c:v>1.177234E-5</c:v>
                </c:pt>
                <c:pt idx="34">
                  <c:v>1.1960999999999999E-5</c:v>
                </c:pt>
                <c:pt idx="35">
                  <c:v>1.213922E-5</c:v>
                </c:pt>
                <c:pt idx="36">
                  <c:v>1.2308690000000001E-5</c:v>
                </c:pt>
                <c:pt idx="37">
                  <c:v>1.247064E-5</c:v>
                </c:pt>
                <c:pt idx="38">
                  <c:v>1.262597E-5</c:v>
                </c:pt>
                <c:pt idx="39">
                  <c:v>1.2775419999999999E-5</c:v>
                </c:pt>
                <c:pt idx="40">
                  <c:v>1.2919550000000001E-5</c:v>
                </c:pt>
                <c:pt idx="41">
                  <c:v>1.3058820000000001E-5</c:v>
                </c:pt>
                <c:pt idx="42">
                  <c:v>1.31937E-5</c:v>
                </c:pt>
                <c:pt idx="43">
                  <c:v>1.332453E-5</c:v>
                </c:pt>
                <c:pt idx="44">
                  <c:v>1.34516E-5</c:v>
                </c:pt>
                <c:pt idx="45">
                  <c:v>1.3575189999999999E-5</c:v>
                </c:pt>
                <c:pt idx="46">
                  <c:v>1.369553E-5</c:v>
                </c:pt>
                <c:pt idx="47">
                  <c:v>1.381284E-5</c:v>
                </c:pt>
                <c:pt idx="48">
                  <c:v>1.392728E-5</c:v>
                </c:pt>
                <c:pt idx="49">
                  <c:v>1.403904E-5</c:v>
                </c:pt>
                <c:pt idx="50">
                  <c:v>1.41483E-5</c:v>
                </c:pt>
                <c:pt idx="51">
                  <c:v>1.425517E-5</c:v>
                </c:pt>
                <c:pt idx="52">
                  <c:v>1.435983E-5</c:v>
                </c:pt>
                <c:pt idx="53">
                  <c:v>1.446234E-5</c:v>
                </c:pt>
                <c:pt idx="54">
                  <c:v>1.456286E-5</c:v>
                </c:pt>
                <c:pt idx="55">
                  <c:v>1.466143E-5</c:v>
                </c:pt>
                <c:pt idx="56">
                  <c:v>1.475819E-5</c:v>
                </c:pt>
                <c:pt idx="57">
                  <c:v>1.4853209999999999E-5</c:v>
                </c:pt>
                <c:pt idx="58">
                  <c:v>1.494652E-5</c:v>
                </c:pt>
                <c:pt idx="59">
                  <c:v>1.5038240000000001E-5</c:v>
                </c:pt>
                <c:pt idx="60">
                  <c:v>1.5128470000000001E-5</c:v>
                </c:pt>
                <c:pt idx="61">
                  <c:v>1.5217200000000001E-5</c:v>
                </c:pt>
                <c:pt idx="62">
                  <c:v>1.5304539999999998E-5</c:v>
                </c:pt>
                <c:pt idx="63">
                  <c:v>1.5390500000000001E-5</c:v>
                </c:pt>
                <c:pt idx="64">
                  <c:v>1.547519E-5</c:v>
                </c:pt>
                <c:pt idx="65">
                  <c:v>1.5558610000000001E-5</c:v>
                </c:pt>
                <c:pt idx="66">
                  <c:v>1.5640819999999999E-5</c:v>
                </c:pt>
                <c:pt idx="67">
                  <c:v>1.572186E-5</c:v>
                </c:pt>
                <c:pt idx="68">
                  <c:v>1.580177E-5</c:v>
                </c:pt>
                <c:pt idx="69">
                  <c:v>1.5880609999999999E-5</c:v>
                </c:pt>
                <c:pt idx="70">
                  <c:v>1.5958420000000001E-5</c:v>
                </c:pt>
                <c:pt idx="71">
                  <c:v>1.6035209999999999E-5</c:v>
                </c:pt>
                <c:pt idx="72">
                  <c:v>1.6111009999999999E-5</c:v>
                </c:pt>
                <c:pt idx="73">
                  <c:v>1.6185860000000001E-5</c:v>
                </c:pt>
                <c:pt idx="74">
                  <c:v>1.6259779999999998E-5</c:v>
                </c:pt>
                <c:pt idx="75">
                  <c:v>1.6332800000000001E-5</c:v>
                </c:pt>
                <c:pt idx="76">
                  <c:v>1.6404970000000001E-5</c:v>
                </c:pt>
                <c:pt idx="77">
                  <c:v>1.6476310000000001E-5</c:v>
                </c:pt>
                <c:pt idx="78">
                  <c:v>1.654681E-5</c:v>
                </c:pt>
                <c:pt idx="79">
                  <c:v>1.6616530000000001E-5</c:v>
                </c:pt>
                <c:pt idx="80">
                  <c:v>1.6685490000000001E-5</c:v>
                </c:pt>
                <c:pt idx="81">
                  <c:v>1.6753690000000001E-5</c:v>
                </c:pt>
                <c:pt idx="82">
                  <c:v>1.6821179999999999E-5</c:v>
                </c:pt>
                <c:pt idx="83">
                  <c:v>1.6887950000000002E-5</c:v>
                </c:pt>
                <c:pt idx="84">
                  <c:v>1.6954029999999999E-5</c:v>
                </c:pt>
                <c:pt idx="85">
                  <c:v>1.701943E-5</c:v>
                </c:pt>
                <c:pt idx="86">
                  <c:v>1.708418E-5</c:v>
                </c:pt>
                <c:pt idx="87">
                  <c:v>1.7148270000000001E-5</c:v>
                </c:pt>
                <c:pt idx="88">
                  <c:v>1.721175E-5</c:v>
                </c:pt>
                <c:pt idx="89">
                  <c:v>1.727461E-5</c:v>
                </c:pt>
                <c:pt idx="90">
                  <c:v>1.7336879999999999E-5</c:v>
                </c:pt>
                <c:pt idx="91">
                  <c:v>1.7398570000000001E-5</c:v>
                </c:pt>
                <c:pt idx="92">
                  <c:v>1.745968E-5</c:v>
                </c:pt>
                <c:pt idx="93">
                  <c:v>1.7520240000000002E-5</c:v>
                </c:pt>
                <c:pt idx="94">
                  <c:v>1.7580250000000002E-5</c:v>
                </c:pt>
                <c:pt idx="95">
                  <c:v>1.7639720000000001E-5</c:v>
                </c:pt>
                <c:pt idx="96">
                  <c:v>1.7698679999999999E-5</c:v>
                </c:pt>
                <c:pt idx="97">
                  <c:v>1.7757129999999998E-5</c:v>
                </c:pt>
                <c:pt idx="98">
                  <c:v>1.781508E-5</c:v>
                </c:pt>
                <c:pt idx="99">
                  <c:v>1.7872549999999999E-5</c:v>
                </c:pt>
                <c:pt idx="100">
                  <c:v>1.792952E-5</c:v>
                </c:pt>
                <c:pt idx="101">
                  <c:v>1.798604E-5</c:v>
                </c:pt>
                <c:pt idx="102">
                  <c:v>1.8042090000000001E-5</c:v>
                </c:pt>
                <c:pt idx="103">
                  <c:v>1.8097709999999999E-5</c:v>
                </c:pt>
                <c:pt idx="104">
                  <c:v>1.815289E-5</c:v>
                </c:pt>
                <c:pt idx="105">
                  <c:v>1.820762E-5</c:v>
                </c:pt>
                <c:pt idx="106">
                  <c:v>1.8261930000000001E-5</c:v>
                </c:pt>
                <c:pt idx="107">
                  <c:v>1.831583E-5</c:v>
                </c:pt>
                <c:pt idx="108">
                  <c:v>1.8369350000000001E-5</c:v>
                </c:pt>
                <c:pt idx="109">
                  <c:v>1.842242E-5</c:v>
                </c:pt>
                <c:pt idx="110">
                  <c:v>1.8475099999999999E-5</c:v>
                </c:pt>
                <c:pt idx="111">
                  <c:v>1.852742E-5</c:v>
                </c:pt>
                <c:pt idx="112">
                  <c:v>1.857934E-5</c:v>
                </c:pt>
                <c:pt idx="113">
                  <c:v>1.8630900000000001E-5</c:v>
                </c:pt>
                <c:pt idx="114">
                  <c:v>1.8682090000000001E-5</c:v>
                </c:pt>
                <c:pt idx="115">
                  <c:v>1.8732909999999999E-5</c:v>
                </c:pt>
                <c:pt idx="116">
                  <c:v>1.8783369999999998E-5</c:v>
                </c:pt>
                <c:pt idx="117">
                  <c:v>1.8833509999999999E-5</c:v>
                </c:pt>
                <c:pt idx="118">
                  <c:v>1.8883299999999999E-5</c:v>
                </c:pt>
                <c:pt idx="119">
                  <c:v>1.893276E-5</c:v>
                </c:pt>
                <c:pt idx="120">
                  <c:v>1.8981899999999999E-5</c:v>
                </c:pt>
                <c:pt idx="121">
                  <c:v>1.9030700000000001E-5</c:v>
                </c:pt>
                <c:pt idx="122">
                  <c:v>1.907917E-5</c:v>
                </c:pt>
                <c:pt idx="123">
                  <c:v>1.9127349999999999E-5</c:v>
                </c:pt>
                <c:pt idx="124">
                  <c:v>1.9175190000000002E-5</c:v>
                </c:pt>
                <c:pt idx="125">
                  <c:v>1.9222759999999999E-5</c:v>
                </c:pt>
                <c:pt idx="126">
                  <c:v>1.9270010000000001E-5</c:v>
                </c:pt>
                <c:pt idx="127">
                  <c:v>1.931698E-5</c:v>
                </c:pt>
                <c:pt idx="128">
                  <c:v>1.936366E-5</c:v>
                </c:pt>
                <c:pt idx="129">
                  <c:v>1.9410040000000002E-5</c:v>
                </c:pt>
                <c:pt idx="130">
                  <c:v>1.945612E-5</c:v>
                </c:pt>
                <c:pt idx="131">
                  <c:v>1.9501950000000001E-5</c:v>
                </c:pt>
                <c:pt idx="132">
                  <c:v>1.9547490000000001E-5</c:v>
                </c:pt>
                <c:pt idx="133">
                  <c:v>1.959276E-5</c:v>
                </c:pt>
                <c:pt idx="134">
                  <c:v>1.963775E-5</c:v>
                </c:pt>
                <c:pt idx="135">
                  <c:v>1.96825E-5</c:v>
                </c:pt>
                <c:pt idx="136">
                  <c:v>1.9726989999999999E-5</c:v>
                </c:pt>
                <c:pt idx="137">
                  <c:v>1.9771250000000001E-5</c:v>
                </c:pt>
                <c:pt idx="138">
                  <c:v>1.9815229999999998E-5</c:v>
                </c:pt>
                <c:pt idx="139">
                  <c:v>1.9858979999999999E-5</c:v>
                </c:pt>
                <c:pt idx="140">
                  <c:v>1.990248E-5</c:v>
                </c:pt>
                <c:pt idx="141">
                  <c:v>1.9945740000000001E-5</c:v>
                </c:pt>
                <c:pt idx="142">
                  <c:v>1.9988750000000001E-5</c:v>
                </c:pt>
                <c:pt idx="143">
                  <c:v>2.003155E-5</c:v>
                </c:pt>
                <c:pt idx="144">
                  <c:v>2.0074100000000001E-5</c:v>
                </c:pt>
                <c:pt idx="145">
                  <c:v>2.0116420000000001E-5</c:v>
                </c:pt>
                <c:pt idx="146">
                  <c:v>2.0158529999999999E-5</c:v>
                </c:pt>
                <c:pt idx="147">
                  <c:v>2.0200410000000001E-5</c:v>
                </c:pt>
                <c:pt idx="148">
                  <c:v>2.024205E-5</c:v>
                </c:pt>
                <c:pt idx="149">
                  <c:v>2.0283510000000001E-5</c:v>
                </c:pt>
                <c:pt idx="150">
                  <c:v>2.0324730000000001E-5</c:v>
                </c:pt>
                <c:pt idx="151">
                  <c:v>2.0365760000000001E-5</c:v>
                </c:pt>
                <c:pt idx="152">
                  <c:v>2.0406580000000001E-5</c:v>
                </c:pt>
                <c:pt idx="153">
                  <c:v>2.0447180000000002E-5</c:v>
                </c:pt>
                <c:pt idx="154">
                  <c:v>2.0487570000000001E-5</c:v>
                </c:pt>
                <c:pt idx="155">
                  <c:v>2.0527770000000001E-5</c:v>
                </c:pt>
                <c:pt idx="156">
                  <c:v>2.0567779999999998E-5</c:v>
                </c:pt>
                <c:pt idx="157">
                  <c:v>2.0607590000000002E-5</c:v>
                </c:pt>
                <c:pt idx="158">
                  <c:v>2.0647200000000001E-5</c:v>
                </c:pt>
                <c:pt idx="159">
                  <c:v>2.0686620000000001E-5</c:v>
                </c:pt>
                <c:pt idx="160">
                  <c:v>2.0725860000000001E-5</c:v>
                </c:pt>
                <c:pt idx="161">
                  <c:v>2.0764899999999998E-5</c:v>
                </c:pt>
                <c:pt idx="162">
                  <c:v>2.080377E-5</c:v>
                </c:pt>
                <c:pt idx="163">
                  <c:v>2.0842449999999999E-5</c:v>
                </c:pt>
                <c:pt idx="164">
                  <c:v>2.0880940000000001E-5</c:v>
                </c:pt>
                <c:pt idx="165">
                  <c:v>2.0919250000000001E-5</c:v>
                </c:pt>
                <c:pt idx="166">
                  <c:v>2.095739E-5</c:v>
                </c:pt>
                <c:pt idx="167">
                  <c:v>2.0995349999999999E-5</c:v>
                </c:pt>
                <c:pt idx="168">
                  <c:v>2.103315E-5</c:v>
                </c:pt>
                <c:pt idx="169">
                  <c:v>2.107077E-5</c:v>
                </c:pt>
                <c:pt idx="170">
                  <c:v>2.110822E-5</c:v>
                </c:pt>
                <c:pt idx="171">
                  <c:v>2.114551E-5</c:v>
                </c:pt>
                <c:pt idx="172">
                  <c:v>2.1182630000000002E-5</c:v>
                </c:pt>
                <c:pt idx="173">
                  <c:v>2.1219580000000001E-5</c:v>
                </c:pt>
                <c:pt idx="174">
                  <c:v>2.125637E-5</c:v>
                </c:pt>
                <c:pt idx="175">
                  <c:v>2.1293010000000002E-5</c:v>
                </c:pt>
                <c:pt idx="176">
                  <c:v>2.1329480000000002E-5</c:v>
                </c:pt>
                <c:pt idx="177">
                  <c:v>2.1365800000000001E-5</c:v>
                </c:pt>
                <c:pt idx="178">
                  <c:v>2.140196E-5</c:v>
                </c:pt>
                <c:pt idx="179">
                  <c:v>2.1437969999999998E-5</c:v>
                </c:pt>
                <c:pt idx="180">
                  <c:v>2.147384E-5</c:v>
                </c:pt>
                <c:pt idx="181">
                  <c:v>2.1509540000000001E-5</c:v>
                </c:pt>
                <c:pt idx="182">
                  <c:v>2.1545109999999999E-5</c:v>
                </c:pt>
                <c:pt idx="183">
                  <c:v>2.1580519999999999E-5</c:v>
                </c:pt>
                <c:pt idx="184">
                  <c:v>2.1615779999999999E-5</c:v>
                </c:pt>
                <c:pt idx="185">
                  <c:v>2.16509E-5</c:v>
                </c:pt>
                <c:pt idx="186">
                  <c:v>2.168587E-5</c:v>
                </c:pt>
                <c:pt idx="187">
                  <c:v>2.1720710000000001E-5</c:v>
                </c:pt>
                <c:pt idx="188">
                  <c:v>2.1755409999999999E-5</c:v>
                </c:pt>
                <c:pt idx="189">
                  <c:v>2.1789970000000001E-5</c:v>
                </c:pt>
                <c:pt idx="190">
                  <c:v>2.1824379999999999E-5</c:v>
                </c:pt>
                <c:pt idx="191">
                  <c:v>2.1858669999999999E-5</c:v>
                </c:pt>
                <c:pt idx="192">
                  <c:v>2.1892809999999999E-5</c:v>
                </c:pt>
                <c:pt idx="193">
                  <c:v>2.192683E-5</c:v>
                </c:pt>
                <c:pt idx="194">
                  <c:v>2.1960709999999999E-5</c:v>
                </c:pt>
                <c:pt idx="195">
                  <c:v>2.1994460000000002E-5</c:v>
                </c:pt>
                <c:pt idx="196">
                  <c:v>2.2028070000000001E-5</c:v>
                </c:pt>
                <c:pt idx="197">
                  <c:v>2.206156E-5</c:v>
                </c:pt>
                <c:pt idx="198">
                  <c:v>2.209493E-5</c:v>
                </c:pt>
                <c:pt idx="199">
                  <c:v>2.2128170000000001E-5</c:v>
                </c:pt>
                <c:pt idx="200">
                  <c:v>2.216129E-5</c:v>
                </c:pt>
                <c:pt idx="201">
                  <c:v>2.2194280000000001E-5</c:v>
                </c:pt>
                <c:pt idx="202">
                  <c:v>2.2227139999999999E-5</c:v>
                </c:pt>
                <c:pt idx="203">
                  <c:v>2.2259879999999999E-5</c:v>
                </c:pt>
                <c:pt idx="204">
                  <c:v>2.22925E-5</c:v>
                </c:pt>
                <c:pt idx="205">
                  <c:v>2.2325010000000001E-5</c:v>
                </c:pt>
                <c:pt idx="206">
                  <c:v>2.235739E-5</c:v>
                </c:pt>
                <c:pt idx="207">
                  <c:v>2.238965E-5</c:v>
                </c:pt>
                <c:pt idx="208">
                  <c:v>2.2421799999999999E-5</c:v>
                </c:pt>
                <c:pt idx="209">
                  <c:v>2.245383E-5</c:v>
                </c:pt>
                <c:pt idx="210">
                  <c:v>2.2485750000000001E-5</c:v>
                </c:pt>
                <c:pt idx="211">
                  <c:v>2.2517549999999999E-5</c:v>
                </c:pt>
                <c:pt idx="212">
                  <c:v>2.2549250000000001E-5</c:v>
                </c:pt>
                <c:pt idx="213">
                  <c:v>2.2580830000000001E-5</c:v>
                </c:pt>
                <c:pt idx="214">
                  <c:v>2.26123E-5</c:v>
                </c:pt>
                <c:pt idx="215">
                  <c:v>2.2643659999999999E-5</c:v>
                </c:pt>
                <c:pt idx="216">
                  <c:v>2.2674909999999999E-5</c:v>
                </c:pt>
                <c:pt idx="217">
                  <c:v>2.2706049999999999E-5</c:v>
                </c:pt>
                <c:pt idx="218">
                  <c:v>2.2737089999999999E-5</c:v>
                </c:pt>
                <c:pt idx="219">
                  <c:v>2.2768020000000001E-5</c:v>
                </c:pt>
                <c:pt idx="220">
                  <c:v>2.2798849999999999E-5</c:v>
                </c:pt>
                <c:pt idx="221">
                  <c:v>2.2829580000000001E-5</c:v>
                </c:pt>
                <c:pt idx="222">
                  <c:v>2.2860190000000001E-5</c:v>
                </c:pt>
                <c:pt idx="223">
                  <c:v>2.2890710000000002E-5</c:v>
                </c:pt>
                <c:pt idx="224">
                  <c:v>2.2921129999999999E-5</c:v>
                </c:pt>
                <c:pt idx="225">
                  <c:v>2.2951440000000001E-5</c:v>
                </c:pt>
                <c:pt idx="226">
                  <c:v>2.298164E-5</c:v>
                </c:pt>
                <c:pt idx="227">
                  <c:v>2.3011759999999999E-5</c:v>
                </c:pt>
                <c:pt idx="228">
                  <c:v>2.3041779999999999E-5</c:v>
                </c:pt>
                <c:pt idx="229">
                  <c:v>2.307168E-5</c:v>
                </c:pt>
                <c:pt idx="230">
                  <c:v>2.3101499999999999E-5</c:v>
                </c:pt>
                <c:pt idx="231">
                  <c:v>2.3131220000000001E-5</c:v>
                </c:pt>
                <c:pt idx="232">
                  <c:v>2.3160829999999999E-5</c:v>
                </c:pt>
                <c:pt idx="233">
                  <c:v>2.3190360000000001E-5</c:v>
                </c:pt>
                <c:pt idx="234">
                  <c:v>2.3219800000000001E-5</c:v>
                </c:pt>
                <c:pt idx="235">
                  <c:v>2.324914E-5</c:v>
                </c:pt>
                <c:pt idx="236">
                  <c:v>2.327839E-5</c:v>
                </c:pt>
                <c:pt idx="237">
                  <c:v>2.330755E-5</c:v>
                </c:pt>
                <c:pt idx="238">
                  <c:v>2.3336620000000001E-5</c:v>
                </c:pt>
                <c:pt idx="239">
                  <c:v>2.3365590000000001E-5</c:v>
                </c:pt>
                <c:pt idx="240">
                  <c:v>2.339448E-5</c:v>
                </c:pt>
                <c:pt idx="241">
                  <c:v>2.3423279999999998E-5</c:v>
                </c:pt>
                <c:pt idx="242">
                  <c:v>2.3451990000000001E-5</c:v>
                </c:pt>
                <c:pt idx="243">
                  <c:v>2.3480610000000001E-5</c:v>
                </c:pt>
                <c:pt idx="244">
                  <c:v>2.350913E-5</c:v>
                </c:pt>
                <c:pt idx="245">
                  <c:v>2.3537579999999998E-5</c:v>
                </c:pt>
                <c:pt idx="246">
                  <c:v>2.356594E-5</c:v>
                </c:pt>
                <c:pt idx="247">
                  <c:v>2.3594199999999998E-5</c:v>
                </c:pt>
                <c:pt idx="248">
                  <c:v>2.3622380000000001E-5</c:v>
                </c:pt>
                <c:pt idx="249">
                  <c:v>2.3650489999999999E-5</c:v>
                </c:pt>
                <c:pt idx="250">
                  <c:v>2.36785E-5</c:v>
                </c:pt>
              </c:numCache>
            </c:numRef>
          </c:yVal>
          <c:smooth val="1"/>
          <c:extLst>
            <c:ext xmlns:c16="http://schemas.microsoft.com/office/drawing/2014/chart" uri="{C3380CC4-5D6E-409C-BE32-E72D297353CC}">
              <c16:uniqueId val="{0000002C-4D4C-4B1C-89A4-3D3AFACA9F2D}"/>
            </c:ext>
          </c:extLst>
        </c:ser>
        <c:ser>
          <c:idx val="45"/>
          <c:order val="45"/>
          <c:tx>
            <c:strRef>
              <c:f>marine01!$AY$1</c:f>
              <c:strCache>
                <c:ptCount val="1"/>
                <c:pt idx="0">
                  <c:v>Dp(1.09879E-06) </c:v>
                </c:pt>
              </c:strCache>
            </c:strRef>
          </c:tx>
          <c:spPr>
            <a:ln w="12700">
              <a:solidFill>
                <a:srgbClr val="C0C0C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marine01!$AY$2:$AY$252</c:f>
              <c:numCache>
                <c:formatCode>0.00E+00</c:formatCode>
                <c:ptCount val="251"/>
                <c:pt idx="0">
                  <c:v>2.4306620000000001E-6</c:v>
                </c:pt>
                <c:pt idx="1">
                  <c:v>2.7301150000000001E-6</c:v>
                </c:pt>
                <c:pt idx="2">
                  <c:v>2.7797970000000002E-6</c:v>
                </c:pt>
                <c:pt idx="3">
                  <c:v>2.8336389999999999E-6</c:v>
                </c:pt>
                <c:pt idx="4">
                  <c:v>2.8923490000000001E-6</c:v>
                </c:pt>
                <c:pt idx="5">
                  <c:v>2.9566179999999999E-6</c:v>
                </c:pt>
                <c:pt idx="6">
                  <c:v>3.0273170000000001E-6</c:v>
                </c:pt>
                <c:pt idx="7">
                  <c:v>3.1055379999999999E-6</c:v>
                </c:pt>
                <c:pt idx="8">
                  <c:v>3.1926379999999999E-6</c:v>
                </c:pt>
                <c:pt idx="9">
                  <c:v>3.290321E-6</c:v>
                </c:pt>
                <c:pt idx="10">
                  <c:v>3.400741E-6</c:v>
                </c:pt>
                <c:pt idx="11">
                  <c:v>3.5266409999999999E-6</c:v>
                </c:pt>
                <c:pt idx="12">
                  <c:v>3.6714800000000002E-6</c:v>
                </c:pt>
                <c:pt idx="13">
                  <c:v>3.8397200000000004E-6</c:v>
                </c:pt>
                <c:pt idx="14">
                  <c:v>4.0369360000000004E-6</c:v>
                </c:pt>
                <c:pt idx="15">
                  <c:v>4.2700239999999996E-6</c:v>
                </c:pt>
                <c:pt idx="16">
                  <c:v>4.5472259999999997E-6</c:v>
                </c:pt>
                <c:pt idx="17">
                  <c:v>4.8778049999999996E-6</c:v>
                </c:pt>
                <c:pt idx="18">
                  <c:v>5.2711390000000003E-6</c:v>
                </c:pt>
                <c:pt idx="19">
                  <c:v>5.7352279999999997E-6</c:v>
                </c:pt>
                <c:pt idx="20">
                  <c:v>6.2773019999999997E-6</c:v>
                </c:pt>
                <c:pt idx="21">
                  <c:v>6.8917660000000001E-6</c:v>
                </c:pt>
                <c:pt idx="22">
                  <c:v>7.5624099999999996E-6</c:v>
                </c:pt>
                <c:pt idx="23">
                  <c:v>8.2566339999999995E-6</c:v>
                </c:pt>
                <c:pt idx="24">
                  <c:v>8.9304199999999998E-6</c:v>
                </c:pt>
                <c:pt idx="25">
                  <c:v>9.5428230000000008E-6</c:v>
                </c:pt>
                <c:pt idx="26">
                  <c:v>1.0070859999999999E-5</c:v>
                </c:pt>
                <c:pt idx="27">
                  <c:v>1.0512879999999999E-5</c:v>
                </c:pt>
                <c:pt idx="28">
                  <c:v>1.0881359999999999E-5</c:v>
                </c:pt>
                <c:pt idx="29">
                  <c:v>1.119311E-5</c:v>
                </c:pt>
                <c:pt idx="30">
                  <c:v>1.146314E-5</c:v>
                </c:pt>
                <c:pt idx="31">
                  <c:v>1.1703090000000001E-5</c:v>
                </c:pt>
                <c:pt idx="32">
                  <c:v>1.192122E-5</c:v>
                </c:pt>
                <c:pt idx="33">
                  <c:v>1.2122950000000001E-5</c:v>
                </c:pt>
                <c:pt idx="34">
                  <c:v>1.2311869999999999E-5</c:v>
                </c:pt>
                <c:pt idx="35">
                  <c:v>1.249043E-5</c:v>
                </c:pt>
                <c:pt idx="36">
                  <c:v>1.2660269999999999E-5</c:v>
                </c:pt>
                <c:pt idx="37">
                  <c:v>1.2822610000000001E-5</c:v>
                </c:pt>
                <c:pt idx="38">
                  <c:v>1.2978370000000001E-5</c:v>
                </c:pt>
                <c:pt idx="39">
                  <c:v>1.312824E-5</c:v>
                </c:pt>
                <c:pt idx="40">
                  <c:v>1.3272799999999999E-5</c:v>
                </c:pt>
                <c:pt idx="41">
                  <c:v>1.341251E-5</c:v>
                </c:pt>
                <c:pt idx="42">
                  <c:v>1.354783E-5</c:v>
                </c:pt>
                <c:pt idx="43">
                  <c:v>1.367909E-5</c:v>
                </c:pt>
                <c:pt idx="44">
                  <c:v>1.380659E-5</c:v>
                </c:pt>
                <c:pt idx="45">
                  <c:v>1.3930610000000001E-5</c:v>
                </c:pt>
                <c:pt idx="46">
                  <c:v>1.405137E-5</c:v>
                </c:pt>
                <c:pt idx="47">
                  <c:v>1.41691E-5</c:v>
                </c:pt>
                <c:pt idx="48">
                  <c:v>1.4283950000000001E-5</c:v>
                </c:pt>
                <c:pt idx="49">
                  <c:v>1.4396120000000001E-5</c:v>
                </c:pt>
                <c:pt idx="50">
                  <c:v>1.4505770000000001E-5</c:v>
                </c:pt>
                <c:pt idx="51">
                  <c:v>1.461304E-5</c:v>
                </c:pt>
                <c:pt idx="52">
                  <c:v>1.471809E-5</c:v>
                </c:pt>
                <c:pt idx="53">
                  <c:v>1.4820970000000001E-5</c:v>
                </c:pt>
                <c:pt idx="54">
                  <c:v>1.4921860000000001E-5</c:v>
                </c:pt>
                <c:pt idx="55">
                  <c:v>1.50208E-5</c:v>
                </c:pt>
                <c:pt idx="56">
                  <c:v>1.5117919999999999E-5</c:v>
                </c:pt>
                <c:pt idx="57">
                  <c:v>1.521331E-5</c:v>
                </c:pt>
                <c:pt idx="58">
                  <c:v>1.5306960000000002E-5</c:v>
                </c:pt>
                <c:pt idx="59">
                  <c:v>1.5399020000000001E-5</c:v>
                </c:pt>
                <c:pt idx="60">
                  <c:v>1.5489590000000001E-5</c:v>
                </c:pt>
                <c:pt idx="61">
                  <c:v>1.557865E-5</c:v>
                </c:pt>
                <c:pt idx="62">
                  <c:v>1.5666320000000001E-5</c:v>
                </c:pt>
                <c:pt idx="63">
                  <c:v>1.5752599999999999E-5</c:v>
                </c:pt>
                <c:pt idx="64">
                  <c:v>1.5837599999999999E-5</c:v>
                </c:pt>
                <c:pt idx="65">
                  <c:v>1.5921330000000002E-5</c:v>
                </c:pt>
                <c:pt idx="66">
                  <c:v>1.6003850000000001E-5</c:v>
                </c:pt>
                <c:pt idx="67">
                  <c:v>1.6085179999999998E-5</c:v>
                </c:pt>
                <c:pt idx="68">
                  <c:v>1.6165380000000001E-5</c:v>
                </c:pt>
                <c:pt idx="69">
                  <c:v>1.6244520000000001E-5</c:v>
                </c:pt>
                <c:pt idx="70">
                  <c:v>1.6322609999999999E-5</c:v>
                </c:pt>
                <c:pt idx="71">
                  <c:v>1.6399669999999999E-5</c:v>
                </c:pt>
                <c:pt idx="72">
                  <c:v>1.6475749999999999E-5</c:v>
                </c:pt>
                <c:pt idx="73">
                  <c:v>1.6550869999999999E-5</c:v>
                </c:pt>
                <c:pt idx="74">
                  <c:v>1.6625050000000001E-5</c:v>
                </c:pt>
                <c:pt idx="75">
                  <c:v>1.6698339999999998E-5</c:v>
                </c:pt>
                <c:pt idx="76">
                  <c:v>1.6770759999999999E-5</c:v>
                </c:pt>
                <c:pt idx="77">
                  <c:v>1.684235E-5</c:v>
                </c:pt>
                <c:pt idx="78">
                  <c:v>1.6913099999999999E-5</c:v>
                </c:pt>
                <c:pt idx="79">
                  <c:v>1.6983070000000001E-5</c:v>
                </c:pt>
                <c:pt idx="80">
                  <c:v>1.7052270000000001E-5</c:v>
                </c:pt>
                <c:pt idx="81">
                  <c:v>1.7120710000000001E-5</c:v>
                </c:pt>
                <c:pt idx="82">
                  <c:v>1.7188429999999998E-5</c:v>
                </c:pt>
                <c:pt idx="83">
                  <c:v>1.725543E-5</c:v>
                </c:pt>
                <c:pt idx="84">
                  <c:v>1.7321729999999999E-5</c:v>
                </c:pt>
                <c:pt idx="85">
                  <c:v>1.7387359999999999E-5</c:v>
                </c:pt>
                <c:pt idx="86">
                  <c:v>1.7452330000000001E-5</c:v>
                </c:pt>
                <c:pt idx="87">
                  <c:v>1.751664E-5</c:v>
                </c:pt>
                <c:pt idx="88">
                  <c:v>1.758033E-5</c:v>
                </c:pt>
                <c:pt idx="89">
                  <c:v>1.7643400000000001E-5</c:v>
                </c:pt>
                <c:pt idx="90">
                  <c:v>1.7705880000000001E-5</c:v>
                </c:pt>
                <c:pt idx="91">
                  <c:v>1.7767770000000001E-5</c:v>
                </c:pt>
                <c:pt idx="92">
                  <c:v>1.782908E-5</c:v>
                </c:pt>
                <c:pt idx="93">
                  <c:v>1.7889830000000001E-5</c:v>
                </c:pt>
                <c:pt idx="94">
                  <c:v>1.7950039999999999E-5</c:v>
                </c:pt>
                <c:pt idx="95">
                  <c:v>1.8009700000000001E-5</c:v>
                </c:pt>
                <c:pt idx="96">
                  <c:v>1.8068849999999999E-5</c:v>
                </c:pt>
                <c:pt idx="97">
                  <c:v>1.8127490000000002E-5</c:v>
                </c:pt>
                <c:pt idx="98">
                  <c:v>1.8185619999999999E-5</c:v>
                </c:pt>
                <c:pt idx="99">
                  <c:v>1.824327E-5</c:v>
                </c:pt>
                <c:pt idx="100">
                  <c:v>1.830042E-5</c:v>
                </c:pt>
                <c:pt idx="101">
                  <c:v>1.8357119999999999E-5</c:v>
                </c:pt>
                <c:pt idx="102">
                  <c:v>1.8413349999999999E-5</c:v>
                </c:pt>
                <c:pt idx="103">
                  <c:v>1.8469139999999998E-5</c:v>
                </c:pt>
                <c:pt idx="104">
                  <c:v>1.8524480000000001E-5</c:v>
                </c:pt>
                <c:pt idx="105">
                  <c:v>1.857939E-5</c:v>
                </c:pt>
                <c:pt idx="106">
                  <c:v>1.8633859999999998E-5</c:v>
                </c:pt>
                <c:pt idx="107">
                  <c:v>1.8687919999999999E-5</c:v>
                </c:pt>
                <c:pt idx="108">
                  <c:v>1.87416E-5</c:v>
                </c:pt>
                <c:pt idx="109">
                  <c:v>1.879483E-5</c:v>
                </c:pt>
                <c:pt idx="110">
                  <c:v>1.884767E-5</c:v>
                </c:pt>
                <c:pt idx="111">
                  <c:v>1.8900140000000002E-5</c:v>
                </c:pt>
                <c:pt idx="112">
                  <c:v>1.8952209999999999E-5</c:v>
                </c:pt>
                <c:pt idx="113">
                  <c:v>1.9003920000000001E-5</c:v>
                </c:pt>
                <c:pt idx="114">
                  <c:v>1.9055260000000001E-5</c:v>
                </c:pt>
                <c:pt idx="115">
                  <c:v>1.9106220000000002E-5</c:v>
                </c:pt>
                <c:pt idx="116">
                  <c:v>1.9156830000000001E-5</c:v>
                </c:pt>
                <c:pt idx="117">
                  <c:v>1.9207109999999998E-5</c:v>
                </c:pt>
                <c:pt idx="118">
                  <c:v>1.9257049999999999E-5</c:v>
                </c:pt>
                <c:pt idx="119">
                  <c:v>1.9306649999999999E-5</c:v>
                </c:pt>
                <c:pt idx="120">
                  <c:v>1.935592E-5</c:v>
                </c:pt>
                <c:pt idx="121">
                  <c:v>1.9404859999999998E-5</c:v>
                </c:pt>
                <c:pt idx="122">
                  <c:v>1.945346E-5</c:v>
                </c:pt>
                <c:pt idx="123">
                  <c:v>1.9501770000000001E-5</c:v>
                </c:pt>
                <c:pt idx="124">
                  <c:v>1.954974E-5</c:v>
                </c:pt>
                <c:pt idx="125">
                  <c:v>1.9597439999999999E-5</c:v>
                </c:pt>
                <c:pt idx="126">
                  <c:v>1.964482E-5</c:v>
                </c:pt>
                <c:pt idx="127">
                  <c:v>1.9691910000000001E-5</c:v>
                </c:pt>
                <c:pt idx="128">
                  <c:v>1.9738719999999999E-5</c:v>
                </c:pt>
                <c:pt idx="129">
                  <c:v>1.978523E-5</c:v>
                </c:pt>
                <c:pt idx="130">
                  <c:v>1.9831419999999999E-5</c:v>
                </c:pt>
                <c:pt idx="131">
                  <c:v>1.9877369999999998E-5</c:v>
                </c:pt>
                <c:pt idx="132">
                  <c:v>1.9923030000000001E-5</c:v>
                </c:pt>
                <c:pt idx="133">
                  <c:v>1.9968420000000002E-5</c:v>
                </c:pt>
                <c:pt idx="134">
                  <c:v>2.0013529999999999E-5</c:v>
                </c:pt>
                <c:pt idx="135">
                  <c:v>2.005838E-5</c:v>
                </c:pt>
                <c:pt idx="136">
                  <c:v>2.0103E-5</c:v>
                </c:pt>
                <c:pt idx="137">
                  <c:v>2.0147370000000001E-5</c:v>
                </c:pt>
                <c:pt idx="138">
                  <c:v>2.0191459999999999E-5</c:v>
                </c:pt>
                <c:pt idx="139">
                  <c:v>2.0235320000000001E-5</c:v>
                </c:pt>
                <c:pt idx="140">
                  <c:v>2.0278920000000001E-5</c:v>
                </c:pt>
                <c:pt idx="141">
                  <c:v>2.032229E-5</c:v>
                </c:pt>
                <c:pt idx="142">
                  <c:v>2.03654E-5</c:v>
                </c:pt>
                <c:pt idx="143">
                  <c:v>2.040831E-5</c:v>
                </c:pt>
                <c:pt idx="144">
                  <c:v>2.0450959999999998E-5</c:v>
                </c:pt>
                <c:pt idx="145">
                  <c:v>2.0493389999999999E-5</c:v>
                </c:pt>
                <c:pt idx="146">
                  <c:v>2.053559E-5</c:v>
                </c:pt>
                <c:pt idx="147">
                  <c:v>2.0577569999999999E-5</c:v>
                </c:pt>
                <c:pt idx="148">
                  <c:v>2.0619310000000002E-5</c:v>
                </c:pt>
                <c:pt idx="149">
                  <c:v>2.0660869999999999E-5</c:v>
                </c:pt>
                <c:pt idx="150">
                  <c:v>2.0702189999999999E-5</c:v>
                </c:pt>
                <c:pt idx="151">
                  <c:v>2.074332E-5</c:v>
                </c:pt>
                <c:pt idx="152">
                  <c:v>2.0784220000000001E-5</c:v>
                </c:pt>
                <c:pt idx="153">
                  <c:v>2.0824919999999999E-5</c:v>
                </c:pt>
                <c:pt idx="154">
                  <c:v>2.0865399999999998E-5</c:v>
                </c:pt>
                <c:pt idx="155">
                  <c:v>2.0905690000000001E-5</c:v>
                </c:pt>
                <c:pt idx="156">
                  <c:v>2.0945790000000001E-5</c:v>
                </c:pt>
                <c:pt idx="157">
                  <c:v>2.0985690000000001E-5</c:v>
                </c:pt>
                <c:pt idx="158">
                  <c:v>2.102539E-5</c:v>
                </c:pt>
                <c:pt idx="159">
                  <c:v>2.1064899999999999E-5</c:v>
                </c:pt>
                <c:pt idx="160">
                  <c:v>2.1104229999999999E-5</c:v>
                </c:pt>
                <c:pt idx="161">
                  <c:v>2.1143350000000001E-5</c:v>
                </c:pt>
                <c:pt idx="162">
                  <c:v>2.1182299999999999E-5</c:v>
                </c:pt>
                <c:pt idx="163">
                  <c:v>2.122106E-5</c:v>
                </c:pt>
                <c:pt idx="164">
                  <c:v>2.1259640000000002E-5</c:v>
                </c:pt>
                <c:pt idx="165">
                  <c:v>2.129803E-5</c:v>
                </c:pt>
                <c:pt idx="166">
                  <c:v>2.1336250000000001E-5</c:v>
                </c:pt>
                <c:pt idx="167">
                  <c:v>2.1374289999999999E-5</c:v>
                </c:pt>
                <c:pt idx="168">
                  <c:v>2.1412169999999999E-5</c:v>
                </c:pt>
                <c:pt idx="169">
                  <c:v>2.144986E-5</c:v>
                </c:pt>
                <c:pt idx="170">
                  <c:v>2.148739E-5</c:v>
                </c:pt>
                <c:pt idx="171">
                  <c:v>2.1524760000000002E-5</c:v>
                </c:pt>
                <c:pt idx="172">
                  <c:v>2.1561959999999998E-5</c:v>
                </c:pt>
                <c:pt idx="173">
                  <c:v>2.159898E-5</c:v>
                </c:pt>
                <c:pt idx="174">
                  <c:v>2.1635850000000001E-5</c:v>
                </c:pt>
                <c:pt idx="175">
                  <c:v>2.167256E-5</c:v>
                </c:pt>
                <c:pt idx="176">
                  <c:v>2.1709109999999999E-5</c:v>
                </c:pt>
                <c:pt idx="177">
                  <c:v>2.17455E-5</c:v>
                </c:pt>
                <c:pt idx="178">
                  <c:v>2.1781730000000001E-5</c:v>
                </c:pt>
                <c:pt idx="179">
                  <c:v>2.181781E-5</c:v>
                </c:pt>
                <c:pt idx="180">
                  <c:v>2.1853750000000001E-5</c:v>
                </c:pt>
                <c:pt idx="181">
                  <c:v>2.1889519999999999E-5</c:v>
                </c:pt>
                <c:pt idx="182">
                  <c:v>2.1925150000000001E-5</c:v>
                </c:pt>
                <c:pt idx="183">
                  <c:v>2.196063E-5</c:v>
                </c:pt>
                <c:pt idx="184">
                  <c:v>2.1995960000000001E-5</c:v>
                </c:pt>
                <c:pt idx="185">
                  <c:v>2.203115E-5</c:v>
                </c:pt>
                <c:pt idx="186">
                  <c:v>2.2066180000000001E-5</c:v>
                </c:pt>
                <c:pt idx="187">
                  <c:v>2.210109E-5</c:v>
                </c:pt>
                <c:pt idx="188">
                  <c:v>2.2135849999999999E-5</c:v>
                </c:pt>
                <c:pt idx="189">
                  <c:v>2.2170469999999998E-5</c:v>
                </c:pt>
                <c:pt idx="190">
                  <c:v>2.2204950000000002E-5</c:v>
                </c:pt>
                <c:pt idx="191">
                  <c:v>2.2239299999999999E-5</c:v>
                </c:pt>
                <c:pt idx="192">
                  <c:v>2.2273499999999999E-5</c:v>
                </c:pt>
                <c:pt idx="193">
                  <c:v>2.2307580000000002E-5</c:v>
                </c:pt>
                <c:pt idx="194">
                  <c:v>2.2341520000000001E-5</c:v>
                </c:pt>
                <c:pt idx="195">
                  <c:v>2.2375330000000001E-5</c:v>
                </c:pt>
                <c:pt idx="196">
                  <c:v>2.2408999999999998E-5</c:v>
                </c:pt>
                <c:pt idx="197">
                  <c:v>2.2442550000000001E-5</c:v>
                </c:pt>
                <c:pt idx="198">
                  <c:v>2.2475980000000002E-5</c:v>
                </c:pt>
                <c:pt idx="199">
                  <c:v>2.250928E-5</c:v>
                </c:pt>
                <c:pt idx="200">
                  <c:v>2.254245E-5</c:v>
                </c:pt>
                <c:pt idx="201">
                  <c:v>2.257549E-5</c:v>
                </c:pt>
                <c:pt idx="202">
                  <c:v>2.2608409999999999E-5</c:v>
                </c:pt>
                <c:pt idx="203">
                  <c:v>2.264121E-5</c:v>
                </c:pt>
                <c:pt idx="204">
                  <c:v>2.2673879999999998E-5</c:v>
                </c:pt>
                <c:pt idx="205">
                  <c:v>2.2706439999999999E-5</c:v>
                </c:pt>
                <c:pt idx="206">
                  <c:v>2.2738879999999999E-5</c:v>
                </c:pt>
                <c:pt idx="207">
                  <c:v>2.27712E-5</c:v>
                </c:pt>
                <c:pt idx="208">
                  <c:v>2.2803399999999999E-5</c:v>
                </c:pt>
                <c:pt idx="209">
                  <c:v>2.283548E-5</c:v>
                </c:pt>
                <c:pt idx="210">
                  <c:v>2.2867450000000001E-5</c:v>
                </c:pt>
                <c:pt idx="211">
                  <c:v>2.2899299999999999E-5</c:v>
                </c:pt>
                <c:pt idx="212">
                  <c:v>2.2931050000000001E-5</c:v>
                </c:pt>
                <c:pt idx="213">
                  <c:v>2.2962680000000002E-5</c:v>
                </c:pt>
                <c:pt idx="214">
                  <c:v>2.2994200000000001E-5</c:v>
                </c:pt>
                <c:pt idx="215">
                  <c:v>2.3025609999999999E-5</c:v>
                </c:pt>
                <c:pt idx="216">
                  <c:v>2.305691E-5</c:v>
                </c:pt>
                <c:pt idx="217">
                  <c:v>2.30881E-5</c:v>
                </c:pt>
                <c:pt idx="218">
                  <c:v>2.311919E-5</c:v>
                </c:pt>
                <c:pt idx="219">
                  <c:v>2.3150160000000001E-5</c:v>
                </c:pt>
                <c:pt idx="220">
                  <c:v>2.318104E-5</c:v>
                </c:pt>
                <c:pt idx="221">
                  <c:v>2.3211820000000002E-5</c:v>
                </c:pt>
                <c:pt idx="222">
                  <c:v>2.3242470000000001E-5</c:v>
                </c:pt>
                <c:pt idx="223">
                  <c:v>2.3273030000000001E-5</c:v>
                </c:pt>
                <c:pt idx="224">
                  <c:v>2.3303500000000001E-5</c:v>
                </c:pt>
                <c:pt idx="225">
                  <c:v>2.333385E-5</c:v>
                </c:pt>
                <c:pt idx="226">
                  <c:v>2.3364099999999999E-5</c:v>
                </c:pt>
                <c:pt idx="227">
                  <c:v>2.3394260000000001E-5</c:v>
                </c:pt>
                <c:pt idx="228">
                  <c:v>2.342432E-5</c:v>
                </c:pt>
                <c:pt idx="229">
                  <c:v>2.3454270000000001E-5</c:v>
                </c:pt>
                <c:pt idx="230">
                  <c:v>2.348413E-5</c:v>
                </c:pt>
                <c:pt idx="231">
                  <c:v>2.3513890000000001E-5</c:v>
                </c:pt>
                <c:pt idx="232">
                  <c:v>2.3543549999999999E-5</c:v>
                </c:pt>
                <c:pt idx="233">
                  <c:v>2.357311E-5</c:v>
                </c:pt>
                <c:pt idx="234">
                  <c:v>2.3602589999999999E-5</c:v>
                </c:pt>
                <c:pt idx="235">
                  <c:v>2.3631979999999999E-5</c:v>
                </c:pt>
                <c:pt idx="236">
                  <c:v>2.3661270000000001E-5</c:v>
                </c:pt>
                <c:pt idx="237">
                  <c:v>2.369046E-5</c:v>
                </c:pt>
                <c:pt idx="238">
                  <c:v>2.371957E-5</c:v>
                </c:pt>
                <c:pt idx="239">
                  <c:v>2.374858E-5</c:v>
                </c:pt>
                <c:pt idx="240">
                  <c:v>2.3777510000000001E-5</c:v>
                </c:pt>
                <c:pt idx="241">
                  <c:v>2.380635E-5</c:v>
                </c:pt>
                <c:pt idx="242">
                  <c:v>2.3835100000000002E-5</c:v>
                </c:pt>
                <c:pt idx="243">
                  <c:v>2.386375E-5</c:v>
                </c:pt>
                <c:pt idx="244">
                  <c:v>2.3892309999999999E-5</c:v>
                </c:pt>
                <c:pt idx="245">
                  <c:v>2.39208E-5</c:v>
                </c:pt>
                <c:pt idx="246">
                  <c:v>2.394919E-5</c:v>
                </c:pt>
                <c:pt idx="247">
                  <c:v>2.3977490000000001E-5</c:v>
                </c:pt>
                <c:pt idx="248">
                  <c:v>2.400571E-5</c:v>
                </c:pt>
                <c:pt idx="249">
                  <c:v>2.403385E-5</c:v>
                </c:pt>
                <c:pt idx="250">
                  <c:v>2.4061900000000001E-5</c:v>
                </c:pt>
              </c:numCache>
            </c:numRef>
          </c:yVal>
          <c:smooth val="1"/>
          <c:extLst>
            <c:ext xmlns:c16="http://schemas.microsoft.com/office/drawing/2014/chart" uri="{C3380CC4-5D6E-409C-BE32-E72D297353CC}">
              <c16:uniqueId val="{0000002D-4D4C-4B1C-89A4-3D3AFACA9F2D}"/>
            </c:ext>
          </c:extLst>
        </c:ser>
        <c:ser>
          <c:idx val="46"/>
          <c:order val="46"/>
          <c:tx>
            <c:strRef>
              <c:f>marine01!$AZ$1</c:f>
              <c:strCache>
                <c:ptCount val="1"/>
                <c:pt idx="0">
                  <c:v>Dp(1.20526E-06) </c:v>
                </c:pt>
              </c:strCache>
            </c:strRef>
          </c:tx>
          <c:spPr>
            <a:ln w="12700">
              <a:solidFill>
                <a:srgbClr val="80808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marine01!$AZ$2:$AZ$252</c:f>
              <c:numCache>
                <c:formatCode>0.00E+00</c:formatCode>
                <c:ptCount val="251"/>
                <c:pt idx="0">
                  <c:v>2.6697149999999998E-6</c:v>
                </c:pt>
                <c:pt idx="1">
                  <c:v>2.9951060000000001E-6</c:v>
                </c:pt>
                <c:pt idx="2">
                  <c:v>3.049883E-6</c:v>
                </c:pt>
                <c:pt idx="3">
                  <c:v>3.1088319999999998E-6</c:v>
                </c:pt>
                <c:pt idx="4">
                  <c:v>3.1730739999999999E-6</c:v>
                </c:pt>
                <c:pt idx="5">
                  <c:v>3.2433470000000002E-6</c:v>
                </c:pt>
                <c:pt idx="6">
                  <c:v>3.3205799999999999E-6</c:v>
                </c:pt>
                <c:pt idx="7">
                  <c:v>3.405929E-6</c:v>
                </c:pt>
                <c:pt idx="8">
                  <c:v>3.5008250000000001E-6</c:v>
                </c:pt>
                <c:pt idx="9">
                  <c:v>3.607048E-6</c:v>
                </c:pt>
                <c:pt idx="10">
                  <c:v>3.726828E-6</c:v>
                </c:pt>
                <c:pt idx="11">
                  <c:v>3.8629709999999999E-6</c:v>
                </c:pt>
                <c:pt idx="12">
                  <c:v>4.0189639999999998E-6</c:v>
                </c:pt>
                <c:pt idx="13">
                  <c:v>4.1992280000000003E-6</c:v>
                </c:pt>
                <c:pt idx="14">
                  <c:v>4.4091839999999996E-6</c:v>
                </c:pt>
                <c:pt idx="15">
                  <c:v>4.6553780000000002E-6</c:v>
                </c:pt>
                <c:pt idx="16">
                  <c:v>4.9454470000000004E-6</c:v>
                </c:pt>
                <c:pt idx="17">
                  <c:v>5.2877530000000002E-6</c:v>
                </c:pt>
                <c:pt idx="18">
                  <c:v>5.6905500000000001E-6</c:v>
                </c:pt>
                <c:pt idx="19">
                  <c:v>6.1606909999999997E-6</c:v>
                </c:pt>
                <c:pt idx="20">
                  <c:v>6.7045690000000004E-6</c:v>
                </c:pt>
                <c:pt idx="21">
                  <c:v>7.3163870000000002E-6</c:v>
                </c:pt>
                <c:pt idx="22">
                  <c:v>7.9806930000000005E-6</c:v>
                </c:pt>
                <c:pt idx="23">
                  <c:v>8.6664569999999998E-6</c:v>
                </c:pt>
                <c:pt idx="24">
                  <c:v>9.3315190000000007E-6</c:v>
                </c:pt>
                <c:pt idx="25">
                  <c:v>9.9364000000000003E-6</c:v>
                </c:pt>
                <c:pt idx="26">
                  <c:v>1.045881E-5</c:v>
                </c:pt>
                <c:pt idx="27">
                  <c:v>1.089708E-5</c:v>
                </c:pt>
                <c:pt idx="28">
                  <c:v>1.126333E-5</c:v>
                </c:pt>
                <c:pt idx="29">
                  <c:v>1.1573920000000001E-5</c:v>
                </c:pt>
                <c:pt idx="30">
                  <c:v>1.184351E-5</c:v>
                </c:pt>
                <c:pt idx="31">
                  <c:v>1.2083480000000001E-5</c:v>
                </c:pt>
                <c:pt idx="32">
                  <c:v>1.23019E-5</c:v>
                </c:pt>
                <c:pt idx="33">
                  <c:v>1.2504070000000001E-5</c:v>
                </c:pt>
                <c:pt idx="34">
                  <c:v>1.2693540000000001E-5</c:v>
                </c:pt>
                <c:pt idx="35">
                  <c:v>1.28727E-5</c:v>
                </c:pt>
                <c:pt idx="36">
                  <c:v>1.3043179999999999E-5</c:v>
                </c:pt>
                <c:pt idx="37">
                  <c:v>1.3206179999999999E-5</c:v>
                </c:pt>
                <c:pt idx="38">
                  <c:v>1.33626E-5</c:v>
                </c:pt>
                <c:pt idx="39">
                  <c:v>1.351313E-5</c:v>
                </c:pt>
                <c:pt idx="40">
                  <c:v>1.365836E-5</c:v>
                </c:pt>
                <c:pt idx="41">
                  <c:v>1.3798729999999999E-5</c:v>
                </c:pt>
                <c:pt idx="42">
                  <c:v>1.393471E-5</c:v>
                </c:pt>
                <c:pt idx="43">
                  <c:v>1.406662E-5</c:v>
                </c:pt>
                <c:pt idx="44">
                  <c:v>1.4194760000000001E-5</c:v>
                </c:pt>
                <c:pt idx="45">
                  <c:v>1.43194E-5</c:v>
                </c:pt>
                <c:pt idx="46">
                  <c:v>1.444079E-5</c:v>
                </c:pt>
                <c:pt idx="47">
                  <c:v>1.4559120000000001E-5</c:v>
                </c:pt>
                <c:pt idx="48">
                  <c:v>1.467458E-5</c:v>
                </c:pt>
                <c:pt idx="49">
                  <c:v>1.478733E-5</c:v>
                </c:pt>
                <c:pt idx="50">
                  <c:v>1.4897570000000001E-5</c:v>
                </c:pt>
                <c:pt idx="51">
                  <c:v>1.5005409999999999E-5</c:v>
                </c:pt>
                <c:pt idx="52">
                  <c:v>1.511102E-5</c:v>
                </c:pt>
                <c:pt idx="53">
                  <c:v>1.521445E-5</c:v>
                </c:pt>
                <c:pt idx="54">
                  <c:v>1.5315879999999999E-5</c:v>
                </c:pt>
                <c:pt idx="55">
                  <c:v>1.5415350000000001E-5</c:v>
                </c:pt>
                <c:pt idx="56">
                  <c:v>1.5512990000000001E-5</c:v>
                </c:pt>
                <c:pt idx="57">
                  <c:v>1.5608890000000002E-5</c:v>
                </c:pt>
                <c:pt idx="58">
                  <c:v>1.5703040000000001E-5</c:v>
                </c:pt>
                <c:pt idx="59">
                  <c:v>1.5795599999999998E-5</c:v>
                </c:pt>
                <c:pt idx="60">
                  <c:v>1.5886650000000001E-5</c:v>
                </c:pt>
                <c:pt idx="61">
                  <c:v>1.5976190000000001E-5</c:v>
                </c:pt>
                <c:pt idx="62">
                  <c:v>1.6064319999999999E-5</c:v>
                </c:pt>
                <c:pt idx="63">
                  <c:v>1.615107E-5</c:v>
                </c:pt>
                <c:pt idx="64">
                  <c:v>1.6236520000000001E-5</c:v>
                </c:pt>
                <c:pt idx="65">
                  <c:v>1.632069E-5</c:v>
                </c:pt>
                <c:pt idx="66">
                  <c:v>1.6403639999999999E-5</c:v>
                </c:pt>
                <c:pt idx="67">
                  <c:v>1.648541E-5</c:v>
                </c:pt>
                <c:pt idx="68">
                  <c:v>1.6566029999999999E-5</c:v>
                </c:pt>
                <c:pt idx="69">
                  <c:v>1.6645580000000001E-5</c:v>
                </c:pt>
                <c:pt idx="70">
                  <c:v>1.672408E-5</c:v>
                </c:pt>
                <c:pt idx="71">
                  <c:v>1.6801549999999998E-5</c:v>
                </c:pt>
                <c:pt idx="72">
                  <c:v>1.6878020000000001E-5</c:v>
                </c:pt>
                <c:pt idx="73">
                  <c:v>1.6953530000000002E-5</c:v>
                </c:pt>
                <c:pt idx="74">
                  <c:v>1.702809E-5</c:v>
                </c:pt>
                <c:pt idx="75">
                  <c:v>1.710176E-5</c:v>
                </c:pt>
                <c:pt idx="76">
                  <c:v>1.717455E-5</c:v>
                </c:pt>
                <c:pt idx="77">
                  <c:v>1.7246509999999999E-5</c:v>
                </c:pt>
                <c:pt idx="78">
                  <c:v>1.731762E-5</c:v>
                </c:pt>
                <c:pt idx="79">
                  <c:v>1.7387939999999999E-5</c:v>
                </c:pt>
                <c:pt idx="80">
                  <c:v>1.7457489999999999E-5</c:v>
                </c:pt>
                <c:pt idx="81">
                  <c:v>1.752627E-5</c:v>
                </c:pt>
                <c:pt idx="82">
                  <c:v>1.7594330000000001E-5</c:v>
                </c:pt>
                <c:pt idx="83">
                  <c:v>1.7661669999999999E-5</c:v>
                </c:pt>
                <c:pt idx="84">
                  <c:v>1.7728300000000001E-5</c:v>
                </c:pt>
                <c:pt idx="85">
                  <c:v>1.779425E-5</c:v>
                </c:pt>
                <c:pt idx="86">
                  <c:v>1.7859529999999999E-5</c:v>
                </c:pt>
                <c:pt idx="87">
                  <c:v>1.7924160000000001E-5</c:v>
                </c:pt>
                <c:pt idx="88">
                  <c:v>1.7988159999999999E-5</c:v>
                </c:pt>
                <c:pt idx="89">
                  <c:v>1.805153E-5</c:v>
                </c:pt>
                <c:pt idx="90">
                  <c:v>1.8114319999999998E-5</c:v>
                </c:pt>
                <c:pt idx="91">
                  <c:v>1.8176509999999999E-5</c:v>
                </c:pt>
                <c:pt idx="92">
                  <c:v>1.8238110000000001E-5</c:v>
                </c:pt>
                <c:pt idx="93">
                  <c:v>1.8299149999999999E-5</c:v>
                </c:pt>
                <c:pt idx="94">
                  <c:v>1.835965E-5</c:v>
                </c:pt>
                <c:pt idx="95">
                  <c:v>1.8419590000000002E-5</c:v>
                </c:pt>
                <c:pt idx="96">
                  <c:v>1.8479019999999998E-5</c:v>
                </c:pt>
                <c:pt idx="97">
                  <c:v>1.853793E-5</c:v>
                </c:pt>
                <c:pt idx="98">
                  <c:v>1.8596329999999999E-5</c:v>
                </c:pt>
                <c:pt idx="99">
                  <c:v>1.8654249999999998E-5</c:v>
                </c:pt>
                <c:pt idx="100">
                  <c:v>1.871166E-5</c:v>
                </c:pt>
                <c:pt idx="101">
                  <c:v>1.876862E-5</c:v>
                </c:pt>
                <c:pt idx="102">
                  <c:v>1.88251E-5</c:v>
                </c:pt>
                <c:pt idx="103">
                  <c:v>1.8881150000000001E-5</c:v>
                </c:pt>
                <c:pt idx="104">
                  <c:v>1.8936750000000001E-5</c:v>
                </c:pt>
                <c:pt idx="105">
                  <c:v>1.89919E-5</c:v>
                </c:pt>
                <c:pt idx="106">
                  <c:v>1.9046609999999999E-5</c:v>
                </c:pt>
                <c:pt idx="107">
                  <c:v>1.910092E-5</c:v>
                </c:pt>
                <c:pt idx="108">
                  <c:v>1.9154840000000001E-5</c:v>
                </c:pt>
                <c:pt idx="109">
                  <c:v>1.92083E-5</c:v>
                </c:pt>
                <c:pt idx="110">
                  <c:v>1.926137E-5</c:v>
                </c:pt>
                <c:pt idx="111">
                  <c:v>1.931407E-5</c:v>
                </c:pt>
                <c:pt idx="112">
                  <c:v>1.9366369999999999E-5</c:v>
                </c:pt>
                <c:pt idx="113">
                  <c:v>1.9418310000000001E-5</c:v>
                </c:pt>
                <c:pt idx="114">
                  <c:v>1.9469869999999999E-5</c:v>
                </c:pt>
                <c:pt idx="115">
                  <c:v>1.9521049999999998E-5</c:v>
                </c:pt>
                <c:pt idx="116">
                  <c:v>1.957188E-5</c:v>
                </c:pt>
                <c:pt idx="117">
                  <c:v>1.9622370000000002E-5</c:v>
                </c:pt>
                <c:pt idx="118">
                  <c:v>1.967252E-5</c:v>
                </c:pt>
                <c:pt idx="119">
                  <c:v>1.9722330000000001E-5</c:v>
                </c:pt>
                <c:pt idx="120">
                  <c:v>1.9771799999999999E-5</c:v>
                </c:pt>
                <c:pt idx="121">
                  <c:v>1.9820949999999999E-5</c:v>
                </c:pt>
                <c:pt idx="122">
                  <c:v>1.9869750000000001E-5</c:v>
                </c:pt>
                <c:pt idx="123">
                  <c:v>1.991827E-5</c:v>
                </c:pt>
                <c:pt idx="124">
                  <c:v>1.9966439999999999E-5</c:v>
                </c:pt>
                <c:pt idx="125">
                  <c:v>2.0014330000000001E-5</c:v>
                </c:pt>
                <c:pt idx="126">
                  <c:v>2.0061899999999998E-5</c:v>
                </c:pt>
                <c:pt idx="127">
                  <c:v>2.010919E-5</c:v>
                </c:pt>
                <c:pt idx="128">
                  <c:v>2.0156180000000001E-5</c:v>
                </c:pt>
                <c:pt idx="129">
                  <c:v>2.0202870000000001E-5</c:v>
                </c:pt>
                <c:pt idx="130">
                  <c:v>2.024926E-5</c:v>
                </c:pt>
                <c:pt idx="131">
                  <c:v>2.0295390000000002E-5</c:v>
                </c:pt>
                <c:pt idx="132">
                  <c:v>2.034123E-5</c:v>
                </c:pt>
                <c:pt idx="133">
                  <c:v>2.0386789999999999E-5</c:v>
                </c:pt>
                <c:pt idx="134">
                  <c:v>2.0432079999999999E-5</c:v>
                </c:pt>
                <c:pt idx="135">
                  <c:v>2.0477119999999999E-5</c:v>
                </c:pt>
                <c:pt idx="136">
                  <c:v>2.0521900000000001E-5</c:v>
                </c:pt>
                <c:pt idx="137">
                  <c:v>2.056644E-5</c:v>
                </c:pt>
                <c:pt idx="138">
                  <c:v>2.061071E-5</c:v>
                </c:pt>
                <c:pt idx="139">
                  <c:v>2.0654729999999999E-5</c:v>
                </c:pt>
                <c:pt idx="140">
                  <c:v>2.0698499999999998E-5</c:v>
                </c:pt>
                <c:pt idx="141">
                  <c:v>2.0742039999999998E-5</c:v>
                </c:pt>
                <c:pt idx="142">
                  <c:v>2.078531E-5</c:v>
                </c:pt>
                <c:pt idx="143">
                  <c:v>2.0828380000000001E-5</c:v>
                </c:pt>
                <c:pt idx="144">
                  <c:v>2.087119E-5</c:v>
                </c:pt>
                <c:pt idx="145">
                  <c:v>2.0913780000000002E-5</c:v>
                </c:pt>
                <c:pt idx="146">
                  <c:v>2.095614E-5</c:v>
                </c:pt>
                <c:pt idx="147">
                  <c:v>2.099827E-5</c:v>
                </c:pt>
                <c:pt idx="148">
                  <c:v>2.104017E-5</c:v>
                </c:pt>
                <c:pt idx="149">
                  <c:v>2.1081880000000001E-5</c:v>
                </c:pt>
                <c:pt idx="150">
                  <c:v>2.1123350000000002E-5</c:v>
                </c:pt>
                <c:pt idx="151">
                  <c:v>2.1164629999999999E-5</c:v>
                </c:pt>
                <c:pt idx="152">
                  <c:v>2.1205680000000001E-5</c:v>
                </c:pt>
                <c:pt idx="153">
                  <c:v>2.1246519999999999E-5</c:v>
                </c:pt>
                <c:pt idx="154">
                  <c:v>2.1287150000000002E-5</c:v>
                </c:pt>
                <c:pt idx="155">
                  <c:v>2.1327580000000001E-5</c:v>
                </c:pt>
                <c:pt idx="156">
                  <c:v>2.1367830000000001E-5</c:v>
                </c:pt>
                <c:pt idx="157">
                  <c:v>2.140787E-5</c:v>
                </c:pt>
                <c:pt idx="158">
                  <c:v>2.1447700000000001E-5</c:v>
                </c:pt>
                <c:pt idx="159">
                  <c:v>2.1487360000000001E-5</c:v>
                </c:pt>
                <c:pt idx="160">
                  <c:v>2.152682E-5</c:v>
                </c:pt>
                <c:pt idx="161">
                  <c:v>2.1566079999999999E-5</c:v>
                </c:pt>
                <c:pt idx="162">
                  <c:v>2.1605159999999998E-5</c:v>
                </c:pt>
                <c:pt idx="163">
                  <c:v>2.1644059999999999E-5</c:v>
                </c:pt>
                <c:pt idx="164">
                  <c:v>2.168277E-5</c:v>
                </c:pt>
                <c:pt idx="165">
                  <c:v>2.1721290000000001E-5</c:v>
                </c:pt>
                <c:pt idx="166">
                  <c:v>2.175964E-5</c:v>
                </c:pt>
                <c:pt idx="167">
                  <c:v>2.17978E-5</c:v>
                </c:pt>
                <c:pt idx="168">
                  <c:v>2.1835809999999999E-5</c:v>
                </c:pt>
                <c:pt idx="169">
                  <c:v>2.1873629999999999E-5</c:v>
                </c:pt>
                <c:pt idx="170">
                  <c:v>2.1911290000000001E-5</c:v>
                </c:pt>
                <c:pt idx="171">
                  <c:v>2.1948780000000001E-5</c:v>
                </c:pt>
                <c:pt idx="172">
                  <c:v>2.1986099999999999E-5</c:v>
                </c:pt>
                <c:pt idx="173">
                  <c:v>2.202325E-5</c:v>
                </c:pt>
                <c:pt idx="174">
                  <c:v>2.2060230000000001E-5</c:v>
                </c:pt>
                <c:pt idx="175">
                  <c:v>2.209707E-5</c:v>
                </c:pt>
                <c:pt idx="176">
                  <c:v>2.213373E-5</c:v>
                </c:pt>
                <c:pt idx="177">
                  <c:v>2.2170239999999999E-5</c:v>
                </c:pt>
                <c:pt idx="178">
                  <c:v>2.220658E-5</c:v>
                </c:pt>
                <c:pt idx="179">
                  <c:v>2.2242779999999998E-5</c:v>
                </c:pt>
                <c:pt idx="180">
                  <c:v>2.227883E-5</c:v>
                </c:pt>
                <c:pt idx="181">
                  <c:v>2.231472E-5</c:v>
                </c:pt>
                <c:pt idx="182">
                  <c:v>2.2350459999999999E-5</c:v>
                </c:pt>
                <c:pt idx="183">
                  <c:v>2.2386049999999999E-5</c:v>
                </c:pt>
                <c:pt idx="184">
                  <c:v>2.2421490000000001E-5</c:v>
                </c:pt>
                <c:pt idx="185">
                  <c:v>2.2456790000000001E-5</c:v>
                </c:pt>
                <c:pt idx="186">
                  <c:v>2.2491929999999999E-5</c:v>
                </c:pt>
                <c:pt idx="187">
                  <c:v>2.2526939999999999E-5</c:v>
                </c:pt>
                <c:pt idx="188">
                  <c:v>2.2561809999999999E-5</c:v>
                </c:pt>
                <c:pt idx="189">
                  <c:v>2.2596539999999999E-5</c:v>
                </c:pt>
                <c:pt idx="190">
                  <c:v>2.2631119999999999E-5</c:v>
                </c:pt>
                <c:pt idx="191">
                  <c:v>2.266557E-5</c:v>
                </c:pt>
                <c:pt idx="192">
                  <c:v>2.2699880000000001E-5</c:v>
                </c:pt>
                <c:pt idx="193">
                  <c:v>2.2734070000000001E-5</c:v>
                </c:pt>
                <c:pt idx="194">
                  <c:v>2.276811E-5</c:v>
                </c:pt>
                <c:pt idx="195">
                  <c:v>2.2802020000000001E-5</c:v>
                </c:pt>
                <c:pt idx="196">
                  <c:v>2.2835789999999998E-5</c:v>
                </c:pt>
                <c:pt idx="197">
                  <c:v>2.286943E-5</c:v>
                </c:pt>
                <c:pt idx="198">
                  <c:v>2.2902960000000001E-5</c:v>
                </c:pt>
                <c:pt idx="199">
                  <c:v>2.2936349999999999E-5</c:v>
                </c:pt>
                <c:pt idx="200">
                  <c:v>2.296963E-5</c:v>
                </c:pt>
                <c:pt idx="201">
                  <c:v>2.300276E-5</c:v>
                </c:pt>
                <c:pt idx="202">
                  <c:v>2.3035779999999999E-5</c:v>
                </c:pt>
                <c:pt idx="203">
                  <c:v>2.3068669999999999E-5</c:v>
                </c:pt>
                <c:pt idx="204">
                  <c:v>2.3101430000000001E-5</c:v>
                </c:pt>
                <c:pt idx="205">
                  <c:v>2.3134089999999999E-5</c:v>
                </c:pt>
                <c:pt idx="206">
                  <c:v>2.316661E-5</c:v>
                </c:pt>
                <c:pt idx="207">
                  <c:v>2.3199030000000001E-5</c:v>
                </c:pt>
                <c:pt idx="208">
                  <c:v>2.323131E-5</c:v>
                </c:pt>
                <c:pt idx="209">
                  <c:v>2.3263490000000001E-5</c:v>
                </c:pt>
                <c:pt idx="210">
                  <c:v>2.329554E-5</c:v>
                </c:pt>
                <c:pt idx="211">
                  <c:v>2.3327479999999998E-5</c:v>
                </c:pt>
                <c:pt idx="212">
                  <c:v>2.335932E-5</c:v>
                </c:pt>
                <c:pt idx="213">
                  <c:v>2.339104E-5</c:v>
                </c:pt>
                <c:pt idx="214">
                  <c:v>2.3422649999999998E-5</c:v>
                </c:pt>
                <c:pt idx="215">
                  <c:v>2.3454139999999999E-5</c:v>
                </c:pt>
                <c:pt idx="216">
                  <c:v>2.3485519999999999E-5</c:v>
                </c:pt>
                <c:pt idx="217">
                  <c:v>2.3516800000000002E-5</c:v>
                </c:pt>
                <c:pt idx="218">
                  <c:v>2.354797E-5</c:v>
                </c:pt>
                <c:pt idx="219">
                  <c:v>2.3579030000000001E-5</c:v>
                </c:pt>
                <c:pt idx="220">
                  <c:v>2.3609989999999999E-5</c:v>
                </c:pt>
                <c:pt idx="221">
                  <c:v>2.3640839999999998E-5</c:v>
                </c:pt>
                <c:pt idx="222">
                  <c:v>2.3671580000000001E-5</c:v>
                </c:pt>
                <c:pt idx="223">
                  <c:v>2.370222E-5</c:v>
                </c:pt>
                <c:pt idx="224">
                  <c:v>2.3732760000000001E-5</c:v>
                </c:pt>
                <c:pt idx="225">
                  <c:v>2.37632E-5</c:v>
                </c:pt>
                <c:pt idx="226">
                  <c:v>2.379352E-5</c:v>
                </c:pt>
                <c:pt idx="227">
                  <c:v>2.3823760000000001E-5</c:v>
                </c:pt>
                <c:pt idx="228">
                  <c:v>2.3853899999999999E-5</c:v>
                </c:pt>
                <c:pt idx="229">
                  <c:v>2.3883920000000002E-5</c:v>
                </c:pt>
                <c:pt idx="230">
                  <c:v>2.3913859999999999E-5</c:v>
                </c:pt>
                <c:pt idx="231">
                  <c:v>2.3943689999999998E-5</c:v>
                </c:pt>
                <c:pt idx="232">
                  <c:v>2.3973429999999999E-5</c:v>
                </c:pt>
                <c:pt idx="233">
                  <c:v>2.4003069999999999E-5</c:v>
                </c:pt>
                <c:pt idx="234">
                  <c:v>2.4032619999999999E-5</c:v>
                </c:pt>
                <c:pt idx="235">
                  <c:v>2.406208E-5</c:v>
                </c:pt>
                <c:pt idx="236">
                  <c:v>2.4091440000000001E-5</c:v>
                </c:pt>
                <c:pt idx="237">
                  <c:v>2.4120710000000002E-5</c:v>
                </c:pt>
                <c:pt idx="238">
                  <c:v>2.414989E-5</c:v>
                </c:pt>
                <c:pt idx="239">
                  <c:v>2.4178970000000001E-5</c:v>
                </c:pt>
                <c:pt idx="240">
                  <c:v>2.4207970000000001E-5</c:v>
                </c:pt>
                <c:pt idx="241">
                  <c:v>2.423687E-5</c:v>
                </c:pt>
                <c:pt idx="242">
                  <c:v>2.426569E-5</c:v>
                </c:pt>
                <c:pt idx="243">
                  <c:v>2.429442E-5</c:v>
                </c:pt>
                <c:pt idx="244">
                  <c:v>2.4323050000000001E-5</c:v>
                </c:pt>
                <c:pt idx="245">
                  <c:v>2.4351599999999999E-5</c:v>
                </c:pt>
                <c:pt idx="246">
                  <c:v>2.438005E-5</c:v>
                </c:pt>
                <c:pt idx="247">
                  <c:v>2.440842E-5</c:v>
                </c:pt>
                <c:pt idx="248">
                  <c:v>2.443671E-5</c:v>
                </c:pt>
                <c:pt idx="249">
                  <c:v>2.4464910000000001E-5</c:v>
                </c:pt>
                <c:pt idx="250">
                  <c:v>2.449303E-5</c:v>
                </c:pt>
              </c:numCache>
            </c:numRef>
          </c:yVal>
          <c:smooth val="1"/>
          <c:extLst>
            <c:ext xmlns:c16="http://schemas.microsoft.com/office/drawing/2014/chart" uri="{C3380CC4-5D6E-409C-BE32-E72D297353CC}">
              <c16:uniqueId val="{0000002E-4D4C-4B1C-89A4-3D3AFACA9F2D}"/>
            </c:ext>
          </c:extLst>
        </c:ser>
        <c:ser>
          <c:idx val="47"/>
          <c:order val="47"/>
          <c:tx>
            <c:strRef>
              <c:f>marine01!$BA$1</c:f>
              <c:strCache>
                <c:ptCount val="1"/>
                <c:pt idx="0">
                  <c:v>Dp(1.32205E-06) </c:v>
                </c:pt>
              </c:strCache>
            </c:strRef>
          </c:tx>
          <c:spPr>
            <a:ln w="12700">
              <a:solidFill>
                <a:srgbClr val="9999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marine01!$BA$2:$BA$252</c:f>
              <c:numCache>
                <c:formatCode>0.00E+00</c:formatCode>
                <c:ptCount val="251"/>
                <c:pt idx="0">
                  <c:v>2.9319400000000001E-6</c:v>
                </c:pt>
                <c:pt idx="1">
                  <c:v>3.2850450000000001E-6</c:v>
                </c:pt>
                <c:pt idx="2">
                  <c:v>3.3457579999999999E-6</c:v>
                </c:pt>
                <c:pt idx="3">
                  <c:v>3.4102469999999998E-6</c:v>
                </c:pt>
                <c:pt idx="4">
                  <c:v>3.4804679999999999E-6</c:v>
                </c:pt>
                <c:pt idx="5">
                  <c:v>3.5572169999999998E-6</c:v>
                </c:pt>
                <c:pt idx="6">
                  <c:v>3.6414770000000002E-6</c:v>
                </c:pt>
                <c:pt idx="7">
                  <c:v>3.7344670000000001E-6</c:v>
                </c:pt>
                <c:pt idx="8">
                  <c:v>3.8376829999999999E-6</c:v>
                </c:pt>
                <c:pt idx="9">
                  <c:v>3.9529720000000002E-6</c:v>
                </c:pt>
                <c:pt idx="10">
                  <c:v>4.082626E-6</c:v>
                </c:pt>
                <c:pt idx="11">
                  <c:v>4.2294900000000001E-6</c:v>
                </c:pt>
                <c:pt idx="12">
                  <c:v>4.3970460000000004E-6</c:v>
                </c:pt>
                <c:pt idx="13">
                  <c:v>4.5896360000000002E-6</c:v>
                </c:pt>
                <c:pt idx="14">
                  <c:v>4.8124760000000003E-6</c:v>
                </c:pt>
                <c:pt idx="15">
                  <c:v>5.071728E-6</c:v>
                </c:pt>
                <c:pt idx="16">
                  <c:v>5.3744120000000001E-6</c:v>
                </c:pt>
                <c:pt idx="17">
                  <c:v>5.7280239999999999E-6</c:v>
                </c:pt>
                <c:pt idx="18">
                  <c:v>6.139796E-6</c:v>
                </c:pt>
                <c:pt idx="19">
                  <c:v>6.6155700000000003E-6</c:v>
                </c:pt>
                <c:pt idx="20">
                  <c:v>7.1610249999999998E-6</c:v>
                </c:pt>
                <c:pt idx="21">
                  <c:v>7.7702159999999993E-6</c:v>
                </c:pt>
                <c:pt idx="22">
                  <c:v>8.428398E-6</c:v>
                </c:pt>
                <c:pt idx="23">
                  <c:v>9.1060149999999999E-6</c:v>
                </c:pt>
                <c:pt idx="24">
                  <c:v>9.762687E-6</c:v>
                </c:pt>
                <c:pt idx="25">
                  <c:v>1.036037E-5</c:v>
                </c:pt>
                <c:pt idx="26">
                  <c:v>1.0877459999999999E-5</c:v>
                </c:pt>
                <c:pt idx="27">
                  <c:v>1.13123E-5</c:v>
                </c:pt>
                <c:pt idx="28">
                  <c:v>1.167664E-5</c:v>
                </c:pt>
                <c:pt idx="29">
                  <c:v>1.1986420000000001E-5</c:v>
                </c:pt>
                <c:pt idx="30">
                  <c:v>1.225591E-5</c:v>
                </c:pt>
                <c:pt idx="31">
                  <c:v>1.249622E-5</c:v>
                </c:pt>
                <c:pt idx="32">
                  <c:v>1.271523E-5</c:v>
                </c:pt>
                <c:pt idx="33">
                  <c:v>1.2918170000000001E-5</c:v>
                </c:pt>
                <c:pt idx="34">
                  <c:v>1.31085E-5</c:v>
                </c:pt>
                <c:pt idx="35">
                  <c:v>1.328855E-5</c:v>
                </c:pt>
                <c:pt idx="36">
                  <c:v>1.345996E-5</c:v>
                </c:pt>
                <c:pt idx="37">
                  <c:v>1.3623889999999999E-5</c:v>
                </c:pt>
                <c:pt idx="38">
                  <c:v>1.3781240000000001E-5</c:v>
                </c:pt>
                <c:pt idx="39">
                  <c:v>1.393271E-5</c:v>
                </c:pt>
                <c:pt idx="40">
                  <c:v>1.4078860000000001E-5</c:v>
                </c:pt>
                <c:pt idx="41">
                  <c:v>1.4220140000000001E-5</c:v>
                </c:pt>
                <c:pt idx="42">
                  <c:v>1.435702E-5</c:v>
                </c:pt>
                <c:pt idx="43">
                  <c:v>1.448981E-5</c:v>
                </c:pt>
                <c:pt idx="44">
                  <c:v>1.461883E-5</c:v>
                </c:pt>
                <c:pt idx="45">
                  <c:v>1.4744330000000001E-5</c:v>
                </c:pt>
                <c:pt idx="46">
                  <c:v>1.4866550000000001E-5</c:v>
                </c:pt>
                <c:pt idx="47">
                  <c:v>1.4985719999999999E-5</c:v>
                </c:pt>
                <c:pt idx="48">
                  <c:v>1.5101980000000001E-5</c:v>
                </c:pt>
                <c:pt idx="49">
                  <c:v>1.521554E-5</c:v>
                </c:pt>
                <c:pt idx="50">
                  <c:v>1.532655E-5</c:v>
                </c:pt>
                <c:pt idx="51">
                  <c:v>1.5435160000000001E-5</c:v>
                </c:pt>
                <c:pt idx="52">
                  <c:v>1.5541520000000002E-5</c:v>
                </c:pt>
                <c:pt idx="53">
                  <c:v>1.5645690000000001E-5</c:v>
                </c:pt>
                <c:pt idx="54">
                  <c:v>1.5747849999999999E-5</c:v>
                </c:pt>
                <c:pt idx="55">
                  <c:v>1.584803E-5</c:v>
                </c:pt>
                <c:pt idx="56">
                  <c:v>1.5946370000000002E-5</c:v>
                </c:pt>
                <c:pt idx="57">
                  <c:v>1.6042949999999999E-5</c:v>
                </c:pt>
                <c:pt idx="58">
                  <c:v>1.6137779999999998E-5</c:v>
                </c:pt>
                <c:pt idx="59">
                  <c:v>1.6231000000000001E-5</c:v>
                </c:pt>
                <c:pt idx="60">
                  <c:v>1.6322699999999999E-5</c:v>
                </c:pt>
                <c:pt idx="61">
                  <c:v>1.6412870000000001E-5</c:v>
                </c:pt>
                <c:pt idx="62">
                  <c:v>1.650163E-5</c:v>
                </c:pt>
                <c:pt idx="63">
                  <c:v>1.6589E-5</c:v>
                </c:pt>
                <c:pt idx="64">
                  <c:v>1.6675049999999999E-5</c:v>
                </c:pt>
                <c:pt idx="65">
                  <c:v>1.675982E-5</c:v>
                </c:pt>
                <c:pt idx="66">
                  <c:v>1.6843359999999999E-5</c:v>
                </c:pt>
                <c:pt idx="67">
                  <c:v>1.69257E-5</c:v>
                </c:pt>
                <c:pt idx="68">
                  <c:v>1.7006890000000001E-5</c:v>
                </c:pt>
                <c:pt idx="69">
                  <c:v>1.7087000000000001E-5</c:v>
                </c:pt>
                <c:pt idx="70">
                  <c:v>1.7166040000000001E-5</c:v>
                </c:pt>
                <c:pt idx="71">
                  <c:v>1.724405E-5</c:v>
                </c:pt>
                <c:pt idx="72">
                  <c:v>1.732106E-5</c:v>
                </c:pt>
                <c:pt idx="73">
                  <c:v>1.7397089999999999E-5</c:v>
                </c:pt>
                <c:pt idx="74">
                  <c:v>1.747217E-5</c:v>
                </c:pt>
                <c:pt idx="75">
                  <c:v>1.7546340000000001E-5</c:v>
                </c:pt>
                <c:pt idx="76">
                  <c:v>1.7619629999999999E-5</c:v>
                </c:pt>
                <c:pt idx="77">
                  <c:v>1.7692080000000002E-5</c:v>
                </c:pt>
                <c:pt idx="78">
                  <c:v>1.7763679999999999E-5</c:v>
                </c:pt>
                <c:pt idx="79">
                  <c:v>1.7834479999999999E-5</c:v>
                </c:pt>
                <c:pt idx="80">
                  <c:v>1.7904500000000001E-5</c:v>
                </c:pt>
                <c:pt idx="81">
                  <c:v>1.797374E-5</c:v>
                </c:pt>
                <c:pt idx="82">
                  <c:v>1.8042259999999999E-5</c:v>
                </c:pt>
                <c:pt idx="83">
                  <c:v>1.8110050000000001E-5</c:v>
                </c:pt>
                <c:pt idx="84">
                  <c:v>1.8177120000000001E-5</c:v>
                </c:pt>
                <c:pt idx="85">
                  <c:v>1.824351E-5</c:v>
                </c:pt>
                <c:pt idx="86">
                  <c:v>1.830923E-5</c:v>
                </c:pt>
                <c:pt idx="87">
                  <c:v>1.837428E-5</c:v>
                </c:pt>
                <c:pt idx="88">
                  <c:v>1.84387E-5</c:v>
                </c:pt>
                <c:pt idx="89">
                  <c:v>1.850249E-5</c:v>
                </c:pt>
                <c:pt idx="90">
                  <c:v>1.8565679999999999E-5</c:v>
                </c:pt>
                <c:pt idx="91">
                  <c:v>1.862827E-5</c:v>
                </c:pt>
                <c:pt idx="92">
                  <c:v>1.8690280000000002E-5</c:v>
                </c:pt>
                <c:pt idx="93">
                  <c:v>1.875172E-5</c:v>
                </c:pt>
                <c:pt idx="94">
                  <c:v>1.88126E-5</c:v>
                </c:pt>
                <c:pt idx="95">
                  <c:v>1.8872920000000002E-5</c:v>
                </c:pt>
                <c:pt idx="96">
                  <c:v>1.8932730000000001E-5</c:v>
                </c:pt>
                <c:pt idx="97">
                  <c:v>1.8992019999999998E-5</c:v>
                </c:pt>
                <c:pt idx="98">
                  <c:v>1.905079E-5</c:v>
                </c:pt>
                <c:pt idx="99">
                  <c:v>1.9109070000000001E-5</c:v>
                </c:pt>
                <c:pt idx="100">
                  <c:v>1.916684E-5</c:v>
                </c:pt>
                <c:pt idx="101">
                  <c:v>1.9224159999999999E-5</c:v>
                </c:pt>
                <c:pt idx="102">
                  <c:v>1.928099E-5</c:v>
                </c:pt>
                <c:pt idx="103">
                  <c:v>1.9337380000000001E-5</c:v>
                </c:pt>
                <c:pt idx="104">
                  <c:v>1.9393320000000001E-5</c:v>
                </c:pt>
                <c:pt idx="105">
                  <c:v>1.9448820000000001E-5</c:v>
                </c:pt>
                <c:pt idx="106">
                  <c:v>1.9503859999999999E-5</c:v>
                </c:pt>
                <c:pt idx="107">
                  <c:v>1.9558499999999999E-5</c:v>
                </c:pt>
                <c:pt idx="108">
                  <c:v>1.961275E-5</c:v>
                </c:pt>
                <c:pt idx="109">
                  <c:v>1.9666540000000002E-5</c:v>
                </c:pt>
                <c:pt idx="110">
                  <c:v>1.9719919999999999E-5</c:v>
                </c:pt>
                <c:pt idx="111">
                  <c:v>1.9772940000000001E-5</c:v>
                </c:pt>
                <c:pt idx="112">
                  <c:v>1.9825549999999999E-5</c:v>
                </c:pt>
                <c:pt idx="113">
                  <c:v>1.9877800000000001E-5</c:v>
                </c:pt>
                <c:pt idx="114">
                  <c:v>1.9929670000000001E-5</c:v>
                </c:pt>
                <c:pt idx="115">
                  <c:v>1.9981150000000001E-5</c:v>
                </c:pt>
                <c:pt idx="116">
                  <c:v>2.003228E-5</c:v>
                </c:pt>
                <c:pt idx="117">
                  <c:v>2.0083069999999999E-5</c:v>
                </c:pt>
                <c:pt idx="118">
                  <c:v>2.013351E-5</c:v>
                </c:pt>
                <c:pt idx="119">
                  <c:v>2.0183600000000001E-5</c:v>
                </c:pt>
                <c:pt idx="120">
                  <c:v>2.023337E-5</c:v>
                </c:pt>
                <c:pt idx="121">
                  <c:v>2.0282799999999998E-5</c:v>
                </c:pt>
                <c:pt idx="122">
                  <c:v>2.033188E-5</c:v>
                </c:pt>
                <c:pt idx="123">
                  <c:v>2.0380670000000001E-5</c:v>
                </c:pt>
                <c:pt idx="124">
                  <c:v>2.0429119999999999E-5</c:v>
                </c:pt>
                <c:pt idx="125">
                  <c:v>2.047728E-5</c:v>
                </c:pt>
                <c:pt idx="126">
                  <c:v>2.0525119999999999E-5</c:v>
                </c:pt>
                <c:pt idx="127">
                  <c:v>2.0572679999999999E-5</c:v>
                </c:pt>
                <c:pt idx="128">
                  <c:v>2.0619930000000001E-5</c:v>
                </c:pt>
                <c:pt idx="129">
                  <c:v>2.066689E-5</c:v>
                </c:pt>
                <c:pt idx="130">
                  <c:v>2.071353E-5</c:v>
                </c:pt>
                <c:pt idx="131">
                  <c:v>2.0759919999999999E-5</c:v>
                </c:pt>
                <c:pt idx="132">
                  <c:v>2.0806010000000001E-5</c:v>
                </c:pt>
                <c:pt idx="133">
                  <c:v>2.0851830000000001E-5</c:v>
                </c:pt>
                <c:pt idx="134">
                  <c:v>2.0897360000000001E-5</c:v>
                </c:pt>
                <c:pt idx="135">
                  <c:v>2.0942640000000001E-5</c:v>
                </c:pt>
                <c:pt idx="136">
                  <c:v>2.098767E-5</c:v>
                </c:pt>
                <c:pt idx="137">
                  <c:v>2.1032449999999999E-5</c:v>
                </c:pt>
                <c:pt idx="138">
                  <c:v>2.1076959999999999E-5</c:v>
                </c:pt>
                <c:pt idx="139">
                  <c:v>2.1121219999999998E-5</c:v>
                </c:pt>
                <c:pt idx="140">
                  <c:v>2.116522E-5</c:v>
                </c:pt>
                <c:pt idx="141">
                  <c:v>2.1208989999999999E-5</c:v>
                </c:pt>
                <c:pt idx="142">
                  <c:v>2.125249E-5</c:v>
                </c:pt>
                <c:pt idx="143">
                  <c:v>2.129579E-5</c:v>
                </c:pt>
                <c:pt idx="144">
                  <c:v>2.1338829999999998E-5</c:v>
                </c:pt>
                <c:pt idx="145">
                  <c:v>2.1381640000000002E-5</c:v>
                </c:pt>
                <c:pt idx="146">
                  <c:v>2.1424219999999999E-5</c:v>
                </c:pt>
                <c:pt idx="147">
                  <c:v>2.1466580000000001E-5</c:v>
                </c:pt>
                <c:pt idx="148">
                  <c:v>2.1508689999999999E-5</c:v>
                </c:pt>
                <c:pt idx="149">
                  <c:v>2.1550610000000001E-5</c:v>
                </c:pt>
                <c:pt idx="150">
                  <c:v>2.15923E-5</c:v>
                </c:pt>
                <c:pt idx="151">
                  <c:v>2.1633789999999999E-5</c:v>
                </c:pt>
                <c:pt idx="152">
                  <c:v>2.1675049999999998E-5</c:v>
                </c:pt>
                <c:pt idx="153">
                  <c:v>2.17161E-5</c:v>
                </c:pt>
                <c:pt idx="154">
                  <c:v>2.1756940000000001E-5</c:v>
                </c:pt>
                <c:pt idx="155">
                  <c:v>2.1797570000000001E-5</c:v>
                </c:pt>
                <c:pt idx="156">
                  <c:v>2.1838020000000001E-5</c:v>
                </c:pt>
                <c:pt idx="157">
                  <c:v>2.1878260000000001E-5</c:v>
                </c:pt>
                <c:pt idx="158">
                  <c:v>2.19183E-5</c:v>
                </c:pt>
                <c:pt idx="159">
                  <c:v>2.1958139999999998E-5</c:v>
                </c:pt>
                <c:pt idx="160">
                  <c:v>2.1997800000000001E-5</c:v>
                </c:pt>
                <c:pt idx="161">
                  <c:v>2.203726E-5</c:v>
                </c:pt>
                <c:pt idx="162">
                  <c:v>2.207653E-5</c:v>
                </c:pt>
                <c:pt idx="163">
                  <c:v>2.211562E-5</c:v>
                </c:pt>
                <c:pt idx="164">
                  <c:v>2.2154520000000001E-5</c:v>
                </c:pt>
                <c:pt idx="165">
                  <c:v>2.2193230000000002E-5</c:v>
                </c:pt>
                <c:pt idx="166">
                  <c:v>2.223176E-5</c:v>
                </c:pt>
                <c:pt idx="167">
                  <c:v>2.2270109999999999E-5</c:v>
                </c:pt>
                <c:pt idx="168">
                  <c:v>2.2308300000000001E-5</c:v>
                </c:pt>
                <c:pt idx="169">
                  <c:v>2.2346310000000001E-5</c:v>
                </c:pt>
                <c:pt idx="170">
                  <c:v>2.2384140000000001E-5</c:v>
                </c:pt>
                <c:pt idx="171">
                  <c:v>2.242181E-5</c:v>
                </c:pt>
                <c:pt idx="172">
                  <c:v>2.2459310000000001E-5</c:v>
                </c:pt>
                <c:pt idx="173">
                  <c:v>2.2496629999999999E-5</c:v>
                </c:pt>
                <c:pt idx="174">
                  <c:v>2.253379E-5</c:v>
                </c:pt>
                <c:pt idx="175">
                  <c:v>2.2570800000000001E-5</c:v>
                </c:pt>
                <c:pt idx="176">
                  <c:v>2.2607629999999999E-5</c:v>
                </c:pt>
                <c:pt idx="177">
                  <c:v>2.264431E-5</c:v>
                </c:pt>
                <c:pt idx="178">
                  <c:v>2.2680819999999999E-5</c:v>
                </c:pt>
                <c:pt idx="179">
                  <c:v>2.2717189999999999E-5</c:v>
                </c:pt>
                <c:pt idx="180">
                  <c:v>2.2753400000000001E-5</c:v>
                </c:pt>
                <c:pt idx="181">
                  <c:v>2.2789449999999999E-5</c:v>
                </c:pt>
                <c:pt idx="182">
                  <c:v>2.2825360000000001E-5</c:v>
                </c:pt>
                <c:pt idx="183">
                  <c:v>2.2861110000000001E-5</c:v>
                </c:pt>
                <c:pt idx="184">
                  <c:v>2.2896719999999999E-5</c:v>
                </c:pt>
                <c:pt idx="185">
                  <c:v>2.2932169999999998E-5</c:v>
                </c:pt>
                <c:pt idx="186">
                  <c:v>2.2967470000000001E-5</c:v>
                </c:pt>
                <c:pt idx="187">
                  <c:v>2.3002639999999998E-5</c:v>
                </c:pt>
                <c:pt idx="188">
                  <c:v>2.3037669999999999E-5</c:v>
                </c:pt>
                <c:pt idx="189">
                  <c:v>2.307255E-5</c:v>
                </c:pt>
                <c:pt idx="190">
                  <c:v>2.3107290000000001E-5</c:v>
                </c:pt>
                <c:pt idx="191">
                  <c:v>2.3141889999999999E-5</c:v>
                </c:pt>
                <c:pt idx="192">
                  <c:v>2.317635E-5</c:v>
                </c:pt>
                <c:pt idx="193">
                  <c:v>2.321068E-5</c:v>
                </c:pt>
                <c:pt idx="194">
                  <c:v>2.324487E-5</c:v>
                </c:pt>
                <c:pt idx="195">
                  <c:v>2.327893E-5</c:v>
                </c:pt>
                <c:pt idx="196">
                  <c:v>2.3312840000000001E-5</c:v>
                </c:pt>
                <c:pt idx="197">
                  <c:v>2.334664E-5</c:v>
                </c:pt>
                <c:pt idx="198">
                  <c:v>2.33803E-5</c:v>
                </c:pt>
                <c:pt idx="199">
                  <c:v>2.3413839999999999E-5</c:v>
                </c:pt>
                <c:pt idx="200">
                  <c:v>2.3447259999999999E-5</c:v>
                </c:pt>
                <c:pt idx="201">
                  <c:v>2.3480539999999999E-5</c:v>
                </c:pt>
                <c:pt idx="202">
                  <c:v>2.3513690000000001E-5</c:v>
                </c:pt>
                <c:pt idx="203">
                  <c:v>2.3546720000000001E-5</c:v>
                </c:pt>
                <c:pt idx="204">
                  <c:v>2.3579629999999999E-5</c:v>
                </c:pt>
                <c:pt idx="205">
                  <c:v>2.3612419999999999E-5</c:v>
                </c:pt>
                <c:pt idx="206">
                  <c:v>2.364508E-5</c:v>
                </c:pt>
                <c:pt idx="207">
                  <c:v>2.3677630000000001E-5</c:v>
                </c:pt>
                <c:pt idx="208">
                  <c:v>2.3710049999999998E-5</c:v>
                </c:pt>
                <c:pt idx="209">
                  <c:v>2.3742359999999999E-5</c:v>
                </c:pt>
                <c:pt idx="210">
                  <c:v>2.3774550000000001E-5</c:v>
                </c:pt>
                <c:pt idx="211">
                  <c:v>2.3806620000000001E-5</c:v>
                </c:pt>
                <c:pt idx="212">
                  <c:v>2.3838580000000001E-5</c:v>
                </c:pt>
                <c:pt idx="213">
                  <c:v>2.387043E-5</c:v>
                </c:pt>
                <c:pt idx="214">
                  <c:v>2.3902170000000001E-5</c:v>
                </c:pt>
                <c:pt idx="215">
                  <c:v>2.393378E-5</c:v>
                </c:pt>
                <c:pt idx="216">
                  <c:v>2.3965299999999999E-5</c:v>
                </c:pt>
                <c:pt idx="217">
                  <c:v>2.39967E-5</c:v>
                </c:pt>
                <c:pt idx="218">
                  <c:v>2.402799E-5</c:v>
                </c:pt>
                <c:pt idx="219">
                  <c:v>2.405918E-5</c:v>
                </c:pt>
                <c:pt idx="220">
                  <c:v>2.4090259999999999E-5</c:v>
                </c:pt>
                <c:pt idx="221">
                  <c:v>2.4121240000000002E-5</c:v>
                </c:pt>
                <c:pt idx="222">
                  <c:v>2.4152099999999999E-5</c:v>
                </c:pt>
                <c:pt idx="223">
                  <c:v>2.4182859999999999E-5</c:v>
                </c:pt>
                <c:pt idx="224">
                  <c:v>2.4213519999999999E-5</c:v>
                </c:pt>
                <c:pt idx="225">
                  <c:v>2.4244069999999998E-5</c:v>
                </c:pt>
                <c:pt idx="226">
                  <c:v>2.4274520000000001E-5</c:v>
                </c:pt>
                <c:pt idx="227">
                  <c:v>2.430487E-5</c:v>
                </c:pt>
                <c:pt idx="228">
                  <c:v>2.4335129999999999E-5</c:v>
                </c:pt>
                <c:pt idx="229">
                  <c:v>2.436527E-5</c:v>
                </c:pt>
                <c:pt idx="230">
                  <c:v>2.4395320000000001E-5</c:v>
                </c:pt>
                <c:pt idx="231">
                  <c:v>2.4425269999999999E-5</c:v>
                </c:pt>
                <c:pt idx="232">
                  <c:v>2.445512E-5</c:v>
                </c:pt>
                <c:pt idx="233">
                  <c:v>2.4484870000000001E-5</c:v>
                </c:pt>
                <c:pt idx="234">
                  <c:v>2.4514529999999999E-5</c:v>
                </c:pt>
                <c:pt idx="235">
                  <c:v>2.4544100000000001E-5</c:v>
                </c:pt>
                <c:pt idx="236">
                  <c:v>2.457358E-5</c:v>
                </c:pt>
                <c:pt idx="237">
                  <c:v>2.4602950000000001E-5</c:v>
                </c:pt>
                <c:pt idx="238">
                  <c:v>2.4632240000000001E-5</c:v>
                </c:pt>
                <c:pt idx="239">
                  <c:v>2.4661429999999999E-5</c:v>
                </c:pt>
                <c:pt idx="240">
                  <c:v>2.469054E-5</c:v>
                </c:pt>
                <c:pt idx="241">
                  <c:v>2.471955E-5</c:v>
                </c:pt>
                <c:pt idx="242">
                  <c:v>2.474847E-5</c:v>
                </c:pt>
                <c:pt idx="243">
                  <c:v>2.4777300000000001E-5</c:v>
                </c:pt>
                <c:pt idx="244">
                  <c:v>2.4806039999999999E-5</c:v>
                </c:pt>
                <c:pt idx="245">
                  <c:v>2.4834690000000001E-5</c:v>
                </c:pt>
                <c:pt idx="246">
                  <c:v>2.486326E-5</c:v>
                </c:pt>
                <c:pt idx="247">
                  <c:v>2.4891719999999999E-5</c:v>
                </c:pt>
                <c:pt idx="248">
                  <c:v>2.4920109999999999E-5</c:v>
                </c:pt>
                <c:pt idx="249">
                  <c:v>2.4948420000000001E-5</c:v>
                </c:pt>
                <c:pt idx="250">
                  <c:v>2.497664E-5</c:v>
                </c:pt>
              </c:numCache>
            </c:numRef>
          </c:yVal>
          <c:smooth val="1"/>
          <c:extLst>
            <c:ext xmlns:c16="http://schemas.microsoft.com/office/drawing/2014/chart" uri="{C3380CC4-5D6E-409C-BE32-E72D297353CC}">
              <c16:uniqueId val="{0000002F-4D4C-4B1C-89A4-3D3AFACA9F2D}"/>
            </c:ext>
          </c:extLst>
        </c:ser>
        <c:ser>
          <c:idx val="48"/>
          <c:order val="48"/>
          <c:tx>
            <c:strRef>
              <c:f>marine01!$BB$1</c:f>
              <c:strCache>
                <c:ptCount val="1"/>
                <c:pt idx="0">
                  <c:v>Dp(1.45016E-06) </c:v>
                </c:pt>
              </c:strCache>
            </c:strRef>
          </c:tx>
          <c:spPr>
            <a:ln w="12700">
              <a:solidFill>
                <a:srgbClr val="993366"/>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marine01!$BB$2:$BB$252</c:f>
              <c:numCache>
                <c:formatCode>0.00E+00</c:formatCode>
                <c:ptCount val="251"/>
                <c:pt idx="0">
                  <c:v>3.219584E-6</c:v>
                </c:pt>
                <c:pt idx="1">
                  <c:v>3.6019530000000002E-6</c:v>
                </c:pt>
                <c:pt idx="2">
                  <c:v>3.6698E-6</c:v>
                </c:pt>
                <c:pt idx="3">
                  <c:v>3.7403040000000001E-6</c:v>
                </c:pt>
                <c:pt idx="4">
                  <c:v>3.8169769999999996E-6</c:v>
                </c:pt>
                <c:pt idx="5">
                  <c:v>3.9006929999999998E-6</c:v>
                </c:pt>
                <c:pt idx="6">
                  <c:v>3.9924890000000002E-6</c:v>
                </c:pt>
                <c:pt idx="7">
                  <c:v>4.093642E-6</c:v>
                </c:pt>
                <c:pt idx="8">
                  <c:v>4.205706E-6</c:v>
                </c:pt>
                <c:pt idx="9">
                  <c:v>4.3305850000000003E-6</c:v>
                </c:pt>
                <c:pt idx="10">
                  <c:v>4.4706080000000002E-6</c:v>
                </c:pt>
                <c:pt idx="11">
                  <c:v>4.6286409999999997E-6</c:v>
                </c:pt>
                <c:pt idx="12">
                  <c:v>4.8081249999999998E-6</c:v>
                </c:pt>
                <c:pt idx="13">
                  <c:v>5.0132840000000003E-6</c:v>
                </c:pt>
                <c:pt idx="14">
                  <c:v>5.2490930000000003E-6</c:v>
                </c:pt>
                <c:pt idx="15">
                  <c:v>5.5212989999999997E-6</c:v>
                </c:pt>
                <c:pt idx="16">
                  <c:v>5.8363049999999998E-6</c:v>
                </c:pt>
                <c:pt idx="17">
                  <c:v>6.200793E-6</c:v>
                </c:pt>
                <c:pt idx="18">
                  <c:v>6.6210650000000001E-6</c:v>
                </c:pt>
                <c:pt idx="19">
                  <c:v>7.1020830000000003E-6</c:v>
                </c:pt>
                <c:pt idx="20">
                  <c:v>7.6489149999999999E-6</c:v>
                </c:pt>
                <c:pt idx="21">
                  <c:v>8.2555099999999998E-6</c:v>
                </c:pt>
                <c:pt idx="22">
                  <c:v>8.907791E-6</c:v>
                </c:pt>
                <c:pt idx="23">
                  <c:v>9.5775889999999995E-6</c:v>
                </c:pt>
                <c:pt idx="24">
                  <c:v>1.022622E-5</c:v>
                </c:pt>
                <c:pt idx="25">
                  <c:v>1.0817060000000001E-5</c:v>
                </c:pt>
                <c:pt idx="26">
                  <c:v>1.1329169999999999E-5</c:v>
                </c:pt>
                <c:pt idx="27">
                  <c:v>1.176093E-5</c:v>
                </c:pt>
                <c:pt idx="28">
                  <c:v>1.2123729999999999E-5</c:v>
                </c:pt>
                <c:pt idx="29">
                  <c:v>1.243304E-5</c:v>
                </c:pt>
                <c:pt idx="30">
                  <c:v>1.270278E-5</c:v>
                </c:pt>
                <c:pt idx="31">
                  <c:v>1.2943790000000001E-5</c:v>
                </c:pt>
                <c:pt idx="32">
                  <c:v>1.316376E-5</c:v>
                </c:pt>
                <c:pt idx="33">
                  <c:v>1.336781E-5</c:v>
                </c:pt>
                <c:pt idx="34">
                  <c:v>1.355931E-5</c:v>
                </c:pt>
                <c:pt idx="35">
                  <c:v>1.374059E-5</c:v>
                </c:pt>
                <c:pt idx="36">
                  <c:v>1.391323E-5</c:v>
                </c:pt>
                <c:pt idx="37">
                  <c:v>1.4078400000000001E-5</c:v>
                </c:pt>
                <c:pt idx="38">
                  <c:v>1.423699E-5</c:v>
                </c:pt>
                <c:pt idx="39">
                  <c:v>1.4389680000000001E-5</c:v>
                </c:pt>
                <c:pt idx="40">
                  <c:v>1.453703E-5</c:v>
                </c:pt>
                <c:pt idx="41">
                  <c:v>1.4679500000000001E-5</c:v>
                </c:pt>
                <c:pt idx="42">
                  <c:v>1.4817539999999999E-5</c:v>
                </c:pt>
                <c:pt idx="43">
                  <c:v>1.4951479999999999E-5</c:v>
                </c:pt>
                <c:pt idx="44">
                  <c:v>1.5081619999999999E-5</c:v>
                </c:pt>
                <c:pt idx="45">
                  <c:v>1.5208219999999999E-5</c:v>
                </c:pt>
                <c:pt idx="46">
                  <c:v>1.5331529999999999E-5</c:v>
                </c:pt>
                <c:pt idx="47">
                  <c:v>1.5451760000000001E-5</c:v>
                </c:pt>
                <c:pt idx="48">
                  <c:v>1.556906E-5</c:v>
                </c:pt>
                <c:pt idx="49">
                  <c:v>1.5683639999999999E-5</c:v>
                </c:pt>
                <c:pt idx="50">
                  <c:v>1.5795659999999999E-5</c:v>
                </c:pt>
                <c:pt idx="51">
                  <c:v>1.5905240000000001E-5</c:v>
                </c:pt>
                <c:pt idx="52">
                  <c:v>1.6012570000000001E-5</c:v>
                </c:pt>
                <c:pt idx="53">
                  <c:v>1.6117689999999999E-5</c:v>
                </c:pt>
                <c:pt idx="54">
                  <c:v>1.622077E-5</c:v>
                </c:pt>
                <c:pt idx="55">
                  <c:v>1.6321860000000001E-5</c:v>
                </c:pt>
                <c:pt idx="56">
                  <c:v>1.6421100000000001E-5</c:v>
                </c:pt>
                <c:pt idx="57">
                  <c:v>1.6518559999999999E-5</c:v>
                </c:pt>
                <c:pt idx="58">
                  <c:v>1.6614250000000001E-5</c:v>
                </c:pt>
                <c:pt idx="59">
                  <c:v>1.6708310000000001E-5</c:v>
                </c:pt>
                <c:pt idx="60">
                  <c:v>1.680085E-5</c:v>
                </c:pt>
                <c:pt idx="61">
                  <c:v>1.6891839999999999E-5</c:v>
                </c:pt>
                <c:pt idx="62">
                  <c:v>1.698141E-5</c:v>
                </c:pt>
                <c:pt idx="63">
                  <c:v>1.7069560000000001E-5</c:v>
                </c:pt>
                <c:pt idx="64">
                  <c:v>1.715639E-5</c:v>
                </c:pt>
                <c:pt idx="65">
                  <c:v>1.724192E-5</c:v>
                </c:pt>
                <c:pt idx="66">
                  <c:v>1.7326210000000001E-5</c:v>
                </c:pt>
                <c:pt idx="67">
                  <c:v>1.7409289999999999E-5</c:v>
                </c:pt>
                <c:pt idx="68">
                  <c:v>1.749121E-5</c:v>
                </c:pt>
                <c:pt idx="69">
                  <c:v>1.7572029999999999E-5</c:v>
                </c:pt>
                <c:pt idx="70">
                  <c:v>1.7651780000000001E-5</c:v>
                </c:pt>
                <c:pt idx="71">
                  <c:v>1.7730480000000001E-5</c:v>
                </c:pt>
                <c:pt idx="72">
                  <c:v>1.7808170000000001E-5</c:v>
                </c:pt>
                <c:pt idx="73">
                  <c:v>1.788487E-5</c:v>
                </c:pt>
                <c:pt idx="74">
                  <c:v>1.7960609999999999E-5</c:v>
                </c:pt>
                <c:pt idx="75">
                  <c:v>1.803544E-5</c:v>
                </c:pt>
                <c:pt idx="76">
                  <c:v>1.8109370000000001E-5</c:v>
                </c:pt>
                <c:pt idx="77">
                  <c:v>1.8182450000000001E-5</c:v>
                </c:pt>
                <c:pt idx="78">
                  <c:v>1.8254670000000001E-5</c:v>
                </c:pt>
                <c:pt idx="79">
                  <c:v>1.832609E-5</c:v>
                </c:pt>
                <c:pt idx="80">
                  <c:v>1.839671E-5</c:v>
                </c:pt>
                <c:pt idx="81">
                  <c:v>1.846655E-5</c:v>
                </c:pt>
                <c:pt idx="82">
                  <c:v>1.853566E-5</c:v>
                </c:pt>
                <c:pt idx="83">
                  <c:v>1.8604029999999999E-5</c:v>
                </c:pt>
                <c:pt idx="84">
                  <c:v>1.8671680000000001E-5</c:v>
                </c:pt>
                <c:pt idx="85">
                  <c:v>1.8738629999999999E-5</c:v>
                </c:pt>
                <c:pt idx="86">
                  <c:v>1.8804910000000001E-5</c:v>
                </c:pt>
                <c:pt idx="87">
                  <c:v>1.8870509999999999E-5</c:v>
                </c:pt>
                <c:pt idx="88">
                  <c:v>1.893547E-5</c:v>
                </c:pt>
                <c:pt idx="89">
                  <c:v>1.8999800000000001E-5</c:v>
                </c:pt>
                <c:pt idx="90">
                  <c:v>1.9063519999999999E-5</c:v>
                </c:pt>
                <c:pt idx="91">
                  <c:v>1.912664E-5</c:v>
                </c:pt>
                <c:pt idx="92">
                  <c:v>1.918916E-5</c:v>
                </c:pt>
                <c:pt idx="93">
                  <c:v>1.9251099999999999E-5</c:v>
                </c:pt>
                <c:pt idx="94">
                  <c:v>1.9312490000000001E-5</c:v>
                </c:pt>
                <c:pt idx="95">
                  <c:v>1.937331E-5</c:v>
                </c:pt>
                <c:pt idx="96">
                  <c:v>1.943361E-5</c:v>
                </c:pt>
                <c:pt idx="97">
                  <c:v>1.9493380000000001E-5</c:v>
                </c:pt>
                <c:pt idx="98">
                  <c:v>1.9552629999999998E-5</c:v>
                </c:pt>
                <c:pt idx="99">
                  <c:v>1.9611389999999999E-5</c:v>
                </c:pt>
                <c:pt idx="100">
                  <c:v>1.9669630000000001E-5</c:v>
                </c:pt>
                <c:pt idx="101">
                  <c:v>1.97274E-5</c:v>
                </c:pt>
                <c:pt idx="102">
                  <c:v>1.97847E-5</c:v>
                </c:pt>
                <c:pt idx="103">
                  <c:v>1.9841539999999999E-5</c:v>
                </c:pt>
                <c:pt idx="104">
                  <c:v>1.989793E-5</c:v>
                </c:pt>
                <c:pt idx="105">
                  <c:v>1.9953859999999999E-5</c:v>
                </c:pt>
                <c:pt idx="106">
                  <c:v>2.0009340000000001E-5</c:v>
                </c:pt>
                <c:pt idx="107">
                  <c:v>2.0064419999999999E-5</c:v>
                </c:pt>
                <c:pt idx="108">
                  <c:v>2.0119090000000001E-5</c:v>
                </c:pt>
                <c:pt idx="109">
                  <c:v>2.0173299999999999E-5</c:v>
                </c:pt>
                <c:pt idx="110">
                  <c:v>2.0227100000000002E-5</c:v>
                </c:pt>
                <c:pt idx="111">
                  <c:v>2.0280529999999999E-5</c:v>
                </c:pt>
                <c:pt idx="112">
                  <c:v>2.0333559999999998E-5</c:v>
                </c:pt>
                <c:pt idx="113">
                  <c:v>2.0386209999999999E-5</c:v>
                </c:pt>
                <c:pt idx="114">
                  <c:v>2.043848E-5</c:v>
                </c:pt>
                <c:pt idx="115">
                  <c:v>2.049036E-5</c:v>
                </c:pt>
                <c:pt idx="116">
                  <c:v>2.0541869999999999E-5</c:v>
                </c:pt>
                <c:pt idx="117">
                  <c:v>2.0593050000000001E-5</c:v>
                </c:pt>
                <c:pt idx="118">
                  <c:v>2.0643869999999999E-5</c:v>
                </c:pt>
                <c:pt idx="119">
                  <c:v>2.0694349999999999E-5</c:v>
                </c:pt>
                <c:pt idx="120">
                  <c:v>2.074449E-5</c:v>
                </c:pt>
                <c:pt idx="121">
                  <c:v>2.0794299999999998E-5</c:v>
                </c:pt>
                <c:pt idx="122">
                  <c:v>2.0843749999999998E-5</c:v>
                </c:pt>
                <c:pt idx="123">
                  <c:v>2.0892900000000001E-5</c:v>
                </c:pt>
                <c:pt idx="124">
                  <c:v>2.094171E-5</c:v>
                </c:pt>
                <c:pt idx="125">
                  <c:v>2.099023E-5</c:v>
                </c:pt>
                <c:pt idx="126">
                  <c:v>2.103843E-5</c:v>
                </c:pt>
                <c:pt idx="127">
                  <c:v>2.108633E-5</c:v>
                </c:pt>
                <c:pt idx="128">
                  <c:v>2.113393E-5</c:v>
                </c:pt>
                <c:pt idx="129">
                  <c:v>2.1181229999999998E-5</c:v>
                </c:pt>
                <c:pt idx="130">
                  <c:v>2.1228209999999998E-5</c:v>
                </c:pt>
                <c:pt idx="131">
                  <c:v>2.1274940000000001E-5</c:v>
                </c:pt>
                <c:pt idx="132">
                  <c:v>2.132137E-5</c:v>
                </c:pt>
                <c:pt idx="133">
                  <c:v>2.1367509999999999E-5</c:v>
                </c:pt>
                <c:pt idx="134">
                  <c:v>2.1413379999999999E-5</c:v>
                </c:pt>
                <c:pt idx="135">
                  <c:v>2.1458980000000001E-5</c:v>
                </c:pt>
                <c:pt idx="136">
                  <c:v>2.1504329999999999E-5</c:v>
                </c:pt>
                <c:pt idx="137">
                  <c:v>2.154944E-5</c:v>
                </c:pt>
                <c:pt idx="138">
                  <c:v>2.1594250000000001E-5</c:v>
                </c:pt>
                <c:pt idx="139">
                  <c:v>2.1638829999999999E-5</c:v>
                </c:pt>
                <c:pt idx="140">
                  <c:v>2.1683149999999999E-5</c:v>
                </c:pt>
                <c:pt idx="141">
                  <c:v>2.1727219999999999E-5</c:v>
                </c:pt>
                <c:pt idx="142">
                  <c:v>2.1771030000000001E-5</c:v>
                </c:pt>
                <c:pt idx="143">
                  <c:v>2.1814630000000002E-5</c:v>
                </c:pt>
                <c:pt idx="144">
                  <c:v>2.1857970000000001E-5</c:v>
                </c:pt>
                <c:pt idx="145">
                  <c:v>2.1901080000000001E-5</c:v>
                </c:pt>
                <c:pt idx="146">
                  <c:v>2.1943949999999998E-5</c:v>
                </c:pt>
                <c:pt idx="147">
                  <c:v>2.1986600000000001E-5</c:v>
                </c:pt>
                <c:pt idx="148">
                  <c:v>2.2028999999999999E-5</c:v>
                </c:pt>
                <c:pt idx="149">
                  <c:v>2.207121E-5</c:v>
                </c:pt>
                <c:pt idx="150">
                  <c:v>2.2113179999999999E-5</c:v>
                </c:pt>
                <c:pt idx="151">
                  <c:v>2.215495E-5</c:v>
                </c:pt>
                <c:pt idx="152">
                  <c:v>2.21965E-5</c:v>
                </c:pt>
                <c:pt idx="153">
                  <c:v>2.2237830000000001E-5</c:v>
                </c:pt>
                <c:pt idx="154">
                  <c:v>2.2278940000000001E-5</c:v>
                </c:pt>
                <c:pt idx="155">
                  <c:v>2.2319849999999999E-5</c:v>
                </c:pt>
                <c:pt idx="156">
                  <c:v>2.2360560000000001E-5</c:v>
                </c:pt>
                <c:pt idx="157">
                  <c:v>2.240108E-5</c:v>
                </c:pt>
                <c:pt idx="158">
                  <c:v>2.244137E-5</c:v>
                </c:pt>
                <c:pt idx="159">
                  <c:v>2.2481490000000001E-5</c:v>
                </c:pt>
                <c:pt idx="160">
                  <c:v>2.2521410000000002E-5</c:v>
                </c:pt>
                <c:pt idx="161">
                  <c:v>2.2561120000000001E-5</c:v>
                </c:pt>
                <c:pt idx="162">
                  <c:v>2.2600659999999999E-5</c:v>
                </c:pt>
                <c:pt idx="163">
                  <c:v>2.264E-5</c:v>
                </c:pt>
                <c:pt idx="164">
                  <c:v>2.2679150000000001E-5</c:v>
                </c:pt>
                <c:pt idx="165">
                  <c:v>2.271812E-5</c:v>
                </c:pt>
                <c:pt idx="166">
                  <c:v>2.2756899999999999E-5</c:v>
                </c:pt>
                <c:pt idx="167">
                  <c:v>2.2795499999999999E-5</c:v>
                </c:pt>
                <c:pt idx="168">
                  <c:v>2.283393E-5</c:v>
                </c:pt>
                <c:pt idx="169">
                  <c:v>2.287218E-5</c:v>
                </c:pt>
                <c:pt idx="170">
                  <c:v>2.291026E-5</c:v>
                </c:pt>
                <c:pt idx="171">
                  <c:v>2.294817E-5</c:v>
                </c:pt>
                <c:pt idx="172">
                  <c:v>2.29859E-5</c:v>
                </c:pt>
                <c:pt idx="173">
                  <c:v>2.3023460000000001E-5</c:v>
                </c:pt>
                <c:pt idx="174">
                  <c:v>2.3060859999999999E-5</c:v>
                </c:pt>
                <c:pt idx="175">
                  <c:v>2.3098100000000002E-5</c:v>
                </c:pt>
                <c:pt idx="176">
                  <c:v>2.3135159999999999E-5</c:v>
                </c:pt>
                <c:pt idx="177">
                  <c:v>2.3172069999999999E-5</c:v>
                </c:pt>
                <c:pt idx="178">
                  <c:v>2.3208810000000001E-5</c:v>
                </c:pt>
                <c:pt idx="179">
                  <c:v>2.3245399999999999E-5</c:v>
                </c:pt>
                <c:pt idx="180">
                  <c:v>2.3281850000000001E-5</c:v>
                </c:pt>
                <c:pt idx="181">
                  <c:v>2.3318120000000001E-5</c:v>
                </c:pt>
                <c:pt idx="182">
                  <c:v>2.3354250000000001E-5</c:v>
                </c:pt>
                <c:pt idx="183">
                  <c:v>2.339022E-5</c:v>
                </c:pt>
                <c:pt idx="184">
                  <c:v>2.3426039999999998E-5</c:v>
                </c:pt>
                <c:pt idx="185">
                  <c:v>2.346171E-5</c:v>
                </c:pt>
                <c:pt idx="186">
                  <c:v>2.3497230000000001E-5</c:v>
                </c:pt>
                <c:pt idx="187">
                  <c:v>2.353261E-5</c:v>
                </c:pt>
                <c:pt idx="188">
                  <c:v>2.3567849999999998E-5</c:v>
                </c:pt>
                <c:pt idx="189">
                  <c:v>2.360294E-5</c:v>
                </c:pt>
                <c:pt idx="190">
                  <c:v>2.3637889999999999E-5</c:v>
                </c:pt>
                <c:pt idx="191">
                  <c:v>2.3672690000000001E-5</c:v>
                </c:pt>
                <c:pt idx="192">
                  <c:v>2.370736E-5</c:v>
                </c:pt>
                <c:pt idx="193">
                  <c:v>2.37419E-5</c:v>
                </c:pt>
                <c:pt idx="194">
                  <c:v>2.3776290000000001E-5</c:v>
                </c:pt>
                <c:pt idx="195">
                  <c:v>2.3810549999999999E-5</c:v>
                </c:pt>
                <c:pt idx="196">
                  <c:v>2.384467E-5</c:v>
                </c:pt>
                <c:pt idx="197">
                  <c:v>2.3878659999999999E-5</c:v>
                </c:pt>
                <c:pt idx="198">
                  <c:v>2.391252E-5</c:v>
                </c:pt>
                <c:pt idx="199">
                  <c:v>2.3946259999999999E-5</c:v>
                </c:pt>
                <c:pt idx="200">
                  <c:v>2.3979869999999998E-5</c:v>
                </c:pt>
                <c:pt idx="201">
                  <c:v>2.4013339999999999E-5</c:v>
                </c:pt>
                <c:pt idx="202">
                  <c:v>2.4046690000000001E-5</c:v>
                </c:pt>
                <c:pt idx="203">
                  <c:v>2.407991E-5</c:v>
                </c:pt>
                <c:pt idx="204">
                  <c:v>2.4113000000000001E-5</c:v>
                </c:pt>
                <c:pt idx="205">
                  <c:v>2.4145980000000001E-5</c:v>
                </c:pt>
                <c:pt idx="206">
                  <c:v>2.4178829999999998E-5</c:v>
                </c:pt>
                <c:pt idx="207">
                  <c:v>2.4211569999999998E-5</c:v>
                </c:pt>
                <c:pt idx="208">
                  <c:v>2.4244169999999999E-5</c:v>
                </c:pt>
                <c:pt idx="209">
                  <c:v>2.4276669999999999E-5</c:v>
                </c:pt>
                <c:pt idx="210">
                  <c:v>2.430904E-5</c:v>
                </c:pt>
                <c:pt idx="211">
                  <c:v>2.434129E-5</c:v>
                </c:pt>
                <c:pt idx="212">
                  <c:v>2.4373430000000002E-5</c:v>
                </c:pt>
                <c:pt idx="213">
                  <c:v>2.4405459999999999E-5</c:v>
                </c:pt>
                <c:pt idx="214">
                  <c:v>2.4437369999999999E-5</c:v>
                </c:pt>
                <c:pt idx="215">
                  <c:v>2.4469170000000001E-5</c:v>
                </c:pt>
                <c:pt idx="216">
                  <c:v>2.4500859999999998E-5</c:v>
                </c:pt>
                <c:pt idx="217">
                  <c:v>2.4532430000000001E-5</c:v>
                </c:pt>
                <c:pt idx="218">
                  <c:v>2.45639E-5</c:v>
                </c:pt>
                <c:pt idx="219">
                  <c:v>2.4595259999999999E-5</c:v>
                </c:pt>
                <c:pt idx="220">
                  <c:v>2.4626509999999999E-5</c:v>
                </c:pt>
                <c:pt idx="221">
                  <c:v>2.465766E-5</c:v>
                </c:pt>
                <c:pt idx="222">
                  <c:v>2.4688689999999999E-5</c:v>
                </c:pt>
                <c:pt idx="223">
                  <c:v>2.471961E-5</c:v>
                </c:pt>
                <c:pt idx="224">
                  <c:v>2.4750439999999999E-5</c:v>
                </c:pt>
                <c:pt idx="225">
                  <c:v>2.478116E-5</c:v>
                </c:pt>
                <c:pt idx="226">
                  <c:v>2.481177E-5</c:v>
                </c:pt>
                <c:pt idx="227">
                  <c:v>2.484229E-5</c:v>
                </c:pt>
                <c:pt idx="228">
                  <c:v>2.4872710000000001E-5</c:v>
                </c:pt>
                <c:pt idx="229">
                  <c:v>2.4903009999999999E-5</c:v>
                </c:pt>
                <c:pt idx="230">
                  <c:v>2.4933210000000001E-5</c:v>
                </c:pt>
                <c:pt idx="231">
                  <c:v>2.4963330000000001E-5</c:v>
                </c:pt>
                <c:pt idx="232">
                  <c:v>2.4993329999999999E-5</c:v>
                </c:pt>
                <c:pt idx="233">
                  <c:v>2.5023240000000001E-5</c:v>
                </c:pt>
                <c:pt idx="234">
                  <c:v>2.505306E-5</c:v>
                </c:pt>
                <c:pt idx="235">
                  <c:v>2.5082789999999999E-5</c:v>
                </c:pt>
                <c:pt idx="236">
                  <c:v>2.5112419999999998E-5</c:v>
                </c:pt>
                <c:pt idx="237">
                  <c:v>2.5141950000000001E-5</c:v>
                </c:pt>
                <c:pt idx="238">
                  <c:v>2.517139E-5</c:v>
                </c:pt>
                <c:pt idx="239">
                  <c:v>2.520073E-5</c:v>
                </c:pt>
                <c:pt idx="240">
                  <c:v>2.522999E-5</c:v>
                </c:pt>
                <c:pt idx="241">
                  <c:v>2.525915E-5</c:v>
                </c:pt>
                <c:pt idx="242">
                  <c:v>2.5288220000000001E-5</c:v>
                </c:pt>
                <c:pt idx="243">
                  <c:v>2.5317199999999999E-5</c:v>
                </c:pt>
                <c:pt idx="244">
                  <c:v>2.534608E-5</c:v>
                </c:pt>
                <c:pt idx="245">
                  <c:v>2.5374889999999999E-5</c:v>
                </c:pt>
                <c:pt idx="246">
                  <c:v>2.5403590000000001E-5</c:v>
                </c:pt>
                <c:pt idx="247">
                  <c:v>2.5432210000000001E-5</c:v>
                </c:pt>
                <c:pt idx="248">
                  <c:v>2.5460740000000001E-5</c:v>
                </c:pt>
                <c:pt idx="249">
                  <c:v>2.5489189999999999E-5</c:v>
                </c:pt>
                <c:pt idx="250">
                  <c:v>2.5517550000000001E-5</c:v>
                </c:pt>
              </c:numCache>
            </c:numRef>
          </c:yVal>
          <c:smooth val="1"/>
          <c:extLst>
            <c:ext xmlns:c16="http://schemas.microsoft.com/office/drawing/2014/chart" uri="{C3380CC4-5D6E-409C-BE32-E72D297353CC}">
              <c16:uniqueId val="{00000030-4D4C-4B1C-89A4-3D3AFACA9F2D}"/>
            </c:ext>
          </c:extLst>
        </c:ser>
        <c:ser>
          <c:idx val="49"/>
          <c:order val="49"/>
          <c:tx>
            <c:strRef>
              <c:f>marine01!$BC$1</c:f>
              <c:strCache>
                <c:ptCount val="1"/>
                <c:pt idx="0">
                  <c:v>Dp(1.59068E-06) </c:v>
                </c:pt>
              </c:strCache>
            </c:strRef>
          </c:tx>
          <c:spPr>
            <a:ln w="12700">
              <a:solidFill>
                <a:srgbClr val="FFFFCC"/>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marine01!$BC$2:$BC$252</c:f>
              <c:numCache>
                <c:formatCode>0.00E+00</c:formatCode>
                <c:ptCount val="251"/>
                <c:pt idx="0">
                  <c:v>3.5351089999999999E-6</c:v>
                </c:pt>
                <c:pt idx="1">
                  <c:v>3.9478989999999997E-6</c:v>
                </c:pt>
                <c:pt idx="2">
                  <c:v>4.0245589999999999E-6</c:v>
                </c:pt>
                <c:pt idx="3">
                  <c:v>4.1016260000000001E-6</c:v>
                </c:pt>
                <c:pt idx="4">
                  <c:v>4.1852449999999999E-6</c:v>
                </c:pt>
                <c:pt idx="5">
                  <c:v>4.2764360000000004E-6</c:v>
                </c:pt>
                <c:pt idx="6">
                  <c:v>4.3762910000000003E-6</c:v>
                </c:pt>
                <c:pt idx="7">
                  <c:v>4.486135E-6</c:v>
                </c:pt>
                <c:pt idx="8">
                  <c:v>4.6075740000000003E-6</c:v>
                </c:pt>
                <c:pt idx="9">
                  <c:v>4.74255E-6</c:v>
                </c:pt>
                <c:pt idx="10">
                  <c:v>4.8934149999999998E-6</c:v>
                </c:pt>
                <c:pt idx="11">
                  <c:v>5.0630249999999997E-6</c:v>
                </c:pt>
                <c:pt idx="12">
                  <c:v>5.2547519999999996E-6</c:v>
                </c:pt>
                <c:pt idx="13">
                  <c:v>5.472664E-6</c:v>
                </c:pt>
                <c:pt idx="14">
                  <c:v>5.7214629999999998E-6</c:v>
                </c:pt>
                <c:pt idx="15">
                  <c:v>6.0064650000000001E-6</c:v>
                </c:pt>
                <c:pt idx="16">
                  <c:v>6.3334689999999998E-6</c:v>
                </c:pt>
                <c:pt idx="17">
                  <c:v>6.7083940000000003E-6</c:v>
                </c:pt>
                <c:pt idx="18">
                  <c:v>7.136708E-6</c:v>
                </c:pt>
                <c:pt idx="19">
                  <c:v>7.622605E-6</c:v>
                </c:pt>
                <c:pt idx="20">
                  <c:v>8.1706370000000006E-6</c:v>
                </c:pt>
                <c:pt idx="21">
                  <c:v>8.7746810000000006E-6</c:v>
                </c:pt>
                <c:pt idx="22">
                  <c:v>9.4212909999999994E-6</c:v>
                </c:pt>
                <c:pt idx="23">
                  <c:v>1.0083599999999999E-5</c:v>
                </c:pt>
                <c:pt idx="24">
                  <c:v>1.072457E-5</c:v>
                </c:pt>
                <c:pt idx="25">
                  <c:v>1.130893E-5</c:v>
                </c:pt>
                <c:pt idx="26">
                  <c:v>1.181644E-5</c:v>
                </c:pt>
                <c:pt idx="27">
                  <c:v>1.22455E-5</c:v>
                </c:pt>
                <c:pt idx="28">
                  <c:v>1.260713E-5</c:v>
                </c:pt>
                <c:pt idx="29">
                  <c:v>1.291637E-5</c:v>
                </c:pt>
                <c:pt idx="30">
                  <c:v>1.318675E-5</c:v>
                </c:pt>
                <c:pt idx="31">
                  <c:v>1.342883E-5</c:v>
                </c:pt>
                <c:pt idx="32">
                  <c:v>1.365013E-5</c:v>
                </c:pt>
                <c:pt idx="33">
                  <c:v>1.3855639999999999E-5</c:v>
                </c:pt>
                <c:pt idx="34">
                  <c:v>1.404868E-5</c:v>
                </c:pt>
                <c:pt idx="35">
                  <c:v>1.4231520000000001E-5</c:v>
                </c:pt>
                <c:pt idx="36">
                  <c:v>1.4405739999999999E-5</c:v>
                </c:pt>
                <c:pt idx="37">
                  <c:v>1.457248E-5</c:v>
                </c:pt>
                <c:pt idx="38">
                  <c:v>1.4732609999999999E-5</c:v>
                </c:pt>
                <c:pt idx="39">
                  <c:v>1.488683E-5</c:v>
                </c:pt>
                <c:pt idx="40">
                  <c:v>1.503569E-5</c:v>
                </c:pt>
                <c:pt idx="41">
                  <c:v>1.517963E-5</c:v>
                </c:pt>
                <c:pt idx="42">
                  <c:v>1.5319129999999999E-5</c:v>
                </c:pt>
                <c:pt idx="43">
                  <c:v>1.5454489999999998E-5</c:v>
                </c:pt>
                <c:pt idx="44">
                  <c:v>1.5586020000000001E-5</c:v>
                </c:pt>
                <c:pt idx="45">
                  <c:v>1.5713999999999999E-5</c:v>
                </c:pt>
                <c:pt idx="46">
                  <c:v>1.5838650000000001E-5</c:v>
                </c:pt>
                <c:pt idx="47">
                  <c:v>1.5960189999999999E-5</c:v>
                </c:pt>
                <c:pt idx="48">
                  <c:v>1.6078789999999999E-5</c:v>
                </c:pt>
                <c:pt idx="49">
                  <c:v>1.6194630000000001E-5</c:v>
                </c:pt>
                <c:pt idx="50">
                  <c:v>1.6307889999999999E-5</c:v>
                </c:pt>
                <c:pt idx="51">
                  <c:v>1.6418689999999998E-5</c:v>
                </c:pt>
                <c:pt idx="52">
                  <c:v>1.6527210000000001E-5</c:v>
                </c:pt>
                <c:pt idx="53">
                  <c:v>1.6633499999999999E-5</c:v>
                </c:pt>
                <c:pt idx="54">
                  <c:v>1.673774E-5</c:v>
                </c:pt>
                <c:pt idx="55">
                  <c:v>1.6839959999999999E-5</c:v>
                </c:pt>
                <c:pt idx="56">
                  <c:v>1.6940300000000001E-5</c:v>
                </c:pt>
                <c:pt idx="57">
                  <c:v>1.703885E-5</c:v>
                </c:pt>
                <c:pt idx="58">
                  <c:v>1.7135599999999999E-5</c:v>
                </c:pt>
                <c:pt idx="59">
                  <c:v>1.7230719999999999E-5</c:v>
                </c:pt>
                <c:pt idx="60">
                  <c:v>1.7324280000000001E-5</c:v>
                </c:pt>
                <c:pt idx="61">
                  <c:v>1.7416290000000001E-5</c:v>
                </c:pt>
                <c:pt idx="62">
                  <c:v>1.750685E-5</c:v>
                </c:pt>
                <c:pt idx="63">
                  <c:v>1.7595980000000001E-5</c:v>
                </c:pt>
                <c:pt idx="64">
                  <c:v>1.768377E-5</c:v>
                </c:pt>
                <c:pt idx="65">
                  <c:v>1.7770250000000002E-5</c:v>
                </c:pt>
                <c:pt idx="66">
                  <c:v>1.785547E-5</c:v>
                </c:pt>
                <c:pt idx="67">
                  <c:v>1.7939470000000001E-5</c:v>
                </c:pt>
                <c:pt idx="68">
                  <c:v>1.8022290000000001E-5</c:v>
                </c:pt>
                <c:pt idx="69">
                  <c:v>1.8104000000000001E-5</c:v>
                </c:pt>
                <c:pt idx="70">
                  <c:v>1.818462E-5</c:v>
                </c:pt>
                <c:pt idx="71">
                  <c:v>1.8264179999999999E-5</c:v>
                </c:pt>
                <c:pt idx="72">
                  <c:v>1.8342720000000001E-5</c:v>
                </c:pt>
                <c:pt idx="73">
                  <c:v>1.842025E-5</c:v>
                </c:pt>
                <c:pt idx="74">
                  <c:v>1.849682E-5</c:v>
                </c:pt>
                <c:pt idx="75">
                  <c:v>1.8572449999999999E-5</c:v>
                </c:pt>
                <c:pt idx="76">
                  <c:v>1.8647179999999999E-5</c:v>
                </c:pt>
                <c:pt idx="77">
                  <c:v>1.8721049999999999E-5</c:v>
                </c:pt>
                <c:pt idx="78">
                  <c:v>1.8794039999999999E-5</c:v>
                </c:pt>
                <c:pt idx="79">
                  <c:v>1.8866230000000001E-5</c:v>
                </c:pt>
                <c:pt idx="80">
                  <c:v>1.893761E-5</c:v>
                </c:pt>
                <c:pt idx="81">
                  <c:v>1.9008190000000001E-5</c:v>
                </c:pt>
                <c:pt idx="82">
                  <c:v>1.9078030000000001E-5</c:v>
                </c:pt>
                <c:pt idx="83">
                  <c:v>1.914712E-5</c:v>
                </c:pt>
                <c:pt idx="84">
                  <c:v>1.9215489999999999E-5</c:v>
                </c:pt>
                <c:pt idx="85">
                  <c:v>1.9283140000000001E-5</c:v>
                </c:pt>
                <c:pt idx="86">
                  <c:v>1.9350120000000001E-5</c:v>
                </c:pt>
                <c:pt idx="87">
                  <c:v>1.9416399999999999E-5</c:v>
                </c:pt>
                <c:pt idx="88">
                  <c:v>1.9482050000000001E-5</c:v>
                </c:pt>
                <c:pt idx="89">
                  <c:v>1.9547050000000001E-5</c:v>
                </c:pt>
                <c:pt idx="90">
                  <c:v>1.9611429999999999E-5</c:v>
                </c:pt>
                <c:pt idx="91">
                  <c:v>1.9675200000000001E-5</c:v>
                </c:pt>
                <c:pt idx="92">
                  <c:v>1.9738360000000001E-5</c:v>
                </c:pt>
                <c:pt idx="93">
                  <c:v>1.9800949999999999E-5</c:v>
                </c:pt>
                <c:pt idx="94">
                  <c:v>1.986296E-5</c:v>
                </c:pt>
                <c:pt idx="95">
                  <c:v>1.9924399999999998E-5</c:v>
                </c:pt>
                <c:pt idx="96">
                  <c:v>1.9985320000000001E-5</c:v>
                </c:pt>
                <c:pt idx="97">
                  <c:v>2.00457E-5</c:v>
                </c:pt>
                <c:pt idx="98">
                  <c:v>2.0105549999999999E-5</c:v>
                </c:pt>
                <c:pt idx="99">
                  <c:v>2.0164900000000001E-5</c:v>
                </c:pt>
                <c:pt idx="100">
                  <c:v>2.0223719999999999E-5</c:v>
                </c:pt>
                <c:pt idx="101">
                  <c:v>2.0282079999999999E-5</c:v>
                </c:pt>
                <c:pt idx="102">
                  <c:v>2.0339950000000002E-5</c:v>
                </c:pt>
                <c:pt idx="103">
                  <c:v>2.0397359999999999E-5</c:v>
                </c:pt>
                <c:pt idx="104">
                  <c:v>2.0454309999999999E-5</c:v>
                </c:pt>
                <c:pt idx="105">
                  <c:v>2.051079E-5</c:v>
                </c:pt>
                <c:pt idx="106">
                  <c:v>2.056683E-5</c:v>
                </c:pt>
                <c:pt idx="107">
                  <c:v>2.062244E-5</c:v>
                </c:pt>
                <c:pt idx="108">
                  <c:v>2.067765E-5</c:v>
                </c:pt>
                <c:pt idx="109">
                  <c:v>2.0732400000000002E-5</c:v>
                </c:pt>
                <c:pt idx="110">
                  <c:v>2.078672E-5</c:v>
                </c:pt>
                <c:pt idx="111">
                  <c:v>2.084067E-5</c:v>
                </c:pt>
                <c:pt idx="112">
                  <c:v>2.0894210000000001E-5</c:v>
                </c:pt>
                <c:pt idx="113">
                  <c:v>2.094737E-5</c:v>
                </c:pt>
                <c:pt idx="114">
                  <c:v>2.1000149999999999E-5</c:v>
                </c:pt>
                <c:pt idx="115">
                  <c:v>2.105252E-5</c:v>
                </c:pt>
                <c:pt idx="116">
                  <c:v>2.110453E-5</c:v>
                </c:pt>
                <c:pt idx="117">
                  <c:v>2.1156199999999999E-5</c:v>
                </c:pt>
                <c:pt idx="118">
                  <c:v>2.1207510000000001E-5</c:v>
                </c:pt>
                <c:pt idx="119">
                  <c:v>2.1258470000000001E-5</c:v>
                </c:pt>
                <c:pt idx="120">
                  <c:v>2.1309080000000001E-5</c:v>
                </c:pt>
                <c:pt idx="121">
                  <c:v>2.1359360000000001E-5</c:v>
                </c:pt>
                <c:pt idx="122">
                  <c:v>2.140928E-5</c:v>
                </c:pt>
                <c:pt idx="123">
                  <c:v>2.1458890000000001E-5</c:v>
                </c:pt>
                <c:pt idx="124">
                  <c:v>2.1508149999999998E-5</c:v>
                </c:pt>
                <c:pt idx="125">
                  <c:v>2.1557129999999999E-5</c:v>
                </c:pt>
                <c:pt idx="126">
                  <c:v>2.160577E-5</c:v>
                </c:pt>
                <c:pt idx="127">
                  <c:v>2.1654120000000001E-5</c:v>
                </c:pt>
                <c:pt idx="128">
                  <c:v>2.1702160000000001E-5</c:v>
                </c:pt>
                <c:pt idx="129">
                  <c:v>2.17499E-5</c:v>
                </c:pt>
                <c:pt idx="130">
                  <c:v>2.179732E-5</c:v>
                </c:pt>
                <c:pt idx="131">
                  <c:v>2.1844469999999999E-5</c:v>
                </c:pt>
                <c:pt idx="132">
                  <c:v>2.189132E-5</c:v>
                </c:pt>
                <c:pt idx="133">
                  <c:v>2.1937890000000001E-5</c:v>
                </c:pt>
                <c:pt idx="134">
                  <c:v>2.198417E-5</c:v>
                </c:pt>
                <c:pt idx="135">
                  <c:v>2.2030190000000001E-5</c:v>
                </c:pt>
                <c:pt idx="136">
                  <c:v>2.207595E-5</c:v>
                </c:pt>
                <c:pt idx="137">
                  <c:v>2.2121459999999999E-5</c:v>
                </c:pt>
                <c:pt idx="138">
                  <c:v>2.2166680000000001E-5</c:v>
                </c:pt>
                <c:pt idx="139">
                  <c:v>2.2211649999999999E-5</c:v>
                </c:pt>
                <c:pt idx="140">
                  <c:v>2.225637E-5</c:v>
                </c:pt>
                <c:pt idx="141">
                  <c:v>2.2300840000000001E-5</c:v>
                </c:pt>
                <c:pt idx="142">
                  <c:v>2.2345029999999999E-5</c:v>
                </c:pt>
                <c:pt idx="143">
                  <c:v>2.238902E-5</c:v>
                </c:pt>
                <c:pt idx="144">
                  <c:v>2.2432739999999999E-5</c:v>
                </c:pt>
                <c:pt idx="145">
                  <c:v>2.2476220000000001E-5</c:v>
                </c:pt>
                <c:pt idx="146">
                  <c:v>2.2519479999999999E-5</c:v>
                </c:pt>
                <c:pt idx="147">
                  <c:v>2.25625E-5</c:v>
                </c:pt>
                <c:pt idx="148">
                  <c:v>2.260527E-5</c:v>
                </c:pt>
                <c:pt idx="149">
                  <c:v>2.264785E-5</c:v>
                </c:pt>
                <c:pt idx="150">
                  <c:v>2.269018E-5</c:v>
                </c:pt>
                <c:pt idx="151">
                  <c:v>2.273231E-5</c:v>
                </c:pt>
                <c:pt idx="152">
                  <c:v>2.2774220000000001E-5</c:v>
                </c:pt>
                <c:pt idx="153">
                  <c:v>2.28159E-5</c:v>
                </c:pt>
                <c:pt idx="154">
                  <c:v>2.285737E-5</c:v>
                </c:pt>
                <c:pt idx="155">
                  <c:v>2.2898619999999999E-5</c:v>
                </c:pt>
                <c:pt idx="156">
                  <c:v>2.2939689999999999E-5</c:v>
                </c:pt>
                <c:pt idx="157">
                  <c:v>2.2980550000000001E-5</c:v>
                </c:pt>
                <c:pt idx="158">
                  <c:v>2.3021189999999998E-5</c:v>
                </c:pt>
                <c:pt idx="159">
                  <c:v>2.3061639999999999E-5</c:v>
                </c:pt>
                <c:pt idx="160">
                  <c:v>2.31019E-5</c:v>
                </c:pt>
                <c:pt idx="161">
                  <c:v>2.3141939999999999E-5</c:v>
                </c:pt>
                <c:pt idx="162">
                  <c:v>2.318181E-5</c:v>
                </c:pt>
                <c:pt idx="163">
                  <c:v>2.322148E-5</c:v>
                </c:pt>
                <c:pt idx="164">
                  <c:v>2.326096E-5</c:v>
                </c:pt>
                <c:pt idx="165">
                  <c:v>2.3300250000000001E-5</c:v>
                </c:pt>
                <c:pt idx="166">
                  <c:v>2.3339349999999999E-5</c:v>
                </c:pt>
                <c:pt idx="167">
                  <c:v>2.3378270000000001E-5</c:v>
                </c:pt>
                <c:pt idx="168">
                  <c:v>2.3417020000000001E-5</c:v>
                </c:pt>
                <c:pt idx="169">
                  <c:v>2.3455589999999999E-5</c:v>
                </c:pt>
                <c:pt idx="170">
                  <c:v>2.349397E-5</c:v>
                </c:pt>
                <c:pt idx="171">
                  <c:v>2.3532200000000001E-5</c:v>
                </c:pt>
                <c:pt idx="172">
                  <c:v>2.3570239999999999E-5</c:v>
                </c:pt>
                <c:pt idx="173">
                  <c:v>2.3608099999999998E-5</c:v>
                </c:pt>
                <c:pt idx="174">
                  <c:v>2.36458E-5</c:v>
                </c:pt>
                <c:pt idx="175">
                  <c:v>2.368334E-5</c:v>
                </c:pt>
                <c:pt idx="176">
                  <c:v>2.3720709999999999E-5</c:v>
                </c:pt>
                <c:pt idx="177">
                  <c:v>2.3757909999999999E-5</c:v>
                </c:pt>
                <c:pt idx="178">
                  <c:v>2.3794950000000002E-5</c:v>
                </c:pt>
                <c:pt idx="179">
                  <c:v>2.383183E-5</c:v>
                </c:pt>
                <c:pt idx="180">
                  <c:v>2.3868560000000001E-5</c:v>
                </c:pt>
                <c:pt idx="181">
                  <c:v>2.3905120000000001E-5</c:v>
                </c:pt>
                <c:pt idx="182">
                  <c:v>2.394154E-5</c:v>
                </c:pt>
                <c:pt idx="183">
                  <c:v>2.3977799999999999E-5</c:v>
                </c:pt>
                <c:pt idx="184">
                  <c:v>2.4013900000000001E-5</c:v>
                </c:pt>
                <c:pt idx="185">
                  <c:v>2.4049850000000001E-5</c:v>
                </c:pt>
                <c:pt idx="186">
                  <c:v>2.4085649999999999E-5</c:v>
                </c:pt>
                <c:pt idx="187">
                  <c:v>2.412131E-5</c:v>
                </c:pt>
                <c:pt idx="188">
                  <c:v>2.415682E-5</c:v>
                </c:pt>
                <c:pt idx="189">
                  <c:v>2.4192190000000001E-5</c:v>
                </c:pt>
                <c:pt idx="190">
                  <c:v>2.4227400000000001E-5</c:v>
                </c:pt>
                <c:pt idx="191">
                  <c:v>2.4262479999999999E-5</c:v>
                </c:pt>
                <c:pt idx="192">
                  <c:v>2.429742E-5</c:v>
                </c:pt>
                <c:pt idx="193">
                  <c:v>2.4332219999999999E-5</c:v>
                </c:pt>
                <c:pt idx="194">
                  <c:v>2.4366880000000001E-5</c:v>
                </c:pt>
                <c:pt idx="195">
                  <c:v>2.44014E-5</c:v>
                </c:pt>
                <c:pt idx="196">
                  <c:v>2.4435779999999999E-5</c:v>
                </c:pt>
                <c:pt idx="197">
                  <c:v>2.447003E-5</c:v>
                </c:pt>
                <c:pt idx="198">
                  <c:v>2.4504150000000002E-5</c:v>
                </c:pt>
                <c:pt idx="199">
                  <c:v>2.4538140000000001E-5</c:v>
                </c:pt>
                <c:pt idx="200">
                  <c:v>2.4572009999999999E-5</c:v>
                </c:pt>
                <c:pt idx="201">
                  <c:v>2.4605729999999999E-5</c:v>
                </c:pt>
                <c:pt idx="202">
                  <c:v>2.4639329999999998E-5</c:v>
                </c:pt>
                <c:pt idx="203">
                  <c:v>2.4672799999999999E-5</c:v>
                </c:pt>
                <c:pt idx="204">
                  <c:v>2.470614E-5</c:v>
                </c:pt>
                <c:pt idx="205">
                  <c:v>2.473937E-5</c:v>
                </c:pt>
                <c:pt idx="206">
                  <c:v>2.4772460000000001E-5</c:v>
                </c:pt>
                <c:pt idx="207">
                  <c:v>2.4805440000000001E-5</c:v>
                </c:pt>
                <c:pt idx="208">
                  <c:v>2.4838290000000002E-5</c:v>
                </c:pt>
                <c:pt idx="209">
                  <c:v>2.4871020000000001E-5</c:v>
                </c:pt>
                <c:pt idx="210">
                  <c:v>2.4903629999999999E-5</c:v>
                </c:pt>
                <c:pt idx="211">
                  <c:v>2.4936120000000001E-5</c:v>
                </c:pt>
                <c:pt idx="212">
                  <c:v>2.49685E-5</c:v>
                </c:pt>
                <c:pt idx="213">
                  <c:v>2.500076E-5</c:v>
                </c:pt>
                <c:pt idx="214">
                  <c:v>2.5032909999999999E-5</c:v>
                </c:pt>
                <c:pt idx="215">
                  <c:v>2.506493E-5</c:v>
                </c:pt>
                <c:pt idx="216">
                  <c:v>2.509685E-5</c:v>
                </c:pt>
                <c:pt idx="217">
                  <c:v>2.5128659999999999E-5</c:v>
                </c:pt>
                <c:pt idx="218">
                  <c:v>2.516035E-5</c:v>
                </c:pt>
                <c:pt idx="219">
                  <c:v>2.5191930000000001E-5</c:v>
                </c:pt>
                <c:pt idx="220">
                  <c:v>2.522341E-5</c:v>
                </c:pt>
                <c:pt idx="221">
                  <c:v>2.5254779999999999E-5</c:v>
                </c:pt>
                <c:pt idx="222">
                  <c:v>2.528603E-5</c:v>
                </c:pt>
                <c:pt idx="223">
                  <c:v>2.5317180000000001E-5</c:v>
                </c:pt>
                <c:pt idx="224">
                  <c:v>2.5348230000000001E-5</c:v>
                </c:pt>
                <c:pt idx="225">
                  <c:v>2.537916E-5</c:v>
                </c:pt>
                <c:pt idx="226">
                  <c:v>2.5409990000000002E-5</c:v>
                </c:pt>
                <c:pt idx="227">
                  <c:v>2.544072E-5</c:v>
                </c:pt>
                <c:pt idx="228">
                  <c:v>2.5471359999999999E-5</c:v>
                </c:pt>
                <c:pt idx="229">
                  <c:v>2.5501869999999998E-5</c:v>
                </c:pt>
                <c:pt idx="230">
                  <c:v>2.5532289999999999E-5</c:v>
                </c:pt>
                <c:pt idx="231">
                  <c:v>2.5562609999999999E-5</c:v>
                </c:pt>
                <c:pt idx="232">
                  <c:v>2.5592829999999999E-5</c:v>
                </c:pt>
                <c:pt idx="233">
                  <c:v>2.5622940000000001E-5</c:v>
                </c:pt>
                <c:pt idx="234">
                  <c:v>2.5652970000000001E-5</c:v>
                </c:pt>
                <c:pt idx="235">
                  <c:v>2.5682900000000001E-5</c:v>
                </c:pt>
                <c:pt idx="236">
                  <c:v>2.5712740000000001E-5</c:v>
                </c:pt>
                <c:pt idx="237">
                  <c:v>2.5742470000000001E-5</c:v>
                </c:pt>
                <c:pt idx="238">
                  <c:v>2.5772110000000001E-5</c:v>
                </c:pt>
                <c:pt idx="239">
                  <c:v>2.5801650000000001E-5</c:v>
                </c:pt>
                <c:pt idx="240">
                  <c:v>2.5831110000000001E-5</c:v>
                </c:pt>
                <c:pt idx="241">
                  <c:v>2.5860479999999999E-5</c:v>
                </c:pt>
                <c:pt idx="242">
                  <c:v>2.5889750000000001E-5</c:v>
                </c:pt>
                <c:pt idx="243">
                  <c:v>2.5918920000000002E-5</c:v>
                </c:pt>
                <c:pt idx="244">
                  <c:v>2.5948E-5</c:v>
                </c:pt>
                <c:pt idx="245">
                  <c:v>2.5976999999999999E-5</c:v>
                </c:pt>
                <c:pt idx="246">
                  <c:v>2.6005900000000001E-5</c:v>
                </c:pt>
                <c:pt idx="247">
                  <c:v>2.60347E-5</c:v>
                </c:pt>
                <c:pt idx="248">
                  <c:v>2.6063430000000001E-5</c:v>
                </c:pt>
                <c:pt idx="249">
                  <c:v>2.6092069999999998E-5</c:v>
                </c:pt>
                <c:pt idx="250">
                  <c:v>2.6120609999999999E-5</c:v>
                </c:pt>
              </c:numCache>
            </c:numRef>
          </c:yVal>
          <c:smooth val="1"/>
          <c:extLst>
            <c:ext xmlns:c16="http://schemas.microsoft.com/office/drawing/2014/chart" uri="{C3380CC4-5D6E-409C-BE32-E72D297353CC}">
              <c16:uniqueId val="{00000031-4D4C-4B1C-89A4-3D3AFACA9F2D}"/>
            </c:ext>
          </c:extLst>
        </c:ser>
        <c:dLbls>
          <c:showLegendKey val="0"/>
          <c:showVal val="0"/>
          <c:showCatName val="0"/>
          <c:showSerName val="0"/>
          <c:showPercent val="0"/>
          <c:showBubbleSize val="0"/>
        </c:dLbls>
        <c:axId val="1182629328"/>
        <c:axId val="1"/>
      </c:scatterChart>
      <c:scatterChart>
        <c:scatterStyle val="lineMarker"/>
        <c:varyColors val="0"/>
        <c:ser>
          <c:idx val="50"/>
          <c:order val="50"/>
          <c:spPr>
            <a:ln w="25400">
              <a:solidFill>
                <a:srgbClr val="0000FF"/>
              </a:solidFill>
              <a:prstDash val="solid"/>
            </a:ln>
          </c:spPr>
          <c:marker>
            <c:symbol val="none"/>
          </c:marker>
          <c:xVal>
            <c:numRef>
              <c:f>'marine01 (2)'!$B$2:$B$72</c:f>
              <c:numCache>
                <c:formatCode>0.00E+00</c:formatCode>
                <c:ptCount val="7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numCache>
            </c:numRef>
          </c:xVal>
          <c:yVal>
            <c:numRef>
              <c:f>'marine01 (2)'!$O$2:$O$72</c:f>
              <c:numCache>
                <c:formatCode>0.00E+00</c:formatCode>
                <c:ptCount val="71"/>
                <c:pt idx="0">
                  <c:v>-2</c:v>
                </c:pt>
                <c:pt idx="1">
                  <c:v>-1.8942509999999999</c:v>
                </c:pt>
                <c:pt idx="2">
                  <c:v>-1.7846759999999999</c:v>
                </c:pt>
                <c:pt idx="3">
                  <c:v>-1.6744510000000001</c:v>
                </c:pt>
                <c:pt idx="4">
                  <c:v>-1.5638880000000002</c:v>
                </c:pt>
                <c:pt idx="5">
                  <c:v>-1.453098</c:v>
                </c:pt>
                <c:pt idx="6">
                  <c:v>-1.3421369999999999</c:v>
                </c:pt>
                <c:pt idx="7">
                  <c:v>-1.2310369999999999</c:v>
                </c:pt>
                <c:pt idx="8">
                  <c:v>-1.119821</c:v>
                </c:pt>
                <c:pt idx="9">
                  <c:v>-1.0085119999999999</c:v>
                </c:pt>
                <c:pt idx="10">
                  <c:v>-0.89712809999999998</c:v>
                </c:pt>
                <c:pt idx="11">
                  <c:v>-0.78569160000000005</c:v>
                </c:pt>
                <c:pt idx="12">
                  <c:v>-0.67422760000000004</c:v>
                </c:pt>
                <c:pt idx="13">
                  <c:v>-0.56276740000000003</c:v>
                </c:pt>
                <c:pt idx="14">
                  <c:v>-0.45135210000000003</c:v>
                </c:pt>
                <c:pt idx="15">
                  <c:v>-0.3400397</c:v>
                </c:pt>
                <c:pt idx="16">
                  <c:v>-0.22891830000000002</c:v>
                </c:pt>
                <c:pt idx="17">
                  <c:v>-0.1181386</c:v>
                </c:pt>
                <c:pt idx="18">
                  <c:v>-7.9960899999999991E-3</c:v>
                </c:pt>
                <c:pt idx="19">
                  <c:v>0.10082719999999999</c:v>
                </c:pt>
                <c:pt idx="20">
                  <c:v>0.20708139999999997</c:v>
                </c:pt>
                <c:pt idx="21">
                  <c:v>0.30549790000000004</c:v>
                </c:pt>
                <c:pt idx="22">
                  <c:v>0.38626099999999997</c:v>
                </c:pt>
                <c:pt idx="23">
                  <c:v>0.43596700000000005</c:v>
                </c:pt>
                <c:pt idx="24">
                  <c:v>0.44564380000000003</c:v>
                </c:pt>
                <c:pt idx="25">
                  <c:v>0.41912540000000004</c:v>
                </c:pt>
                <c:pt idx="26">
                  <c:v>0.37197360000000002</c:v>
                </c:pt>
                <c:pt idx="27">
                  <c:v>0.32122650000000003</c:v>
                </c:pt>
                <c:pt idx="28">
                  <c:v>0.27714520000000004</c:v>
                </c:pt>
                <c:pt idx="29">
                  <c:v>0.24296640000000003</c:v>
                </c:pt>
                <c:pt idx="30">
                  <c:v>0.21792270000000002</c:v>
                </c:pt>
                <c:pt idx="31">
                  <c:v>0.1999022</c:v>
                </c:pt>
                <c:pt idx="32">
                  <c:v>0.18676579999999998</c:v>
                </c:pt>
                <c:pt idx="33">
                  <c:v>0.1768911</c:v>
                </c:pt>
                <c:pt idx="34">
                  <c:v>0.16916500000000001</c:v>
                </c:pt>
                <c:pt idx="35">
                  <c:v>0.16286790000000001</c:v>
                </c:pt>
                <c:pt idx="36">
                  <c:v>0.1575529</c:v>
                </c:pt>
                <c:pt idx="37">
                  <c:v>0.15294379999999999</c:v>
                </c:pt>
                <c:pt idx="38">
                  <c:v>0.14886439999999998</c:v>
                </c:pt>
                <c:pt idx="39">
                  <c:v>0.1452031</c:v>
                </c:pt>
                <c:pt idx="40">
                  <c:v>0.14188139999999999</c:v>
                </c:pt>
                <c:pt idx="41">
                  <c:v>0.13884360000000001</c:v>
                </c:pt>
                <c:pt idx="42">
                  <c:v>0.13604439999999998</c:v>
                </c:pt>
                <c:pt idx="43">
                  <c:v>0.13345290000000001</c:v>
                </c:pt>
                <c:pt idx="44">
                  <c:v>0.13104279999999999</c:v>
                </c:pt>
                <c:pt idx="45">
                  <c:v>0.1287923</c:v>
                </c:pt>
                <c:pt idx="46">
                  <c:v>0.12668379999999999</c:v>
                </c:pt>
                <c:pt idx="47">
                  <c:v>0.1247019</c:v>
                </c:pt>
                <c:pt idx="48">
                  <c:v>0.12283490000000001</c:v>
                </c:pt>
                <c:pt idx="49">
                  <c:v>0.1210706</c:v>
                </c:pt>
                <c:pt idx="50">
                  <c:v>0.1193993</c:v>
                </c:pt>
                <c:pt idx="51">
                  <c:v>0.11781319999999999</c:v>
                </c:pt>
                <c:pt idx="52">
                  <c:v>0.11630399999999999</c:v>
                </c:pt>
                <c:pt idx="53">
                  <c:v>0.11486720000000002</c:v>
                </c:pt>
                <c:pt idx="54">
                  <c:v>0.113495</c:v>
                </c:pt>
                <c:pt idx="55">
                  <c:v>0.1121843</c:v>
                </c:pt>
                <c:pt idx="56">
                  <c:v>0.11092920000000001</c:v>
                </c:pt>
                <c:pt idx="57">
                  <c:v>0.10972609999999999</c:v>
                </c:pt>
                <c:pt idx="58">
                  <c:v>0.10857270000000001</c:v>
                </c:pt>
                <c:pt idx="59">
                  <c:v>0.1074639</c:v>
                </c:pt>
                <c:pt idx="60">
                  <c:v>0.10639670000000001</c:v>
                </c:pt>
                <c:pt idx="61">
                  <c:v>0.1053697</c:v>
                </c:pt>
                <c:pt idx="62">
                  <c:v>0.10437949999999999</c:v>
                </c:pt>
                <c:pt idx="63">
                  <c:v>0.1034245</c:v>
                </c:pt>
                <c:pt idx="64">
                  <c:v>0.10250190000000001</c:v>
                </c:pt>
                <c:pt idx="65">
                  <c:v>0.10161050000000001</c:v>
                </c:pt>
                <c:pt idx="66">
                  <c:v>0.10074820000000001</c:v>
                </c:pt>
                <c:pt idx="67">
                  <c:v>9.9913660000000001E-2</c:v>
                </c:pt>
                <c:pt idx="68">
                  <c:v>9.910519000000001E-2</c:v>
                </c:pt>
                <c:pt idx="69">
                  <c:v>9.8320979999999988E-2</c:v>
                </c:pt>
                <c:pt idx="70">
                  <c:v>9.7560250000000001E-2</c:v>
                </c:pt>
              </c:numCache>
            </c:numRef>
          </c:yVal>
          <c:smooth val="0"/>
          <c:extLst>
            <c:ext xmlns:c16="http://schemas.microsoft.com/office/drawing/2014/chart" uri="{C3380CC4-5D6E-409C-BE32-E72D297353CC}">
              <c16:uniqueId val="{00000032-4D4C-4B1C-89A4-3D3AFACA9F2D}"/>
            </c:ext>
          </c:extLst>
        </c:ser>
        <c:dLbls>
          <c:showLegendKey val="0"/>
          <c:showVal val="0"/>
          <c:showCatName val="0"/>
          <c:showSerName val="0"/>
          <c:showPercent val="0"/>
          <c:showBubbleSize val="0"/>
        </c:dLbls>
        <c:axId val="3"/>
        <c:axId val="4"/>
      </c:scatterChart>
      <c:valAx>
        <c:axId val="1182629328"/>
        <c:scaling>
          <c:orientation val="minMax"/>
          <c:max val="300"/>
          <c:min val="0"/>
        </c:scaling>
        <c:delete val="0"/>
        <c:axPos val="b"/>
        <c:title>
          <c:tx>
            <c:rich>
              <a:bodyPr/>
              <a:lstStyle/>
              <a:p>
                <a:pPr>
                  <a:defRPr/>
                </a:pPr>
                <a:r>
                  <a:rPr lang="en-US"/>
                  <a:t>Time (s)</a:t>
                </a:r>
              </a:p>
            </c:rich>
          </c:tx>
          <c:layout>
            <c:manualLayout>
              <c:xMode val="edge"/>
              <c:yMode val="edge"/>
              <c:x val="0.4531441338756958"/>
              <c:y val="0.93616160262183046"/>
            </c:manualLayout>
          </c:layout>
          <c:overlay val="0"/>
          <c:spPr>
            <a:noFill/>
            <a:ln w="25400">
              <a:noFill/>
            </a:ln>
          </c:spPr>
        </c:title>
        <c:numFmt formatCode="General" sourceLinked="0"/>
        <c:majorTickMark val="out"/>
        <c:minorTickMark val="none"/>
        <c:tickLblPos val="nextTo"/>
        <c:spPr>
          <a:ln w="3175">
            <a:solidFill>
              <a:srgbClr val="000000"/>
            </a:solidFill>
            <a:prstDash val="solid"/>
          </a:ln>
        </c:spPr>
        <c:txPr>
          <a:bodyPr rot="0" vert="horz"/>
          <a:lstStyle/>
          <a:p>
            <a:pPr>
              <a:defRPr/>
            </a:pPr>
            <a:endParaRPr lang="en-US"/>
          </a:p>
        </c:txPr>
        <c:crossAx val="1"/>
        <c:crossesAt val="1E-8"/>
        <c:crossBetween val="midCat"/>
      </c:valAx>
      <c:valAx>
        <c:axId val="1"/>
        <c:scaling>
          <c:logBase val="10"/>
          <c:orientation val="minMax"/>
          <c:max val="1E-3"/>
        </c:scaling>
        <c:delete val="0"/>
        <c:axPos val="l"/>
        <c:title>
          <c:tx>
            <c:rich>
              <a:bodyPr/>
              <a:lstStyle/>
              <a:p>
                <a:pPr>
                  <a:defRPr/>
                </a:pPr>
                <a:r>
                  <a:rPr lang="en-US" dirty="0" err="1"/>
                  <a:t>Dp</a:t>
                </a:r>
                <a:r>
                  <a:rPr lang="en-US" dirty="0"/>
                  <a:t> (m)</a:t>
                </a:r>
              </a:p>
            </c:rich>
          </c:tx>
          <c:layout>
            <c:manualLayout>
              <c:xMode val="edge"/>
              <c:yMode val="edge"/>
              <c:x val="0"/>
              <c:y val="0.4632952691680261"/>
            </c:manualLayout>
          </c:layout>
          <c:overlay val="0"/>
          <c:spPr>
            <a:noFill/>
            <a:ln w="25400">
              <a:noFill/>
            </a:ln>
          </c:spPr>
        </c:title>
        <c:numFmt formatCode="0.E+00" sourceLinked="0"/>
        <c:majorTickMark val="out"/>
        <c:minorTickMark val="out"/>
        <c:tickLblPos val="nextTo"/>
        <c:spPr>
          <a:ln w="3175">
            <a:solidFill>
              <a:srgbClr val="000000"/>
            </a:solidFill>
            <a:prstDash val="solid"/>
          </a:ln>
        </c:spPr>
        <c:txPr>
          <a:bodyPr rot="0" vert="horz"/>
          <a:lstStyle/>
          <a:p>
            <a:pPr>
              <a:defRPr/>
            </a:pPr>
            <a:endParaRPr lang="en-US"/>
          </a:p>
        </c:txPr>
        <c:crossAx val="1182629328"/>
        <c:crossesAt val="0"/>
        <c:crossBetween val="midCat"/>
      </c:valAx>
      <c:valAx>
        <c:axId val="3"/>
        <c:scaling>
          <c:orientation val="minMax"/>
        </c:scaling>
        <c:delete val="1"/>
        <c:axPos val="b"/>
        <c:numFmt formatCode="0.00E+00" sourceLinked="1"/>
        <c:majorTickMark val="out"/>
        <c:minorTickMark val="none"/>
        <c:tickLblPos val="nextTo"/>
        <c:crossAx val="4"/>
        <c:crosses val="autoZero"/>
        <c:crossBetween val="midCat"/>
      </c:valAx>
      <c:valAx>
        <c:axId val="4"/>
        <c:scaling>
          <c:orientation val="minMax"/>
          <c:max val="1"/>
          <c:min val="-2"/>
        </c:scaling>
        <c:delete val="0"/>
        <c:axPos val="r"/>
        <c:title>
          <c:tx>
            <c:rich>
              <a:bodyPr/>
              <a:lstStyle/>
              <a:p>
                <a:pPr>
                  <a:defRPr sz="1600"/>
                </a:pPr>
                <a:r>
                  <a:rPr lang="en-US" sz="1600"/>
                  <a:t>Cloud Parcel Supersaturation (%)</a:t>
                </a:r>
              </a:p>
            </c:rich>
          </c:tx>
          <c:layout>
            <c:manualLayout>
              <c:xMode val="edge"/>
              <c:yMode val="edge"/>
              <c:x val="0.93642619373773495"/>
              <c:y val="0.14127524934918728"/>
            </c:manualLayout>
          </c:layout>
          <c:overlay val="0"/>
          <c:spPr>
            <a:noFill/>
            <a:ln w="25400">
              <a:noFill/>
            </a:ln>
          </c:spPr>
        </c:title>
        <c:numFmt formatCode="General" sourceLinked="0"/>
        <c:majorTickMark val="cross"/>
        <c:minorTickMark val="none"/>
        <c:tickLblPos val="nextTo"/>
        <c:spPr>
          <a:ln w="3175">
            <a:solidFill>
              <a:srgbClr val="000000"/>
            </a:solidFill>
            <a:prstDash val="solid"/>
          </a:ln>
        </c:spPr>
        <c:txPr>
          <a:bodyPr rot="0" vert="horz"/>
          <a:lstStyle/>
          <a:p>
            <a:pPr>
              <a:defRPr/>
            </a:pPr>
            <a:endParaRPr lang="en-US"/>
          </a:p>
        </c:txPr>
        <c:crossAx val="3"/>
        <c:crosses val="max"/>
        <c:crossBetween val="midCat"/>
      </c:valAx>
      <c:spPr>
        <a:solidFill>
          <a:srgbClr val="FFFFFF"/>
        </a:solidFill>
        <a:ln w="12700">
          <a:solidFill>
            <a:srgbClr val="808080"/>
          </a:solidFill>
          <a:prstDash val="solid"/>
        </a:ln>
      </c:spPr>
    </c:plotArea>
    <c:plotVisOnly val="1"/>
    <c:dispBlanksAs val="gap"/>
    <c:showDLblsOverMax val="0"/>
  </c:chart>
  <c:spPr>
    <a:solidFill>
      <a:schemeClr val="bg1"/>
    </a:solidFill>
    <a:ln w="6350">
      <a:noFill/>
    </a:ln>
  </c:spPr>
  <c:txPr>
    <a:bodyPr/>
    <a:lstStyle/>
    <a:p>
      <a:pPr>
        <a:defRPr sz="1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618404771116757"/>
          <c:y val="0.13213703099510604"/>
          <c:w val="0.68437459261815381"/>
          <c:h val="0.73481518275992097"/>
        </c:manualLayout>
      </c:layout>
      <c:scatterChart>
        <c:scatterStyle val="smoothMarker"/>
        <c:varyColors val="0"/>
        <c:ser>
          <c:idx val="0"/>
          <c:order val="0"/>
          <c:tx>
            <c:strRef>
              <c:f>marine01!$E$1</c:f>
              <c:strCache>
                <c:ptCount val="1"/>
                <c:pt idx="0">
                  <c:v>Dp(1.71153E-08) </c:v>
                </c:pt>
              </c:strCache>
            </c:strRef>
          </c:tx>
          <c:spPr>
            <a:ln w="12700">
              <a:solidFill>
                <a:srgbClr val="00008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marine01!$E$2:$E$252</c:f>
              <c:numCache>
                <c:formatCode>0.00E+00</c:formatCode>
                <c:ptCount val="251"/>
                <c:pt idx="0">
                  <c:v>2.0674200000000001E-8</c:v>
                </c:pt>
                <c:pt idx="1">
                  <c:v>2.9421380000000001E-8</c:v>
                </c:pt>
                <c:pt idx="2">
                  <c:v>2.9618510000000001E-8</c:v>
                </c:pt>
                <c:pt idx="3">
                  <c:v>2.982534E-8</c:v>
                </c:pt>
                <c:pt idx="4">
                  <c:v>3.0042079999999998E-8</c:v>
                </c:pt>
                <c:pt idx="5">
                  <c:v>3.0269349999999997E-8</c:v>
                </c:pt>
                <c:pt idx="6">
                  <c:v>3.0507970000000001E-8</c:v>
                </c:pt>
                <c:pt idx="7">
                  <c:v>3.0758930000000002E-8</c:v>
                </c:pt>
                <c:pt idx="8">
                  <c:v>3.1023349999999998E-8</c:v>
                </c:pt>
                <c:pt idx="9">
                  <c:v>3.1302539999999998E-8</c:v>
                </c:pt>
                <c:pt idx="10">
                  <c:v>3.1598000000000003E-8</c:v>
                </c:pt>
                <c:pt idx="11">
                  <c:v>3.1911480000000001E-8</c:v>
                </c:pt>
                <c:pt idx="12">
                  <c:v>3.2245029999999998E-8</c:v>
                </c:pt>
                <c:pt idx="13">
                  <c:v>3.2601009999999998E-8</c:v>
                </c:pt>
                <c:pt idx="14">
                  <c:v>3.2982249999999997E-8</c:v>
                </c:pt>
                <c:pt idx="15">
                  <c:v>3.3392070000000001E-8</c:v>
                </c:pt>
                <c:pt idx="16">
                  <c:v>3.3834390000000002E-8</c:v>
                </c:pt>
                <c:pt idx="17">
                  <c:v>3.4313760000000002E-8</c:v>
                </c:pt>
                <c:pt idx="18">
                  <c:v>3.4835119999999999E-8</c:v>
                </c:pt>
                <c:pt idx="19">
                  <c:v>3.5402529999999999E-8</c:v>
                </c:pt>
                <c:pt idx="20">
                  <c:v>3.6017229999999998E-8</c:v>
                </c:pt>
                <c:pt idx="21">
                  <c:v>3.6652100000000002E-8</c:v>
                </c:pt>
                <c:pt idx="22">
                  <c:v>3.7230660000000002E-8</c:v>
                </c:pt>
                <c:pt idx="23">
                  <c:v>3.7616930000000003E-8</c:v>
                </c:pt>
                <c:pt idx="24">
                  <c:v>3.769319E-8</c:v>
                </c:pt>
                <c:pt idx="25">
                  <c:v>3.7477180000000003E-8</c:v>
                </c:pt>
                <c:pt idx="26">
                  <c:v>3.7113499999999997E-8</c:v>
                </c:pt>
                <c:pt idx="27">
                  <c:v>3.6746019999999997E-8</c:v>
                </c:pt>
                <c:pt idx="28">
                  <c:v>3.6444329999999998E-8</c:v>
                </c:pt>
                <c:pt idx="29">
                  <c:v>3.622022E-8</c:v>
                </c:pt>
                <c:pt idx="30">
                  <c:v>3.6060710000000001E-8</c:v>
                </c:pt>
                <c:pt idx="31">
                  <c:v>3.5947950000000003E-8</c:v>
                </c:pt>
                <c:pt idx="32">
                  <c:v>3.5866479999999999E-8</c:v>
                </c:pt>
                <c:pt idx="33">
                  <c:v>3.5805399999999997E-8</c:v>
                </c:pt>
                <c:pt idx="34">
                  <c:v>3.575756E-8</c:v>
                </c:pt>
                <c:pt idx="35">
                  <c:v>3.5718430000000001E-8</c:v>
                </c:pt>
                <c:pt idx="36">
                  <c:v>3.5685249999999999E-8</c:v>
                </c:pt>
                <c:pt idx="37">
                  <c:v>3.5656320000000001E-8</c:v>
                </c:pt>
                <c:pt idx="38">
                  <c:v>3.5630580000000002E-8</c:v>
                </c:pt>
                <c:pt idx="39">
                  <c:v>3.5607330000000002E-8</c:v>
                </c:pt>
                <c:pt idx="40">
                  <c:v>3.558611E-8</c:v>
                </c:pt>
                <c:pt idx="41">
                  <c:v>3.5566580000000002E-8</c:v>
                </c:pt>
                <c:pt idx="42">
                  <c:v>3.5548460000000003E-8</c:v>
                </c:pt>
                <c:pt idx="43">
                  <c:v>3.5531560000000002E-8</c:v>
                </c:pt>
                <c:pt idx="44">
                  <c:v>3.5515740000000002E-8</c:v>
                </c:pt>
                <c:pt idx="45">
                  <c:v>3.550085E-8</c:v>
                </c:pt>
                <c:pt idx="46">
                  <c:v>3.5486789999999998E-8</c:v>
                </c:pt>
                <c:pt idx="47">
                  <c:v>3.547347E-8</c:v>
                </c:pt>
                <c:pt idx="48">
                  <c:v>3.5460819999999998E-8</c:v>
                </c:pt>
                <c:pt idx="49">
                  <c:v>3.5448770000000001E-8</c:v>
                </c:pt>
                <c:pt idx="50">
                  <c:v>3.5437259999999998E-8</c:v>
                </c:pt>
                <c:pt idx="51">
                  <c:v>3.5426239999999999E-8</c:v>
                </c:pt>
                <c:pt idx="52">
                  <c:v>3.5415669999999998E-8</c:v>
                </c:pt>
                <c:pt idx="53">
                  <c:v>3.5405510000000002E-8</c:v>
                </c:pt>
                <c:pt idx="54">
                  <c:v>3.5395730000000001E-8</c:v>
                </c:pt>
                <c:pt idx="55">
                  <c:v>3.5386290000000003E-8</c:v>
                </c:pt>
                <c:pt idx="56">
                  <c:v>3.5377179999999998E-8</c:v>
                </c:pt>
                <c:pt idx="57">
                  <c:v>3.5368370000000002E-8</c:v>
                </c:pt>
                <c:pt idx="58">
                  <c:v>3.5359840000000002E-8</c:v>
                </c:pt>
                <c:pt idx="59">
                  <c:v>3.535157E-8</c:v>
                </c:pt>
                <c:pt idx="60">
                  <c:v>3.5343529999999998E-8</c:v>
                </c:pt>
                <c:pt idx="61">
                  <c:v>3.5335720000000003E-8</c:v>
                </c:pt>
                <c:pt idx="62">
                  <c:v>3.5328129999999999E-8</c:v>
                </c:pt>
                <c:pt idx="63">
                  <c:v>3.5320730000000002E-8</c:v>
                </c:pt>
                <c:pt idx="64">
                  <c:v>3.531352E-8</c:v>
                </c:pt>
                <c:pt idx="65">
                  <c:v>3.5306490000000003E-8</c:v>
                </c:pt>
                <c:pt idx="66">
                  <c:v>3.5299620000000003E-8</c:v>
                </c:pt>
                <c:pt idx="67">
                  <c:v>3.5292899999999998E-8</c:v>
                </c:pt>
                <c:pt idx="68">
                  <c:v>3.5286339999999998E-8</c:v>
                </c:pt>
                <c:pt idx="69">
                  <c:v>3.527991E-8</c:v>
                </c:pt>
                <c:pt idx="70">
                  <c:v>3.527362E-8</c:v>
                </c:pt>
                <c:pt idx="71">
                  <c:v>3.5267449999999999E-8</c:v>
                </c:pt>
                <c:pt idx="72">
                  <c:v>3.5261400000000002E-8</c:v>
                </c:pt>
                <c:pt idx="73">
                  <c:v>3.5255469999999998E-8</c:v>
                </c:pt>
                <c:pt idx="74">
                  <c:v>3.5249639999999999E-8</c:v>
                </c:pt>
                <c:pt idx="75">
                  <c:v>3.5243920000000002E-8</c:v>
                </c:pt>
                <c:pt idx="76">
                  <c:v>3.5238290000000001E-8</c:v>
                </c:pt>
                <c:pt idx="77">
                  <c:v>3.5232759999999998E-8</c:v>
                </c:pt>
                <c:pt idx="78">
                  <c:v>3.5227319999999998E-8</c:v>
                </c:pt>
                <c:pt idx="79">
                  <c:v>3.522197E-8</c:v>
                </c:pt>
                <c:pt idx="80">
                  <c:v>3.5216700000000001E-8</c:v>
                </c:pt>
                <c:pt idx="81">
                  <c:v>3.5211499999999997E-8</c:v>
                </c:pt>
                <c:pt idx="82">
                  <c:v>3.520638E-8</c:v>
                </c:pt>
                <c:pt idx="83">
                  <c:v>3.5201340000000001E-8</c:v>
                </c:pt>
                <c:pt idx="84">
                  <c:v>3.5196360000000002E-8</c:v>
                </c:pt>
                <c:pt idx="85">
                  <c:v>3.5191449999999998E-8</c:v>
                </c:pt>
                <c:pt idx="86">
                  <c:v>3.5186600000000001E-8</c:v>
                </c:pt>
                <c:pt idx="87">
                  <c:v>3.5181819999999999E-8</c:v>
                </c:pt>
                <c:pt idx="88">
                  <c:v>3.5177099999999997E-8</c:v>
                </c:pt>
                <c:pt idx="89">
                  <c:v>3.5172429999999997E-8</c:v>
                </c:pt>
                <c:pt idx="90">
                  <c:v>3.5167820000000003E-8</c:v>
                </c:pt>
                <c:pt idx="91">
                  <c:v>3.5163259999999999E-8</c:v>
                </c:pt>
                <c:pt idx="92">
                  <c:v>3.5158749999999997E-8</c:v>
                </c:pt>
                <c:pt idx="93">
                  <c:v>3.5154300000000001E-8</c:v>
                </c:pt>
                <c:pt idx="94">
                  <c:v>3.5149889999999998E-8</c:v>
                </c:pt>
                <c:pt idx="95">
                  <c:v>3.5145529999999998E-8</c:v>
                </c:pt>
                <c:pt idx="96">
                  <c:v>3.5141209999999998E-8</c:v>
                </c:pt>
                <c:pt idx="97">
                  <c:v>3.513694E-8</c:v>
                </c:pt>
                <c:pt idx="98">
                  <c:v>3.5132710000000001E-8</c:v>
                </c:pt>
                <c:pt idx="99">
                  <c:v>3.5128509999999999E-8</c:v>
                </c:pt>
                <c:pt idx="100">
                  <c:v>3.512436E-8</c:v>
                </c:pt>
                <c:pt idx="101">
                  <c:v>3.512025E-8</c:v>
                </c:pt>
                <c:pt idx="102">
                  <c:v>3.5116170000000003E-8</c:v>
                </c:pt>
                <c:pt idx="103">
                  <c:v>3.5112129999999999E-8</c:v>
                </c:pt>
                <c:pt idx="104">
                  <c:v>3.5108119999999998E-8</c:v>
                </c:pt>
                <c:pt idx="105">
                  <c:v>3.5104150000000003E-8</c:v>
                </c:pt>
                <c:pt idx="106">
                  <c:v>3.5100209999999997E-8</c:v>
                </c:pt>
                <c:pt idx="107">
                  <c:v>3.5096300000000002E-8</c:v>
                </c:pt>
                <c:pt idx="108">
                  <c:v>3.5092429999999999E-8</c:v>
                </c:pt>
                <c:pt idx="109">
                  <c:v>3.5088580000000003E-8</c:v>
                </c:pt>
                <c:pt idx="110">
                  <c:v>3.5084769999999999E-8</c:v>
                </c:pt>
                <c:pt idx="111">
                  <c:v>3.5080980000000002E-8</c:v>
                </c:pt>
                <c:pt idx="112">
                  <c:v>3.5077220000000001E-8</c:v>
                </c:pt>
                <c:pt idx="113">
                  <c:v>3.507348E-8</c:v>
                </c:pt>
                <c:pt idx="114">
                  <c:v>3.5069770000000002E-8</c:v>
                </c:pt>
                <c:pt idx="115">
                  <c:v>3.506609E-8</c:v>
                </c:pt>
                <c:pt idx="116">
                  <c:v>3.5062429999999998E-8</c:v>
                </c:pt>
                <c:pt idx="117">
                  <c:v>3.5058799999999999E-8</c:v>
                </c:pt>
                <c:pt idx="118">
                  <c:v>3.505519E-8</c:v>
                </c:pt>
                <c:pt idx="119">
                  <c:v>3.50516E-8</c:v>
                </c:pt>
                <c:pt idx="120">
                  <c:v>3.5048039999999997E-8</c:v>
                </c:pt>
                <c:pt idx="121">
                  <c:v>3.50445E-8</c:v>
                </c:pt>
                <c:pt idx="122">
                  <c:v>3.504097E-8</c:v>
                </c:pt>
                <c:pt idx="123">
                  <c:v>3.5037470000000002E-8</c:v>
                </c:pt>
                <c:pt idx="124">
                  <c:v>3.5034000000000001E-8</c:v>
                </c:pt>
                <c:pt idx="125">
                  <c:v>3.503053E-8</c:v>
                </c:pt>
                <c:pt idx="126">
                  <c:v>3.5027090000000002E-8</c:v>
                </c:pt>
                <c:pt idx="127">
                  <c:v>3.5023669999999997E-8</c:v>
                </c:pt>
                <c:pt idx="128">
                  <c:v>3.5020269999999999E-8</c:v>
                </c:pt>
                <c:pt idx="129">
                  <c:v>3.5016880000000003E-8</c:v>
                </c:pt>
                <c:pt idx="130">
                  <c:v>3.5013519999999998E-8</c:v>
                </c:pt>
                <c:pt idx="131">
                  <c:v>3.5010170000000002E-8</c:v>
                </c:pt>
                <c:pt idx="132">
                  <c:v>3.5006830000000002E-8</c:v>
                </c:pt>
                <c:pt idx="133">
                  <c:v>3.5003519999999999E-8</c:v>
                </c:pt>
                <c:pt idx="134">
                  <c:v>3.500022E-8</c:v>
                </c:pt>
                <c:pt idx="135">
                  <c:v>3.499694E-8</c:v>
                </c:pt>
                <c:pt idx="136">
                  <c:v>3.499366E-8</c:v>
                </c:pt>
                <c:pt idx="137">
                  <c:v>3.4990410000000003E-8</c:v>
                </c:pt>
                <c:pt idx="138">
                  <c:v>3.4987170000000002E-8</c:v>
                </c:pt>
                <c:pt idx="139">
                  <c:v>3.4983950000000001E-8</c:v>
                </c:pt>
                <c:pt idx="140">
                  <c:v>3.4980739999999997E-8</c:v>
                </c:pt>
                <c:pt idx="141">
                  <c:v>3.4977540000000003E-8</c:v>
                </c:pt>
                <c:pt idx="142">
                  <c:v>3.4974360000000002E-8</c:v>
                </c:pt>
                <c:pt idx="143">
                  <c:v>3.4971189999999997E-8</c:v>
                </c:pt>
                <c:pt idx="144">
                  <c:v>3.4968030000000002E-8</c:v>
                </c:pt>
                <c:pt idx="145">
                  <c:v>3.496489E-8</c:v>
                </c:pt>
                <c:pt idx="146">
                  <c:v>3.4961760000000002E-8</c:v>
                </c:pt>
                <c:pt idx="147">
                  <c:v>3.495864E-8</c:v>
                </c:pt>
                <c:pt idx="148">
                  <c:v>3.4955539999999998E-8</c:v>
                </c:pt>
                <c:pt idx="149">
                  <c:v>3.4952449999999999E-8</c:v>
                </c:pt>
                <c:pt idx="150">
                  <c:v>3.494936E-8</c:v>
                </c:pt>
                <c:pt idx="151">
                  <c:v>3.4946290000000001E-8</c:v>
                </c:pt>
                <c:pt idx="152">
                  <c:v>3.4943229999999998E-8</c:v>
                </c:pt>
                <c:pt idx="153">
                  <c:v>3.4940190000000002E-8</c:v>
                </c:pt>
                <c:pt idx="154">
                  <c:v>3.4937149999999999E-8</c:v>
                </c:pt>
                <c:pt idx="155">
                  <c:v>3.4934119999999999E-8</c:v>
                </c:pt>
                <c:pt idx="156">
                  <c:v>3.4931109999999999E-8</c:v>
                </c:pt>
                <c:pt idx="157">
                  <c:v>3.4928099999999999E-8</c:v>
                </c:pt>
                <c:pt idx="158">
                  <c:v>3.4925100000000002E-8</c:v>
                </c:pt>
                <c:pt idx="159">
                  <c:v>3.4922119999999999E-8</c:v>
                </c:pt>
                <c:pt idx="160">
                  <c:v>3.4919140000000001E-8</c:v>
                </c:pt>
                <c:pt idx="161">
                  <c:v>3.4916179999999998E-8</c:v>
                </c:pt>
                <c:pt idx="162">
                  <c:v>3.491322E-8</c:v>
                </c:pt>
                <c:pt idx="163">
                  <c:v>3.491027E-8</c:v>
                </c:pt>
                <c:pt idx="164">
                  <c:v>3.4907330000000002E-8</c:v>
                </c:pt>
                <c:pt idx="165">
                  <c:v>3.4904400000000001E-8</c:v>
                </c:pt>
                <c:pt idx="166">
                  <c:v>3.4901479999999997E-8</c:v>
                </c:pt>
                <c:pt idx="167">
                  <c:v>3.4898570000000002E-8</c:v>
                </c:pt>
                <c:pt idx="168">
                  <c:v>3.4895660000000001E-8</c:v>
                </c:pt>
                <c:pt idx="169">
                  <c:v>3.489277E-8</c:v>
                </c:pt>
                <c:pt idx="170">
                  <c:v>3.4889879999999998E-8</c:v>
                </c:pt>
                <c:pt idx="171">
                  <c:v>3.4887010000000003E-8</c:v>
                </c:pt>
                <c:pt idx="172">
                  <c:v>3.4884129999999998E-8</c:v>
                </c:pt>
                <c:pt idx="173">
                  <c:v>3.488127E-8</c:v>
                </c:pt>
                <c:pt idx="174">
                  <c:v>3.4878410000000001E-8</c:v>
                </c:pt>
                <c:pt idx="175">
                  <c:v>3.4875570000000003E-8</c:v>
                </c:pt>
                <c:pt idx="176">
                  <c:v>3.4872729999999997E-8</c:v>
                </c:pt>
                <c:pt idx="177">
                  <c:v>3.4869889999999999E-8</c:v>
                </c:pt>
                <c:pt idx="178">
                  <c:v>3.486707E-8</c:v>
                </c:pt>
                <c:pt idx="179">
                  <c:v>3.4864250000000001E-8</c:v>
                </c:pt>
                <c:pt idx="180">
                  <c:v>3.4861439999999998E-8</c:v>
                </c:pt>
                <c:pt idx="181">
                  <c:v>3.4858630000000002E-8</c:v>
                </c:pt>
                <c:pt idx="182">
                  <c:v>3.485584E-8</c:v>
                </c:pt>
                <c:pt idx="183">
                  <c:v>3.4853049999999997E-8</c:v>
                </c:pt>
                <c:pt idx="184">
                  <c:v>3.4850260000000001E-8</c:v>
                </c:pt>
                <c:pt idx="185">
                  <c:v>3.4847480000000002E-8</c:v>
                </c:pt>
                <c:pt idx="186">
                  <c:v>3.4844709999999999E-8</c:v>
                </c:pt>
                <c:pt idx="187">
                  <c:v>3.4841949999999999E-8</c:v>
                </c:pt>
                <c:pt idx="188">
                  <c:v>3.483919E-8</c:v>
                </c:pt>
                <c:pt idx="189">
                  <c:v>3.4836440000000003E-8</c:v>
                </c:pt>
                <c:pt idx="190">
                  <c:v>3.483369E-8</c:v>
                </c:pt>
                <c:pt idx="191">
                  <c:v>3.483095E-8</c:v>
                </c:pt>
                <c:pt idx="192">
                  <c:v>3.482821E-8</c:v>
                </c:pt>
                <c:pt idx="193">
                  <c:v>3.4825480000000003E-8</c:v>
                </c:pt>
                <c:pt idx="194">
                  <c:v>3.4822760000000003E-8</c:v>
                </c:pt>
                <c:pt idx="195">
                  <c:v>3.4820040000000003E-8</c:v>
                </c:pt>
                <c:pt idx="196">
                  <c:v>3.4817329999999999E-8</c:v>
                </c:pt>
                <c:pt idx="197">
                  <c:v>3.4814629999999999E-8</c:v>
                </c:pt>
                <c:pt idx="198">
                  <c:v>3.4811929999999999E-8</c:v>
                </c:pt>
                <c:pt idx="199">
                  <c:v>3.4809229999999998E-8</c:v>
                </c:pt>
                <c:pt idx="200">
                  <c:v>3.4806540000000001E-8</c:v>
                </c:pt>
                <c:pt idx="201">
                  <c:v>3.4803849999999997E-8</c:v>
                </c:pt>
                <c:pt idx="202">
                  <c:v>3.480118E-8</c:v>
                </c:pt>
                <c:pt idx="203">
                  <c:v>3.4798499999999999E-8</c:v>
                </c:pt>
                <c:pt idx="204">
                  <c:v>3.4795830000000001E-8</c:v>
                </c:pt>
                <c:pt idx="205">
                  <c:v>3.4793170000000001E-8</c:v>
                </c:pt>
                <c:pt idx="206">
                  <c:v>3.4790500000000003E-8</c:v>
                </c:pt>
                <c:pt idx="207">
                  <c:v>3.4787849999999999E-8</c:v>
                </c:pt>
                <c:pt idx="208">
                  <c:v>3.4785200000000001E-8</c:v>
                </c:pt>
                <c:pt idx="209">
                  <c:v>3.478256E-8</c:v>
                </c:pt>
                <c:pt idx="210">
                  <c:v>3.4779910000000002E-8</c:v>
                </c:pt>
                <c:pt idx="211">
                  <c:v>3.4777279999999998E-8</c:v>
                </c:pt>
                <c:pt idx="212">
                  <c:v>3.477465E-8</c:v>
                </c:pt>
                <c:pt idx="213">
                  <c:v>3.4772020000000002E-8</c:v>
                </c:pt>
                <c:pt idx="214">
                  <c:v>3.47694E-8</c:v>
                </c:pt>
                <c:pt idx="215">
                  <c:v>3.4766779999999999E-8</c:v>
                </c:pt>
                <c:pt idx="216">
                  <c:v>3.4764159999999998E-8</c:v>
                </c:pt>
                <c:pt idx="217">
                  <c:v>3.4761549999999999E-8</c:v>
                </c:pt>
                <c:pt idx="218">
                  <c:v>3.4758949999999998E-8</c:v>
                </c:pt>
                <c:pt idx="219">
                  <c:v>3.4756350000000003E-8</c:v>
                </c:pt>
                <c:pt idx="220">
                  <c:v>3.4753750000000001E-8</c:v>
                </c:pt>
                <c:pt idx="221">
                  <c:v>3.4751149999999999E-8</c:v>
                </c:pt>
                <c:pt idx="222">
                  <c:v>3.4748560000000001E-8</c:v>
                </c:pt>
                <c:pt idx="223">
                  <c:v>3.4745979999999999E-8</c:v>
                </c:pt>
                <c:pt idx="224">
                  <c:v>3.4743399999999997E-8</c:v>
                </c:pt>
                <c:pt idx="225">
                  <c:v>3.4740820000000002E-8</c:v>
                </c:pt>
                <c:pt idx="226">
                  <c:v>3.4738249999999997E-8</c:v>
                </c:pt>
                <c:pt idx="227">
                  <c:v>3.4735670000000002E-8</c:v>
                </c:pt>
                <c:pt idx="228">
                  <c:v>3.4733109999999999E-8</c:v>
                </c:pt>
                <c:pt idx="229">
                  <c:v>3.4730549999999997E-8</c:v>
                </c:pt>
                <c:pt idx="230">
                  <c:v>3.4727990000000002E-8</c:v>
                </c:pt>
                <c:pt idx="231">
                  <c:v>3.472543E-8</c:v>
                </c:pt>
                <c:pt idx="232">
                  <c:v>3.4722880000000001E-8</c:v>
                </c:pt>
                <c:pt idx="233">
                  <c:v>3.4720330000000002E-8</c:v>
                </c:pt>
                <c:pt idx="234">
                  <c:v>3.4717780000000003E-8</c:v>
                </c:pt>
                <c:pt idx="235">
                  <c:v>3.4715240000000001E-8</c:v>
                </c:pt>
                <c:pt idx="236">
                  <c:v>3.4712699999999998E-8</c:v>
                </c:pt>
                <c:pt idx="237">
                  <c:v>3.4710169999999999E-8</c:v>
                </c:pt>
                <c:pt idx="238">
                  <c:v>3.470764E-8</c:v>
                </c:pt>
                <c:pt idx="239">
                  <c:v>3.4705110000000001E-8</c:v>
                </c:pt>
                <c:pt idx="240">
                  <c:v>3.4702589999999998E-8</c:v>
                </c:pt>
                <c:pt idx="241">
                  <c:v>3.4700059999999999E-8</c:v>
                </c:pt>
                <c:pt idx="242">
                  <c:v>3.469755E-8</c:v>
                </c:pt>
                <c:pt idx="243">
                  <c:v>3.4695029999999997E-8</c:v>
                </c:pt>
                <c:pt idx="244">
                  <c:v>3.4692519999999998E-8</c:v>
                </c:pt>
                <c:pt idx="245">
                  <c:v>3.4690009999999998E-8</c:v>
                </c:pt>
                <c:pt idx="246">
                  <c:v>3.4687499999999999E-8</c:v>
                </c:pt>
                <c:pt idx="247">
                  <c:v>3.4685000000000003E-8</c:v>
                </c:pt>
                <c:pt idx="248">
                  <c:v>3.46825E-8</c:v>
                </c:pt>
                <c:pt idx="249">
                  <c:v>3.4679999999999997E-8</c:v>
                </c:pt>
                <c:pt idx="250">
                  <c:v>3.4677509999999997E-8</c:v>
                </c:pt>
              </c:numCache>
            </c:numRef>
          </c:yVal>
          <c:smooth val="1"/>
          <c:extLst>
            <c:ext xmlns:c16="http://schemas.microsoft.com/office/drawing/2014/chart" uri="{C3380CC4-5D6E-409C-BE32-E72D297353CC}">
              <c16:uniqueId val="{00000000-4D4C-4B1C-89A4-3D3AFACA9F2D}"/>
            </c:ext>
          </c:extLst>
        </c:ser>
        <c:ser>
          <c:idx val="1"/>
          <c:order val="1"/>
          <c:tx>
            <c:strRef>
              <c:f>marine01!$F$1</c:f>
              <c:strCache>
                <c:ptCount val="1"/>
                <c:pt idx="0">
                  <c:v>Dp(1.87738E-08) </c:v>
                </c:pt>
              </c:strCache>
            </c:strRef>
          </c:tx>
          <c:spPr>
            <a:ln w="12700">
              <a:solidFill>
                <a:srgbClr val="FF00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marine01!$F$2:$F$252</c:f>
              <c:numCache>
                <c:formatCode>0.00E+00</c:formatCode>
                <c:ptCount val="251"/>
                <c:pt idx="0">
                  <c:v>2.350205E-8</c:v>
                </c:pt>
                <c:pt idx="1">
                  <c:v>3.3022609999999999E-8</c:v>
                </c:pt>
                <c:pt idx="2">
                  <c:v>3.326722E-8</c:v>
                </c:pt>
                <c:pt idx="3">
                  <c:v>3.3524720000000001E-8</c:v>
                </c:pt>
                <c:pt idx="4">
                  <c:v>3.3795530000000003E-8</c:v>
                </c:pt>
                <c:pt idx="5">
                  <c:v>3.4080619999999997E-8</c:v>
                </c:pt>
                <c:pt idx="6">
                  <c:v>3.4381219999999999E-8</c:v>
                </c:pt>
                <c:pt idx="7">
                  <c:v>3.4698800000000001E-8</c:v>
                </c:pt>
                <c:pt idx="8">
                  <c:v>3.5035100000000001E-8</c:v>
                </c:pt>
                <c:pt idx="9">
                  <c:v>3.5392129999999999E-8</c:v>
                </c:pt>
                <c:pt idx="10">
                  <c:v>3.5772249999999998E-8</c:v>
                </c:pt>
                <c:pt idx="11">
                  <c:v>3.6178270000000001E-8</c:v>
                </c:pt>
                <c:pt idx="12">
                  <c:v>3.6613490000000002E-8</c:v>
                </c:pt>
                <c:pt idx="13">
                  <c:v>3.7081900000000002E-8</c:v>
                </c:pt>
                <c:pt idx="14">
                  <c:v>3.7588309999999998E-8</c:v>
                </c:pt>
                <c:pt idx="15">
                  <c:v>3.813858E-8</c:v>
                </c:pt>
                <c:pt idx="16">
                  <c:v>3.8739960000000002E-8</c:v>
                </c:pt>
                <c:pt idx="17">
                  <c:v>3.940128E-8</c:v>
                </c:pt>
                <c:pt idx="18">
                  <c:v>4.0133079999999998E-8</c:v>
                </c:pt>
                <c:pt idx="19">
                  <c:v>4.0946199999999999E-8</c:v>
                </c:pt>
                <c:pt idx="20">
                  <c:v>4.1849630000000002E-8</c:v>
                </c:pt>
                <c:pt idx="21">
                  <c:v>4.277642E-8</c:v>
                </c:pt>
                <c:pt idx="22">
                  <c:v>4.3291799999999997E-8</c:v>
                </c:pt>
                <c:pt idx="23">
                  <c:v>4.3623599999999999E-8</c:v>
                </c:pt>
                <c:pt idx="24">
                  <c:v>4.3688320000000003E-8</c:v>
                </c:pt>
                <c:pt idx="25">
                  <c:v>4.3505249999999998E-8</c:v>
                </c:pt>
                <c:pt idx="26">
                  <c:v>4.3190849999999998E-8</c:v>
                </c:pt>
                <c:pt idx="27">
                  <c:v>4.2865650000000002E-8</c:v>
                </c:pt>
                <c:pt idx="28">
                  <c:v>4.2485739999999997E-8</c:v>
                </c:pt>
                <c:pt idx="29">
                  <c:v>4.2159119999999999E-8</c:v>
                </c:pt>
                <c:pt idx="30">
                  <c:v>4.1920250000000001E-8</c:v>
                </c:pt>
                <c:pt idx="31">
                  <c:v>4.1752640000000001E-8</c:v>
                </c:pt>
                <c:pt idx="32">
                  <c:v>4.1632220000000002E-8</c:v>
                </c:pt>
                <c:pt idx="33">
                  <c:v>4.1542359999999998E-8</c:v>
                </c:pt>
                <c:pt idx="34">
                  <c:v>4.1472250000000003E-8</c:v>
                </c:pt>
                <c:pt idx="35">
                  <c:v>4.141509E-8</c:v>
                </c:pt>
                <c:pt idx="36">
                  <c:v>4.1366770000000002E-8</c:v>
                </c:pt>
                <c:pt idx="37">
                  <c:v>4.1324759999999997E-8</c:v>
                </c:pt>
                <c:pt idx="38">
                  <c:v>4.1287470000000002E-8</c:v>
                </c:pt>
                <c:pt idx="39">
                  <c:v>4.1253869999999998E-8</c:v>
                </c:pt>
                <c:pt idx="40">
                  <c:v>4.1223260000000001E-8</c:v>
                </c:pt>
                <c:pt idx="41">
                  <c:v>4.1195150000000001E-8</c:v>
                </c:pt>
                <c:pt idx="42">
                  <c:v>4.1169120000000001E-8</c:v>
                </c:pt>
                <c:pt idx="43">
                  <c:v>4.1144899999999997E-8</c:v>
                </c:pt>
                <c:pt idx="44">
                  <c:v>4.1122250000000003E-8</c:v>
                </c:pt>
                <c:pt idx="45">
                  <c:v>4.1100979999999999E-8</c:v>
                </c:pt>
                <c:pt idx="46">
                  <c:v>4.1080940000000003E-8</c:v>
                </c:pt>
                <c:pt idx="47">
                  <c:v>4.1061980000000001E-8</c:v>
                </c:pt>
                <c:pt idx="48">
                  <c:v>4.1044E-8</c:v>
                </c:pt>
                <c:pt idx="49">
                  <c:v>4.1026900000000002E-8</c:v>
                </c:pt>
                <c:pt idx="50">
                  <c:v>4.1010589999999997E-8</c:v>
                </c:pt>
                <c:pt idx="51">
                  <c:v>4.0995010000000001E-8</c:v>
                </c:pt>
                <c:pt idx="52">
                  <c:v>4.0980079999999999E-8</c:v>
                </c:pt>
                <c:pt idx="53">
                  <c:v>4.0965760000000001E-8</c:v>
                </c:pt>
                <c:pt idx="54">
                  <c:v>4.0951980000000002E-8</c:v>
                </c:pt>
                <c:pt idx="55">
                  <c:v>4.0938719999999997E-8</c:v>
                </c:pt>
                <c:pt idx="56">
                  <c:v>4.0925930000000003E-8</c:v>
                </c:pt>
                <c:pt idx="57">
                  <c:v>4.0913579999999997E-8</c:v>
                </c:pt>
                <c:pt idx="58">
                  <c:v>4.0901640000000002E-8</c:v>
                </c:pt>
                <c:pt idx="59">
                  <c:v>4.089007E-8</c:v>
                </c:pt>
                <c:pt idx="60">
                  <c:v>4.0878849999999997E-8</c:v>
                </c:pt>
                <c:pt idx="61">
                  <c:v>4.0867970000000003E-8</c:v>
                </c:pt>
                <c:pt idx="62">
                  <c:v>4.0857400000000002E-8</c:v>
                </c:pt>
                <c:pt idx="63">
                  <c:v>4.0847109999999997E-8</c:v>
                </c:pt>
                <c:pt idx="64">
                  <c:v>4.0837089999999999E-8</c:v>
                </c:pt>
                <c:pt idx="65">
                  <c:v>4.0827340000000001E-8</c:v>
                </c:pt>
                <c:pt idx="66">
                  <c:v>4.0817819999999998E-8</c:v>
                </c:pt>
                <c:pt idx="67">
                  <c:v>4.0808539999999997E-8</c:v>
                </c:pt>
                <c:pt idx="68">
                  <c:v>4.0799460000000001E-8</c:v>
                </c:pt>
                <c:pt idx="69">
                  <c:v>4.0790589999999999E-8</c:v>
                </c:pt>
                <c:pt idx="70">
                  <c:v>4.0781920000000002E-8</c:v>
                </c:pt>
                <c:pt idx="71">
                  <c:v>4.0773419999999999E-8</c:v>
                </c:pt>
                <c:pt idx="72">
                  <c:v>4.07651E-8</c:v>
                </c:pt>
                <c:pt idx="73">
                  <c:v>4.0756950000000003E-8</c:v>
                </c:pt>
                <c:pt idx="74">
                  <c:v>4.074895E-8</c:v>
                </c:pt>
                <c:pt idx="75">
                  <c:v>4.0741110000000003E-8</c:v>
                </c:pt>
                <c:pt idx="76">
                  <c:v>4.0733410000000003E-8</c:v>
                </c:pt>
                <c:pt idx="77">
                  <c:v>4.0725839999999999E-8</c:v>
                </c:pt>
                <c:pt idx="78">
                  <c:v>4.0718409999999999E-8</c:v>
                </c:pt>
                <c:pt idx="79">
                  <c:v>4.0711099999999999E-8</c:v>
                </c:pt>
                <c:pt idx="80">
                  <c:v>4.0703910000000003E-8</c:v>
                </c:pt>
                <c:pt idx="81">
                  <c:v>4.0696830000000002E-8</c:v>
                </c:pt>
                <c:pt idx="82">
                  <c:v>4.0689859999999997E-8</c:v>
                </c:pt>
                <c:pt idx="83">
                  <c:v>4.0683000000000001E-8</c:v>
                </c:pt>
                <c:pt idx="84">
                  <c:v>4.0676239999999997E-8</c:v>
                </c:pt>
                <c:pt idx="85">
                  <c:v>4.0669579999999998E-8</c:v>
                </c:pt>
                <c:pt idx="86">
                  <c:v>4.0663010000000001E-8</c:v>
                </c:pt>
                <c:pt idx="87">
                  <c:v>4.065653E-8</c:v>
                </c:pt>
                <c:pt idx="88">
                  <c:v>4.0650140000000002E-8</c:v>
                </c:pt>
                <c:pt idx="89">
                  <c:v>4.0643830000000002E-8</c:v>
                </c:pt>
                <c:pt idx="90">
                  <c:v>4.0637600000000001E-8</c:v>
                </c:pt>
                <c:pt idx="91">
                  <c:v>4.0631440000000003E-8</c:v>
                </c:pt>
                <c:pt idx="92">
                  <c:v>4.062537E-8</c:v>
                </c:pt>
                <c:pt idx="93">
                  <c:v>4.0619359999999997E-8</c:v>
                </c:pt>
                <c:pt idx="94">
                  <c:v>4.0613429999999999E-8</c:v>
                </c:pt>
                <c:pt idx="95">
                  <c:v>4.0607560000000001E-8</c:v>
                </c:pt>
                <c:pt idx="96">
                  <c:v>4.0601759999999998E-8</c:v>
                </c:pt>
                <c:pt idx="97">
                  <c:v>4.0596020000000001E-8</c:v>
                </c:pt>
                <c:pt idx="98">
                  <c:v>4.0590339999999997E-8</c:v>
                </c:pt>
                <c:pt idx="99">
                  <c:v>4.0584719999999999E-8</c:v>
                </c:pt>
                <c:pt idx="100">
                  <c:v>4.057916E-8</c:v>
                </c:pt>
                <c:pt idx="101">
                  <c:v>4.0573649999999998E-8</c:v>
                </c:pt>
                <c:pt idx="102">
                  <c:v>4.0568200000000001E-8</c:v>
                </c:pt>
                <c:pt idx="103">
                  <c:v>4.0562790000000003E-8</c:v>
                </c:pt>
                <c:pt idx="104">
                  <c:v>4.0557439999999998E-8</c:v>
                </c:pt>
                <c:pt idx="105">
                  <c:v>4.0552140000000003E-8</c:v>
                </c:pt>
                <c:pt idx="106">
                  <c:v>4.0546880000000001E-8</c:v>
                </c:pt>
                <c:pt idx="107">
                  <c:v>4.0541670000000001E-8</c:v>
                </c:pt>
                <c:pt idx="108">
                  <c:v>4.0536509999999997E-8</c:v>
                </c:pt>
                <c:pt idx="109">
                  <c:v>4.0531389999999999E-8</c:v>
                </c:pt>
                <c:pt idx="110">
                  <c:v>4.0526310000000001E-8</c:v>
                </c:pt>
                <c:pt idx="111">
                  <c:v>4.0521270000000003E-8</c:v>
                </c:pt>
                <c:pt idx="112">
                  <c:v>4.051628E-8</c:v>
                </c:pt>
                <c:pt idx="113">
                  <c:v>4.0511320000000001E-8</c:v>
                </c:pt>
                <c:pt idx="114">
                  <c:v>4.0506400000000001E-8</c:v>
                </c:pt>
                <c:pt idx="115">
                  <c:v>4.050152E-8</c:v>
                </c:pt>
                <c:pt idx="116">
                  <c:v>4.0496670000000003E-8</c:v>
                </c:pt>
                <c:pt idx="117">
                  <c:v>4.0491859999999998E-8</c:v>
                </c:pt>
                <c:pt idx="118">
                  <c:v>4.0487080000000003E-8</c:v>
                </c:pt>
                <c:pt idx="119">
                  <c:v>4.0482340000000001E-8</c:v>
                </c:pt>
                <c:pt idx="120">
                  <c:v>4.0477630000000001E-8</c:v>
                </c:pt>
                <c:pt idx="121">
                  <c:v>4.0472949999999998E-8</c:v>
                </c:pt>
                <c:pt idx="122">
                  <c:v>4.0468299999999998E-8</c:v>
                </c:pt>
                <c:pt idx="123">
                  <c:v>4.0463680000000001E-8</c:v>
                </c:pt>
                <c:pt idx="124">
                  <c:v>4.0459090000000001E-8</c:v>
                </c:pt>
                <c:pt idx="125">
                  <c:v>4.0454530000000003E-8</c:v>
                </c:pt>
                <c:pt idx="126">
                  <c:v>4.0450000000000002E-8</c:v>
                </c:pt>
                <c:pt idx="127">
                  <c:v>4.0445500000000003E-8</c:v>
                </c:pt>
                <c:pt idx="128">
                  <c:v>4.0441019999999998E-8</c:v>
                </c:pt>
                <c:pt idx="129">
                  <c:v>4.0436559999999999E-8</c:v>
                </c:pt>
                <c:pt idx="130">
                  <c:v>4.0432139999999999E-8</c:v>
                </c:pt>
                <c:pt idx="131">
                  <c:v>4.042774E-8</c:v>
                </c:pt>
                <c:pt idx="132">
                  <c:v>4.042336E-8</c:v>
                </c:pt>
                <c:pt idx="133">
                  <c:v>4.0419010000000003E-8</c:v>
                </c:pt>
                <c:pt idx="134">
                  <c:v>4.0414679999999999E-8</c:v>
                </c:pt>
                <c:pt idx="135">
                  <c:v>4.0410379999999998E-8</c:v>
                </c:pt>
                <c:pt idx="136">
                  <c:v>4.040609E-8</c:v>
                </c:pt>
                <c:pt idx="137">
                  <c:v>4.0401829999999999E-8</c:v>
                </c:pt>
                <c:pt idx="138">
                  <c:v>4.0397589999999997E-8</c:v>
                </c:pt>
                <c:pt idx="139">
                  <c:v>4.0393370000000002E-8</c:v>
                </c:pt>
                <c:pt idx="140">
                  <c:v>4.038917E-8</c:v>
                </c:pt>
                <c:pt idx="141">
                  <c:v>4.0384989999999997E-8</c:v>
                </c:pt>
                <c:pt idx="142">
                  <c:v>4.0380830000000001E-8</c:v>
                </c:pt>
                <c:pt idx="143">
                  <c:v>4.0376700000000002E-8</c:v>
                </c:pt>
                <c:pt idx="144">
                  <c:v>4.0372570000000002E-8</c:v>
                </c:pt>
                <c:pt idx="145">
                  <c:v>4.0368469999999999E-8</c:v>
                </c:pt>
                <c:pt idx="146">
                  <c:v>4.0364390000000002E-8</c:v>
                </c:pt>
                <c:pt idx="147">
                  <c:v>4.0360329999999998E-8</c:v>
                </c:pt>
                <c:pt idx="148">
                  <c:v>4.0356279999999997E-8</c:v>
                </c:pt>
                <c:pt idx="149">
                  <c:v>4.0352250000000003E-8</c:v>
                </c:pt>
                <c:pt idx="150">
                  <c:v>4.0348229999999999E-8</c:v>
                </c:pt>
                <c:pt idx="151">
                  <c:v>4.0344239999999998E-8</c:v>
                </c:pt>
                <c:pt idx="152">
                  <c:v>4.0340259999999999E-8</c:v>
                </c:pt>
                <c:pt idx="153">
                  <c:v>4.0336289999999998E-8</c:v>
                </c:pt>
                <c:pt idx="154">
                  <c:v>4.0332340000000003E-8</c:v>
                </c:pt>
                <c:pt idx="155">
                  <c:v>4.0328410000000001E-8</c:v>
                </c:pt>
                <c:pt idx="156">
                  <c:v>4.0324490000000002E-8</c:v>
                </c:pt>
                <c:pt idx="157">
                  <c:v>4.0320590000000003E-8</c:v>
                </c:pt>
                <c:pt idx="158">
                  <c:v>4.03167E-8</c:v>
                </c:pt>
                <c:pt idx="159">
                  <c:v>4.0312820000000001E-8</c:v>
                </c:pt>
                <c:pt idx="160">
                  <c:v>4.0308969999999998E-8</c:v>
                </c:pt>
                <c:pt idx="161">
                  <c:v>4.0305120000000001E-8</c:v>
                </c:pt>
                <c:pt idx="162">
                  <c:v>4.0301289999999998E-8</c:v>
                </c:pt>
                <c:pt idx="163">
                  <c:v>4.0297469999999998E-8</c:v>
                </c:pt>
                <c:pt idx="164">
                  <c:v>4.0293660000000001E-8</c:v>
                </c:pt>
                <c:pt idx="165">
                  <c:v>4.0289869999999997E-8</c:v>
                </c:pt>
                <c:pt idx="166">
                  <c:v>4.0286090000000003E-8</c:v>
                </c:pt>
                <c:pt idx="167">
                  <c:v>4.0282319999999999E-8</c:v>
                </c:pt>
                <c:pt idx="168">
                  <c:v>4.0278559999999998E-8</c:v>
                </c:pt>
                <c:pt idx="169">
                  <c:v>4.0274819999999997E-8</c:v>
                </c:pt>
                <c:pt idx="170">
                  <c:v>4.0271089999999999E-8</c:v>
                </c:pt>
                <c:pt idx="171">
                  <c:v>4.0267369999999998E-8</c:v>
                </c:pt>
                <c:pt idx="172">
                  <c:v>4.026366E-8</c:v>
                </c:pt>
                <c:pt idx="173">
                  <c:v>4.0259959999999998E-8</c:v>
                </c:pt>
                <c:pt idx="174">
                  <c:v>4.0256280000000003E-8</c:v>
                </c:pt>
                <c:pt idx="175">
                  <c:v>4.0252600000000001E-8</c:v>
                </c:pt>
                <c:pt idx="176">
                  <c:v>4.0248939999999999E-8</c:v>
                </c:pt>
                <c:pt idx="177">
                  <c:v>4.0245279999999997E-8</c:v>
                </c:pt>
                <c:pt idx="178">
                  <c:v>4.0241640000000002E-8</c:v>
                </c:pt>
                <c:pt idx="179">
                  <c:v>4.0238010000000003E-8</c:v>
                </c:pt>
                <c:pt idx="180">
                  <c:v>4.023439E-8</c:v>
                </c:pt>
                <c:pt idx="181">
                  <c:v>4.0230780000000001E-8</c:v>
                </c:pt>
                <c:pt idx="182">
                  <c:v>4.0227170000000001E-8</c:v>
                </c:pt>
                <c:pt idx="183">
                  <c:v>4.0223580000000002E-8</c:v>
                </c:pt>
                <c:pt idx="184">
                  <c:v>4.0219999999999999E-8</c:v>
                </c:pt>
                <c:pt idx="185">
                  <c:v>4.0216420000000002E-8</c:v>
                </c:pt>
                <c:pt idx="186">
                  <c:v>4.0212859999999999E-8</c:v>
                </c:pt>
                <c:pt idx="187">
                  <c:v>4.0209300000000003E-8</c:v>
                </c:pt>
                <c:pt idx="188">
                  <c:v>4.0205759999999999E-8</c:v>
                </c:pt>
                <c:pt idx="189">
                  <c:v>4.0202220000000002E-8</c:v>
                </c:pt>
                <c:pt idx="190">
                  <c:v>4.0198690000000002E-8</c:v>
                </c:pt>
                <c:pt idx="191">
                  <c:v>4.0195169999999998E-8</c:v>
                </c:pt>
                <c:pt idx="192">
                  <c:v>4.0191659999999998E-8</c:v>
                </c:pt>
                <c:pt idx="193">
                  <c:v>4.018816E-8</c:v>
                </c:pt>
                <c:pt idx="194">
                  <c:v>4.0184660000000003E-8</c:v>
                </c:pt>
                <c:pt idx="195">
                  <c:v>4.0181170000000002E-8</c:v>
                </c:pt>
                <c:pt idx="196">
                  <c:v>4.0177700000000001E-8</c:v>
                </c:pt>
                <c:pt idx="197">
                  <c:v>4.017423E-8</c:v>
                </c:pt>
                <c:pt idx="198">
                  <c:v>4.0170759999999999E-8</c:v>
                </c:pt>
                <c:pt idx="199">
                  <c:v>4.0167309999999998E-8</c:v>
                </c:pt>
                <c:pt idx="200">
                  <c:v>4.0163860000000003E-8</c:v>
                </c:pt>
                <c:pt idx="201">
                  <c:v>4.0160419999999999E-8</c:v>
                </c:pt>
                <c:pt idx="202">
                  <c:v>4.0156989999999997E-8</c:v>
                </c:pt>
                <c:pt idx="203">
                  <c:v>4.0153569999999999E-8</c:v>
                </c:pt>
                <c:pt idx="204">
                  <c:v>4.015015E-8</c:v>
                </c:pt>
                <c:pt idx="205">
                  <c:v>4.0146739999999999E-8</c:v>
                </c:pt>
                <c:pt idx="206">
                  <c:v>4.0143329999999997E-8</c:v>
                </c:pt>
                <c:pt idx="207">
                  <c:v>4.0139940000000001E-8</c:v>
                </c:pt>
                <c:pt idx="208">
                  <c:v>4.013655E-8</c:v>
                </c:pt>
                <c:pt idx="209">
                  <c:v>4.0133170000000001E-8</c:v>
                </c:pt>
                <c:pt idx="210">
                  <c:v>4.0129790000000002E-8</c:v>
                </c:pt>
                <c:pt idx="211">
                  <c:v>4.012642E-8</c:v>
                </c:pt>
                <c:pt idx="212">
                  <c:v>4.0123060000000001E-8</c:v>
                </c:pt>
                <c:pt idx="213">
                  <c:v>4.0119700000000002E-8</c:v>
                </c:pt>
                <c:pt idx="214">
                  <c:v>4.0116349999999999E-8</c:v>
                </c:pt>
                <c:pt idx="215">
                  <c:v>4.011301E-8</c:v>
                </c:pt>
                <c:pt idx="216">
                  <c:v>4.0109670000000001E-8</c:v>
                </c:pt>
                <c:pt idx="217">
                  <c:v>4.0106339999999998E-8</c:v>
                </c:pt>
                <c:pt idx="218">
                  <c:v>4.0103010000000002E-8</c:v>
                </c:pt>
                <c:pt idx="219">
                  <c:v>4.0099690000000002E-8</c:v>
                </c:pt>
                <c:pt idx="220">
                  <c:v>4.0096379999999999E-8</c:v>
                </c:pt>
                <c:pt idx="221">
                  <c:v>4.0093070000000003E-8</c:v>
                </c:pt>
                <c:pt idx="222">
                  <c:v>4.0089770000000003E-8</c:v>
                </c:pt>
                <c:pt idx="223">
                  <c:v>4.0086469999999997E-8</c:v>
                </c:pt>
                <c:pt idx="224">
                  <c:v>4.008318E-8</c:v>
                </c:pt>
                <c:pt idx="225">
                  <c:v>4.00799E-8</c:v>
                </c:pt>
                <c:pt idx="226">
                  <c:v>4.007662E-8</c:v>
                </c:pt>
                <c:pt idx="227">
                  <c:v>4.0073350000000003E-8</c:v>
                </c:pt>
                <c:pt idx="228">
                  <c:v>4.007008E-8</c:v>
                </c:pt>
                <c:pt idx="229">
                  <c:v>4.0066810000000003E-8</c:v>
                </c:pt>
                <c:pt idx="230">
                  <c:v>4.0063559999999999E-8</c:v>
                </c:pt>
                <c:pt idx="231">
                  <c:v>4.0060299999999999E-8</c:v>
                </c:pt>
                <c:pt idx="232">
                  <c:v>4.0057059999999999E-8</c:v>
                </c:pt>
                <c:pt idx="233">
                  <c:v>4.0053810000000002E-8</c:v>
                </c:pt>
                <c:pt idx="234">
                  <c:v>4.0050579999999998E-8</c:v>
                </c:pt>
                <c:pt idx="235">
                  <c:v>4.0047339999999997E-8</c:v>
                </c:pt>
                <c:pt idx="236">
                  <c:v>4.0044120000000003E-8</c:v>
                </c:pt>
                <c:pt idx="237">
                  <c:v>4.0040889999999999E-8</c:v>
                </c:pt>
                <c:pt idx="238">
                  <c:v>4.0037680000000001E-8</c:v>
                </c:pt>
                <c:pt idx="239">
                  <c:v>4.0034460000000001E-8</c:v>
                </c:pt>
                <c:pt idx="240">
                  <c:v>4.0031250000000003E-8</c:v>
                </c:pt>
                <c:pt idx="241">
                  <c:v>4.0028050000000002E-8</c:v>
                </c:pt>
                <c:pt idx="242">
                  <c:v>4.0024850000000001E-8</c:v>
                </c:pt>
                <c:pt idx="243">
                  <c:v>4.0021659999999997E-8</c:v>
                </c:pt>
                <c:pt idx="244">
                  <c:v>4.0018469999999999E-8</c:v>
                </c:pt>
                <c:pt idx="245">
                  <c:v>4.0015280000000001E-8</c:v>
                </c:pt>
                <c:pt idx="246">
                  <c:v>4.00121E-8</c:v>
                </c:pt>
                <c:pt idx="247">
                  <c:v>4.0008919999999999E-8</c:v>
                </c:pt>
                <c:pt idx="248">
                  <c:v>4.0005750000000001E-8</c:v>
                </c:pt>
                <c:pt idx="249">
                  <c:v>4.0002580000000003E-8</c:v>
                </c:pt>
                <c:pt idx="250">
                  <c:v>3.9999420000000001E-8</c:v>
                </c:pt>
              </c:numCache>
            </c:numRef>
          </c:yVal>
          <c:smooth val="1"/>
          <c:extLst>
            <c:ext xmlns:c16="http://schemas.microsoft.com/office/drawing/2014/chart" uri="{C3380CC4-5D6E-409C-BE32-E72D297353CC}">
              <c16:uniqueId val="{00000001-4D4C-4B1C-89A4-3D3AFACA9F2D}"/>
            </c:ext>
          </c:extLst>
        </c:ser>
        <c:ser>
          <c:idx val="2"/>
          <c:order val="2"/>
          <c:tx>
            <c:strRef>
              <c:f>marine01!$G$1</c:f>
              <c:strCache>
                <c:ptCount val="1"/>
                <c:pt idx="0">
                  <c:v>Dp(2.05930E-08) </c:v>
                </c:pt>
              </c:strCache>
            </c:strRef>
          </c:tx>
          <c:spPr>
            <a:ln w="12700">
              <a:solidFill>
                <a:srgbClr val="FFFF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marine01!$G$2:$G$252</c:f>
              <c:numCache>
                <c:formatCode>0.00E+00</c:formatCode>
                <c:ptCount val="251"/>
                <c:pt idx="0">
                  <c:v>2.668801E-8</c:v>
                </c:pt>
                <c:pt idx="1">
                  <c:v>3.7047630000000003E-8</c:v>
                </c:pt>
                <c:pt idx="2">
                  <c:v>3.7349320000000002E-8</c:v>
                </c:pt>
                <c:pt idx="3">
                  <c:v>3.7667999999999997E-8</c:v>
                </c:pt>
                <c:pt idx="4">
                  <c:v>3.8004400000000002E-8</c:v>
                </c:pt>
                <c:pt idx="5">
                  <c:v>3.8359960000000001E-8</c:v>
                </c:pt>
                <c:pt idx="6">
                  <c:v>3.8736499999999997E-8</c:v>
                </c:pt>
                <c:pt idx="7">
                  <c:v>3.9136230000000001E-8</c:v>
                </c:pt>
                <c:pt idx="8">
                  <c:v>3.9561739999999997E-8</c:v>
                </c:pt>
                <c:pt idx="9">
                  <c:v>4.0016119999999998E-8</c:v>
                </c:pt>
                <c:pt idx="10">
                  <c:v>4.0503040000000002E-8</c:v>
                </c:pt>
                <c:pt idx="11">
                  <c:v>4.1026900000000002E-8</c:v>
                </c:pt>
                <c:pt idx="12">
                  <c:v>4.159304E-8</c:v>
                </c:pt>
                <c:pt idx="13">
                  <c:v>4.2208060000000002E-8</c:v>
                </c:pt>
                <c:pt idx="14">
                  <c:v>4.2880129999999999E-8</c:v>
                </c:pt>
                <c:pt idx="15">
                  <c:v>4.3619589999999998E-8</c:v>
                </c:pt>
                <c:pt idx="16">
                  <c:v>4.443973E-8</c:v>
                </c:pt>
                <c:pt idx="17">
                  <c:v>4.5357790000000001E-8</c:v>
                </c:pt>
                <c:pt idx="18">
                  <c:v>4.639606E-8</c:v>
                </c:pt>
                <c:pt idx="19">
                  <c:v>4.7216640000000003E-8</c:v>
                </c:pt>
                <c:pt idx="20">
                  <c:v>4.8064079999999998E-8</c:v>
                </c:pt>
                <c:pt idx="21">
                  <c:v>4.8835380000000002E-8</c:v>
                </c:pt>
                <c:pt idx="22">
                  <c:v>4.9520290000000003E-8</c:v>
                </c:pt>
                <c:pt idx="23">
                  <c:v>4.9967799999999997E-8</c:v>
                </c:pt>
                <c:pt idx="24">
                  <c:v>5.0055929999999999E-8</c:v>
                </c:pt>
                <c:pt idx="25">
                  <c:v>4.9809059999999999E-8</c:v>
                </c:pt>
                <c:pt idx="26">
                  <c:v>4.9386789999999997E-8</c:v>
                </c:pt>
                <c:pt idx="27">
                  <c:v>4.8952739999999998E-8</c:v>
                </c:pt>
                <c:pt idx="28">
                  <c:v>4.8591170000000003E-8</c:v>
                </c:pt>
                <c:pt idx="29">
                  <c:v>4.8319749999999998E-8</c:v>
                </c:pt>
                <c:pt idx="30">
                  <c:v>4.812524E-8</c:v>
                </c:pt>
                <c:pt idx="31">
                  <c:v>4.7987180000000003E-8</c:v>
                </c:pt>
                <c:pt idx="32">
                  <c:v>4.7887249999999998E-8</c:v>
                </c:pt>
                <c:pt idx="33">
                  <c:v>4.7812300000000001E-8</c:v>
                </c:pt>
                <c:pt idx="34">
                  <c:v>4.7753620000000003E-8</c:v>
                </c:pt>
                <c:pt idx="35">
                  <c:v>4.7705669999999998E-8</c:v>
                </c:pt>
                <c:pt idx="36">
                  <c:v>4.7665060000000003E-8</c:v>
                </c:pt>
                <c:pt idx="37">
                  <c:v>4.7629709999999997E-8</c:v>
                </c:pt>
                <c:pt idx="38">
                  <c:v>4.759829E-8</c:v>
                </c:pt>
                <c:pt idx="39">
                  <c:v>4.7569960000000002E-8</c:v>
                </c:pt>
                <c:pt idx="40">
                  <c:v>4.7544130000000001E-8</c:v>
                </c:pt>
                <c:pt idx="41">
                  <c:v>4.7520390000000003E-8</c:v>
                </c:pt>
                <c:pt idx="42">
                  <c:v>4.7498400000000001E-8</c:v>
                </c:pt>
                <c:pt idx="43">
                  <c:v>4.7477939999999997E-8</c:v>
                </c:pt>
                <c:pt idx="44">
                  <c:v>4.7458799999999997E-8</c:v>
                </c:pt>
                <c:pt idx="45">
                  <c:v>4.7440820000000003E-8</c:v>
                </c:pt>
                <c:pt idx="46">
                  <c:v>4.742387E-8</c:v>
                </c:pt>
                <c:pt idx="47">
                  <c:v>4.7407839999999999E-8</c:v>
                </c:pt>
                <c:pt idx="48">
                  <c:v>4.7392650000000001E-8</c:v>
                </c:pt>
                <c:pt idx="49">
                  <c:v>4.7378189999999997E-8</c:v>
                </c:pt>
                <c:pt idx="50">
                  <c:v>4.7364409999999998E-8</c:v>
                </c:pt>
                <c:pt idx="51">
                  <c:v>4.7351240000000002E-8</c:v>
                </c:pt>
                <c:pt idx="52">
                  <c:v>4.7338629999999999E-8</c:v>
                </c:pt>
                <c:pt idx="53">
                  <c:v>4.732653E-8</c:v>
                </c:pt>
                <c:pt idx="54">
                  <c:v>4.7314899999999998E-8</c:v>
                </c:pt>
                <c:pt idx="55">
                  <c:v>4.7303709999999998E-8</c:v>
                </c:pt>
                <c:pt idx="56">
                  <c:v>4.729292E-8</c:v>
                </c:pt>
                <c:pt idx="57">
                  <c:v>4.72825E-8</c:v>
                </c:pt>
                <c:pt idx="58">
                  <c:v>4.7272429999999999E-8</c:v>
                </c:pt>
                <c:pt idx="59">
                  <c:v>4.7262680000000002E-8</c:v>
                </c:pt>
                <c:pt idx="60">
                  <c:v>4.725323E-8</c:v>
                </c:pt>
                <c:pt idx="61">
                  <c:v>4.7244069999999999E-8</c:v>
                </c:pt>
                <c:pt idx="62">
                  <c:v>4.7235159999999997E-8</c:v>
                </c:pt>
                <c:pt idx="63">
                  <c:v>4.7226509999999999E-8</c:v>
                </c:pt>
                <c:pt idx="64">
                  <c:v>4.7218079999999999E-8</c:v>
                </c:pt>
                <c:pt idx="65">
                  <c:v>4.7209879999999999E-8</c:v>
                </c:pt>
                <c:pt idx="66">
                  <c:v>4.7201880000000003E-8</c:v>
                </c:pt>
                <c:pt idx="67">
                  <c:v>4.7194079999999998E-8</c:v>
                </c:pt>
                <c:pt idx="68">
                  <c:v>4.7186470000000001E-8</c:v>
                </c:pt>
                <c:pt idx="69">
                  <c:v>4.7179020000000002E-8</c:v>
                </c:pt>
                <c:pt idx="70">
                  <c:v>4.7171739999999997E-8</c:v>
                </c:pt>
                <c:pt idx="71">
                  <c:v>4.7164619999999997E-8</c:v>
                </c:pt>
                <c:pt idx="72">
                  <c:v>4.7157649999999999E-8</c:v>
                </c:pt>
                <c:pt idx="73">
                  <c:v>4.7150819999999999E-8</c:v>
                </c:pt>
                <c:pt idx="74">
                  <c:v>4.7144129999999997E-8</c:v>
                </c:pt>
                <c:pt idx="75">
                  <c:v>4.713756E-8</c:v>
                </c:pt>
                <c:pt idx="76">
                  <c:v>4.7131119999999999E-8</c:v>
                </c:pt>
                <c:pt idx="77">
                  <c:v>4.7124800000000003E-8</c:v>
                </c:pt>
                <c:pt idx="78">
                  <c:v>4.7118590000000002E-8</c:v>
                </c:pt>
                <c:pt idx="79">
                  <c:v>4.7112479999999999E-8</c:v>
                </c:pt>
                <c:pt idx="80">
                  <c:v>4.7106479999999999E-8</c:v>
                </c:pt>
                <c:pt idx="81">
                  <c:v>4.7100570000000001E-8</c:v>
                </c:pt>
                <c:pt idx="82">
                  <c:v>4.7094760000000002E-8</c:v>
                </c:pt>
                <c:pt idx="83">
                  <c:v>4.7089039999999999E-8</c:v>
                </c:pt>
                <c:pt idx="84">
                  <c:v>4.7083409999999997E-8</c:v>
                </c:pt>
                <c:pt idx="85">
                  <c:v>4.7077860000000001E-8</c:v>
                </c:pt>
                <c:pt idx="86">
                  <c:v>4.7072389999999998E-8</c:v>
                </c:pt>
                <c:pt idx="87">
                  <c:v>4.7067000000000001E-8</c:v>
                </c:pt>
                <c:pt idx="88">
                  <c:v>4.7061679999999999E-8</c:v>
                </c:pt>
                <c:pt idx="89">
                  <c:v>4.7056429999999999E-8</c:v>
                </c:pt>
                <c:pt idx="90">
                  <c:v>4.7051259999999999E-8</c:v>
                </c:pt>
                <c:pt idx="91">
                  <c:v>4.7046140000000001E-8</c:v>
                </c:pt>
                <c:pt idx="92">
                  <c:v>4.7041100000000003E-8</c:v>
                </c:pt>
                <c:pt idx="93">
                  <c:v>4.703611E-8</c:v>
                </c:pt>
                <c:pt idx="94">
                  <c:v>4.703119E-8</c:v>
                </c:pt>
                <c:pt idx="95">
                  <c:v>4.702633E-8</c:v>
                </c:pt>
                <c:pt idx="96">
                  <c:v>4.7021520000000002E-8</c:v>
                </c:pt>
                <c:pt idx="97">
                  <c:v>4.701676E-8</c:v>
                </c:pt>
                <c:pt idx="98">
                  <c:v>4.7012059999999997E-8</c:v>
                </c:pt>
                <c:pt idx="99">
                  <c:v>4.70074E-8</c:v>
                </c:pt>
                <c:pt idx="100">
                  <c:v>4.7002800000000003E-8</c:v>
                </c:pt>
                <c:pt idx="101">
                  <c:v>4.6998239999999999E-8</c:v>
                </c:pt>
                <c:pt idx="102">
                  <c:v>4.6993729999999997E-8</c:v>
                </c:pt>
                <c:pt idx="103">
                  <c:v>4.6989269999999998E-8</c:v>
                </c:pt>
                <c:pt idx="104">
                  <c:v>4.6984849999999999E-8</c:v>
                </c:pt>
                <c:pt idx="105">
                  <c:v>4.6980460000000002E-8</c:v>
                </c:pt>
                <c:pt idx="106">
                  <c:v>4.6976129999999998E-8</c:v>
                </c:pt>
                <c:pt idx="107">
                  <c:v>4.6971829999999997E-8</c:v>
                </c:pt>
                <c:pt idx="108">
                  <c:v>4.6967559999999999E-8</c:v>
                </c:pt>
                <c:pt idx="109">
                  <c:v>4.6963339999999998E-8</c:v>
                </c:pt>
                <c:pt idx="110">
                  <c:v>4.6959160000000002E-8</c:v>
                </c:pt>
                <c:pt idx="111">
                  <c:v>4.6954999999999999E-8</c:v>
                </c:pt>
                <c:pt idx="112">
                  <c:v>4.6950889999999999E-8</c:v>
                </c:pt>
                <c:pt idx="113">
                  <c:v>4.6946799999999999E-8</c:v>
                </c:pt>
                <c:pt idx="114">
                  <c:v>4.6942749999999999E-8</c:v>
                </c:pt>
                <c:pt idx="115">
                  <c:v>4.6938739999999997E-8</c:v>
                </c:pt>
                <c:pt idx="116">
                  <c:v>4.6934750000000003E-8</c:v>
                </c:pt>
                <c:pt idx="117">
                  <c:v>4.6930789999999998E-8</c:v>
                </c:pt>
                <c:pt idx="118">
                  <c:v>4.6926860000000002E-8</c:v>
                </c:pt>
                <c:pt idx="119">
                  <c:v>4.6922960000000003E-8</c:v>
                </c:pt>
                <c:pt idx="120">
                  <c:v>4.691909E-8</c:v>
                </c:pt>
                <c:pt idx="121">
                  <c:v>4.6915250000000001E-8</c:v>
                </c:pt>
                <c:pt idx="122">
                  <c:v>4.691143E-8</c:v>
                </c:pt>
                <c:pt idx="123">
                  <c:v>4.690763E-8</c:v>
                </c:pt>
                <c:pt idx="124">
                  <c:v>4.6903869999999999E-8</c:v>
                </c:pt>
                <c:pt idx="125">
                  <c:v>4.6900129999999998E-8</c:v>
                </c:pt>
                <c:pt idx="126">
                  <c:v>4.6896409999999997E-8</c:v>
                </c:pt>
                <c:pt idx="127">
                  <c:v>4.6892710000000002E-8</c:v>
                </c:pt>
                <c:pt idx="128">
                  <c:v>4.6889039999999997E-8</c:v>
                </c:pt>
                <c:pt idx="129">
                  <c:v>4.6885389999999998E-8</c:v>
                </c:pt>
                <c:pt idx="130">
                  <c:v>4.6881770000000002E-8</c:v>
                </c:pt>
                <c:pt idx="131">
                  <c:v>4.6878160000000003E-8</c:v>
                </c:pt>
                <c:pt idx="132">
                  <c:v>4.687458E-8</c:v>
                </c:pt>
                <c:pt idx="133">
                  <c:v>4.6869980000000002E-8</c:v>
                </c:pt>
                <c:pt idx="134">
                  <c:v>4.6863839999999997E-8</c:v>
                </c:pt>
                <c:pt idx="135">
                  <c:v>4.6858080000000001E-8</c:v>
                </c:pt>
                <c:pt idx="136">
                  <c:v>4.6852339999999997E-8</c:v>
                </c:pt>
                <c:pt idx="137">
                  <c:v>4.684664E-8</c:v>
                </c:pt>
                <c:pt idx="138">
                  <c:v>4.6840969999999999E-8</c:v>
                </c:pt>
                <c:pt idx="139">
                  <c:v>4.6835339999999998E-8</c:v>
                </c:pt>
                <c:pt idx="140">
                  <c:v>4.6829730000000003E-8</c:v>
                </c:pt>
                <c:pt idx="141">
                  <c:v>4.6824149999999998E-8</c:v>
                </c:pt>
                <c:pt idx="142">
                  <c:v>4.6818609999999999E-8</c:v>
                </c:pt>
                <c:pt idx="143">
                  <c:v>4.6813089999999999E-8</c:v>
                </c:pt>
                <c:pt idx="144">
                  <c:v>4.6807600000000003E-8</c:v>
                </c:pt>
                <c:pt idx="145">
                  <c:v>4.6802140000000003E-8</c:v>
                </c:pt>
                <c:pt idx="146">
                  <c:v>4.6796700000000002E-8</c:v>
                </c:pt>
                <c:pt idx="147">
                  <c:v>4.6791289999999998E-8</c:v>
                </c:pt>
                <c:pt idx="148">
                  <c:v>4.6785909999999997E-8</c:v>
                </c:pt>
                <c:pt idx="149">
                  <c:v>4.6780550000000003E-8</c:v>
                </c:pt>
                <c:pt idx="150">
                  <c:v>4.6775219999999998E-8</c:v>
                </c:pt>
                <c:pt idx="151">
                  <c:v>4.6769909999999999E-8</c:v>
                </c:pt>
                <c:pt idx="152">
                  <c:v>4.6764629999999997E-8</c:v>
                </c:pt>
                <c:pt idx="153">
                  <c:v>4.6759359999999998E-8</c:v>
                </c:pt>
                <c:pt idx="154">
                  <c:v>4.6754129999999998E-8</c:v>
                </c:pt>
                <c:pt idx="155">
                  <c:v>4.6748910000000002E-8</c:v>
                </c:pt>
                <c:pt idx="156">
                  <c:v>4.6743720000000002E-8</c:v>
                </c:pt>
                <c:pt idx="157">
                  <c:v>4.6738550000000001E-8</c:v>
                </c:pt>
                <c:pt idx="158">
                  <c:v>4.6733400000000001E-8</c:v>
                </c:pt>
                <c:pt idx="159">
                  <c:v>4.672827E-8</c:v>
                </c:pt>
                <c:pt idx="160">
                  <c:v>4.6723170000000002E-8</c:v>
                </c:pt>
                <c:pt idx="161">
                  <c:v>4.6718080000000001E-8</c:v>
                </c:pt>
                <c:pt idx="162">
                  <c:v>4.6713009999999999E-8</c:v>
                </c:pt>
                <c:pt idx="163">
                  <c:v>4.6707970000000001E-8</c:v>
                </c:pt>
                <c:pt idx="164">
                  <c:v>4.6702939999999999E-8</c:v>
                </c:pt>
                <c:pt idx="165">
                  <c:v>4.6697930000000003E-8</c:v>
                </c:pt>
                <c:pt idx="166">
                  <c:v>4.6692940000000001E-8</c:v>
                </c:pt>
                <c:pt idx="167">
                  <c:v>4.6687980000000001E-8</c:v>
                </c:pt>
                <c:pt idx="168">
                  <c:v>4.6683020000000002E-8</c:v>
                </c:pt>
                <c:pt idx="169">
                  <c:v>4.6678089999999998E-8</c:v>
                </c:pt>
                <c:pt idx="170">
                  <c:v>4.6673169999999998E-8</c:v>
                </c:pt>
                <c:pt idx="171">
                  <c:v>4.6668269999999998E-8</c:v>
                </c:pt>
                <c:pt idx="172">
                  <c:v>4.6663389999999998E-8</c:v>
                </c:pt>
                <c:pt idx="173">
                  <c:v>4.665852E-8</c:v>
                </c:pt>
                <c:pt idx="174">
                  <c:v>4.6653670000000003E-8</c:v>
                </c:pt>
                <c:pt idx="175">
                  <c:v>4.6648839999999998E-8</c:v>
                </c:pt>
                <c:pt idx="176">
                  <c:v>4.6644019999999997E-8</c:v>
                </c:pt>
                <c:pt idx="177">
                  <c:v>4.6639220000000002E-8</c:v>
                </c:pt>
                <c:pt idx="178">
                  <c:v>4.6634440000000001E-8</c:v>
                </c:pt>
                <c:pt idx="179">
                  <c:v>4.6629659999999999E-8</c:v>
                </c:pt>
                <c:pt idx="180">
                  <c:v>4.662491E-8</c:v>
                </c:pt>
                <c:pt idx="181">
                  <c:v>4.6620169999999998E-8</c:v>
                </c:pt>
                <c:pt idx="182">
                  <c:v>4.6615439999999999E-8</c:v>
                </c:pt>
                <c:pt idx="183">
                  <c:v>4.661073E-8</c:v>
                </c:pt>
                <c:pt idx="184">
                  <c:v>4.6606029999999997E-8</c:v>
                </c:pt>
                <c:pt idx="185">
                  <c:v>4.6601350000000001E-8</c:v>
                </c:pt>
                <c:pt idx="186">
                  <c:v>4.6596680000000001E-8</c:v>
                </c:pt>
                <c:pt idx="187">
                  <c:v>4.6592019999999998E-8</c:v>
                </c:pt>
                <c:pt idx="188">
                  <c:v>4.6587380000000001E-8</c:v>
                </c:pt>
                <c:pt idx="189">
                  <c:v>4.6582750000000001E-8</c:v>
                </c:pt>
                <c:pt idx="190">
                  <c:v>4.6578129999999997E-8</c:v>
                </c:pt>
                <c:pt idx="191">
                  <c:v>4.6573520000000003E-8</c:v>
                </c:pt>
                <c:pt idx="192">
                  <c:v>4.6568930000000002E-8</c:v>
                </c:pt>
                <c:pt idx="193">
                  <c:v>4.6564349999999998E-8</c:v>
                </c:pt>
                <c:pt idx="194">
                  <c:v>4.6559779999999997E-8</c:v>
                </c:pt>
                <c:pt idx="195">
                  <c:v>4.6555230000000003E-8</c:v>
                </c:pt>
                <c:pt idx="196">
                  <c:v>4.6550689999999998E-8</c:v>
                </c:pt>
                <c:pt idx="197">
                  <c:v>4.6546159999999997E-8</c:v>
                </c:pt>
                <c:pt idx="198">
                  <c:v>4.6541630000000002E-8</c:v>
                </c:pt>
                <c:pt idx="199">
                  <c:v>4.653712E-8</c:v>
                </c:pt>
                <c:pt idx="200">
                  <c:v>4.6532629999999998E-8</c:v>
                </c:pt>
                <c:pt idx="201">
                  <c:v>4.6528140000000003E-8</c:v>
                </c:pt>
                <c:pt idx="202">
                  <c:v>4.6523670000000001E-8</c:v>
                </c:pt>
                <c:pt idx="203">
                  <c:v>4.6519199999999999E-8</c:v>
                </c:pt>
                <c:pt idx="204">
                  <c:v>4.6514750000000003E-8</c:v>
                </c:pt>
                <c:pt idx="205">
                  <c:v>4.6510300000000001E-8</c:v>
                </c:pt>
                <c:pt idx="206">
                  <c:v>4.6505869999999998E-8</c:v>
                </c:pt>
                <c:pt idx="207">
                  <c:v>4.6501449999999998E-8</c:v>
                </c:pt>
                <c:pt idx="208">
                  <c:v>4.6497029999999999E-8</c:v>
                </c:pt>
                <c:pt idx="209">
                  <c:v>4.6492629999999999E-8</c:v>
                </c:pt>
                <c:pt idx="210">
                  <c:v>4.6488240000000003E-8</c:v>
                </c:pt>
                <c:pt idx="211">
                  <c:v>4.6483860000000003E-8</c:v>
                </c:pt>
                <c:pt idx="212">
                  <c:v>4.6479480000000003E-8</c:v>
                </c:pt>
                <c:pt idx="213">
                  <c:v>4.6475120000000003E-8</c:v>
                </c:pt>
                <c:pt idx="214">
                  <c:v>4.6470769999999999E-8</c:v>
                </c:pt>
                <c:pt idx="215">
                  <c:v>4.6466420000000002E-8</c:v>
                </c:pt>
                <c:pt idx="216">
                  <c:v>4.6462089999999998E-8</c:v>
                </c:pt>
                <c:pt idx="217">
                  <c:v>4.6457760000000001E-8</c:v>
                </c:pt>
                <c:pt idx="218">
                  <c:v>4.645344E-8</c:v>
                </c:pt>
                <c:pt idx="219">
                  <c:v>4.6449130000000003E-8</c:v>
                </c:pt>
                <c:pt idx="220">
                  <c:v>4.6444830000000002E-8</c:v>
                </c:pt>
                <c:pt idx="221">
                  <c:v>4.6440539999999998E-8</c:v>
                </c:pt>
                <c:pt idx="222">
                  <c:v>4.6436260000000003E-8</c:v>
                </c:pt>
                <c:pt idx="223">
                  <c:v>4.6431980000000002E-8</c:v>
                </c:pt>
                <c:pt idx="224">
                  <c:v>4.6427720000000001E-8</c:v>
                </c:pt>
                <c:pt idx="225">
                  <c:v>4.6423459999999999E-8</c:v>
                </c:pt>
                <c:pt idx="226">
                  <c:v>4.6419210000000001E-8</c:v>
                </c:pt>
                <c:pt idx="227">
                  <c:v>4.6414960000000003E-8</c:v>
                </c:pt>
                <c:pt idx="228">
                  <c:v>4.6410729999999998E-8</c:v>
                </c:pt>
                <c:pt idx="229">
                  <c:v>4.6406510000000003E-8</c:v>
                </c:pt>
                <c:pt idx="230">
                  <c:v>4.6402290000000001E-8</c:v>
                </c:pt>
                <c:pt idx="231">
                  <c:v>4.6398080000000002E-8</c:v>
                </c:pt>
                <c:pt idx="232">
                  <c:v>4.6393870000000003E-8</c:v>
                </c:pt>
                <c:pt idx="233">
                  <c:v>4.6389679999999998E-8</c:v>
                </c:pt>
                <c:pt idx="234">
                  <c:v>4.6385489999999999E-8</c:v>
                </c:pt>
                <c:pt idx="235">
                  <c:v>4.6381310000000003E-8</c:v>
                </c:pt>
                <c:pt idx="236">
                  <c:v>4.6377130000000001E-8</c:v>
                </c:pt>
                <c:pt idx="237">
                  <c:v>4.6372969999999998E-8</c:v>
                </c:pt>
                <c:pt idx="238">
                  <c:v>4.6368810000000002E-8</c:v>
                </c:pt>
                <c:pt idx="239">
                  <c:v>4.6364660000000003E-8</c:v>
                </c:pt>
                <c:pt idx="240">
                  <c:v>4.6360509999999997E-8</c:v>
                </c:pt>
                <c:pt idx="241">
                  <c:v>4.635637E-8</c:v>
                </c:pt>
                <c:pt idx="242">
                  <c:v>4.6352240000000001E-8</c:v>
                </c:pt>
                <c:pt idx="243">
                  <c:v>4.6348110000000001E-8</c:v>
                </c:pt>
                <c:pt idx="244">
                  <c:v>4.6344000000000001E-8</c:v>
                </c:pt>
                <c:pt idx="245">
                  <c:v>4.6339890000000001E-8</c:v>
                </c:pt>
                <c:pt idx="246">
                  <c:v>4.6335780000000001E-8</c:v>
                </c:pt>
                <c:pt idx="247">
                  <c:v>4.6331679999999998E-8</c:v>
                </c:pt>
                <c:pt idx="248">
                  <c:v>4.6327589999999998E-8</c:v>
                </c:pt>
                <c:pt idx="249">
                  <c:v>4.6323499999999998E-8</c:v>
                </c:pt>
                <c:pt idx="250">
                  <c:v>4.6319420000000001E-8</c:v>
                </c:pt>
              </c:numCache>
            </c:numRef>
          </c:yVal>
          <c:smooth val="1"/>
          <c:extLst>
            <c:ext xmlns:c16="http://schemas.microsoft.com/office/drawing/2014/chart" uri="{C3380CC4-5D6E-409C-BE32-E72D297353CC}">
              <c16:uniqueId val="{00000002-4D4C-4B1C-89A4-3D3AFACA9F2D}"/>
            </c:ext>
          </c:extLst>
        </c:ser>
        <c:ser>
          <c:idx val="3"/>
          <c:order val="3"/>
          <c:tx>
            <c:strRef>
              <c:f>marine01!$H$1</c:f>
              <c:strCache>
                <c:ptCount val="1"/>
                <c:pt idx="0">
                  <c:v>Dp(2.25885E-08) </c:v>
                </c:pt>
              </c:strCache>
            </c:strRef>
          </c:tx>
          <c:spPr>
            <a:ln w="12700">
              <a:solidFill>
                <a:srgbClr val="00FF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marine01!$H$2:$H$252</c:f>
              <c:numCache>
                <c:formatCode>0.00E+00</c:formatCode>
                <c:ptCount val="251"/>
                <c:pt idx="0">
                  <c:v>3.0271500000000001E-8</c:v>
                </c:pt>
                <c:pt idx="1">
                  <c:v>4.154E-8</c:v>
                </c:pt>
                <c:pt idx="2">
                  <c:v>4.1909839999999998E-8</c:v>
                </c:pt>
                <c:pt idx="3">
                  <c:v>4.2301859999999999E-8</c:v>
                </c:pt>
                <c:pt idx="4">
                  <c:v>4.2717229999999998E-8</c:v>
                </c:pt>
                <c:pt idx="5">
                  <c:v>4.3158049999999998E-8</c:v>
                </c:pt>
                <c:pt idx="6">
                  <c:v>4.3627010000000001E-8</c:v>
                </c:pt>
                <c:pt idx="7">
                  <c:v>4.4127310000000002E-8</c:v>
                </c:pt>
                <c:pt idx="8">
                  <c:v>4.4662820000000003E-8</c:v>
                </c:pt>
                <c:pt idx="9">
                  <c:v>4.5238180000000002E-8</c:v>
                </c:pt>
                <c:pt idx="10">
                  <c:v>4.5859000000000001E-8</c:v>
                </c:pt>
                <c:pt idx="11">
                  <c:v>4.6532149999999998E-8</c:v>
                </c:pt>
                <c:pt idx="12">
                  <c:v>4.7266159999999999E-8</c:v>
                </c:pt>
                <c:pt idx="13">
                  <c:v>4.8071810000000001E-8</c:v>
                </c:pt>
                <c:pt idx="14">
                  <c:v>4.8962929999999997E-8</c:v>
                </c:pt>
                <c:pt idx="15">
                  <c:v>4.9957669999999997E-8</c:v>
                </c:pt>
                <c:pt idx="16">
                  <c:v>5.1080519999999998E-8</c:v>
                </c:pt>
                <c:pt idx="17">
                  <c:v>5.2003900000000002E-8</c:v>
                </c:pt>
                <c:pt idx="18">
                  <c:v>5.2870390000000002E-8</c:v>
                </c:pt>
                <c:pt idx="19">
                  <c:v>5.3805640000000003E-8</c:v>
                </c:pt>
                <c:pt idx="20">
                  <c:v>5.4808600000000003E-8</c:v>
                </c:pt>
                <c:pt idx="21">
                  <c:v>5.5832E-8</c:v>
                </c:pt>
                <c:pt idx="22">
                  <c:v>5.6752530000000001E-8</c:v>
                </c:pt>
                <c:pt idx="23">
                  <c:v>5.7360740000000003E-8</c:v>
                </c:pt>
                <c:pt idx="24">
                  <c:v>5.748182E-8</c:v>
                </c:pt>
                <c:pt idx="25">
                  <c:v>5.714612E-8</c:v>
                </c:pt>
                <c:pt idx="26">
                  <c:v>5.6574879999999997E-8</c:v>
                </c:pt>
                <c:pt idx="27">
                  <c:v>5.5992140000000001E-8</c:v>
                </c:pt>
                <c:pt idx="28">
                  <c:v>5.5510110000000001E-8</c:v>
                </c:pt>
                <c:pt idx="29">
                  <c:v>5.5150259999999998E-8</c:v>
                </c:pt>
                <c:pt idx="30">
                  <c:v>5.4893480000000001E-8</c:v>
                </c:pt>
                <c:pt idx="31">
                  <c:v>5.4711809999999999E-8</c:v>
                </c:pt>
                <c:pt idx="32">
                  <c:v>5.4580640000000002E-8</c:v>
                </c:pt>
                <c:pt idx="33">
                  <c:v>5.4482490000000002E-8</c:v>
                </c:pt>
                <c:pt idx="34">
                  <c:v>5.44058E-8</c:v>
                </c:pt>
                <c:pt idx="35">
                  <c:v>5.4343249999999999E-8</c:v>
                </c:pt>
                <c:pt idx="36">
                  <c:v>5.4290360000000001E-8</c:v>
                </c:pt>
                <c:pt idx="37">
                  <c:v>5.4244380000000001E-8</c:v>
                </c:pt>
                <c:pt idx="38">
                  <c:v>5.4203570000000002E-8</c:v>
                </c:pt>
                <c:pt idx="39">
                  <c:v>5.4166830000000003E-8</c:v>
                </c:pt>
                <c:pt idx="40">
                  <c:v>5.4133369999999998E-8</c:v>
                </c:pt>
                <c:pt idx="41">
                  <c:v>5.4102669999999999E-8</c:v>
                </c:pt>
                <c:pt idx="42">
                  <c:v>5.4074249999999999E-8</c:v>
                </c:pt>
                <c:pt idx="43">
                  <c:v>5.4047839999999997E-8</c:v>
                </c:pt>
                <c:pt idx="44">
                  <c:v>5.4023159999999998E-8</c:v>
                </c:pt>
                <c:pt idx="45">
                  <c:v>5.4E-8</c:v>
                </c:pt>
                <c:pt idx="46">
                  <c:v>5.39782E-8</c:v>
                </c:pt>
                <c:pt idx="47">
                  <c:v>5.3957610000000001E-8</c:v>
                </c:pt>
                <c:pt idx="48">
                  <c:v>5.3938100000000002E-8</c:v>
                </c:pt>
                <c:pt idx="49">
                  <c:v>5.3919560000000001E-8</c:v>
                </c:pt>
                <c:pt idx="50">
                  <c:v>5.390191E-8</c:v>
                </c:pt>
                <c:pt idx="51">
                  <c:v>5.3885060000000002E-8</c:v>
                </c:pt>
                <c:pt idx="52">
                  <c:v>5.3868930000000002E-8</c:v>
                </c:pt>
                <c:pt idx="53">
                  <c:v>5.385348E-8</c:v>
                </c:pt>
                <c:pt idx="54">
                  <c:v>5.3838649999999998E-8</c:v>
                </c:pt>
                <c:pt idx="55">
                  <c:v>5.3824380000000001E-8</c:v>
                </c:pt>
                <c:pt idx="56">
                  <c:v>5.3810640000000002E-8</c:v>
                </c:pt>
                <c:pt idx="57">
                  <c:v>5.3797379999999997E-8</c:v>
                </c:pt>
                <c:pt idx="58">
                  <c:v>5.3784590000000003E-8</c:v>
                </c:pt>
                <c:pt idx="59">
                  <c:v>5.3772210000000001E-8</c:v>
                </c:pt>
                <c:pt idx="60">
                  <c:v>5.3760219999999997E-8</c:v>
                </c:pt>
                <c:pt idx="61">
                  <c:v>5.3748599999999999E-8</c:v>
                </c:pt>
                <c:pt idx="62">
                  <c:v>5.3737329999999999E-8</c:v>
                </c:pt>
                <c:pt idx="63">
                  <c:v>5.3726380000000003E-8</c:v>
                </c:pt>
                <c:pt idx="64">
                  <c:v>5.3715730000000003E-8</c:v>
                </c:pt>
                <c:pt idx="65">
                  <c:v>5.3705379999999999E-8</c:v>
                </c:pt>
                <c:pt idx="66">
                  <c:v>5.3695289999999999E-8</c:v>
                </c:pt>
                <c:pt idx="67">
                  <c:v>5.3685449999999998E-8</c:v>
                </c:pt>
                <c:pt idx="68">
                  <c:v>5.3675859999999999E-8</c:v>
                </c:pt>
                <c:pt idx="69">
                  <c:v>5.3666490000000003E-8</c:v>
                </c:pt>
                <c:pt idx="70">
                  <c:v>5.3657339999999998E-8</c:v>
                </c:pt>
                <c:pt idx="71">
                  <c:v>5.36484E-8</c:v>
                </c:pt>
                <c:pt idx="72">
                  <c:v>5.3639649999999997E-8</c:v>
                </c:pt>
                <c:pt idx="73">
                  <c:v>5.3631079999999998E-8</c:v>
                </c:pt>
                <c:pt idx="74">
                  <c:v>5.3622689999999997E-8</c:v>
                </c:pt>
                <c:pt idx="75">
                  <c:v>5.361448E-8</c:v>
                </c:pt>
                <c:pt idx="76">
                  <c:v>5.3606419999999999E-8</c:v>
                </c:pt>
                <c:pt idx="77">
                  <c:v>5.3598509999999998E-8</c:v>
                </c:pt>
                <c:pt idx="78">
                  <c:v>5.359075E-8</c:v>
                </c:pt>
                <c:pt idx="79">
                  <c:v>5.3583129999999999E-8</c:v>
                </c:pt>
                <c:pt idx="80">
                  <c:v>5.357564E-8</c:v>
                </c:pt>
                <c:pt idx="81">
                  <c:v>5.3568279999999997E-8</c:v>
                </c:pt>
                <c:pt idx="82">
                  <c:v>5.3561039999999999E-8</c:v>
                </c:pt>
                <c:pt idx="83">
                  <c:v>5.3553930000000002E-8</c:v>
                </c:pt>
                <c:pt idx="84">
                  <c:v>5.3546919999999997E-8</c:v>
                </c:pt>
                <c:pt idx="85">
                  <c:v>5.3540029999999998E-8</c:v>
                </c:pt>
                <c:pt idx="86">
                  <c:v>5.3533239999999997E-8</c:v>
                </c:pt>
                <c:pt idx="87">
                  <c:v>5.3526550000000002E-8</c:v>
                </c:pt>
                <c:pt idx="88">
                  <c:v>5.3519950000000003E-8</c:v>
                </c:pt>
                <c:pt idx="89">
                  <c:v>5.3513450000000002E-8</c:v>
                </c:pt>
                <c:pt idx="90">
                  <c:v>5.3507039999999997E-8</c:v>
                </c:pt>
                <c:pt idx="91">
                  <c:v>5.3500720000000001E-8</c:v>
                </c:pt>
                <c:pt idx="92">
                  <c:v>5.3494480000000003E-8</c:v>
                </c:pt>
                <c:pt idx="93">
                  <c:v>5.3488319999999998E-8</c:v>
                </c:pt>
                <c:pt idx="94">
                  <c:v>5.3482239999999999E-8</c:v>
                </c:pt>
                <c:pt idx="95">
                  <c:v>5.3476239999999999E-8</c:v>
                </c:pt>
                <c:pt idx="96">
                  <c:v>5.3470310000000001E-8</c:v>
                </c:pt>
                <c:pt idx="97">
                  <c:v>5.3464449999999999E-8</c:v>
                </c:pt>
                <c:pt idx="98">
                  <c:v>5.345866E-8</c:v>
                </c:pt>
                <c:pt idx="99">
                  <c:v>5.345293E-8</c:v>
                </c:pt>
                <c:pt idx="100">
                  <c:v>5.3447270000000002E-8</c:v>
                </c:pt>
                <c:pt idx="101">
                  <c:v>5.3441660000000001E-8</c:v>
                </c:pt>
                <c:pt idx="102">
                  <c:v>5.3436129999999998E-8</c:v>
                </c:pt>
                <c:pt idx="103">
                  <c:v>5.3430640000000002E-8</c:v>
                </c:pt>
                <c:pt idx="104">
                  <c:v>5.3425220000000001E-8</c:v>
                </c:pt>
                <c:pt idx="105">
                  <c:v>5.341984E-8</c:v>
                </c:pt>
                <c:pt idx="106">
                  <c:v>5.3414530000000001E-8</c:v>
                </c:pt>
                <c:pt idx="107">
                  <c:v>5.3409260000000002E-8</c:v>
                </c:pt>
                <c:pt idx="108">
                  <c:v>5.3404039999999999E-8</c:v>
                </c:pt>
                <c:pt idx="109">
                  <c:v>5.3398880000000002E-8</c:v>
                </c:pt>
                <c:pt idx="110">
                  <c:v>5.3393759999999998E-8</c:v>
                </c:pt>
                <c:pt idx="111">
                  <c:v>5.3388690000000003E-8</c:v>
                </c:pt>
                <c:pt idx="112">
                  <c:v>5.3383660000000001E-8</c:v>
                </c:pt>
                <c:pt idx="113">
                  <c:v>5.3378669999999998E-8</c:v>
                </c:pt>
                <c:pt idx="114">
                  <c:v>5.3373729999999999E-8</c:v>
                </c:pt>
                <c:pt idx="115">
                  <c:v>5.3368829999999998E-8</c:v>
                </c:pt>
                <c:pt idx="116">
                  <c:v>5.3363969999999998E-8</c:v>
                </c:pt>
                <c:pt idx="117">
                  <c:v>5.3359150000000003E-8</c:v>
                </c:pt>
                <c:pt idx="118">
                  <c:v>5.3354370000000001E-8</c:v>
                </c:pt>
                <c:pt idx="119">
                  <c:v>5.3349620000000003E-8</c:v>
                </c:pt>
                <c:pt idx="120">
                  <c:v>5.3344910000000003E-8</c:v>
                </c:pt>
                <c:pt idx="121">
                  <c:v>5.3340239999999997E-8</c:v>
                </c:pt>
                <c:pt idx="122">
                  <c:v>5.33356E-8</c:v>
                </c:pt>
                <c:pt idx="123">
                  <c:v>5.333099E-8</c:v>
                </c:pt>
                <c:pt idx="124">
                  <c:v>5.3326419999999999E-8</c:v>
                </c:pt>
                <c:pt idx="125">
                  <c:v>5.3321880000000001E-8</c:v>
                </c:pt>
                <c:pt idx="126">
                  <c:v>5.3317369999999999E-8</c:v>
                </c:pt>
                <c:pt idx="127">
                  <c:v>5.331289E-8</c:v>
                </c:pt>
                <c:pt idx="128">
                  <c:v>5.3308439999999998E-8</c:v>
                </c:pt>
                <c:pt idx="129">
                  <c:v>5.3304019999999998E-8</c:v>
                </c:pt>
                <c:pt idx="130">
                  <c:v>5.3299630000000002E-8</c:v>
                </c:pt>
                <c:pt idx="131">
                  <c:v>5.3295270000000002E-8</c:v>
                </c:pt>
                <c:pt idx="132">
                  <c:v>5.3290930000000001E-8</c:v>
                </c:pt>
                <c:pt idx="133">
                  <c:v>5.328663E-8</c:v>
                </c:pt>
                <c:pt idx="134">
                  <c:v>5.3282340000000003E-8</c:v>
                </c:pt>
                <c:pt idx="135">
                  <c:v>5.3278089999999998E-8</c:v>
                </c:pt>
                <c:pt idx="136">
                  <c:v>5.3273850000000003E-8</c:v>
                </c:pt>
                <c:pt idx="137">
                  <c:v>5.3269650000000001E-8</c:v>
                </c:pt>
                <c:pt idx="138">
                  <c:v>5.3265460000000002E-8</c:v>
                </c:pt>
                <c:pt idx="139">
                  <c:v>5.3261299999999999E-8</c:v>
                </c:pt>
                <c:pt idx="140">
                  <c:v>5.3257160000000003E-8</c:v>
                </c:pt>
                <c:pt idx="141">
                  <c:v>5.3253050000000003E-8</c:v>
                </c:pt>
                <c:pt idx="142">
                  <c:v>5.3248960000000003E-8</c:v>
                </c:pt>
                <c:pt idx="143">
                  <c:v>5.3244890000000003E-8</c:v>
                </c:pt>
                <c:pt idx="144">
                  <c:v>5.3240840000000002E-8</c:v>
                </c:pt>
                <c:pt idx="145">
                  <c:v>5.3236810000000001E-8</c:v>
                </c:pt>
                <c:pt idx="146">
                  <c:v>5.32328E-8</c:v>
                </c:pt>
                <c:pt idx="147">
                  <c:v>5.3228809999999999E-8</c:v>
                </c:pt>
                <c:pt idx="148">
                  <c:v>5.3224839999999997E-8</c:v>
                </c:pt>
                <c:pt idx="149">
                  <c:v>5.3220890000000002E-8</c:v>
                </c:pt>
                <c:pt idx="150">
                  <c:v>5.321696E-8</c:v>
                </c:pt>
                <c:pt idx="151">
                  <c:v>5.3213049999999998E-8</c:v>
                </c:pt>
                <c:pt idx="152">
                  <c:v>5.3209149999999998E-8</c:v>
                </c:pt>
                <c:pt idx="153">
                  <c:v>5.3205269999999999E-8</c:v>
                </c:pt>
                <c:pt idx="154">
                  <c:v>5.3201420000000003E-8</c:v>
                </c:pt>
                <c:pt idx="155">
                  <c:v>5.319757E-8</c:v>
                </c:pt>
                <c:pt idx="156">
                  <c:v>5.3193749999999999E-8</c:v>
                </c:pt>
                <c:pt idx="157">
                  <c:v>5.3189940000000003E-8</c:v>
                </c:pt>
                <c:pt idx="158">
                  <c:v>5.3186149999999999E-8</c:v>
                </c:pt>
                <c:pt idx="159">
                  <c:v>5.3182369999999998E-8</c:v>
                </c:pt>
                <c:pt idx="160">
                  <c:v>5.3178609999999997E-8</c:v>
                </c:pt>
                <c:pt idx="161">
                  <c:v>5.317486E-8</c:v>
                </c:pt>
                <c:pt idx="162">
                  <c:v>5.3171130000000002E-8</c:v>
                </c:pt>
                <c:pt idx="163">
                  <c:v>5.3167410000000001E-8</c:v>
                </c:pt>
                <c:pt idx="164">
                  <c:v>5.3163709999999999E-8</c:v>
                </c:pt>
                <c:pt idx="165">
                  <c:v>5.3160020000000001E-8</c:v>
                </c:pt>
                <c:pt idx="166">
                  <c:v>5.3156350000000002E-8</c:v>
                </c:pt>
                <c:pt idx="167">
                  <c:v>5.315269E-8</c:v>
                </c:pt>
                <c:pt idx="168">
                  <c:v>5.3149040000000001E-8</c:v>
                </c:pt>
                <c:pt idx="169">
                  <c:v>5.3145410000000002E-8</c:v>
                </c:pt>
                <c:pt idx="170">
                  <c:v>5.314179E-8</c:v>
                </c:pt>
                <c:pt idx="171">
                  <c:v>5.3138189999999997E-8</c:v>
                </c:pt>
                <c:pt idx="172">
                  <c:v>5.3134590000000001E-8</c:v>
                </c:pt>
                <c:pt idx="173">
                  <c:v>5.3131009999999998E-8</c:v>
                </c:pt>
                <c:pt idx="174">
                  <c:v>5.3127439999999998E-8</c:v>
                </c:pt>
                <c:pt idx="175">
                  <c:v>5.3123889999999998E-8</c:v>
                </c:pt>
                <c:pt idx="176">
                  <c:v>5.3120339999999998E-8</c:v>
                </c:pt>
                <c:pt idx="177">
                  <c:v>5.3116809999999997E-8</c:v>
                </c:pt>
                <c:pt idx="178">
                  <c:v>5.311329E-8</c:v>
                </c:pt>
                <c:pt idx="179">
                  <c:v>5.310978E-8</c:v>
                </c:pt>
                <c:pt idx="180">
                  <c:v>5.3106280000000002E-8</c:v>
                </c:pt>
                <c:pt idx="181">
                  <c:v>5.3102790000000002E-8</c:v>
                </c:pt>
                <c:pt idx="182">
                  <c:v>5.3099309999999997E-8</c:v>
                </c:pt>
                <c:pt idx="183">
                  <c:v>5.309585E-8</c:v>
                </c:pt>
                <c:pt idx="184">
                  <c:v>5.3092390000000002E-8</c:v>
                </c:pt>
                <c:pt idx="185">
                  <c:v>5.3088949999999997E-8</c:v>
                </c:pt>
                <c:pt idx="186">
                  <c:v>5.3085509999999999E-8</c:v>
                </c:pt>
                <c:pt idx="187">
                  <c:v>5.3082079999999998E-8</c:v>
                </c:pt>
                <c:pt idx="188">
                  <c:v>5.3078670000000002E-8</c:v>
                </c:pt>
                <c:pt idx="189">
                  <c:v>5.3075260000000001E-8</c:v>
                </c:pt>
                <c:pt idx="190">
                  <c:v>5.3071869999999999E-8</c:v>
                </c:pt>
                <c:pt idx="191">
                  <c:v>5.3068480000000003E-8</c:v>
                </c:pt>
                <c:pt idx="192">
                  <c:v>5.3065099999999998E-8</c:v>
                </c:pt>
                <c:pt idx="193">
                  <c:v>5.3061730000000002E-8</c:v>
                </c:pt>
                <c:pt idx="194">
                  <c:v>5.305838E-8</c:v>
                </c:pt>
                <c:pt idx="195">
                  <c:v>5.3055029999999997E-8</c:v>
                </c:pt>
                <c:pt idx="196">
                  <c:v>5.3051680000000001E-8</c:v>
                </c:pt>
                <c:pt idx="197">
                  <c:v>5.3048349999999999E-8</c:v>
                </c:pt>
                <c:pt idx="198">
                  <c:v>5.3045029999999999E-8</c:v>
                </c:pt>
                <c:pt idx="199">
                  <c:v>5.304171E-8</c:v>
                </c:pt>
                <c:pt idx="200">
                  <c:v>5.3038400000000003E-8</c:v>
                </c:pt>
                <c:pt idx="201">
                  <c:v>5.303511E-8</c:v>
                </c:pt>
                <c:pt idx="202">
                  <c:v>5.303181E-8</c:v>
                </c:pt>
                <c:pt idx="203">
                  <c:v>5.302853E-8</c:v>
                </c:pt>
                <c:pt idx="204">
                  <c:v>5.3025259999999997E-8</c:v>
                </c:pt>
                <c:pt idx="205">
                  <c:v>5.302199E-8</c:v>
                </c:pt>
                <c:pt idx="206">
                  <c:v>5.301873E-8</c:v>
                </c:pt>
                <c:pt idx="207">
                  <c:v>5.3015480000000003E-8</c:v>
                </c:pt>
                <c:pt idx="208">
                  <c:v>5.3012229999999999E-8</c:v>
                </c:pt>
                <c:pt idx="209">
                  <c:v>5.3008989999999999E-8</c:v>
                </c:pt>
                <c:pt idx="210">
                  <c:v>5.3005769999999998E-8</c:v>
                </c:pt>
                <c:pt idx="211">
                  <c:v>5.300254E-8</c:v>
                </c:pt>
                <c:pt idx="212">
                  <c:v>5.2999330000000003E-8</c:v>
                </c:pt>
                <c:pt idx="213">
                  <c:v>5.2996119999999999E-8</c:v>
                </c:pt>
                <c:pt idx="214">
                  <c:v>5.2992910000000001E-8</c:v>
                </c:pt>
                <c:pt idx="215">
                  <c:v>5.2989719999999997E-8</c:v>
                </c:pt>
                <c:pt idx="216">
                  <c:v>5.2986529999999999E-8</c:v>
                </c:pt>
                <c:pt idx="217">
                  <c:v>5.2983349999999998E-8</c:v>
                </c:pt>
                <c:pt idx="218">
                  <c:v>5.2980170000000003E-8</c:v>
                </c:pt>
                <c:pt idx="219">
                  <c:v>5.2977010000000002E-8</c:v>
                </c:pt>
                <c:pt idx="220">
                  <c:v>5.2973839999999997E-8</c:v>
                </c:pt>
                <c:pt idx="221">
                  <c:v>5.2970689999999999E-8</c:v>
                </c:pt>
                <c:pt idx="222">
                  <c:v>5.296754E-8</c:v>
                </c:pt>
                <c:pt idx="223">
                  <c:v>5.2964390000000002E-8</c:v>
                </c:pt>
                <c:pt idx="224">
                  <c:v>5.2961259999999997E-8</c:v>
                </c:pt>
                <c:pt idx="225">
                  <c:v>5.2958120000000002E-8</c:v>
                </c:pt>
                <c:pt idx="226">
                  <c:v>5.2955E-8</c:v>
                </c:pt>
                <c:pt idx="227">
                  <c:v>5.2951879999999998E-8</c:v>
                </c:pt>
                <c:pt idx="228">
                  <c:v>5.2948760000000003E-8</c:v>
                </c:pt>
                <c:pt idx="229">
                  <c:v>5.2945660000000001E-8</c:v>
                </c:pt>
                <c:pt idx="230">
                  <c:v>5.2942550000000002E-8</c:v>
                </c:pt>
                <c:pt idx="231">
                  <c:v>5.2939460000000003E-8</c:v>
                </c:pt>
                <c:pt idx="232">
                  <c:v>5.2936360000000001E-8</c:v>
                </c:pt>
                <c:pt idx="233">
                  <c:v>5.2933279999999998E-8</c:v>
                </c:pt>
                <c:pt idx="234">
                  <c:v>5.2930200000000002E-8</c:v>
                </c:pt>
                <c:pt idx="235">
                  <c:v>5.292712E-8</c:v>
                </c:pt>
                <c:pt idx="236">
                  <c:v>5.2924050000000001E-8</c:v>
                </c:pt>
                <c:pt idx="237">
                  <c:v>5.2920989999999998E-8</c:v>
                </c:pt>
                <c:pt idx="238">
                  <c:v>5.2917930000000002E-8</c:v>
                </c:pt>
                <c:pt idx="239">
                  <c:v>5.2914869999999999E-8</c:v>
                </c:pt>
                <c:pt idx="240">
                  <c:v>5.291182E-8</c:v>
                </c:pt>
                <c:pt idx="241">
                  <c:v>5.2908779999999997E-8</c:v>
                </c:pt>
                <c:pt idx="242">
                  <c:v>5.2905729999999997E-8</c:v>
                </c:pt>
                <c:pt idx="243">
                  <c:v>5.2902699999999998E-8</c:v>
                </c:pt>
                <c:pt idx="244">
                  <c:v>5.2899669999999998E-8</c:v>
                </c:pt>
                <c:pt idx="245">
                  <c:v>5.2896639999999998E-8</c:v>
                </c:pt>
                <c:pt idx="246">
                  <c:v>5.2893620000000002E-8</c:v>
                </c:pt>
                <c:pt idx="247">
                  <c:v>5.2890610000000002E-8</c:v>
                </c:pt>
                <c:pt idx="248">
                  <c:v>5.2887600000000002E-8</c:v>
                </c:pt>
                <c:pt idx="249">
                  <c:v>5.2884590000000002E-8</c:v>
                </c:pt>
                <c:pt idx="250">
                  <c:v>5.2881589999999998E-8</c:v>
                </c:pt>
              </c:numCache>
            </c:numRef>
          </c:yVal>
          <c:smooth val="1"/>
          <c:extLst>
            <c:ext xmlns:c16="http://schemas.microsoft.com/office/drawing/2014/chart" uri="{C3380CC4-5D6E-409C-BE32-E72D297353CC}">
              <c16:uniqueId val="{00000003-4D4C-4B1C-89A4-3D3AFACA9F2D}"/>
            </c:ext>
          </c:extLst>
        </c:ser>
        <c:ser>
          <c:idx val="4"/>
          <c:order val="4"/>
          <c:tx>
            <c:strRef>
              <c:f>marine01!$I$1</c:f>
              <c:strCache>
                <c:ptCount val="1"/>
                <c:pt idx="0">
                  <c:v>Dp(2.47773E-08) </c:v>
                </c:pt>
              </c:strCache>
            </c:strRef>
          </c:tx>
          <c:spPr>
            <a:ln w="12700">
              <a:solidFill>
                <a:srgbClr val="80008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marine01!$I$2:$I$252</c:f>
              <c:numCache>
                <c:formatCode>0.00E+00</c:formatCode>
                <c:ptCount val="251"/>
                <c:pt idx="0">
                  <c:v>3.4295370000000003E-8</c:v>
                </c:pt>
                <c:pt idx="1">
                  <c:v>4.6546929999999997E-8</c:v>
                </c:pt>
                <c:pt idx="2">
                  <c:v>4.6997540000000001E-8</c:v>
                </c:pt>
                <c:pt idx="3">
                  <c:v>4.7476839999999998E-8</c:v>
                </c:pt>
                <c:pt idx="4">
                  <c:v>4.7986620000000003E-8</c:v>
                </c:pt>
                <c:pt idx="5">
                  <c:v>4.8529890000000003E-8</c:v>
                </c:pt>
                <c:pt idx="6">
                  <c:v>4.9110489999999998E-8</c:v>
                </c:pt>
                <c:pt idx="7">
                  <c:v>4.9733079999999998E-8</c:v>
                </c:pt>
                <c:pt idx="8">
                  <c:v>5.0403280000000001E-8</c:v>
                </c:pt>
                <c:pt idx="9">
                  <c:v>5.112798E-8</c:v>
                </c:pt>
                <c:pt idx="10">
                  <c:v>5.1915639999999998E-8</c:v>
                </c:pt>
                <c:pt idx="11">
                  <c:v>5.2776890000000001E-8</c:v>
                </c:pt>
                <c:pt idx="12">
                  <c:v>5.3725130000000001E-8</c:v>
                </c:pt>
                <c:pt idx="13">
                  <c:v>5.4777890000000001E-8</c:v>
                </c:pt>
                <c:pt idx="14">
                  <c:v>5.5958390000000002E-8</c:v>
                </c:pt>
                <c:pt idx="15">
                  <c:v>5.6970070000000002E-8</c:v>
                </c:pt>
                <c:pt idx="16">
                  <c:v>5.7912629999999998E-8</c:v>
                </c:pt>
                <c:pt idx="17">
                  <c:v>5.8931409999999998E-8</c:v>
                </c:pt>
                <c:pt idx="18">
                  <c:v>6.0042500000000003E-8</c:v>
                </c:pt>
                <c:pt idx="19">
                  <c:v>6.1255019999999995E-8</c:v>
                </c:pt>
                <c:pt idx="20">
                  <c:v>6.2572129999999995E-8</c:v>
                </c:pt>
                <c:pt idx="21">
                  <c:v>6.3935900000000005E-8</c:v>
                </c:pt>
                <c:pt idx="22">
                  <c:v>6.5181759999999997E-8</c:v>
                </c:pt>
                <c:pt idx="23">
                  <c:v>6.601631E-8</c:v>
                </c:pt>
                <c:pt idx="24">
                  <c:v>6.6184599999999998E-8</c:v>
                </c:pt>
                <c:pt idx="25">
                  <c:v>6.5723389999999998E-8</c:v>
                </c:pt>
                <c:pt idx="26">
                  <c:v>6.494366E-8</c:v>
                </c:pt>
                <c:pt idx="27">
                  <c:v>6.4155660000000006E-8</c:v>
                </c:pt>
                <c:pt idx="28">
                  <c:v>6.3509369999999995E-8</c:v>
                </c:pt>
                <c:pt idx="29">
                  <c:v>6.3030080000000002E-8</c:v>
                </c:pt>
                <c:pt idx="30">
                  <c:v>6.2689730000000001E-8</c:v>
                </c:pt>
                <c:pt idx="31">
                  <c:v>6.2449810000000006E-8</c:v>
                </c:pt>
                <c:pt idx="32">
                  <c:v>6.2277090000000005E-8</c:v>
                </c:pt>
                <c:pt idx="33">
                  <c:v>6.2148160000000006E-8</c:v>
                </c:pt>
                <c:pt idx="34">
                  <c:v>6.2047629999999995E-8</c:v>
                </c:pt>
                <c:pt idx="35">
                  <c:v>6.1965779999999997E-8</c:v>
                </c:pt>
                <c:pt idx="36">
                  <c:v>6.1896680000000006E-8</c:v>
                </c:pt>
                <c:pt idx="37">
                  <c:v>6.1836710000000007E-8</c:v>
                </c:pt>
                <c:pt idx="38">
                  <c:v>6.1783550000000001E-8</c:v>
                </c:pt>
                <c:pt idx="39">
                  <c:v>6.1735749999999997E-8</c:v>
                </c:pt>
                <c:pt idx="40">
                  <c:v>6.1692280000000004E-8</c:v>
                </c:pt>
                <c:pt idx="41">
                  <c:v>6.165243E-8</c:v>
                </c:pt>
                <c:pt idx="42">
                  <c:v>6.1615600000000005E-8</c:v>
                </c:pt>
                <c:pt idx="43">
                  <c:v>6.1581399999999996E-8</c:v>
                </c:pt>
                <c:pt idx="44">
                  <c:v>6.1549479999999998E-8</c:v>
                </c:pt>
                <c:pt idx="45">
                  <c:v>6.1519560000000003E-8</c:v>
                </c:pt>
                <c:pt idx="46">
                  <c:v>6.1491420000000006E-8</c:v>
                </c:pt>
                <c:pt idx="47">
                  <c:v>6.1464870000000006E-8</c:v>
                </c:pt>
                <c:pt idx="48">
                  <c:v>6.1439739999999996E-8</c:v>
                </c:pt>
                <c:pt idx="49">
                  <c:v>6.1415889999999997E-8</c:v>
                </c:pt>
                <c:pt idx="50">
                  <c:v>6.1393199999999997E-8</c:v>
                </c:pt>
                <c:pt idx="51">
                  <c:v>6.1371559999999994E-8</c:v>
                </c:pt>
                <c:pt idx="52">
                  <c:v>6.1350869999999996E-8</c:v>
                </c:pt>
                <c:pt idx="53">
                  <c:v>6.1331069999999998E-8</c:v>
                </c:pt>
                <c:pt idx="54">
                  <c:v>6.1312070000000002E-8</c:v>
                </c:pt>
                <c:pt idx="55">
                  <c:v>6.1293820000000002E-8</c:v>
                </c:pt>
                <c:pt idx="56">
                  <c:v>6.1276250000000006E-8</c:v>
                </c:pt>
                <c:pt idx="57">
                  <c:v>6.1259320000000002E-8</c:v>
                </c:pt>
                <c:pt idx="58">
                  <c:v>6.1243000000000001E-8</c:v>
                </c:pt>
                <c:pt idx="59">
                  <c:v>6.1227229999999997E-8</c:v>
                </c:pt>
                <c:pt idx="60">
                  <c:v>6.1211960000000006E-8</c:v>
                </c:pt>
                <c:pt idx="61">
                  <c:v>6.1197180000000006E-8</c:v>
                </c:pt>
                <c:pt idx="62">
                  <c:v>6.1182849999999998E-8</c:v>
                </c:pt>
                <c:pt idx="63">
                  <c:v>6.1168940000000004E-8</c:v>
                </c:pt>
                <c:pt idx="64">
                  <c:v>6.1155430000000005E-8</c:v>
                </c:pt>
                <c:pt idx="65">
                  <c:v>6.1142299999999996E-8</c:v>
                </c:pt>
                <c:pt idx="66">
                  <c:v>6.1129510000000001E-8</c:v>
                </c:pt>
                <c:pt idx="67">
                  <c:v>6.1117070000000006E-8</c:v>
                </c:pt>
                <c:pt idx="68">
                  <c:v>6.1104939999999998E-8</c:v>
                </c:pt>
                <c:pt idx="69">
                  <c:v>6.1093099999999995E-8</c:v>
                </c:pt>
                <c:pt idx="70">
                  <c:v>6.1081549999999999E-8</c:v>
                </c:pt>
                <c:pt idx="71">
                  <c:v>6.1070259999999994E-8</c:v>
                </c:pt>
                <c:pt idx="72">
                  <c:v>6.1059230000000005E-8</c:v>
                </c:pt>
                <c:pt idx="73">
                  <c:v>6.104844E-8</c:v>
                </c:pt>
                <c:pt idx="74">
                  <c:v>6.1037879999999995E-8</c:v>
                </c:pt>
                <c:pt idx="75">
                  <c:v>6.1027550000000004E-8</c:v>
                </c:pt>
                <c:pt idx="76">
                  <c:v>6.1017419999999998E-8</c:v>
                </c:pt>
                <c:pt idx="77">
                  <c:v>6.1007490000000002E-8</c:v>
                </c:pt>
                <c:pt idx="78">
                  <c:v>6.0997760000000004E-8</c:v>
                </c:pt>
                <c:pt idx="79">
                  <c:v>6.0988200000000001E-8</c:v>
                </c:pt>
                <c:pt idx="80">
                  <c:v>6.0978820000000002E-8</c:v>
                </c:pt>
                <c:pt idx="81">
                  <c:v>6.0969609999999997E-8</c:v>
                </c:pt>
                <c:pt idx="82">
                  <c:v>6.0960560000000004E-8</c:v>
                </c:pt>
                <c:pt idx="83">
                  <c:v>6.095166E-8</c:v>
                </c:pt>
                <c:pt idx="84">
                  <c:v>6.0942909999999996E-8</c:v>
                </c:pt>
                <c:pt idx="85">
                  <c:v>6.0934299999999998E-8</c:v>
                </c:pt>
                <c:pt idx="86">
                  <c:v>6.0925830000000004E-8</c:v>
                </c:pt>
                <c:pt idx="87">
                  <c:v>6.0917490000000006E-8</c:v>
                </c:pt>
                <c:pt idx="88">
                  <c:v>6.0909280000000003E-8</c:v>
                </c:pt>
                <c:pt idx="89">
                  <c:v>6.0901189999999998E-8</c:v>
                </c:pt>
                <c:pt idx="90">
                  <c:v>6.0893220000000005E-8</c:v>
                </c:pt>
                <c:pt idx="91">
                  <c:v>6.0885360000000001E-8</c:v>
                </c:pt>
                <c:pt idx="92">
                  <c:v>6.0877609999999999E-8</c:v>
                </c:pt>
                <c:pt idx="93">
                  <c:v>6.0869960000000002E-8</c:v>
                </c:pt>
                <c:pt idx="94">
                  <c:v>6.0862419999999994E-8</c:v>
                </c:pt>
                <c:pt idx="95">
                  <c:v>6.0854980000000005E-8</c:v>
                </c:pt>
                <c:pt idx="96">
                  <c:v>6.0847629999999998E-8</c:v>
                </c:pt>
                <c:pt idx="97">
                  <c:v>6.084037E-8</c:v>
                </c:pt>
                <c:pt idx="98">
                  <c:v>6.0833209999999994E-8</c:v>
                </c:pt>
                <c:pt idx="99">
                  <c:v>6.0826120000000003E-8</c:v>
                </c:pt>
                <c:pt idx="100">
                  <c:v>6.0819130000000005E-8</c:v>
                </c:pt>
                <c:pt idx="101">
                  <c:v>6.0812209999999996E-8</c:v>
                </c:pt>
                <c:pt idx="102">
                  <c:v>6.080537E-8</c:v>
                </c:pt>
                <c:pt idx="103">
                  <c:v>6.0798610000000002E-8</c:v>
                </c:pt>
                <c:pt idx="104">
                  <c:v>6.0791919999999994E-8</c:v>
                </c:pt>
                <c:pt idx="105">
                  <c:v>6.0785300000000001E-8</c:v>
                </c:pt>
                <c:pt idx="106">
                  <c:v>6.0778749999999998E-8</c:v>
                </c:pt>
                <c:pt idx="107">
                  <c:v>6.0772269999999997E-8</c:v>
                </c:pt>
                <c:pt idx="108">
                  <c:v>6.0765850000000001E-8</c:v>
                </c:pt>
                <c:pt idx="109">
                  <c:v>6.0759499999999996E-8</c:v>
                </c:pt>
                <c:pt idx="110">
                  <c:v>6.0753220000000005E-8</c:v>
                </c:pt>
                <c:pt idx="111">
                  <c:v>6.0746980000000002E-8</c:v>
                </c:pt>
                <c:pt idx="112">
                  <c:v>6.074081E-8</c:v>
                </c:pt>
                <c:pt idx="113">
                  <c:v>6.0734700000000005E-8</c:v>
                </c:pt>
                <c:pt idx="114">
                  <c:v>6.0728640000000005E-8</c:v>
                </c:pt>
                <c:pt idx="115">
                  <c:v>6.0722639999999998E-8</c:v>
                </c:pt>
                <c:pt idx="116">
                  <c:v>6.0716690000000001E-8</c:v>
                </c:pt>
                <c:pt idx="117">
                  <c:v>6.0710780000000003E-8</c:v>
                </c:pt>
                <c:pt idx="118">
                  <c:v>6.0704929999999997E-8</c:v>
                </c:pt>
                <c:pt idx="119">
                  <c:v>6.0699130000000002E-8</c:v>
                </c:pt>
                <c:pt idx="120">
                  <c:v>6.0693370000000005E-8</c:v>
                </c:pt>
                <c:pt idx="121">
                  <c:v>6.0687660000000005E-8</c:v>
                </c:pt>
                <c:pt idx="122">
                  <c:v>6.0682E-8</c:v>
                </c:pt>
                <c:pt idx="123">
                  <c:v>6.0676379999999996E-8</c:v>
                </c:pt>
                <c:pt idx="124">
                  <c:v>6.0670800000000004E-8</c:v>
                </c:pt>
                <c:pt idx="125">
                  <c:v>6.0665269999999994E-8</c:v>
                </c:pt>
                <c:pt idx="126">
                  <c:v>6.0659770000000001E-8</c:v>
                </c:pt>
                <c:pt idx="127">
                  <c:v>6.0654320000000004E-8</c:v>
                </c:pt>
                <c:pt idx="128">
                  <c:v>6.0648899999999997E-8</c:v>
                </c:pt>
                <c:pt idx="129">
                  <c:v>6.0643529999999999E-8</c:v>
                </c:pt>
                <c:pt idx="130">
                  <c:v>6.0638190000000004E-8</c:v>
                </c:pt>
                <c:pt idx="131">
                  <c:v>6.0632879999999999E-8</c:v>
                </c:pt>
                <c:pt idx="132">
                  <c:v>6.0627620000000003E-8</c:v>
                </c:pt>
                <c:pt idx="133">
                  <c:v>6.0622389999999997E-8</c:v>
                </c:pt>
                <c:pt idx="134">
                  <c:v>6.0617189999999994E-8</c:v>
                </c:pt>
                <c:pt idx="135">
                  <c:v>6.0612019999999994E-8</c:v>
                </c:pt>
                <c:pt idx="136">
                  <c:v>6.0606890000000006E-8</c:v>
                </c:pt>
                <c:pt idx="137">
                  <c:v>6.0601789999999995E-8</c:v>
                </c:pt>
                <c:pt idx="138">
                  <c:v>6.059672E-8</c:v>
                </c:pt>
                <c:pt idx="139">
                  <c:v>6.0591679999999995E-8</c:v>
                </c:pt>
                <c:pt idx="140">
                  <c:v>6.0586670000000006E-8</c:v>
                </c:pt>
                <c:pt idx="141">
                  <c:v>6.0581690000000007E-8</c:v>
                </c:pt>
                <c:pt idx="142">
                  <c:v>6.0576739999999997E-8</c:v>
                </c:pt>
                <c:pt idx="143">
                  <c:v>6.0571809999999994E-8</c:v>
                </c:pt>
                <c:pt idx="144">
                  <c:v>6.0566920000000003E-8</c:v>
                </c:pt>
                <c:pt idx="145">
                  <c:v>6.0562050000000006E-8</c:v>
                </c:pt>
                <c:pt idx="146">
                  <c:v>6.0557209999999998E-8</c:v>
                </c:pt>
                <c:pt idx="147">
                  <c:v>6.0552389999999997E-8</c:v>
                </c:pt>
                <c:pt idx="148">
                  <c:v>6.0547599999999999E-8</c:v>
                </c:pt>
                <c:pt idx="149">
                  <c:v>6.0542840000000003E-8</c:v>
                </c:pt>
                <c:pt idx="150">
                  <c:v>6.0538090000000005E-8</c:v>
                </c:pt>
                <c:pt idx="151">
                  <c:v>6.0533380000000005E-8</c:v>
                </c:pt>
                <c:pt idx="152">
                  <c:v>6.0528680000000003E-8</c:v>
                </c:pt>
                <c:pt idx="153">
                  <c:v>6.0524010000000003E-8</c:v>
                </c:pt>
                <c:pt idx="154">
                  <c:v>6.0519370000000006E-8</c:v>
                </c:pt>
                <c:pt idx="155">
                  <c:v>6.0514740000000006E-8</c:v>
                </c:pt>
                <c:pt idx="156">
                  <c:v>6.0510139999999996E-8</c:v>
                </c:pt>
                <c:pt idx="157">
                  <c:v>6.0505549999999995E-8</c:v>
                </c:pt>
                <c:pt idx="158">
                  <c:v>6.0500989999999997E-8</c:v>
                </c:pt>
                <c:pt idx="159">
                  <c:v>6.0496450000000006E-8</c:v>
                </c:pt>
                <c:pt idx="160">
                  <c:v>6.0491929999999994E-8</c:v>
                </c:pt>
                <c:pt idx="161">
                  <c:v>6.0487430000000002E-8</c:v>
                </c:pt>
                <c:pt idx="162">
                  <c:v>6.0482950000000004E-8</c:v>
                </c:pt>
                <c:pt idx="163">
                  <c:v>6.0478489999999998E-8</c:v>
                </c:pt>
                <c:pt idx="164">
                  <c:v>6.0474049999999999E-8</c:v>
                </c:pt>
                <c:pt idx="165">
                  <c:v>6.0469630000000006E-8</c:v>
                </c:pt>
                <c:pt idx="166">
                  <c:v>6.0465219999999996E-8</c:v>
                </c:pt>
                <c:pt idx="167">
                  <c:v>6.0460840000000003E-8</c:v>
                </c:pt>
                <c:pt idx="168">
                  <c:v>6.0456459999999997E-8</c:v>
                </c:pt>
                <c:pt idx="169">
                  <c:v>6.0452110000000006E-8</c:v>
                </c:pt>
                <c:pt idx="170">
                  <c:v>6.0447779999999996E-8</c:v>
                </c:pt>
                <c:pt idx="171">
                  <c:v>6.0443459999999995E-8</c:v>
                </c:pt>
                <c:pt idx="172">
                  <c:v>6.0439160000000001E-8</c:v>
                </c:pt>
                <c:pt idx="173">
                  <c:v>6.0434870000000003E-8</c:v>
                </c:pt>
                <c:pt idx="174">
                  <c:v>6.0430599999999999E-8</c:v>
                </c:pt>
                <c:pt idx="175">
                  <c:v>6.042635E-8</c:v>
                </c:pt>
                <c:pt idx="176">
                  <c:v>6.0422109999999999E-8</c:v>
                </c:pt>
                <c:pt idx="177">
                  <c:v>6.0417890000000003E-8</c:v>
                </c:pt>
                <c:pt idx="178">
                  <c:v>6.0413680000000005E-8</c:v>
                </c:pt>
                <c:pt idx="179">
                  <c:v>6.0409489999999999E-8</c:v>
                </c:pt>
                <c:pt idx="180">
                  <c:v>6.0405310000000003E-8</c:v>
                </c:pt>
                <c:pt idx="181">
                  <c:v>6.0401150000000001E-8</c:v>
                </c:pt>
                <c:pt idx="182">
                  <c:v>6.0396999999999995E-8</c:v>
                </c:pt>
                <c:pt idx="183">
                  <c:v>6.0392859999999999E-8</c:v>
                </c:pt>
                <c:pt idx="184">
                  <c:v>6.0388739999999996E-8</c:v>
                </c:pt>
                <c:pt idx="185">
                  <c:v>6.0384630000000002E-8</c:v>
                </c:pt>
                <c:pt idx="186">
                  <c:v>6.0380540000000002E-8</c:v>
                </c:pt>
                <c:pt idx="187">
                  <c:v>6.0376459999999999E-8</c:v>
                </c:pt>
                <c:pt idx="188">
                  <c:v>6.0372390000000005E-8</c:v>
                </c:pt>
                <c:pt idx="189">
                  <c:v>6.0368329999999994E-8</c:v>
                </c:pt>
                <c:pt idx="190">
                  <c:v>6.0364279999999994E-8</c:v>
                </c:pt>
                <c:pt idx="191">
                  <c:v>6.0360249999999999E-8</c:v>
                </c:pt>
                <c:pt idx="192">
                  <c:v>6.0356230000000002E-8</c:v>
                </c:pt>
                <c:pt idx="193">
                  <c:v>6.0352229999999997E-8</c:v>
                </c:pt>
                <c:pt idx="194">
                  <c:v>6.0348230000000006E-8</c:v>
                </c:pt>
                <c:pt idx="195">
                  <c:v>6.0344249999999995E-8</c:v>
                </c:pt>
                <c:pt idx="196">
                  <c:v>6.0340269999999996E-8</c:v>
                </c:pt>
                <c:pt idx="197">
                  <c:v>6.0336310000000005E-8</c:v>
                </c:pt>
                <c:pt idx="198">
                  <c:v>6.0332359999999996E-8</c:v>
                </c:pt>
                <c:pt idx="199">
                  <c:v>6.0328419999999998E-8</c:v>
                </c:pt>
                <c:pt idx="200">
                  <c:v>6.0324489999999995E-8</c:v>
                </c:pt>
                <c:pt idx="201">
                  <c:v>6.032058E-8</c:v>
                </c:pt>
                <c:pt idx="202">
                  <c:v>6.0316670000000004E-8</c:v>
                </c:pt>
                <c:pt idx="203">
                  <c:v>6.0312770000000005E-8</c:v>
                </c:pt>
                <c:pt idx="204">
                  <c:v>6.0308889999999999E-8</c:v>
                </c:pt>
                <c:pt idx="205">
                  <c:v>6.0305010000000006E-8</c:v>
                </c:pt>
                <c:pt idx="206">
                  <c:v>6.0301139999999997E-8</c:v>
                </c:pt>
                <c:pt idx="207">
                  <c:v>6.0297289999999994E-8</c:v>
                </c:pt>
                <c:pt idx="208">
                  <c:v>6.0293440000000004E-8</c:v>
                </c:pt>
                <c:pt idx="209">
                  <c:v>6.0289599999999997E-8</c:v>
                </c:pt>
                <c:pt idx="210">
                  <c:v>6.0285779999999997E-8</c:v>
                </c:pt>
                <c:pt idx="211">
                  <c:v>6.0281959999999997E-8</c:v>
                </c:pt>
                <c:pt idx="212">
                  <c:v>6.0278149999999994E-8</c:v>
                </c:pt>
                <c:pt idx="213">
                  <c:v>6.027435E-8</c:v>
                </c:pt>
                <c:pt idx="214">
                  <c:v>6.0270560000000003E-8</c:v>
                </c:pt>
                <c:pt idx="215">
                  <c:v>6.0266770000000006E-8</c:v>
                </c:pt>
                <c:pt idx="216">
                  <c:v>6.0263000000000002E-8</c:v>
                </c:pt>
                <c:pt idx="217">
                  <c:v>6.0259229999999998E-8</c:v>
                </c:pt>
                <c:pt idx="218">
                  <c:v>6.025548E-8</c:v>
                </c:pt>
                <c:pt idx="219">
                  <c:v>6.0251730000000002E-8</c:v>
                </c:pt>
                <c:pt idx="220">
                  <c:v>6.0247990000000001E-8</c:v>
                </c:pt>
                <c:pt idx="221">
                  <c:v>6.0244259999999997E-8</c:v>
                </c:pt>
                <c:pt idx="222">
                  <c:v>6.0240540000000002E-8</c:v>
                </c:pt>
                <c:pt idx="223">
                  <c:v>6.0236819999999994E-8</c:v>
                </c:pt>
                <c:pt idx="224">
                  <c:v>6.0233109999999996E-8</c:v>
                </c:pt>
                <c:pt idx="225">
                  <c:v>6.0229409999999995E-8</c:v>
                </c:pt>
                <c:pt idx="226">
                  <c:v>6.0225720000000003E-8</c:v>
                </c:pt>
                <c:pt idx="227">
                  <c:v>6.0222039999999994E-8</c:v>
                </c:pt>
                <c:pt idx="228">
                  <c:v>6.0218359999999999E-8</c:v>
                </c:pt>
                <c:pt idx="229">
                  <c:v>6.0214690000000001E-8</c:v>
                </c:pt>
                <c:pt idx="230">
                  <c:v>6.0211029999999999E-8</c:v>
                </c:pt>
                <c:pt idx="231">
                  <c:v>6.0207380000000006E-8</c:v>
                </c:pt>
                <c:pt idx="232">
                  <c:v>6.0203730000000001E-8</c:v>
                </c:pt>
                <c:pt idx="233">
                  <c:v>6.0200090000000005E-8</c:v>
                </c:pt>
                <c:pt idx="234">
                  <c:v>6.0196449999999996E-8</c:v>
                </c:pt>
                <c:pt idx="235">
                  <c:v>6.0192829999999994E-8</c:v>
                </c:pt>
                <c:pt idx="236">
                  <c:v>6.0189210000000005E-8</c:v>
                </c:pt>
                <c:pt idx="237">
                  <c:v>6.0185599999999999E-8</c:v>
                </c:pt>
                <c:pt idx="238">
                  <c:v>6.0181990000000006E-8</c:v>
                </c:pt>
                <c:pt idx="239">
                  <c:v>6.0178389999999997E-8</c:v>
                </c:pt>
                <c:pt idx="240">
                  <c:v>6.0174799999999997E-8</c:v>
                </c:pt>
                <c:pt idx="241">
                  <c:v>6.0171209999999997E-8</c:v>
                </c:pt>
                <c:pt idx="242">
                  <c:v>6.0167629999999994E-8</c:v>
                </c:pt>
                <c:pt idx="243">
                  <c:v>6.0164060000000001E-8</c:v>
                </c:pt>
                <c:pt idx="244">
                  <c:v>6.0160489999999995E-8</c:v>
                </c:pt>
                <c:pt idx="245">
                  <c:v>6.0156929999999998E-8</c:v>
                </c:pt>
                <c:pt idx="246">
                  <c:v>6.0153370000000002E-8</c:v>
                </c:pt>
                <c:pt idx="247">
                  <c:v>6.0149820000000001E-8</c:v>
                </c:pt>
                <c:pt idx="248">
                  <c:v>6.0146279999999998E-8</c:v>
                </c:pt>
                <c:pt idx="249">
                  <c:v>6.0142739999999994E-8</c:v>
                </c:pt>
                <c:pt idx="250">
                  <c:v>6.0139210000000001E-8</c:v>
                </c:pt>
              </c:numCache>
            </c:numRef>
          </c:yVal>
          <c:smooth val="1"/>
          <c:extLst>
            <c:ext xmlns:c16="http://schemas.microsoft.com/office/drawing/2014/chart" uri="{C3380CC4-5D6E-409C-BE32-E72D297353CC}">
              <c16:uniqueId val="{00000004-4D4C-4B1C-89A4-3D3AFACA9F2D}"/>
            </c:ext>
          </c:extLst>
        </c:ser>
        <c:ser>
          <c:idx val="5"/>
          <c:order val="5"/>
          <c:tx>
            <c:strRef>
              <c:f>marine01!$J$1</c:f>
              <c:strCache>
                <c:ptCount val="1"/>
                <c:pt idx="0">
                  <c:v>Dp(2.71782E-08) </c:v>
                </c:pt>
              </c:strCache>
            </c:strRef>
          </c:tx>
          <c:spPr>
            <a:ln w="12700">
              <a:solidFill>
                <a:srgbClr val="8000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marine01!$J$2:$J$252</c:f>
              <c:numCache>
                <c:formatCode>0.00E+00</c:formatCode>
                <c:ptCount val="251"/>
                <c:pt idx="0">
                  <c:v>3.8806069999999999E-8</c:v>
                </c:pt>
                <c:pt idx="1">
                  <c:v>5.2119559999999998E-8</c:v>
                </c:pt>
                <c:pt idx="2">
                  <c:v>5.2665270000000002E-8</c:v>
                </c:pt>
                <c:pt idx="3">
                  <c:v>5.3247719999999998E-8</c:v>
                </c:pt>
                <c:pt idx="4">
                  <c:v>5.3869570000000001E-8</c:v>
                </c:pt>
                <c:pt idx="5">
                  <c:v>5.4535059999999998E-8</c:v>
                </c:pt>
                <c:pt idx="6">
                  <c:v>5.524958E-8</c:v>
                </c:pt>
                <c:pt idx="7">
                  <c:v>5.6019770000000001E-8</c:v>
                </c:pt>
                <c:pt idx="8">
                  <c:v>5.6853730000000001E-8</c:v>
                </c:pt>
                <c:pt idx="9">
                  <c:v>5.776153E-8</c:v>
                </c:pt>
                <c:pt idx="10">
                  <c:v>5.8755780000000003E-8</c:v>
                </c:pt>
                <c:pt idx="11">
                  <c:v>5.9852610000000001E-8</c:v>
                </c:pt>
                <c:pt idx="12">
                  <c:v>6.1072940000000001E-8</c:v>
                </c:pt>
                <c:pt idx="13">
                  <c:v>6.2251970000000004E-8</c:v>
                </c:pt>
                <c:pt idx="14">
                  <c:v>6.3244280000000004E-8</c:v>
                </c:pt>
                <c:pt idx="15">
                  <c:v>6.4324260000000004E-8</c:v>
                </c:pt>
                <c:pt idx="16">
                  <c:v>6.5502140000000005E-8</c:v>
                </c:pt>
                <c:pt idx="17">
                  <c:v>6.6793729999999996E-8</c:v>
                </c:pt>
                <c:pt idx="18">
                  <c:v>6.8217240000000005E-8</c:v>
                </c:pt>
                <c:pt idx="19">
                  <c:v>6.9790099999999997E-8</c:v>
                </c:pt>
                <c:pt idx="20">
                  <c:v>7.1524070000000002E-8</c:v>
                </c:pt>
                <c:pt idx="21">
                  <c:v>7.3350919999999994E-8</c:v>
                </c:pt>
                <c:pt idx="22">
                  <c:v>7.5051779999999999E-8</c:v>
                </c:pt>
                <c:pt idx="23">
                  <c:v>7.6211040000000006E-8</c:v>
                </c:pt>
                <c:pt idx="24">
                  <c:v>7.6448579999999997E-8</c:v>
                </c:pt>
                <c:pt idx="25">
                  <c:v>7.5806520000000004E-8</c:v>
                </c:pt>
                <c:pt idx="26">
                  <c:v>7.4730060000000001E-8</c:v>
                </c:pt>
                <c:pt idx="27">
                  <c:v>7.3654959999999994E-8</c:v>
                </c:pt>
                <c:pt idx="28">
                  <c:v>7.2782370000000002E-8</c:v>
                </c:pt>
                <c:pt idx="29">
                  <c:v>7.2140400000000005E-8</c:v>
                </c:pt>
                <c:pt idx="30">
                  <c:v>7.1687159999999997E-8</c:v>
                </c:pt>
                <c:pt idx="31">
                  <c:v>7.1368999999999995E-8</c:v>
                </c:pt>
                <c:pt idx="32">
                  <c:v>7.1140699999999999E-8</c:v>
                </c:pt>
                <c:pt idx="33">
                  <c:v>7.0970710000000001E-8</c:v>
                </c:pt>
                <c:pt idx="34">
                  <c:v>7.0838460000000003E-8</c:v>
                </c:pt>
                <c:pt idx="35">
                  <c:v>7.0730990000000003E-8</c:v>
                </c:pt>
                <c:pt idx="36">
                  <c:v>7.0640420000000004E-8</c:v>
                </c:pt>
                <c:pt idx="37">
                  <c:v>7.0561930000000004E-8</c:v>
                </c:pt>
                <c:pt idx="38">
                  <c:v>7.0492459999999995E-8</c:v>
                </c:pt>
                <c:pt idx="39">
                  <c:v>7.0430070000000005E-8</c:v>
                </c:pt>
                <c:pt idx="40">
                  <c:v>7.0373399999999999E-8</c:v>
                </c:pt>
                <c:pt idx="41">
                  <c:v>7.0321509999999995E-8</c:v>
                </c:pt>
                <c:pt idx="42">
                  <c:v>7.0273609999999999E-8</c:v>
                </c:pt>
                <c:pt idx="43">
                  <c:v>7.0229169999999994E-8</c:v>
                </c:pt>
                <c:pt idx="44">
                  <c:v>7.0187749999999999E-8</c:v>
                </c:pt>
                <c:pt idx="45">
                  <c:v>7.0148960000000002E-8</c:v>
                </c:pt>
                <c:pt idx="46">
                  <c:v>7.0112520000000006E-8</c:v>
                </c:pt>
                <c:pt idx="47">
                  <c:v>7.0078159999999999E-8</c:v>
                </c:pt>
                <c:pt idx="48">
                  <c:v>7.0045690000000004E-8</c:v>
                </c:pt>
                <c:pt idx="49">
                  <c:v>7.0014890000000007E-8</c:v>
                </c:pt>
                <c:pt idx="50">
                  <c:v>6.9985610000000004E-8</c:v>
                </c:pt>
                <c:pt idx="51">
                  <c:v>6.995772E-8</c:v>
                </c:pt>
                <c:pt idx="52">
                  <c:v>6.9931080000000005E-8</c:v>
                </c:pt>
                <c:pt idx="53">
                  <c:v>6.9905610000000005E-8</c:v>
                </c:pt>
                <c:pt idx="54">
                  <c:v>6.9881190000000003E-8</c:v>
                </c:pt>
                <c:pt idx="55">
                  <c:v>6.9857749999999996E-8</c:v>
                </c:pt>
                <c:pt idx="56">
                  <c:v>6.9835219999999994E-8</c:v>
                </c:pt>
                <c:pt idx="57">
                  <c:v>6.9813510000000002E-8</c:v>
                </c:pt>
                <c:pt idx="58">
                  <c:v>6.9792609999999996E-8</c:v>
                </c:pt>
                <c:pt idx="59">
                  <c:v>6.9772429999999996E-8</c:v>
                </c:pt>
                <c:pt idx="60">
                  <c:v>6.9752899999999997E-8</c:v>
                </c:pt>
                <c:pt idx="61">
                  <c:v>6.9734020000000001E-8</c:v>
                </c:pt>
                <c:pt idx="62">
                  <c:v>6.971573E-8</c:v>
                </c:pt>
                <c:pt idx="63">
                  <c:v>6.9698000000000006E-8</c:v>
                </c:pt>
                <c:pt idx="64">
                  <c:v>6.9680779999999996E-8</c:v>
                </c:pt>
                <c:pt idx="65">
                  <c:v>6.966406E-8</c:v>
                </c:pt>
                <c:pt idx="66">
                  <c:v>6.9647800000000005E-8</c:v>
                </c:pt>
                <c:pt idx="67">
                  <c:v>6.9631980000000005E-8</c:v>
                </c:pt>
                <c:pt idx="68">
                  <c:v>6.9616569999999996E-8</c:v>
                </c:pt>
                <c:pt idx="69">
                  <c:v>6.9601549999999999E-8</c:v>
                </c:pt>
                <c:pt idx="70">
                  <c:v>6.9586899999999994E-8</c:v>
                </c:pt>
                <c:pt idx="71">
                  <c:v>6.9572600000000002E-8</c:v>
                </c:pt>
                <c:pt idx="72">
                  <c:v>6.9558630000000002E-8</c:v>
                </c:pt>
                <c:pt idx="73">
                  <c:v>6.9544979999999999E-8</c:v>
                </c:pt>
                <c:pt idx="74">
                  <c:v>6.9531639999999995E-8</c:v>
                </c:pt>
                <c:pt idx="75">
                  <c:v>6.951858E-8</c:v>
                </c:pt>
                <c:pt idx="76">
                  <c:v>6.9505800000000003E-8</c:v>
                </c:pt>
                <c:pt idx="77">
                  <c:v>6.9493279999999996E-8</c:v>
                </c:pt>
                <c:pt idx="78">
                  <c:v>6.9481009999999995E-8</c:v>
                </c:pt>
                <c:pt idx="79">
                  <c:v>6.9468969999999995E-8</c:v>
                </c:pt>
                <c:pt idx="80">
                  <c:v>6.9457170000000006E-8</c:v>
                </c:pt>
                <c:pt idx="81">
                  <c:v>6.9445579999999997E-8</c:v>
                </c:pt>
                <c:pt idx="82">
                  <c:v>6.9434199999999996E-8</c:v>
                </c:pt>
                <c:pt idx="83">
                  <c:v>6.9423030000000002E-8</c:v>
                </c:pt>
                <c:pt idx="84">
                  <c:v>6.9412049999999996E-8</c:v>
                </c:pt>
                <c:pt idx="85">
                  <c:v>6.9401260000000004E-8</c:v>
                </c:pt>
                <c:pt idx="86">
                  <c:v>6.9390639999999994E-8</c:v>
                </c:pt>
                <c:pt idx="87">
                  <c:v>6.9380200000000001E-8</c:v>
                </c:pt>
                <c:pt idx="88">
                  <c:v>6.9369920000000006E-8</c:v>
                </c:pt>
                <c:pt idx="89">
                  <c:v>6.9359810000000006E-8</c:v>
                </c:pt>
                <c:pt idx="90">
                  <c:v>6.9349839999999998E-8</c:v>
                </c:pt>
                <c:pt idx="91">
                  <c:v>6.9340020000000004E-8</c:v>
                </c:pt>
                <c:pt idx="92">
                  <c:v>6.9330349999999999E-8</c:v>
                </c:pt>
                <c:pt idx="93">
                  <c:v>6.9320819999999998E-8</c:v>
                </c:pt>
                <c:pt idx="94">
                  <c:v>6.9311409999999996E-8</c:v>
                </c:pt>
                <c:pt idx="95">
                  <c:v>6.9302139999999999E-8</c:v>
                </c:pt>
                <c:pt idx="96">
                  <c:v>6.9292990000000001E-8</c:v>
                </c:pt>
                <c:pt idx="97">
                  <c:v>6.9283960000000001E-8</c:v>
                </c:pt>
                <c:pt idx="98">
                  <c:v>6.9275049999999999E-8</c:v>
                </c:pt>
                <c:pt idx="99">
                  <c:v>6.926625E-8</c:v>
                </c:pt>
                <c:pt idx="100">
                  <c:v>6.9257560000000003E-8</c:v>
                </c:pt>
                <c:pt idx="101">
                  <c:v>6.9248969999999997E-8</c:v>
                </c:pt>
                <c:pt idx="102">
                  <c:v>6.9240489999999994E-8</c:v>
                </c:pt>
                <c:pt idx="103">
                  <c:v>6.9232109999999996E-8</c:v>
                </c:pt>
                <c:pt idx="104">
                  <c:v>6.9223819999999994E-8</c:v>
                </c:pt>
                <c:pt idx="105">
                  <c:v>6.9215629999999997E-8</c:v>
                </c:pt>
                <c:pt idx="106">
                  <c:v>6.9207529999999996E-8</c:v>
                </c:pt>
                <c:pt idx="107">
                  <c:v>6.9199509999999994E-8</c:v>
                </c:pt>
                <c:pt idx="108">
                  <c:v>6.9191570000000004E-8</c:v>
                </c:pt>
                <c:pt idx="109">
                  <c:v>6.9183730000000006E-8</c:v>
                </c:pt>
                <c:pt idx="110">
                  <c:v>6.9175969999999994E-8</c:v>
                </c:pt>
                <c:pt idx="111">
                  <c:v>6.9168279999999998E-8</c:v>
                </c:pt>
                <c:pt idx="112">
                  <c:v>6.916067E-8</c:v>
                </c:pt>
                <c:pt idx="113">
                  <c:v>6.9153130000000006E-8</c:v>
                </c:pt>
                <c:pt idx="114">
                  <c:v>6.9145669999999997E-8</c:v>
                </c:pt>
                <c:pt idx="115">
                  <c:v>6.9138280000000003E-8</c:v>
                </c:pt>
                <c:pt idx="116">
                  <c:v>6.9130959999999999E-8</c:v>
                </c:pt>
                <c:pt idx="117">
                  <c:v>6.9123700000000001E-8</c:v>
                </c:pt>
                <c:pt idx="118">
                  <c:v>6.9116499999999996E-8</c:v>
                </c:pt>
                <c:pt idx="119">
                  <c:v>6.9109370000000006E-8</c:v>
                </c:pt>
                <c:pt idx="120">
                  <c:v>6.9102299999999995E-8</c:v>
                </c:pt>
                <c:pt idx="121">
                  <c:v>6.9095300000000001E-8</c:v>
                </c:pt>
                <c:pt idx="122">
                  <c:v>6.9088350000000002E-8</c:v>
                </c:pt>
                <c:pt idx="123">
                  <c:v>6.9081459999999996E-8</c:v>
                </c:pt>
                <c:pt idx="124">
                  <c:v>6.9074629999999996E-8</c:v>
                </c:pt>
                <c:pt idx="125">
                  <c:v>6.9067839999999995E-8</c:v>
                </c:pt>
                <c:pt idx="126">
                  <c:v>6.9061119999999997E-8</c:v>
                </c:pt>
                <c:pt idx="127">
                  <c:v>6.9054439999999999E-8</c:v>
                </c:pt>
                <c:pt idx="128">
                  <c:v>6.9047820000000006E-8</c:v>
                </c:pt>
                <c:pt idx="129">
                  <c:v>6.904124E-8</c:v>
                </c:pt>
                <c:pt idx="130">
                  <c:v>6.9034719999999999E-8</c:v>
                </c:pt>
                <c:pt idx="131">
                  <c:v>6.9028239999999998E-8</c:v>
                </c:pt>
                <c:pt idx="132">
                  <c:v>6.9021810000000007E-8</c:v>
                </c:pt>
                <c:pt idx="133">
                  <c:v>6.9015420000000001E-8</c:v>
                </c:pt>
                <c:pt idx="134">
                  <c:v>6.9009080000000005E-8</c:v>
                </c:pt>
                <c:pt idx="135">
                  <c:v>6.9002790000000005E-8</c:v>
                </c:pt>
                <c:pt idx="136">
                  <c:v>6.8996529999999995E-8</c:v>
                </c:pt>
                <c:pt idx="137">
                  <c:v>6.8990309999999997E-8</c:v>
                </c:pt>
                <c:pt idx="138">
                  <c:v>6.8984139999999996E-8</c:v>
                </c:pt>
                <c:pt idx="139">
                  <c:v>6.8978009999999994E-8</c:v>
                </c:pt>
                <c:pt idx="140">
                  <c:v>6.8971909999999995E-8</c:v>
                </c:pt>
                <c:pt idx="141">
                  <c:v>6.8965849999999995E-8</c:v>
                </c:pt>
                <c:pt idx="142">
                  <c:v>6.8959840000000005E-8</c:v>
                </c:pt>
                <c:pt idx="143">
                  <c:v>6.8953860000000005E-8</c:v>
                </c:pt>
                <c:pt idx="144">
                  <c:v>6.8947909999999994E-8</c:v>
                </c:pt>
                <c:pt idx="145">
                  <c:v>6.8941999999999996E-8</c:v>
                </c:pt>
                <c:pt idx="146">
                  <c:v>6.8936120000000001E-8</c:v>
                </c:pt>
                <c:pt idx="147">
                  <c:v>6.8930280000000006E-8</c:v>
                </c:pt>
                <c:pt idx="148">
                  <c:v>6.892447E-8</c:v>
                </c:pt>
                <c:pt idx="149">
                  <c:v>6.8918689999999997E-8</c:v>
                </c:pt>
                <c:pt idx="150">
                  <c:v>6.8912949999999994E-8</c:v>
                </c:pt>
                <c:pt idx="151">
                  <c:v>6.8907240000000007E-8</c:v>
                </c:pt>
                <c:pt idx="152">
                  <c:v>6.8901549999999999E-8</c:v>
                </c:pt>
                <c:pt idx="153">
                  <c:v>6.8895900000000005E-8</c:v>
                </c:pt>
                <c:pt idx="154">
                  <c:v>6.889028E-8</c:v>
                </c:pt>
                <c:pt idx="155">
                  <c:v>6.8884680000000002E-8</c:v>
                </c:pt>
                <c:pt idx="156">
                  <c:v>6.8879120000000003E-8</c:v>
                </c:pt>
                <c:pt idx="157">
                  <c:v>6.8873579999999997E-8</c:v>
                </c:pt>
                <c:pt idx="158">
                  <c:v>6.8868069999999994E-8</c:v>
                </c:pt>
                <c:pt idx="159">
                  <c:v>6.8862589999999994E-8</c:v>
                </c:pt>
                <c:pt idx="160">
                  <c:v>6.8857130000000001E-8</c:v>
                </c:pt>
                <c:pt idx="161">
                  <c:v>6.8851699999999997E-8</c:v>
                </c:pt>
                <c:pt idx="162">
                  <c:v>6.8846299999999996E-8</c:v>
                </c:pt>
                <c:pt idx="163">
                  <c:v>6.8840920000000002E-8</c:v>
                </c:pt>
                <c:pt idx="164">
                  <c:v>6.883556E-8</c:v>
                </c:pt>
                <c:pt idx="165">
                  <c:v>6.8830230000000002E-8</c:v>
                </c:pt>
                <c:pt idx="166">
                  <c:v>6.8824929999999993E-8</c:v>
                </c:pt>
                <c:pt idx="167">
                  <c:v>6.8819650000000004E-8</c:v>
                </c:pt>
                <c:pt idx="168">
                  <c:v>6.8814379999999999E-8</c:v>
                </c:pt>
                <c:pt idx="169">
                  <c:v>6.8809150000000006E-8</c:v>
                </c:pt>
                <c:pt idx="170">
                  <c:v>6.8803929999999996E-8</c:v>
                </c:pt>
                <c:pt idx="171">
                  <c:v>6.8798740000000003E-8</c:v>
                </c:pt>
                <c:pt idx="172">
                  <c:v>6.8793570000000002E-8</c:v>
                </c:pt>
                <c:pt idx="173">
                  <c:v>6.8788419999999995E-8</c:v>
                </c:pt>
                <c:pt idx="174">
                  <c:v>6.8783289999999994E-8</c:v>
                </c:pt>
                <c:pt idx="175">
                  <c:v>6.877818E-8</c:v>
                </c:pt>
                <c:pt idx="176">
                  <c:v>6.8773089999999999E-8</c:v>
                </c:pt>
                <c:pt idx="177">
                  <c:v>6.8768020000000004E-8</c:v>
                </c:pt>
                <c:pt idx="178">
                  <c:v>6.8762979999999999E-8</c:v>
                </c:pt>
                <c:pt idx="179">
                  <c:v>6.8757950000000003E-8</c:v>
                </c:pt>
                <c:pt idx="180">
                  <c:v>6.8752940000000001E-8</c:v>
                </c:pt>
                <c:pt idx="181">
                  <c:v>6.8747939999999995E-8</c:v>
                </c:pt>
                <c:pt idx="182">
                  <c:v>6.8742970000000006E-8</c:v>
                </c:pt>
                <c:pt idx="183">
                  <c:v>6.8738019999999996E-8</c:v>
                </c:pt>
                <c:pt idx="184">
                  <c:v>6.8733079999999996E-8</c:v>
                </c:pt>
                <c:pt idx="185">
                  <c:v>6.8728160000000003E-8</c:v>
                </c:pt>
                <c:pt idx="186">
                  <c:v>6.8723260000000003E-8</c:v>
                </c:pt>
                <c:pt idx="187">
                  <c:v>6.8718369999999999E-8</c:v>
                </c:pt>
                <c:pt idx="188">
                  <c:v>6.8713500000000002E-8</c:v>
                </c:pt>
                <c:pt idx="189">
                  <c:v>6.8708649999999998E-8</c:v>
                </c:pt>
                <c:pt idx="190">
                  <c:v>6.8703810000000003E-8</c:v>
                </c:pt>
                <c:pt idx="191">
                  <c:v>6.8698990000000002E-8</c:v>
                </c:pt>
                <c:pt idx="192">
                  <c:v>6.8694189999999994E-8</c:v>
                </c:pt>
                <c:pt idx="193">
                  <c:v>6.8689399999999996E-8</c:v>
                </c:pt>
                <c:pt idx="194">
                  <c:v>6.8684630000000004E-8</c:v>
                </c:pt>
                <c:pt idx="195">
                  <c:v>6.8679869999999995E-8</c:v>
                </c:pt>
                <c:pt idx="196">
                  <c:v>6.8675130000000006E-8</c:v>
                </c:pt>
                <c:pt idx="197">
                  <c:v>6.8670400000000001E-8</c:v>
                </c:pt>
                <c:pt idx="198">
                  <c:v>6.8665690000000001E-8</c:v>
                </c:pt>
                <c:pt idx="199">
                  <c:v>6.8660989999999999E-8</c:v>
                </c:pt>
                <c:pt idx="200">
                  <c:v>6.8656300000000006E-8</c:v>
                </c:pt>
                <c:pt idx="201">
                  <c:v>6.8651630000000006E-8</c:v>
                </c:pt>
                <c:pt idx="202">
                  <c:v>6.8646979999999999E-8</c:v>
                </c:pt>
                <c:pt idx="203">
                  <c:v>6.8642330000000006E-8</c:v>
                </c:pt>
                <c:pt idx="204">
                  <c:v>6.8637700000000006E-8</c:v>
                </c:pt>
                <c:pt idx="205">
                  <c:v>6.8633089999999999E-8</c:v>
                </c:pt>
                <c:pt idx="206">
                  <c:v>6.8628480000000005E-8</c:v>
                </c:pt>
                <c:pt idx="207">
                  <c:v>6.8623890000000004E-8</c:v>
                </c:pt>
                <c:pt idx="208">
                  <c:v>6.861931E-8</c:v>
                </c:pt>
                <c:pt idx="209">
                  <c:v>6.8614750000000002E-8</c:v>
                </c:pt>
                <c:pt idx="210">
                  <c:v>6.8610190000000005E-8</c:v>
                </c:pt>
                <c:pt idx="211">
                  <c:v>6.860565E-8</c:v>
                </c:pt>
                <c:pt idx="212">
                  <c:v>6.8601120000000005E-8</c:v>
                </c:pt>
                <c:pt idx="213">
                  <c:v>6.8596599999999994E-8</c:v>
                </c:pt>
                <c:pt idx="214">
                  <c:v>6.8592100000000002E-8</c:v>
                </c:pt>
                <c:pt idx="215">
                  <c:v>6.8587599999999997E-8</c:v>
                </c:pt>
                <c:pt idx="216">
                  <c:v>6.8583119999999998E-8</c:v>
                </c:pt>
                <c:pt idx="217">
                  <c:v>6.8578649999999996E-8</c:v>
                </c:pt>
                <c:pt idx="218">
                  <c:v>6.8574190000000003E-8</c:v>
                </c:pt>
                <c:pt idx="219">
                  <c:v>6.8569739999999994E-8</c:v>
                </c:pt>
                <c:pt idx="220">
                  <c:v>6.8565299999999995E-8</c:v>
                </c:pt>
                <c:pt idx="221">
                  <c:v>6.8560870000000006E-8</c:v>
                </c:pt>
                <c:pt idx="222">
                  <c:v>6.855645E-8</c:v>
                </c:pt>
                <c:pt idx="223">
                  <c:v>6.855205E-8</c:v>
                </c:pt>
                <c:pt idx="224">
                  <c:v>6.854765E-8</c:v>
                </c:pt>
                <c:pt idx="225">
                  <c:v>6.8543259999999997E-8</c:v>
                </c:pt>
                <c:pt idx="226">
                  <c:v>6.853889E-8</c:v>
                </c:pt>
                <c:pt idx="227">
                  <c:v>6.8534520000000004E-8</c:v>
                </c:pt>
                <c:pt idx="228">
                  <c:v>6.8530160000000004E-8</c:v>
                </c:pt>
                <c:pt idx="229">
                  <c:v>6.8525819999999997E-8</c:v>
                </c:pt>
                <c:pt idx="230">
                  <c:v>6.8521480000000003E-8</c:v>
                </c:pt>
                <c:pt idx="231">
                  <c:v>6.8517150000000005E-8</c:v>
                </c:pt>
                <c:pt idx="232">
                  <c:v>6.8512830000000005E-8</c:v>
                </c:pt>
                <c:pt idx="233">
                  <c:v>6.8508529999999997E-8</c:v>
                </c:pt>
                <c:pt idx="234">
                  <c:v>6.8504220000000006E-8</c:v>
                </c:pt>
                <c:pt idx="235">
                  <c:v>6.8499929999999995E-8</c:v>
                </c:pt>
                <c:pt idx="236">
                  <c:v>6.8495649999999994E-8</c:v>
                </c:pt>
                <c:pt idx="237">
                  <c:v>6.8491380000000003E-8</c:v>
                </c:pt>
                <c:pt idx="238">
                  <c:v>6.8487109999999998E-8</c:v>
                </c:pt>
                <c:pt idx="239">
                  <c:v>6.848286E-8</c:v>
                </c:pt>
                <c:pt idx="240">
                  <c:v>6.8478610000000002E-8</c:v>
                </c:pt>
                <c:pt idx="241">
                  <c:v>6.847437E-8</c:v>
                </c:pt>
                <c:pt idx="242">
                  <c:v>6.8470139999999995E-8</c:v>
                </c:pt>
                <c:pt idx="243">
                  <c:v>6.846592E-8</c:v>
                </c:pt>
                <c:pt idx="244">
                  <c:v>6.8461710000000001E-8</c:v>
                </c:pt>
                <c:pt idx="245">
                  <c:v>6.8457500000000003E-8</c:v>
                </c:pt>
                <c:pt idx="246">
                  <c:v>6.8453300000000001E-8</c:v>
                </c:pt>
                <c:pt idx="247">
                  <c:v>6.8449109999999995E-8</c:v>
                </c:pt>
                <c:pt idx="248">
                  <c:v>6.8444929999999999E-8</c:v>
                </c:pt>
                <c:pt idx="249">
                  <c:v>6.8440750000000004E-8</c:v>
                </c:pt>
                <c:pt idx="250">
                  <c:v>6.8436590000000001E-8</c:v>
                </c:pt>
              </c:numCache>
            </c:numRef>
          </c:yVal>
          <c:smooth val="1"/>
          <c:extLst>
            <c:ext xmlns:c16="http://schemas.microsoft.com/office/drawing/2014/chart" uri="{C3380CC4-5D6E-409C-BE32-E72D297353CC}">
              <c16:uniqueId val="{00000005-4D4C-4B1C-89A4-3D3AFACA9F2D}"/>
            </c:ext>
          </c:extLst>
        </c:ser>
        <c:ser>
          <c:idx val="6"/>
          <c:order val="6"/>
          <c:tx>
            <c:strRef>
              <c:f>marine01!$K$1</c:f>
              <c:strCache>
                <c:ptCount val="1"/>
                <c:pt idx="0">
                  <c:v>Dp(2.98118E-08) </c:v>
                </c:pt>
              </c:strCache>
            </c:strRef>
          </c:tx>
          <c:spPr>
            <a:ln w="12700">
              <a:solidFill>
                <a:srgbClr val="00808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marine01!$K$2:$K$252</c:f>
              <c:numCache>
                <c:formatCode>0.00E+00</c:formatCode>
                <c:ptCount val="251"/>
                <c:pt idx="0">
                  <c:v>4.3853950000000001E-8</c:v>
                </c:pt>
                <c:pt idx="1">
                  <c:v>5.8313360000000003E-8</c:v>
                </c:pt>
                <c:pt idx="2">
                  <c:v>5.8970289999999998E-8</c:v>
                </c:pt>
                <c:pt idx="3">
                  <c:v>5.9673839999999997E-8</c:v>
                </c:pt>
                <c:pt idx="4">
                  <c:v>6.0427800000000006E-8</c:v>
                </c:pt>
                <c:pt idx="5">
                  <c:v>6.1238060000000001E-8</c:v>
                </c:pt>
                <c:pt idx="6">
                  <c:v>6.2112109999999996E-8</c:v>
                </c:pt>
                <c:pt idx="7">
                  <c:v>6.3059200000000007E-8</c:v>
                </c:pt>
                <c:pt idx="8">
                  <c:v>6.4090870000000006E-8</c:v>
                </c:pt>
                <c:pt idx="9">
                  <c:v>6.5221610000000001E-8</c:v>
                </c:pt>
                <c:pt idx="10">
                  <c:v>6.646992E-8</c:v>
                </c:pt>
                <c:pt idx="11">
                  <c:v>6.7836650000000001E-8</c:v>
                </c:pt>
                <c:pt idx="12">
                  <c:v>6.8904310000000006E-8</c:v>
                </c:pt>
                <c:pt idx="13">
                  <c:v>7.0034000000000004E-8</c:v>
                </c:pt>
                <c:pt idx="14">
                  <c:v>7.1261860000000001E-8</c:v>
                </c:pt>
                <c:pt idx="15">
                  <c:v>7.2603810000000005E-8</c:v>
                </c:pt>
                <c:pt idx="16">
                  <c:v>7.4079640000000003E-8</c:v>
                </c:pt>
                <c:pt idx="17">
                  <c:v>7.5713790000000005E-8</c:v>
                </c:pt>
                <c:pt idx="18">
                  <c:v>7.7535859999999995E-8</c:v>
                </c:pt>
                <c:pt idx="19">
                  <c:v>7.9577450000000003E-8</c:v>
                </c:pt>
                <c:pt idx="20">
                  <c:v>8.1866979999999995E-8</c:v>
                </c:pt>
                <c:pt idx="21">
                  <c:v>8.4329739999999998E-8</c:v>
                </c:pt>
                <c:pt idx="22">
                  <c:v>8.6677359999999998E-8</c:v>
                </c:pt>
                <c:pt idx="23">
                  <c:v>8.8313719999999996E-8</c:v>
                </c:pt>
                <c:pt idx="24">
                  <c:v>8.8656149999999998E-8</c:v>
                </c:pt>
                <c:pt idx="25">
                  <c:v>8.7746699999999995E-8</c:v>
                </c:pt>
                <c:pt idx="26">
                  <c:v>8.6238630000000003E-8</c:v>
                </c:pt>
                <c:pt idx="27">
                  <c:v>8.4755120000000005E-8</c:v>
                </c:pt>
                <c:pt idx="28">
                  <c:v>8.3566759999999999E-8</c:v>
                </c:pt>
                <c:pt idx="29">
                  <c:v>8.2700970000000004E-8</c:v>
                </c:pt>
                <c:pt idx="30">
                  <c:v>8.2093949999999998E-8</c:v>
                </c:pt>
                <c:pt idx="31">
                  <c:v>8.1669939999999997E-8</c:v>
                </c:pt>
                <c:pt idx="32">
                  <c:v>8.1366789999999996E-8</c:v>
                </c:pt>
                <c:pt idx="33">
                  <c:v>8.1141739999999996E-8</c:v>
                </c:pt>
                <c:pt idx="34">
                  <c:v>8.0967060000000006E-8</c:v>
                </c:pt>
                <c:pt idx="35">
                  <c:v>8.0825400000000006E-8</c:v>
                </c:pt>
                <c:pt idx="36">
                  <c:v>8.0706229999999995E-8</c:v>
                </c:pt>
                <c:pt idx="37">
                  <c:v>8.0603119999999996E-8</c:v>
                </c:pt>
                <c:pt idx="38">
                  <c:v>8.0511990000000003E-8</c:v>
                </c:pt>
                <c:pt idx="39">
                  <c:v>8.0430250000000006E-8</c:v>
                </c:pt>
                <c:pt idx="40">
                  <c:v>8.0356109999999997E-8</c:v>
                </c:pt>
                <c:pt idx="41">
                  <c:v>8.02883E-8</c:v>
                </c:pt>
                <c:pt idx="42">
                  <c:v>8.0225770000000006E-8</c:v>
                </c:pt>
                <c:pt idx="43">
                  <c:v>8.0167829999999999E-8</c:v>
                </c:pt>
                <c:pt idx="44">
                  <c:v>8.0113870000000003E-8</c:v>
                </c:pt>
                <c:pt idx="45">
                  <c:v>8.0063400000000002E-8</c:v>
                </c:pt>
                <c:pt idx="46">
                  <c:v>8.0016029999999996E-8</c:v>
                </c:pt>
                <c:pt idx="47">
                  <c:v>7.997141E-8</c:v>
                </c:pt>
                <c:pt idx="48">
                  <c:v>7.9929270000000001E-8</c:v>
                </c:pt>
                <c:pt idx="49">
                  <c:v>7.9889360000000004E-8</c:v>
                </c:pt>
                <c:pt idx="50">
                  <c:v>7.9851439999999999E-8</c:v>
                </c:pt>
                <c:pt idx="51">
                  <c:v>7.9815359999999999E-8</c:v>
                </c:pt>
                <c:pt idx="52">
                  <c:v>7.9780920000000006E-8</c:v>
                </c:pt>
                <c:pt idx="53">
                  <c:v>7.9748029999999997E-8</c:v>
                </c:pt>
                <c:pt idx="54">
                  <c:v>7.9716520000000004E-8</c:v>
                </c:pt>
                <c:pt idx="55">
                  <c:v>7.9686310000000003E-8</c:v>
                </c:pt>
                <c:pt idx="56">
                  <c:v>7.9657280000000006E-8</c:v>
                </c:pt>
                <c:pt idx="57">
                  <c:v>7.9629350000000004E-8</c:v>
                </c:pt>
                <c:pt idx="58">
                  <c:v>7.9602469999999998E-8</c:v>
                </c:pt>
                <c:pt idx="59">
                  <c:v>7.9576539999999997E-8</c:v>
                </c:pt>
                <c:pt idx="60">
                  <c:v>7.9551470000000006E-8</c:v>
                </c:pt>
                <c:pt idx="61">
                  <c:v>7.9527259999999998E-8</c:v>
                </c:pt>
                <c:pt idx="62">
                  <c:v>7.9503809999999994E-8</c:v>
                </c:pt>
                <c:pt idx="63">
                  <c:v>7.9481100000000001E-8</c:v>
                </c:pt>
                <c:pt idx="64">
                  <c:v>7.9459069999999999E-8</c:v>
                </c:pt>
                <c:pt idx="65">
                  <c:v>7.943769E-8</c:v>
                </c:pt>
                <c:pt idx="66">
                  <c:v>7.9416920000000003E-8</c:v>
                </c:pt>
                <c:pt idx="67">
                  <c:v>7.9396730000000006E-8</c:v>
                </c:pt>
                <c:pt idx="68">
                  <c:v>7.9377069999999999E-8</c:v>
                </c:pt>
                <c:pt idx="69">
                  <c:v>7.9357920000000003E-8</c:v>
                </c:pt>
                <c:pt idx="70">
                  <c:v>7.9339259999999997E-8</c:v>
                </c:pt>
                <c:pt idx="71">
                  <c:v>7.9321060000000005E-8</c:v>
                </c:pt>
                <c:pt idx="72">
                  <c:v>7.9303299999999995E-8</c:v>
                </c:pt>
                <c:pt idx="73">
                  <c:v>7.928596E-8</c:v>
                </c:pt>
                <c:pt idx="74">
                  <c:v>7.9269010000000003E-8</c:v>
                </c:pt>
                <c:pt idx="75">
                  <c:v>7.9252450000000005E-8</c:v>
                </c:pt>
                <c:pt idx="76">
                  <c:v>7.9236240000000006E-8</c:v>
                </c:pt>
                <c:pt idx="77">
                  <c:v>7.9220369999999996E-8</c:v>
                </c:pt>
                <c:pt idx="78">
                  <c:v>7.9204830000000006E-8</c:v>
                </c:pt>
                <c:pt idx="79">
                  <c:v>7.9189600000000001E-8</c:v>
                </c:pt>
                <c:pt idx="80">
                  <c:v>7.9174679999999997E-8</c:v>
                </c:pt>
                <c:pt idx="81">
                  <c:v>7.9160040000000002E-8</c:v>
                </c:pt>
                <c:pt idx="82">
                  <c:v>7.9145669999999994E-8</c:v>
                </c:pt>
                <c:pt idx="83">
                  <c:v>7.9131579999999995E-8</c:v>
                </c:pt>
                <c:pt idx="84">
                  <c:v>7.9117729999999994E-8</c:v>
                </c:pt>
                <c:pt idx="85">
                  <c:v>7.910413E-8</c:v>
                </c:pt>
                <c:pt idx="86">
                  <c:v>7.9090760000000006E-8</c:v>
                </c:pt>
                <c:pt idx="87">
                  <c:v>7.907762E-8</c:v>
                </c:pt>
                <c:pt idx="88">
                  <c:v>7.9064699999999997E-8</c:v>
                </c:pt>
                <c:pt idx="89">
                  <c:v>7.9051980000000006E-8</c:v>
                </c:pt>
                <c:pt idx="90">
                  <c:v>7.9039469999999995E-8</c:v>
                </c:pt>
                <c:pt idx="91">
                  <c:v>7.9027149999999998E-8</c:v>
                </c:pt>
                <c:pt idx="92">
                  <c:v>7.9015010000000006E-8</c:v>
                </c:pt>
                <c:pt idx="93">
                  <c:v>7.9003060000000002E-8</c:v>
                </c:pt>
                <c:pt idx="94">
                  <c:v>7.8991280000000006E-8</c:v>
                </c:pt>
                <c:pt idx="95">
                  <c:v>7.897968E-8</c:v>
                </c:pt>
                <c:pt idx="96">
                  <c:v>7.8968229999999997E-8</c:v>
                </c:pt>
                <c:pt idx="97">
                  <c:v>7.8956940000000004E-8</c:v>
                </c:pt>
                <c:pt idx="98">
                  <c:v>7.89458E-8</c:v>
                </c:pt>
                <c:pt idx="99">
                  <c:v>7.8934809999999997E-8</c:v>
                </c:pt>
                <c:pt idx="100">
                  <c:v>7.8923969999999996E-8</c:v>
                </c:pt>
                <c:pt idx="101">
                  <c:v>7.8913260000000003E-8</c:v>
                </c:pt>
                <c:pt idx="102">
                  <c:v>7.8902690000000002E-8</c:v>
                </c:pt>
                <c:pt idx="103">
                  <c:v>7.889224E-8</c:v>
                </c:pt>
                <c:pt idx="104">
                  <c:v>7.8881920000000005E-8</c:v>
                </c:pt>
                <c:pt idx="105">
                  <c:v>7.8871719999999997E-8</c:v>
                </c:pt>
                <c:pt idx="106">
                  <c:v>7.8861649999999996E-8</c:v>
                </c:pt>
                <c:pt idx="107">
                  <c:v>7.8851680000000001E-8</c:v>
                </c:pt>
                <c:pt idx="108">
                  <c:v>7.8841830000000004E-8</c:v>
                </c:pt>
                <c:pt idx="109">
                  <c:v>7.8832089999999996E-8</c:v>
                </c:pt>
                <c:pt idx="110">
                  <c:v>7.8822460000000004E-8</c:v>
                </c:pt>
                <c:pt idx="111">
                  <c:v>7.8812919999999993E-8</c:v>
                </c:pt>
                <c:pt idx="112">
                  <c:v>7.8803489999999998E-8</c:v>
                </c:pt>
                <c:pt idx="113">
                  <c:v>7.8794149999999999E-8</c:v>
                </c:pt>
                <c:pt idx="114">
                  <c:v>7.8784910000000005E-8</c:v>
                </c:pt>
                <c:pt idx="115">
                  <c:v>7.8775760000000006E-8</c:v>
                </c:pt>
                <c:pt idx="116">
                  <c:v>7.876671E-8</c:v>
                </c:pt>
                <c:pt idx="117">
                  <c:v>7.8757729999999996E-8</c:v>
                </c:pt>
                <c:pt idx="118">
                  <c:v>7.8748840000000001E-8</c:v>
                </c:pt>
                <c:pt idx="119">
                  <c:v>7.8740040000000002E-8</c:v>
                </c:pt>
                <c:pt idx="120">
                  <c:v>7.8731310000000005E-8</c:v>
                </c:pt>
                <c:pt idx="121">
                  <c:v>7.8722670000000004E-8</c:v>
                </c:pt>
                <c:pt idx="122">
                  <c:v>7.8714100000000005E-8</c:v>
                </c:pt>
                <c:pt idx="123">
                  <c:v>7.8705610000000005E-8</c:v>
                </c:pt>
                <c:pt idx="124">
                  <c:v>7.8697189999999994E-8</c:v>
                </c:pt>
                <c:pt idx="125">
                  <c:v>7.8688839999999999E-8</c:v>
                </c:pt>
                <c:pt idx="126">
                  <c:v>7.8680559999999994E-8</c:v>
                </c:pt>
                <c:pt idx="127">
                  <c:v>7.8672350000000004E-8</c:v>
                </c:pt>
                <c:pt idx="128">
                  <c:v>7.8664200000000006E-8</c:v>
                </c:pt>
                <c:pt idx="129">
                  <c:v>7.8656119999999998E-8</c:v>
                </c:pt>
                <c:pt idx="130">
                  <c:v>7.8648110000000006E-8</c:v>
                </c:pt>
                <c:pt idx="131">
                  <c:v>7.8640160000000006E-8</c:v>
                </c:pt>
                <c:pt idx="132">
                  <c:v>7.8632269999999999E-8</c:v>
                </c:pt>
                <c:pt idx="133">
                  <c:v>7.8624439999999998E-8</c:v>
                </c:pt>
                <c:pt idx="134">
                  <c:v>7.8616660000000006E-8</c:v>
                </c:pt>
                <c:pt idx="135">
                  <c:v>7.8608950000000003E-8</c:v>
                </c:pt>
                <c:pt idx="136">
                  <c:v>7.860128E-8</c:v>
                </c:pt>
                <c:pt idx="137">
                  <c:v>7.8593670000000003E-8</c:v>
                </c:pt>
                <c:pt idx="138">
                  <c:v>7.8586119999999998E-8</c:v>
                </c:pt>
                <c:pt idx="139">
                  <c:v>7.8578610000000006E-8</c:v>
                </c:pt>
                <c:pt idx="140">
                  <c:v>7.8571159999999994E-8</c:v>
                </c:pt>
                <c:pt idx="141">
                  <c:v>7.8563760000000004E-8</c:v>
                </c:pt>
                <c:pt idx="142">
                  <c:v>7.8556409999999997E-8</c:v>
                </c:pt>
                <c:pt idx="143">
                  <c:v>7.8549100000000003E-8</c:v>
                </c:pt>
                <c:pt idx="144">
                  <c:v>7.8541840000000005E-8</c:v>
                </c:pt>
                <c:pt idx="145">
                  <c:v>7.8534630000000003E-8</c:v>
                </c:pt>
                <c:pt idx="146">
                  <c:v>7.852746E-8</c:v>
                </c:pt>
                <c:pt idx="147">
                  <c:v>7.8520339999999994E-8</c:v>
                </c:pt>
                <c:pt idx="148">
                  <c:v>7.851326E-8</c:v>
                </c:pt>
                <c:pt idx="149">
                  <c:v>7.8506220000000006E-8</c:v>
                </c:pt>
                <c:pt idx="150">
                  <c:v>7.8499229999999994E-8</c:v>
                </c:pt>
                <c:pt idx="151">
                  <c:v>7.8492269999999999E-8</c:v>
                </c:pt>
                <c:pt idx="152">
                  <c:v>7.848536E-8</c:v>
                </c:pt>
                <c:pt idx="153">
                  <c:v>7.847849E-8</c:v>
                </c:pt>
                <c:pt idx="154">
                  <c:v>7.8471650000000004E-8</c:v>
                </c:pt>
                <c:pt idx="155">
                  <c:v>7.8464849999999993E-8</c:v>
                </c:pt>
                <c:pt idx="156">
                  <c:v>7.8458089999999996E-8</c:v>
                </c:pt>
                <c:pt idx="157">
                  <c:v>7.8451369999999998E-8</c:v>
                </c:pt>
                <c:pt idx="158">
                  <c:v>7.8444680000000003E-8</c:v>
                </c:pt>
                <c:pt idx="159">
                  <c:v>7.8438019999999997E-8</c:v>
                </c:pt>
                <c:pt idx="160">
                  <c:v>7.8431410000000001E-8</c:v>
                </c:pt>
                <c:pt idx="161">
                  <c:v>7.8424819999999998E-8</c:v>
                </c:pt>
                <c:pt idx="162">
                  <c:v>7.8418269999999995E-8</c:v>
                </c:pt>
                <c:pt idx="163">
                  <c:v>7.8411749999999994E-8</c:v>
                </c:pt>
                <c:pt idx="164">
                  <c:v>7.8405270000000006E-8</c:v>
                </c:pt>
                <c:pt idx="165">
                  <c:v>7.8398809999999998E-8</c:v>
                </c:pt>
                <c:pt idx="166">
                  <c:v>7.8392390000000003E-8</c:v>
                </c:pt>
                <c:pt idx="167">
                  <c:v>7.8385999999999998E-8</c:v>
                </c:pt>
                <c:pt idx="168">
                  <c:v>7.8379629999999999E-8</c:v>
                </c:pt>
                <c:pt idx="169">
                  <c:v>7.8373299999999999E-8</c:v>
                </c:pt>
                <c:pt idx="170">
                  <c:v>7.8367000000000003E-8</c:v>
                </c:pt>
                <c:pt idx="171">
                  <c:v>7.8360729999999996E-8</c:v>
                </c:pt>
                <c:pt idx="172">
                  <c:v>7.8354479999999996E-8</c:v>
                </c:pt>
                <c:pt idx="173">
                  <c:v>7.8348259999999998E-8</c:v>
                </c:pt>
                <c:pt idx="174">
                  <c:v>7.8342070000000003E-8</c:v>
                </c:pt>
                <c:pt idx="175">
                  <c:v>7.8335900000000002E-8</c:v>
                </c:pt>
                <c:pt idx="176">
                  <c:v>7.8329760000000004E-8</c:v>
                </c:pt>
                <c:pt idx="177">
                  <c:v>7.8323649999999995E-8</c:v>
                </c:pt>
                <c:pt idx="178">
                  <c:v>7.8317570000000002E-8</c:v>
                </c:pt>
                <c:pt idx="179">
                  <c:v>7.8311500000000006E-8</c:v>
                </c:pt>
                <c:pt idx="180">
                  <c:v>7.8305469999999996E-8</c:v>
                </c:pt>
                <c:pt idx="181">
                  <c:v>7.8299460000000006E-8</c:v>
                </c:pt>
                <c:pt idx="182">
                  <c:v>7.8293469999999996E-8</c:v>
                </c:pt>
                <c:pt idx="183">
                  <c:v>7.8287500000000005E-8</c:v>
                </c:pt>
                <c:pt idx="184">
                  <c:v>7.8281560000000004E-8</c:v>
                </c:pt>
                <c:pt idx="185">
                  <c:v>7.8275650000000006E-8</c:v>
                </c:pt>
                <c:pt idx="186">
                  <c:v>7.8269750000000005E-8</c:v>
                </c:pt>
                <c:pt idx="187">
                  <c:v>7.8263879999999993E-8</c:v>
                </c:pt>
                <c:pt idx="188">
                  <c:v>7.8258020000000005E-8</c:v>
                </c:pt>
                <c:pt idx="189">
                  <c:v>7.8252190000000006E-8</c:v>
                </c:pt>
                <c:pt idx="190">
                  <c:v>7.8246389999999997E-8</c:v>
                </c:pt>
                <c:pt idx="191">
                  <c:v>7.8240599999999997E-8</c:v>
                </c:pt>
                <c:pt idx="192">
                  <c:v>7.8234830000000004E-8</c:v>
                </c:pt>
                <c:pt idx="193">
                  <c:v>7.8229080000000004E-8</c:v>
                </c:pt>
                <c:pt idx="194">
                  <c:v>7.8223359999999994E-8</c:v>
                </c:pt>
                <c:pt idx="195">
                  <c:v>7.8217649999999994E-8</c:v>
                </c:pt>
                <c:pt idx="196">
                  <c:v>7.8211969999999996E-8</c:v>
                </c:pt>
                <c:pt idx="197">
                  <c:v>7.8206299999999995E-8</c:v>
                </c:pt>
                <c:pt idx="198">
                  <c:v>7.8200650000000001E-8</c:v>
                </c:pt>
                <c:pt idx="199">
                  <c:v>7.8195019999999999E-8</c:v>
                </c:pt>
                <c:pt idx="200">
                  <c:v>7.8189410000000005E-8</c:v>
                </c:pt>
                <c:pt idx="201">
                  <c:v>7.8183810000000006E-8</c:v>
                </c:pt>
                <c:pt idx="202">
                  <c:v>7.8178239999999997E-8</c:v>
                </c:pt>
                <c:pt idx="203">
                  <c:v>7.8172679999999999E-8</c:v>
                </c:pt>
                <c:pt idx="204">
                  <c:v>7.8167140000000006E-8</c:v>
                </c:pt>
                <c:pt idx="205">
                  <c:v>7.8161619999999993E-8</c:v>
                </c:pt>
                <c:pt idx="206">
                  <c:v>7.8156110000000004E-8</c:v>
                </c:pt>
                <c:pt idx="207">
                  <c:v>7.8150619999999994E-8</c:v>
                </c:pt>
                <c:pt idx="208">
                  <c:v>7.8145150000000004E-8</c:v>
                </c:pt>
                <c:pt idx="209">
                  <c:v>7.8139689999999997E-8</c:v>
                </c:pt>
                <c:pt idx="210">
                  <c:v>7.8134249999999997E-8</c:v>
                </c:pt>
                <c:pt idx="211">
                  <c:v>7.8128830000000003E-8</c:v>
                </c:pt>
                <c:pt idx="212">
                  <c:v>7.8123420000000006E-8</c:v>
                </c:pt>
                <c:pt idx="213">
                  <c:v>7.8118030000000001E-8</c:v>
                </c:pt>
                <c:pt idx="214">
                  <c:v>7.8112649999999994E-8</c:v>
                </c:pt>
                <c:pt idx="215">
                  <c:v>7.8107290000000006E-8</c:v>
                </c:pt>
                <c:pt idx="216">
                  <c:v>7.8101940000000001E-8</c:v>
                </c:pt>
                <c:pt idx="217">
                  <c:v>7.8096600000000006E-8</c:v>
                </c:pt>
                <c:pt idx="218">
                  <c:v>7.8091290000000001E-8</c:v>
                </c:pt>
                <c:pt idx="219">
                  <c:v>7.8085979999999995E-8</c:v>
                </c:pt>
                <c:pt idx="220">
                  <c:v>7.8080689999999997E-8</c:v>
                </c:pt>
                <c:pt idx="221">
                  <c:v>7.8075420000000004E-8</c:v>
                </c:pt>
                <c:pt idx="222">
                  <c:v>7.8070149999999998E-8</c:v>
                </c:pt>
                <c:pt idx="223">
                  <c:v>7.8064899999999999E-8</c:v>
                </c:pt>
                <c:pt idx="224">
                  <c:v>7.8059670000000006E-8</c:v>
                </c:pt>
                <c:pt idx="225">
                  <c:v>7.8054449999999997E-8</c:v>
                </c:pt>
                <c:pt idx="226">
                  <c:v>7.8049239999999997E-8</c:v>
                </c:pt>
                <c:pt idx="227">
                  <c:v>7.8044039999999993E-8</c:v>
                </c:pt>
                <c:pt idx="228">
                  <c:v>7.8038859999999997E-8</c:v>
                </c:pt>
                <c:pt idx="229">
                  <c:v>7.8033689999999996E-8</c:v>
                </c:pt>
                <c:pt idx="230">
                  <c:v>7.8028530000000006E-8</c:v>
                </c:pt>
                <c:pt idx="231">
                  <c:v>7.8023389999999995E-8</c:v>
                </c:pt>
                <c:pt idx="232">
                  <c:v>7.8018249999999998E-8</c:v>
                </c:pt>
                <c:pt idx="233">
                  <c:v>7.8013129999999994E-8</c:v>
                </c:pt>
                <c:pt idx="234">
                  <c:v>7.8008019999999999E-8</c:v>
                </c:pt>
                <c:pt idx="235">
                  <c:v>7.8002929999999998E-8</c:v>
                </c:pt>
                <c:pt idx="236">
                  <c:v>7.7997839999999997E-8</c:v>
                </c:pt>
                <c:pt idx="237">
                  <c:v>7.7992770000000002E-8</c:v>
                </c:pt>
                <c:pt idx="238">
                  <c:v>7.7987699999999994E-8</c:v>
                </c:pt>
                <c:pt idx="239">
                  <c:v>7.7982650000000005E-8</c:v>
                </c:pt>
                <c:pt idx="240">
                  <c:v>7.797761E-8</c:v>
                </c:pt>
                <c:pt idx="241">
                  <c:v>7.7972580000000005E-8</c:v>
                </c:pt>
                <c:pt idx="242">
                  <c:v>7.7967560000000006E-8</c:v>
                </c:pt>
                <c:pt idx="243">
                  <c:v>7.7962550000000004E-8</c:v>
                </c:pt>
                <c:pt idx="244">
                  <c:v>7.7957559999999994E-8</c:v>
                </c:pt>
                <c:pt idx="245">
                  <c:v>7.7952569999999999E-8</c:v>
                </c:pt>
                <c:pt idx="246">
                  <c:v>7.7947599999999996E-8</c:v>
                </c:pt>
                <c:pt idx="247">
                  <c:v>7.7942630000000006E-8</c:v>
                </c:pt>
                <c:pt idx="248">
                  <c:v>7.7937679999999997E-8</c:v>
                </c:pt>
                <c:pt idx="249">
                  <c:v>7.793273E-8</c:v>
                </c:pt>
                <c:pt idx="250">
                  <c:v>7.7927790000000001E-8</c:v>
                </c:pt>
              </c:numCache>
            </c:numRef>
          </c:yVal>
          <c:smooth val="1"/>
          <c:extLst>
            <c:ext xmlns:c16="http://schemas.microsoft.com/office/drawing/2014/chart" uri="{C3380CC4-5D6E-409C-BE32-E72D297353CC}">
              <c16:uniqueId val="{00000006-4D4C-4B1C-89A4-3D3AFACA9F2D}"/>
            </c:ext>
          </c:extLst>
        </c:ser>
        <c:ser>
          <c:idx val="7"/>
          <c:order val="7"/>
          <c:tx>
            <c:strRef>
              <c:f>marine01!$L$1</c:f>
              <c:strCache>
                <c:ptCount val="1"/>
                <c:pt idx="0">
                  <c:v>Dp(3.27006E-08) </c:v>
                </c:pt>
              </c:strCache>
            </c:strRef>
          </c:tx>
          <c:spPr>
            <a:ln w="12700">
              <a:solidFill>
                <a:srgbClr val="0000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marine01!$L$2:$L$252</c:f>
              <c:numCache>
                <c:formatCode>0.00E+00</c:formatCode>
                <c:ptCount val="251"/>
                <c:pt idx="0">
                  <c:v>4.9493579999999998E-8</c:v>
                </c:pt>
                <c:pt idx="1">
                  <c:v>6.5188540000000001E-8</c:v>
                </c:pt>
                <c:pt idx="2">
                  <c:v>6.5974719999999997E-8</c:v>
                </c:pt>
                <c:pt idx="3">
                  <c:v>6.6819520000000005E-8</c:v>
                </c:pt>
                <c:pt idx="4">
                  <c:v>6.7728210000000003E-8</c:v>
                </c:pt>
                <c:pt idx="5">
                  <c:v>6.8708809999999996E-8</c:v>
                </c:pt>
                <c:pt idx="6">
                  <c:v>6.977153E-8</c:v>
                </c:pt>
                <c:pt idx="7">
                  <c:v>7.0929180000000004E-8</c:v>
                </c:pt>
                <c:pt idx="8">
                  <c:v>7.2197839999999998E-8</c:v>
                </c:pt>
                <c:pt idx="9">
                  <c:v>7.35981E-8</c:v>
                </c:pt>
                <c:pt idx="10">
                  <c:v>7.4904280000000003E-8</c:v>
                </c:pt>
                <c:pt idx="11">
                  <c:v>7.6104869999999997E-8</c:v>
                </c:pt>
                <c:pt idx="12">
                  <c:v>7.7372859999999996E-8</c:v>
                </c:pt>
                <c:pt idx="13">
                  <c:v>7.8752129999999998E-8</c:v>
                </c:pt>
                <c:pt idx="14">
                  <c:v>8.0261069999999996E-8</c:v>
                </c:pt>
                <c:pt idx="15">
                  <c:v>8.1922710000000005E-8</c:v>
                </c:pt>
                <c:pt idx="16">
                  <c:v>8.3766379999999999E-8</c:v>
                </c:pt>
                <c:pt idx="17">
                  <c:v>8.5829449999999998E-8</c:v>
                </c:pt>
                <c:pt idx="18">
                  <c:v>8.8159270000000002E-8</c:v>
                </c:pt>
                <c:pt idx="19">
                  <c:v>9.0811240000000002E-8</c:v>
                </c:pt>
                <c:pt idx="20">
                  <c:v>9.3844930000000002E-8</c:v>
                </c:pt>
                <c:pt idx="21">
                  <c:v>9.7190939999999994E-8</c:v>
                </c:pt>
                <c:pt idx="22">
                  <c:v>1.004772E-7</c:v>
                </c:pt>
                <c:pt idx="23">
                  <c:v>1.0283769999999999E-7</c:v>
                </c:pt>
                <c:pt idx="24">
                  <c:v>1.033464E-7</c:v>
                </c:pt>
                <c:pt idx="25">
                  <c:v>1.020275E-7</c:v>
                </c:pt>
                <c:pt idx="26">
                  <c:v>9.9872769999999997E-8</c:v>
                </c:pt>
                <c:pt idx="27">
                  <c:v>9.7795330000000003E-8</c:v>
                </c:pt>
                <c:pt idx="28">
                  <c:v>9.6159109999999996E-8</c:v>
                </c:pt>
                <c:pt idx="29">
                  <c:v>9.4981520000000002E-8</c:v>
                </c:pt>
                <c:pt idx="30">
                  <c:v>9.4162850000000006E-8</c:v>
                </c:pt>
                <c:pt idx="31">
                  <c:v>9.3594389999999996E-8</c:v>
                </c:pt>
                <c:pt idx="32">
                  <c:v>9.3189690000000003E-8</c:v>
                </c:pt>
                <c:pt idx="33">
                  <c:v>9.2890229999999994E-8</c:v>
                </c:pt>
                <c:pt idx="34">
                  <c:v>9.2658419999999997E-8</c:v>
                </c:pt>
                <c:pt idx="35">
                  <c:v>9.2470850000000006E-8</c:v>
                </c:pt>
                <c:pt idx="36">
                  <c:v>9.2313370000000006E-8</c:v>
                </c:pt>
                <c:pt idx="37">
                  <c:v>9.2177329999999998E-8</c:v>
                </c:pt>
                <c:pt idx="38">
                  <c:v>9.2057279999999998E-8</c:v>
                </c:pt>
                <c:pt idx="39">
                  <c:v>9.1949760000000002E-8</c:v>
                </c:pt>
                <c:pt idx="40">
                  <c:v>9.1852360000000003E-8</c:v>
                </c:pt>
                <c:pt idx="41">
                  <c:v>9.1763370000000005E-8</c:v>
                </c:pt>
                <c:pt idx="42">
                  <c:v>9.168142E-8</c:v>
                </c:pt>
                <c:pt idx="43">
                  <c:v>9.1605559999999999E-8</c:v>
                </c:pt>
                <c:pt idx="44">
                  <c:v>9.1534989999999996E-8</c:v>
                </c:pt>
                <c:pt idx="45">
                  <c:v>9.1469060000000003E-8</c:v>
                </c:pt>
                <c:pt idx="46">
                  <c:v>9.1407230000000006E-8</c:v>
                </c:pt>
                <c:pt idx="47">
                  <c:v>9.1349050000000002E-8</c:v>
                </c:pt>
                <c:pt idx="48">
                  <c:v>9.1294170000000005E-8</c:v>
                </c:pt>
                <c:pt idx="49">
                  <c:v>9.1242219999999995E-8</c:v>
                </c:pt>
                <c:pt idx="50">
                  <c:v>9.1192929999999999E-8</c:v>
                </c:pt>
                <c:pt idx="51">
                  <c:v>9.1146059999999994E-8</c:v>
                </c:pt>
                <c:pt idx="52">
                  <c:v>9.1101359999999999E-8</c:v>
                </c:pt>
                <c:pt idx="53">
                  <c:v>9.1058710000000002E-8</c:v>
                </c:pt>
                <c:pt idx="54">
                  <c:v>9.1017880000000003E-8</c:v>
                </c:pt>
                <c:pt idx="55">
                  <c:v>9.0978769999999996E-8</c:v>
                </c:pt>
                <c:pt idx="56">
                  <c:v>9.0941229999999994E-8</c:v>
                </c:pt>
                <c:pt idx="57">
                  <c:v>9.0905130000000001E-8</c:v>
                </c:pt>
                <c:pt idx="58">
                  <c:v>9.0870430000000004E-8</c:v>
                </c:pt>
                <c:pt idx="59">
                  <c:v>9.0836959999999995E-8</c:v>
                </c:pt>
                <c:pt idx="60">
                  <c:v>9.0804649999999999E-8</c:v>
                </c:pt>
                <c:pt idx="61">
                  <c:v>9.0773460000000003E-8</c:v>
                </c:pt>
                <c:pt idx="62">
                  <c:v>9.0743280000000004E-8</c:v>
                </c:pt>
                <c:pt idx="63">
                  <c:v>9.0714070000000003E-8</c:v>
                </c:pt>
                <c:pt idx="64">
                  <c:v>9.0685759999999998E-8</c:v>
                </c:pt>
                <c:pt idx="65">
                  <c:v>9.0658300000000007E-8</c:v>
                </c:pt>
                <c:pt idx="66">
                  <c:v>9.0631640000000005E-8</c:v>
                </c:pt>
                <c:pt idx="67">
                  <c:v>9.0605750000000004E-8</c:v>
                </c:pt>
                <c:pt idx="68">
                  <c:v>9.0580569999999998E-8</c:v>
                </c:pt>
                <c:pt idx="69">
                  <c:v>9.0556050000000003E-8</c:v>
                </c:pt>
                <c:pt idx="70">
                  <c:v>9.0532170000000001E-8</c:v>
                </c:pt>
                <c:pt idx="71">
                  <c:v>9.0508909999999998E-8</c:v>
                </c:pt>
                <c:pt idx="72">
                  <c:v>9.0486210000000001E-8</c:v>
                </c:pt>
                <c:pt idx="73">
                  <c:v>9.0464069999999998E-8</c:v>
                </c:pt>
                <c:pt idx="74">
                  <c:v>9.0442459999999998E-8</c:v>
                </c:pt>
                <c:pt idx="75">
                  <c:v>9.0421340000000002E-8</c:v>
                </c:pt>
                <c:pt idx="76">
                  <c:v>9.0400690000000004E-8</c:v>
                </c:pt>
                <c:pt idx="77">
                  <c:v>9.038048E-8</c:v>
                </c:pt>
                <c:pt idx="78">
                  <c:v>9.0360720000000001E-8</c:v>
                </c:pt>
                <c:pt idx="79">
                  <c:v>9.0341359999999997E-8</c:v>
                </c:pt>
                <c:pt idx="80">
                  <c:v>9.0322400000000002E-8</c:v>
                </c:pt>
                <c:pt idx="81">
                  <c:v>9.0303819999999995E-8</c:v>
                </c:pt>
                <c:pt idx="82">
                  <c:v>9.028559E-8</c:v>
                </c:pt>
                <c:pt idx="83">
                  <c:v>9.0267710000000005E-8</c:v>
                </c:pt>
                <c:pt idx="84">
                  <c:v>9.0250169999999999E-8</c:v>
                </c:pt>
                <c:pt idx="85">
                  <c:v>9.0232950000000002E-8</c:v>
                </c:pt>
                <c:pt idx="86">
                  <c:v>9.0216029999999995E-8</c:v>
                </c:pt>
                <c:pt idx="87">
                  <c:v>9.0199420000000001E-8</c:v>
                </c:pt>
                <c:pt idx="88">
                  <c:v>9.0183080000000007E-8</c:v>
                </c:pt>
                <c:pt idx="89">
                  <c:v>9.0167019999999996E-8</c:v>
                </c:pt>
                <c:pt idx="90">
                  <c:v>9.0151229999999998E-8</c:v>
                </c:pt>
                <c:pt idx="91">
                  <c:v>9.0135679999999998E-8</c:v>
                </c:pt>
                <c:pt idx="92">
                  <c:v>9.0120390000000001E-8</c:v>
                </c:pt>
                <c:pt idx="93">
                  <c:v>9.0105330000000004E-8</c:v>
                </c:pt>
                <c:pt idx="94">
                  <c:v>9.0090499999999995E-8</c:v>
                </c:pt>
                <c:pt idx="95">
                  <c:v>9.00759E-8</c:v>
                </c:pt>
                <c:pt idx="96">
                  <c:v>9.0061509999999999E-8</c:v>
                </c:pt>
                <c:pt idx="97">
                  <c:v>9.0047319999999995E-8</c:v>
                </c:pt>
                <c:pt idx="98">
                  <c:v>9.0033330000000002E-8</c:v>
                </c:pt>
                <c:pt idx="99">
                  <c:v>9.0019529999999997E-8</c:v>
                </c:pt>
                <c:pt idx="100">
                  <c:v>9.0005930000000003E-8</c:v>
                </c:pt>
                <c:pt idx="101">
                  <c:v>8.9992500000000003E-8</c:v>
                </c:pt>
                <c:pt idx="102">
                  <c:v>8.9979260000000005E-8</c:v>
                </c:pt>
                <c:pt idx="103">
                  <c:v>8.9966169999999994E-8</c:v>
                </c:pt>
                <c:pt idx="104">
                  <c:v>8.9953260000000002E-8</c:v>
                </c:pt>
                <c:pt idx="105">
                  <c:v>8.9940499999999997E-8</c:v>
                </c:pt>
                <c:pt idx="106">
                  <c:v>8.9927910000000001E-8</c:v>
                </c:pt>
                <c:pt idx="107">
                  <c:v>8.9915449999999999E-8</c:v>
                </c:pt>
                <c:pt idx="108">
                  <c:v>8.9903149999999996E-8</c:v>
                </c:pt>
                <c:pt idx="109">
                  <c:v>8.9890989999999998E-8</c:v>
                </c:pt>
                <c:pt idx="110">
                  <c:v>8.9878980000000001E-8</c:v>
                </c:pt>
                <c:pt idx="111">
                  <c:v>8.9867090000000002E-8</c:v>
                </c:pt>
                <c:pt idx="112">
                  <c:v>8.9855339999999995E-8</c:v>
                </c:pt>
                <c:pt idx="113">
                  <c:v>8.9843710000000001E-8</c:v>
                </c:pt>
                <c:pt idx="114">
                  <c:v>8.9832200000000004E-8</c:v>
                </c:pt>
                <c:pt idx="115">
                  <c:v>8.9820820000000003E-8</c:v>
                </c:pt>
                <c:pt idx="116">
                  <c:v>8.980956E-8</c:v>
                </c:pt>
                <c:pt idx="117">
                  <c:v>8.9798409999999999E-8</c:v>
                </c:pt>
                <c:pt idx="118">
                  <c:v>8.9787370000000001E-8</c:v>
                </c:pt>
                <c:pt idx="119">
                  <c:v>8.9776440000000004E-8</c:v>
                </c:pt>
                <c:pt idx="120">
                  <c:v>8.9765609999999999E-8</c:v>
                </c:pt>
                <c:pt idx="121">
                  <c:v>8.9754889999999997E-8</c:v>
                </c:pt>
                <c:pt idx="122">
                  <c:v>8.9744269999999999E-8</c:v>
                </c:pt>
                <c:pt idx="123">
                  <c:v>8.9733739999999998E-8</c:v>
                </c:pt>
                <c:pt idx="124">
                  <c:v>8.9723319999999998E-8</c:v>
                </c:pt>
                <c:pt idx="125">
                  <c:v>8.9712989999999994E-8</c:v>
                </c:pt>
                <c:pt idx="126">
                  <c:v>8.9702740000000002E-8</c:v>
                </c:pt>
                <c:pt idx="127">
                  <c:v>8.9692590000000003E-8</c:v>
                </c:pt>
                <c:pt idx="128">
                  <c:v>8.9682520000000002E-8</c:v>
                </c:pt>
                <c:pt idx="129">
                  <c:v>8.9672539999999997E-8</c:v>
                </c:pt>
                <c:pt idx="130">
                  <c:v>8.9662650000000001E-8</c:v>
                </c:pt>
                <c:pt idx="131">
                  <c:v>8.9652829999999994E-8</c:v>
                </c:pt>
                <c:pt idx="132">
                  <c:v>8.964309E-8</c:v>
                </c:pt>
                <c:pt idx="133">
                  <c:v>8.9633440000000001E-8</c:v>
                </c:pt>
                <c:pt idx="134">
                  <c:v>8.9623860000000004E-8</c:v>
                </c:pt>
                <c:pt idx="135">
                  <c:v>8.9614349999999997E-8</c:v>
                </c:pt>
                <c:pt idx="136">
                  <c:v>8.9604910000000005E-8</c:v>
                </c:pt>
                <c:pt idx="137">
                  <c:v>8.9595549999999999E-8</c:v>
                </c:pt>
                <c:pt idx="138">
                  <c:v>8.9586249999999999E-8</c:v>
                </c:pt>
                <c:pt idx="139">
                  <c:v>8.9577020000000002E-8</c:v>
                </c:pt>
                <c:pt idx="140">
                  <c:v>8.9567859999999993E-8</c:v>
                </c:pt>
                <c:pt idx="141">
                  <c:v>8.9558770000000001E-8</c:v>
                </c:pt>
                <c:pt idx="142">
                  <c:v>8.9549740000000001E-8</c:v>
                </c:pt>
                <c:pt idx="143">
                  <c:v>8.9540769999999994E-8</c:v>
                </c:pt>
                <c:pt idx="144">
                  <c:v>8.9531860000000006E-8</c:v>
                </c:pt>
                <c:pt idx="145">
                  <c:v>8.9523019999999993E-8</c:v>
                </c:pt>
                <c:pt idx="146">
                  <c:v>8.9514230000000004E-8</c:v>
                </c:pt>
                <c:pt idx="147">
                  <c:v>8.9505499999999994E-8</c:v>
                </c:pt>
                <c:pt idx="148">
                  <c:v>8.9496830000000003E-8</c:v>
                </c:pt>
                <c:pt idx="149">
                  <c:v>8.9488209999999994E-8</c:v>
                </c:pt>
                <c:pt idx="150">
                  <c:v>8.9479650000000005E-8</c:v>
                </c:pt>
                <c:pt idx="151">
                  <c:v>8.9471139999999999E-8</c:v>
                </c:pt>
                <c:pt idx="152">
                  <c:v>8.9462680000000002E-8</c:v>
                </c:pt>
                <c:pt idx="153">
                  <c:v>8.9454279999999998E-8</c:v>
                </c:pt>
                <c:pt idx="154">
                  <c:v>8.9445919999999993E-8</c:v>
                </c:pt>
                <c:pt idx="155">
                  <c:v>8.9437619999999995E-8</c:v>
                </c:pt>
                <c:pt idx="156">
                  <c:v>8.9429359999999995E-8</c:v>
                </c:pt>
                <c:pt idx="157">
                  <c:v>8.9421150000000005E-8</c:v>
                </c:pt>
                <c:pt idx="158">
                  <c:v>8.9412999999999995E-8</c:v>
                </c:pt>
                <c:pt idx="159">
                  <c:v>8.940488E-8</c:v>
                </c:pt>
                <c:pt idx="160">
                  <c:v>8.9396810000000002E-8</c:v>
                </c:pt>
                <c:pt idx="161">
                  <c:v>8.9388780000000003E-8</c:v>
                </c:pt>
                <c:pt idx="162">
                  <c:v>8.9380800000000001E-8</c:v>
                </c:pt>
                <c:pt idx="163">
                  <c:v>8.9372859999999997E-8</c:v>
                </c:pt>
                <c:pt idx="164">
                  <c:v>8.9364959999999994E-8</c:v>
                </c:pt>
                <c:pt idx="165">
                  <c:v>8.9357109999999999E-8</c:v>
                </c:pt>
                <c:pt idx="166">
                  <c:v>8.9349300000000005E-8</c:v>
                </c:pt>
                <c:pt idx="167">
                  <c:v>8.9341529999999996E-8</c:v>
                </c:pt>
                <c:pt idx="168">
                  <c:v>8.9333790000000004E-8</c:v>
                </c:pt>
                <c:pt idx="169">
                  <c:v>8.9326089999999998E-8</c:v>
                </c:pt>
                <c:pt idx="170">
                  <c:v>8.9318430000000004E-8</c:v>
                </c:pt>
                <c:pt idx="171">
                  <c:v>8.9310819999999994E-8</c:v>
                </c:pt>
                <c:pt idx="172">
                  <c:v>8.9303230000000003E-8</c:v>
                </c:pt>
                <c:pt idx="173">
                  <c:v>8.9295679999999998E-8</c:v>
                </c:pt>
                <c:pt idx="174">
                  <c:v>8.9288170000000006E-8</c:v>
                </c:pt>
                <c:pt idx="175">
                  <c:v>8.9280690000000004E-8</c:v>
                </c:pt>
                <c:pt idx="176">
                  <c:v>8.9273250000000002E-8</c:v>
                </c:pt>
                <c:pt idx="177">
                  <c:v>8.9265849999999999E-8</c:v>
                </c:pt>
                <c:pt idx="178">
                  <c:v>8.9258470000000002E-8</c:v>
                </c:pt>
                <c:pt idx="179">
                  <c:v>8.9251130000000005E-8</c:v>
                </c:pt>
                <c:pt idx="180">
                  <c:v>8.9243819999999997E-8</c:v>
                </c:pt>
                <c:pt idx="181">
                  <c:v>8.9236550000000002E-8</c:v>
                </c:pt>
                <c:pt idx="182">
                  <c:v>8.9229300000000001E-8</c:v>
                </c:pt>
                <c:pt idx="183">
                  <c:v>8.9222080000000002E-8</c:v>
                </c:pt>
                <c:pt idx="184">
                  <c:v>8.9214900000000003E-8</c:v>
                </c:pt>
                <c:pt idx="185">
                  <c:v>8.9207749999999994E-8</c:v>
                </c:pt>
                <c:pt idx="186">
                  <c:v>8.9200620000000004E-8</c:v>
                </c:pt>
                <c:pt idx="187">
                  <c:v>8.919353E-8</c:v>
                </c:pt>
                <c:pt idx="188">
                  <c:v>8.9186460000000003E-8</c:v>
                </c:pt>
                <c:pt idx="189">
                  <c:v>8.9179419999999996E-8</c:v>
                </c:pt>
                <c:pt idx="190">
                  <c:v>8.9172410000000004E-8</c:v>
                </c:pt>
                <c:pt idx="191">
                  <c:v>8.9165420000000006E-8</c:v>
                </c:pt>
                <c:pt idx="192">
                  <c:v>8.9158469999999994E-8</c:v>
                </c:pt>
                <c:pt idx="193">
                  <c:v>8.9151540000000002E-8</c:v>
                </c:pt>
                <c:pt idx="194">
                  <c:v>8.9144630000000003E-8</c:v>
                </c:pt>
                <c:pt idx="195">
                  <c:v>8.9137760000000003E-8</c:v>
                </c:pt>
                <c:pt idx="196">
                  <c:v>8.9130909999999997E-8</c:v>
                </c:pt>
                <c:pt idx="197">
                  <c:v>8.9124079999999997E-8</c:v>
                </c:pt>
                <c:pt idx="198">
                  <c:v>8.911728E-8</c:v>
                </c:pt>
                <c:pt idx="199">
                  <c:v>8.9110499999999996E-8</c:v>
                </c:pt>
                <c:pt idx="200">
                  <c:v>8.9103739999999998E-8</c:v>
                </c:pt>
                <c:pt idx="201">
                  <c:v>8.909702E-8</c:v>
                </c:pt>
                <c:pt idx="202">
                  <c:v>8.9090309999999999E-8</c:v>
                </c:pt>
                <c:pt idx="203">
                  <c:v>8.908363E-8</c:v>
                </c:pt>
                <c:pt idx="204">
                  <c:v>8.9076959999999998E-8</c:v>
                </c:pt>
                <c:pt idx="205">
                  <c:v>8.9070329999999996E-8</c:v>
                </c:pt>
                <c:pt idx="206">
                  <c:v>8.9063710000000003E-8</c:v>
                </c:pt>
                <c:pt idx="207">
                  <c:v>8.905712E-8</c:v>
                </c:pt>
                <c:pt idx="208">
                  <c:v>8.9050539999999993E-8</c:v>
                </c:pt>
                <c:pt idx="209">
                  <c:v>8.9044E-8</c:v>
                </c:pt>
                <c:pt idx="210">
                  <c:v>8.9037470000000003E-8</c:v>
                </c:pt>
                <c:pt idx="211">
                  <c:v>8.9030959999999999E-8</c:v>
                </c:pt>
                <c:pt idx="212">
                  <c:v>8.9024470000000001E-8</c:v>
                </c:pt>
                <c:pt idx="213">
                  <c:v>8.9017999999999997E-8</c:v>
                </c:pt>
                <c:pt idx="214">
                  <c:v>8.9011549999999999E-8</c:v>
                </c:pt>
                <c:pt idx="215">
                  <c:v>8.9005119999999994E-8</c:v>
                </c:pt>
                <c:pt idx="216">
                  <c:v>8.8998720000000005E-8</c:v>
                </c:pt>
                <c:pt idx="217">
                  <c:v>8.8992320000000003E-8</c:v>
                </c:pt>
                <c:pt idx="218">
                  <c:v>8.8985960000000001E-8</c:v>
                </c:pt>
                <c:pt idx="219">
                  <c:v>8.8979599999999998E-8</c:v>
                </c:pt>
                <c:pt idx="220">
                  <c:v>8.8973269999999999E-8</c:v>
                </c:pt>
                <c:pt idx="221">
                  <c:v>8.8966949999999996E-8</c:v>
                </c:pt>
                <c:pt idx="222">
                  <c:v>8.8960659999999996E-8</c:v>
                </c:pt>
                <c:pt idx="223">
                  <c:v>8.8954380000000006E-8</c:v>
                </c:pt>
                <c:pt idx="224">
                  <c:v>8.8948119999999995E-8</c:v>
                </c:pt>
                <c:pt idx="225">
                  <c:v>8.8941869999999995E-8</c:v>
                </c:pt>
                <c:pt idx="226">
                  <c:v>8.8935649999999997E-8</c:v>
                </c:pt>
                <c:pt idx="227">
                  <c:v>8.892943E-8</c:v>
                </c:pt>
                <c:pt idx="228">
                  <c:v>8.8923240000000005E-8</c:v>
                </c:pt>
                <c:pt idx="229">
                  <c:v>8.8917059999999994E-8</c:v>
                </c:pt>
                <c:pt idx="230">
                  <c:v>8.8910900000000002E-8</c:v>
                </c:pt>
                <c:pt idx="231">
                  <c:v>8.8904760000000004E-8</c:v>
                </c:pt>
                <c:pt idx="232">
                  <c:v>8.8898630000000002E-8</c:v>
                </c:pt>
                <c:pt idx="233">
                  <c:v>8.8892520000000006E-8</c:v>
                </c:pt>
                <c:pt idx="234">
                  <c:v>8.8886419999999994E-8</c:v>
                </c:pt>
                <c:pt idx="235">
                  <c:v>8.8880340000000002E-8</c:v>
                </c:pt>
                <c:pt idx="236">
                  <c:v>8.8874270000000006E-8</c:v>
                </c:pt>
                <c:pt idx="237">
                  <c:v>8.8868220000000003E-8</c:v>
                </c:pt>
                <c:pt idx="238">
                  <c:v>8.8862190000000006E-8</c:v>
                </c:pt>
                <c:pt idx="239">
                  <c:v>8.8856170000000006E-8</c:v>
                </c:pt>
                <c:pt idx="240">
                  <c:v>8.8850160000000003E-8</c:v>
                </c:pt>
                <c:pt idx="241">
                  <c:v>8.8844170000000006E-8</c:v>
                </c:pt>
                <c:pt idx="242">
                  <c:v>8.8838190000000005E-8</c:v>
                </c:pt>
                <c:pt idx="243">
                  <c:v>8.8832220000000002E-8</c:v>
                </c:pt>
                <c:pt idx="244">
                  <c:v>8.8826270000000004E-8</c:v>
                </c:pt>
                <c:pt idx="245">
                  <c:v>8.882034E-8</c:v>
                </c:pt>
                <c:pt idx="246">
                  <c:v>8.8814409999999995E-8</c:v>
                </c:pt>
                <c:pt idx="247">
                  <c:v>8.8808509999999994E-8</c:v>
                </c:pt>
                <c:pt idx="248">
                  <c:v>8.8802610000000006E-8</c:v>
                </c:pt>
                <c:pt idx="249">
                  <c:v>8.8796729999999998E-8</c:v>
                </c:pt>
                <c:pt idx="250">
                  <c:v>8.8790859999999999E-8</c:v>
                </c:pt>
              </c:numCache>
            </c:numRef>
          </c:yVal>
          <c:smooth val="1"/>
          <c:extLst>
            <c:ext xmlns:c16="http://schemas.microsoft.com/office/drawing/2014/chart" uri="{C3380CC4-5D6E-409C-BE32-E72D297353CC}">
              <c16:uniqueId val="{00000007-4D4C-4B1C-89A4-3D3AFACA9F2D}"/>
            </c:ext>
          </c:extLst>
        </c:ser>
        <c:ser>
          <c:idx val="8"/>
          <c:order val="8"/>
          <c:tx>
            <c:strRef>
              <c:f>marine01!$M$1</c:f>
              <c:strCache>
                <c:ptCount val="1"/>
                <c:pt idx="0">
                  <c:v>Dp(3.58693E-08) </c:v>
                </c:pt>
              </c:strCache>
            </c:strRef>
          </c:tx>
          <c:spPr>
            <a:ln w="12700">
              <a:solidFill>
                <a:srgbClr val="00CC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marine01!$M$2:$M$252</c:f>
              <c:numCache>
                <c:formatCode>0.00E+00</c:formatCode>
                <c:ptCount val="251"/>
                <c:pt idx="0">
                  <c:v>5.5784090000000001E-8</c:v>
                </c:pt>
                <c:pt idx="1">
                  <c:v>7.2810540000000002E-8</c:v>
                </c:pt>
                <c:pt idx="2">
                  <c:v>7.3746059999999997E-8</c:v>
                </c:pt>
                <c:pt idx="3">
                  <c:v>7.4754579999999995E-8</c:v>
                </c:pt>
                <c:pt idx="4">
                  <c:v>7.5843330000000006E-8</c:v>
                </c:pt>
                <c:pt idx="5">
                  <c:v>7.7023030000000004E-8</c:v>
                </c:pt>
                <c:pt idx="6">
                  <c:v>7.8307429999999999E-8</c:v>
                </c:pt>
                <c:pt idx="7">
                  <c:v>7.9713930000000006E-8</c:v>
                </c:pt>
                <c:pt idx="8">
                  <c:v>8.1264700000000004E-8</c:v>
                </c:pt>
                <c:pt idx="9">
                  <c:v>8.2576539999999998E-8</c:v>
                </c:pt>
                <c:pt idx="10">
                  <c:v>8.388527E-8</c:v>
                </c:pt>
                <c:pt idx="11">
                  <c:v>8.529422E-8</c:v>
                </c:pt>
                <c:pt idx="12">
                  <c:v>8.6826870000000005E-8</c:v>
                </c:pt>
                <c:pt idx="13">
                  <c:v>8.8503790000000002E-8</c:v>
                </c:pt>
                <c:pt idx="14">
                  <c:v>9.0350750000000006E-8</c:v>
                </c:pt>
                <c:pt idx="15">
                  <c:v>9.2400700000000005E-8</c:v>
                </c:pt>
                <c:pt idx="16">
                  <c:v>9.4696599999999996E-8</c:v>
                </c:pt>
                <c:pt idx="17">
                  <c:v>9.7294969999999996E-8</c:v>
                </c:pt>
                <c:pt idx="18">
                  <c:v>1.002706E-7</c:v>
                </c:pt>
                <c:pt idx="19">
                  <c:v>1.037184E-7</c:v>
                </c:pt>
                <c:pt idx="20">
                  <c:v>1.077547E-7</c:v>
                </c:pt>
                <c:pt idx="21">
                  <c:v>1.123449E-7</c:v>
                </c:pt>
                <c:pt idx="22">
                  <c:v>1.170316E-7</c:v>
                </c:pt>
                <c:pt idx="23">
                  <c:v>1.2054239999999999E-7</c:v>
                </c:pt>
                <c:pt idx="24">
                  <c:v>1.213332E-7</c:v>
                </c:pt>
                <c:pt idx="25">
                  <c:v>1.1935479999999999E-7</c:v>
                </c:pt>
                <c:pt idx="26">
                  <c:v>1.161898E-7</c:v>
                </c:pt>
                <c:pt idx="27">
                  <c:v>1.132224E-7</c:v>
                </c:pt>
                <c:pt idx="28">
                  <c:v>1.1093719999999999E-7</c:v>
                </c:pt>
                <c:pt idx="29">
                  <c:v>1.093182E-7</c:v>
                </c:pt>
                <c:pt idx="30">
                  <c:v>1.082046E-7</c:v>
                </c:pt>
                <c:pt idx="31">
                  <c:v>1.074368E-7</c:v>
                </c:pt>
                <c:pt idx="32">
                  <c:v>1.06893E-7</c:v>
                </c:pt>
                <c:pt idx="33">
                  <c:v>1.064922E-7</c:v>
                </c:pt>
                <c:pt idx="34">
                  <c:v>1.061829E-7</c:v>
                </c:pt>
                <c:pt idx="35">
                  <c:v>1.059332E-7</c:v>
                </c:pt>
                <c:pt idx="36">
                  <c:v>1.05724E-7</c:v>
                </c:pt>
                <c:pt idx="37">
                  <c:v>1.055436E-7</c:v>
                </c:pt>
                <c:pt idx="38">
                  <c:v>1.053847E-7</c:v>
                </c:pt>
                <c:pt idx="39">
                  <c:v>1.052426E-7</c:v>
                </c:pt>
                <c:pt idx="40">
                  <c:v>1.05114E-7</c:v>
                </c:pt>
                <c:pt idx="41">
                  <c:v>1.0499669999999999E-7</c:v>
                </c:pt>
                <c:pt idx="42">
                  <c:v>1.048888E-7</c:v>
                </c:pt>
                <c:pt idx="43">
                  <c:v>1.047891E-7</c:v>
                </c:pt>
                <c:pt idx="44">
                  <c:v>1.046964E-7</c:v>
                </c:pt>
                <c:pt idx="45">
                  <c:v>1.046098E-7</c:v>
                </c:pt>
                <c:pt idx="46">
                  <c:v>1.045288E-7</c:v>
                </c:pt>
                <c:pt idx="47">
                  <c:v>1.0445259999999999E-7</c:v>
                </c:pt>
                <c:pt idx="48">
                  <c:v>1.043808E-7</c:v>
                </c:pt>
                <c:pt idx="49">
                  <c:v>1.043129E-7</c:v>
                </c:pt>
                <c:pt idx="50">
                  <c:v>1.042485E-7</c:v>
                </c:pt>
                <c:pt idx="51">
                  <c:v>1.041874E-7</c:v>
                </c:pt>
                <c:pt idx="52">
                  <c:v>1.041291E-7</c:v>
                </c:pt>
                <c:pt idx="53">
                  <c:v>1.040736E-7</c:v>
                </c:pt>
                <c:pt idx="54">
                  <c:v>1.040204E-7</c:v>
                </c:pt>
                <c:pt idx="55">
                  <c:v>1.039696E-7</c:v>
                </c:pt>
                <c:pt idx="56">
                  <c:v>1.039208E-7</c:v>
                </c:pt>
                <c:pt idx="57">
                  <c:v>1.038739E-7</c:v>
                </c:pt>
                <c:pt idx="58">
                  <c:v>1.038289E-7</c:v>
                </c:pt>
                <c:pt idx="59">
                  <c:v>1.0378560000000001E-7</c:v>
                </c:pt>
                <c:pt idx="60">
                  <c:v>1.037437E-7</c:v>
                </c:pt>
                <c:pt idx="61">
                  <c:v>1.037033E-7</c:v>
                </c:pt>
                <c:pt idx="62">
                  <c:v>1.036643E-7</c:v>
                </c:pt>
                <c:pt idx="63">
                  <c:v>1.036266E-7</c:v>
                </c:pt>
                <c:pt idx="64">
                  <c:v>1.0359E-7</c:v>
                </c:pt>
                <c:pt idx="65">
                  <c:v>1.0355459999999999E-7</c:v>
                </c:pt>
                <c:pt idx="66">
                  <c:v>1.035202E-7</c:v>
                </c:pt>
                <c:pt idx="67">
                  <c:v>1.034869E-7</c:v>
                </c:pt>
                <c:pt idx="68">
                  <c:v>1.034545E-7</c:v>
                </c:pt>
                <c:pt idx="69">
                  <c:v>1.0342289999999999E-7</c:v>
                </c:pt>
                <c:pt idx="70">
                  <c:v>1.033922E-7</c:v>
                </c:pt>
                <c:pt idx="71">
                  <c:v>1.033624E-7</c:v>
                </c:pt>
                <c:pt idx="72">
                  <c:v>1.033332E-7</c:v>
                </c:pt>
                <c:pt idx="73">
                  <c:v>1.033048E-7</c:v>
                </c:pt>
                <c:pt idx="74">
                  <c:v>1.032771E-7</c:v>
                </c:pt>
                <c:pt idx="75">
                  <c:v>1.0325009999999999E-7</c:v>
                </c:pt>
                <c:pt idx="76">
                  <c:v>1.032236E-7</c:v>
                </c:pt>
                <c:pt idx="77">
                  <c:v>1.031978E-7</c:v>
                </c:pt>
                <c:pt idx="78">
                  <c:v>1.0317250000000001E-7</c:v>
                </c:pt>
                <c:pt idx="79">
                  <c:v>1.0314779999999999E-7</c:v>
                </c:pt>
                <c:pt idx="80">
                  <c:v>1.031236E-7</c:v>
                </c:pt>
                <c:pt idx="81">
                  <c:v>1.030999E-7</c:v>
                </c:pt>
                <c:pt idx="82">
                  <c:v>1.030766E-7</c:v>
                </c:pt>
                <c:pt idx="83">
                  <c:v>1.0305380000000001E-7</c:v>
                </c:pt>
                <c:pt idx="84">
                  <c:v>1.0303150000000001E-7</c:v>
                </c:pt>
                <c:pt idx="85">
                  <c:v>1.030096E-7</c:v>
                </c:pt>
                <c:pt idx="86">
                  <c:v>1.029881E-7</c:v>
                </c:pt>
                <c:pt idx="87">
                  <c:v>1.02967E-7</c:v>
                </c:pt>
                <c:pt idx="88">
                  <c:v>1.029462E-7</c:v>
                </c:pt>
                <c:pt idx="89">
                  <c:v>1.0292579999999999E-7</c:v>
                </c:pt>
                <c:pt idx="90">
                  <c:v>1.029058E-7</c:v>
                </c:pt>
                <c:pt idx="91">
                  <c:v>1.028861E-7</c:v>
                </c:pt>
                <c:pt idx="92">
                  <c:v>1.028667E-7</c:v>
                </c:pt>
                <c:pt idx="93">
                  <c:v>1.028476E-7</c:v>
                </c:pt>
                <c:pt idx="94">
                  <c:v>1.028289E-7</c:v>
                </c:pt>
                <c:pt idx="95">
                  <c:v>1.028104E-7</c:v>
                </c:pt>
                <c:pt idx="96">
                  <c:v>1.027922E-7</c:v>
                </c:pt>
                <c:pt idx="97">
                  <c:v>1.0277429999999999E-7</c:v>
                </c:pt>
                <c:pt idx="98">
                  <c:v>1.027566E-7</c:v>
                </c:pt>
                <c:pt idx="99">
                  <c:v>1.027392E-7</c:v>
                </c:pt>
                <c:pt idx="100">
                  <c:v>1.02722E-7</c:v>
                </c:pt>
                <c:pt idx="101">
                  <c:v>1.027051E-7</c:v>
                </c:pt>
                <c:pt idx="102">
                  <c:v>1.0268839999999999E-7</c:v>
                </c:pt>
                <c:pt idx="103">
                  <c:v>1.0267199999999999E-7</c:v>
                </c:pt>
                <c:pt idx="104">
                  <c:v>1.026557E-7</c:v>
                </c:pt>
                <c:pt idx="105">
                  <c:v>1.0263969999999999E-7</c:v>
                </c:pt>
                <c:pt idx="106">
                  <c:v>1.026238E-7</c:v>
                </c:pt>
                <c:pt idx="107">
                  <c:v>1.026082E-7</c:v>
                </c:pt>
                <c:pt idx="108">
                  <c:v>1.0259269999999999E-7</c:v>
                </c:pt>
                <c:pt idx="109">
                  <c:v>1.0257750000000001E-7</c:v>
                </c:pt>
                <c:pt idx="110">
                  <c:v>1.025624E-7</c:v>
                </c:pt>
                <c:pt idx="111">
                  <c:v>1.025475E-7</c:v>
                </c:pt>
                <c:pt idx="112">
                  <c:v>1.025328E-7</c:v>
                </c:pt>
                <c:pt idx="113">
                  <c:v>1.025182E-7</c:v>
                </c:pt>
                <c:pt idx="114">
                  <c:v>1.025038E-7</c:v>
                </c:pt>
                <c:pt idx="115">
                  <c:v>1.024896E-7</c:v>
                </c:pt>
                <c:pt idx="116">
                  <c:v>1.024755E-7</c:v>
                </c:pt>
                <c:pt idx="117">
                  <c:v>1.024616E-7</c:v>
                </c:pt>
                <c:pt idx="118">
                  <c:v>1.0244779999999999E-7</c:v>
                </c:pt>
                <c:pt idx="119">
                  <c:v>1.024342E-7</c:v>
                </c:pt>
                <c:pt idx="120">
                  <c:v>1.0242060000000001E-7</c:v>
                </c:pt>
                <c:pt idx="121">
                  <c:v>1.024073E-7</c:v>
                </c:pt>
                <c:pt idx="122">
                  <c:v>1.02394E-7</c:v>
                </c:pt>
                <c:pt idx="123">
                  <c:v>1.023809E-7</c:v>
                </c:pt>
                <c:pt idx="124">
                  <c:v>1.0236799999999999E-7</c:v>
                </c:pt>
                <c:pt idx="125">
                  <c:v>1.023551E-7</c:v>
                </c:pt>
                <c:pt idx="126">
                  <c:v>1.0234229999999999E-7</c:v>
                </c:pt>
                <c:pt idx="127">
                  <c:v>1.023297E-7</c:v>
                </c:pt>
                <c:pt idx="128">
                  <c:v>1.023172E-7</c:v>
                </c:pt>
                <c:pt idx="129">
                  <c:v>1.023048E-7</c:v>
                </c:pt>
                <c:pt idx="130">
                  <c:v>1.022925E-7</c:v>
                </c:pt>
                <c:pt idx="131">
                  <c:v>1.022803E-7</c:v>
                </c:pt>
                <c:pt idx="132">
                  <c:v>1.022683E-7</c:v>
                </c:pt>
                <c:pt idx="133">
                  <c:v>1.022563E-7</c:v>
                </c:pt>
                <c:pt idx="134">
                  <c:v>1.0224439999999999E-7</c:v>
                </c:pt>
                <c:pt idx="135">
                  <c:v>1.022326E-7</c:v>
                </c:pt>
                <c:pt idx="136">
                  <c:v>1.02221E-7</c:v>
                </c:pt>
                <c:pt idx="137">
                  <c:v>1.0220939999999999E-7</c:v>
                </c:pt>
                <c:pt idx="138">
                  <c:v>1.0219789999999999E-7</c:v>
                </c:pt>
                <c:pt idx="139">
                  <c:v>1.021865E-7</c:v>
                </c:pt>
                <c:pt idx="140">
                  <c:v>1.0217510000000001E-7</c:v>
                </c:pt>
                <c:pt idx="141">
                  <c:v>1.021639E-7</c:v>
                </c:pt>
                <c:pt idx="142">
                  <c:v>1.021527E-7</c:v>
                </c:pt>
                <c:pt idx="143">
                  <c:v>1.021417E-7</c:v>
                </c:pt>
                <c:pt idx="144">
                  <c:v>1.021307E-7</c:v>
                </c:pt>
                <c:pt idx="145">
                  <c:v>1.0211980000000001E-7</c:v>
                </c:pt>
                <c:pt idx="146">
                  <c:v>1.021089E-7</c:v>
                </c:pt>
                <c:pt idx="147">
                  <c:v>1.020982E-7</c:v>
                </c:pt>
                <c:pt idx="148">
                  <c:v>1.0208749999999999E-7</c:v>
                </c:pt>
                <c:pt idx="149">
                  <c:v>1.020769E-7</c:v>
                </c:pt>
                <c:pt idx="150">
                  <c:v>1.020664E-7</c:v>
                </c:pt>
                <c:pt idx="151">
                  <c:v>1.0205590000000001E-7</c:v>
                </c:pt>
                <c:pt idx="152">
                  <c:v>1.020455E-7</c:v>
                </c:pt>
                <c:pt idx="153">
                  <c:v>1.0203510000000001E-7</c:v>
                </c:pt>
                <c:pt idx="154">
                  <c:v>1.020249E-7</c:v>
                </c:pt>
                <c:pt idx="155">
                  <c:v>1.020147E-7</c:v>
                </c:pt>
                <c:pt idx="156">
                  <c:v>1.0200450000000001E-7</c:v>
                </c:pt>
                <c:pt idx="157">
                  <c:v>1.0199449999999999E-7</c:v>
                </c:pt>
                <c:pt idx="158">
                  <c:v>1.019845E-7</c:v>
                </c:pt>
                <c:pt idx="159">
                  <c:v>1.019745E-7</c:v>
                </c:pt>
                <c:pt idx="160">
                  <c:v>1.0196460000000001E-7</c:v>
                </c:pt>
                <c:pt idx="161">
                  <c:v>1.019548E-7</c:v>
                </c:pt>
                <c:pt idx="162">
                  <c:v>1.01945E-7</c:v>
                </c:pt>
                <c:pt idx="163">
                  <c:v>1.019353E-7</c:v>
                </c:pt>
                <c:pt idx="164">
                  <c:v>1.019256E-7</c:v>
                </c:pt>
                <c:pt idx="165">
                  <c:v>1.01916E-7</c:v>
                </c:pt>
                <c:pt idx="166">
                  <c:v>1.0190639999999999E-7</c:v>
                </c:pt>
                <c:pt idx="167">
                  <c:v>1.018969E-7</c:v>
                </c:pt>
                <c:pt idx="168">
                  <c:v>1.018875E-7</c:v>
                </c:pt>
                <c:pt idx="169">
                  <c:v>1.018781E-7</c:v>
                </c:pt>
                <c:pt idx="170">
                  <c:v>1.0186869999999999E-7</c:v>
                </c:pt>
                <c:pt idx="171">
                  <c:v>1.0185939999999999E-7</c:v>
                </c:pt>
                <c:pt idx="172">
                  <c:v>1.018502E-7</c:v>
                </c:pt>
                <c:pt idx="173">
                  <c:v>1.0184100000000001E-7</c:v>
                </c:pt>
                <c:pt idx="174">
                  <c:v>1.018318E-7</c:v>
                </c:pt>
                <c:pt idx="175">
                  <c:v>1.0182269999999999E-7</c:v>
                </c:pt>
                <c:pt idx="176">
                  <c:v>1.0181360000000001E-7</c:v>
                </c:pt>
                <c:pt idx="177">
                  <c:v>1.018046E-7</c:v>
                </c:pt>
                <c:pt idx="178">
                  <c:v>1.017956E-7</c:v>
                </c:pt>
                <c:pt idx="179">
                  <c:v>1.0178669999999999E-7</c:v>
                </c:pt>
                <c:pt idx="180">
                  <c:v>1.017778E-7</c:v>
                </c:pt>
                <c:pt idx="181">
                  <c:v>1.017689E-7</c:v>
                </c:pt>
                <c:pt idx="182">
                  <c:v>1.017601E-7</c:v>
                </c:pt>
                <c:pt idx="183">
                  <c:v>1.017513E-7</c:v>
                </c:pt>
                <c:pt idx="184">
                  <c:v>1.017426E-7</c:v>
                </c:pt>
                <c:pt idx="185">
                  <c:v>1.017339E-7</c:v>
                </c:pt>
                <c:pt idx="186">
                  <c:v>1.017252E-7</c:v>
                </c:pt>
                <c:pt idx="187">
                  <c:v>1.017166E-7</c:v>
                </c:pt>
                <c:pt idx="188">
                  <c:v>1.01708E-7</c:v>
                </c:pt>
                <c:pt idx="189">
                  <c:v>1.016995E-7</c:v>
                </c:pt>
                <c:pt idx="190">
                  <c:v>1.0169099999999999E-7</c:v>
                </c:pt>
                <c:pt idx="191">
                  <c:v>1.016825E-7</c:v>
                </c:pt>
                <c:pt idx="192">
                  <c:v>1.0167410000000001E-7</c:v>
                </c:pt>
                <c:pt idx="193">
                  <c:v>1.016657E-7</c:v>
                </c:pt>
                <c:pt idx="194">
                  <c:v>1.016573E-7</c:v>
                </c:pt>
                <c:pt idx="195">
                  <c:v>1.01649E-7</c:v>
                </c:pt>
                <c:pt idx="196">
                  <c:v>1.016407E-7</c:v>
                </c:pt>
                <c:pt idx="197">
                  <c:v>1.016324E-7</c:v>
                </c:pt>
                <c:pt idx="198">
                  <c:v>1.0162419999999999E-7</c:v>
                </c:pt>
                <c:pt idx="199">
                  <c:v>1.01616E-7</c:v>
                </c:pt>
                <c:pt idx="200">
                  <c:v>1.0160779999999999E-7</c:v>
                </c:pt>
                <c:pt idx="201">
                  <c:v>1.0159969999999999E-7</c:v>
                </c:pt>
                <c:pt idx="202">
                  <c:v>1.0159160000000001E-7</c:v>
                </c:pt>
                <c:pt idx="203">
                  <c:v>1.015835E-7</c:v>
                </c:pt>
                <c:pt idx="204">
                  <c:v>1.015755E-7</c:v>
                </c:pt>
                <c:pt idx="205">
                  <c:v>1.0156739999999999E-7</c:v>
                </c:pt>
                <c:pt idx="206">
                  <c:v>1.015594E-7</c:v>
                </c:pt>
                <c:pt idx="207">
                  <c:v>1.0155149999999999E-7</c:v>
                </c:pt>
                <c:pt idx="208">
                  <c:v>1.015436E-7</c:v>
                </c:pt>
                <c:pt idx="209">
                  <c:v>1.015356E-7</c:v>
                </c:pt>
                <c:pt idx="210">
                  <c:v>1.015278E-7</c:v>
                </c:pt>
                <c:pt idx="211">
                  <c:v>1.0151990000000001E-7</c:v>
                </c:pt>
                <c:pt idx="212">
                  <c:v>1.0151209999999999E-7</c:v>
                </c:pt>
                <c:pt idx="213">
                  <c:v>1.015043E-7</c:v>
                </c:pt>
                <c:pt idx="214">
                  <c:v>1.014965E-7</c:v>
                </c:pt>
                <c:pt idx="215">
                  <c:v>1.0148880000000001E-7</c:v>
                </c:pt>
                <c:pt idx="216">
                  <c:v>1.014811E-7</c:v>
                </c:pt>
                <c:pt idx="217">
                  <c:v>1.0147340000000001E-7</c:v>
                </c:pt>
                <c:pt idx="218">
                  <c:v>1.014657E-7</c:v>
                </c:pt>
                <c:pt idx="219">
                  <c:v>1.014581E-7</c:v>
                </c:pt>
                <c:pt idx="220">
                  <c:v>1.0145039999999999E-7</c:v>
                </c:pt>
                <c:pt idx="221">
                  <c:v>1.014429E-7</c:v>
                </c:pt>
                <c:pt idx="222">
                  <c:v>1.014353E-7</c:v>
                </c:pt>
                <c:pt idx="223">
                  <c:v>1.014277E-7</c:v>
                </c:pt>
                <c:pt idx="224">
                  <c:v>1.014202E-7</c:v>
                </c:pt>
                <c:pt idx="225">
                  <c:v>1.0141270000000001E-7</c:v>
                </c:pt>
                <c:pt idx="226">
                  <c:v>1.014052E-7</c:v>
                </c:pt>
                <c:pt idx="227">
                  <c:v>1.0139779999999999E-7</c:v>
                </c:pt>
                <c:pt idx="228">
                  <c:v>1.013903E-7</c:v>
                </c:pt>
                <c:pt idx="229">
                  <c:v>1.013829E-7</c:v>
                </c:pt>
                <c:pt idx="230">
                  <c:v>1.0137549999999999E-7</c:v>
                </c:pt>
                <c:pt idx="231">
                  <c:v>1.013681E-7</c:v>
                </c:pt>
                <c:pt idx="232">
                  <c:v>1.0136080000000001E-7</c:v>
                </c:pt>
                <c:pt idx="233">
                  <c:v>1.0135349999999999E-7</c:v>
                </c:pt>
                <c:pt idx="234">
                  <c:v>1.013462E-7</c:v>
                </c:pt>
                <c:pt idx="235">
                  <c:v>1.013389E-7</c:v>
                </c:pt>
                <c:pt idx="236">
                  <c:v>1.013316E-7</c:v>
                </c:pt>
                <c:pt idx="237">
                  <c:v>1.013243E-7</c:v>
                </c:pt>
                <c:pt idx="238">
                  <c:v>1.013171E-7</c:v>
                </c:pt>
                <c:pt idx="239">
                  <c:v>1.0130990000000001E-7</c:v>
                </c:pt>
                <c:pt idx="240">
                  <c:v>1.013027E-7</c:v>
                </c:pt>
                <c:pt idx="241">
                  <c:v>1.012955E-7</c:v>
                </c:pt>
                <c:pt idx="242">
                  <c:v>1.012884E-7</c:v>
                </c:pt>
                <c:pt idx="243">
                  <c:v>1.012812E-7</c:v>
                </c:pt>
                <c:pt idx="244">
                  <c:v>1.012741E-7</c:v>
                </c:pt>
                <c:pt idx="245">
                  <c:v>1.01267E-7</c:v>
                </c:pt>
                <c:pt idx="246">
                  <c:v>1.0125999999999999E-7</c:v>
                </c:pt>
                <c:pt idx="247">
                  <c:v>1.0125289999999999E-7</c:v>
                </c:pt>
                <c:pt idx="248">
                  <c:v>1.0124579999999999E-7</c:v>
                </c:pt>
                <c:pt idx="249">
                  <c:v>1.012388E-7</c:v>
                </c:pt>
                <c:pt idx="250">
                  <c:v>1.0123180000000001E-7</c:v>
                </c:pt>
              </c:numCache>
            </c:numRef>
          </c:yVal>
          <c:smooth val="1"/>
          <c:extLst>
            <c:ext xmlns:c16="http://schemas.microsoft.com/office/drawing/2014/chart" uri="{C3380CC4-5D6E-409C-BE32-E72D297353CC}">
              <c16:uniqueId val="{00000008-4D4C-4B1C-89A4-3D3AFACA9F2D}"/>
            </c:ext>
          </c:extLst>
        </c:ser>
        <c:ser>
          <c:idx val="9"/>
          <c:order val="9"/>
          <c:tx>
            <c:strRef>
              <c:f>marine01!$N$1</c:f>
              <c:strCache>
                <c:ptCount val="1"/>
                <c:pt idx="0">
                  <c:v>Dp(3.93451E-08) </c:v>
                </c:pt>
              </c:strCache>
            </c:strRef>
          </c:tx>
          <c:spPr>
            <a:ln w="12700">
              <a:solidFill>
                <a:srgbClr val="99CC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marine01!$N$2:$N$252</c:f>
              <c:numCache>
                <c:formatCode>0.00E+00</c:formatCode>
                <c:ptCount val="251"/>
                <c:pt idx="0">
                  <c:v>6.278956E-8</c:v>
                </c:pt>
                <c:pt idx="1">
                  <c:v>8.1250610000000005E-8</c:v>
                </c:pt>
                <c:pt idx="2">
                  <c:v>8.235766E-8</c:v>
                </c:pt>
                <c:pt idx="3">
                  <c:v>8.3554879999999998E-8</c:v>
                </c:pt>
                <c:pt idx="4">
                  <c:v>8.4851910000000002E-8</c:v>
                </c:pt>
                <c:pt idx="5">
                  <c:v>8.6262879999999998E-8</c:v>
                </c:pt>
                <c:pt idx="6">
                  <c:v>8.7806039999999998E-8</c:v>
                </c:pt>
                <c:pt idx="7">
                  <c:v>8.9504700000000003E-8</c:v>
                </c:pt>
                <c:pt idx="8">
                  <c:v>9.0849809999999995E-8</c:v>
                </c:pt>
                <c:pt idx="9">
                  <c:v>9.2285630000000004E-8</c:v>
                </c:pt>
                <c:pt idx="10">
                  <c:v>9.3837090000000004E-8</c:v>
                </c:pt>
                <c:pt idx="11">
                  <c:v>9.5523960000000003E-8</c:v>
                </c:pt>
                <c:pt idx="12">
                  <c:v>9.7368380000000004E-8</c:v>
                </c:pt>
                <c:pt idx="13">
                  <c:v>9.9398399999999996E-8</c:v>
                </c:pt>
                <c:pt idx="14">
                  <c:v>1.016498E-7</c:v>
                </c:pt>
                <c:pt idx="15">
                  <c:v>1.04169E-7</c:v>
                </c:pt>
                <c:pt idx="16">
                  <c:v>1.070185E-7</c:v>
                </c:pt>
                <c:pt idx="17">
                  <c:v>1.102826E-7</c:v>
                </c:pt>
                <c:pt idx="18">
                  <c:v>1.140783E-7</c:v>
                </c:pt>
                <c:pt idx="19">
                  <c:v>1.1856480000000001E-7</c:v>
                </c:pt>
                <c:pt idx="20">
                  <c:v>1.239614E-7</c:v>
                </c:pt>
                <c:pt idx="21">
                  <c:v>1.303354E-7</c:v>
                </c:pt>
                <c:pt idx="22">
                  <c:v>1.3719090000000001E-7</c:v>
                </c:pt>
                <c:pt idx="23">
                  <c:v>1.4265830000000001E-7</c:v>
                </c:pt>
                <c:pt idx="24">
                  <c:v>1.4398390000000001E-7</c:v>
                </c:pt>
                <c:pt idx="25">
                  <c:v>1.4085549999999999E-7</c:v>
                </c:pt>
                <c:pt idx="26">
                  <c:v>1.3600819999999999E-7</c:v>
                </c:pt>
                <c:pt idx="27">
                  <c:v>1.316489E-7</c:v>
                </c:pt>
                <c:pt idx="28">
                  <c:v>1.283958E-7</c:v>
                </c:pt>
                <c:pt idx="29">
                  <c:v>1.2613870000000001E-7</c:v>
                </c:pt>
                <c:pt idx="30">
                  <c:v>1.2460720000000001E-7</c:v>
                </c:pt>
                <c:pt idx="31">
                  <c:v>1.2356079999999999E-7</c:v>
                </c:pt>
                <c:pt idx="32">
                  <c:v>1.2282429999999999E-7</c:v>
                </c:pt>
                <c:pt idx="33">
                  <c:v>1.2228389999999999E-7</c:v>
                </c:pt>
                <c:pt idx="34">
                  <c:v>1.2186829999999999E-7</c:v>
                </c:pt>
                <c:pt idx="35">
                  <c:v>1.215338E-7</c:v>
                </c:pt>
                <c:pt idx="36">
                  <c:v>1.2125419999999999E-7</c:v>
                </c:pt>
                <c:pt idx="37">
                  <c:v>1.210137E-7</c:v>
                </c:pt>
                <c:pt idx="38">
                  <c:v>1.2080209999999999E-7</c:v>
                </c:pt>
                <c:pt idx="39">
                  <c:v>1.2061320000000001E-7</c:v>
                </c:pt>
                <c:pt idx="40">
                  <c:v>1.2044259999999999E-7</c:v>
                </c:pt>
                <c:pt idx="41">
                  <c:v>1.2028720000000001E-7</c:v>
                </c:pt>
                <c:pt idx="42">
                  <c:v>1.2014439999999999E-7</c:v>
                </c:pt>
                <c:pt idx="43">
                  <c:v>1.2001249999999999E-7</c:v>
                </c:pt>
                <c:pt idx="44">
                  <c:v>1.1989009999999999E-7</c:v>
                </c:pt>
                <c:pt idx="45">
                  <c:v>1.19776E-7</c:v>
                </c:pt>
                <c:pt idx="46">
                  <c:v>1.196692E-7</c:v>
                </c:pt>
                <c:pt idx="47">
                  <c:v>1.19569E-7</c:v>
                </c:pt>
                <c:pt idx="48">
                  <c:v>1.1947460000000001E-7</c:v>
                </c:pt>
                <c:pt idx="49">
                  <c:v>1.193854E-7</c:v>
                </c:pt>
                <c:pt idx="50">
                  <c:v>1.193009E-7</c:v>
                </c:pt>
                <c:pt idx="51">
                  <c:v>1.192207E-7</c:v>
                </c:pt>
                <c:pt idx="52">
                  <c:v>1.1914440000000001E-7</c:v>
                </c:pt>
                <c:pt idx="53">
                  <c:v>1.1907170000000001E-7</c:v>
                </c:pt>
                <c:pt idx="54">
                  <c:v>1.190023E-7</c:v>
                </c:pt>
                <c:pt idx="55">
                  <c:v>1.189358E-7</c:v>
                </c:pt>
                <c:pt idx="56">
                  <c:v>1.188721E-7</c:v>
                </c:pt>
                <c:pt idx="57">
                  <c:v>1.18811E-7</c:v>
                </c:pt>
                <c:pt idx="58">
                  <c:v>1.187524E-7</c:v>
                </c:pt>
                <c:pt idx="59">
                  <c:v>1.186959E-7</c:v>
                </c:pt>
                <c:pt idx="60">
                  <c:v>1.1864140000000001E-7</c:v>
                </c:pt>
                <c:pt idx="61">
                  <c:v>1.185889E-7</c:v>
                </c:pt>
                <c:pt idx="62">
                  <c:v>1.185382E-7</c:v>
                </c:pt>
                <c:pt idx="63">
                  <c:v>1.1848919999999999E-7</c:v>
                </c:pt>
                <c:pt idx="64">
                  <c:v>1.184418E-7</c:v>
                </c:pt>
                <c:pt idx="65">
                  <c:v>1.183959E-7</c:v>
                </c:pt>
                <c:pt idx="66">
                  <c:v>1.1835139999999999E-7</c:v>
                </c:pt>
                <c:pt idx="67">
                  <c:v>1.183082E-7</c:v>
                </c:pt>
                <c:pt idx="68">
                  <c:v>1.182663E-7</c:v>
                </c:pt>
                <c:pt idx="69">
                  <c:v>1.182255E-7</c:v>
                </c:pt>
                <c:pt idx="70">
                  <c:v>1.181859E-7</c:v>
                </c:pt>
                <c:pt idx="71">
                  <c:v>1.181473E-7</c:v>
                </c:pt>
                <c:pt idx="72">
                  <c:v>1.181097E-7</c:v>
                </c:pt>
                <c:pt idx="73">
                  <c:v>1.1807310000000001E-7</c:v>
                </c:pt>
                <c:pt idx="74">
                  <c:v>1.180374E-7</c:v>
                </c:pt>
                <c:pt idx="75">
                  <c:v>1.180025E-7</c:v>
                </c:pt>
                <c:pt idx="76">
                  <c:v>1.179685E-7</c:v>
                </c:pt>
                <c:pt idx="77">
                  <c:v>1.1793530000000001E-7</c:v>
                </c:pt>
                <c:pt idx="78">
                  <c:v>1.179028E-7</c:v>
                </c:pt>
                <c:pt idx="79">
                  <c:v>1.178711E-7</c:v>
                </c:pt>
                <c:pt idx="80">
                  <c:v>1.1784E-7</c:v>
                </c:pt>
                <c:pt idx="81">
                  <c:v>1.178096E-7</c:v>
                </c:pt>
                <c:pt idx="82">
                  <c:v>1.177798E-7</c:v>
                </c:pt>
                <c:pt idx="83">
                  <c:v>1.177506E-7</c:v>
                </c:pt>
                <c:pt idx="84">
                  <c:v>1.17722E-7</c:v>
                </c:pt>
                <c:pt idx="85">
                  <c:v>1.1769399999999999E-7</c:v>
                </c:pt>
                <c:pt idx="86">
                  <c:v>1.176665E-7</c:v>
                </c:pt>
                <c:pt idx="87">
                  <c:v>1.176395E-7</c:v>
                </c:pt>
                <c:pt idx="88">
                  <c:v>1.17613E-7</c:v>
                </c:pt>
                <c:pt idx="89">
                  <c:v>1.1758700000000001E-7</c:v>
                </c:pt>
                <c:pt idx="90">
                  <c:v>1.175615E-7</c:v>
                </c:pt>
                <c:pt idx="91">
                  <c:v>1.175363E-7</c:v>
                </c:pt>
                <c:pt idx="92">
                  <c:v>1.175117E-7</c:v>
                </c:pt>
                <c:pt idx="93">
                  <c:v>1.1748739999999999E-7</c:v>
                </c:pt>
                <c:pt idx="94">
                  <c:v>1.174635E-7</c:v>
                </c:pt>
                <c:pt idx="95">
                  <c:v>1.1744E-7</c:v>
                </c:pt>
                <c:pt idx="96">
                  <c:v>1.1741690000000001E-7</c:v>
                </c:pt>
                <c:pt idx="97">
                  <c:v>1.173941E-7</c:v>
                </c:pt>
                <c:pt idx="98">
                  <c:v>1.173717E-7</c:v>
                </c:pt>
                <c:pt idx="99">
                  <c:v>1.1734959999999999E-7</c:v>
                </c:pt>
                <c:pt idx="100">
                  <c:v>1.173279E-7</c:v>
                </c:pt>
                <c:pt idx="101">
                  <c:v>1.173064E-7</c:v>
                </c:pt>
                <c:pt idx="102">
                  <c:v>1.172853E-7</c:v>
                </c:pt>
                <c:pt idx="103">
                  <c:v>1.1726440000000001E-7</c:v>
                </c:pt>
                <c:pt idx="104">
                  <c:v>1.172439E-7</c:v>
                </c:pt>
                <c:pt idx="105">
                  <c:v>1.172236E-7</c:v>
                </c:pt>
                <c:pt idx="106">
                  <c:v>1.172036E-7</c:v>
                </c:pt>
                <c:pt idx="107">
                  <c:v>1.171838E-7</c:v>
                </c:pt>
                <c:pt idx="108">
                  <c:v>1.1716430000000001E-7</c:v>
                </c:pt>
                <c:pt idx="109">
                  <c:v>1.171451E-7</c:v>
                </c:pt>
                <c:pt idx="110">
                  <c:v>1.171261E-7</c:v>
                </c:pt>
                <c:pt idx="111">
                  <c:v>1.1710729999999999E-7</c:v>
                </c:pt>
                <c:pt idx="112">
                  <c:v>1.1708869999999999E-7</c:v>
                </c:pt>
                <c:pt idx="113">
                  <c:v>1.170704E-7</c:v>
                </c:pt>
                <c:pt idx="114">
                  <c:v>1.170523E-7</c:v>
                </c:pt>
                <c:pt idx="115">
                  <c:v>1.170344E-7</c:v>
                </c:pt>
                <c:pt idx="116">
                  <c:v>1.1701670000000001E-7</c:v>
                </c:pt>
                <c:pt idx="117">
                  <c:v>1.1699910000000001E-7</c:v>
                </c:pt>
                <c:pt idx="118">
                  <c:v>1.169818E-7</c:v>
                </c:pt>
                <c:pt idx="119">
                  <c:v>1.169647E-7</c:v>
                </c:pt>
                <c:pt idx="120">
                  <c:v>1.1694770000000001E-7</c:v>
                </c:pt>
                <c:pt idx="121">
                  <c:v>1.16931E-7</c:v>
                </c:pt>
                <c:pt idx="122">
                  <c:v>1.1691440000000001E-7</c:v>
                </c:pt>
                <c:pt idx="123">
                  <c:v>1.1689800000000001E-7</c:v>
                </c:pt>
                <c:pt idx="124">
                  <c:v>1.168817E-7</c:v>
                </c:pt>
                <c:pt idx="125">
                  <c:v>1.168656E-7</c:v>
                </c:pt>
                <c:pt idx="126">
                  <c:v>1.168497E-7</c:v>
                </c:pt>
                <c:pt idx="127">
                  <c:v>1.1683389999999999E-7</c:v>
                </c:pt>
                <c:pt idx="128">
                  <c:v>1.1681820000000001E-7</c:v>
                </c:pt>
                <c:pt idx="129">
                  <c:v>1.168027E-7</c:v>
                </c:pt>
                <c:pt idx="130">
                  <c:v>1.1678739999999999E-7</c:v>
                </c:pt>
                <c:pt idx="131">
                  <c:v>1.1677220000000001E-7</c:v>
                </c:pt>
                <c:pt idx="132">
                  <c:v>1.167571E-7</c:v>
                </c:pt>
                <c:pt idx="133">
                  <c:v>1.167422E-7</c:v>
                </c:pt>
                <c:pt idx="134">
                  <c:v>1.1672740000000001E-7</c:v>
                </c:pt>
                <c:pt idx="135">
                  <c:v>1.167127E-7</c:v>
                </c:pt>
                <c:pt idx="136">
                  <c:v>1.166982E-7</c:v>
                </c:pt>
                <c:pt idx="137">
                  <c:v>1.166837E-7</c:v>
                </c:pt>
                <c:pt idx="138">
                  <c:v>1.1666940000000001E-7</c:v>
                </c:pt>
                <c:pt idx="139">
                  <c:v>1.1665520000000001E-7</c:v>
                </c:pt>
                <c:pt idx="140">
                  <c:v>1.166412E-7</c:v>
                </c:pt>
                <c:pt idx="141">
                  <c:v>1.166272E-7</c:v>
                </c:pt>
                <c:pt idx="142">
                  <c:v>1.166134E-7</c:v>
                </c:pt>
                <c:pt idx="143">
                  <c:v>1.165996E-7</c:v>
                </c:pt>
                <c:pt idx="144">
                  <c:v>1.16586E-7</c:v>
                </c:pt>
                <c:pt idx="145">
                  <c:v>1.165724E-7</c:v>
                </c:pt>
                <c:pt idx="146">
                  <c:v>1.16559E-7</c:v>
                </c:pt>
                <c:pt idx="147">
                  <c:v>1.165457E-7</c:v>
                </c:pt>
                <c:pt idx="148">
                  <c:v>1.165324E-7</c:v>
                </c:pt>
                <c:pt idx="149">
                  <c:v>1.165193E-7</c:v>
                </c:pt>
                <c:pt idx="150">
                  <c:v>1.165063E-7</c:v>
                </c:pt>
                <c:pt idx="151">
                  <c:v>1.164933E-7</c:v>
                </c:pt>
                <c:pt idx="152">
                  <c:v>1.164804E-7</c:v>
                </c:pt>
                <c:pt idx="153">
                  <c:v>1.164677E-7</c:v>
                </c:pt>
                <c:pt idx="154">
                  <c:v>1.1645500000000001E-7</c:v>
                </c:pt>
                <c:pt idx="155">
                  <c:v>1.164424E-7</c:v>
                </c:pt>
                <c:pt idx="156">
                  <c:v>1.164299E-7</c:v>
                </c:pt>
                <c:pt idx="157">
                  <c:v>1.164174E-7</c:v>
                </c:pt>
                <c:pt idx="158">
                  <c:v>1.1640509999999999E-7</c:v>
                </c:pt>
                <c:pt idx="159">
                  <c:v>1.163928E-7</c:v>
                </c:pt>
                <c:pt idx="160">
                  <c:v>1.1638060000000001E-7</c:v>
                </c:pt>
                <c:pt idx="161">
                  <c:v>1.163685E-7</c:v>
                </c:pt>
                <c:pt idx="162">
                  <c:v>1.1635639999999999E-7</c:v>
                </c:pt>
                <c:pt idx="163">
                  <c:v>1.163445E-7</c:v>
                </c:pt>
                <c:pt idx="164">
                  <c:v>1.1633260000000001E-7</c:v>
                </c:pt>
                <c:pt idx="165">
                  <c:v>1.163207E-7</c:v>
                </c:pt>
                <c:pt idx="166">
                  <c:v>1.16309E-7</c:v>
                </c:pt>
                <c:pt idx="167">
                  <c:v>1.162973E-7</c:v>
                </c:pt>
                <c:pt idx="168">
                  <c:v>1.162857E-7</c:v>
                </c:pt>
                <c:pt idx="169">
                  <c:v>1.162741E-7</c:v>
                </c:pt>
                <c:pt idx="170">
                  <c:v>1.1626260000000001E-7</c:v>
                </c:pt>
                <c:pt idx="171">
                  <c:v>1.162512E-7</c:v>
                </c:pt>
                <c:pt idx="172">
                  <c:v>1.162398E-7</c:v>
                </c:pt>
                <c:pt idx="173">
                  <c:v>1.162285E-7</c:v>
                </c:pt>
                <c:pt idx="174">
                  <c:v>1.162173E-7</c:v>
                </c:pt>
                <c:pt idx="175">
                  <c:v>1.1620609999999999E-7</c:v>
                </c:pt>
                <c:pt idx="176">
                  <c:v>1.16195E-7</c:v>
                </c:pt>
                <c:pt idx="177">
                  <c:v>1.161839E-7</c:v>
                </c:pt>
                <c:pt idx="178">
                  <c:v>1.161729E-7</c:v>
                </c:pt>
                <c:pt idx="179">
                  <c:v>1.16162E-7</c:v>
                </c:pt>
                <c:pt idx="180">
                  <c:v>1.161511E-7</c:v>
                </c:pt>
                <c:pt idx="181">
                  <c:v>1.161403E-7</c:v>
                </c:pt>
                <c:pt idx="182">
                  <c:v>1.1612949999999999E-7</c:v>
                </c:pt>
                <c:pt idx="183">
                  <c:v>1.1611870000000001E-7</c:v>
                </c:pt>
                <c:pt idx="184">
                  <c:v>1.161081E-7</c:v>
                </c:pt>
                <c:pt idx="185">
                  <c:v>1.1609740000000001E-7</c:v>
                </c:pt>
                <c:pt idx="186">
                  <c:v>1.1608689999999999E-7</c:v>
                </c:pt>
                <c:pt idx="187">
                  <c:v>1.160763E-7</c:v>
                </c:pt>
                <c:pt idx="188">
                  <c:v>1.160659E-7</c:v>
                </c:pt>
                <c:pt idx="189">
                  <c:v>1.160554E-7</c:v>
                </c:pt>
                <c:pt idx="190">
                  <c:v>1.160451E-7</c:v>
                </c:pt>
                <c:pt idx="191">
                  <c:v>1.160347E-7</c:v>
                </c:pt>
                <c:pt idx="192">
                  <c:v>1.1602449999999999E-7</c:v>
                </c:pt>
                <c:pt idx="193">
                  <c:v>1.1601420000000001E-7</c:v>
                </c:pt>
                <c:pt idx="194">
                  <c:v>1.16004E-7</c:v>
                </c:pt>
                <c:pt idx="195">
                  <c:v>1.1599389999999999E-7</c:v>
                </c:pt>
                <c:pt idx="196">
                  <c:v>1.159838E-7</c:v>
                </c:pt>
                <c:pt idx="197">
                  <c:v>1.159737E-7</c:v>
                </c:pt>
                <c:pt idx="198">
                  <c:v>1.159637E-7</c:v>
                </c:pt>
                <c:pt idx="199">
                  <c:v>1.159537E-7</c:v>
                </c:pt>
                <c:pt idx="200">
                  <c:v>1.159438E-7</c:v>
                </c:pt>
                <c:pt idx="201">
                  <c:v>1.1593390000000001E-7</c:v>
                </c:pt>
                <c:pt idx="202">
                  <c:v>1.15924E-7</c:v>
                </c:pt>
                <c:pt idx="203">
                  <c:v>1.159142E-7</c:v>
                </c:pt>
                <c:pt idx="204">
                  <c:v>1.159044E-7</c:v>
                </c:pt>
                <c:pt idx="205">
                  <c:v>1.158947E-7</c:v>
                </c:pt>
                <c:pt idx="206">
                  <c:v>1.15885E-7</c:v>
                </c:pt>
                <c:pt idx="207">
                  <c:v>1.158753E-7</c:v>
                </c:pt>
                <c:pt idx="208">
                  <c:v>1.158657E-7</c:v>
                </c:pt>
                <c:pt idx="209">
                  <c:v>1.1585609999999999E-7</c:v>
                </c:pt>
                <c:pt idx="210">
                  <c:v>1.158466E-7</c:v>
                </c:pt>
                <c:pt idx="211">
                  <c:v>1.158371E-7</c:v>
                </c:pt>
                <c:pt idx="212">
                  <c:v>1.158276E-7</c:v>
                </c:pt>
                <c:pt idx="213">
                  <c:v>1.158181E-7</c:v>
                </c:pt>
                <c:pt idx="214">
                  <c:v>1.158087E-7</c:v>
                </c:pt>
                <c:pt idx="215">
                  <c:v>1.1579930000000001E-7</c:v>
                </c:pt>
                <c:pt idx="216">
                  <c:v>1.1579000000000001E-7</c:v>
                </c:pt>
                <c:pt idx="217">
                  <c:v>1.1578070000000001E-7</c:v>
                </c:pt>
                <c:pt idx="218">
                  <c:v>1.1577140000000001E-7</c:v>
                </c:pt>
                <c:pt idx="219">
                  <c:v>1.1576209999999999E-7</c:v>
                </c:pt>
                <c:pt idx="220">
                  <c:v>1.157529E-7</c:v>
                </c:pt>
                <c:pt idx="221">
                  <c:v>1.157437E-7</c:v>
                </c:pt>
                <c:pt idx="222">
                  <c:v>1.157346E-7</c:v>
                </c:pt>
                <c:pt idx="223">
                  <c:v>1.157255E-7</c:v>
                </c:pt>
                <c:pt idx="224">
                  <c:v>1.157164E-7</c:v>
                </c:pt>
                <c:pt idx="225">
                  <c:v>1.1570729999999999E-7</c:v>
                </c:pt>
                <c:pt idx="226">
                  <c:v>1.156983E-7</c:v>
                </c:pt>
                <c:pt idx="227">
                  <c:v>1.156893E-7</c:v>
                </c:pt>
                <c:pt idx="228">
                  <c:v>1.156803E-7</c:v>
                </c:pt>
                <c:pt idx="229">
                  <c:v>1.156714E-7</c:v>
                </c:pt>
                <c:pt idx="230">
                  <c:v>1.156624E-7</c:v>
                </c:pt>
                <c:pt idx="231">
                  <c:v>1.156536E-7</c:v>
                </c:pt>
                <c:pt idx="232">
                  <c:v>1.156447E-7</c:v>
                </c:pt>
                <c:pt idx="233">
                  <c:v>1.156359E-7</c:v>
                </c:pt>
                <c:pt idx="234">
                  <c:v>1.1562699999999999E-7</c:v>
                </c:pt>
                <c:pt idx="235">
                  <c:v>1.156183E-7</c:v>
                </c:pt>
                <c:pt idx="236">
                  <c:v>1.156095E-7</c:v>
                </c:pt>
                <c:pt idx="237">
                  <c:v>1.1560080000000001E-7</c:v>
                </c:pt>
                <c:pt idx="238">
                  <c:v>1.155921E-7</c:v>
                </c:pt>
                <c:pt idx="239">
                  <c:v>1.1558340000000001E-7</c:v>
                </c:pt>
                <c:pt idx="240">
                  <c:v>1.155747E-7</c:v>
                </c:pt>
                <c:pt idx="241">
                  <c:v>1.155661E-7</c:v>
                </c:pt>
                <c:pt idx="242">
                  <c:v>1.1555749999999999E-7</c:v>
                </c:pt>
                <c:pt idx="243">
                  <c:v>1.1554890000000001E-7</c:v>
                </c:pt>
                <c:pt idx="244">
                  <c:v>1.155404E-7</c:v>
                </c:pt>
                <c:pt idx="245">
                  <c:v>1.1553179999999999E-7</c:v>
                </c:pt>
                <c:pt idx="246">
                  <c:v>1.155233E-7</c:v>
                </c:pt>
                <c:pt idx="247">
                  <c:v>1.155148E-7</c:v>
                </c:pt>
                <c:pt idx="248">
                  <c:v>1.155064E-7</c:v>
                </c:pt>
                <c:pt idx="249">
                  <c:v>1.154979E-7</c:v>
                </c:pt>
                <c:pt idx="250">
                  <c:v>1.154895E-7</c:v>
                </c:pt>
              </c:numCache>
            </c:numRef>
          </c:yVal>
          <c:smooth val="1"/>
          <c:extLst>
            <c:ext xmlns:c16="http://schemas.microsoft.com/office/drawing/2014/chart" uri="{C3380CC4-5D6E-409C-BE32-E72D297353CC}">
              <c16:uniqueId val="{00000009-4D4C-4B1C-89A4-3D3AFACA9F2D}"/>
            </c:ext>
          </c:extLst>
        </c:ser>
        <c:ser>
          <c:idx val="10"/>
          <c:order val="10"/>
          <c:tx>
            <c:strRef>
              <c:f>marine01!$O$1</c:f>
              <c:strCache>
                <c:ptCount val="1"/>
                <c:pt idx="0">
                  <c:v>Dp(4.31577E-08) </c:v>
                </c:pt>
              </c:strCache>
            </c:strRef>
          </c:tx>
          <c:spPr>
            <a:ln w="12700">
              <a:solidFill>
                <a:srgbClr val="3366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marine01!$O$2:$O$252</c:f>
              <c:numCache>
                <c:formatCode>0.00E+00</c:formatCode>
                <c:ptCount val="251"/>
                <c:pt idx="0">
                  <c:v>7.0579530000000003E-8</c:v>
                </c:pt>
                <c:pt idx="1">
                  <c:v>9.0586340000000004E-8</c:v>
                </c:pt>
                <c:pt idx="2">
                  <c:v>9.1889450000000001E-8</c:v>
                </c:pt>
                <c:pt idx="3">
                  <c:v>9.3302959999999999E-8</c:v>
                </c:pt>
                <c:pt idx="4">
                  <c:v>9.4839540000000006E-8</c:v>
                </c:pt>
                <c:pt idx="5">
                  <c:v>9.6517559999999996E-8</c:v>
                </c:pt>
                <c:pt idx="6">
                  <c:v>9.8338700000000002E-8</c:v>
                </c:pt>
                <c:pt idx="7">
                  <c:v>9.9784190000000003E-8</c:v>
                </c:pt>
                <c:pt idx="8">
                  <c:v>1.013521E-7</c:v>
                </c:pt>
                <c:pt idx="9">
                  <c:v>1.03047E-7</c:v>
                </c:pt>
                <c:pt idx="10">
                  <c:v>1.0488800000000001E-7</c:v>
                </c:pt>
                <c:pt idx="11">
                  <c:v>1.068986E-7</c:v>
                </c:pt>
                <c:pt idx="12">
                  <c:v>1.091083E-7</c:v>
                </c:pt>
                <c:pt idx="13">
                  <c:v>1.11555E-7</c:v>
                </c:pt>
                <c:pt idx="14">
                  <c:v>1.142876E-7</c:v>
                </c:pt>
                <c:pt idx="15">
                  <c:v>1.173713E-7</c:v>
                </c:pt>
                <c:pt idx="16">
                  <c:v>1.2089509999999999E-7</c:v>
                </c:pt>
                <c:pt idx="17">
                  <c:v>1.2498409999999999E-7</c:v>
                </c:pt>
                <c:pt idx="18">
                  <c:v>1.298188E-7</c:v>
                </c:pt>
                <c:pt idx="19">
                  <c:v>1.3566270000000001E-7</c:v>
                </c:pt>
                <c:pt idx="20">
                  <c:v>1.4291940000000001E-7</c:v>
                </c:pt>
                <c:pt idx="21">
                  <c:v>1.519081E-7</c:v>
                </c:pt>
                <c:pt idx="22">
                  <c:v>1.6230539999999999E-7</c:v>
                </c:pt>
                <c:pt idx="23">
                  <c:v>1.714922E-7</c:v>
                </c:pt>
                <c:pt idx="24">
                  <c:v>1.740652E-7</c:v>
                </c:pt>
                <c:pt idx="25">
                  <c:v>1.6862399999999999E-7</c:v>
                </c:pt>
                <c:pt idx="26">
                  <c:v>1.6065220000000001E-7</c:v>
                </c:pt>
                <c:pt idx="27">
                  <c:v>1.539659E-7</c:v>
                </c:pt>
                <c:pt idx="28">
                  <c:v>1.4920809999999999E-7</c:v>
                </c:pt>
                <c:pt idx="29">
                  <c:v>1.4600200000000001E-7</c:v>
                </c:pt>
                <c:pt idx="30">
                  <c:v>1.438657E-7</c:v>
                </c:pt>
                <c:pt idx="31">
                  <c:v>1.42423E-7</c:v>
                </c:pt>
                <c:pt idx="32">
                  <c:v>1.414153E-7</c:v>
                </c:pt>
                <c:pt idx="33">
                  <c:v>1.406802E-7</c:v>
                </c:pt>
                <c:pt idx="34">
                  <c:v>1.4011719999999999E-7</c:v>
                </c:pt>
                <c:pt idx="35">
                  <c:v>1.396657E-7</c:v>
                </c:pt>
                <c:pt idx="36">
                  <c:v>1.3928939999999999E-7</c:v>
                </c:pt>
                <c:pt idx="37">
                  <c:v>1.389663E-7</c:v>
                </c:pt>
                <c:pt idx="38">
                  <c:v>1.3868279999999999E-7</c:v>
                </c:pt>
                <c:pt idx="39">
                  <c:v>1.3843019999999999E-7</c:v>
                </c:pt>
                <c:pt idx="40">
                  <c:v>1.3820230000000001E-7</c:v>
                </c:pt>
                <c:pt idx="41">
                  <c:v>1.379951E-7</c:v>
                </c:pt>
                <c:pt idx="42">
                  <c:v>1.3780489999999999E-7</c:v>
                </c:pt>
                <c:pt idx="43">
                  <c:v>1.376296E-7</c:v>
                </c:pt>
                <c:pt idx="44">
                  <c:v>1.37467E-7</c:v>
                </c:pt>
                <c:pt idx="45">
                  <c:v>1.3731570000000001E-7</c:v>
                </c:pt>
                <c:pt idx="46">
                  <c:v>1.3717419999999999E-7</c:v>
                </c:pt>
                <c:pt idx="47">
                  <c:v>1.370415E-7</c:v>
                </c:pt>
                <c:pt idx="48">
                  <c:v>1.369167E-7</c:v>
                </c:pt>
                <c:pt idx="49">
                  <c:v>1.3679889999999999E-7</c:v>
                </c:pt>
                <c:pt idx="50">
                  <c:v>1.366875E-7</c:v>
                </c:pt>
                <c:pt idx="51">
                  <c:v>1.3658179999999999E-7</c:v>
                </c:pt>
                <c:pt idx="52">
                  <c:v>1.3648129999999999E-7</c:v>
                </c:pt>
                <c:pt idx="53">
                  <c:v>1.3638559999999999E-7</c:v>
                </c:pt>
                <c:pt idx="54">
                  <c:v>1.3629429999999999E-7</c:v>
                </c:pt>
                <c:pt idx="55">
                  <c:v>1.3620709999999999E-7</c:v>
                </c:pt>
                <c:pt idx="56">
                  <c:v>1.3612349999999999E-7</c:v>
                </c:pt>
                <c:pt idx="57">
                  <c:v>1.3604339999999999E-7</c:v>
                </c:pt>
                <c:pt idx="58">
                  <c:v>1.359665E-7</c:v>
                </c:pt>
                <c:pt idx="59">
                  <c:v>1.358925E-7</c:v>
                </c:pt>
                <c:pt idx="60">
                  <c:v>1.3582130000000001E-7</c:v>
                </c:pt>
                <c:pt idx="61">
                  <c:v>1.3575270000000001E-7</c:v>
                </c:pt>
                <c:pt idx="62">
                  <c:v>1.356865E-7</c:v>
                </c:pt>
                <c:pt idx="63">
                  <c:v>1.3562250000000001E-7</c:v>
                </c:pt>
                <c:pt idx="64">
                  <c:v>1.355607E-7</c:v>
                </c:pt>
                <c:pt idx="65">
                  <c:v>1.355009E-7</c:v>
                </c:pt>
                <c:pt idx="66">
                  <c:v>1.3544290000000001E-7</c:v>
                </c:pt>
                <c:pt idx="67">
                  <c:v>1.3538669999999999E-7</c:v>
                </c:pt>
                <c:pt idx="68">
                  <c:v>1.353321E-7</c:v>
                </c:pt>
                <c:pt idx="69">
                  <c:v>1.3527919999999999E-7</c:v>
                </c:pt>
                <c:pt idx="70">
                  <c:v>1.352277E-7</c:v>
                </c:pt>
                <c:pt idx="71">
                  <c:v>1.351776E-7</c:v>
                </c:pt>
                <c:pt idx="72">
                  <c:v>1.351289E-7</c:v>
                </c:pt>
                <c:pt idx="73">
                  <c:v>1.3508140000000001E-7</c:v>
                </c:pt>
                <c:pt idx="74">
                  <c:v>1.350352E-7</c:v>
                </c:pt>
                <c:pt idx="75">
                  <c:v>1.3499010000000001E-7</c:v>
                </c:pt>
                <c:pt idx="76">
                  <c:v>1.3494609999999999E-7</c:v>
                </c:pt>
                <c:pt idx="77">
                  <c:v>1.3490309999999999E-7</c:v>
                </c:pt>
                <c:pt idx="78">
                  <c:v>1.3486119999999999E-7</c:v>
                </c:pt>
                <c:pt idx="79">
                  <c:v>1.348202E-7</c:v>
                </c:pt>
                <c:pt idx="80">
                  <c:v>1.3478010000000001E-7</c:v>
                </c:pt>
                <c:pt idx="81">
                  <c:v>1.3474090000000001E-7</c:v>
                </c:pt>
                <c:pt idx="82">
                  <c:v>1.347025E-7</c:v>
                </c:pt>
                <c:pt idx="83">
                  <c:v>1.34665E-7</c:v>
                </c:pt>
                <c:pt idx="84">
                  <c:v>1.3462819999999999E-7</c:v>
                </c:pt>
                <c:pt idx="85">
                  <c:v>1.3459210000000001E-7</c:v>
                </c:pt>
                <c:pt idx="86">
                  <c:v>1.345567E-7</c:v>
                </c:pt>
                <c:pt idx="87">
                  <c:v>1.3452210000000001E-7</c:v>
                </c:pt>
                <c:pt idx="88">
                  <c:v>1.344881E-7</c:v>
                </c:pt>
                <c:pt idx="89">
                  <c:v>1.3445469999999999E-7</c:v>
                </c:pt>
                <c:pt idx="90">
                  <c:v>1.3442189999999999E-7</c:v>
                </c:pt>
                <c:pt idx="91">
                  <c:v>1.343897E-7</c:v>
                </c:pt>
                <c:pt idx="92">
                  <c:v>1.3435810000000001E-7</c:v>
                </c:pt>
                <c:pt idx="93">
                  <c:v>1.3432700000000001E-7</c:v>
                </c:pt>
                <c:pt idx="94">
                  <c:v>1.342964E-7</c:v>
                </c:pt>
                <c:pt idx="95">
                  <c:v>1.3426639999999999E-7</c:v>
                </c:pt>
                <c:pt idx="96">
                  <c:v>1.3423689999999999E-7</c:v>
                </c:pt>
                <c:pt idx="97">
                  <c:v>1.342078E-7</c:v>
                </c:pt>
                <c:pt idx="98">
                  <c:v>1.3417920000000001E-7</c:v>
                </c:pt>
                <c:pt idx="99">
                  <c:v>1.3415099999999999E-7</c:v>
                </c:pt>
                <c:pt idx="100">
                  <c:v>1.341232E-7</c:v>
                </c:pt>
                <c:pt idx="101">
                  <c:v>1.3409589999999999E-7</c:v>
                </c:pt>
                <c:pt idx="102">
                  <c:v>1.3406900000000001E-7</c:v>
                </c:pt>
                <c:pt idx="103">
                  <c:v>1.340424E-7</c:v>
                </c:pt>
                <c:pt idx="104">
                  <c:v>1.3401620000000001E-7</c:v>
                </c:pt>
                <c:pt idx="105">
                  <c:v>1.3399050000000001E-7</c:v>
                </c:pt>
                <c:pt idx="106">
                  <c:v>1.33965E-7</c:v>
                </c:pt>
                <c:pt idx="107">
                  <c:v>1.339399E-7</c:v>
                </c:pt>
                <c:pt idx="108">
                  <c:v>1.3391510000000001E-7</c:v>
                </c:pt>
                <c:pt idx="109">
                  <c:v>1.3389069999999999E-7</c:v>
                </c:pt>
                <c:pt idx="110">
                  <c:v>1.338666E-7</c:v>
                </c:pt>
                <c:pt idx="111">
                  <c:v>1.3384280000000001E-7</c:v>
                </c:pt>
                <c:pt idx="112">
                  <c:v>1.3381929999999999E-7</c:v>
                </c:pt>
                <c:pt idx="113">
                  <c:v>1.3379610000000001E-7</c:v>
                </c:pt>
                <c:pt idx="114">
                  <c:v>1.3377310000000001E-7</c:v>
                </c:pt>
                <c:pt idx="115">
                  <c:v>1.337505E-7</c:v>
                </c:pt>
                <c:pt idx="116">
                  <c:v>1.3372810000000001E-7</c:v>
                </c:pt>
                <c:pt idx="117">
                  <c:v>1.3370599999999999E-7</c:v>
                </c:pt>
                <c:pt idx="118">
                  <c:v>1.3368410000000001E-7</c:v>
                </c:pt>
                <c:pt idx="119">
                  <c:v>1.3366239999999999E-7</c:v>
                </c:pt>
                <c:pt idx="120">
                  <c:v>1.3364109999999999E-7</c:v>
                </c:pt>
                <c:pt idx="121">
                  <c:v>1.3361990000000001E-7</c:v>
                </c:pt>
                <c:pt idx="122">
                  <c:v>1.33599E-7</c:v>
                </c:pt>
                <c:pt idx="123">
                  <c:v>1.3357830000000001E-7</c:v>
                </c:pt>
                <c:pt idx="124">
                  <c:v>1.335578E-7</c:v>
                </c:pt>
                <c:pt idx="125">
                  <c:v>1.335375E-7</c:v>
                </c:pt>
                <c:pt idx="126">
                  <c:v>1.335175E-7</c:v>
                </c:pt>
                <c:pt idx="127">
                  <c:v>1.334976E-7</c:v>
                </c:pt>
                <c:pt idx="128">
                  <c:v>1.3347790000000001E-7</c:v>
                </c:pt>
                <c:pt idx="129">
                  <c:v>1.3345849999999999E-7</c:v>
                </c:pt>
                <c:pt idx="130">
                  <c:v>1.3343919999999999E-7</c:v>
                </c:pt>
                <c:pt idx="131">
                  <c:v>1.3342010000000001E-7</c:v>
                </c:pt>
                <c:pt idx="132">
                  <c:v>1.334012E-7</c:v>
                </c:pt>
                <c:pt idx="133">
                  <c:v>1.3338250000000001E-7</c:v>
                </c:pt>
                <c:pt idx="134">
                  <c:v>1.3336390000000001E-7</c:v>
                </c:pt>
                <c:pt idx="135">
                  <c:v>1.3334549999999999E-7</c:v>
                </c:pt>
                <c:pt idx="136">
                  <c:v>1.3332729999999999E-7</c:v>
                </c:pt>
                <c:pt idx="137">
                  <c:v>1.333092E-7</c:v>
                </c:pt>
                <c:pt idx="138">
                  <c:v>1.332913E-7</c:v>
                </c:pt>
                <c:pt idx="139">
                  <c:v>1.3327360000000001E-7</c:v>
                </c:pt>
                <c:pt idx="140">
                  <c:v>1.3325600000000001E-7</c:v>
                </c:pt>
                <c:pt idx="141">
                  <c:v>1.3323850000000001E-7</c:v>
                </c:pt>
                <c:pt idx="142">
                  <c:v>1.3322120000000001E-7</c:v>
                </c:pt>
                <c:pt idx="143">
                  <c:v>1.3320400000000001E-7</c:v>
                </c:pt>
                <c:pt idx="144">
                  <c:v>1.3318699999999999E-7</c:v>
                </c:pt>
                <c:pt idx="145">
                  <c:v>1.3317010000000001E-7</c:v>
                </c:pt>
                <c:pt idx="146">
                  <c:v>1.331534E-7</c:v>
                </c:pt>
                <c:pt idx="147">
                  <c:v>1.3313670000000001E-7</c:v>
                </c:pt>
                <c:pt idx="148">
                  <c:v>1.331202E-7</c:v>
                </c:pt>
                <c:pt idx="149">
                  <c:v>1.3310390000000001E-7</c:v>
                </c:pt>
                <c:pt idx="150">
                  <c:v>1.3308760000000001E-7</c:v>
                </c:pt>
                <c:pt idx="151">
                  <c:v>1.330715E-7</c:v>
                </c:pt>
                <c:pt idx="152">
                  <c:v>1.3305550000000001E-7</c:v>
                </c:pt>
                <c:pt idx="153">
                  <c:v>1.3303960000000001E-7</c:v>
                </c:pt>
                <c:pt idx="154">
                  <c:v>1.330238E-7</c:v>
                </c:pt>
                <c:pt idx="155">
                  <c:v>1.3300820000000001E-7</c:v>
                </c:pt>
                <c:pt idx="156">
                  <c:v>1.3299260000000001E-7</c:v>
                </c:pt>
                <c:pt idx="157">
                  <c:v>1.329772E-7</c:v>
                </c:pt>
                <c:pt idx="158">
                  <c:v>1.3296180000000001E-7</c:v>
                </c:pt>
                <c:pt idx="159">
                  <c:v>1.3294660000000001E-7</c:v>
                </c:pt>
                <c:pt idx="160">
                  <c:v>1.329315E-7</c:v>
                </c:pt>
                <c:pt idx="161">
                  <c:v>1.3291639999999999E-7</c:v>
                </c:pt>
                <c:pt idx="162">
                  <c:v>1.3290149999999999E-7</c:v>
                </c:pt>
                <c:pt idx="163">
                  <c:v>1.3288669999999999E-7</c:v>
                </c:pt>
                <c:pt idx="164">
                  <c:v>1.3287190000000001E-7</c:v>
                </c:pt>
                <c:pt idx="165">
                  <c:v>1.3285730000000001E-7</c:v>
                </c:pt>
                <c:pt idx="166">
                  <c:v>1.3284269999999999E-7</c:v>
                </c:pt>
                <c:pt idx="167">
                  <c:v>1.3282830000000001E-7</c:v>
                </c:pt>
                <c:pt idx="168">
                  <c:v>1.328139E-7</c:v>
                </c:pt>
                <c:pt idx="169">
                  <c:v>1.327996E-7</c:v>
                </c:pt>
                <c:pt idx="170">
                  <c:v>1.327854E-7</c:v>
                </c:pt>
                <c:pt idx="171">
                  <c:v>1.3277129999999999E-7</c:v>
                </c:pt>
                <c:pt idx="172">
                  <c:v>1.3275730000000001E-7</c:v>
                </c:pt>
                <c:pt idx="173">
                  <c:v>1.3274329999999999E-7</c:v>
                </c:pt>
                <c:pt idx="174">
                  <c:v>1.3272950000000001E-7</c:v>
                </c:pt>
                <c:pt idx="175">
                  <c:v>1.3271570000000001E-7</c:v>
                </c:pt>
                <c:pt idx="176">
                  <c:v>1.3270199999999999E-7</c:v>
                </c:pt>
                <c:pt idx="177">
                  <c:v>1.3268830000000001E-7</c:v>
                </c:pt>
                <c:pt idx="178">
                  <c:v>1.326748E-7</c:v>
                </c:pt>
                <c:pt idx="179">
                  <c:v>1.326613E-7</c:v>
                </c:pt>
                <c:pt idx="180">
                  <c:v>1.3264789999999999E-7</c:v>
                </c:pt>
                <c:pt idx="181">
                  <c:v>1.326346E-7</c:v>
                </c:pt>
                <c:pt idx="182">
                  <c:v>1.3262130000000001E-7</c:v>
                </c:pt>
                <c:pt idx="183">
                  <c:v>1.3260810000000001E-7</c:v>
                </c:pt>
                <c:pt idx="184">
                  <c:v>1.32595E-7</c:v>
                </c:pt>
                <c:pt idx="185">
                  <c:v>1.325819E-7</c:v>
                </c:pt>
                <c:pt idx="186">
                  <c:v>1.3256890000000001E-7</c:v>
                </c:pt>
                <c:pt idx="187">
                  <c:v>1.3255600000000001E-7</c:v>
                </c:pt>
                <c:pt idx="188">
                  <c:v>1.3254309999999999E-7</c:v>
                </c:pt>
                <c:pt idx="189">
                  <c:v>1.3253030000000001E-7</c:v>
                </c:pt>
                <c:pt idx="190">
                  <c:v>1.325176E-7</c:v>
                </c:pt>
                <c:pt idx="191">
                  <c:v>1.3250489999999999E-7</c:v>
                </c:pt>
                <c:pt idx="192">
                  <c:v>1.324923E-7</c:v>
                </c:pt>
                <c:pt idx="193">
                  <c:v>1.324797E-7</c:v>
                </c:pt>
                <c:pt idx="194">
                  <c:v>1.324672E-7</c:v>
                </c:pt>
                <c:pt idx="195">
                  <c:v>1.3245479999999999E-7</c:v>
                </c:pt>
                <c:pt idx="196">
                  <c:v>1.3244240000000001E-7</c:v>
                </c:pt>
                <c:pt idx="197">
                  <c:v>1.3243009999999999E-7</c:v>
                </c:pt>
                <c:pt idx="198">
                  <c:v>1.324178E-7</c:v>
                </c:pt>
                <c:pt idx="199">
                  <c:v>1.3240560000000001E-7</c:v>
                </c:pt>
                <c:pt idx="200">
                  <c:v>1.323935E-7</c:v>
                </c:pt>
                <c:pt idx="201">
                  <c:v>1.3238139999999999E-7</c:v>
                </c:pt>
                <c:pt idx="202">
                  <c:v>1.3236929999999999E-7</c:v>
                </c:pt>
                <c:pt idx="203">
                  <c:v>1.323573E-7</c:v>
                </c:pt>
                <c:pt idx="204">
                  <c:v>1.3234540000000001E-7</c:v>
                </c:pt>
                <c:pt idx="205">
                  <c:v>1.3233350000000001E-7</c:v>
                </c:pt>
                <c:pt idx="206">
                  <c:v>1.3232159999999999E-7</c:v>
                </c:pt>
                <c:pt idx="207">
                  <c:v>1.3230979999999999E-7</c:v>
                </c:pt>
                <c:pt idx="208">
                  <c:v>1.322981E-7</c:v>
                </c:pt>
                <c:pt idx="209">
                  <c:v>1.3228639999999999E-7</c:v>
                </c:pt>
                <c:pt idx="210">
                  <c:v>1.322748E-7</c:v>
                </c:pt>
                <c:pt idx="211">
                  <c:v>1.3226320000000001E-7</c:v>
                </c:pt>
                <c:pt idx="212">
                  <c:v>1.3225159999999999E-7</c:v>
                </c:pt>
                <c:pt idx="213">
                  <c:v>1.3224009999999999E-7</c:v>
                </c:pt>
                <c:pt idx="214">
                  <c:v>1.3222859999999999E-7</c:v>
                </c:pt>
                <c:pt idx="215">
                  <c:v>1.3221720000000001E-7</c:v>
                </c:pt>
                <c:pt idx="216">
                  <c:v>1.322058E-7</c:v>
                </c:pt>
                <c:pt idx="217">
                  <c:v>1.3219450000000001E-7</c:v>
                </c:pt>
                <c:pt idx="218">
                  <c:v>1.321832E-7</c:v>
                </c:pt>
                <c:pt idx="219">
                  <c:v>1.3217190000000001E-7</c:v>
                </c:pt>
                <c:pt idx="220">
                  <c:v>1.3216070000000001E-7</c:v>
                </c:pt>
                <c:pt idx="221">
                  <c:v>1.3214960000000001E-7</c:v>
                </c:pt>
                <c:pt idx="222">
                  <c:v>1.3213840000000001E-7</c:v>
                </c:pt>
                <c:pt idx="223">
                  <c:v>1.3212730000000001E-7</c:v>
                </c:pt>
                <c:pt idx="224">
                  <c:v>1.3211629999999999E-7</c:v>
                </c:pt>
                <c:pt idx="225">
                  <c:v>1.3210530000000001E-7</c:v>
                </c:pt>
                <c:pt idx="226">
                  <c:v>1.3209429999999999E-7</c:v>
                </c:pt>
                <c:pt idx="227">
                  <c:v>1.320834E-7</c:v>
                </c:pt>
                <c:pt idx="228">
                  <c:v>1.3207250000000001E-7</c:v>
                </c:pt>
                <c:pt idx="229">
                  <c:v>1.3206160000000001E-7</c:v>
                </c:pt>
                <c:pt idx="230">
                  <c:v>1.3205080000000001E-7</c:v>
                </c:pt>
                <c:pt idx="231">
                  <c:v>1.3204000000000001E-7</c:v>
                </c:pt>
                <c:pt idx="232">
                  <c:v>1.320293E-7</c:v>
                </c:pt>
                <c:pt idx="233">
                  <c:v>1.3201859999999999E-7</c:v>
                </c:pt>
                <c:pt idx="234">
                  <c:v>1.3200790000000001E-7</c:v>
                </c:pt>
                <c:pt idx="235">
                  <c:v>1.3199729999999999E-7</c:v>
                </c:pt>
                <c:pt idx="236">
                  <c:v>1.319867E-7</c:v>
                </c:pt>
                <c:pt idx="237">
                  <c:v>1.3197610000000001E-7</c:v>
                </c:pt>
                <c:pt idx="238">
                  <c:v>1.3196560000000001E-7</c:v>
                </c:pt>
                <c:pt idx="239">
                  <c:v>1.3195510000000001E-7</c:v>
                </c:pt>
                <c:pt idx="240">
                  <c:v>1.3194460000000001E-7</c:v>
                </c:pt>
                <c:pt idx="241">
                  <c:v>1.3193409999999999E-7</c:v>
                </c:pt>
                <c:pt idx="242">
                  <c:v>1.3192370000000001E-7</c:v>
                </c:pt>
                <c:pt idx="243">
                  <c:v>1.3191339999999999E-7</c:v>
                </c:pt>
                <c:pt idx="244">
                  <c:v>1.3190300000000001E-7</c:v>
                </c:pt>
                <c:pt idx="245">
                  <c:v>1.318927E-7</c:v>
                </c:pt>
                <c:pt idx="246">
                  <c:v>1.3188240000000001E-7</c:v>
                </c:pt>
                <c:pt idx="247">
                  <c:v>1.3187219999999999E-7</c:v>
                </c:pt>
                <c:pt idx="248">
                  <c:v>1.3186199999999999E-7</c:v>
                </c:pt>
                <c:pt idx="249">
                  <c:v>1.318518E-7</c:v>
                </c:pt>
                <c:pt idx="250">
                  <c:v>1.318416E-7</c:v>
                </c:pt>
              </c:numCache>
            </c:numRef>
          </c:yVal>
          <c:smooth val="1"/>
          <c:extLst>
            <c:ext xmlns:c16="http://schemas.microsoft.com/office/drawing/2014/chart" uri="{C3380CC4-5D6E-409C-BE32-E72D297353CC}">
              <c16:uniqueId val="{0000000A-4D4C-4B1C-89A4-3D3AFACA9F2D}"/>
            </c:ext>
          </c:extLst>
        </c:ser>
        <c:ser>
          <c:idx val="11"/>
          <c:order val="11"/>
          <c:tx>
            <c:strRef>
              <c:f>marine01!$P$1</c:f>
              <c:strCache>
                <c:ptCount val="1"/>
                <c:pt idx="0">
                  <c:v>Dp(4.73397E-08) </c:v>
                </c:pt>
              </c:strCache>
            </c:strRef>
          </c:tx>
          <c:spPr>
            <a:ln w="12700">
              <a:solidFill>
                <a:srgbClr val="0080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marine01!$P$2:$P$252</c:f>
              <c:numCache>
                <c:formatCode>0.00E+00</c:formatCode>
                <c:ptCount val="251"/>
                <c:pt idx="0">
                  <c:v>7.9229530000000004E-8</c:v>
                </c:pt>
                <c:pt idx="1">
                  <c:v>1.0090239999999999E-7</c:v>
                </c:pt>
                <c:pt idx="2">
                  <c:v>1.024285E-7</c:v>
                </c:pt>
                <c:pt idx="3">
                  <c:v>1.040887E-7</c:v>
                </c:pt>
                <c:pt idx="4">
                  <c:v>1.058994E-7</c:v>
                </c:pt>
                <c:pt idx="5">
                  <c:v>1.078544E-7</c:v>
                </c:pt>
                <c:pt idx="6">
                  <c:v>1.094345E-7</c:v>
                </c:pt>
                <c:pt idx="7">
                  <c:v>1.111375E-7</c:v>
                </c:pt>
                <c:pt idx="8">
                  <c:v>1.129764E-7</c:v>
                </c:pt>
                <c:pt idx="9">
                  <c:v>1.149709E-7</c:v>
                </c:pt>
                <c:pt idx="10">
                  <c:v>1.171458E-7</c:v>
                </c:pt>
                <c:pt idx="11">
                  <c:v>1.1953170000000001E-7</c:v>
                </c:pt>
                <c:pt idx="12">
                  <c:v>1.2216740000000001E-7</c:v>
                </c:pt>
                <c:pt idx="13">
                  <c:v>1.2510319999999999E-7</c:v>
                </c:pt>
                <c:pt idx="14">
                  <c:v>1.284055E-7</c:v>
                </c:pt>
                <c:pt idx="15">
                  <c:v>1.3216429999999999E-7</c:v>
                </c:pt>
                <c:pt idx="16">
                  <c:v>1.3650569999999999E-7</c:v>
                </c:pt>
                <c:pt idx="17">
                  <c:v>1.4161229999999999E-7</c:v>
                </c:pt>
                <c:pt idx="18">
                  <c:v>1.4775999999999999E-7</c:v>
                </c:pt>
                <c:pt idx="19">
                  <c:v>1.5537989999999999E-7</c:v>
                </c:pt>
                <c:pt idx="20">
                  <c:v>1.6520309999999999E-7</c:v>
                </c:pt>
                <c:pt idx="21">
                  <c:v>1.781343E-7</c:v>
                </c:pt>
                <c:pt idx="22">
                  <c:v>1.9478519999999999E-7</c:v>
                </c:pt>
                <c:pt idx="23">
                  <c:v>2.1266049999999999E-7</c:v>
                </c:pt>
                <c:pt idx="24">
                  <c:v>2.200444E-7</c:v>
                </c:pt>
                <c:pt idx="25">
                  <c:v>2.0806849999999999E-7</c:v>
                </c:pt>
                <c:pt idx="26">
                  <c:v>1.9266640000000001E-7</c:v>
                </c:pt>
                <c:pt idx="27">
                  <c:v>1.8159560000000001E-7</c:v>
                </c:pt>
                <c:pt idx="28">
                  <c:v>1.7434259999999999E-7</c:v>
                </c:pt>
                <c:pt idx="29">
                  <c:v>1.6966660000000001E-7</c:v>
                </c:pt>
                <c:pt idx="30">
                  <c:v>1.666294E-7</c:v>
                </c:pt>
                <c:pt idx="31">
                  <c:v>1.646099E-7</c:v>
                </c:pt>
                <c:pt idx="32">
                  <c:v>1.6321369999999999E-7</c:v>
                </c:pt>
                <c:pt idx="33">
                  <c:v>1.622022E-7</c:v>
                </c:pt>
                <c:pt idx="34">
                  <c:v>1.614318E-7</c:v>
                </c:pt>
                <c:pt idx="35">
                  <c:v>1.6081649999999999E-7</c:v>
                </c:pt>
                <c:pt idx="36">
                  <c:v>1.6030530000000001E-7</c:v>
                </c:pt>
                <c:pt idx="37">
                  <c:v>1.598678E-7</c:v>
                </c:pt>
                <c:pt idx="38">
                  <c:v>1.5948479999999999E-7</c:v>
                </c:pt>
                <c:pt idx="39">
                  <c:v>1.591442E-7</c:v>
                </c:pt>
                <c:pt idx="40">
                  <c:v>1.5883759999999999E-7</c:v>
                </c:pt>
                <c:pt idx="41">
                  <c:v>1.5855919999999999E-7</c:v>
                </c:pt>
                <c:pt idx="42">
                  <c:v>1.583042E-7</c:v>
                </c:pt>
                <c:pt idx="43">
                  <c:v>1.5806940000000001E-7</c:v>
                </c:pt>
                <c:pt idx="44">
                  <c:v>1.578521E-7</c:v>
                </c:pt>
                <c:pt idx="45">
                  <c:v>1.5765000000000001E-7</c:v>
                </c:pt>
                <c:pt idx="46">
                  <c:v>1.5746130000000001E-7</c:v>
                </c:pt>
                <c:pt idx="47">
                  <c:v>1.572846E-7</c:v>
                </c:pt>
                <c:pt idx="48">
                  <c:v>1.571185E-7</c:v>
                </c:pt>
                <c:pt idx="49">
                  <c:v>1.56962E-7</c:v>
                </c:pt>
                <c:pt idx="50">
                  <c:v>1.5681399999999999E-7</c:v>
                </c:pt>
                <c:pt idx="51">
                  <c:v>1.566739E-7</c:v>
                </c:pt>
                <c:pt idx="52">
                  <c:v>1.565407E-7</c:v>
                </c:pt>
                <c:pt idx="53">
                  <c:v>1.5641410000000001E-7</c:v>
                </c:pt>
                <c:pt idx="54">
                  <c:v>1.5629330000000001E-7</c:v>
                </c:pt>
                <c:pt idx="55">
                  <c:v>1.5617800000000001E-7</c:v>
                </c:pt>
                <c:pt idx="56">
                  <c:v>1.5606769999999999E-7</c:v>
                </c:pt>
                <c:pt idx="57">
                  <c:v>1.55962E-7</c:v>
                </c:pt>
                <c:pt idx="58">
                  <c:v>1.5586069999999999E-7</c:v>
                </c:pt>
                <c:pt idx="59">
                  <c:v>1.5576329999999999E-7</c:v>
                </c:pt>
                <c:pt idx="60">
                  <c:v>1.556696E-7</c:v>
                </c:pt>
                <c:pt idx="61">
                  <c:v>1.5557939999999999E-7</c:v>
                </c:pt>
                <c:pt idx="62">
                  <c:v>1.554924E-7</c:v>
                </c:pt>
                <c:pt idx="63">
                  <c:v>1.554085E-7</c:v>
                </c:pt>
                <c:pt idx="64">
                  <c:v>1.553273E-7</c:v>
                </c:pt>
                <c:pt idx="65">
                  <c:v>1.552489E-7</c:v>
                </c:pt>
                <c:pt idx="66">
                  <c:v>1.5517300000000001E-7</c:v>
                </c:pt>
                <c:pt idx="67">
                  <c:v>1.550994E-7</c:v>
                </c:pt>
                <c:pt idx="68">
                  <c:v>1.550281E-7</c:v>
                </c:pt>
                <c:pt idx="69">
                  <c:v>1.5495879999999999E-7</c:v>
                </c:pt>
                <c:pt idx="70">
                  <c:v>1.5489160000000001E-7</c:v>
                </c:pt>
                <c:pt idx="71">
                  <c:v>1.548262E-7</c:v>
                </c:pt>
                <c:pt idx="72">
                  <c:v>1.5476269999999999E-7</c:v>
                </c:pt>
                <c:pt idx="73">
                  <c:v>1.5470079999999999E-7</c:v>
                </c:pt>
                <c:pt idx="74">
                  <c:v>1.5464059999999999E-7</c:v>
                </c:pt>
                <c:pt idx="75">
                  <c:v>1.5458190000000001E-7</c:v>
                </c:pt>
                <c:pt idx="76">
                  <c:v>1.5452470000000001E-7</c:v>
                </c:pt>
                <c:pt idx="77">
                  <c:v>1.5446879999999999E-7</c:v>
                </c:pt>
                <c:pt idx="78">
                  <c:v>1.544143E-7</c:v>
                </c:pt>
                <c:pt idx="79">
                  <c:v>1.5436110000000001E-7</c:v>
                </c:pt>
                <c:pt idx="80">
                  <c:v>1.543091E-7</c:v>
                </c:pt>
                <c:pt idx="81">
                  <c:v>1.5425819999999999E-7</c:v>
                </c:pt>
                <c:pt idx="82">
                  <c:v>1.5420849999999999E-7</c:v>
                </c:pt>
                <c:pt idx="83">
                  <c:v>1.5415979999999999E-7</c:v>
                </c:pt>
                <c:pt idx="84">
                  <c:v>1.5411220000000001E-7</c:v>
                </c:pt>
                <c:pt idx="85">
                  <c:v>1.5406550000000001E-7</c:v>
                </c:pt>
                <c:pt idx="86">
                  <c:v>1.5401979999999999E-7</c:v>
                </c:pt>
                <c:pt idx="87">
                  <c:v>1.53975E-7</c:v>
                </c:pt>
                <c:pt idx="88">
                  <c:v>1.539311E-7</c:v>
                </c:pt>
                <c:pt idx="89">
                  <c:v>1.5388800000000001E-7</c:v>
                </c:pt>
                <c:pt idx="90">
                  <c:v>1.5384570000000001E-7</c:v>
                </c:pt>
                <c:pt idx="91">
                  <c:v>1.538042E-7</c:v>
                </c:pt>
                <c:pt idx="92">
                  <c:v>1.5376339999999999E-7</c:v>
                </c:pt>
                <c:pt idx="93">
                  <c:v>1.537234E-7</c:v>
                </c:pt>
                <c:pt idx="94">
                  <c:v>1.5368410000000001E-7</c:v>
                </c:pt>
                <c:pt idx="95">
                  <c:v>1.5364550000000001E-7</c:v>
                </c:pt>
                <c:pt idx="96">
                  <c:v>1.5360749999999999E-7</c:v>
                </c:pt>
                <c:pt idx="97">
                  <c:v>1.5357010000000001E-7</c:v>
                </c:pt>
                <c:pt idx="98">
                  <c:v>1.5353330000000001E-7</c:v>
                </c:pt>
                <c:pt idx="99">
                  <c:v>1.534972E-7</c:v>
                </c:pt>
                <c:pt idx="100">
                  <c:v>1.5346160000000001E-7</c:v>
                </c:pt>
                <c:pt idx="101">
                  <c:v>1.534265E-7</c:v>
                </c:pt>
                <c:pt idx="102">
                  <c:v>1.53392E-7</c:v>
                </c:pt>
                <c:pt idx="103">
                  <c:v>1.5335799999999999E-7</c:v>
                </c:pt>
                <c:pt idx="104">
                  <c:v>1.5332449999999999E-7</c:v>
                </c:pt>
                <c:pt idx="105">
                  <c:v>1.5329150000000001E-7</c:v>
                </c:pt>
                <c:pt idx="106">
                  <c:v>1.5325900000000001E-7</c:v>
                </c:pt>
                <c:pt idx="107">
                  <c:v>1.5322690000000001E-7</c:v>
                </c:pt>
                <c:pt idx="108">
                  <c:v>1.531952E-7</c:v>
                </c:pt>
                <c:pt idx="109">
                  <c:v>1.531641E-7</c:v>
                </c:pt>
                <c:pt idx="110">
                  <c:v>1.531333E-7</c:v>
                </c:pt>
                <c:pt idx="111">
                  <c:v>1.531029E-7</c:v>
                </c:pt>
                <c:pt idx="112">
                  <c:v>1.5307300000000001E-7</c:v>
                </c:pt>
                <c:pt idx="113">
                  <c:v>1.530434E-7</c:v>
                </c:pt>
                <c:pt idx="114">
                  <c:v>1.5301420000000001E-7</c:v>
                </c:pt>
                <c:pt idx="115">
                  <c:v>1.5298529999999999E-7</c:v>
                </c:pt>
                <c:pt idx="116">
                  <c:v>1.529568E-7</c:v>
                </c:pt>
                <c:pt idx="117">
                  <c:v>1.529287E-7</c:v>
                </c:pt>
                <c:pt idx="118">
                  <c:v>1.5290090000000001E-7</c:v>
                </c:pt>
                <c:pt idx="119">
                  <c:v>1.5287339999999999E-7</c:v>
                </c:pt>
                <c:pt idx="120">
                  <c:v>1.528462E-7</c:v>
                </c:pt>
                <c:pt idx="121">
                  <c:v>1.5281940000000001E-7</c:v>
                </c:pt>
                <c:pt idx="122">
                  <c:v>1.527928E-7</c:v>
                </c:pt>
                <c:pt idx="123">
                  <c:v>1.5276660000000001E-7</c:v>
                </c:pt>
                <c:pt idx="124">
                  <c:v>1.5274060000000001E-7</c:v>
                </c:pt>
                <c:pt idx="125">
                  <c:v>1.5271490000000001E-7</c:v>
                </c:pt>
                <c:pt idx="126">
                  <c:v>1.5268950000000001E-7</c:v>
                </c:pt>
                <c:pt idx="127">
                  <c:v>1.5266439999999999E-7</c:v>
                </c:pt>
                <c:pt idx="128">
                  <c:v>1.5263950000000001E-7</c:v>
                </c:pt>
                <c:pt idx="129">
                  <c:v>1.526149E-7</c:v>
                </c:pt>
                <c:pt idx="130">
                  <c:v>1.5259050000000001E-7</c:v>
                </c:pt>
                <c:pt idx="131">
                  <c:v>1.5256640000000001E-7</c:v>
                </c:pt>
                <c:pt idx="132">
                  <c:v>1.525425E-7</c:v>
                </c:pt>
                <c:pt idx="133">
                  <c:v>1.525189E-7</c:v>
                </c:pt>
                <c:pt idx="134">
                  <c:v>1.524955E-7</c:v>
                </c:pt>
                <c:pt idx="135">
                  <c:v>1.5247229999999999E-7</c:v>
                </c:pt>
                <c:pt idx="136">
                  <c:v>1.5244929999999999E-7</c:v>
                </c:pt>
                <c:pt idx="137">
                  <c:v>1.5242650000000001E-7</c:v>
                </c:pt>
                <c:pt idx="138">
                  <c:v>1.5240399999999999E-7</c:v>
                </c:pt>
                <c:pt idx="139">
                  <c:v>1.523816E-7</c:v>
                </c:pt>
                <c:pt idx="140">
                  <c:v>1.5235950000000001E-7</c:v>
                </c:pt>
                <c:pt idx="141">
                  <c:v>1.5233750000000001E-7</c:v>
                </c:pt>
                <c:pt idx="142">
                  <c:v>1.5231579999999999E-7</c:v>
                </c:pt>
                <c:pt idx="143">
                  <c:v>1.5229420000000001E-7</c:v>
                </c:pt>
                <c:pt idx="144">
                  <c:v>1.5227279999999999E-7</c:v>
                </c:pt>
                <c:pt idx="145">
                  <c:v>1.5225160000000001E-7</c:v>
                </c:pt>
                <c:pt idx="146">
                  <c:v>1.5223049999999999E-7</c:v>
                </c:pt>
                <c:pt idx="147">
                  <c:v>1.5220970000000001E-7</c:v>
                </c:pt>
                <c:pt idx="148">
                  <c:v>1.5218899999999999E-7</c:v>
                </c:pt>
                <c:pt idx="149">
                  <c:v>1.521685E-7</c:v>
                </c:pt>
                <c:pt idx="150">
                  <c:v>1.5214810000000001E-7</c:v>
                </c:pt>
                <c:pt idx="151">
                  <c:v>1.5212790000000001E-7</c:v>
                </c:pt>
                <c:pt idx="152">
                  <c:v>1.5210790000000001E-7</c:v>
                </c:pt>
                <c:pt idx="153">
                  <c:v>1.5208800000000001E-7</c:v>
                </c:pt>
                <c:pt idx="154">
                  <c:v>1.5206819999999999E-7</c:v>
                </c:pt>
                <c:pt idx="155">
                  <c:v>1.5204870000000001E-7</c:v>
                </c:pt>
                <c:pt idx="156">
                  <c:v>1.520292E-7</c:v>
                </c:pt>
                <c:pt idx="157">
                  <c:v>1.520099E-7</c:v>
                </c:pt>
                <c:pt idx="158">
                  <c:v>1.5199079999999999E-7</c:v>
                </c:pt>
                <c:pt idx="159">
                  <c:v>1.519717E-7</c:v>
                </c:pt>
                <c:pt idx="160">
                  <c:v>1.519528E-7</c:v>
                </c:pt>
                <c:pt idx="161">
                  <c:v>1.5193410000000001E-7</c:v>
                </c:pt>
                <c:pt idx="162">
                  <c:v>1.5191550000000001E-7</c:v>
                </c:pt>
                <c:pt idx="163">
                  <c:v>1.51897E-7</c:v>
                </c:pt>
                <c:pt idx="164">
                  <c:v>1.5187860000000001E-7</c:v>
                </c:pt>
                <c:pt idx="165">
                  <c:v>1.5186040000000001E-7</c:v>
                </c:pt>
                <c:pt idx="166">
                  <c:v>1.518422E-7</c:v>
                </c:pt>
                <c:pt idx="167">
                  <c:v>1.5182420000000001E-7</c:v>
                </c:pt>
                <c:pt idx="168">
                  <c:v>1.5180630000000001E-7</c:v>
                </c:pt>
                <c:pt idx="169">
                  <c:v>1.5178859999999999E-7</c:v>
                </c:pt>
                <c:pt idx="170">
                  <c:v>1.517709E-7</c:v>
                </c:pt>
                <c:pt idx="171">
                  <c:v>1.5175339999999999E-7</c:v>
                </c:pt>
                <c:pt idx="172">
                  <c:v>1.5173590000000001E-7</c:v>
                </c:pt>
                <c:pt idx="173">
                  <c:v>1.5171859999999999E-7</c:v>
                </c:pt>
                <c:pt idx="174">
                  <c:v>1.5170140000000001E-7</c:v>
                </c:pt>
                <c:pt idx="175">
                  <c:v>1.516843E-7</c:v>
                </c:pt>
                <c:pt idx="176">
                  <c:v>1.5166730000000001E-7</c:v>
                </c:pt>
                <c:pt idx="177">
                  <c:v>1.5165040000000001E-7</c:v>
                </c:pt>
                <c:pt idx="178">
                  <c:v>1.516336E-7</c:v>
                </c:pt>
                <c:pt idx="179">
                  <c:v>1.5161679999999999E-7</c:v>
                </c:pt>
                <c:pt idx="180">
                  <c:v>1.5160019999999999E-7</c:v>
                </c:pt>
                <c:pt idx="181">
                  <c:v>1.5158370000000001E-7</c:v>
                </c:pt>
                <c:pt idx="182">
                  <c:v>1.515673E-7</c:v>
                </c:pt>
                <c:pt idx="183">
                  <c:v>1.5155090000000001E-7</c:v>
                </c:pt>
                <c:pt idx="184">
                  <c:v>1.5153470000000001E-7</c:v>
                </c:pt>
                <c:pt idx="185">
                  <c:v>1.5151850000000001E-7</c:v>
                </c:pt>
                <c:pt idx="186">
                  <c:v>1.5150249999999999E-7</c:v>
                </c:pt>
                <c:pt idx="187">
                  <c:v>1.514865E-7</c:v>
                </c:pt>
                <c:pt idx="188">
                  <c:v>1.514706E-7</c:v>
                </c:pt>
                <c:pt idx="189">
                  <c:v>1.5145479999999999E-7</c:v>
                </c:pt>
                <c:pt idx="190">
                  <c:v>1.514391E-7</c:v>
                </c:pt>
                <c:pt idx="191">
                  <c:v>1.5142339999999999E-7</c:v>
                </c:pt>
                <c:pt idx="192">
                  <c:v>1.5140779999999999E-7</c:v>
                </c:pt>
                <c:pt idx="193">
                  <c:v>1.5139240000000001E-7</c:v>
                </c:pt>
                <c:pt idx="194">
                  <c:v>1.513769E-7</c:v>
                </c:pt>
                <c:pt idx="195">
                  <c:v>1.5136160000000001E-7</c:v>
                </c:pt>
                <c:pt idx="196">
                  <c:v>1.5134640000000001E-7</c:v>
                </c:pt>
                <c:pt idx="197">
                  <c:v>1.513312E-7</c:v>
                </c:pt>
                <c:pt idx="198">
                  <c:v>1.513161E-7</c:v>
                </c:pt>
                <c:pt idx="199">
                  <c:v>1.5130100000000001E-7</c:v>
                </c:pt>
                <c:pt idx="200">
                  <c:v>1.5128609999999999E-7</c:v>
                </c:pt>
                <c:pt idx="201">
                  <c:v>1.5127119999999999E-7</c:v>
                </c:pt>
                <c:pt idx="202">
                  <c:v>1.5125640000000001E-7</c:v>
                </c:pt>
                <c:pt idx="203">
                  <c:v>1.512416E-7</c:v>
                </c:pt>
                <c:pt idx="204">
                  <c:v>1.5122689999999999E-7</c:v>
                </c:pt>
                <c:pt idx="205">
                  <c:v>1.5121229999999999E-7</c:v>
                </c:pt>
                <c:pt idx="206">
                  <c:v>1.511977E-7</c:v>
                </c:pt>
                <c:pt idx="207">
                  <c:v>1.5118329999999999E-7</c:v>
                </c:pt>
                <c:pt idx="208">
                  <c:v>1.5116880000000001E-7</c:v>
                </c:pt>
                <c:pt idx="209">
                  <c:v>1.5115449999999999E-7</c:v>
                </c:pt>
                <c:pt idx="210">
                  <c:v>1.511402E-7</c:v>
                </c:pt>
                <c:pt idx="211">
                  <c:v>1.5112590000000001E-7</c:v>
                </c:pt>
                <c:pt idx="212">
                  <c:v>1.511118E-7</c:v>
                </c:pt>
                <c:pt idx="213">
                  <c:v>1.5109769999999999E-7</c:v>
                </c:pt>
                <c:pt idx="214">
                  <c:v>1.5108360000000001E-7</c:v>
                </c:pt>
                <c:pt idx="215">
                  <c:v>1.5106959999999999E-7</c:v>
                </c:pt>
                <c:pt idx="216">
                  <c:v>1.510557E-7</c:v>
                </c:pt>
                <c:pt idx="217">
                  <c:v>1.510418E-7</c:v>
                </c:pt>
                <c:pt idx="218">
                  <c:v>1.5102799999999999E-7</c:v>
                </c:pt>
                <c:pt idx="219">
                  <c:v>1.5101419999999999E-7</c:v>
                </c:pt>
                <c:pt idx="220">
                  <c:v>1.510005E-7</c:v>
                </c:pt>
                <c:pt idx="221">
                  <c:v>1.5098679999999999E-7</c:v>
                </c:pt>
                <c:pt idx="222">
                  <c:v>1.509732E-7</c:v>
                </c:pt>
                <c:pt idx="223">
                  <c:v>1.509596E-7</c:v>
                </c:pt>
                <c:pt idx="224">
                  <c:v>1.509461E-7</c:v>
                </c:pt>
                <c:pt idx="225">
                  <c:v>1.5093269999999999E-7</c:v>
                </c:pt>
                <c:pt idx="226">
                  <c:v>1.5091930000000001E-7</c:v>
                </c:pt>
                <c:pt idx="227">
                  <c:v>1.509059E-7</c:v>
                </c:pt>
                <c:pt idx="228">
                  <c:v>1.508926E-7</c:v>
                </c:pt>
                <c:pt idx="229">
                  <c:v>1.5087940000000001E-7</c:v>
                </c:pt>
                <c:pt idx="230">
                  <c:v>1.5086620000000001E-7</c:v>
                </c:pt>
                <c:pt idx="231">
                  <c:v>1.5085300000000001E-7</c:v>
                </c:pt>
                <c:pt idx="232">
                  <c:v>1.508399E-7</c:v>
                </c:pt>
                <c:pt idx="233">
                  <c:v>1.5082690000000001E-7</c:v>
                </c:pt>
                <c:pt idx="234">
                  <c:v>1.508139E-7</c:v>
                </c:pt>
                <c:pt idx="235">
                  <c:v>1.5080090000000001E-7</c:v>
                </c:pt>
                <c:pt idx="236">
                  <c:v>1.5078799999999999E-7</c:v>
                </c:pt>
                <c:pt idx="237">
                  <c:v>1.5077509999999999E-7</c:v>
                </c:pt>
                <c:pt idx="238">
                  <c:v>1.5076230000000001E-7</c:v>
                </c:pt>
                <c:pt idx="239">
                  <c:v>1.5074950000000001E-7</c:v>
                </c:pt>
                <c:pt idx="240">
                  <c:v>1.5073670000000001E-7</c:v>
                </c:pt>
                <c:pt idx="241">
                  <c:v>1.5072399999999999E-7</c:v>
                </c:pt>
                <c:pt idx="242">
                  <c:v>1.507114E-7</c:v>
                </c:pt>
                <c:pt idx="243">
                  <c:v>1.5069880000000001E-7</c:v>
                </c:pt>
                <c:pt idx="244">
                  <c:v>1.5068619999999999E-7</c:v>
                </c:pt>
                <c:pt idx="245">
                  <c:v>1.5067359999999999E-7</c:v>
                </c:pt>
                <c:pt idx="246">
                  <c:v>1.5066109999999999E-7</c:v>
                </c:pt>
                <c:pt idx="247">
                  <c:v>1.5064870000000001E-7</c:v>
                </c:pt>
                <c:pt idx="248">
                  <c:v>1.506363E-7</c:v>
                </c:pt>
                <c:pt idx="249">
                  <c:v>1.5062389999999999E-7</c:v>
                </c:pt>
                <c:pt idx="250">
                  <c:v>1.506116E-7</c:v>
                </c:pt>
              </c:numCache>
            </c:numRef>
          </c:yVal>
          <c:smooth val="1"/>
          <c:extLst>
            <c:ext xmlns:c16="http://schemas.microsoft.com/office/drawing/2014/chart" uri="{C3380CC4-5D6E-409C-BE32-E72D297353CC}">
              <c16:uniqueId val="{0000000B-4D4C-4B1C-89A4-3D3AFACA9F2D}"/>
            </c:ext>
          </c:extLst>
        </c:ser>
        <c:ser>
          <c:idx val="12"/>
          <c:order val="12"/>
          <c:tx>
            <c:strRef>
              <c:f>marine01!$Q$1</c:f>
              <c:strCache>
                <c:ptCount val="1"/>
                <c:pt idx="0">
                  <c:v>Dp(5.19269E-08) </c:v>
                </c:pt>
              </c:strCache>
            </c:strRef>
          </c:tx>
          <c:spPr>
            <a:ln w="12700">
              <a:solidFill>
                <a:srgbClr val="99CC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marine01!$Q$2:$Q$252</c:f>
              <c:numCache>
                <c:formatCode>0.00E+00</c:formatCode>
                <c:ptCount val="251"/>
                <c:pt idx="0">
                  <c:v>8.882169E-8</c:v>
                </c:pt>
                <c:pt idx="1">
                  <c:v>1.122914E-7</c:v>
                </c:pt>
                <c:pt idx="2">
                  <c:v>1.1407E-7</c:v>
                </c:pt>
                <c:pt idx="3">
                  <c:v>1.1601029999999999E-7</c:v>
                </c:pt>
                <c:pt idx="4">
                  <c:v>1.181286E-7</c:v>
                </c:pt>
                <c:pt idx="5">
                  <c:v>1.1986280000000001E-7</c:v>
                </c:pt>
                <c:pt idx="6">
                  <c:v>1.2170170000000001E-7</c:v>
                </c:pt>
                <c:pt idx="7">
                  <c:v>1.2368489999999999E-7</c:v>
                </c:pt>
                <c:pt idx="8">
                  <c:v>1.258325E-7</c:v>
                </c:pt>
                <c:pt idx="9">
                  <c:v>1.281699E-7</c:v>
                </c:pt>
                <c:pt idx="10">
                  <c:v>1.3072819999999999E-7</c:v>
                </c:pt>
                <c:pt idx="11">
                  <c:v>1.33547E-7</c:v>
                </c:pt>
                <c:pt idx="12">
                  <c:v>1.3667660000000001E-7</c:v>
                </c:pt>
                <c:pt idx="13">
                  <c:v>1.4018360000000001E-7</c:v>
                </c:pt>
                <c:pt idx="14">
                  <c:v>1.4415670000000001E-7</c:v>
                </c:pt>
                <c:pt idx="15">
                  <c:v>1.4871869999999999E-7</c:v>
                </c:pt>
                <c:pt idx="16">
                  <c:v>1.5404609999999999E-7</c:v>
                </c:pt>
                <c:pt idx="17">
                  <c:v>1.604025E-7</c:v>
                </c:pt>
                <c:pt idx="18">
                  <c:v>1.6820459999999999E-7</c:v>
                </c:pt>
                <c:pt idx="19">
                  <c:v>1.7814940000000001E-7</c:v>
                </c:pt>
                <c:pt idx="20">
                  <c:v>1.9154899999999999E-7</c:v>
                </c:pt>
                <c:pt idx="21">
                  <c:v>2.1063940000000001E-7</c:v>
                </c:pt>
                <c:pt idx="22">
                  <c:v>2.3972539999999998E-7</c:v>
                </c:pt>
                <c:pt idx="23">
                  <c:v>2.8913250000000001E-7</c:v>
                </c:pt>
                <c:pt idx="24">
                  <c:v>4.1423319999999999E-7</c:v>
                </c:pt>
                <c:pt idx="25">
                  <c:v>9.1035900000000003E-7</c:v>
                </c:pt>
                <c:pt idx="26">
                  <c:v>1.7257639999999999E-6</c:v>
                </c:pt>
                <c:pt idx="27">
                  <c:v>2.4653790000000002E-6</c:v>
                </c:pt>
                <c:pt idx="28">
                  <c:v>3.0619529999999998E-6</c:v>
                </c:pt>
                <c:pt idx="29">
                  <c:v>3.5438799999999999E-6</c:v>
                </c:pt>
                <c:pt idx="30">
                  <c:v>3.9443230000000001E-6</c:v>
                </c:pt>
                <c:pt idx="31">
                  <c:v>4.2884850000000003E-6</c:v>
                </c:pt>
                <c:pt idx="32">
                  <c:v>4.593471E-6</c:v>
                </c:pt>
                <c:pt idx="33">
                  <c:v>4.8700900000000003E-6</c:v>
                </c:pt>
                <c:pt idx="34">
                  <c:v>5.1252550000000001E-6</c:v>
                </c:pt>
                <c:pt idx="35">
                  <c:v>5.3634880000000001E-6</c:v>
                </c:pt>
                <c:pt idx="36">
                  <c:v>5.5878159999999997E-6</c:v>
                </c:pt>
                <c:pt idx="37">
                  <c:v>5.8003680000000004E-6</c:v>
                </c:pt>
                <c:pt idx="38">
                  <c:v>6.0027339999999998E-6</c:v>
                </c:pt>
                <c:pt idx="39">
                  <c:v>6.1961150000000001E-6</c:v>
                </c:pt>
                <c:pt idx="40">
                  <c:v>6.3814770000000002E-6</c:v>
                </c:pt>
                <c:pt idx="41">
                  <c:v>6.5595779999999997E-6</c:v>
                </c:pt>
                <c:pt idx="42">
                  <c:v>6.7311849999999998E-6</c:v>
                </c:pt>
                <c:pt idx="43">
                  <c:v>6.8968209999999997E-6</c:v>
                </c:pt>
                <c:pt idx="44">
                  <c:v>7.0569759999999997E-6</c:v>
                </c:pt>
                <c:pt idx="45">
                  <c:v>7.2120870000000002E-6</c:v>
                </c:pt>
                <c:pt idx="46">
                  <c:v>7.3625250000000003E-6</c:v>
                </c:pt>
                <c:pt idx="47">
                  <c:v>7.5086270000000001E-6</c:v>
                </c:pt>
                <c:pt idx="48">
                  <c:v>7.6506469999999995E-6</c:v>
                </c:pt>
                <c:pt idx="49">
                  <c:v>7.7888810000000006E-6</c:v>
                </c:pt>
                <c:pt idx="50">
                  <c:v>7.9235889999999997E-6</c:v>
                </c:pt>
                <c:pt idx="51">
                  <c:v>8.0549630000000004E-6</c:v>
                </c:pt>
                <c:pt idx="52">
                  <c:v>8.1832559999999997E-6</c:v>
                </c:pt>
                <c:pt idx="53">
                  <c:v>8.308556E-6</c:v>
                </c:pt>
                <c:pt idx="54">
                  <c:v>8.4311139999999996E-6</c:v>
                </c:pt>
                <c:pt idx="55">
                  <c:v>8.5509949999999996E-6</c:v>
                </c:pt>
                <c:pt idx="56">
                  <c:v>8.6683960000000006E-6</c:v>
                </c:pt>
                <c:pt idx="57">
                  <c:v>8.7834339999999993E-6</c:v>
                </c:pt>
                <c:pt idx="58">
                  <c:v>8.8961290000000004E-6</c:v>
                </c:pt>
                <c:pt idx="59">
                  <c:v>9.0066839999999992E-6</c:v>
                </c:pt>
                <c:pt idx="60">
                  <c:v>9.1152200000000001E-6</c:v>
                </c:pt>
                <c:pt idx="61">
                  <c:v>9.2217449999999999E-6</c:v>
                </c:pt>
                <c:pt idx="62">
                  <c:v>9.3264040000000003E-6</c:v>
                </c:pt>
                <c:pt idx="63">
                  <c:v>9.4292279999999994E-6</c:v>
                </c:pt>
                <c:pt idx="64">
                  <c:v>9.5303409999999997E-6</c:v>
                </c:pt>
                <c:pt idx="65">
                  <c:v>9.629773E-6</c:v>
                </c:pt>
                <c:pt idx="66">
                  <c:v>9.7276119999999993E-6</c:v>
                </c:pt>
                <c:pt idx="67">
                  <c:v>9.8238900000000002E-6</c:v>
                </c:pt>
                <c:pt idx="68">
                  <c:v>9.9186860000000005E-6</c:v>
                </c:pt>
                <c:pt idx="69">
                  <c:v>1.0012080000000001E-5</c:v>
                </c:pt>
                <c:pt idx="70">
                  <c:v>1.0104109999999999E-5</c:v>
                </c:pt>
                <c:pt idx="71">
                  <c:v>1.0194820000000001E-5</c:v>
                </c:pt>
                <c:pt idx="72">
                  <c:v>1.0284229999999999E-5</c:v>
                </c:pt>
                <c:pt idx="73">
                  <c:v>1.0372400000000001E-5</c:v>
                </c:pt>
                <c:pt idx="74">
                  <c:v>1.045937E-5</c:v>
                </c:pt>
                <c:pt idx="75">
                  <c:v>1.0545180000000001E-5</c:v>
                </c:pt>
                <c:pt idx="76">
                  <c:v>1.0629869999999999E-5</c:v>
                </c:pt>
                <c:pt idx="77">
                  <c:v>1.0713489999999999E-5</c:v>
                </c:pt>
                <c:pt idx="78">
                  <c:v>1.0796040000000001E-5</c:v>
                </c:pt>
                <c:pt idx="79">
                  <c:v>1.087759E-5</c:v>
                </c:pt>
                <c:pt idx="80">
                  <c:v>1.095816E-5</c:v>
                </c:pt>
                <c:pt idx="81">
                  <c:v>1.103774E-5</c:v>
                </c:pt>
                <c:pt idx="82">
                  <c:v>1.1116420000000001E-5</c:v>
                </c:pt>
                <c:pt idx="83">
                  <c:v>1.119419E-5</c:v>
                </c:pt>
                <c:pt idx="84">
                  <c:v>1.1271070000000001E-5</c:v>
                </c:pt>
                <c:pt idx="85">
                  <c:v>1.1347089999999999E-5</c:v>
                </c:pt>
                <c:pt idx="86">
                  <c:v>1.1422279999999999E-5</c:v>
                </c:pt>
                <c:pt idx="87">
                  <c:v>1.149664E-5</c:v>
                </c:pt>
                <c:pt idx="88">
                  <c:v>1.1570219999999999E-5</c:v>
                </c:pt>
                <c:pt idx="89">
                  <c:v>1.164302E-5</c:v>
                </c:pt>
                <c:pt idx="90">
                  <c:v>1.1715079999999999E-5</c:v>
                </c:pt>
                <c:pt idx="91">
                  <c:v>1.178639E-5</c:v>
                </c:pt>
                <c:pt idx="92">
                  <c:v>1.1856989999999999E-5</c:v>
                </c:pt>
                <c:pt idx="93">
                  <c:v>1.192688E-5</c:v>
                </c:pt>
                <c:pt idx="94">
                  <c:v>1.199609E-5</c:v>
                </c:pt>
                <c:pt idx="95">
                  <c:v>1.2064619999999999E-5</c:v>
                </c:pt>
                <c:pt idx="96">
                  <c:v>1.213251E-5</c:v>
                </c:pt>
                <c:pt idx="97">
                  <c:v>1.219978E-5</c:v>
                </c:pt>
                <c:pt idx="98">
                  <c:v>1.22664E-5</c:v>
                </c:pt>
                <c:pt idx="99">
                  <c:v>1.2332429999999999E-5</c:v>
                </c:pt>
                <c:pt idx="100">
                  <c:v>1.239784E-5</c:v>
                </c:pt>
                <c:pt idx="101">
                  <c:v>1.2462689999999999E-5</c:v>
                </c:pt>
                <c:pt idx="102">
                  <c:v>1.2526959999999999E-5</c:v>
                </c:pt>
                <c:pt idx="103">
                  <c:v>1.2590690000000001E-5</c:v>
                </c:pt>
                <c:pt idx="104">
                  <c:v>1.265386E-5</c:v>
                </c:pt>
                <c:pt idx="105">
                  <c:v>1.2716499999999999E-5</c:v>
                </c:pt>
                <c:pt idx="106">
                  <c:v>1.27786E-5</c:v>
                </c:pt>
                <c:pt idx="107">
                  <c:v>1.284021E-5</c:v>
                </c:pt>
                <c:pt idx="108">
                  <c:v>1.290133E-5</c:v>
                </c:pt>
                <c:pt idx="109">
                  <c:v>1.2961909999999999E-5</c:v>
                </c:pt>
                <c:pt idx="110">
                  <c:v>1.3022E-5</c:v>
                </c:pt>
                <c:pt idx="111">
                  <c:v>1.308165E-5</c:v>
                </c:pt>
                <c:pt idx="112">
                  <c:v>1.314081E-5</c:v>
                </c:pt>
                <c:pt idx="113">
                  <c:v>1.319953E-5</c:v>
                </c:pt>
                <c:pt idx="114">
                  <c:v>1.32578E-5</c:v>
                </c:pt>
                <c:pt idx="115">
                  <c:v>1.33156E-5</c:v>
                </c:pt>
                <c:pt idx="116">
                  <c:v>1.337297E-5</c:v>
                </c:pt>
                <c:pt idx="117">
                  <c:v>1.3429939999999999E-5</c:v>
                </c:pt>
                <c:pt idx="118">
                  <c:v>1.348649E-5</c:v>
                </c:pt>
                <c:pt idx="119">
                  <c:v>1.3542640000000001E-5</c:v>
                </c:pt>
                <c:pt idx="120">
                  <c:v>1.359838E-5</c:v>
                </c:pt>
                <c:pt idx="121">
                  <c:v>1.365373E-5</c:v>
                </c:pt>
                <c:pt idx="122">
                  <c:v>1.3708669999999999E-5</c:v>
                </c:pt>
                <c:pt idx="123">
                  <c:v>1.3763250000000001E-5</c:v>
                </c:pt>
                <c:pt idx="124">
                  <c:v>1.3817420000000001E-5</c:v>
                </c:pt>
                <c:pt idx="125">
                  <c:v>1.3871259999999999E-5</c:v>
                </c:pt>
                <c:pt idx="126">
                  <c:v>1.392472E-5</c:v>
                </c:pt>
                <c:pt idx="127">
                  <c:v>1.3977830000000001E-5</c:v>
                </c:pt>
                <c:pt idx="128">
                  <c:v>1.4030579999999999E-5</c:v>
                </c:pt>
                <c:pt idx="129">
                  <c:v>1.408299E-5</c:v>
                </c:pt>
                <c:pt idx="130">
                  <c:v>1.4135020000000001E-5</c:v>
                </c:pt>
                <c:pt idx="131">
                  <c:v>1.4186749999999999E-5</c:v>
                </c:pt>
                <c:pt idx="132">
                  <c:v>1.4238130000000001E-5</c:v>
                </c:pt>
                <c:pt idx="133">
                  <c:v>1.4289180000000001E-5</c:v>
                </c:pt>
                <c:pt idx="134">
                  <c:v>1.43399E-5</c:v>
                </c:pt>
                <c:pt idx="135">
                  <c:v>1.439032E-5</c:v>
                </c:pt>
                <c:pt idx="136">
                  <c:v>1.444045E-5</c:v>
                </c:pt>
                <c:pt idx="137">
                  <c:v>1.4490279999999999E-5</c:v>
                </c:pt>
                <c:pt idx="138">
                  <c:v>1.453978E-5</c:v>
                </c:pt>
                <c:pt idx="139">
                  <c:v>1.4589E-5</c:v>
                </c:pt>
                <c:pt idx="140">
                  <c:v>1.4637920000000001E-5</c:v>
                </c:pt>
                <c:pt idx="141">
                  <c:v>1.468656E-5</c:v>
                </c:pt>
                <c:pt idx="142">
                  <c:v>1.473488E-5</c:v>
                </c:pt>
                <c:pt idx="143">
                  <c:v>1.4782959999999999E-5</c:v>
                </c:pt>
                <c:pt idx="144">
                  <c:v>1.483075E-5</c:v>
                </c:pt>
                <c:pt idx="145">
                  <c:v>1.487826E-5</c:v>
                </c:pt>
                <c:pt idx="146">
                  <c:v>1.49255E-5</c:v>
                </c:pt>
                <c:pt idx="147">
                  <c:v>1.497248E-5</c:v>
                </c:pt>
                <c:pt idx="148">
                  <c:v>1.501918E-5</c:v>
                </c:pt>
                <c:pt idx="149">
                  <c:v>1.506565E-5</c:v>
                </c:pt>
                <c:pt idx="150">
                  <c:v>1.5111839999999999E-5</c:v>
                </c:pt>
                <c:pt idx="151">
                  <c:v>1.5157800000000001E-5</c:v>
                </c:pt>
                <c:pt idx="152">
                  <c:v>1.520351E-5</c:v>
                </c:pt>
                <c:pt idx="153">
                  <c:v>1.524896E-5</c:v>
                </c:pt>
                <c:pt idx="154">
                  <c:v>1.5294160000000001E-5</c:v>
                </c:pt>
                <c:pt idx="155">
                  <c:v>1.5339120000000002E-5</c:v>
                </c:pt>
                <c:pt idx="156">
                  <c:v>1.5383870000000002E-5</c:v>
                </c:pt>
                <c:pt idx="157">
                  <c:v>1.5428380000000002E-5</c:v>
                </c:pt>
                <c:pt idx="158">
                  <c:v>1.5472650000000002E-5</c:v>
                </c:pt>
                <c:pt idx="159">
                  <c:v>1.55167E-5</c:v>
                </c:pt>
                <c:pt idx="160">
                  <c:v>1.5560519999999999E-5</c:v>
                </c:pt>
                <c:pt idx="161">
                  <c:v>1.5604109999999999E-5</c:v>
                </c:pt>
                <c:pt idx="162">
                  <c:v>1.5647499999999999E-5</c:v>
                </c:pt>
                <c:pt idx="163">
                  <c:v>1.5690659999999999E-5</c:v>
                </c:pt>
                <c:pt idx="164">
                  <c:v>1.5733609999999999E-5</c:v>
                </c:pt>
                <c:pt idx="165">
                  <c:v>1.5776329999999999E-5</c:v>
                </c:pt>
                <c:pt idx="166">
                  <c:v>1.5818849999999998E-5</c:v>
                </c:pt>
                <c:pt idx="167">
                  <c:v>1.586116E-5</c:v>
                </c:pt>
                <c:pt idx="168">
                  <c:v>1.5903279999999999E-5</c:v>
                </c:pt>
                <c:pt idx="169">
                  <c:v>1.594519E-5</c:v>
                </c:pt>
                <c:pt idx="170">
                  <c:v>1.5986900000000001E-5</c:v>
                </c:pt>
                <c:pt idx="171">
                  <c:v>1.6028419999999999E-5</c:v>
                </c:pt>
                <c:pt idx="172">
                  <c:v>1.6069729999999998E-5</c:v>
                </c:pt>
                <c:pt idx="173">
                  <c:v>1.6110849999999998E-5</c:v>
                </c:pt>
                <c:pt idx="174">
                  <c:v>1.6151779999999999E-5</c:v>
                </c:pt>
                <c:pt idx="175">
                  <c:v>1.619253E-5</c:v>
                </c:pt>
                <c:pt idx="176">
                  <c:v>1.6233080000000001E-5</c:v>
                </c:pt>
                <c:pt idx="177">
                  <c:v>1.6273449999999999E-5</c:v>
                </c:pt>
                <c:pt idx="178">
                  <c:v>1.6313639999999999E-5</c:v>
                </c:pt>
                <c:pt idx="179">
                  <c:v>1.6353649999999999E-5</c:v>
                </c:pt>
                <c:pt idx="180">
                  <c:v>1.6393490000000001E-5</c:v>
                </c:pt>
                <c:pt idx="181">
                  <c:v>1.6433129999999999E-5</c:v>
                </c:pt>
                <c:pt idx="182">
                  <c:v>1.647262E-5</c:v>
                </c:pt>
                <c:pt idx="183">
                  <c:v>1.6511910000000001E-5</c:v>
                </c:pt>
                <c:pt idx="184">
                  <c:v>1.6551050000000001E-5</c:v>
                </c:pt>
                <c:pt idx="185">
                  <c:v>1.6590009999999999E-5</c:v>
                </c:pt>
                <c:pt idx="186">
                  <c:v>1.6628799999999999E-5</c:v>
                </c:pt>
                <c:pt idx="187">
                  <c:v>1.6667430000000001E-5</c:v>
                </c:pt>
                <c:pt idx="188">
                  <c:v>1.6705890000000001E-5</c:v>
                </c:pt>
                <c:pt idx="189">
                  <c:v>1.6744190000000001E-5</c:v>
                </c:pt>
                <c:pt idx="190">
                  <c:v>1.6782329999999999E-5</c:v>
                </c:pt>
                <c:pt idx="191">
                  <c:v>1.682031E-5</c:v>
                </c:pt>
                <c:pt idx="192">
                  <c:v>1.6858119999999998E-5</c:v>
                </c:pt>
                <c:pt idx="193">
                  <c:v>1.6895790000000001E-5</c:v>
                </c:pt>
                <c:pt idx="194">
                  <c:v>1.6933299999999999E-5</c:v>
                </c:pt>
                <c:pt idx="195">
                  <c:v>1.697065E-5</c:v>
                </c:pt>
                <c:pt idx="196">
                  <c:v>1.700785E-5</c:v>
                </c:pt>
                <c:pt idx="197">
                  <c:v>1.70449E-5</c:v>
                </c:pt>
                <c:pt idx="198">
                  <c:v>1.70818E-5</c:v>
                </c:pt>
                <c:pt idx="199">
                  <c:v>1.711857E-5</c:v>
                </c:pt>
                <c:pt idx="200">
                  <c:v>1.715518E-5</c:v>
                </c:pt>
                <c:pt idx="201">
                  <c:v>1.7191639999999999E-5</c:v>
                </c:pt>
                <c:pt idx="202">
                  <c:v>1.7227959999999999E-5</c:v>
                </c:pt>
                <c:pt idx="203">
                  <c:v>1.7264139999999999E-5</c:v>
                </c:pt>
                <c:pt idx="204">
                  <c:v>1.7300169999999999E-5</c:v>
                </c:pt>
                <c:pt idx="205">
                  <c:v>1.733607E-5</c:v>
                </c:pt>
                <c:pt idx="206">
                  <c:v>1.7371830000000001E-5</c:v>
                </c:pt>
                <c:pt idx="207">
                  <c:v>1.7407449999999999E-5</c:v>
                </c:pt>
                <c:pt idx="208">
                  <c:v>1.7442930000000001E-5</c:v>
                </c:pt>
                <c:pt idx="209">
                  <c:v>1.7478290000000001E-5</c:v>
                </c:pt>
                <c:pt idx="210">
                  <c:v>1.7513500000000001E-5</c:v>
                </c:pt>
                <c:pt idx="211">
                  <c:v>1.7548579999999999E-5</c:v>
                </c:pt>
                <c:pt idx="212">
                  <c:v>1.7583540000000001E-5</c:v>
                </c:pt>
                <c:pt idx="213">
                  <c:v>1.7618360000000001E-5</c:v>
                </c:pt>
                <c:pt idx="214">
                  <c:v>1.765307E-5</c:v>
                </c:pt>
                <c:pt idx="215">
                  <c:v>1.7687629999999999E-5</c:v>
                </c:pt>
                <c:pt idx="216">
                  <c:v>1.772208E-5</c:v>
                </c:pt>
                <c:pt idx="217">
                  <c:v>1.7756390000000001E-5</c:v>
                </c:pt>
                <c:pt idx="218">
                  <c:v>1.7790580000000001E-5</c:v>
                </c:pt>
                <c:pt idx="219">
                  <c:v>1.7824649999999999E-5</c:v>
                </c:pt>
                <c:pt idx="220">
                  <c:v>1.7858609999999999E-5</c:v>
                </c:pt>
                <c:pt idx="221">
                  <c:v>1.7892440000000001E-5</c:v>
                </c:pt>
                <c:pt idx="222">
                  <c:v>1.792614E-5</c:v>
                </c:pt>
                <c:pt idx="223">
                  <c:v>1.7959729999999999E-5</c:v>
                </c:pt>
                <c:pt idx="224">
                  <c:v>1.7993199999999999E-5</c:v>
                </c:pt>
                <c:pt idx="225">
                  <c:v>1.8026550000000001E-5</c:v>
                </c:pt>
                <c:pt idx="226">
                  <c:v>1.8059780000000001E-5</c:v>
                </c:pt>
                <c:pt idx="227">
                  <c:v>1.8092900000000001E-5</c:v>
                </c:pt>
                <c:pt idx="228">
                  <c:v>1.812592E-5</c:v>
                </c:pt>
                <c:pt idx="229">
                  <c:v>1.81588E-5</c:v>
                </c:pt>
                <c:pt idx="230">
                  <c:v>1.8191569999999998E-5</c:v>
                </c:pt>
                <c:pt idx="231">
                  <c:v>1.822424E-5</c:v>
                </c:pt>
                <c:pt idx="232">
                  <c:v>1.825679E-5</c:v>
                </c:pt>
                <c:pt idx="233">
                  <c:v>1.828923E-5</c:v>
                </c:pt>
                <c:pt idx="234">
                  <c:v>1.8321569999999999E-5</c:v>
                </c:pt>
                <c:pt idx="235">
                  <c:v>1.8353810000000001E-5</c:v>
                </c:pt>
                <c:pt idx="236">
                  <c:v>1.8385930000000002E-5</c:v>
                </c:pt>
                <c:pt idx="237">
                  <c:v>1.8417949999999999E-5</c:v>
                </c:pt>
                <c:pt idx="238">
                  <c:v>1.8449860000000002E-5</c:v>
                </c:pt>
                <c:pt idx="239">
                  <c:v>1.848166E-5</c:v>
                </c:pt>
                <c:pt idx="240">
                  <c:v>1.8513369999999999E-5</c:v>
                </c:pt>
                <c:pt idx="241">
                  <c:v>1.8544980000000001E-5</c:v>
                </c:pt>
                <c:pt idx="242">
                  <c:v>1.8576479999999999E-5</c:v>
                </c:pt>
                <c:pt idx="243">
                  <c:v>1.860787E-5</c:v>
                </c:pt>
                <c:pt idx="244">
                  <c:v>1.863916E-5</c:v>
                </c:pt>
                <c:pt idx="245">
                  <c:v>1.8670360000000001E-5</c:v>
                </c:pt>
                <c:pt idx="246">
                  <c:v>1.870145E-5</c:v>
                </c:pt>
                <c:pt idx="247">
                  <c:v>1.873244E-5</c:v>
                </c:pt>
                <c:pt idx="248">
                  <c:v>1.8763329999999999E-5</c:v>
                </c:pt>
                <c:pt idx="249">
                  <c:v>1.879414E-5</c:v>
                </c:pt>
                <c:pt idx="250">
                  <c:v>1.8824839999999999E-5</c:v>
                </c:pt>
              </c:numCache>
            </c:numRef>
          </c:yVal>
          <c:smooth val="1"/>
          <c:extLst>
            <c:ext xmlns:c16="http://schemas.microsoft.com/office/drawing/2014/chart" uri="{C3380CC4-5D6E-409C-BE32-E72D297353CC}">
              <c16:uniqueId val="{0000000C-4D4C-4B1C-89A4-3D3AFACA9F2D}"/>
            </c:ext>
          </c:extLst>
        </c:ser>
        <c:ser>
          <c:idx val="13"/>
          <c:order val="13"/>
          <c:tx>
            <c:strRef>
              <c:f>marine01!$R$1</c:f>
              <c:strCache>
                <c:ptCount val="1"/>
                <c:pt idx="0">
                  <c:v>Dp(5.69587E-08) </c:v>
                </c:pt>
              </c:strCache>
            </c:strRef>
          </c:tx>
          <c:spPr>
            <a:ln w="12700">
              <a:solidFill>
                <a:srgbClr val="FF99CC"/>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marine01!$R$2:$R$252</c:f>
              <c:numCache>
                <c:formatCode>0.00E+00</c:formatCode>
                <c:ptCount val="251"/>
                <c:pt idx="0">
                  <c:v>9.9445469999999999E-8</c:v>
                </c:pt>
                <c:pt idx="1">
                  <c:v>1.2485440000000001E-7</c:v>
                </c:pt>
                <c:pt idx="2">
                  <c:v>1.2691779999999999E-7</c:v>
                </c:pt>
                <c:pt idx="3">
                  <c:v>1.2917469999999999E-7</c:v>
                </c:pt>
                <c:pt idx="4">
                  <c:v>1.3112760000000001E-7</c:v>
                </c:pt>
                <c:pt idx="5">
                  <c:v>1.3311219999999999E-7</c:v>
                </c:pt>
                <c:pt idx="6">
                  <c:v>1.352401E-7</c:v>
                </c:pt>
                <c:pt idx="7">
                  <c:v>1.3754039999999999E-7</c:v>
                </c:pt>
                <c:pt idx="8">
                  <c:v>1.400387E-7</c:v>
                </c:pt>
                <c:pt idx="9">
                  <c:v>1.4276639999999999E-7</c:v>
                </c:pt>
                <c:pt idx="10">
                  <c:v>1.4576300000000001E-7</c:v>
                </c:pt>
                <c:pt idx="11">
                  <c:v>1.4907889999999999E-7</c:v>
                </c:pt>
                <c:pt idx="12">
                  <c:v>1.5277880000000001E-7</c:v>
                </c:pt>
                <c:pt idx="13">
                  <c:v>1.5694929999999999E-7</c:v>
                </c:pt>
                <c:pt idx="14">
                  <c:v>1.6170789999999999E-7</c:v>
                </c:pt>
                <c:pt idx="15">
                  <c:v>1.6722029999999999E-7</c:v>
                </c:pt>
                <c:pt idx="16">
                  <c:v>1.7373030000000001E-7</c:v>
                </c:pt>
                <c:pt idx="17">
                  <c:v>1.81614E-7</c:v>
                </c:pt>
                <c:pt idx="18">
                  <c:v>1.9149289999999999E-7</c:v>
                </c:pt>
                <c:pt idx="19">
                  <c:v>2.044812E-7</c:v>
                </c:pt>
                <c:pt idx="20">
                  <c:v>2.229147E-7</c:v>
                </c:pt>
                <c:pt idx="21">
                  <c:v>2.5204210000000002E-7</c:v>
                </c:pt>
                <c:pt idx="22">
                  <c:v>3.102427E-7</c:v>
                </c:pt>
                <c:pt idx="23">
                  <c:v>5.3614430000000002E-7</c:v>
                </c:pt>
                <c:pt idx="24">
                  <c:v>1.351688E-6</c:v>
                </c:pt>
                <c:pt idx="25">
                  <c:v>2.365721E-6</c:v>
                </c:pt>
                <c:pt idx="26">
                  <c:v>3.230522E-6</c:v>
                </c:pt>
                <c:pt idx="27">
                  <c:v>3.9172929999999998E-6</c:v>
                </c:pt>
                <c:pt idx="28">
                  <c:v>4.4609220000000001E-6</c:v>
                </c:pt>
                <c:pt idx="29">
                  <c:v>4.900886E-6</c:v>
                </c:pt>
                <c:pt idx="30">
                  <c:v>5.2683629999999999E-6</c:v>
                </c:pt>
                <c:pt idx="31">
                  <c:v>5.5857289999999999E-6</c:v>
                </c:pt>
                <c:pt idx="32">
                  <c:v>5.8680280000000003E-6</c:v>
                </c:pt>
                <c:pt idx="33">
                  <c:v>6.1247970000000003E-6</c:v>
                </c:pt>
                <c:pt idx="34">
                  <c:v>6.3621730000000001E-6</c:v>
                </c:pt>
                <c:pt idx="35">
                  <c:v>6.5841939999999998E-6</c:v>
                </c:pt>
                <c:pt idx="36">
                  <c:v>6.7935810000000002E-6</c:v>
                </c:pt>
                <c:pt idx="37">
                  <c:v>6.992254E-6</c:v>
                </c:pt>
                <c:pt idx="38">
                  <c:v>7.181653E-6</c:v>
                </c:pt>
                <c:pt idx="39">
                  <c:v>7.3628629999999999E-6</c:v>
                </c:pt>
                <c:pt idx="40">
                  <c:v>7.5367610000000004E-6</c:v>
                </c:pt>
                <c:pt idx="41">
                  <c:v>7.7040340000000008E-6</c:v>
                </c:pt>
                <c:pt idx="42">
                  <c:v>7.8653760000000003E-6</c:v>
                </c:pt>
                <c:pt idx="43">
                  <c:v>8.021262E-6</c:v>
                </c:pt>
                <c:pt idx="44">
                  <c:v>8.1721359999999994E-6</c:v>
                </c:pt>
                <c:pt idx="45">
                  <c:v>8.3183940000000001E-6</c:v>
                </c:pt>
                <c:pt idx="46">
                  <c:v>8.4603719999999996E-6</c:v>
                </c:pt>
                <c:pt idx="47">
                  <c:v>8.5983759999999999E-6</c:v>
                </c:pt>
                <c:pt idx="48">
                  <c:v>8.7326350000000008E-6</c:v>
                </c:pt>
                <c:pt idx="49">
                  <c:v>8.8634179999999998E-6</c:v>
                </c:pt>
                <c:pt idx="50">
                  <c:v>8.9909610000000008E-6</c:v>
                </c:pt>
                <c:pt idx="51">
                  <c:v>9.1154389999999992E-6</c:v>
                </c:pt>
                <c:pt idx="52">
                  <c:v>9.2370820000000008E-6</c:v>
                </c:pt>
                <c:pt idx="53">
                  <c:v>9.3559690000000001E-6</c:v>
                </c:pt>
                <c:pt idx="54">
                  <c:v>9.4723290000000001E-6</c:v>
                </c:pt>
                <c:pt idx="55">
                  <c:v>9.5862199999999995E-6</c:v>
                </c:pt>
                <c:pt idx="56">
                  <c:v>9.6978220000000007E-6</c:v>
                </c:pt>
                <c:pt idx="57">
                  <c:v>9.8072410000000004E-6</c:v>
                </c:pt>
                <c:pt idx="58">
                  <c:v>9.9144949999999993E-6</c:v>
                </c:pt>
                <c:pt idx="59">
                  <c:v>1.001977E-5</c:v>
                </c:pt>
                <c:pt idx="60">
                  <c:v>1.012318E-5</c:v>
                </c:pt>
                <c:pt idx="61">
                  <c:v>1.022472E-5</c:v>
                </c:pt>
                <c:pt idx="62">
                  <c:v>1.032453E-5</c:v>
                </c:pt>
                <c:pt idx="63">
                  <c:v>1.0422649999999999E-5</c:v>
                </c:pt>
                <c:pt idx="64">
                  <c:v>1.051917E-5</c:v>
                </c:pt>
                <c:pt idx="65">
                  <c:v>1.061414E-5</c:v>
                </c:pt>
                <c:pt idx="66">
                  <c:v>1.070762E-5</c:v>
                </c:pt>
                <c:pt idx="67">
                  <c:v>1.079966E-5</c:v>
                </c:pt>
                <c:pt idx="68">
                  <c:v>1.089031E-5</c:v>
                </c:pt>
                <c:pt idx="69">
                  <c:v>1.0979670000000001E-5</c:v>
                </c:pt>
                <c:pt idx="70">
                  <c:v>1.1067749999999999E-5</c:v>
                </c:pt>
                <c:pt idx="71">
                  <c:v>1.1154589999999999E-5</c:v>
                </c:pt>
                <c:pt idx="72">
                  <c:v>1.1240240000000001E-5</c:v>
                </c:pt>
                <c:pt idx="73">
                  <c:v>1.132472E-5</c:v>
                </c:pt>
                <c:pt idx="74">
                  <c:v>1.140808E-5</c:v>
                </c:pt>
                <c:pt idx="75">
                  <c:v>1.149036E-5</c:v>
                </c:pt>
                <c:pt idx="76">
                  <c:v>1.1571599999999999E-5</c:v>
                </c:pt>
                <c:pt idx="77">
                  <c:v>1.165184E-5</c:v>
                </c:pt>
                <c:pt idx="78">
                  <c:v>1.173107E-5</c:v>
                </c:pt>
                <c:pt idx="79">
                  <c:v>1.180937E-5</c:v>
                </c:pt>
                <c:pt idx="80">
                  <c:v>1.1886749999999999E-5</c:v>
                </c:pt>
                <c:pt idx="81">
                  <c:v>1.1963199999999999E-5</c:v>
                </c:pt>
                <c:pt idx="82">
                  <c:v>1.203882E-5</c:v>
                </c:pt>
                <c:pt idx="83">
                  <c:v>1.2113580000000001E-5</c:v>
                </c:pt>
                <c:pt idx="84">
                  <c:v>1.21875E-5</c:v>
                </c:pt>
                <c:pt idx="85">
                  <c:v>1.2260620000000001E-5</c:v>
                </c:pt>
                <c:pt idx="86">
                  <c:v>1.233297E-5</c:v>
                </c:pt>
                <c:pt idx="87">
                  <c:v>1.240453E-5</c:v>
                </c:pt>
                <c:pt idx="88">
                  <c:v>1.2475350000000001E-5</c:v>
                </c:pt>
                <c:pt idx="89">
                  <c:v>1.254545E-5</c:v>
                </c:pt>
                <c:pt idx="90">
                  <c:v>1.261485E-5</c:v>
                </c:pt>
                <c:pt idx="91">
                  <c:v>1.2683560000000001E-5</c:v>
                </c:pt>
                <c:pt idx="92">
                  <c:v>1.275158E-5</c:v>
                </c:pt>
                <c:pt idx="93">
                  <c:v>1.281894E-5</c:v>
                </c:pt>
                <c:pt idx="94">
                  <c:v>1.2885670000000001E-5</c:v>
                </c:pt>
                <c:pt idx="95">
                  <c:v>1.295175E-5</c:v>
                </c:pt>
                <c:pt idx="96">
                  <c:v>1.301723E-5</c:v>
                </c:pt>
                <c:pt idx="97">
                  <c:v>1.3082119999999999E-5</c:v>
                </c:pt>
                <c:pt idx="98">
                  <c:v>1.31464E-5</c:v>
                </c:pt>
                <c:pt idx="99">
                  <c:v>1.321013E-5</c:v>
                </c:pt>
                <c:pt idx="100">
                  <c:v>1.327327E-5</c:v>
                </c:pt>
                <c:pt idx="101">
                  <c:v>1.333589E-5</c:v>
                </c:pt>
                <c:pt idx="102">
                  <c:v>1.3397949999999999E-5</c:v>
                </c:pt>
                <c:pt idx="103">
                  <c:v>1.3459509999999999E-5</c:v>
                </c:pt>
                <c:pt idx="104">
                  <c:v>1.352054E-5</c:v>
                </c:pt>
                <c:pt idx="105">
                  <c:v>1.3581070000000001E-5</c:v>
                </c:pt>
                <c:pt idx="106">
                  <c:v>1.364109E-5</c:v>
                </c:pt>
                <c:pt idx="107">
                  <c:v>1.370064E-5</c:v>
                </c:pt>
                <c:pt idx="108">
                  <c:v>1.3759740000000001E-5</c:v>
                </c:pt>
                <c:pt idx="109">
                  <c:v>1.3818319999999999E-5</c:v>
                </c:pt>
                <c:pt idx="110">
                  <c:v>1.3876439999999999E-5</c:v>
                </c:pt>
                <c:pt idx="111">
                  <c:v>1.393413E-5</c:v>
                </c:pt>
                <c:pt idx="112">
                  <c:v>1.3991369999999999E-5</c:v>
                </c:pt>
                <c:pt idx="113">
                  <c:v>1.404819E-5</c:v>
                </c:pt>
                <c:pt idx="114">
                  <c:v>1.410459E-5</c:v>
                </c:pt>
                <c:pt idx="115">
                  <c:v>1.416054E-5</c:v>
                </c:pt>
                <c:pt idx="116">
                  <c:v>1.421609E-5</c:v>
                </c:pt>
                <c:pt idx="117">
                  <c:v>1.4271260000000001E-5</c:v>
                </c:pt>
                <c:pt idx="118">
                  <c:v>1.432603E-5</c:v>
                </c:pt>
                <c:pt idx="119">
                  <c:v>1.4380409999999999E-5</c:v>
                </c:pt>
                <c:pt idx="120">
                  <c:v>1.4434409999999999E-5</c:v>
                </c:pt>
                <c:pt idx="121">
                  <c:v>1.448804E-5</c:v>
                </c:pt>
                <c:pt idx="122">
                  <c:v>1.4541279999999999E-5</c:v>
                </c:pt>
                <c:pt idx="123">
                  <c:v>1.459418E-5</c:v>
                </c:pt>
                <c:pt idx="124">
                  <c:v>1.4646689999999999E-5</c:v>
                </c:pt>
                <c:pt idx="125">
                  <c:v>1.4698879999999999E-5</c:v>
                </c:pt>
                <c:pt idx="126">
                  <c:v>1.4750720000000001E-5</c:v>
                </c:pt>
                <c:pt idx="127">
                  <c:v>1.480222E-5</c:v>
                </c:pt>
                <c:pt idx="128">
                  <c:v>1.485339E-5</c:v>
                </c:pt>
                <c:pt idx="129">
                  <c:v>1.490422E-5</c:v>
                </c:pt>
                <c:pt idx="130">
                  <c:v>1.4954699999999999E-5</c:v>
                </c:pt>
                <c:pt idx="131">
                  <c:v>1.500489E-5</c:v>
                </c:pt>
                <c:pt idx="132">
                  <c:v>1.5054759999999999E-5</c:v>
                </c:pt>
                <c:pt idx="133">
                  <c:v>1.51043E-5</c:v>
                </c:pt>
                <c:pt idx="134">
                  <c:v>1.5153539999999999E-5</c:v>
                </c:pt>
                <c:pt idx="135">
                  <c:v>1.5202479999999999E-5</c:v>
                </c:pt>
                <c:pt idx="136">
                  <c:v>1.5251150000000001E-5</c:v>
                </c:pt>
                <c:pt idx="137">
                  <c:v>1.5299540000000001E-5</c:v>
                </c:pt>
                <c:pt idx="138">
                  <c:v>1.5347609999999999E-5</c:v>
                </c:pt>
                <c:pt idx="139">
                  <c:v>1.539542E-5</c:v>
                </c:pt>
                <c:pt idx="140">
                  <c:v>1.544293E-5</c:v>
                </c:pt>
                <c:pt idx="141">
                  <c:v>1.5490180000000002E-5</c:v>
                </c:pt>
                <c:pt idx="142">
                  <c:v>1.5537129999999999E-5</c:v>
                </c:pt>
                <c:pt idx="143">
                  <c:v>1.5583859999999999E-5</c:v>
                </c:pt>
                <c:pt idx="144">
                  <c:v>1.5630290000000001E-5</c:v>
                </c:pt>
                <c:pt idx="145">
                  <c:v>1.5676469999999999E-5</c:v>
                </c:pt>
                <c:pt idx="146">
                  <c:v>1.572239E-5</c:v>
                </c:pt>
                <c:pt idx="147">
                  <c:v>1.576806E-5</c:v>
                </c:pt>
                <c:pt idx="148">
                  <c:v>1.5813460000000001E-5</c:v>
                </c:pt>
                <c:pt idx="149">
                  <c:v>1.5858650000000001E-5</c:v>
                </c:pt>
                <c:pt idx="150">
                  <c:v>1.5903569999999999E-5</c:v>
                </c:pt>
                <c:pt idx="151">
                  <c:v>1.5948269999999999E-5</c:v>
                </c:pt>
                <c:pt idx="152">
                  <c:v>1.5992720000000002E-5</c:v>
                </c:pt>
                <c:pt idx="153">
                  <c:v>1.6036940000000002E-5</c:v>
                </c:pt>
                <c:pt idx="154">
                  <c:v>1.6080910000000001E-5</c:v>
                </c:pt>
                <c:pt idx="155">
                  <c:v>1.6124659999999999E-5</c:v>
                </c:pt>
                <c:pt idx="156">
                  <c:v>1.6168199999999999E-5</c:v>
                </c:pt>
                <c:pt idx="157">
                  <c:v>1.621151E-5</c:v>
                </c:pt>
                <c:pt idx="158">
                  <c:v>1.6254590000000001E-5</c:v>
                </c:pt>
                <c:pt idx="159">
                  <c:v>1.6297469999999999E-5</c:v>
                </c:pt>
                <c:pt idx="160">
                  <c:v>1.6340129999999998E-5</c:v>
                </c:pt>
                <c:pt idx="161">
                  <c:v>1.6382559999999999E-5</c:v>
                </c:pt>
                <c:pt idx="162">
                  <c:v>1.6424799999999999E-5</c:v>
                </c:pt>
                <c:pt idx="163">
                  <c:v>1.6466829999999998E-5</c:v>
                </c:pt>
                <c:pt idx="164">
                  <c:v>1.650865E-5</c:v>
                </c:pt>
                <c:pt idx="165">
                  <c:v>1.655026E-5</c:v>
                </c:pt>
                <c:pt idx="166">
                  <c:v>1.659167E-5</c:v>
                </c:pt>
                <c:pt idx="167">
                  <c:v>1.663288E-5</c:v>
                </c:pt>
                <c:pt idx="168">
                  <c:v>1.667391E-5</c:v>
                </c:pt>
                <c:pt idx="169">
                  <c:v>1.671474E-5</c:v>
                </c:pt>
                <c:pt idx="170">
                  <c:v>1.675537E-5</c:v>
                </c:pt>
                <c:pt idx="171">
                  <c:v>1.6795830000000001E-5</c:v>
                </c:pt>
                <c:pt idx="172">
                  <c:v>1.6836089999999999E-5</c:v>
                </c:pt>
                <c:pt idx="173">
                  <c:v>1.687616E-5</c:v>
                </c:pt>
                <c:pt idx="174">
                  <c:v>1.6916049999999999E-5</c:v>
                </c:pt>
                <c:pt idx="175">
                  <c:v>1.6955769999999999E-5</c:v>
                </c:pt>
                <c:pt idx="176">
                  <c:v>1.69953E-5</c:v>
                </c:pt>
                <c:pt idx="177">
                  <c:v>1.7034650000000001E-5</c:v>
                </c:pt>
                <c:pt idx="178">
                  <c:v>1.7073830000000001E-5</c:v>
                </c:pt>
                <c:pt idx="179">
                  <c:v>1.7112839999999999E-5</c:v>
                </c:pt>
                <c:pt idx="180">
                  <c:v>1.715169E-5</c:v>
                </c:pt>
                <c:pt idx="181">
                  <c:v>1.7190350000000001E-5</c:v>
                </c:pt>
                <c:pt idx="182">
                  <c:v>1.722885E-5</c:v>
                </c:pt>
                <c:pt idx="183">
                  <c:v>1.7267180000000002E-5</c:v>
                </c:pt>
                <c:pt idx="184">
                  <c:v>1.7305349999999999E-5</c:v>
                </c:pt>
                <c:pt idx="185">
                  <c:v>1.7343360000000001E-5</c:v>
                </c:pt>
                <c:pt idx="186">
                  <c:v>1.7381199999999999E-5</c:v>
                </c:pt>
                <c:pt idx="187">
                  <c:v>1.7418879999999999E-5</c:v>
                </c:pt>
                <c:pt idx="188">
                  <c:v>1.7456409999999998E-5</c:v>
                </c:pt>
                <c:pt idx="189">
                  <c:v>1.749378E-5</c:v>
                </c:pt>
                <c:pt idx="190">
                  <c:v>1.7530999999999999E-5</c:v>
                </c:pt>
                <c:pt idx="191">
                  <c:v>1.7568059999999999E-5</c:v>
                </c:pt>
                <c:pt idx="192">
                  <c:v>1.760497E-5</c:v>
                </c:pt>
                <c:pt idx="193">
                  <c:v>1.764173E-5</c:v>
                </c:pt>
                <c:pt idx="194">
                  <c:v>1.7678339999999999E-5</c:v>
                </c:pt>
                <c:pt idx="195">
                  <c:v>1.7714799999999999E-5</c:v>
                </c:pt>
                <c:pt idx="196">
                  <c:v>1.7751110000000001E-5</c:v>
                </c:pt>
                <c:pt idx="197">
                  <c:v>1.7787290000000001E-5</c:v>
                </c:pt>
                <c:pt idx="198">
                  <c:v>1.7823320000000001E-5</c:v>
                </c:pt>
                <c:pt idx="199">
                  <c:v>1.7859210000000001E-5</c:v>
                </c:pt>
                <c:pt idx="200">
                  <c:v>1.7894969999999999E-5</c:v>
                </c:pt>
                <c:pt idx="201">
                  <c:v>1.7930569999999999E-5</c:v>
                </c:pt>
                <c:pt idx="202">
                  <c:v>1.796604E-5</c:v>
                </c:pt>
                <c:pt idx="203">
                  <c:v>1.8001370000000001E-5</c:v>
                </c:pt>
                <c:pt idx="204">
                  <c:v>1.8036570000000001E-5</c:v>
                </c:pt>
                <c:pt idx="205">
                  <c:v>1.8071640000000001E-5</c:v>
                </c:pt>
                <c:pt idx="206">
                  <c:v>1.8106569999999998E-5</c:v>
                </c:pt>
                <c:pt idx="207">
                  <c:v>1.814137E-5</c:v>
                </c:pt>
                <c:pt idx="208">
                  <c:v>1.8176029999999999E-5</c:v>
                </c:pt>
                <c:pt idx="209">
                  <c:v>1.8210569999999999E-5</c:v>
                </c:pt>
                <c:pt idx="210">
                  <c:v>1.8244980000000001E-5</c:v>
                </c:pt>
                <c:pt idx="211">
                  <c:v>1.827926E-5</c:v>
                </c:pt>
                <c:pt idx="212">
                  <c:v>1.8313420000000001E-5</c:v>
                </c:pt>
                <c:pt idx="213">
                  <c:v>1.834745E-5</c:v>
                </c:pt>
                <c:pt idx="214">
                  <c:v>1.8381370000000001E-5</c:v>
                </c:pt>
                <c:pt idx="215">
                  <c:v>1.8415149999999999E-5</c:v>
                </c:pt>
                <c:pt idx="216">
                  <c:v>1.844882E-5</c:v>
                </c:pt>
                <c:pt idx="217">
                  <c:v>1.8482359999999998E-5</c:v>
                </c:pt>
                <c:pt idx="218">
                  <c:v>1.8515789999999999E-5</c:v>
                </c:pt>
                <c:pt idx="219">
                  <c:v>1.8549090000000001E-5</c:v>
                </c:pt>
                <c:pt idx="220">
                  <c:v>1.8582289999999999E-5</c:v>
                </c:pt>
                <c:pt idx="221">
                  <c:v>1.8615369999999999E-5</c:v>
                </c:pt>
                <c:pt idx="222">
                  <c:v>1.864832E-5</c:v>
                </c:pt>
                <c:pt idx="223">
                  <c:v>1.8681160000000001E-5</c:v>
                </c:pt>
                <c:pt idx="224">
                  <c:v>1.871389E-5</c:v>
                </c:pt>
                <c:pt idx="225">
                  <c:v>1.8746510000000002E-5</c:v>
                </c:pt>
                <c:pt idx="226">
                  <c:v>1.8779000000000001E-5</c:v>
                </c:pt>
                <c:pt idx="227">
                  <c:v>1.8811400000000001E-5</c:v>
                </c:pt>
                <c:pt idx="228">
                  <c:v>1.884369E-5</c:v>
                </c:pt>
                <c:pt idx="229">
                  <c:v>1.887585E-5</c:v>
                </c:pt>
                <c:pt idx="230">
                  <c:v>1.890791E-5</c:v>
                </c:pt>
                <c:pt idx="231">
                  <c:v>1.8939869999999999E-5</c:v>
                </c:pt>
                <c:pt idx="232">
                  <c:v>1.8971710000000001E-5</c:v>
                </c:pt>
                <c:pt idx="233">
                  <c:v>1.9003449999999998E-5</c:v>
                </c:pt>
                <c:pt idx="234">
                  <c:v>1.9035089999999999E-5</c:v>
                </c:pt>
                <c:pt idx="235">
                  <c:v>1.906663E-5</c:v>
                </c:pt>
                <c:pt idx="236">
                  <c:v>1.9098070000000001E-5</c:v>
                </c:pt>
                <c:pt idx="237">
                  <c:v>1.9129389999999999E-5</c:v>
                </c:pt>
                <c:pt idx="238">
                  <c:v>1.9160619999999999E-5</c:v>
                </c:pt>
                <c:pt idx="239">
                  <c:v>1.9191750000000001E-5</c:v>
                </c:pt>
                <c:pt idx="240">
                  <c:v>1.922278E-5</c:v>
                </c:pt>
                <c:pt idx="241">
                  <c:v>1.9253709999999999E-5</c:v>
                </c:pt>
                <c:pt idx="242">
                  <c:v>1.9284540000000001E-5</c:v>
                </c:pt>
                <c:pt idx="243">
                  <c:v>1.931528E-5</c:v>
                </c:pt>
                <c:pt idx="244">
                  <c:v>1.9345900000000001E-5</c:v>
                </c:pt>
                <c:pt idx="245">
                  <c:v>1.9376439999999999E-5</c:v>
                </c:pt>
                <c:pt idx="246">
                  <c:v>1.9406880000000001E-5</c:v>
                </c:pt>
                <c:pt idx="247">
                  <c:v>1.9437219999999999E-5</c:v>
                </c:pt>
                <c:pt idx="248">
                  <c:v>1.946746E-5</c:v>
                </c:pt>
                <c:pt idx="249">
                  <c:v>1.949763E-5</c:v>
                </c:pt>
                <c:pt idx="250">
                  <c:v>1.9527680000000001E-5</c:v>
                </c:pt>
              </c:numCache>
            </c:numRef>
          </c:yVal>
          <c:smooth val="1"/>
          <c:extLst>
            <c:ext xmlns:c16="http://schemas.microsoft.com/office/drawing/2014/chart" uri="{C3380CC4-5D6E-409C-BE32-E72D297353CC}">
              <c16:uniqueId val="{0000000D-4D4C-4B1C-89A4-3D3AFACA9F2D}"/>
            </c:ext>
          </c:extLst>
        </c:ser>
        <c:ser>
          <c:idx val="14"/>
          <c:order val="14"/>
          <c:tx>
            <c:strRef>
              <c:f>marine01!$S$1</c:f>
              <c:strCache>
                <c:ptCount val="1"/>
                <c:pt idx="0">
                  <c:v>Dp(6.24780E-08) </c:v>
                </c:pt>
              </c:strCache>
            </c:strRef>
          </c:tx>
          <c:spPr>
            <a:ln w="12700">
              <a:solidFill>
                <a:srgbClr val="CC99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marine01!$S$2:$S$252</c:f>
              <c:numCache>
                <c:formatCode>0.00E+00</c:formatCode>
                <c:ptCount val="251"/>
                <c:pt idx="0">
                  <c:v>1.111984E-7</c:v>
                </c:pt>
                <c:pt idx="1">
                  <c:v>1.387022E-7</c:v>
                </c:pt>
                <c:pt idx="2">
                  <c:v>1.4108569999999999E-7</c:v>
                </c:pt>
                <c:pt idx="3">
                  <c:v>1.433287E-7</c:v>
                </c:pt>
                <c:pt idx="4">
                  <c:v>1.4544440000000001E-7</c:v>
                </c:pt>
                <c:pt idx="5">
                  <c:v>1.477177E-7</c:v>
                </c:pt>
                <c:pt idx="6">
                  <c:v>1.501707E-7</c:v>
                </c:pt>
                <c:pt idx="7">
                  <c:v>1.5282890000000001E-7</c:v>
                </c:pt>
                <c:pt idx="8">
                  <c:v>1.557237E-7</c:v>
                </c:pt>
                <c:pt idx="9">
                  <c:v>1.588943E-7</c:v>
                </c:pt>
                <c:pt idx="10">
                  <c:v>1.6238999999999999E-7</c:v>
                </c:pt>
                <c:pt idx="11">
                  <c:v>1.66274E-7</c:v>
                </c:pt>
                <c:pt idx="12">
                  <c:v>1.7062900000000001E-7</c:v>
                </c:pt>
                <c:pt idx="13">
                  <c:v>1.7556639999999999E-7</c:v>
                </c:pt>
                <c:pt idx="14">
                  <c:v>1.8124009999999999E-7</c:v>
                </c:pt>
                <c:pt idx="15">
                  <c:v>1.878707E-7</c:v>
                </c:pt>
                <c:pt idx="16">
                  <c:v>1.957911E-7</c:v>
                </c:pt>
                <c:pt idx="17">
                  <c:v>2.055308E-7</c:v>
                </c:pt>
                <c:pt idx="18">
                  <c:v>2.1800520000000001E-7</c:v>
                </c:pt>
                <c:pt idx="19">
                  <c:v>2.349726E-7</c:v>
                </c:pt>
                <c:pt idx="20">
                  <c:v>2.6055269999999999E-7</c:v>
                </c:pt>
                <c:pt idx="21">
                  <c:v>3.0672199999999999E-7</c:v>
                </c:pt>
                <c:pt idx="22">
                  <c:v>4.3902319999999998E-7</c:v>
                </c:pt>
                <c:pt idx="23">
                  <c:v>1.015582E-6</c:v>
                </c:pt>
                <c:pt idx="24">
                  <c:v>2.043047E-6</c:v>
                </c:pt>
                <c:pt idx="25">
                  <c:v>3.033046E-6</c:v>
                </c:pt>
                <c:pt idx="26">
                  <c:v>3.8518729999999998E-6</c:v>
                </c:pt>
                <c:pt idx="27">
                  <c:v>4.5030449999999997E-6</c:v>
                </c:pt>
                <c:pt idx="28">
                  <c:v>5.0211159999999997E-6</c:v>
                </c:pt>
                <c:pt idx="29">
                  <c:v>5.4423740000000003E-6</c:v>
                </c:pt>
                <c:pt idx="30">
                  <c:v>5.7955699999999996E-6</c:v>
                </c:pt>
                <c:pt idx="31">
                  <c:v>6.1014970000000001E-6</c:v>
                </c:pt>
                <c:pt idx="32">
                  <c:v>6.3742220000000001E-6</c:v>
                </c:pt>
                <c:pt idx="33">
                  <c:v>6.6227049999999996E-6</c:v>
                </c:pt>
                <c:pt idx="34">
                  <c:v>6.8527319999999997E-6</c:v>
                </c:pt>
                <c:pt idx="35">
                  <c:v>7.0681180000000002E-6</c:v>
                </c:pt>
                <c:pt idx="36">
                  <c:v>7.2714399999999998E-6</c:v>
                </c:pt>
                <c:pt idx="37">
                  <c:v>7.4645189999999997E-6</c:v>
                </c:pt>
                <c:pt idx="38">
                  <c:v>7.6487209999999992E-6</c:v>
                </c:pt>
                <c:pt idx="39">
                  <c:v>7.8250780000000005E-6</c:v>
                </c:pt>
                <c:pt idx="40">
                  <c:v>7.9944260000000004E-6</c:v>
                </c:pt>
                <c:pt idx="41">
                  <c:v>8.1574150000000002E-6</c:v>
                </c:pt>
                <c:pt idx="42">
                  <c:v>8.3147099999999992E-6</c:v>
                </c:pt>
                <c:pt idx="43">
                  <c:v>8.4667619999999994E-6</c:v>
                </c:pt>
                <c:pt idx="44">
                  <c:v>8.6139939999999994E-6</c:v>
                </c:pt>
                <c:pt idx="45">
                  <c:v>8.7567849999999995E-6</c:v>
                </c:pt>
                <c:pt idx="46">
                  <c:v>8.8954559999999994E-6</c:v>
                </c:pt>
                <c:pt idx="47">
                  <c:v>9.0302980000000001E-6</c:v>
                </c:pt>
                <c:pt idx="48">
                  <c:v>9.1615319999999995E-6</c:v>
                </c:pt>
                <c:pt idx="49">
                  <c:v>9.2894130000000001E-6</c:v>
                </c:pt>
                <c:pt idx="50">
                  <c:v>9.4141679999999995E-6</c:v>
                </c:pt>
                <c:pt idx="51">
                  <c:v>9.5359660000000002E-6</c:v>
                </c:pt>
                <c:pt idx="52">
                  <c:v>9.6550249999999999E-6</c:v>
                </c:pt>
                <c:pt idx="53">
                  <c:v>9.7714230000000006E-6</c:v>
                </c:pt>
                <c:pt idx="54">
                  <c:v>9.8853770000000007E-6</c:v>
                </c:pt>
                <c:pt idx="55">
                  <c:v>9.9969450000000006E-6</c:v>
                </c:pt>
                <c:pt idx="56">
                  <c:v>1.01063E-5</c:v>
                </c:pt>
                <c:pt idx="57">
                  <c:v>1.0213540000000001E-5</c:v>
                </c:pt>
                <c:pt idx="58">
                  <c:v>1.0318689999999999E-5</c:v>
                </c:pt>
                <c:pt idx="59">
                  <c:v>1.0421920000000001E-5</c:v>
                </c:pt>
                <c:pt idx="60">
                  <c:v>1.0523340000000001E-5</c:v>
                </c:pt>
                <c:pt idx="61">
                  <c:v>1.062295E-5</c:v>
                </c:pt>
                <c:pt idx="62">
                  <c:v>1.072089E-5</c:v>
                </c:pt>
                <c:pt idx="63">
                  <c:v>1.0817180000000001E-5</c:v>
                </c:pt>
                <c:pt idx="64">
                  <c:v>1.091193E-5</c:v>
                </c:pt>
                <c:pt idx="65">
                  <c:v>1.1005170000000001E-5</c:v>
                </c:pt>
                <c:pt idx="66">
                  <c:v>1.109697E-5</c:v>
                </c:pt>
                <c:pt idx="67">
                  <c:v>1.118736E-5</c:v>
                </c:pt>
                <c:pt idx="68">
                  <c:v>1.127641E-5</c:v>
                </c:pt>
                <c:pt idx="69">
                  <c:v>1.1364209999999999E-5</c:v>
                </c:pt>
                <c:pt idx="70">
                  <c:v>1.1450759999999999E-5</c:v>
                </c:pt>
                <c:pt idx="71">
                  <c:v>1.153611E-5</c:v>
                </c:pt>
                <c:pt idx="72">
                  <c:v>1.16203E-5</c:v>
                </c:pt>
                <c:pt idx="73">
                  <c:v>1.170335E-5</c:v>
                </c:pt>
                <c:pt idx="74">
                  <c:v>1.178532E-5</c:v>
                </c:pt>
                <c:pt idx="75">
                  <c:v>1.186623E-5</c:v>
                </c:pt>
                <c:pt idx="76">
                  <c:v>1.1946129999999999E-5</c:v>
                </c:pt>
                <c:pt idx="77">
                  <c:v>1.202506E-5</c:v>
                </c:pt>
                <c:pt idx="78">
                  <c:v>1.210301E-5</c:v>
                </c:pt>
                <c:pt idx="79">
                  <c:v>1.218005E-5</c:v>
                </c:pt>
                <c:pt idx="80">
                  <c:v>1.2256190000000001E-5</c:v>
                </c:pt>
                <c:pt idx="81">
                  <c:v>1.233144E-5</c:v>
                </c:pt>
                <c:pt idx="82">
                  <c:v>1.2405870000000001E-5</c:v>
                </c:pt>
                <c:pt idx="83">
                  <c:v>1.2479469999999999E-5</c:v>
                </c:pt>
                <c:pt idx="84">
                  <c:v>1.255225E-5</c:v>
                </c:pt>
                <c:pt idx="85">
                  <c:v>1.262424E-5</c:v>
                </c:pt>
                <c:pt idx="86">
                  <c:v>1.2695479999999999E-5</c:v>
                </c:pt>
                <c:pt idx="87">
                  <c:v>1.276596E-5</c:v>
                </c:pt>
                <c:pt idx="88">
                  <c:v>1.2835719999999999E-5</c:v>
                </c:pt>
                <c:pt idx="89">
                  <c:v>1.290477E-5</c:v>
                </c:pt>
                <c:pt idx="90">
                  <c:v>1.2973140000000001E-5</c:v>
                </c:pt>
                <c:pt idx="91">
                  <c:v>1.3040829999999999E-5</c:v>
                </c:pt>
                <c:pt idx="92">
                  <c:v>1.3107859999999999E-5</c:v>
                </c:pt>
                <c:pt idx="93">
                  <c:v>1.317425E-5</c:v>
                </c:pt>
                <c:pt idx="94">
                  <c:v>1.3240009999999999E-5</c:v>
                </c:pt>
                <c:pt idx="95">
                  <c:v>1.330514E-5</c:v>
                </c:pt>
                <c:pt idx="96">
                  <c:v>1.336968E-5</c:v>
                </c:pt>
                <c:pt idx="97">
                  <c:v>1.343365E-5</c:v>
                </c:pt>
                <c:pt idx="98">
                  <c:v>1.349703E-5</c:v>
                </c:pt>
                <c:pt idx="99">
                  <c:v>1.355987E-5</c:v>
                </c:pt>
                <c:pt idx="100">
                  <c:v>1.3622119999999999E-5</c:v>
                </c:pt>
                <c:pt idx="101">
                  <c:v>1.3683870000000001E-5</c:v>
                </c:pt>
                <c:pt idx="102">
                  <c:v>1.374508E-5</c:v>
                </c:pt>
                <c:pt idx="103">
                  <c:v>1.3805799999999999E-5</c:v>
                </c:pt>
                <c:pt idx="104">
                  <c:v>1.3866000000000001E-5</c:v>
                </c:pt>
                <c:pt idx="105">
                  <c:v>1.392571E-5</c:v>
                </c:pt>
                <c:pt idx="106">
                  <c:v>1.398492E-5</c:v>
                </c:pt>
                <c:pt idx="107">
                  <c:v>1.404367E-5</c:v>
                </c:pt>
                <c:pt idx="108">
                  <c:v>1.410198E-5</c:v>
                </c:pt>
                <c:pt idx="109">
                  <c:v>1.4159790000000001E-5</c:v>
                </c:pt>
                <c:pt idx="110">
                  <c:v>1.4217139999999999E-5</c:v>
                </c:pt>
                <c:pt idx="111">
                  <c:v>1.427408E-5</c:v>
                </c:pt>
                <c:pt idx="112">
                  <c:v>1.433058E-5</c:v>
                </c:pt>
                <c:pt idx="113">
                  <c:v>1.438666E-5</c:v>
                </c:pt>
                <c:pt idx="114">
                  <c:v>1.4442329999999999E-5</c:v>
                </c:pt>
                <c:pt idx="115">
                  <c:v>1.449756E-5</c:v>
                </c:pt>
                <c:pt idx="116">
                  <c:v>1.45524E-5</c:v>
                </c:pt>
                <c:pt idx="117">
                  <c:v>1.460687E-5</c:v>
                </c:pt>
                <c:pt idx="118">
                  <c:v>1.466094E-5</c:v>
                </c:pt>
                <c:pt idx="119">
                  <c:v>1.4714640000000001E-5</c:v>
                </c:pt>
                <c:pt idx="120">
                  <c:v>1.4767969999999999E-5</c:v>
                </c:pt>
                <c:pt idx="121">
                  <c:v>1.4820929999999999E-5</c:v>
                </c:pt>
                <c:pt idx="122">
                  <c:v>1.4873500000000001E-5</c:v>
                </c:pt>
                <c:pt idx="123">
                  <c:v>1.492575E-5</c:v>
                </c:pt>
                <c:pt idx="124">
                  <c:v>1.4977609999999999E-5</c:v>
                </c:pt>
                <c:pt idx="125">
                  <c:v>1.502917E-5</c:v>
                </c:pt>
                <c:pt idx="126">
                  <c:v>1.508037E-5</c:v>
                </c:pt>
                <c:pt idx="127">
                  <c:v>1.513125E-5</c:v>
                </c:pt>
                <c:pt idx="128">
                  <c:v>1.5181799999999999E-5</c:v>
                </c:pt>
                <c:pt idx="129">
                  <c:v>1.5232020000000001E-5</c:v>
                </c:pt>
                <c:pt idx="130">
                  <c:v>1.52819E-5</c:v>
                </c:pt>
                <c:pt idx="131">
                  <c:v>1.533149E-5</c:v>
                </c:pt>
                <c:pt idx="132">
                  <c:v>1.5380760000000001E-5</c:v>
                </c:pt>
                <c:pt idx="133">
                  <c:v>1.542972E-5</c:v>
                </c:pt>
                <c:pt idx="134">
                  <c:v>1.5478379999999999E-5</c:v>
                </c:pt>
                <c:pt idx="135">
                  <c:v>1.5526749999999998E-5</c:v>
                </c:pt>
                <c:pt idx="136">
                  <c:v>1.5574849999999999E-5</c:v>
                </c:pt>
                <c:pt idx="137">
                  <c:v>1.562267E-5</c:v>
                </c:pt>
                <c:pt idx="138">
                  <c:v>1.567019E-5</c:v>
                </c:pt>
                <c:pt idx="139">
                  <c:v>1.5717439999999999E-5</c:v>
                </c:pt>
                <c:pt idx="140">
                  <c:v>1.5764409999999998E-5</c:v>
                </c:pt>
                <c:pt idx="141">
                  <c:v>1.5811130000000001E-5</c:v>
                </c:pt>
                <c:pt idx="142">
                  <c:v>1.5857540000000001E-5</c:v>
                </c:pt>
                <c:pt idx="143">
                  <c:v>1.590373E-5</c:v>
                </c:pt>
                <c:pt idx="144">
                  <c:v>1.594964E-5</c:v>
                </c:pt>
                <c:pt idx="145">
                  <c:v>1.5995299999999999E-5</c:v>
                </c:pt>
                <c:pt idx="146">
                  <c:v>1.6040710000000001E-5</c:v>
                </c:pt>
                <c:pt idx="147">
                  <c:v>1.6085869999999999E-5</c:v>
                </c:pt>
                <c:pt idx="148">
                  <c:v>1.6130759999999999E-5</c:v>
                </c:pt>
                <c:pt idx="149">
                  <c:v>1.6175450000000001E-5</c:v>
                </c:pt>
                <c:pt idx="150">
                  <c:v>1.6219870000000002E-5</c:v>
                </c:pt>
                <c:pt idx="151">
                  <c:v>1.6264080000000001E-5</c:v>
                </c:pt>
                <c:pt idx="152">
                  <c:v>1.6308050000000001E-5</c:v>
                </c:pt>
                <c:pt idx="153">
                  <c:v>1.635178E-5</c:v>
                </c:pt>
                <c:pt idx="154">
                  <c:v>1.639527E-5</c:v>
                </c:pt>
                <c:pt idx="155">
                  <c:v>1.6438549999999999E-5</c:v>
                </c:pt>
                <c:pt idx="156">
                  <c:v>1.648162E-5</c:v>
                </c:pt>
                <c:pt idx="157">
                  <c:v>1.6524460000000001E-5</c:v>
                </c:pt>
                <c:pt idx="158">
                  <c:v>1.6567080000000001E-5</c:v>
                </c:pt>
                <c:pt idx="159">
                  <c:v>1.6609500000000001E-5</c:v>
                </c:pt>
                <c:pt idx="160">
                  <c:v>1.6651709999999999E-5</c:v>
                </c:pt>
                <c:pt idx="161">
                  <c:v>1.6693689999999998E-5</c:v>
                </c:pt>
                <c:pt idx="162">
                  <c:v>1.6735480000000001E-5</c:v>
                </c:pt>
                <c:pt idx="163">
                  <c:v>1.677706E-5</c:v>
                </c:pt>
                <c:pt idx="164">
                  <c:v>1.6818440000000001E-5</c:v>
                </c:pt>
                <c:pt idx="165">
                  <c:v>1.6859619999999998E-5</c:v>
                </c:pt>
                <c:pt idx="166">
                  <c:v>1.6900599999999999E-5</c:v>
                </c:pt>
                <c:pt idx="167">
                  <c:v>1.6941379999999999E-5</c:v>
                </c:pt>
                <c:pt idx="168">
                  <c:v>1.698198E-5</c:v>
                </c:pt>
                <c:pt idx="169">
                  <c:v>1.7022390000000001E-5</c:v>
                </c:pt>
                <c:pt idx="170">
                  <c:v>1.7062600000000002E-5</c:v>
                </c:pt>
                <c:pt idx="171">
                  <c:v>1.7102650000000001E-5</c:v>
                </c:pt>
                <c:pt idx="172">
                  <c:v>1.714249E-5</c:v>
                </c:pt>
                <c:pt idx="173">
                  <c:v>1.7182149999999999E-5</c:v>
                </c:pt>
                <c:pt idx="174">
                  <c:v>1.7221640000000001E-5</c:v>
                </c:pt>
                <c:pt idx="175">
                  <c:v>1.726096E-5</c:v>
                </c:pt>
                <c:pt idx="176">
                  <c:v>1.7300079999999999E-5</c:v>
                </c:pt>
                <c:pt idx="177">
                  <c:v>1.7339040000000001E-5</c:v>
                </c:pt>
                <c:pt idx="178">
                  <c:v>1.737783E-5</c:v>
                </c:pt>
                <c:pt idx="179">
                  <c:v>1.7416450000000002E-5</c:v>
                </c:pt>
                <c:pt idx="180">
                  <c:v>1.7454900000000001E-5</c:v>
                </c:pt>
                <c:pt idx="181">
                  <c:v>1.7493179999999999E-5</c:v>
                </c:pt>
                <c:pt idx="182">
                  <c:v>1.7531299999999999E-5</c:v>
                </c:pt>
                <c:pt idx="183">
                  <c:v>1.7569250000000001E-5</c:v>
                </c:pt>
                <c:pt idx="184">
                  <c:v>1.7607049999999999E-5</c:v>
                </c:pt>
                <c:pt idx="185">
                  <c:v>1.7644669999999999E-5</c:v>
                </c:pt>
                <c:pt idx="186">
                  <c:v>1.7682140000000001E-5</c:v>
                </c:pt>
                <c:pt idx="187">
                  <c:v>1.7719459999999999E-5</c:v>
                </c:pt>
                <c:pt idx="188">
                  <c:v>1.7756630000000001E-5</c:v>
                </c:pt>
                <c:pt idx="189">
                  <c:v>1.7793630000000001E-5</c:v>
                </c:pt>
                <c:pt idx="190">
                  <c:v>1.783048E-5</c:v>
                </c:pt>
                <c:pt idx="191">
                  <c:v>1.786719E-5</c:v>
                </c:pt>
                <c:pt idx="192">
                  <c:v>1.7903739999999999E-5</c:v>
                </c:pt>
                <c:pt idx="193">
                  <c:v>1.7940150000000001E-5</c:v>
                </c:pt>
                <c:pt idx="194">
                  <c:v>1.797641E-5</c:v>
                </c:pt>
                <c:pt idx="195">
                  <c:v>1.8012519999999999E-5</c:v>
                </c:pt>
                <c:pt idx="196">
                  <c:v>1.8048490000000001E-5</c:v>
                </c:pt>
                <c:pt idx="197">
                  <c:v>1.808432E-5</c:v>
                </c:pt>
                <c:pt idx="198">
                  <c:v>1.812001E-5</c:v>
                </c:pt>
                <c:pt idx="199">
                  <c:v>1.815556E-5</c:v>
                </c:pt>
                <c:pt idx="200">
                  <c:v>1.8190980000000001E-5</c:v>
                </c:pt>
                <c:pt idx="201">
                  <c:v>1.8226249999999999E-5</c:v>
                </c:pt>
                <c:pt idx="202">
                  <c:v>1.826139E-5</c:v>
                </c:pt>
                <c:pt idx="203">
                  <c:v>1.8296389999999999E-5</c:v>
                </c:pt>
                <c:pt idx="204">
                  <c:v>1.8331259999999999E-5</c:v>
                </c:pt>
                <c:pt idx="205">
                  <c:v>1.8366E-5</c:v>
                </c:pt>
                <c:pt idx="206">
                  <c:v>1.8400600000000001E-5</c:v>
                </c:pt>
                <c:pt idx="207">
                  <c:v>1.8435080000000001E-5</c:v>
                </c:pt>
                <c:pt idx="208">
                  <c:v>1.8469420000000001E-5</c:v>
                </c:pt>
                <c:pt idx="209">
                  <c:v>1.850365E-5</c:v>
                </c:pt>
                <c:pt idx="210">
                  <c:v>1.853774E-5</c:v>
                </c:pt>
                <c:pt idx="211">
                  <c:v>1.85717E-5</c:v>
                </c:pt>
                <c:pt idx="212">
                  <c:v>1.8605560000000001E-5</c:v>
                </c:pt>
                <c:pt idx="213">
                  <c:v>1.8639280000000002E-5</c:v>
                </c:pt>
                <c:pt idx="214">
                  <c:v>1.8672880000000001E-5</c:v>
                </c:pt>
                <c:pt idx="215">
                  <c:v>1.8706360000000002E-5</c:v>
                </c:pt>
                <c:pt idx="216">
                  <c:v>1.8739720000000001E-5</c:v>
                </c:pt>
                <c:pt idx="217">
                  <c:v>1.8772959999999999E-5</c:v>
                </c:pt>
                <c:pt idx="218">
                  <c:v>1.8806089999999999E-5</c:v>
                </c:pt>
                <c:pt idx="219">
                  <c:v>1.883909E-5</c:v>
                </c:pt>
                <c:pt idx="220">
                  <c:v>1.8871990000000001E-5</c:v>
                </c:pt>
                <c:pt idx="221">
                  <c:v>1.890477E-5</c:v>
                </c:pt>
                <c:pt idx="222">
                  <c:v>1.8937430000000001E-5</c:v>
                </c:pt>
                <c:pt idx="223">
                  <c:v>1.8969980000000002E-5</c:v>
                </c:pt>
                <c:pt idx="224">
                  <c:v>1.9002430000000002E-5</c:v>
                </c:pt>
                <c:pt idx="225">
                  <c:v>1.9034749999999999E-5</c:v>
                </c:pt>
                <c:pt idx="226">
                  <c:v>1.9066959999999999E-5</c:v>
                </c:pt>
                <c:pt idx="227">
                  <c:v>1.9099069999999999E-5</c:v>
                </c:pt>
                <c:pt idx="228">
                  <c:v>1.9131079999999999E-5</c:v>
                </c:pt>
                <c:pt idx="229">
                  <c:v>1.916296E-5</c:v>
                </c:pt>
                <c:pt idx="230">
                  <c:v>1.919474E-5</c:v>
                </c:pt>
                <c:pt idx="231">
                  <c:v>1.9226420000000001E-5</c:v>
                </c:pt>
                <c:pt idx="232">
                  <c:v>1.925798E-5</c:v>
                </c:pt>
                <c:pt idx="233">
                  <c:v>1.9289440000000001E-5</c:v>
                </c:pt>
                <c:pt idx="234">
                  <c:v>1.932081E-5</c:v>
                </c:pt>
                <c:pt idx="235">
                  <c:v>1.9352079999999999E-5</c:v>
                </c:pt>
                <c:pt idx="236">
                  <c:v>1.938324E-5</c:v>
                </c:pt>
                <c:pt idx="237">
                  <c:v>1.9414300000000001E-5</c:v>
                </c:pt>
                <c:pt idx="238">
                  <c:v>1.9445259999999999E-5</c:v>
                </c:pt>
                <c:pt idx="239">
                  <c:v>1.9476119999999999E-5</c:v>
                </c:pt>
                <c:pt idx="240">
                  <c:v>1.9506890000000001E-5</c:v>
                </c:pt>
                <c:pt idx="241">
                  <c:v>1.9537560000000001E-5</c:v>
                </c:pt>
                <c:pt idx="242">
                  <c:v>1.9568129999999999E-5</c:v>
                </c:pt>
                <c:pt idx="243">
                  <c:v>1.9598599999999999E-5</c:v>
                </c:pt>
                <c:pt idx="244">
                  <c:v>1.9628959999999998E-5</c:v>
                </c:pt>
                <c:pt idx="245">
                  <c:v>1.9659239999999999E-5</c:v>
                </c:pt>
                <c:pt idx="246">
                  <c:v>1.968942E-5</c:v>
                </c:pt>
                <c:pt idx="247">
                  <c:v>1.9719510000000001E-5</c:v>
                </c:pt>
                <c:pt idx="248">
                  <c:v>1.9749500000000001E-5</c:v>
                </c:pt>
                <c:pt idx="249">
                  <c:v>1.977941E-5</c:v>
                </c:pt>
                <c:pt idx="250">
                  <c:v>1.9809220000000001E-5</c:v>
                </c:pt>
              </c:numCache>
            </c:numRef>
          </c:yVal>
          <c:smooth val="1"/>
          <c:extLst>
            <c:ext xmlns:c16="http://schemas.microsoft.com/office/drawing/2014/chart" uri="{C3380CC4-5D6E-409C-BE32-E72D297353CC}">
              <c16:uniqueId val="{0000000E-4D4C-4B1C-89A4-3D3AFACA9F2D}"/>
            </c:ext>
          </c:extLst>
        </c:ser>
        <c:ser>
          <c:idx val="15"/>
          <c:order val="15"/>
          <c:tx>
            <c:strRef>
              <c:f>marine01!$T$1</c:f>
              <c:strCache>
                <c:ptCount val="1"/>
                <c:pt idx="0">
                  <c:v>Dp(6.85322E-08) </c:v>
                </c:pt>
              </c:strCache>
            </c:strRef>
          </c:tx>
          <c:spPr>
            <a:ln w="12700">
              <a:solidFill>
                <a:srgbClr val="FFCC99"/>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marine01!$T$2:$T$252</c:f>
              <c:numCache>
                <c:formatCode>0.00E+00</c:formatCode>
                <c:ptCount val="251"/>
                <c:pt idx="0">
                  <c:v>1.2418690000000001E-7</c:v>
                </c:pt>
                <c:pt idx="1">
                  <c:v>1.5395589999999999E-7</c:v>
                </c:pt>
                <c:pt idx="2">
                  <c:v>1.5654519999999999E-7</c:v>
                </c:pt>
                <c:pt idx="3">
                  <c:v>1.587826E-7</c:v>
                </c:pt>
                <c:pt idx="4">
                  <c:v>1.612019E-7</c:v>
                </c:pt>
                <c:pt idx="5">
                  <c:v>1.6380789999999999E-7</c:v>
                </c:pt>
                <c:pt idx="6">
                  <c:v>1.6662579999999999E-7</c:v>
                </c:pt>
                <c:pt idx="7">
                  <c:v>1.6968660000000001E-7</c:v>
                </c:pt>
                <c:pt idx="8">
                  <c:v>1.7302849999999999E-7</c:v>
                </c:pt>
                <c:pt idx="9">
                  <c:v>1.7669970000000001E-7</c:v>
                </c:pt>
                <c:pt idx="10">
                  <c:v>1.807612E-7</c:v>
                </c:pt>
                <c:pt idx="11">
                  <c:v>1.852919E-7</c:v>
                </c:pt>
                <c:pt idx="12">
                  <c:v>1.9039600000000001E-7</c:v>
                </c:pt>
                <c:pt idx="13">
                  <c:v>1.9621559999999999E-7</c:v>
                </c:pt>
                <c:pt idx="14">
                  <c:v>2.0294960000000001E-7</c:v>
                </c:pt>
                <c:pt idx="15">
                  <c:v>2.1088860000000001E-7</c:v>
                </c:pt>
                <c:pt idx="16">
                  <c:v>2.2048109999999999E-7</c:v>
                </c:pt>
                <c:pt idx="17">
                  <c:v>2.324628E-7</c:v>
                </c:pt>
                <c:pt idx="18">
                  <c:v>2.481629E-7</c:v>
                </c:pt>
                <c:pt idx="19">
                  <c:v>2.7031500000000002E-7</c:v>
                </c:pt>
                <c:pt idx="20">
                  <c:v>3.0607920000000001E-7</c:v>
                </c:pt>
                <c:pt idx="21">
                  <c:v>3.815753E-7</c:v>
                </c:pt>
                <c:pt idx="22">
                  <c:v>6.5589509999999995E-7</c:v>
                </c:pt>
                <c:pt idx="23">
                  <c:v>1.471421E-6</c:v>
                </c:pt>
                <c:pt idx="24">
                  <c:v>2.5188159999999999E-6</c:v>
                </c:pt>
                <c:pt idx="25">
                  <c:v>3.472637E-6</c:v>
                </c:pt>
                <c:pt idx="26">
                  <c:v>4.2593890000000002E-6</c:v>
                </c:pt>
                <c:pt idx="27">
                  <c:v>4.8874540000000002E-6</c:v>
                </c:pt>
                <c:pt idx="28">
                  <c:v>5.3891160000000002E-6</c:v>
                </c:pt>
                <c:pt idx="29">
                  <c:v>5.7983449999999998E-6</c:v>
                </c:pt>
                <c:pt idx="30">
                  <c:v>6.1423240000000003E-6</c:v>
                </c:pt>
                <c:pt idx="31">
                  <c:v>6.440845E-6</c:v>
                </c:pt>
                <c:pt idx="32">
                  <c:v>6.7073589999999999E-6</c:v>
                </c:pt>
                <c:pt idx="33">
                  <c:v>6.950462E-6</c:v>
                </c:pt>
                <c:pt idx="34">
                  <c:v>7.1757139999999997E-6</c:v>
                </c:pt>
                <c:pt idx="35">
                  <c:v>7.3867909999999997E-6</c:v>
                </c:pt>
                <c:pt idx="36">
                  <c:v>7.5861750000000003E-6</c:v>
                </c:pt>
                <c:pt idx="37">
                  <c:v>7.7756220000000008E-6</c:v>
                </c:pt>
                <c:pt idx="38">
                  <c:v>7.9564519999999995E-6</c:v>
                </c:pt>
                <c:pt idx="39">
                  <c:v>8.1296609999999994E-6</c:v>
                </c:pt>
                <c:pt idx="40">
                  <c:v>8.2960559999999997E-6</c:v>
                </c:pt>
                <c:pt idx="41">
                  <c:v>8.4562679999999998E-6</c:v>
                </c:pt>
                <c:pt idx="42">
                  <c:v>8.6109379999999998E-6</c:v>
                </c:pt>
                <c:pt idx="43">
                  <c:v>8.7605030000000001E-6</c:v>
                </c:pt>
                <c:pt idx="44">
                  <c:v>8.905374E-6</c:v>
                </c:pt>
                <c:pt idx="45">
                  <c:v>9.0459159999999997E-6</c:v>
                </c:pt>
                <c:pt idx="46">
                  <c:v>9.1824420000000003E-6</c:v>
                </c:pt>
                <c:pt idx="47">
                  <c:v>9.3152339999999999E-6</c:v>
                </c:pt>
                <c:pt idx="48">
                  <c:v>9.4445049999999995E-6</c:v>
                </c:pt>
                <c:pt idx="49">
                  <c:v>9.5705040000000002E-6</c:v>
                </c:pt>
                <c:pt idx="50">
                  <c:v>9.693452E-6</c:v>
                </c:pt>
                <c:pt idx="51">
                  <c:v>9.8135100000000008E-6</c:v>
                </c:pt>
                <c:pt idx="52">
                  <c:v>9.9308940000000003E-6</c:v>
                </c:pt>
                <c:pt idx="53">
                  <c:v>1.004568E-5</c:v>
                </c:pt>
                <c:pt idx="54">
                  <c:v>1.015807E-5</c:v>
                </c:pt>
                <c:pt idx="55">
                  <c:v>1.026813E-5</c:v>
                </c:pt>
                <c:pt idx="56">
                  <c:v>1.037602E-5</c:v>
                </c:pt>
                <c:pt idx="57">
                  <c:v>1.048185E-5</c:v>
                </c:pt>
                <c:pt idx="58">
                  <c:v>1.0585629999999999E-5</c:v>
                </c:pt>
                <c:pt idx="59">
                  <c:v>1.0687529999999999E-5</c:v>
                </c:pt>
                <c:pt idx="60">
                  <c:v>1.0787660000000001E-5</c:v>
                </c:pt>
                <c:pt idx="61">
                  <c:v>1.0886029999999999E-5</c:v>
                </c:pt>
                <c:pt idx="62">
                  <c:v>1.0982749999999999E-5</c:v>
                </c:pt>
                <c:pt idx="63">
                  <c:v>1.1077849999999999E-5</c:v>
                </c:pt>
                <c:pt idx="64">
                  <c:v>1.117145E-5</c:v>
                </c:pt>
                <c:pt idx="65">
                  <c:v>1.1263560000000001E-5</c:v>
                </c:pt>
                <c:pt idx="66">
                  <c:v>1.135427E-5</c:v>
                </c:pt>
                <c:pt idx="67">
                  <c:v>1.1443589999999999E-5</c:v>
                </c:pt>
                <c:pt idx="68">
                  <c:v>1.1531610000000001E-5</c:v>
                </c:pt>
                <c:pt idx="69">
                  <c:v>1.1618380000000001E-5</c:v>
                </c:pt>
                <c:pt idx="70">
                  <c:v>1.1703939999999999E-5</c:v>
                </c:pt>
                <c:pt idx="71">
                  <c:v>1.178832E-5</c:v>
                </c:pt>
                <c:pt idx="72">
                  <c:v>1.1871560000000001E-5</c:v>
                </c:pt>
                <c:pt idx="73">
                  <c:v>1.195369E-5</c:v>
                </c:pt>
                <c:pt idx="74">
                  <c:v>1.203474E-5</c:v>
                </c:pt>
                <c:pt idx="75">
                  <c:v>1.2114769999999999E-5</c:v>
                </c:pt>
                <c:pt idx="76">
                  <c:v>1.21938E-5</c:v>
                </c:pt>
                <c:pt idx="77">
                  <c:v>1.227188E-5</c:v>
                </c:pt>
                <c:pt idx="78">
                  <c:v>1.2348990000000001E-5</c:v>
                </c:pt>
                <c:pt idx="79">
                  <c:v>1.242521E-5</c:v>
                </c:pt>
                <c:pt idx="80">
                  <c:v>1.250055E-5</c:v>
                </c:pt>
                <c:pt idx="81">
                  <c:v>1.257501E-5</c:v>
                </c:pt>
                <c:pt idx="82">
                  <c:v>1.2648669999999999E-5</c:v>
                </c:pt>
                <c:pt idx="83">
                  <c:v>1.2721510000000001E-5</c:v>
                </c:pt>
                <c:pt idx="84">
                  <c:v>1.279354E-5</c:v>
                </c:pt>
                <c:pt idx="85">
                  <c:v>1.286481E-5</c:v>
                </c:pt>
                <c:pt idx="86">
                  <c:v>1.293533E-5</c:v>
                </c:pt>
                <c:pt idx="87">
                  <c:v>1.30051E-5</c:v>
                </c:pt>
                <c:pt idx="88">
                  <c:v>1.307416E-5</c:v>
                </c:pt>
                <c:pt idx="89">
                  <c:v>1.314253E-5</c:v>
                </c:pt>
                <c:pt idx="90">
                  <c:v>1.321023E-5</c:v>
                </c:pt>
                <c:pt idx="91">
                  <c:v>1.327726E-5</c:v>
                </c:pt>
                <c:pt idx="92">
                  <c:v>1.3343650000000001E-5</c:v>
                </c:pt>
                <c:pt idx="93">
                  <c:v>1.340939E-5</c:v>
                </c:pt>
                <c:pt idx="94">
                  <c:v>1.3474519999999999E-5</c:v>
                </c:pt>
                <c:pt idx="95">
                  <c:v>1.3539030000000001E-5</c:v>
                </c:pt>
                <c:pt idx="96">
                  <c:v>1.360297E-5</c:v>
                </c:pt>
                <c:pt idx="97">
                  <c:v>1.3666339999999999E-5</c:v>
                </c:pt>
                <c:pt idx="98">
                  <c:v>1.372912E-5</c:v>
                </c:pt>
                <c:pt idx="99">
                  <c:v>1.379138E-5</c:v>
                </c:pt>
                <c:pt idx="100">
                  <c:v>1.385306E-5</c:v>
                </c:pt>
                <c:pt idx="101">
                  <c:v>1.391425E-5</c:v>
                </c:pt>
                <c:pt idx="102">
                  <c:v>1.3974900000000001E-5</c:v>
                </c:pt>
                <c:pt idx="103">
                  <c:v>1.4035059999999999E-5</c:v>
                </c:pt>
                <c:pt idx="104">
                  <c:v>1.409472E-5</c:v>
                </c:pt>
                <c:pt idx="105">
                  <c:v>1.41539E-5</c:v>
                </c:pt>
                <c:pt idx="106">
                  <c:v>1.421258E-5</c:v>
                </c:pt>
                <c:pt idx="107">
                  <c:v>1.427081E-5</c:v>
                </c:pt>
                <c:pt idx="108">
                  <c:v>1.4328609999999999E-5</c:v>
                </c:pt>
                <c:pt idx="109">
                  <c:v>1.438591E-5</c:v>
                </c:pt>
                <c:pt idx="110">
                  <c:v>1.4442760000000001E-5</c:v>
                </c:pt>
                <c:pt idx="111">
                  <c:v>1.4499210000000001E-5</c:v>
                </c:pt>
                <c:pt idx="112">
                  <c:v>1.455521E-5</c:v>
                </c:pt>
                <c:pt idx="113">
                  <c:v>1.461082E-5</c:v>
                </c:pt>
                <c:pt idx="114">
                  <c:v>1.4666010000000001E-5</c:v>
                </c:pt>
                <c:pt idx="115">
                  <c:v>1.472078E-5</c:v>
                </c:pt>
                <c:pt idx="116">
                  <c:v>1.477515E-5</c:v>
                </c:pt>
                <c:pt idx="117">
                  <c:v>1.4829160000000001E-5</c:v>
                </c:pt>
                <c:pt idx="118">
                  <c:v>1.4882779999999999E-5</c:v>
                </c:pt>
                <c:pt idx="119">
                  <c:v>1.4936029999999999E-5</c:v>
                </c:pt>
                <c:pt idx="120">
                  <c:v>1.4988919999999999E-5</c:v>
                </c:pt>
                <c:pt idx="121">
                  <c:v>1.5041440000000001E-5</c:v>
                </c:pt>
                <c:pt idx="122">
                  <c:v>1.5093579999999999E-5</c:v>
                </c:pt>
                <c:pt idx="123">
                  <c:v>1.5145400000000001E-5</c:v>
                </c:pt>
                <c:pt idx="124">
                  <c:v>1.5196839999999999E-5</c:v>
                </c:pt>
                <c:pt idx="125">
                  <c:v>1.5247980000000001E-5</c:v>
                </c:pt>
                <c:pt idx="126">
                  <c:v>1.5298770000000001E-5</c:v>
                </c:pt>
                <c:pt idx="127">
                  <c:v>1.5349240000000001E-5</c:v>
                </c:pt>
                <c:pt idx="128">
                  <c:v>1.539939E-5</c:v>
                </c:pt>
                <c:pt idx="129">
                  <c:v>1.5449209999999998E-5</c:v>
                </c:pt>
                <c:pt idx="130">
                  <c:v>1.5498690000000001E-5</c:v>
                </c:pt>
                <c:pt idx="131">
                  <c:v>1.554789E-5</c:v>
                </c:pt>
                <c:pt idx="132">
                  <c:v>1.5596780000000001E-5</c:v>
                </c:pt>
                <c:pt idx="133">
                  <c:v>1.5645350000000001E-5</c:v>
                </c:pt>
                <c:pt idx="134">
                  <c:v>1.569363E-5</c:v>
                </c:pt>
                <c:pt idx="135">
                  <c:v>1.5741630000000001E-5</c:v>
                </c:pt>
                <c:pt idx="136">
                  <c:v>1.5789350000000002E-5</c:v>
                </c:pt>
                <c:pt idx="137">
                  <c:v>1.5836810000000001E-5</c:v>
                </c:pt>
                <c:pt idx="138">
                  <c:v>1.588397E-5</c:v>
                </c:pt>
                <c:pt idx="139">
                  <c:v>1.5930860000000001E-5</c:v>
                </c:pt>
                <c:pt idx="140">
                  <c:v>1.5977469999999999E-5</c:v>
                </c:pt>
                <c:pt idx="141">
                  <c:v>1.6023829999999999E-5</c:v>
                </c:pt>
                <c:pt idx="142">
                  <c:v>1.60699E-5</c:v>
                </c:pt>
                <c:pt idx="143">
                  <c:v>1.6115740000000002E-5</c:v>
                </c:pt>
                <c:pt idx="144">
                  <c:v>1.6161310000000001E-5</c:v>
                </c:pt>
                <c:pt idx="145">
                  <c:v>1.620663E-5</c:v>
                </c:pt>
                <c:pt idx="146">
                  <c:v>1.6251699999999999E-5</c:v>
                </c:pt>
                <c:pt idx="147">
                  <c:v>1.629652E-5</c:v>
                </c:pt>
                <c:pt idx="148">
                  <c:v>1.6341090000000001E-5</c:v>
                </c:pt>
                <c:pt idx="149">
                  <c:v>1.638544E-5</c:v>
                </c:pt>
                <c:pt idx="150">
                  <c:v>1.6429539999999999E-5</c:v>
                </c:pt>
                <c:pt idx="151">
                  <c:v>1.6473429999999999E-5</c:v>
                </c:pt>
                <c:pt idx="152">
                  <c:v>1.651708E-5</c:v>
                </c:pt>
                <c:pt idx="153">
                  <c:v>1.6560490000000001E-5</c:v>
                </c:pt>
                <c:pt idx="154">
                  <c:v>1.660367E-5</c:v>
                </c:pt>
                <c:pt idx="155">
                  <c:v>1.664664E-5</c:v>
                </c:pt>
                <c:pt idx="156">
                  <c:v>1.66894E-5</c:v>
                </c:pt>
                <c:pt idx="157">
                  <c:v>1.6731940000000001E-5</c:v>
                </c:pt>
                <c:pt idx="158">
                  <c:v>1.677425E-5</c:v>
                </c:pt>
                <c:pt idx="159">
                  <c:v>1.6816369999999998E-5</c:v>
                </c:pt>
                <c:pt idx="160">
                  <c:v>1.6858279999999999E-5</c:v>
                </c:pt>
                <c:pt idx="161">
                  <c:v>1.6899969999999999E-5</c:v>
                </c:pt>
                <c:pt idx="162">
                  <c:v>1.6941460000000001E-5</c:v>
                </c:pt>
                <c:pt idx="163">
                  <c:v>1.698276E-5</c:v>
                </c:pt>
                <c:pt idx="164">
                  <c:v>1.7023850000000001E-5</c:v>
                </c:pt>
                <c:pt idx="165">
                  <c:v>1.7064739999999999E-5</c:v>
                </c:pt>
                <c:pt idx="166">
                  <c:v>1.710544E-5</c:v>
                </c:pt>
                <c:pt idx="167">
                  <c:v>1.714593E-5</c:v>
                </c:pt>
                <c:pt idx="168">
                  <c:v>1.7186259999999999E-5</c:v>
                </c:pt>
                <c:pt idx="169">
                  <c:v>1.7226390000000001E-5</c:v>
                </c:pt>
                <c:pt idx="170">
                  <c:v>1.726633E-5</c:v>
                </c:pt>
                <c:pt idx="171">
                  <c:v>1.73061E-5</c:v>
                </c:pt>
                <c:pt idx="172">
                  <c:v>1.7345680000000001E-5</c:v>
                </c:pt>
                <c:pt idx="173">
                  <c:v>1.7385069999999999E-5</c:v>
                </c:pt>
                <c:pt idx="174">
                  <c:v>1.7424290000000001E-5</c:v>
                </c:pt>
                <c:pt idx="175">
                  <c:v>1.7463339999999999E-5</c:v>
                </c:pt>
                <c:pt idx="176">
                  <c:v>1.7502210000000001E-5</c:v>
                </c:pt>
                <c:pt idx="177">
                  <c:v>1.7540910000000001E-5</c:v>
                </c:pt>
                <c:pt idx="178">
                  <c:v>1.7579429999999998E-5</c:v>
                </c:pt>
                <c:pt idx="179">
                  <c:v>1.7617799999999999E-5</c:v>
                </c:pt>
                <c:pt idx="180">
                  <c:v>1.7655999999999998E-5</c:v>
                </c:pt>
                <c:pt idx="181">
                  <c:v>1.7694019999999998E-5</c:v>
                </c:pt>
                <c:pt idx="182">
                  <c:v>1.7731899999999999E-5</c:v>
                </c:pt>
                <c:pt idx="183">
                  <c:v>1.77696E-5</c:v>
                </c:pt>
                <c:pt idx="184">
                  <c:v>1.780714E-5</c:v>
                </c:pt>
                <c:pt idx="185">
                  <c:v>1.784453E-5</c:v>
                </c:pt>
                <c:pt idx="186">
                  <c:v>1.7881749999999999E-5</c:v>
                </c:pt>
                <c:pt idx="187">
                  <c:v>1.7918830000000001E-5</c:v>
                </c:pt>
                <c:pt idx="188">
                  <c:v>1.7955750000000002E-5</c:v>
                </c:pt>
                <c:pt idx="189">
                  <c:v>1.7992519999999999E-5</c:v>
                </c:pt>
                <c:pt idx="190">
                  <c:v>1.8029139999999999E-5</c:v>
                </c:pt>
                <c:pt idx="191">
                  <c:v>1.8065609999999999E-5</c:v>
                </c:pt>
                <c:pt idx="192">
                  <c:v>1.8101920000000002E-5</c:v>
                </c:pt>
                <c:pt idx="193">
                  <c:v>1.8138109999999999E-5</c:v>
                </c:pt>
                <c:pt idx="194">
                  <c:v>1.8174130000000001E-5</c:v>
                </c:pt>
                <c:pt idx="195">
                  <c:v>1.8210020000000002E-5</c:v>
                </c:pt>
                <c:pt idx="196">
                  <c:v>1.8245750000000001E-5</c:v>
                </c:pt>
                <c:pt idx="197">
                  <c:v>1.8281360000000001E-5</c:v>
                </c:pt>
                <c:pt idx="198">
                  <c:v>1.8316819999999999E-5</c:v>
                </c:pt>
                <c:pt idx="199">
                  <c:v>1.8352160000000001E-5</c:v>
                </c:pt>
                <c:pt idx="200">
                  <c:v>1.8387349999999999E-5</c:v>
                </c:pt>
                <c:pt idx="201">
                  <c:v>1.8422399999999998E-5</c:v>
                </c:pt>
                <c:pt idx="202">
                  <c:v>1.8457319999999998E-5</c:v>
                </c:pt>
                <c:pt idx="203">
                  <c:v>1.8492109999999999E-5</c:v>
                </c:pt>
                <c:pt idx="204">
                  <c:v>1.8526760000000001E-5</c:v>
                </c:pt>
                <c:pt idx="205">
                  <c:v>1.8561290000000001E-5</c:v>
                </c:pt>
                <c:pt idx="206">
                  <c:v>1.8595680000000001E-5</c:v>
                </c:pt>
                <c:pt idx="207">
                  <c:v>1.8629949999999999E-5</c:v>
                </c:pt>
                <c:pt idx="208">
                  <c:v>1.8664079999999998E-5</c:v>
                </c:pt>
                <c:pt idx="209">
                  <c:v>1.8698089999999999E-5</c:v>
                </c:pt>
                <c:pt idx="210">
                  <c:v>1.8731980000000002E-5</c:v>
                </c:pt>
                <c:pt idx="211">
                  <c:v>1.8765739999999998E-5</c:v>
                </c:pt>
                <c:pt idx="212">
                  <c:v>1.879938E-5</c:v>
                </c:pt>
                <c:pt idx="213">
                  <c:v>1.8832900000000001E-5</c:v>
                </c:pt>
                <c:pt idx="214">
                  <c:v>1.8866299999999999E-5</c:v>
                </c:pt>
                <c:pt idx="215">
                  <c:v>1.889958E-5</c:v>
                </c:pt>
                <c:pt idx="216">
                  <c:v>1.8932739999999999E-5</c:v>
                </c:pt>
                <c:pt idx="217">
                  <c:v>1.8965779999999999E-5</c:v>
                </c:pt>
                <c:pt idx="218">
                  <c:v>1.8998709999999999E-5</c:v>
                </c:pt>
                <c:pt idx="219">
                  <c:v>1.903152E-5</c:v>
                </c:pt>
                <c:pt idx="220">
                  <c:v>1.9064220000000001E-5</c:v>
                </c:pt>
                <c:pt idx="221">
                  <c:v>1.9096810000000001E-5</c:v>
                </c:pt>
                <c:pt idx="222">
                  <c:v>1.9129279999999999E-5</c:v>
                </c:pt>
                <c:pt idx="223">
                  <c:v>1.9161639999999999E-5</c:v>
                </c:pt>
                <c:pt idx="224">
                  <c:v>1.9193889999999999E-5</c:v>
                </c:pt>
                <c:pt idx="225">
                  <c:v>1.9226030000000001E-5</c:v>
                </c:pt>
                <c:pt idx="226">
                  <c:v>1.9258050000000001E-5</c:v>
                </c:pt>
                <c:pt idx="227">
                  <c:v>1.9289970000000001E-5</c:v>
                </c:pt>
                <c:pt idx="228">
                  <c:v>1.9321790000000001E-5</c:v>
                </c:pt>
                <c:pt idx="229">
                  <c:v>1.935349E-5</c:v>
                </c:pt>
                <c:pt idx="230">
                  <c:v>1.938508E-5</c:v>
                </c:pt>
                <c:pt idx="231">
                  <c:v>1.9416579999999998E-5</c:v>
                </c:pt>
                <c:pt idx="232">
                  <c:v>1.9447960000000001E-5</c:v>
                </c:pt>
                <c:pt idx="233">
                  <c:v>1.9479240000000001E-5</c:v>
                </c:pt>
                <c:pt idx="234">
                  <c:v>1.9510430000000001E-5</c:v>
                </c:pt>
                <c:pt idx="235">
                  <c:v>1.9541520000000001E-5</c:v>
                </c:pt>
                <c:pt idx="236">
                  <c:v>1.9572499999999999E-5</c:v>
                </c:pt>
                <c:pt idx="237">
                  <c:v>1.9603380000000001E-5</c:v>
                </c:pt>
                <c:pt idx="238">
                  <c:v>1.963417E-5</c:v>
                </c:pt>
                <c:pt idx="239">
                  <c:v>1.9664849999999999E-5</c:v>
                </c:pt>
                <c:pt idx="240">
                  <c:v>1.9695440000000001E-5</c:v>
                </c:pt>
                <c:pt idx="241">
                  <c:v>1.972594E-5</c:v>
                </c:pt>
                <c:pt idx="242">
                  <c:v>1.9756339999999999E-5</c:v>
                </c:pt>
                <c:pt idx="243">
                  <c:v>1.9786640000000001E-5</c:v>
                </c:pt>
                <c:pt idx="244">
                  <c:v>1.9816829999999998E-5</c:v>
                </c:pt>
                <c:pt idx="245">
                  <c:v>1.9846950000000001E-5</c:v>
                </c:pt>
                <c:pt idx="246">
                  <c:v>1.987696E-5</c:v>
                </c:pt>
                <c:pt idx="247">
                  <c:v>1.9906869999999999E-5</c:v>
                </c:pt>
                <c:pt idx="248">
                  <c:v>1.9936699999999998E-5</c:v>
                </c:pt>
                <c:pt idx="249">
                  <c:v>1.9966439999999999E-5</c:v>
                </c:pt>
                <c:pt idx="250">
                  <c:v>1.9996079999999998E-5</c:v>
                </c:pt>
              </c:numCache>
            </c:numRef>
          </c:yVal>
          <c:smooth val="1"/>
          <c:extLst>
            <c:ext xmlns:c16="http://schemas.microsoft.com/office/drawing/2014/chart" uri="{C3380CC4-5D6E-409C-BE32-E72D297353CC}">
              <c16:uniqueId val="{0000000F-4D4C-4B1C-89A4-3D3AFACA9F2D}"/>
            </c:ext>
          </c:extLst>
        </c:ser>
        <c:ser>
          <c:idx val="16"/>
          <c:order val="16"/>
          <c:tx>
            <c:strRef>
              <c:f>marine01!$U$1</c:f>
              <c:strCache>
                <c:ptCount val="1"/>
                <c:pt idx="0">
                  <c:v>Dp(7.51730E-08) </c:v>
                </c:pt>
              </c:strCache>
            </c:strRef>
          </c:tx>
          <c:spPr>
            <a:ln w="12700">
              <a:solidFill>
                <a:srgbClr val="3366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marine01!$U$2:$U$252</c:f>
              <c:numCache>
                <c:formatCode>0.00E+00</c:formatCode>
                <c:ptCount val="251"/>
                <c:pt idx="0">
                  <c:v>1.385274E-7</c:v>
                </c:pt>
                <c:pt idx="1">
                  <c:v>1.707485E-7</c:v>
                </c:pt>
                <c:pt idx="2">
                  <c:v>1.7322140000000001E-7</c:v>
                </c:pt>
                <c:pt idx="3">
                  <c:v>1.7578659999999999E-7</c:v>
                </c:pt>
                <c:pt idx="4">
                  <c:v>1.785462E-7</c:v>
                </c:pt>
                <c:pt idx="5">
                  <c:v>1.8152419999999999E-7</c:v>
                </c:pt>
                <c:pt idx="6">
                  <c:v>1.847505E-7</c:v>
                </c:pt>
                <c:pt idx="7">
                  <c:v>1.882626E-7</c:v>
                </c:pt>
                <c:pt idx="8">
                  <c:v>1.9210699999999999E-7</c:v>
                </c:pt>
                <c:pt idx="9">
                  <c:v>1.9634209999999999E-7</c:v>
                </c:pt>
                <c:pt idx="10">
                  <c:v>2.0104270000000001E-7</c:v>
                </c:pt>
                <c:pt idx="11">
                  <c:v>2.0630669999999999E-7</c:v>
                </c:pt>
                <c:pt idx="12">
                  <c:v>2.122637E-7</c:v>
                </c:pt>
                <c:pt idx="13">
                  <c:v>2.190932E-7</c:v>
                </c:pt>
                <c:pt idx="14">
                  <c:v>2.2704959999999999E-7</c:v>
                </c:pt>
                <c:pt idx="15">
                  <c:v>2.3651080000000001E-7</c:v>
                </c:pt>
                <c:pt idx="16">
                  <c:v>2.4807329999999998E-7</c:v>
                </c:pt>
                <c:pt idx="17">
                  <c:v>2.6274529999999999E-7</c:v>
                </c:pt>
                <c:pt idx="18">
                  <c:v>2.824269E-7</c:v>
                </c:pt>
                <c:pt idx="19">
                  <c:v>3.1129160000000001E-7</c:v>
                </c:pt>
                <c:pt idx="20">
                  <c:v>3.6147010000000001E-7</c:v>
                </c:pt>
                <c:pt idx="21">
                  <c:v>4.8452330000000001E-7</c:v>
                </c:pt>
                <c:pt idx="22">
                  <c:v>9.2438679999999997E-7</c:v>
                </c:pt>
                <c:pt idx="23">
                  <c:v>1.844143E-6</c:v>
                </c:pt>
                <c:pt idx="24">
                  <c:v>2.8759400000000001E-6</c:v>
                </c:pt>
                <c:pt idx="25">
                  <c:v>3.7997740000000002E-6</c:v>
                </c:pt>
                <c:pt idx="26">
                  <c:v>4.5629430000000001E-6</c:v>
                </c:pt>
                <c:pt idx="27">
                  <c:v>5.1742649999999998E-6</c:v>
                </c:pt>
                <c:pt idx="28">
                  <c:v>5.6640219999999997E-6</c:v>
                </c:pt>
                <c:pt idx="29">
                  <c:v>6.064489E-6</c:v>
                </c:pt>
                <c:pt idx="30">
                  <c:v>6.4017269999999997E-6</c:v>
                </c:pt>
                <c:pt idx="31">
                  <c:v>6.6948139999999998E-6</c:v>
                </c:pt>
                <c:pt idx="32">
                  <c:v>6.956761E-6</c:v>
                </c:pt>
                <c:pt idx="33">
                  <c:v>7.1959019999999996E-6</c:v>
                </c:pt>
                <c:pt idx="34">
                  <c:v>7.4176360000000001E-6</c:v>
                </c:pt>
                <c:pt idx="35">
                  <c:v>7.625535E-6</c:v>
                </c:pt>
                <c:pt idx="36">
                  <c:v>7.8220129999999995E-6</c:v>
                </c:pt>
                <c:pt idx="37">
                  <c:v>8.0087800000000006E-6</c:v>
                </c:pt>
                <c:pt idx="38">
                  <c:v>8.1871210000000007E-6</c:v>
                </c:pt>
                <c:pt idx="39">
                  <c:v>8.358006E-6</c:v>
                </c:pt>
                <c:pt idx="40">
                  <c:v>8.5222210000000003E-6</c:v>
                </c:pt>
                <c:pt idx="41">
                  <c:v>8.6803810000000005E-6</c:v>
                </c:pt>
                <c:pt idx="42">
                  <c:v>8.8331110000000003E-6</c:v>
                </c:pt>
                <c:pt idx="43">
                  <c:v>8.9808390000000005E-6</c:v>
                </c:pt>
                <c:pt idx="44">
                  <c:v>9.1239650000000003E-6</c:v>
                </c:pt>
                <c:pt idx="45">
                  <c:v>9.2628450000000002E-6</c:v>
                </c:pt>
                <c:pt idx="46">
                  <c:v>9.3977850000000007E-6</c:v>
                </c:pt>
                <c:pt idx="47">
                  <c:v>9.5290609999999999E-6</c:v>
                </c:pt>
                <c:pt idx="48">
                  <c:v>9.6568810000000004E-6</c:v>
                </c:pt>
                <c:pt idx="49">
                  <c:v>9.7814870000000006E-6</c:v>
                </c:pt>
                <c:pt idx="50">
                  <c:v>9.9030970000000002E-6</c:v>
                </c:pt>
                <c:pt idx="51">
                  <c:v>1.0021869999999999E-5</c:v>
                </c:pt>
                <c:pt idx="52">
                  <c:v>1.0138009999999999E-5</c:v>
                </c:pt>
                <c:pt idx="53">
                  <c:v>1.02516E-5</c:v>
                </c:pt>
                <c:pt idx="54">
                  <c:v>1.036284E-5</c:v>
                </c:pt>
                <c:pt idx="55">
                  <c:v>1.0471780000000001E-5</c:v>
                </c:pt>
                <c:pt idx="56">
                  <c:v>1.057859E-5</c:v>
                </c:pt>
                <c:pt idx="57">
                  <c:v>1.068338E-5</c:v>
                </c:pt>
                <c:pt idx="58">
                  <c:v>1.0786139999999999E-5</c:v>
                </c:pt>
                <c:pt idx="59">
                  <c:v>1.088706E-5</c:v>
                </c:pt>
                <c:pt idx="60">
                  <c:v>1.098623E-5</c:v>
                </c:pt>
                <c:pt idx="61">
                  <c:v>1.108367E-5</c:v>
                </c:pt>
                <c:pt idx="62">
                  <c:v>1.117949E-5</c:v>
                </c:pt>
                <c:pt idx="63">
                  <c:v>1.1273709999999999E-5</c:v>
                </c:pt>
                <c:pt idx="64">
                  <c:v>1.1366459999999999E-5</c:v>
                </c:pt>
                <c:pt idx="65">
                  <c:v>1.145774E-5</c:v>
                </c:pt>
                <c:pt idx="66">
                  <c:v>1.154763E-5</c:v>
                </c:pt>
                <c:pt idx="67">
                  <c:v>1.1636159999999999E-5</c:v>
                </c:pt>
                <c:pt idx="68">
                  <c:v>1.17234E-5</c:v>
                </c:pt>
                <c:pt idx="69">
                  <c:v>1.1809420000000001E-5</c:v>
                </c:pt>
                <c:pt idx="70">
                  <c:v>1.1894250000000001E-5</c:v>
                </c:pt>
                <c:pt idx="71">
                  <c:v>1.197791E-5</c:v>
                </c:pt>
                <c:pt idx="72">
                  <c:v>1.206044E-5</c:v>
                </c:pt>
                <c:pt idx="73">
                  <c:v>1.214188E-5</c:v>
                </c:pt>
                <c:pt idx="74">
                  <c:v>1.222226E-5</c:v>
                </c:pt>
                <c:pt idx="75">
                  <c:v>1.230163E-5</c:v>
                </c:pt>
                <c:pt idx="76">
                  <c:v>1.2380010000000001E-5</c:v>
                </c:pt>
                <c:pt idx="77">
                  <c:v>1.2457459999999999E-5</c:v>
                </c:pt>
                <c:pt idx="78">
                  <c:v>1.2533950000000001E-5</c:v>
                </c:pt>
                <c:pt idx="79">
                  <c:v>1.2609559999999999E-5</c:v>
                </c:pt>
                <c:pt idx="80">
                  <c:v>1.2684310000000001E-5</c:v>
                </c:pt>
                <c:pt idx="81">
                  <c:v>1.275819E-5</c:v>
                </c:pt>
                <c:pt idx="82">
                  <c:v>1.283127E-5</c:v>
                </c:pt>
                <c:pt idx="83">
                  <c:v>1.290354E-5</c:v>
                </c:pt>
                <c:pt idx="84">
                  <c:v>1.297502E-5</c:v>
                </c:pt>
                <c:pt idx="85">
                  <c:v>1.3045740000000001E-5</c:v>
                </c:pt>
                <c:pt idx="86">
                  <c:v>1.3115729999999999E-5</c:v>
                </c:pt>
                <c:pt idx="87">
                  <c:v>1.318497E-5</c:v>
                </c:pt>
                <c:pt idx="88">
                  <c:v>1.325353E-5</c:v>
                </c:pt>
                <c:pt idx="89">
                  <c:v>1.332139E-5</c:v>
                </c:pt>
                <c:pt idx="90">
                  <c:v>1.338859E-5</c:v>
                </c:pt>
                <c:pt idx="91">
                  <c:v>1.345513E-5</c:v>
                </c:pt>
                <c:pt idx="92">
                  <c:v>1.352103E-5</c:v>
                </c:pt>
                <c:pt idx="93">
                  <c:v>1.3586300000000001E-5</c:v>
                </c:pt>
                <c:pt idx="94">
                  <c:v>1.3650960000000001E-5</c:v>
                </c:pt>
                <c:pt idx="95">
                  <c:v>1.3715010000000001E-5</c:v>
                </c:pt>
                <c:pt idx="96">
                  <c:v>1.37785E-5</c:v>
                </c:pt>
                <c:pt idx="97">
                  <c:v>1.3841420000000001E-5</c:v>
                </c:pt>
                <c:pt idx="98">
                  <c:v>1.390376E-5</c:v>
                </c:pt>
                <c:pt idx="99">
                  <c:v>1.3965579999999999E-5</c:v>
                </c:pt>
                <c:pt idx="100">
                  <c:v>1.402684E-5</c:v>
                </c:pt>
                <c:pt idx="101">
                  <c:v>1.40876E-5</c:v>
                </c:pt>
                <c:pt idx="102">
                  <c:v>1.414784E-5</c:v>
                </c:pt>
                <c:pt idx="103">
                  <c:v>1.420759E-5</c:v>
                </c:pt>
                <c:pt idx="104">
                  <c:v>1.4266859999999999E-5</c:v>
                </c:pt>
                <c:pt idx="105">
                  <c:v>1.4325629999999999E-5</c:v>
                </c:pt>
                <c:pt idx="106">
                  <c:v>1.4383919999999999E-5</c:v>
                </c:pt>
                <c:pt idx="107">
                  <c:v>1.444176E-5</c:v>
                </c:pt>
                <c:pt idx="108">
                  <c:v>1.449918E-5</c:v>
                </c:pt>
                <c:pt idx="109">
                  <c:v>1.4556099999999999E-5</c:v>
                </c:pt>
                <c:pt idx="110">
                  <c:v>1.461258E-5</c:v>
                </c:pt>
                <c:pt idx="111">
                  <c:v>1.466866E-5</c:v>
                </c:pt>
                <c:pt idx="112">
                  <c:v>1.4724300000000001E-5</c:v>
                </c:pt>
                <c:pt idx="113">
                  <c:v>1.477955E-5</c:v>
                </c:pt>
                <c:pt idx="114">
                  <c:v>1.4834390000000001E-5</c:v>
                </c:pt>
                <c:pt idx="115">
                  <c:v>1.48888E-5</c:v>
                </c:pt>
                <c:pt idx="116">
                  <c:v>1.4942830000000001E-5</c:v>
                </c:pt>
                <c:pt idx="117">
                  <c:v>1.4996499999999999E-5</c:v>
                </c:pt>
                <c:pt idx="118">
                  <c:v>1.504978E-5</c:v>
                </c:pt>
                <c:pt idx="119">
                  <c:v>1.51027E-5</c:v>
                </c:pt>
                <c:pt idx="120">
                  <c:v>1.5155259999999999E-5</c:v>
                </c:pt>
                <c:pt idx="121">
                  <c:v>1.520746E-5</c:v>
                </c:pt>
                <c:pt idx="122">
                  <c:v>1.525928E-5</c:v>
                </c:pt>
                <c:pt idx="123">
                  <c:v>1.5310780000000001E-5</c:v>
                </c:pt>
                <c:pt idx="124">
                  <c:v>1.536191E-5</c:v>
                </c:pt>
                <c:pt idx="125">
                  <c:v>1.5412730000000001E-5</c:v>
                </c:pt>
                <c:pt idx="126">
                  <c:v>1.5463209999999999E-5</c:v>
                </c:pt>
                <c:pt idx="127">
                  <c:v>1.5513380000000002E-5</c:v>
                </c:pt>
                <c:pt idx="128">
                  <c:v>1.5563229999999999E-5</c:v>
                </c:pt>
                <c:pt idx="129">
                  <c:v>1.5612750000000001E-5</c:v>
                </c:pt>
                <c:pt idx="130">
                  <c:v>1.5661939999999999E-5</c:v>
                </c:pt>
                <c:pt idx="131">
                  <c:v>1.5710849999999999E-5</c:v>
                </c:pt>
                <c:pt idx="132">
                  <c:v>1.575944E-5</c:v>
                </c:pt>
                <c:pt idx="133">
                  <c:v>1.5807740000000001E-5</c:v>
                </c:pt>
                <c:pt idx="134">
                  <c:v>1.585573E-5</c:v>
                </c:pt>
                <c:pt idx="135">
                  <c:v>1.5903450000000001E-5</c:v>
                </c:pt>
                <c:pt idx="136">
                  <c:v>1.5950889999999999E-5</c:v>
                </c:pt>
                <c:pt idx="137">
                  <c:v>1.599808E-5</c:v>
                </c:pt>
                <c:pt idx="138">
                  <c:v>1.604496E-5</c:v>
                </c:pt>
                <c:pt idx="139">
                  <c:v>1.609159E-5</c:v>
                </c:pt>
                <c:pt idx="140">
                  <c:v>1.6137929999999999E-5</c:v>
                </c:pt>
                <c:pt idx="141">
                  <c:v>1.6184030000000002E-5</c:v>
                </c:pt>
                <c:pt idx="142">
                  <c:v>1.622983E-5</c:v>
                </c:pt>
                <c:pt idx="143">
                  <c:v>1.6275420000000001E-5</c:v>
                </c:pt>
                <c:pt idx="144">
                  <c:v>1.632073E-5</c:v>
                </c:pt>
                <c:pt idx="145">
                  <c:v>1.6365790000000001E-5</c:v>
                </c:pt>
                <c:pt idx="146">
                  <c:v>1.6410609999999999E-5</c:v>
                </c:pt>
                <c:pt idx="147">
                  <c:v>1.6455190000000001E-5</c:v>
                </c:pt>
                <c:pt idx="148">
                  <c:v>1.6499510000000001E-5</c:v>
                </c:pt>
                <c:pt idx="149">
                  <c:v>1.654362E-5</c:v>
                </c:pt>
                <c:pt idx="150">
                  <c:v>1.6587470000000001E-5</c:v>
                </c:pt>
                <c:pt idx="151">
                  <c:v>1.6631119999999999E-5</c:v>
                </c:pt>
                <c:pt idx="152">
                  <c:v>1.667453E-5</c:v>
                </c:pt>
                <c:pt idx="153">
                  <c:v>1.6717710000000002E-5</c:v>
                </c:pt>
                <c:pt idx="154">
                  <c:v>1.6760660000000001E-5</c:v>
                </c:pt>
                <c:pt idx="155">
                  <c:v>1.6803389999999998E-5</c:v>
                </c:pt>
                <c:pt idx="156">
                  <c:v>1.6845919999999999E-5</c:v>
                </c:pt>
                <c:pt idx="157">
                  <c:v>1.6888230000000001E-5</c:v>
                </c:pt>
                <c:pt idx="158">
                  <c:v>1.6930320000000001E-5</c:v>
                </c:pt>
                <c:pt idx="159">
                  <c:v>1.6972210000000001E-5</c:v>
                </c:pt>
                <c:pt idx="160">
                  <c:v>1.70139E-5</c:v>
                </c:pt>
                <c:pt idx="161">
                  <c:v>1.7055370000000001E-5</c:v>
                </c:pt>
                <c:pt idx="162">
                  <c:v>1.7096649999999998E-5</c:v>
                </c:pt>
                <c:pt idx="163">
                  <c:v>1.7137729999999999E-5</c:v>
                </c:pt>
                <c:pt idx="164">
                  <c:v>1.7178599999999998E-5</c:v>
                </c:pt>
                <c:pt idx="165">
                  <c:v>1.7219280000000002E-5</c:v>
                </c:pt>
                <c:pt idx="166">
                  <c:v>1.7259760000000001E-5</c:v>
                </c:pt>
                <c:pt idx="167">
                  <c:v>1.730005E-5</c:v>
                </c:pt>
                <c:pt idx="168">
                  <c:v>1.7340169999999998E-5</c:v>
                </c:pt>
                <c:pt idx="169">
                  <c:v>1.7380089999999999E-5</c:v>
                </c:pt>
                <c:pt idx="170">
                  <c:v>1.7419830000000001E-5</c:v>
                </c:pt>
                <c:pt idx="171">
                  <c:v>1.7459400000000001E-5</c:v>
                </c:pt>
                <c:pt idx="172">
                  <c:v>1.7498770000000001E-5</c:v>
                </c:pt>
                <c:pt idx="173">
                  <c:v>1.7537969999999998E-5</c:v>
                </c:pt>
                <c:pt idx="174">
                  <c:v>1.757698E-5</c:v>
                </c:pt>
                <c:pt idx="175">
                  <c:v>1.7615840000000001E-5</c:v>
                </c:pt>
                <c:pt idx="176">
                  <c:v>1.7654509999999999E-5</c:v>
                </c:pt>
                <c:pt idx="177">
                  <c:v>1.769302E-5</c:v>
                </c:pt>
                <c:pt idx="178">
                  <c:v>1.7731350000000001E-5</c:v>
                </c:pt>
                <c:pt idx="179">
                  <c:v>1.7769520000000001E-5</c:v>
                </c:pt>
                <c:pt idx="180">
                  <c:v>1.7807530000000001E-5</c:v>
                </c:pt>
                <c:pt idx="181">
                  <c:v>1.7845370000000002E-5</c:v>
                </c:pt>
                <c:pt idx="182">
                  <c:v>1.7883050000000002E-5</c:v>
                </c:pt>
                <c:pt idx="183">
                  <c:v>1.792057E-5</c:v>
                </c:pt>
                <c:pt idx="184">
                  <c:v>1.7957929999999998E-5</c:v>
                </c:pt>
                <c:pt idx="185">
                  <c:v>1.7995129999999999E-5</c:v>
                </c:pt>
                <c:pt idx="186">
                  <c:v>1.8032170000000001E-5</c:v>
                </c:pt>
                <c:pt idx="187">
                  <c:v>1.8069070000000001E-5</c:v>
                </c:pt>
                <c:pt idx="188">
                  <c:v>1.810582E-5</c:v>
                </c:pt>
                <c:pt idx="189">
                  <c:v>1.8142410000000002E-5</c:v>
                </c:pt>
                <c:pt idx="190">
                  <c:v>1.8178839999999999E-5</c:v>
                </c:pt>
                <c:pt idx="191">
                  <c:v>1.8215140000000001E-5</c:v>
                </c:pt>
                <c:pt idx="192">
                  <c:v>1.8251280000000001E-5</c:v>
                </c:pt>
                <c:pt idx="193">
                  <c:v>1.828729E-5</c:v>
                </c:pt>
                <c:pt idx="194">
                  <c:v>1.8323150000000001E-5</c:v>
                </c:pt>
                <c:pt idx="195">
                  <c:v>1.8358859999999999E-5</c:v>
                </c:pt>
                <c:pt idx="196">
                  <c:v>1.839443E-5</c:v>
                </c:pt>
                <c:pt idx="197">
                  <c:v>1.8429859999999998E-5</c:v>
                </c:pt>
                <c:pt idx="198">
                  <c:v>1.8465160000000001E-5</c:v>
                </c:pt>
                <c:pt idx="199">
                  <c:v>1.8500329999999998E-5</c:v>
                </c:pt>
                <c:pt idx="200">
                  <c:v>1.8535359999999999E-5</c:v>
                </c:pt>
                <c:pt idx="201">
                  <c:v>1.857024E-5</c:v>
                </c:pt>
                <c:pt idx="202">
                  <c:v>1.8604999999999999E-5</c:v>
                </c:pt>
                <c:pt idx="203">
                  <c:v>1.8639620000000002E-5</c:v>
                </c:pt>
                <c:pt idx="204">
                  <c:v>1.8674109999999999E-5</c:v>
                </c:pt>
                <c:pt idx="205">
                  <c:v>1.8708480000000001E-5</c:v>
                </c:pt>
                <c:pt idx="206">
                  <c:v>1.874271E-5</c:v>
                </c:pt>
                <c:pt idx="207">
                  <c:v>1.8776820000000001E-5</c:v>
                </c:pt>
                <c:pt idx="208">
                  <c:v>1.88108E-5</c:v>
                </c:pt>
                <c:pt idx="209">
                  <c:v>1.884466E-5</c:v>
                </c:pt>
                <c:pt idx="210">
                  <c:v>1.8878390000000001E-5</c:v>
                </c:pt>
                <c:pt idx="211">
                  <c:v>1.8911990000000001E-5</c:v>
                </c:pt>
                <c:pt idx="212">
                  <c:v>1.8945489999999999E-5</c:v>
                </c:pt>
                <c:pt idx="213">
                  <c:v>1.8978849999999999E-5</c:v>
                </c:pt>
                <c:pt idx="214">
                  <c:v>1.90121E-5</c:v>
                </c:pt>
                <c:pt idx="215">
                  <c:v>1.9045230000000001E-5</c:v>
                </c:pt>
                <c:pt idx="216">
                  <c:v>1.9078239999999999E-5</c:v>
                </c:pt>
                <c:pt idx="217">
                  <c:v>1.9111129999999999E-5</c:v>
                </c:pt>
                <c:pt idx="218">
                  <c:v>1.9143909999999999E-5</c:v>
                </c:pt>
                <c:pt idx="219">
                  <c:v>1.9176580000000001E-5</c:v>
                </c:pt>
                <c:pt idx="220">
                  <c:v>1.9209130000000001E-5</c:v>
                </c:pt>
                <c:pt idx="221">
                  <c:v>1.9241580000000001E-5</c:v>
                </c:pt>
                <c:pt idx="222">
                  <c:v>1.9273899999999999E-5</c:v>
                </c:pt>
                <c:pt idx="223">
                  <c:v>1.9306119999999999E-5</c:v>
                </c:pt>
                <c:pt idx="224">
                  <c:v>1.9338219999999999E-5</c:v>
                </c:pt>
                <c:pt idx="225">
                  <c:v>1.9370220000000001E-5</c:v>
                </c:pt>
                <c:pt idx="226">
                  <c:v>1.9402099999999998E-5</c:v>
                </c:pt>
                <c:pt idx="227">
                  <c:v>1.9433879999999999E-5</c:v>
                </c:pt>
                <c:pt idx="228">
                  <c:v>1.9465559999999999E-5</c:v>
                </c:pt>
                <c:pt idx="229">
                  <c:v>1.9497120000000001E-5</c:v>
                </c:pt>
                <c:pt idx="230">
                  <c:v>1.952858E-5</c:v>
                </c:pt>
                <c:pt idx="231">
                  <c:v>1.9559940000000002E-5</c:v>
                </c:pt>
                <c:pt idx="232">
                  <c:v>1.9591189999999999E-5</c:v>
                </c:pt>
                <c:pt idx="233">
                  <c:v>1.9622329999999999E-5</c:v>
                </c:pt>
                <c:pt idx="234">
                  <c:v>1.965339E-5</c:v>
                </c:pt>
                <c:pt idx="235">
                  <c:v>1.968434E-5</c:v>
                </c:pt>
                <c:pt idx="236">
                  <c:v>1.971519E-5</c:v>
                </c:pt>
                <c:pt idx="237">
                  <c:v>1.974594E-5</c:v>
                </c:pt>
                <c:pt idx="238">
                  <c:v>1.9776589999999999E-5</c:v>
                </c:pt>
                <c:pt idx="239">
                  <c:v>1.9807140000000002E-5</c:v>
                </c:pt>
                <c:pt idx="240">
                  <c:v>1.9837609999999999E-5</c:v>
                </c:pt>
                <c:pt idx="241">
                  <c:v>1.9867970000000001E-5</c:v>
                </c:pt>
                <c:pt idx="242">
                  <c:v>1.9898240000000001E-5</c:v>
                </c:pt>
                <c:pt idx="243">
                  <c:v>1.9928410000000001E-5</c:v>
                </c:pt>
                <c:pt idx="244">
                  <c:v>1.9958480000000001E-5</c:v>
                </c:pt>
                <c:pt idx="245">
                  <c:v>1.9988470000000001E-5</c:v>
                </c:pt>
                <c:pt idx="246">
                  <c:v>2.0018350000000001E-5</c:v>
                </c:pt>
                <c:pt idx="247">
                  <c:v>2.0048140000000001E-5</c:v>
                </c:pt>
                <c:pt idx="248">
                  <c:v>2.0077839999999999E-5</c:v>
                </c:pt>
                <c:pt idx="249">
                  <c:v>2.0107460000000001E-5</c:v>
                </c:pt>
                <c:pt idx="250">
                  <c:v>2.0136979999999999E-5</c:v>
                </c:pt>
              </c:numCache>
            </c:numRef>
          </c:yVal>
          <c:smooth val="1"/>
          <c:extLst>
            <c:ext xmlns:c16="http://schemas.microsoft.com/office/drawing/2014/chart" uri="{C3380CC4-5D6E-409C-BE32-E72D297353CC}">
              <c16:uniqueId val="{00000010-4D4C-4B1C-89A4-3D3AFACA9F2D}"/>
            </c:ext>
          </c:extLst>
        </c:ser>
        <c:ser>
          <c:idx val="17"/>
          <c:order val="17"/>
          <c:tx>
            <c:strRef>
              <c:f>marine01!$V$1</c:f>
              <c:strCache>
                <c:ptCount val="1"/>
                <c:pt idx="0">
                  <c:v>Dp(8.24573E-08) </c:v>
                </c:pt>
              </c:strCache>
            </c:strRef>
          </c:tx>
          <c:spPr>
            <a:ln w="12700">
              <a:solidFill>
                <a:srgbClr val="33CCCC"/>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marine01!$V$2:$V$252</c:f>
              <c:numCache>
                <c:formatCode>0.00E+00</c:formatCode>
                <c:ptCount val="251"/>
                <c:pt idx="0">
                  <c:v>1.5434720000000001E-7</c:v>
                </c:pt>
                <c:pt idx="1">
                  <c:v>1.8891099999999999E-7</c:v>
                </c:pt>
                <c:pt idx="2">
                  <c:v>1.915766E-7</c:v>
                </c:pt>
                <c:pt idx="3">
                  <c:v>1.9448980000000001E-7</c:v>
                </c:pt>
                <c:pt idx="4">
                  <c:v>1.9762849999999999E-7</c:v>
                </c:pt>
                <c:pt idx="5">
                  <c:v>2.010211E-7</c:v>
                </c:pt>
                <c:pt idx="6">
                  <c:v>2.0470349999999999E-7</c:v>
                </c:pt>
                <c:pt idx="7">
                  <c:v>2.087204E-7</c:v>
                </c:pt>
                <c:pt idx="8">
                  <c:v>2.1312760000000001E-7</c:v>
                </c:pt>
                <c:pt idx="9">
                  <c:v>2.179959E-7</c:v>
                </c:pt>
                <c:pt idx="10">
                  <c:v>2.234162E-7</c:v>
                </c:pt>
                <c:pt idx="11">
                  <c:v>2.295083E-7</c:v>
                </c:pt>
                <c:pt idx="12">
                  <c:v>2.364324E-7</c:v>
                </c:pt>
                <c:pt idx="13">
                  <c:v>2.4441289999999999E-7</c:v>
                </c:pt>
                <c:pt idx="14">
                  <c:v>2.5377129999999998E-7</c:v>
                </c:pt>
                <c:pt idx="15">
                  <c:v>2.6499339999999999E-7</c:v>
                </c:pt>
                <c:pt idx="16">
                  <c:v>2.7886240000000002E-7</c:v>
                </c:pt>
                <c:pt idx="17">
                  <c:v>2.9673920000000001E-7</c:v>
                </c:pt>
                <c:pt idx="18">
                  <c:v>3.212939E-7</c:v>
                </c:pt>
                <c:pt idx="19">
                  <c:v>3.587548E-7</c:v>
                </c:pt>
                <c:pt idx="20">
                  <c:v>4.2884150000000001E-7</c:v>
                </c:pt>
                <c:pt idx="21">
                  <c:v>6.1829839999999999E-7</c:v>
                </c:pt>
                <c:pt idx="22">
                  <c:v>1.194487E-6</c:v>
                </c:pt>
                <c:pt idx="23">
                  <c:v>2.151445E-6</c:v>
                </c:pt>
                <c:pt idx="24">
                  <c:v>3.161864E-6</c:v>
                </c:pt>
                <c:pt idx="25">
                  <c:v>4.06133E-6</c:v>
                </c:pt>
                <c:pt idx="26">
                  <c:v>4.8060820000000004E-6</c:v>
                </c:pt>
                <c:pt idx="27">
                  <c:v>5.4043659999999998E-6</c:v>
                </c:pt>
                <c:pt idx="28">
                  <c:v>5.8848230000000004E-6</c:v>
                </c:pt>
                <c:pt idx="29">
                  <c:v>6.278418E-6</c:v>
                </c:pt>
                <c:pt idx="30">
                  <c:v>6.6103510000000004E-6</c:v>
                </c:pt>
                <c:pt idx="31">
                  <c:v>6.8991489999999996E-6</c:v>
                </c:pt>
                <c:pt idx="32">
                  <c:v>7.1574850000000003E-6</c:v>
                </c:pt>
                <c:pt idx="33">
                  <c:v>7.3934890000000004E-6</c:v>
                </c:pt>
                <c:pt idx="34">
                  <c:v>7.6124339999999998E-6</c:v>
                </c:pt>
                <c:pt idx="35">
                  <c:v>7.8178119999999994E-6</c:v>
                </c:pt>
                <c:pt idx="36">
                  <c:v>8.0119849999999995E-6</c:v>
                </c:pt>
                <c:pt idx="37">
                  <c:v>8.1966250000000005E-6</c:v>
                </c:pt>
                <c:pt idx="38">
                  <c:v>8.3729879999999998E-6</c:v>
                </c:pt>
                <c:pt idx="39">
                  <c:v>8.5420269999999994E-6</c:v>
                </c:pt>
                <c:pt idx="40">
                  <c:v>8.7045100000000001E-6</c:v>
                </c:pt>
                <c:pt idx="41">
                  <c:v>8.8610390000000004E-6</c:v>
                </c:pt>
                <c:pt idx="42">
                  <c:v>9.0122270000000004E-6</c:v>
                </c:pt>
                <c:pt idx="43">
                  <c:v>9.1584940000000007E-6</c:v>
                </c:pt>
                <c:pt idx="44">
                  <c:v>9.3002309999999993E-6</c:v>
                </c:pt>
                <c:pt idx="45">
                  <c:v>9.4377900000000007E-6</c:v>
                </c:pt>
                <c:pt idx="46">
                  <c:v>9.5714680000000006E-6</c:v>
                </c:pt>
                <c:pt idx="47">
                  <c:v>9.7015360000000003E-6</c:v>
                </c:pt>
                <c:pt idx="48">
                  <c:v>9.8282009999999996E-6</c:v>
                </c:pt>
                <c:pt idx="49">
                  <c:v>9.9516990000000005E-6</c:v>
                </c:pt>
                <c:pt idx="50">
                  <c:v>1.0072239999999999E-5</c:v>
                </c:pt>
                <c:pt idx="51">
                  <c:v>1.018999E-5</c:v>
                </c:pt>
                <c:pt idx="52">
                  <c:v>1.030514E-5</c:v>
                </c:pt>
                <c:pt idx="53">
                  <c:v>1.0417780000000001E-5</c:v>
                </c:pt>
                <c:pt idx="54">
                  <c:v>1.05281E-5</c:v>
                </c:pt>
                <c:pt idx="55">
                  <c:v>1.063615E-5</c:v>
                </c:pt>
                <c:pt idx="56">
                  <c:v>1.07421E-5</c:v>
                </c:pt>
                <c:pt idx="57">
                  <c:v>1.0846049999999999E-5</c:v>
                </c:pt>
                <c:pt idx="58">
                  <c:v>1.0947999999999999E-5</c:v>
                </c:pt>
                <c:pt idx="59">
                  <c:v>1.104814E-5</c:v>
                </c:pt>
                <c:pt idx="60">
                  <c:v>1.1146549999999999E-5</c:v>
                </c:pt>
                <c:pt idx="61">
                  <c:v>1.124324E-5</c:v>
                </c:pt>
                <c:pt idx="62">
                  <c:v>1.1338340000000001E-5</c:v>
                </c:pt>
                <c:pt idx="63">
                  <c:v>1.1431869999999999E-5</c:v>
                </c:pt>
                <c:pt idx="64">
                  <c:v>1.152393E-5</c:v>
                </c:pt>
                <c:pt idx="65">
                  <c:v>1.161454E-5</c:v>
                </c:pt>
                <c:pt idx="66">
                  <c:v>1.1703790000000001E-5</c:v>
                </c:pt>
                <c:pt idx="67">
                  <c:v>1.179169E-5</c:v>
                </c:pt>
                <c:pt idx="68">
                  <c:v>1.187831E-5</c:v>
                </c:pt>
                <c:pt idx="69">
                  <c:v>1.1963730000000001E-5</c:v>
                </c:pt>
                <c:pt idx="70">
                  <c:v>1.204797E-5</c:v>
                </c:pt>
                <c:pt idx="71">
                  <c:v>1.213105E-5</c:v>
                </c:pt>
                <c:pt idx="72">
                  <c:v>1.2213019999999999E-5</c:v>
                </c:pt>
                <c:pt idx="73">
                  <c:v>1.229391E-5</c:v>
                </c:pt>
                <c:pt idx="74">
                  <c:v>1.2373760000000001E-5</c:v>
                </c:pt>
                <c:pt idx="75">
                  <c:v>1.24526E-5</c:v>
                </c:pt>
                <c:pt idx="76">
                  <c:v>1.253046E-5</c:v>
                </c:pt>
                <c:pt idx="77">
                  <c:v>1.2607400000000001E-5</c:v>
                </c:pt>
                <c:pt idx="78">
                  <c:v>1.26834E-5</c:v>
                </c:pt>
                <c:pt idx="79">
                  <c:v>1.275853E-5</c:v>
                </c:pt>
                <c:pt idx="80">
                  <c:v>1.2832789999999999E-5</c:v>
                </c:pt>
                <c:pt idx="81">
                  <c:v>1.29062E-5</c:v>
                </c:pt>
                <c:pt idx="82">
                  <c:v>1.2978830000000001E-5</c:v>
                </c:pt>
                <c:pt idx="83">
                  <c:v>1.305065E-5</c:v>
                </c:pt>
                <c:pt idx="84">
                  <c:v>1.3121689999999999E-5</c:v>
                </c:pt>
                <c:pt idx="85">
                  <c:v>1.319197E-5</c:v>
                </c:pt>
                <c:pt idx="86">
                  <c:v>1.326153E-5</c:v>
                </c:pt>
                <c:pt idx="87">
                  <c:v>1.3330359999999999E-5</c:v>
                </c:pt>
                <c:pt idx="88">
                  <c:v>1.3398500000000001E-5</c:v>
                </c:pt>
                <c:pt idx="89">
                  <c:v>1.3465949999999999E-5</c:v>
                </c:pt>
                <c:pt idx="90">
                  <c:v>1.353275E-5</c:v>
                </c:pt>
                <c:pt idx="91">
                  <c:v>1.35989E-5</c:v>
                </c:pt>
                <c:pt idx="92">
                  <c:v>1.366441E-5</c:v>
                </c:pt>
                <c:pt idx="93">
                  <c:v>1.3729300000000001E-5</c:v>
                </c:pt>
                <c:pt idx="94">
                  <c:v>1.3793590000000001E-5</c:v>
                </c:pt>
                <c:pt idx="95">
                  <c:v>1.3857280000000001E-5</c:v>
                </c:pt>
                <c:pt idx="96">
                  <c:v>1.39204E-5</c:v>
                </c:pt>
                <c:pt idx="97">
                  <c:v>1.398296E-5</c:v>
                </c:pt>
                <c:pt idx="98">
                  <c:v>1.4044960000000001E-5</c:v>
                </c:pt>
                <c:pt idx="99">
                  <c:v>1.410643E-5</c:v>
                </c:pt>
                <c:pt idx="100">
                  <c:v>1.4167350000000001E-5</c:v>
                </c:pt>
                <c:pt idx="101">
                  <c:v>1.4227770000000001E-5</c:v>
                </c:pt>
                <c:pt idx="102">
                  <c:v>1.4287680000000001E-5</c:v>
                </c:pt>
                <c:pt idx="103">
                  <c:v>1.43471E-5</c:v>
                </c:pt>
                <c:pt idx="104">
                  <c:v>1.440604E-5</c:v>
                </c:pt>
                <c:pt idx="105">
                  <c:v>1.4464489999999999E-5</c:v>
                </c:pt>
                <c:pt idx="106">
                  <c:v>1.452247E-5</c:v>
                </c:pt>
                <c:pt idx="107">
                  <c:v>1.4579999999999999E-5</c:v>
                </c:pt>
                <c:pt idx="108">
                  <c:v>1.463711E-5</c:v>
                </c:pt>
                <c:pt idx="109">
                  <c:v>1.469373E-5</c:v>
                </c:pt>
                <c:pt idx="110">
                  <c:v>1.4749920000000001E-5</c:v>
                </c:pt>
                <c:pt idx="111">
                  <c:v>1.48057E-5</c:v>
                </c:pt>
                <c:pt idx="112">
                  <c:v>1.4861050000000001E-5</c:v>
                </c:pt>
                <c:pt idx="113">
                  <c:v>1.491601E-5</c:v>
                </c:pt>
                <c:pt idx="114">
                  <c:v>1.4970559999999999E-5</c:v>
                </c:pt>
                <c:pt idx="115">
                  <c:v>1.50247E-5</c:v>
                </c:pt>
                <c:pt idx="116">
                  <c:v>1.507845E-5</c:v>
                </c:pt>
                <c:pt idx="117">
                  <c:v>1.513185E-5</c:v>
                </c:pt>
                <c:pt idx="118">
                  <c:v>1.518486E-5</c:v>
                </c:pt>
                <c:pt idx="119">
                  <c:v>1.523751E-5</c:v>
                </c:pt>
                <c:pt idx="120">
                  <c:v>1.5289800000000001E-5</c:v>
                </c:pt>
                <c:pt idx="121">
                  <c:v>1.5341739999999999E-5</c:v>
                </c:pt>
                <c:pt idx="122">
                  <c:v>1.53933E-5</c:v>
                </c:pt>
                <c:pt idx="123">
                  <c:v>1.5444550000000001E-5</c:v>
                </c:pt>
                <c:pt idx="124">
                  <c:v>1.5495429999999999E-5</c:v>
                </c:pt>
                <c:pt idx="125">
                  <c:v>1.5546E-5</c:v>
                </c:pt>
                <c:pt idx="126">
                  <c:v>1.5596240000000001E-5</c:v>
                </c:pt>
                <c:pt idx="127">
                  <c:v>1.564616E-5</c:v>
                </c:pt>
                <c:pt idx="128">
                  <c:v>1.5695770000000001E-5</c:v>
                </c:pt>
                <c:pt idx="129">
                  <c:v>1.5745049999999999E-5</c:v>
                </c:pt>
                <c:pt idx="130">
                  <c:v>1.5794000000000002E-5</c:v>
                </c:pt>
                <c:pt idx="131">
                  <c:v>1.5842679999999999E-5</c:v>
                </c:pt>
                <c:pt idx="132">
                  <c:v>1.589104E-5</c:v>
                </c:pt>
                <c:pt idx="133">
                  <c:v>1.5939100000000001E-5</c:v>
                </c:pt>
                <c:pt idx="134">
                  <c:v>1.5986869999999999E-5</c:v>
                </c:pt>
                <c:pt idx="135">
                  <c:v>1.6034370000000001E-5</c:v>
                </c:pt>
                <c:pt idx="136">
                  <c:v>1.6081590000000001E-5</c:v>
                </c:pt>
                <c:pt idx="137">
                  <c:v>1.6128560000000001E-5</c:v>
                </c:pt>
                <c:pt idx="138">
                  <c:v>1.6175219999999999E-5</c:v>
                </c:pt>
                <c:pt idx="139">
                  <c:v>1.6221629999999999E-5</c:v>
                </c:pt>
                <c:pt idx="140">
                  <c:v>1.6267760000000001E-5</c:v>
                </c:pt>
                <c:pt idx="141">
                  <c:v>1.6313639999999999E-5</c:v>
                </c:pt>
                <c:pt idx="142">
                  <c:v>1.635924E-5</c:v>
                </c:pt>
                <c:pt idx="143">
                  <c:v>1.640462E-5</c:v>
                </c:pt>
                <c:pt idx="144">
                  <c:v>1.6449730000000001E-5</c:v>
                </c:pt>
                <c:pt idx="145">
                  <c:v>1.6494580000000002E-5</c:v>
                </c:pt>
                <c:pt idx="146">
                  <c:v>1.6539199999999999E-5</c:v>
                </c:pt>
                <c:pt idx="147">
                  <c:v>1.658358E-5</c:v>
                </c:pt>
                <c:pt idx="148">
                  <c:v>1.66277E-5</c:v>
                </c:pt>
                <c:pt idx="149">
                  <c:v>1.6671619999999999E-5</c:v>
                </c:pt>
                <c:pt idx="150">
                  <c:v>1.6715280000000001E-5</c:v>
                </c:pt>
                <c:pt idx="151">
                  <c:v>1.6758730000000001E-5</c:v>
                </c:pt>
                <c:pt idx="152">
                  <c:v>1.6801949999999999E-5</c:v>
                </c:pt>
                <c:pt idx="153">
                  <c:v>1.6844940000000001E-5</c:v>
                </c:pt>
                <c:pt idx="154">
                  <c:v>1.6887700000000001E-5</c:v>
                </c:pt>
                <c:pt idx="155">
                  <c:v>1.6930239999999999E-5</c:v>
                </c:pt>
                <c:pt idx="156">
                  <c:v>1.697259E-5</c:v>
                </c:pt>
                <c:pt idx="157">
                  <c:v>1.701472E-5</c:v>
                </c:pt>
                <c:pt idx="158">
                  <c:v>1.7056630000000001E-5</c:v>
                </c:pt>
                <c:pt idx="159">
                  <c:v>1.7098340000000001E-5</c:v>
                </c:pt>
                <c:pt idx="160">
                  <c:v>1.7139850000000002E-5</c:v>
                </c:pt>
                <c:pt idx="161">
                  <c:v>1.718114E-5</c:v>
                </c:pt>
                <c:pt idx="162">
                  <c:v>1.7222239999999999E-5</c:v>
                </c:pt>
                <c:pt idx="163">
                  <c:v>1.7263150000000001E-5</c:v>
                </c:pt>
                <c:pt idx="164">
                  <c:v>1.7303849999999999E-5</c:v>
                </c:pt>
                <c:pt idx="165">
                  <c:v>1.734436E-5</c:v>
                </c:pt>
                <c:pt idx="166">
                  <c:v>1.7384670000000001E-5</c:v>
                </c:pt>
                <c:pt idx="167">
                  <c:v>1.7424789999999999E-5</c:v>
                </c:pt>
                <c:pt idx="168">
                  <c:v>1.7464739999999998E-5</c:v>
                </c:pt>
                <c:pt idx="169">
                  <c:v>1.7504500000000002E-5</c:v>
                </c:pt>
                <c:pt idx="170">
                  <c:v>1.7544070000000002E-5</c:v>
                </c:pt>
                <c:pt idx="171">
                  <c:v>1.758347E-5</c:v>
                </c:pt>
                <c:pt idx="172">
                  <c:v>1.7622689999999999E-5</c:v>
                </c:pt>
                <c:pt idx="173">
                  <c:v>1.7661719999999999E-5</c:v>
                </c:pt>
                <c:pt idx="174">
                  <c:v>1.770058E-5</c:v>
                </c:pt>
                <c:pt idx="175">
                  <c:v>1.773928E-5</c:v>
                </c:pt>
                <c:pt idx="176">
                  <c:v>1.777779E-5</c:v>
                </c:pt>
                <c:pt idx="177">
                  <c:v>1.781614E-5</c:v>
                </c:pt>
                <c:pt idx="178">
                  <c:v>1.7854320000000001E-5</c:v>
                </c:pt>
                <c:pt idx="179">
                  <c:v>1.7892340000000001E-5</c:v>
                </c:pt>
                <c:pt idx="180">
                  <c:v>1.79302E-5</c:v>
                </c:pt>
                <c:pt idx="181">
                  <c:v>1.796788E-5</c:v>
                </c:pt>
                <c:pt idx="182">
                  <c:v>1.800542E-5</c:v>
                </c:pt>
                <c:pt idx="183">
                  <c:v>1.8042780000000001E-5</c:v>
                </c:pt>
                <c:pt idx="184">
                  <c:v>1.808E-5</c:v>
                </c:pt>
                <c:pt idx="185">
                  <c:v>1.811705E-5</c:v>
                </c:pt>
                <c:pt idx="186">
                  <c:v>1.8153939999999999E-5</c:v>
                </c:pt>
                <c:pt idx="187">
                  <c:v>1.8190699999999998E-5</c:v>
                </c:pt>
                <c:pt idx="188">
                  <c:v>1.8227300000000001E-5</c:v>
                </c:pt>
                <c:pt idx="189">
                  <c:v>1.8263739999999999E-5</c:v>
                </c:pt>
                <c:pt idx="190">
                  <c:v>1.830004E-5</c:v>
                </c:pt>
                <c:pt idx="191">
                  <c:v>1.8336189999999998E-5</c:v>
                </c:pt>
                <c:pt idx="192">
                  <c:v>1.83722E-5</c:v>
                </c:pt>
                <c:pt idx="193">
                  <c:v>1.8408069999999999E-5</c:v>
                </c:pt>
                <c:pt idx="194">
                  <c:v>1.844378E-5</c:v>
                </c:pt>
                <c:pt idx="195">
                  <c:v>1.8479359999999999E-5</c:v>
                </c:pt>
                <c:pt idx="196">
                  <c:v>1.851479E-5</c:v>
                </c:pt>
                <c:pt idx="197">
                  <c:v>1.855009E-5</c:v>
                </c:pt>
                <c:pt idx="198">
                  <c:v>1.858525E-5</c:v>
                </c:pt>
                <c:pt idx="199">
                  <c:v>1.8620290000000001E-5</c:v>
                </c:pt>
                <c:pt idx="200">
                  <c:v>1.865519E-5</c:v>
                </c:pt>
                <c:pt idx="201">
                  <c:v>1.8689940000000002E-5</c:v>
                </c:pt>
                <c:pt idx="202">
                  <c:v>1.8724560000000001E-5</c:v>
                </c:pt>
                <c:pt idx="203">
                  <c:v>1.8759059999999999E-5</c:v>
                </c:pt>
                <c:pt idx="204">
                  <c:v>1.879342E-5</c:v>
                </c:pt>
                <c:pt idx="205">
                  <c:v>1.882766E-5</c:v>
                </c:pt>
                <c:pt idx="206">
                  <c:v>1.886176E-5</c:v>
                </c:pt>
                <c:pt idx="207">
                  <c:v>1.8895739999999999E-5</c:v>
                </c:pt>
                <c:pt idx="208">
                  <c:v>1.8929599999999999E-5</c:v>
                </c:pt>
                <c:pt idx="209">
                  <c:v>1.8963330000000001E-5</c:v>
                </c:pt>
                <c:pt idx="210">
                  <c:v>1.899693E-5</c:v>
                </c:pt>
                <c:pt idx="211">
                  <c:v>1.9030410000000001E-5</c:v>
                </c:pt>
                <c:pt idx="212">
                  <c:v>1.9063780000000001E-5</c:v>
                </c:pt>
                <c:pt idx="213">
                  <c:v>1.9097029999999999E-5</c:v>
                </c:pt>
                <c:pt idx="214">
                  <c:v>1.9130159999999999E-5</c:v>
                </c:pt>
                <c:pt idx="215">
                  <c:v>1.916316E-5</c:v>
                </c:pt>
                <c:pt idx="216">
                  <c:v>1.9196060000000001E-5</c:v>
                </c:pt>
                <c:pt idx="217">
                  <c:v>1.922883E-5</c:v>
                </c:pt>
                <c:pt idx="218">
                  <c:v>1.9261490000000001E-5</c:v>
                </c:pt>
                <c:pt idx="219">
                  <c:v>1.9294040000000001E-5</c:v>
                </c:pt>
                <c:pt idx="220">
                  <c:v>1.932647E-5</c:v>
                </c:pt>
                <c:pt idx="221">
                  <c:v>1.9358799999999998E-5</c:v>
                </c:pt>
                <c:pt idx="222">
                  <c:v>1.9391009999999999E-5</c:v>
                </c:pt>
                <c:pt idx="223">
                  <c:v>1.9423110000000001E-5</c:v>
                </c:pt>
                <c:pt idx="224">
                  <c:v>1.9455099999999999E-5</c:v>
                </c:pt>
                <c:pt idx="225">
                  <c:v>1.948698E-5</c:v>
                </c:pt>
                <c:pt idx="226">
                  <c:v>1.951875E-5</c:v>
                </c:pt>
                <c:pt idx="227">
                  <c:v>1.955042E-5</c:v>
                </c:pt>
                <c:pt idx="228">
                  <c:v>1.9581989999999999E-5</c:v>
                </c:pt>
                <c:pt idx="229">
                  <c:v>1.961344E-5</c:v>
                </c:pt>
                <c:pt idx="230">
                  <c:v>1.9644780000000001E-5</c:v>
                </c:pt>
                <c:pt idx="231">
                  <c:v>1.9676030000000001E-5</c:v>
                </c:pt>
                <c:pt idx="232">
                  <c:v>1.9707170000000001E-5</c:v>
                </c:pt>
                <c:pt idx="233">
                  <c:v>1.9738210000000001E-5</c:v>
                </c:pt>
                <c:pt idx="234">
                  <c:v>1.976915E-5</c:v>
                </c:pt>
                <c:pt idx="235">
                  <c:v>1.98E-5</c:v>
                </c:pt>
                <c:pt idx="236">
                  <c:v>1.9830739999999999E-5</c:v>
                </c:pt>
                <c:pt idx="237">
                  <c:v>1.9861380000000001E-5</c:v>
                </c:pt>
                <c:pt idx="238">
                  <c:v>1.989193E-5</c:v>
                </c:pt>
                <c:pt idx="239">
                  <c:v>1.9922379999999999E-5</c:v>
                </c:pt>
                <c:pt idx="240">
                  <c:v>1.9952739999999999E-5</c:v>
                </c:pt>
                <c:pt idx="241">
                  <c:v>1.9983000000000002E-5</c:v>
                </c:pt>
                <c:pt idx="242">
                  <c:v>2.0013160000000001E-5</c:v>
                </c:pt>
                <c:pt idx="243">
                  <c:v>2.004323E-5</c:v>
                </c:pt>
                <c:pt idx="244">
                  <c:v>2.00732E-5</c:v>
                </c:pt>
                <c:pt idx="245">
                  <c:v>2.0103079999999999E-5</c:v>
                </c:pt>
                <c:pt idx="246">
                  <c:v>2.0132859999999999E-5</c:v>
                </c:pt>
                <c:pt idx="247">
                  <c:v>2.0162549999999999E-5</c:v>
                </c:pt>
                <c:pt idx="248">
                  <c:v>2.0192149999999999E-5</c:v>
                </c:pt>
                <c:pt idx="249">
                  <c:v>2.0221670000000001E-5</c:v>
                </c:pt>
                <c:pt idx="250">
                  <c:v>2.0251089999999999E-5</c:v>
                </c:pt>
              </c:numCache>
            </c:numRef>
          </c:yVal>
          <c:smooth val="1"/>
          <c:extLst>
            <c:ext xmlns:c16="http://schemas.microsoft.com/office/drawing/2014/chart" uri="{C3380CC4-5D6E-409C-BE32-E72D297353CC}">
              <c16:uniqueId val="{00000011-4D4C-4B1C-89A4-3D3AFACA9F2D}"/>
            </c:ext>
          </c:extLst>
        </c:ser>
        <c:ser>
          <c:idx val="18"/>
          <c:order val="18"/>
          <c:tx>
            <c:strRef>
              <c:f>marine01!$W$1</c:f>
              <c:strCache>
                <c:ptCount val="1"/>
                <c:pt idx="0">
                  <c:v>Dp(9.04475E-08) </c:v>
                </c:pt>
              </c:strCache>
            </c:strRef>
          </c:tx>
          <c:spPr>
            <a:ln w="12700">
              <a:solidFill>
                <a:srgbClr val="99CC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marine01!$W$2:$W$252</c:f>
              <c:numCache>
                <c:formatCode>0.00E+00</c:formatCode>
                <c:ptCount val="251"/>
                <c:pt idx="0">
                  <c:v>1.7178560000000001E-7</c:v>
                </c:pt>
                <c:pt idx="1">
                  <c:v>2.0869309999999999E-7</c:v>
                </c:pt>
                <c:pt idx="2">
                  <c:v>2.117547E-7</c:v>
                </c:pt>
                <c:pt idx="3">
                  <c:v>2.1505429999999999E-7</c:v>
                </c:pt>
                <c:pt idx="4">
                  <c:v>2.186143E-7</c:v>
                </c:pt>
                <c:pt idx="5">
                  <c:v>2.2246819999999999E-7</c:v>
                </c:pt>
                <c:pt idx="6">
                  <c:v>2.266586E-7</c:v>
                </c:pt>
                <c:pt idx="7">
                  <c:v>2.312386E-7</c:v>
                </c:pt>
                <c:pt idx="8">
                  <c:v>2.3627469999999999E-7</c:v>
                </c:pt>
                <c:pt idx="9">
                  <c:v>2.4185190000000002E-7</c:v>
                </c:pt>
                <c:pt idx="10">
                  <c:v>2.4807989999999999E-7</c:v>
                </c:pt>
                <c:pt idx="11">
                  <c:v>2.5510400000000001E-7</c:v>
                </c:pt>
                <c:pt idx="12">
                  <c:v>2.6312069999999999E-7</c:v>
                </c:pt>
                <c:pt idx="13">
                  <c:v>2.7240700000000001E-7</c:v>
                </c:pt>
                <c:pt idx="14">
                  <c:v>2.8336569999999999E-7</c:v>
                </c:pt>
                <c:pt idx="15">
                  <c:v>2.9661359999999999E-7</c:v>
                </c:pt>
                <c:pt idx="16">
                  <c:v>3.131651E-7</c:v>
                </c:pt>
                <c:pt idx="17">
                  <c:v>3.3482970000000001E-7</c:v>
                </c:pt>
                <c:pt idx="18">
                  <c:v>3.6528759999999999E-7</c:v>
                </c:pt>
                <c:pt idx="19">
                  <c:v>4.135756E-7</c:v>
                </c:pt>
                <c:pt idx="20">
                  <c:v>5.098963E-7</c:v>
                </c:pt>
                <c:pt idx="21">
                  <c:v>7.7617120000000001E-7</c:v>
                </c:pt>
                <c:pt idx="22">
                  <c:v>1.4458049999999999E-6</c:v>
                </c:pt>
                <c:pt idx="23">
                  <c:v>2.4117920000000001E-6</c:v>
                </c:pt>
                <c:pt idx="24">
                  <c:v>3.4012679999999999E-6</c:v>
                </c:pt>
                <c:pt idx="25">
                  <c:v>4.2805029999999998E-6</c:v>
                </c:pt>
                <c:pt idx="26">
                  <c:v>5.0102120000000002E-6</c:v>
                </c:pt>
                <c:pt idx="27">
                  <c:v>5.5978379999999998E-6</c:v>
                </c:pt>
                <c:pt idx="28">
                  <c:v>6.0706650000000003E-6</c:v>
                </c:pt>
                <c:pt idx="29">
                  <c:v>6.4586030000000002E-6</c:v>
                </c:pt>
                <c:pt idx="30">
                  <c:v>6.7861549999999997E-6</c:v>
                </c:pt>
                <c:pt idx="31">
                  <c:v>7.0714039999999999E-6</c:v>
                </c:pt>
                <c:pt idx="32">
                  <c:v>7.3267469999999999E-6</c:v>
                </c:pt>
                <c:pt idx="33">
                  <c:v>7.5601470000000001E-6</c:v>
                </c:pt>
                <c:pt idx="34">
                  <c:v>7.7767760000000008E-6</c:v>
                </c:pt>
                <c:pt idx="35">
                  <c:v>7.9800589999999996E-6</c:v>
                </c:pt>
                <c:pt idx="36">
                  <c:v>8.1723139999999996E-6</c:v>
                </c:pt>
                <c:pt idx="37">
                  <c:v>8.3551829999999994E-6</c:v>
                </c:pt>
                <c:pt idx="38">
                  <c:v>8.5299019999999999E-6</c:v>
                </c:pt>
                <c:pt idx="39">
                  <c:v>8.6974030000000007E-6</c:v>
                </c:pt>
                <c:pt idx="40">
                  <c:v>8.8584430000000007E-6</c:v>
                </c:pt>
                <c:pt idx="41">
                  <c:v>9.0136130000000001E-6</c:v>
                </c:pt>
                <c:pt idx="42">
                  <c:v>9.163516E-6</c:v>
                </c:pt>
                <c:pt idx="43">
                  <c:v>9.3085650000000002E-6</c:v>
                </c:pt>
                <c:pt idx="44">
                  <c:v>9.4491439999999994E-6</c:v>
                </c:pt>
                <c:pt idx="45">
                  <c:v>9.5856000000000002E-6</c:v>
                </c:pt>
                <c:pt idx="46">
                  <c:v>9.7182249999999996E-6</c:v>
                </c:pt>
                <c:pt idx="47">
                  <c:v>9.8472870000000008E-6</c:v>
                </c:pt>
                <c:pt idx="48">
                  <c:v>9.9729870000000003E-6</c:v>
                </c:pt>
                <c:pt idx="49">
                  <c:v>1.0095559999999999E-5</c:v>
                </c:pt>
                <c:pt idx="50">
                  <c:v>1.0215210000000001E-5</c:v>
                </c:pt>
                <c:pt idx="51">
                  <c:v>1.0332100000000001E-5</c:v>
                </c:pt>
                <c:pt idx="52">
                  <c:v>1.0446429999999999E-5</c:v>
                </c:pt>
                <c:pt idx="53">
                  <c:v>1.055827E-5</c:v>
                </c:pt>
                <c:pt idx="54">
                  <c:v>1.0667819999999999E-5</c:v>
                </c:pt>
                <c:pt idx="55">
                  <c:v>1.077513E-5</c:v>
                </c:pt>
                <c:pt idx="56">
                  <c:v>1.0880360000000001E-5</c:v>
                </c:pt>
                <c:pt idx="57">
                  <c:v>1.098361E-5</c:v>
                </c:pt>
                <c:pt idx="58">
                  <c:v>1.1084890000000001E-5</c:v>
                </c:pt>
                <c:pt idx="59">
                  <c:v>1.118437E-5</c:v>
                </c:pt>
                <c:pt idx="60">
                  <c:v>1.1282139999999999E-5</c:v>
                </c:pt>
                <c:pt idx="61">
                  <c:v>1.137822E-5</c:v>
                </c:pt>
                <c:pt idx="62">
                  <c:v>1.147271E-5</c:v>
                </c:pt>
                <c:pt idx="63">
                  <c:v>1.156565E-5</c:v>
                </c:pt>
                <c:pt idx="64">
                  <c:v>1.165714E-5</c:v>
                </c:pt>
                <c:pt idx="65">
                  <c:v>1.17472E-5</c:v>
                </c:pt>
                <c:pt idx="66">
                  <c:v>1.18359E-5</c:v>
                </c:pt>
                <c:pt idx="67">
                  <c:v>1.192328E-5</c:v>
                </c:pt>
                <c:pt idx="68">
                  <c:v>1.2009379999999999E-5</c:v>
                </c:pt>
                <c:pt idx="69">
                  <c:v>1.20943E-5</c:v>
                </c:pt>
                <c:pt idx="70">
                  <c:v>1.217804E-5</c:v>
                </c:pt>
                <c:pt idx="71">
                  <c:v>1.226064E-5</c:v>
                </c:pt>
                <c:pt idx="72">
                  <c:v>1.2342139999999999E-5</c:v>
                </c:pt>
                <c:pt idx="73">
                  <c:v>1.242257E-5</c:v>
                </c:pt>
                <c:pt idx="74">
                  <c:v>1.2501969999999999E-5</c:v>
                </c:pt>
                <c:pt idx="75">
                  <c:v>1.258036E-5</c:v>
                </c:pt>
                <c:pt idx="76">
                  <c:v>1.2657799999999999E-5</c:v>
                </c:pt>
                <c:pt idx="77">
                  <c:v>1.273431E-5</c:v>
                </c:pt>
                <c:pt idx="78">
                  <c:v>1.2809900000000001E-5</c:v>
                </c:pt>
                <c:pt idx="79">
                  <c:v>1.2884609999999999E-5</c:v>
                </c:pt>
                <c:pt idx="80">
                  <c:v>1.295848E-5</c:v>
                </c:pt>
                <c:pt idx="81">
                  <c:v>1.3031500000000001E-5</c:v>
                </c:pt>
                <c:pt idx="82">
                  <c:v>1.3103740000000001E-5</c:v>
                </c:pt>
                <c:pt idx="83">
                  <c:v>1.3175180000000001E-5</c:v>
                </c:pt>
                <c:pt idx="84">
                  <c:v>1.324585E-5</c:v>
                </c:pt>
                <c:pt idx="85">
                  <c:v>1.331577E-5</c:v>
                </c:pt>
                <c:pt idx="86">
                  <c:v>1.3384969999999999E-5</c:v>
                </c:pt>
                <c:pt idx="87">
                  <c:v>1.345344E-5</c:v>
                </c:pt>
                <c:pt idx="88">
                  <c:v>1.352124E-5</c:v>
                </c:pt>
                <c:pt idx="89">
                  <c:v>1.358835E-5</c:v>
                </c:pt>
                <c:pt idx="90">
                  <c:v>1.365482E-5</c:v>
                </c:pt>
                <c:pt idx="91">
                  <c:v>1.372064E-5</c:v>
                </c:pt>
                <c:pt idx="92">
                  <c:v>1.378583E-5</c:v>
                </c:pt>
                <c:pt idx="93">
                  <c:v>1.38504E-5</c:v>
                </c:pt>
                <c:pt idx="94">
                  <c:v>1.391437E-5</c:v>
                </c:pt>
                <c:pt idx="95">
                  <c:v>1.397775E-5</c:v>
                </c:pt>
                <c:pt idx="96">
                  <c:v>1.404056E-5</c:v>
                </c:pt>
                <c:pt idx="97">
                  <c:v>1.410283E-5</c:v>
                </c:pt>
                <c:pt idx="98">
                  <c:v>1.416453E-5</c:v>
                </c:pt>
                <c:pt idx="99">
                  <c:v>1.4225710000000001E-5</c:v>
                </c:pt>
                <c:pt idx="100">
                  <c:v>1.428634E-5</c:v>
                </c:pt>
                <c:pt idx="101">
                  <c:v>1.4346479999999999E-5</c:v>
                </c:pt>
                <c:pt idx="102">
                  <c:v>1.440611E-5</c:v>
                </c:pt>
                <c:pt idx="103">
                  <c:v>1.4465260000000001E-5</c:v>
                </c:pt>
                <c:pt idx="104">
                  <c:v>1.452392E-5</c:v>
                </c:pt>
                <c:pt idx="105">
                  <c:v>1.458211E-5</c:v>
                </c:pt>
                <c:pt idx="106">
                  <c:v>1.463982E-5</c:v>
                </c:pt>
                <c:pt idx="107">
                  <c:v>1.46971E-5</c:v>
                </c:pt>
                <c:pt idx="108">
                  <c:v>1.475395E-5</c:v>
                </c:pt>
                <c:pt idx="109">
                  <c:v>1.481031E-5</c:v>
                </c:pt>
                <c:pt idx="110">
                  <c:v>1.486625E-5</c:v>
                </c:pt>
                <c:pt idx="111">
                  <c:v>1.492178E-5</c:v>
                </c:pt>
                <c:pt idx="112">
                  <c:v>1.497689E-5</c:v>
                </c:pt>
                <c:pt idx="113">
                  <c:v>1.5031609999999999E-5</c:v>
                </c:pt>
                <c:pt idx="114">
                  <c:v>1.5085929999999999E-5</c:v>
                </c:pt>
                <c:pt idx="115">
                  <c:v>1.5139830000000001E-5</c:v>
                </c:pt>
                <c:pt idx="116">
                  <c:v>1.519334E-5</c:v>
                </c:pt>
                <c:pt idx="117">
                  <c:v>1.5246509999999999E-5</c:v>
                </c:pt>
                <c:pt idx="118">
                  <c:v>1.5299300000000001E-5</c:v>
                </c:pt>
                <c:pt idx="119">
                  <c:v>1.5351719999999999E-5</c:v>
                </c:pt>
                <c:pt idx="120">
                  <c:v>1.5403789999999999E-5</c:v>
                </c:pt>
                <c:pt idx="121">
                  <c:v>1.5455509999999999E-5</c:v>
                </c:pt>
                <c:pt idx="122">
                  <c:v>1.5506859999999999E-5</c:v>
                </c:pt>
                <c:pt idx="123">
                  <c:v>1.5557890000000002E-5</c:v>
                </c:pt>
                <c:pt idx="124">
                  <c:v>1.5608550000000002E-5</c:v>
                </c:pt>
                <c:pt idx="125">
                  <c:v>1.5658920000000002E-5</c:v>
                </c:pt>
                <c:pt idx="126">
                  <c:v>1.5708950000000001E-5</c:v>
                </c:pt>
                <c:pt idx="127">
                  <c:v>1.575867E-5</c:v>
                </c:pt>
                <c:pt idx="128">
                  <c:v>1.580807E-5</c:v>
                </c:pt>
                <c:pt idx="129">
                  <c:v>1.5857150000000001E-5</c:v>
                </c:pt>
                <c:pt idx="130">
                  <c:v>1.59059E-5</c:v>
                </c:pt>
                <c:pt idx="131">
                  <c:v>1.595438E-5</c:v>
                </c:pt>
                <c:pt idx="132">
                  <c:v>1.6002550000000001E-5</c:v>
                </c:pt>
                <c:pt idx="133">
                  <c:v>1.6050419999999999E-5</c:v>
                </c:pt>
                <c:pt idx="134">
                  <c:v>1.6098000000000001E-5</c:v>
                </c:pt>
                <c:pt idx="135">
                  <c:v>1.614531E-5</c:v>
                </c:pt>
                <c:pt idx="136">
                  <c:v>1.6192350000000001E-5</c:v>
                </c:pt>
                <c:pt idx="137">
                  <c:v>1.623913E-5</c:v>
                </c:pt>
                <c:pt idx="138">
                  <c:v>1.6285609999999999E-5</c:v>
                </c:pt>
                <c:pt idx="139">
                  <c:v>1.633183E-5</c:v>
                </c:pt>
                <c:pt idx="140">
                  <c:v>1.637779E-5</c:v>
                </c:pt>
                <c:pt idx="141">
                  <c:v>1.6423489999999999E-5</c:v>
                </c:pt>
                <c:pt idx="142">
                  <c:v>1.6468910000000002E-5</c:v>
                </c:pt>
                <c:pt idx="143">
                  <c:v>1.651412E-5</c:v>
                </c:pt>
                <c:pt idx="144">
                  <c:v>1.6559049999999999E-5</c:v>
                </c:pt>
                <c:pt idx="145">
                  <c:v>1.6603740000000001E-5</c:v>
                </c:pt>
                <c:pt idx="146">
                  <c:v>1.664819E-5</c:v>
                </c:pt>
                <c:pt idx="147">
                  <c:v>1.6692389999999999E-5</c:v>
                </c:pt>
                <c:pt idx="148">
                  <c:v>1.6736350000000001E-5</c:v>
                </c:pt>
                <c:pt idx="149">
                  <c:v>1.6780099999999999E-5</c:v>
                </c:pt>
                <c:pt idx="150">
                  <c:v>1.6823599999999999E-5</c:v>
                </c:pt>
                <c:pt idx="151">
                  <c:v>1.6866889999999999E-5</c:v>
                </c:pt>
                <c:pt idx="152">
                  <c:v>1.6909949999999999E-5</c:v>
                </c:pt>
                <c:pt idx="153">
                  <c:v>1.695278E-5</c:v>
                </c:pt>
                <c:pt idx="154">
                  <c:v>1.6995379999999999E-5</c:v>
                </c:pt>
                <c:pt idx="155">
                  <c:v>1.7037769999999999E-5</c:v>
                </c:pt>
                <c:pt idx="156">
                  <c:v>1.707996E-5</c:v>
                </c:pt>
                <c:pt idx="157">
                  <c:v>1.7121939999999999E-5</c:v>
                </c:pt>
                <c:pt idx="158">
                  <c:v>1.7163689999999999E-5</c:v>
                </c:pt>
                <c:pt idx="159">
                  <c:v>1.7205249999999999E-5</c:v>
                </c:pt>
                <c:pt idx="160">
                  <c:v>1.7246609999999999E-5</c:v>
                </c:pt>
                <c:pt idx="161">
                  <c:v>1.7287750000000001E-5</c:v>
                </c:pt>
                <c:pt idx="162">
                  <c:v>1.732871E-5</c:v>
                </c:pt>
                <c:pt idx="163">
                  <c:v>1.7369460000000001E-5</c:v>
                </c:pt>
                <c:pt idx="164">
                  <c:v>1.7410019999999999E-5</c:v>
                </c:pt>
                <c:pt idx="165">
                  <c:v>1.745038E-5</c:v>
                </c:pt>
                <c:pt idx="166">
                  <c:v>1.7490559999999999E-5</c:v>
                </c:pt>
                <c:pt idx="167">
                  <c:v>1.753053E-5</c:v>
                </c:pt>
                <c:pt idx="168">
                  <c:v>1.757034E-5</c:v>
                </c:pt>
                <c:pt idx="169">
                  <c:v>1.760996E-5</c:v>
                </c:pt>
                <c:pt idx="170">
                  <c:v>1.7649400000000001E-5</c:v>
                </c:pt>
                <c:pt idx="171">
                  <c:v>1.7688659999999999E-5</c:v>
                </c:pt>
                <c:pt idx="172">
                  <c:v>1.7727739999999999E-5</c:v>
                </c:pt>
                <c:pt idx="173">
                  <c:v>1.776664E-5</c:v>
                </c:pt>
                <c:pt idx="174">
                  <c:v>1.7805360000000001E-5</c:v>
                </c:pt>
                <c:pt idx="175">
                  <c:v>1.7843929999999999E-5</c:v>
                </c:pt>
                <c:pt idx="176">
                  <c:v>1.7882310000000001E-5</c:v>
                </c:pt>
                <c:pt idx="177">
                  <c:v>1.792052E-5</c:v>
                </c:pt>
                <c:pt idx="178">
                  <c:v>1.7958569999999999E-5</c:v>
                </c:pt>
                <c:pt idx="179">
                  <c:v>1.799646E-5</c:v>
                </c:pt>
                <c:pt idx="180">
                  <c:v>1.803419E-5</c:v>
                </c:pt>
                <c:pt idx="181">
                  <c:v>1.8071749999999999E-5</c:v>
                </c:pt>
                <c:pt idx="182">
                  <c:v>1.810916E-5</c:v>
                </c:pt>
                <c:pt idx="183">
                  <c:v>1.81464E-5</c:v>
                </c:pt>
                <c:pt idx="184">
                  <c:v>1.8183489999999999E-5</c:v>
                </c:pt>
                <c:pt idx="185">
                  <c:v>1.8220420000000001E-5</c:v>
                </c:pt>
                <c:pt idx="186">
                  <c:v>1.8257190000000001E-5</c:v>
                </c:pt>
                <c:pt idx="187">
                  <c:v>1.8293819999999999E-5</c:v>
                </c:pt>
                <c:pt idx="188">
                  <c:v>1.83303E-5</c:v>
                </c:pt>
                <c:pt idx="189">
                  <c:v>1.836663E-5</c:v>
                </c:pt>
                <c:pt idx="190">
                  <c:v>1.8402799999999999E-5</c:v>
                </c:pt>
                <c:pt idx="191">
                  <c:v>1.843884E-5</c:v>
                </c:pt>
                <c:pt idx="192">
                  <c:v>1.8474719999999999E-5</c:v>
                </c:pt>
                <c:pt idx="193">
                  <c:v>1.851047E-5</c:v>
                </c:pt>
                <c:pt idx="194">
                  <c:v>1.854608E-5</c:v>
                </c:pt>
                <c:pt idx="195">
                  <c:v>1.8581540000000001E-5</c:v>
                </c:pt>
                <c:pt idx="196">
                  <c:v>1.8616850000000001E-5</c:v>
                </c:pt>
                <c:pt idx="197">
                  <c:v>1.865204E-5</c:v>
                </c:pt>
                <c:pt idx="198">
                  <c:v>1.8687089999999999E-5</c:v>
                </c:pt>
                <c:pt idx="199">
                  <c:v>1.8722009999999999E-5</c:v>
                </c:pt>
                <c:pt idx="200">
                  <c:v>1.87568E-5</c:v>
                </c:pt>
                <c:pt idx="201">
                  <c:v>1.879144E-5</c:v>
                </c:pt>
                <c:pt idx="202">
                  <c:v>1.8825949999999999E-5</c:v>
                </c:pt>
                <c:pt idx="203">
                  <c:v>1.8860329999999998E-5</c:v>
                </c:pt>
                <c:pt idx="204">
                  <c:v>1.889459E-5</c:v>
                </c:pt>
                <c:pt idx="205">
                  <c:v>1.8928719999999999E-5</c:v>
                </c:pt>
                <c:pt idx="206">
                  <c:v>1.8962719999999999E-5</c:v>
                </c:pt>
                <c:pt idx="207">
                  <c:v>1.899659E-5</c:v>
                </c:pt>
                <c:pt idx="208">
                  <c:v>1.9030339999999999E-5</c:v>
                </c:pt>
                <c:pt idx="209">
                  <c:v>1.906396E-5</c:v>
                </c:pt>
                <c:pt idx="210">
                  <c:v>1.9097459999999999E-5</c:v>
                </c:pt>
                <c:pt idx="211">
                  <c:v>1.9130839999999999E-5</c:v>
                </c:pt>
                <c:pt idx="212">
                  <c:v>1.9164109999999999E-5</c:v>
                </c:pt>
                <c:pt idx="213">
                  <c:v>1.9197239999999999E-5</c:v>
                </c:pt>
                <c:pt idx="214">
                  <c:v>1.9230269999999999E-5</c:v>
                </c:pt>
                <c:pt idx="215">
                  <c:v>1.926317E-5</c:v>
                </c:pt>
                <c:pt idx="216">
                  <c:v>1.9295970000000001E-5</c:v>
                </c:pt>
                <c:pt idx="217">
                  <c:v>1.9328639999999999E-5</c:v>
                </c:pt>
                <c:pt idx="218">
                  <c:v>1.93612E-5</c:v>
                </c:pt>
                <c:pt idx="219">
                  <c:v>1.939365E-5</c:v>
                </c:pt>
                <c:pt idx="220">
                  <c:v>1.9425989999999999E-5</c:v>
                </c:pt>
                <c:pt idx="221">
                  <c:v>1.9458220000000001E-5</c:v>
                </c:pt>
                <c:pt idx="222">
                  <c:v>1.9490330000000001E-5</c:v>
                </c:pt>
                <c:pt idx="223">
                  <c:v>1.952233E-5</c:v>
                </c:pt>
                <c:pt idx="224">
                  <c:v>1.9554229999999999E-5</c:v>
                </c:pt>
                <c:pt idx="225">
                  <c:v>1.9586009999999999E-5</c:v>
                </c:pt>
                <c:pt idx="226">
                  <c:v>1.9617679999999999E-5</c:v>
                </c:pt>
                <c:pt idx="227">
                  <c:v>1.9649259999999999E-5</c:v>
                </c:pt>
                <c:pt idx="228">
                  <c:v>1.9680730000000002E-5</c:v>
                </c:pt>
                <c:pt idx="229">
                  <c:v>1.971209E-5</c:v>
                </c:pt>
                <c:pt idx="230">
                  <c:v>1.9743340000000001E-5</c:v>
                </c:pt>
                <c:pt idx="231">
                  <c:v>1.9774499999999998E-5</c:v>
                </c:pt>
                <c:pt idx="232">
                  <c:v>1.9805540000000001E-5</c:v>
                </c:pt>
                <c:pt idx="233">
                  <c:v>1.9836490000000002E-5</c:v>
                </c:pt>
                <c:pt idx="234">
                  <c:v>1.9867340000000001E-5</c:v>
                </c:pt>
                <c:pt idx="235">
                  <c:v>1.9898099999999998E-5</c:v>
                </c:pt>
                <c:pt idx="236">
                  <c:v>1.9928750000000001E-5</c:v>
                </c:pt>
                <c:pt idx="237">
                  <c:v>1.99593E-5</c:v>
                </c:pt>
                <c:pt idx="238">
                  <c:v>1.998976E-5</c:v>
                </c:pt>
                <c:pt idx="239">
                  <c:v>2.002012E-5</c:v>
                </c:pt>
                <c:pt idx="240">
                  <c:v>2.005039E-5</c:v>
                </c:pt>
                <c:pt idx="241">
                  <c:v>2.0080559999999999E-5</c:v>
                </c:pt>
                <c:pt idx="242">
                  <c:v>2.011064E-5</c:v>
                </c:pt>
                <c:pt idx="243">
                  <c:v>2.014062E-5</c:v>
                </c:pt>
                <c:pt idx="244">
                  <c:v>2.0170499999999999E-5</c:v>
                </c:pt>
                <c:pt idx="245">
                  <c:v>2.02003E-5</c:v>
                </c:pt>
                <c:pt idx="246">
                  <c:v>2.0230000000000001E-5</c:v>
                </c:pt>
                <c:pt idx="247">
                  <c:v>2.0259600000000002E-5</c:v>
                </c:pt>
                <c:pt idx="248">
                  <c:v>2.028912E-5</c:v>
                </c:pt>
                <c:pt idx="249">
                  <c:v>2.0318549999999999E-5</c:v>
                </c:pt>
                <c:pt idx="250">
                  <c:v>2.0347890000000001E-5</c:v>
                </c:pt>
              </c:numCache>
            </c:numRef>
          </c:yVal>
          <c:smooth val="1"/>
          <c:extLst>
            <c:ext xmlns:c16="http://schemas.microsoft.com/office/drawing/2014/chart" uri="{C3380CC4-5D6E-409C-BE32-E72D297353CC}">
              <c16:uniqueId val="{00000012-4D4C-4B1C-89A4-3D3AFACA9F2D}"/>
            </c:ext>
          </c:extLst>
        </c:ser>
        <c:ser>
          <c:idx val="19"/>
          <c:order val="19"/>
          <c:tx>
            <c:strRef>
              <c:f>marine01!$X$1</c:f>
              <c:strCache>
                <c:ptCount val="1"/>
                <c:pt idx="0">
                  <c:v>Dp(9.92119E-08) </c:v>
                </c:pt>
              </c:strCache>
            </c:strRef>
          </c:tx>
          <c:spPr>
            <a:ln w="12700">
              <a:solidFill>
                <a:srgbClr val="FFCC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marine01!$X$2:$X$252</c:f>
              <c:numCache>
                <c:formatCode>0.00E+00</c:formatCode>
                <c:ptCount val="251"/>
                <c:pt idx="0">
                  <c:v>1.909953E-7</c:v>
                </c:pt>
                <c:pt idx="1">
                  <c:v>2.3047479999999999E-7</c:v>
                </c:pt>
                <c:pt idx="2">
                  <c:v>2.339297E-7</c:v>
                </c:pt>
                <c:pt idx="3">
                  <c:v>2.376576E-7</c:v>
                </c:pt>
                <c:pt idx="4">
                  <c:v>2.4168500000000001E-7</c:v>
                </c:pt>
                <c:pt idx="5">
                  <c:v>2.4605120000000002E-7</c:v>
                </c:pt>
                <c:pt idx="6">
                  <c:v>2.5080629999999998E-7</c:v>
                </c:pt>
                <c:pt idx="7">
                  <c:v>2.56013E-7</c:v>
                </c:pt>
                <c:pt idx="8">
                  <c:v>2.617503E-7</c:v>
                </c:pt>
                <c:pt idx="9">
                  <c:v>2.6811900000000002E-7</c:v>
                </c:pt>
                <c:pt idx="10">
                  <c:v>2.7525080000000002E-7</c:v>
                </c:pt>
                <c:pt idx="11">
                  <c:v>2.8332049999999999E-7</c:v>
                </c:pt>
                <c:pt idx="12">
                  <c:v>2.9256670000000003E-7</c:v>
                </c:pt>
                <c:pt idx="13">
                  <c:v>3.033287E-7</c:v>
                </c:pt>
                <c:pt idx="14">
                  <c:v>3.1610529999999999E-7</c:v>
                </c:pt>
                <c:pt idx="15">
                  <c:v>3.316707E-7</c:v>
                </c:pt>
                <c:pt idx="16">
                  <c:v>3.513213E-7</c:v>
                </c:pt>
                <c:pt idx="17">
                  <c:v>3.7742419999999999E-7</c:v>
                </c:pt>
                <c:pt idx="18">
                  <c:v>4.149452E-7</c:v>
                </c:pt>
                <c:pt idx="19">
                  <c:v>4.7655979999999999E-7</c:v>
                </c:pt>
                <c:pt idx="20">
                  <c:v>6.0520790000000001E-7</c:v>
                </c:pt>
                <c:pt idx="21">
                  <c:v>9.4713810000000004E-7</c:v>
                </c:pt>
                <c:pt idx="22">
                  <c:v>1.6753709999999999E-6</c:v>
                </c:pt>
                <c:pt idx="23">
                  <c:v>2.6385269999999999E-6</c:v>
                </c:pt>
                <c:pt idx="24">
                  <c:v>3.6087599999999998E-6</c:v>
                </c:pt>
                <c:pt idx="25">
                  <c:v>4.4707600000000002E-6</c:v>
                </c:pt>
                <c:pt idx="26">
                  <c:v>5.1877429999999996E-6</c:v>
                </c:pt>
                <c:pt idx="27">
                  <c:v>5.7663299999999997E-6</c:v>
                </c:pt>
                <c:pt idx="28">
                  <c:v>6.2326649999999997E-6</c:v>
                </c:pt>
                <c:pt idx="29">
                  <c:v>6.615774E-6</c:v>
                </c:pt>
                <c:pt idx="30">
                  <c:v>6.939577E-6</c:v>
                </c:pt>
                <c:pt idx="31">
                  <c:v>7.2217830000000002E-6</c:v>
                </c:pt>
                <c:pt idx="32">
                  <c:v>7.4745549999999998E-6</c:v>
                </c:pt>
                <c:pt idx="33">
                  <c:v>7.7057169999999996E-6</c:v>
                </c:pt>
                <c:pt idx="34">
                  <c:v>7.9203529999999993E-6</c:v>
                </c:pt>
                <c:pt idx="35">
                  <c:v>8.1218329999999993E-6</c:v>
                </c:pt>
                <c:pt idx="36">
                  <c:v>8.3124369999999998E-6</c:v>
                </c:pt>
                <c:pt idx="37">
                  <c:v>8.4937809999999996E-6</c:v>
                </c:pt>
                <c:pt idx="38">
                  <c:v>8.6670810000000001E-6</c:v>
                </c:pt>
                <c:pt idx="39">
                  <c:v>8.8332560000000003E-6</c:v>
                </c:pt>
                <c:pt idx="40">
                  <c:v>8.9930509999999996E-6</c:v>
                </c:pt>
                <c:pt idx="41">
                  <c:v>9.1470480000000003E-6</c:v>
                </c:pt>
                <c:pt idx="42">
                  <c:v>9.2958429999999993E-6</c:v>
                </c:pt>
                <c:pt idx="43">
                  <c:v>9.4398400000000001E-6</c:v>
                </c:pt>
                <c:pt idx="44">
                  <c:v>9.5794199999999998E-6</c:v>
                </c:pt>
                <c:pt idx="45">
                  <c:v>9.7149219999999993E-6</c:v>
                </c:pt>
                <c:pt idx="46">
                  <c:v>9.8466380000000005E-6</c:v>
                </c:pt>
                <c:pt idx="47">
                  <c:v>9.9748300000000002E-6</c:v>
                </c:pt>
                <c:pt idx="48">
                  <c:v>1.0099699999999999E-5</c:v>
                </c:pt>
                <c:pt idx="49">
                  <c:v>1.022147E-5</c:v>
                </c:pt>
                <c:pt idx="50">
                  <c:v>1.034035E-5</c:v>
                </c:pt>
                <c:pt idx="51">
                  <c:v>1.0456500000000001E-5</c:v>
                </c:pt>
                <c:pt idx="52">
                  <c:v>1.057012E-5</c:v>
                </c:pt>
                <c:pt idx="53">
                  <c:v>1.068127E-5</c:v>
                </c:pt>
                <c:pt idx="54">
                  <c:v>1.079015E-5</c:v>
                </c:pt>
                <c:pt idx="55">
                  <c:v>1.089682E-5</c:v>
                </c:pt>
                <c:pt idx="56">
                  <c:v>1.100143E-5</c:v>
                </c:pt>
                <c:pt idx="57">
                  <c:v>1.1104070000000001E-5</c:v>
                </c:pt>
                <c:pt idx="58">
                  <c:v>1.1204769999999999E-5</c:v>
                </c:pt>
                <c:pt idx="59">
                  <c:v>1.1303669999999999E-5</c:v>
                </c:pt>
                <c:pt idx="60">
                  <c:v>1.14009E-5</c:v>
                </c:pt>
                <c:pt idx="61">
                  <c:v>1.149644E-5</c:v>
                </c:pt>
                <c:pt idx="62">
                  <c:v>1.1590410000000001E-5</c:v>
                </c:pt>
                <c:pt idx="63">
                  <c:v>1.168284E-5</c:v>
                </c:pt>
                <c:pt idx="64">
                  <c:v>1.177384E-5</c:v>
                </c:pt>
                <c:pt idx="65">
                  <c:v>1.186341E-5</c:v>
                </c:pt>
                <c:pt idx="66">
                  <c:v>1.1951649999999999E-5</c:v>
                </c:pt>
                <c:pt idx="67">
                  <c:v>1.2038560000000001E-5</c:v>
                </c:pt>
                <c:pt idx="68">
                  <c:v>1.212422E-5</c:v>
                </c:pt>
                <c:pt idx="69">
                  <c:v>1.220869E-5</c:v>
                </c:pt>
                <c:pt idx="70">
                  <c:v>1.2292009999999999E-5</c:v>
                </c:pt>
                <c:pt idx="71">
                  <c:v>1.237419E-5</c:v>
                </c:pt>
                <c:pt idx="72">
                  <c:v>1.2455279999999999E-5</c:v>
                </c:pt>
                <c:pt idx="73">
                  <c:v>1.253532E-5</c:v>
                </c:pt>
                <c:pt idx="74">
                  <c:v>1.261432E-5</c:v>
                </c:pt>
                <c:pt idx="75">
                  <c:v>1.2692330000000001E-5</c:v>
                </c:pt>
                <c:pt idx="76">
                  <c:v>1.2769389999999999E-5</c:v>
                </c:pt>
                <c:pt idx="77">
                  <c:v>1.284554E-5</c:v>
                </c:pt>
                <c:pt idx="78">
                  <c:v>1.2920760000000001E-5</c:v>
                </c:pt>
                <c:pt idx="79">
                  <c:v>1.2995130000000001E-5</c:v>
                </c:pt>
                <c:pt idx="80">
                  <c:v>1.3068650000000001E-5</c:v>
                </c:pt>
                <c:pt idx="81">
                  <c:v>1.3141329999999999E-5</c:v>
                </c:pt>
                <c:pt idx="82">
                  <c:v>1.321323E-5</c:v>
                </c:pt>
                <c:pt idx="83">
                  <c:v>1.328434E-5</c:v>
                </c:pt>
                <c:pt idx="84">
                  <c:v>1.335469E-5</c:v>
                </c:pt>
                <c:pt idx="85">
                  <c:v>1.34243E-5</c:v>
                </c:pt>
                <c:pt idx="86">
                  <c:v>1.349318E-5</c:v>
                </c:pt>
                <c:pt idx="87">
                  <c:v>1.356135E-5</c:v>
                </c:pt>
                <c:pt idx="88">
                  <c:v>1.3628850000000001E-5</c:v>
                </c:pt>
                <c:pt idx="89">
                  <c:v>1.369567E-5</c:v>
                </c:pt>
                <c:pt idx="90">
                  <c:v>1.376184E-5</c:v>
                </c:pt>
                <c:pt idx="91">
                  <c:v>1.3827379999999999E-5</c:v>
                </c:pt>
                <c:pt idx="92">
                  <c:v>1.3892279999999999E-5</c:v>
                </c:pt>
                <c:pt idx="93">
                  <c:v>1.3956570000000001E-5</c:v>
                </c:pt>
                <c:pt idx="94">
                  <c:v>1.4020280000000001E-5</c:v>
                </c:pt>
                <c:pt idx="95">
                  <c:v>1.408338E-5</c:v>
                </c:pt>
                <c:pt idx="96">
                  <c:v>1.4145940000000001E-5</c:v>
                </c:pt>
                <c:pt idx="97">
                  <c:v>1.4207939999999999E-5</c:v>
                </c:pt>
                <c:pt idx="98">
                  <c:v>1.426938E-5</c:v>
                </c:pt>
                <c:pt idx="99">
                  <c:v>1.433031E-5</c:v>
                </c:pt>
                <c:pt idx="100">
                  <c:v>1.439069E-5</c:v>
                </c:pt>
                <c:pt idx="101">
                  <c:v>1.4450589999999999E-5</c:v>
                </c:pt>
                <c:pt idx="102">
                  <c:v>1.450997E-5</c:v>
                </c:pt>
                <c:pt idx="103">
                  <c:v>1.4568880000000001E-5</c:v>
                </c:pt>
                <c:pt idx="104">
                  <c:v>1.462731E-5</c:v>
                </c:pt>
                <c:pt idx="105">
                  <c:v>1.4685269999999999E-5</c:v>
                </c:pt>
                <c:pt idx="106">
                  <c:v>1.474275E-5</c:v>
                </c:pt>
                <c:pt idx="107">
                  <c:v>1.47998E-5</c:v>
                </c:pt>
                <c:pt idx="108">
                  <c:v>1.485642E-5</c:v>
                </c:pt>
                <c:pt idx="109">
                  <c:v>1.491257E-5</c:v>
                </c:pt>
                <c:pt idx="110">
                  <c:v>1.496829E-5</c:v>
                </c:pt>
                <c:pt idx="111">
                  <c:v>1.502361E-5</c:v>
                </c:pt>
                <c:pt idx="112">
                  <c:v>1.50785E-5</c:v>
                </c:pt>
                <c:pt idx="113">
                  <c:v>1.513301E-5</c:v>
                </c:pt>
                <c:pt idx="114">
                  <c:v>1.518712E-5</c:v>
                </c:pt>
                <c:pt idx="115">
                  <c:v>1.524082E-5</c:v>
                </c:pt>
                <c:pt idx="116">
                  <c:v>1.5294129999999999E-5</c:v>
                </c:pt>
                <c:pt idx="117">
                  <c:v>1.5347100000000001E-5</c:v>
                </c:pt>
                <c:pt idx="118">
                  <c:v>1.539969E-5</c:v>
                </c:pt>
                <c:pt idx="119">
                  <c:v>1.5451920000000002E-5</c:v>
                </c:pt>
                <c:pt idx="120">
                  <c:v>1.5503799999999999E-5</c:v>
                </c:pt>
                <c:pt idx="121">
                  <c:v>1.5555320000000001E-5</c:v>
                </c:pt>
                <c:pt idx="122">
                  <c:v>1.5606479999999999E-5</c:v>
                </c:pt>
                <c:pt idx="123">
                  <c:v>1.5657329999999999E-5</c:v>
                </c:pt>
                <c:pt idx="124">
                  <c:v>1.570781E-5</c:v>
                </c:pt>
                <c:pt idx="125">
                  <c:v>1.575799E-5</c:v>
                </c:pt>
                <c:pt idx="126">
                  <c:v>1.5807840000000001E-5</c:v>
                </c:pt>
                <c:pt idx="127">
                  <c:v>1.585738E-5</c:v>
                </c:pt>
                <c:pt idx="128">
                  <c:v>1.5906600000000001E-5</c:v>
                </c:pt>
                <c:pt idx="129">
                  <c:v>1.5955510000000001E-5</c:v>
                </c:pt>
                <c:pt idx="130">
                  <c:v>1.6004090000000001E-5</c:v>
                </c:pt>
                <c:pt idx="131">
                  <c:v>1.6052399999999999E-5</c:v>
                </c:pt>
                <c:pt idx="132">
                  <c:v>1.6100399999999999E-5</c:v>
                </c:pt>
                <c:pt idx="133">
                  <c:v>1.6148099999999999E-5</c:v>
                </c:pt>
                <c:pt idx="134">
                  <c:v>1.6195519999999999E-5</c:v>
                </c:pt>
                <c:pt idx="135">
                  <c:v>1.624266E-5</c:v>
                </c:pt>
                <c:pt idx="136">
                  <c:v>1.6289529999999999E-5</c:v>
                </c:pt>
                <c:pt idx="137">
                  <c:v>1.6336150000000001E-5</c:v>
                </c:pt>
                <c:pt idx="138">
                  <c:v>1.6382469999999999E-5</c:v>
                </c:pt>
                <c:pt idx="139">
                  <c:v>1.642854E-5</c:v>
                </c:pt>
                <c:pt idx="140">
                  <c:v>1.6474339999999999E-5</c:v>
                </c:pt>
                <c:pt idx="141">
                  <c:v>1.651989E-5</c:v>
                </c:pt>
                <c:pt idx="142">
                  <c:v>1.6565159999999999E-5</c:v>
                </c:pt>
                <c:pt idx="143">
                  <c:v>1.661021E-5</c:v>
                </c:pt>
                <c:pt idx="144">
                  <c:v>1.6654990000000002E-5</c:v>
                </c:pt>
                <c:pt idx="145">
                  <c:v>1.669953E-5</c:v>
                </c:pt>
                <c:pt idx="146">
                  <c:v>1.6743829999999999E-5</c:v>
                </c:pt>
                <c:pt idx="147">
                  <c:v>1.6787890000000002E-5</c:v>
                </c:pt>
                <c:pt idx="148">
                  <c:v>1.68317E-5</c:v>
                </c:pt>
                <c:pt idx="149">
                  <c:v>1.6875310000000002E-5</c:v>
                </c:pt>
                <c:pt idx="150">
                  <c:v>1.6918659999999998E-5</c:v>
                </c:pt>
                <c:pt idx="151">
                  <c:v>1.6961819999999999E-5</c:v>
                </c:pt>
                <c:pt idx="152">
                  <c:v>1.7004729999999999E-5</c:v>
                </c:pt>
                <c:pt idx="153">
                  <c:v>1.704742E-5</c:v>
                </c:pt>
                <c:pt idx="154">
                  <c:v>1.708989E-5</c:v>
                </c:pt>
                <c:pt idx="155">
                  <c:v>1.7132140000000001E-5</c:v>
                </c:pt>
                <c:pt idx="156">
                  <c:v>1.7174199999999999E-5</c:v>
                </c:pt>
                <c:pt idx="157">
                  <c:v>1.7216039999999999E-5</c:v>
                </c:pt>
                <c:pt idx="158">
                  <c:v>1.725766E-5</c:v>
                </c:pt>
                <c:pt idx="159">
                  <c:v>1.7299090000000001E-5</c:v>
                </c:pt>
                <c:pt idx="160">
                  <c:v>1.7340319999999999E-5</c:v>
                </c:pt>
                <c:pt idx="161">
                  <c:v>1.7381330000000001E-5</c:v>
                </c:pt>
                <c:pt idx="162">
                  <c:v>1.7422160000000001E-5</c:v>
                </c:pt>
                <c:pt idx="163">
                  <c:v>1.7462790000000001E-5</c:v>
                </c:pt>
                <c:pt idx="164">
                  <c:v>1.750322E-5</c:v>
                </c:pt>
                <c:pt idx="165">
                  <c:v>1.754346E-5</c:v>
                </c:pt>
                <c:pt idx="166">
                  <c:v>1.7583499999999999E-5</c:v>
                </c:pt>
                <c:pt idx="167">
                  <c:v>1.7623359999999999E-5</c:v>
                </c:pt>
                <c:pt idx="168">
                  <c:v>1.766304E-5</c:v>
                </c:pt>
                <c:pt idx="169">
                  <c:v>1.7702540000000001E-5</c:v>
                </c:pt>
                <c:pt idx="170">
                  <c:v>1.7741860000000001E-5</c:v>
                </c:pt>
                <c:pt idx="171">
                  <c:v>1.7781000000000001E-5</c:v>
                </c:pt>
                <c:pt idx="172">
                  <c:v>1.7819959999999999E-5</c:v>
                </c:pt>
                <c:pt idx="173">
                  <c:v>1.7858739999999998E-5</c:v>
                </c:pt>
                <c:pt idx="174">
                  <c:v>1.7897349999999999E-5</c:v>
                </c:pt>
                <c:pt idx="175">
                  <c:v>1.7935799999999999E-5</c:v>
                </c:pt>
                <c:pt idx="176">
                  <c:v>1.7974059999999998E-5</c:v>
                </c:pt>
                <c:pt idx="177">
                  <c:v>1.8012160000000001E-5</c:v>
                </c:pt>
                <c:pt idx="178">
                  <c:v>1.8050099999999999E-5</c:v>
                </c:pt>
                <c:pt idx="179">
                  <c:v>1.8087870000000001E-5</c:v>
                </c:pt>
                <c:pt idx="180">
                  <c:v>1.8125490000000001E-5</c:v>
                </c:pt>
                <c:pt idx="181">
                  <c:v>1.8162940000000001E-5</c:v>
                </c:pt>
                <c:pt idx="182">
                  <c:v>1.8200239999999998E-5</c:v>
                </c:pt>
                <c:pt idx="183">
                  <c:v>1.8237370000000001E-5</c:v>
                </c:pt>
                <c:pt idx="184">
                  <c:v>1.8274349999999999E-5</c:v>
                </c:pt>
                <c:pt idx="185">
                  <c:v>1.831117E-5</c:v>
                </c:pt>
                <c:pt idx="186">
                  <c:v>1.834784E-5</c:v>
                </c:pt>
                <c:pt idx="187">
                  <c:v>1.838436E-5</c:v>
                </c:pt>
                <c:pt idx="188">
                  <c:v>1.842073E-5</c:v>
                </c:pt>
                <c:pt idx="189">
                  <c:v>1.845695E-5</c:v>
                </c:pt>
                <c:pt idx="190">
                  <c:v>1.8493029999999999E-5</c:v>
                </c:pt>
                <c:pt idx="191">
                  <c:v>1.8528959999999999E-5</c:v>
                </c:pt>
                <c:pt idx="192">
                  <c:v>1.8564740000000001E-5</c:v>
                </c:pt>
                <c:pt idx="193">
                  <c:v>1.8600390000000002E-5</c:v>
                </c:pt>
                <c:pt idx="194">
                  <c:v>1.8635890000000002E-5</c:v>
                </c:pt>
                <c:pt idx="195">
                  <c:v>1.8671249999999998E-5</c:v>
                </c:pt>
                <c:pt idx="196">
                  <c:v>1.8706469999999999E-5</c:v>
                </c:pt>
                <c:pt idx="197">
                  <c:v>1.874155E-5</c:v>
                </c:pt>
                <c:pt idx="198">
                  <c:v>1.8776499999999999E-5</c:v>
                </c:pt>
                <c:pt idx="199">
                  <c:v>1.8811329999999999E-5</c:v>
                </c:pt>
                <c:pt idx="200">
                  <c:v>1.884602E-5</c:v>
                </c:pt>
                <c:pt idx="201">
                  <c:v>1.8880560000000001E-5</c:v>
                </c:pt>
                <c:pt idx="202">
                  <c:v>1.891498E-5</c:v>
                </c:pt>
                <c:pt idx="203">
                  <c:v>1.8949259999999999E-5</c:v>
                </c:pt>
                <c:pt idx="204">
                  <c:v>1.898342E-5</c:v>
                </c:pt>
                <c:pt idx="205">
                  <c:v>1.9017459999999999E-5</c:v>
                </c:pt>
                <c:pt idx="206">
                  <c:v>1.9051359999999999E-5</c:v>
                </c:pt>
                <c:pt idx="207">
                  <c:v>1.9085150000000001E-5</c:v>
                </c:pt>
                <c:pt idx="208">
                  <c:v>1.9118800000000001E-5</c:v>
                </c:pt>
                <c:pt idx="209">
                  <c:v>1.9152330000000002E-5</c:v>
                </c:pt>
                <c:pt idx="210">
                  <c:v>1.9185740000000001E-5</c:v>
                </c:pt>
                <c:pt idx="211">
                  <c:v>1.9219029999999999E-5</c:v>
                </c:pt>
                <c:pt idx="212">
                  <c:v>1.9252199999999998E-5</c:v>
                </c:pt>
                <c:pt idx="213">
                  <c:v>1.928525E-5</c:v>
                </c:pt>
                <c:pt idx="214">
                  <c:v>1.931819E-5</c:v>
                </c:pt>
                <c:pt idx="215">
                  <c:v>1.9351000000000002E-5</c:v>
                </c:pt>
                <c:pt idx="216">
                  <c:v>1.9383709999999999E-5</c:v>
                </c:pt>
                <c:pt idx="217">
                  <c:v>1.9416289999999998E-5</c:v>
                </c:pt>
                <c:pt idx="218">
                  <c:v>1.944877E-5</c:v>
                </c:pt>
                <c:pt idx="219">
                  <c:v>1.9481130000000001E-5</c:v>
                </c:pt>
                <c:pt idx="220">
                  <c:v>1.9513380000000001E-5</c:v>
                </c:pt>
                <c:pt idx="221">
                  <c:v>1.954553E-5</c:v>
                </c:pt>
                <c:pt idx="222">
                  <c:v>1.957755E-5</c:v>
                </c:pt>
                <c:pt idx="223">
                  <c:v>1.960947E-5</c:v>
                </c:pt>
                <c:pt idx="224">
                  <c:v>1.964128E-5</c:v>
                </c:pt>
                <c:pt idx="225">
                  <c:v>1.9672980000000002E-5</c:v>
                </c:pt>
                <c:pt idx="226">
                  <c:v>1.9704569999999999E-5</c:v>
                </c:pt>
                <c:pt idx="227">
                  <c:v>1.973606E-5</c:v>
                </c:pt>
                <c:pt idx="228">
                  <c:v>1.976745E-5</c:v>
                </c:pt>
                <c:pt idx="229">
                  <c:v>1.9798719999999999E-5</c:v>
                </c:pt>
                <c:pt idx="230">
                  <c:v>1.9829900000000001E-5</c:v>
                </c:pt>
                <c:pt idx="231">
                  <c:v>1.986097E-5</c:v>
                </c:pt>
                <c:pt idx="232">
                  <c:v>1.9891940000000001E-5</c:v>
                </c:pt>
                <c:pt idx="233">
                  <c:v>1.9922799999999998E-5</c:v>
                </c:pt>
                <c:pt idx="234">
                  <c:v>1.995358E-5</c:v>
                </c:pt>
                <c:pt idx="235">
                  <c:v>1.9984250000000001E-5</c:v>
                </c:pt>
                <c:pt idx="236">
                  <c:v>2.0014829999999999E-5</c:v>
                </c:pt>
                <c:pt idx="237">
                  <c:v>2.0045299999999999E-5</c:v>
                </c:pt>
                <c:pt idx="238">
                  <c:v>2.007568E-5</c:v>
                </c:pt>
                <c:pt idx="239">
                  <c:v>2.0105960000000001E-5</c:v>
                </c:pt>
                <c:pt idx="240">
                  <c:v>2.0136159999999999E-5</c:v>
                </c:pt>
                <c:pt idx="241">
                  <c:v>2.016625E-5</c:v>
                </c:pt>
                <c:pt idx="242">
                  <c:v>2.0196250000000002E-5</c:v>
                </c:pt>
                <c:pt idx="243">
                  <c:v>2.022616E-5</c:v>
                </c:pt>
                <c:pt idx="244">
                  <c:v>2.0255960000000001E-5</c:v>
                </c:pt>
                <c:pt idx="245">
                  <c:v>2.0285690000000001E-5</c:v>
                </c:pt>
                <c:pt idx="246">
                  <c:v>2.0315309999999999E-5</c:v>
                </c:pt>
                <c:pt idx="247">
                  <c:v>2.0344840000000002E-5</c:v>
                </c:pt>
                <c:pt idx="248">
                  <c:v>2.0374280000000001E-5</c:v>
                </c:pt>
                <c:pt idx="249">
                  <c:v>2.0403639999999998E-5</c:v>
                </c:pt>
                <c:pt idx="250">
                  <c:v>2.0432899999999999E-5</c:v>
                </c:pt>
              </c:numCache>
            </c:numRef>
          </c:yVal>
          <c:smooth val="1"/>
          <c:extLst>
            <c:ext xmlns:c16="http://schemas.microsoft.com/office/drawing/2014/chart" uri="{C3380CC4-5D6E-409C-BE32-E72D297353CC}">
              <c16:uniqueId val="{00000013-4D4C-4B1C-89A4-3D3AFACA9F2D}"/>
            </c:ext>
          </c:extLst>
        </c:ser>
        <c:ser>
          <c:idx val="20"/>
          <c:order val="20"/>
          <c:tx>
            <c:strRef>
              <c:f>marine01!$Y$1</c:f>
              <c:strCache>
                <c:ptCount val="1"/>
                <c:pt idx="0">
                  <c:v>Dp(1.08826E-07) </c:v>
                </c:pt>
              </c:strCache>
            </c:strRef>
          </c:tx>
          <c:spPr>
            <a:ln w="12700">
              <a:solidFill>
                <a:srgbClr val="FF99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marine01!$Y$2:$Y$252</c:f>
              <c:numCache>
                <c:formatCode>0.00E+00</c:formatCode>
                <c:ptCount val="251"/>
                <c:pt idx="0">
                  <c:v>2.1214380000000001E-7</c:v>
                </c:pt>
                <c:pt idx="1">
                  <c:v>2.5440260000000001E-7</c:v>
                </c:pt>
                <c:pt idx="2">
                  <c:v>2.5829270000000002E-7</c:v>
                </c:pt>
                <c:pt idx="3">
                  <c:v>2.6249459999999997E-7</c:v>
                </c:pt>
                <c:pt idx="4">
                  <c:v>2.6703970000000001E-7</c:v>
                </c:pt>
                <c:pt idx="5">
                  <c:v>2.7197379999999999E-7</c:v>
                </c:pt>
                <c:pt idx="6">
                  <c:v>2.7735550000000002E-7</c:v>
                </c:pt>
                <c:pt idx="7">
                  <c:v>2.8325829999999998E-7</c:v>
                </c:pt>
                <c:pt idx="8">
                  <c:v>2.8977529999999999E-7</c:v>
                </c:pt>
                <c:pt idx="9">
                  <c:v>2.9702590000000001E-7</c:v>
                </c:pt>
                <c:pt idx="10">
                  <c:v>3.0516620000000001E-7</c:v>
                </c:pt>
                <c:pt idx="11">
                  <c:v>3.144055E-7</c:v>
                </c:pt>
                <c:pt idx="12">
                  <c:v>3.2503069999999999E-7</c:v>
                </c:pt>
                <c:pt idx="13">
                  <c:v>3.3745380000000001E-7</c:v>
                </c:pt>
                <c:pt idx="14">
                  <c:v>3.5228589999999999E-7</c:v>
                </c:pt>
                <c:pt idx="15">
                  <c:v>3.7048799999999998E-7</c:v>
                </c:pt>
                <c:pt idx="16">
                  <c:v>3.9369430000000001E-7</c:v>
                </c:pt>
                <c:pt idx="17">
                  <c:v>4.2494959999999998E-7</c:v>
                </c:pt>
                <c:pt idx="18">
                  <c:v>4.7080099999999998E-7</c:v>
                </c:pt>
                <c:pt idx="19">
                  <c:v>5.4834700000000003E-7</c:v>
                </c:pt>
                <c:pt idx="20">
                  <c:v>7.1389270000000005E-7</c:v>
                </c:pt>
                <c:pt idx="21">
                  <c:v>1.122489E-6</c:v>
                </c:pt>
                <c:pt idx="22">
                  <c:v>1.8859250000000001E-6</c:v>
                </c:pt>
                <c:pt idx="23">
                  <c:v>2.8411289999999999E-6</c:v>
                </c:pt>
                <c:pt idx="24">
                  <c:v>3.793869E-6</c:v>
                </c:pt>
                <c:pt idx="25">
                  <c:v>4.6408139999999996E-6</c:v>
                </c:pt>
                <c:pt idx="26">
                  <c:v>5.3467059999999997E-6</c:v>
                </c:pt>
                <c:pt idx="27">
                  <c:v>5.9173939999999997E-6</c:v>
                </c:pt>
                <c:pt idx="28">
                  <c:v>6.3780370000000001E-6</c:v>
                </c:pt>
                <c:pt idx="29">
                  <c:v>6.7569009999999999E-6</c:v>
                </c:pt>
                <c:pt idx="30">
                  <c:v>7.0774009999999996E-6</c:v>
                </c:pt>
                <c:pt idx="31">
                  <c:v>7.3569209999999998E-6</c:v>
                </c:pt>
                <c:pt idx="32">
                  <c:v>7.6074220000000004E-6</c:v>
                </c:pt>
                <c:pt idx="33">
                  <c:v>7.8366050000000008E-6</c:v>
                </c:pt>
                <c:pt idx="34">
                  <c:v>8.0494770000000002E-6</c:v>
                </c:pt>
                <c:pt idx="35">
                  <c:v>8.2493590000000005E-6</c:v>
                </c:pt>
                <c:pt idx="36">
                  <c:v>8.4384989999999995E-6</c:v>
                </c:pt>
                <c:pt idx="37">
                  <c:v>8.6184909999999993E-6</c:v>
                </c:pt>
                <c:pt idx="38">
                  <c:v>8.7905330000000002E-6</c:v>
                </c:pt>
                <c:pt idx="39">
                  <c:v>8.9555320000000001E-6</c:v>
                </c:pt>
                <c:pt idx="40">
                  <c:v>9.1142229999999995E-6</c:v>
                </c:pt>
                <c:pt idx="41">
                  <c:v>9.2671789999999992E-6</c:v>
                </c:pt>
                <c:pt idx="42">
                  <c:v>9.4149879999999993E-6</c:v>
                </c:pt>
                <c:pt idx="43">
                  <c:v>9.5580510000000001E-6</c:v>
                </c:pt>
                <c:pt idx="44">
                  <c:v>9.6967419999999997E-6</c:v>
                </c:pt>
                <c:pt idx="45">
                  <c:v>9.831398E-6</c:v>
                </c:pt>
                <c:pt idx="46">
                  <c:v>9.9623059999999992E-6</c:v>
                </c:pt>
                <c:pt idx="47">
                  <c:v>1.0089720000000001E-5</c:v>
                </c:pt>
                <c:pt idx="48">
                  <c:v>1.021385E-5</c:v>
                </c:pt>
                <c:pt idx="49">
                  <c:v>1.0334910000000001E-5</c:v>
                </c:pt>
                <c:pt idx="50">
                  <c:v>1.0453110000000001E-5</c:v>
                </c:pt>
                <c:pt idx="51">
                  <c:v>1.0568600000000001E-5</c:v>
                </c:pt>
                <c:pt idx="52">
                  <c:v>1.068158E-5</c:v>
                </c:pt>
                <c:pt idx="53">
                  <c:v>1.0792119999999999E-5</c:v>
                </c:pt>
                <c:pt idx="54">
                  <c:v>1.0900410000000001E-5</c:v>
                </c:pt>
                <c:pt idx="55">
                  <c:v>1.10065E-5</c:v>
                </c:pt>
                <c:pt idx="56">
                  <c:v>1.111055E-5</c:v>
                </c:pt>
                <c:pt idx="57">
                  <c:v>1.1212660000000001E-5</c:v>
                </c:pt>
                <c:pt idx="58">
                  <c:v>1.131283E-5</c:v>
                </c:pt>
                <c:pt idx="59">
                  <c:v>1.141124E-5</c:v>
                </c:pt>
                <c:pt idx="60">
                  <c:v>1.150797E-5</c:v>
                </c:pt>
                <c:pt idx="61">
                  <c:v>1.1603029999999999E-5</c:v>
                </c:pt>
                <c:pt idx="62">
                  <c:v>1.169654E-5</c:v>
                </c:pt>
                <c:pt idx="63">
                  <c:v>1.178852E-5</c:v>
                </c:pt>
                <c:pt idx="64">
                  <c:v>1.1879070000000001E-5</c:v>
                </c:pt>
                <c:pt idx="65">
                  <c:v>1.196822E-5</c:v>
                </c:pt>
                <c:pt idx="66">
                  <c:v>1.205603E-5</c:v>
                </c:pt>
                <c:pt idx="67">
                  <c:v>1.214253E-5</c:v>
                </c:pt>
                <c:pt idx="68">
                  <c:v>1.2227789999999999E-5</c:v>
                </c:pt>
                <c:pt idx="69">
                  <c:v>1.231188E-5</c:v>
                </c:pt>
                <c:pt idx="70">
                  <c:v>1.2394809999999999E-5</c:v>
                </c:pt>
                <c:pt idx="71">
                  <c:v>1.2476630000000001E-5</c:v>
                </c:pt>
                <c:pt idx="72">
                  <c:v>1.2557349999999999E-5</c:v>
                </c:pt>
                <c:pt idx="73">
                  <c:v>1.263703E-5</c:v>
                </c:pt>
                <c:pt idx="74">
                  <c:v>1.271568E-5</c:v>
                </c:pt>
                <c:pt idx="75">
                  <c:v>1.279335E-5</c:v>
                </c:pt>
                <c:pt idx="76">
                  <c:v>1.2870079999999999E-5</c:v>
                </c:pt>
                <c:pt idx="77">
                  <c:v>1.294589E-5</c:v>
                </c:pt>
                <c:pt idx="78">
                  <c:v>1.3020800000000001E-5</c:v>
                </c:pt>
                <c:pt idx="79">
                  <c:v>1.3094850000000001E-5</c:v>
                </c:pt>
                <c:pt idx="80">
                  <c:v>1.3168060000000001E-5</c:v>
                </c:pt>
                <c:pt idx="81">
                  <c:v>1.324043E-5</c:v>
                </c:pt>
                <c:pt idx="82">
                  <c:v>1.331204E-5</c:v>
                </c:pt>
                <c:pt idx="83">
                  <c:v>1.3382860000000001E-5</c:v>
                </c:pt>
                <c:pt idx="84">
                  <c:v>1.345291E-5</c:v>
                </c:pt>
                <c:pt idx="85">
                  <c:v>1.352224E-5</c:v>
                </c:pt>
                <c:pt idx="86">
                  <c:v>1.359085E-5</c:v>
                </c:pt>
                <c:pt idx="87">
                  <c:v>1.365874E-5</c:v>
                </c:pt>
                <c:pt idx="88">
                  <c:v>1.372597E-5</c:v>
                </c:pt>
                <c:pt idx="89">
                  <c:v>1.3792529999999999E-5</c:v>
                </c:pt>
                <c:pt idx="90">
                  <c:v>1.385844E-5</c:v>
                </c:pt>
                <c:pt idx="91">
                  <c:v>1.392372E-5</c:v>
                </c:pt>
                <c:pt idx="92">
                  <c:v>1.3988369999999999E-5</c:v>
                </c:pt>
                <c:pt idx="93">
                  <c:v>1.4052419999999999E-5</c:v>
                </c:pt>
                <c:pt idx="94">
                  <c:v>1.411588E-5</c:v>
                </c:pt>
                <c:pt idx="95">
                  <c:v>1.417874E-5</c:v>
                </c:pt>
                <c:pt idx="96">
                  <c:v>1.424106E-5</c:v>
                </c:pt>
                <c:pt idx="97">
                  <c:v>1.430283E-5</c:v>
                </c:pt>
                <c:pt idx="98">
                  <c:v>1.4364039999999999E-5</c:v>
                </c:pt>
                <c:pt idx="99">
                  <c:v>1.4424749999999999E-5</c:v>
                </c:pt>
                <c:pt idx="100">
                  <c:v>1.4484899999999999E-5</c:v>
                </c:pt>
                <c:pt idx="101">
                  <c:v>1.454458E-5</c:v>
                </c:pt>
                <c:pt idx="102">
                  <c:v>1.4603750000000001E-5</c:v>
                </c:pt>
                <c:pt idx="103">
                  <c:v>1.4662450000000001E-5</c:v>
                </c:pt>
                <c:pt idx="104">
                  <c:v>1.472066E-5</c:v>
                </c:pt>
                <c:pt idx="105">
                  <c:v>1.477841E-5</c:v>
                </c:pt>
                <c:pt idx="106">
                  <c:v>1.483569E-5</c:v>
                </c:pt>
                <c:pt idx="107">
                  <c:v>1.4892530000000001E-5</c:v>
                </c:pt>
                <c:pt idx="108">
                  <c:v>1.4948959999999999E-5</c:v>
                </c:pt>
                <c:pt idx="109">
                  <c:v>1.500491E-5</c:v>
                </c:pt>
                <c:pt idx="110">
                  <c:v>1.5060429999999999E-5</c:v>
                </c:pt>
                <c:pt idx="111">
                  <c:v>1.511556E-5</c:v>
                </c:pt>
                <c:pt idx="112">
                  <c:v>1.5170270000000001E-5</c:v>
                </c:pt>
                <c:pt idx="113">
                  <c:v>1.522458E-5</c:v>
                </c:pt>
                <c:pt idx="114">
                  <c:v>1.527851E-5</c:v>
                </c:pt>
                <c:pt idx="115">
                  <c:v>1.533202E-5</c:v>
                </c:pt>
                <c:pt idx="116">
                  <c:v>1.538516E-5</c:v>
                </c:pt>
                <c:pt idx="117">
                  <c:v>1.5437939999999999E-5</c:v>
                </c:pt>
                <c:pt idx="118">
                  <c:v>1.5490360000000001E-5</c:v>
                </c:pt>
                <c:pt idx="119">
                  <c:v>1.5542409999999999E-5</c:v>
                </c:pt>
                <c:pt idx="120">
                  <c:v>1.5594119999999998E-5</c:v>
                </c:pt>
                <c:pt idx="121">
                  <c:v>1.5645469999999999E-5</c:v>
                </c:pt>
                <c:pt idx="122">
                  <c:v>1.5696459999999998E-5</c:v>
                </c:pt>
                <c:pt idx="123">
                  <c:v>1.574714E-5</c:v>
                </c:pt>
                <c:pt idx="124">
                  <c:v>1.579746E-5</c:v>
                </c:pt>
                <c:pt idx="125">
                  <c:v>1.5847479999999999E-5</c:v>
                </c:pt>
                <c:pt idx="126">
                  <c:v>1.5897160000000001E-5</c:v>
                </c:pt>
                <c:pt idx="127">
                  <c:v>1.594654E-5</c:v>
                </c:pt>
                <c:pt idx="128">
                  <c:v>1.599561E-5</c:v>
                </c:pt>
                <c:pt idx="129">
                  <c:v>1.6044359999999999E-5</c:v>
                </c:pt>
                <c:pt idx="130">
                  <c:v>1.6092789999999999E-5</c:v>
                </c:pt>
                <c:pt idx="131">
                  <c:v>1.6140939999999999E-5</c:v>
                </c:pt>
                <c:pt idx="132">
                  <c:v>1.6188789999999999E-5</c:v>
                </c:pt>
                <c:pt idx="133">
                  <c:v>1.6236349999999999E-5</c:v>
                </c:pt>
                <c:pt idx="134">
                  <c:v>1.6283609999999998E-5</c:v>
                </c:pt>
                <c:pt idx="135">
                  <c:v>1.6330599999999999E-5</c:v>
                </c:pt>
                <c:pt idx="136">
                  <c:v>1.6377329999999999E-5</c:v>
                </c:pt>
                <c:pt idx="137">
                  <c:v>1.6423810000000001E-5</c:v>
                </c:pt>
                <c:pt idx="138">
                  <c:v>1.6469989999999999E-5</c:v>
                </c:pt>
                <c:pt idx="139">
                  <c:v>1.651592E-5</c:v>
                </c:pt>
                <c:pt idx="140">
                  <c:v>1.6561569999999999E-5</c:v>
                </c:pt>
                <c:pt idx="141">
                  <c:v>1.6606980000000001E-5</c:v>
                </c:pt>
                <c:pt idx="142">
                  <c:v>1.665211E-5</c:v>
                </c:pt>
                <c:pt idx="143">
                  <c:v>1.6697030000000002E-5</c:v>
                </c:pt>
                <c:pt idx="144">
                  <c:v>1.6741680000000001E-5</c:v>
                </c:pt>
                <c:pt idx="145">
                  <c:v>1.678608E-5</c:v>
                </c:pt>
                <c:pt idx="146">
                  <c:v>1.683025E-5</c:v>
                </c:pt>
                <c:pt idx="147">
                  <c:v>1.687418E-5</c:v>
                </c:pt>
                <c:pt idx="148">
                  <c:v>1.691786E-5</c:v>
                </c:pt>
                <c:pt idx="149">
                  <c:v>1.6961339999999999E-5</c:v>
                </c:pt>
                <c:pt idx="150">
                  <c:v>1.7004570000000001E-5</c:v>
                </c:pt>
                <c:pt idx="151">
                  <c:v>1.7047589999999999E-5</c:v>
                </c:pt>
                <c:pt idx="152">
                  <c:v>1.709038E-5</c:v>
                </c:pt>
                <c:pt idx="153">
                  <c:v>1.713295E-5</c:v>
                </c:pt>
                <c:pt idx="154">
                  <c:v>1.7175290000000001E-5</c:v>
                </c:pt>
                <c:pt idx="155">
                  <c:v>1.721742E-5</c:v>
                </c:pt>
                <c:pt idx="156">
                  <c:v>1.725936E-5</c:v>
                </c:pt>
                <c:pt idx="157">
                  <c:v>1.7301080000000001E-5</c:v>
                </c:pt>
                <c:pt idx="158">
                  <c:v>1.7342580000000001E-5</c:v>
                </c:pt>
                <c:pt idx="159">
                  <c:v>1.7383890000000001E-5</c:v>
                </c:pt>
                <c:pt idx="160">
                  <c:v>1.7425E-5</c:v>
                </c:pt>
                <c:pt idx="161">
                  <c:v>1.7465900000000002E-5</c:v>
                </c:pt>
                <c:pt idx="162">
                  <c:v>1.750661E-5</c:v>
                </c:pt>
                <c:pt idx="163">
                  <c:v>1.7547129999999999E-5</c:v>
                </c:pt>
                <c:pt idx="164">
                  <c:v>1.758745E-5</c:v>
                </c:pt>
                <c:pt idx="165">
                  <c:v>1.7627569999999998E-5</c:v>
                </c:pt>
                <c:pt idx="166">
                  <c:v>1.76675E-5</c:v>
                </c:pt>
                <c:pt idx="167">
                  <c:v>1.7707249999999999E-5</c:v>
                </c:pt>
                <c:pt idx="168">
                  <c:v>1.7746819999999999E-5</c:v>
                </c:pt>
                <c:pt idx="169">
                  <c:v>1.778621E-5</c:v>
                </c:pt>
                <c:pt idx="170">
                  <c:v>1.7825419999999998E-5</c:v>
                </c:pt>
                <c:pt idx="171">
                  <c:v>1.7864459999999999E-5</c:v>
                </c:pt>
                <c:pt idx="172">
                  <c:v>1.7903309999999999E-5</c:v>
                </c:pt>
                <c:pt idx="173">
                  <c:v>1.7941980000000001E-5</c:v>
                </c:pt>
                <c:pt idx="174">
                  <c:v>1.798048E-5</c:v>
                </c:pt>
                <c:pt idx="175">
                  <c:v>1.801883E-5</c:v>
                </c:pt>
                <c:pt idx="176">
                  <c:v>1.8056989999999999E-5</c:v>
                </c:pt>
                <c:pt idx="177">
                  <c:v>1.8094990000000001E-5</c:v>
                </c:pt>
                <c:pt idx="178">
                  <c:v>1.8132820000000002E-5</c:v>
                </c:pt>
                <c:pt idx="179">
                  <c:v>1.8170500000000002E-5</c:v>
                </c:pt>
                <c:pt idx="180">
                  <c:v>1.8208020000000001E-5</c:v>
                </c:pt>
                <c:pt idx="181">
                  <c:v>1.824536E-5</c:v>
                </c:pt>
                <c:pt idx="182">
                  <c:v>1.8282560000000001E-5</c:v>
                </c:pt>
                <c:pt idx="183">
                  <c:v>1.83196E-5</c:v>
                </c:pt>
                <c:pt idx="184">
                  <c:v>1.8356480000000001E-5</c:v>
                </c:pt>
                <c:pt idx="185">
                  <c:v>1.8393199999999999E-5</c:v>
                </c:pt>
                <c:pt idx="186">
                  <c:v>1.8429769999999999E-5</c:v>
                </c:pt>
                <c:pt idx="187">
                  <c:v>1.8466199999999999E-5</c:v>
                </c:pt>
                <c:pt idx="188">
                  <c:v>1.850248E-5</c:v>
                </c:pt>
                <c:pt idx="189">
                  <c:v>1.853861E-5</c:v>
                </c:pt>
                <c:pt idx="190">
                  <c:v>1.8574589999999999E-5</c:v>
                </c:pt>
                <c:pt idx="191">
                  <c:v>1.8610419999999999E-5</c:v>
                </c:pt>
                <c:pt idx="192">
                  <c:v>1.8646119999999999E-5</c:v>
                </c:pt>
                <c:pt idx="193">
                  <c:v>1.8681669999999999E-5</c:v>
                </c:pt>
                <c:pt idx="194">
                  <c:v>1.8717079999999999E-5</c:v>
                </c:pt>
                <c:pt idx="195">
                  <c:v>1.875235E-5</c:v>
                </c:pt>
                <c:pt idx="196">
                  <c:v>1.8787480000000001E-5</c:v>
                </c:pt>
                <c:pt idx="197">
                  <c:v>1.8822469999999999E-5</c:v>
                </c:pt>
                <c:pt idx="198">
                  <c:v>1.8857339999999999E-5</c:v>
                </c:pt>
                <c:pt idx="199">
                  <c:v>1.889207E-5</c:v>
                </c:pt>
                <c:pt idx="200">
                  <c:v>1.8926670000000001E-5</c:v>
                </c:pt>
                <c:pt idx="201">
                  <c:v>1.8961129999999999E-5</c:v>
                </c:pt>
                <c:pt idx="202">
                  <c:v>1.8995459999999999E-5</c:v>
                </c:pt>
                <c:pt idx="203">
                  <c:v>1.9029659999999999E-5</c:v>
                </c:pt>
                <c:pt idx="204">
                  <c:v>1.9063740000000001E-5</c:v>
                </c:pt>
                <c:pt idx="205">
                  <c:v>1.9097690000000001E-5</c:v>
                </c:pt>
                <c:pt idx="206">
                  <c:v>1.9131509999999999E-5</c:v>
                </c:pt>
                <c:pt idx="207">
                  <c:v>1.9165210000000001E-5</c:v>
                </c:pt>
                <c:pt idx="208">
                  <c:v>1.9198770000000001E-5</c:v>
                </c:pt>
                <c:pt idx="209">
                  <c:v>1.9232230000000001E-5</c:v>
                </c:pt>
                <c:pt idx="210">
                  <c:v>1.9265550000000001E-5</c:v>
                </c:pt>
                <c:pt idx="211">
                  <c:v>1.929876E-5</c:v>
                </c:pt>
                <c:pt idx="212">
                  <c:v>1.933185E-5</c:v>
                </c:pt>
                <c:pt idx="213">
                  <c:v>1.9364819999999999E-5</c:v>
                </c:pt>
                <c:pt idx="214">
                  <c:v>1.9397680000000001E-5</c:v>
                </c:pt>
                <c:pt idx="215">
                  <c:v>1.943041E-5</c:v>
                </c:pt>
                <c:pt idx="216">
                  <c:v>1.9463039999999999E-5</c:v>
                </c:pt>
                <c:pt idx="217">
                  <c:v>1.9495539999999999E-5</c:v>
                </c:pt>
                <c:pt idx="218">
                  <c:v>1.9527939999999999E-5</c:v>
                </c:pt>
                <c:pt idx="219">
                  <c:v>1.9560220000000001E-5</c:v>
                </c:pt>
                <c:pt idx="220">
                  <c:v>1.9592399999999999E-5</c:v>
                </c:pt>
                <c:pt idx="221">
                  <c:v>1.9624469999999999E-5</c:v>
                </c:pt>
                <c:pt idx="222">
                  <c:v>1.9656410000000001E-5</c:v>
                </c:pt>
                <c:pt idx="223">
                  <c:v>1.9688249999999999E-5</c:v>
                </c:pt>
                <c:pt idx="224">
                  <c:v>1.971999E-5</c:v>
                </c:pt>
                <c:pt idx="225">
                  <c:v>1.975162E-5</c:v>
                </c:pt>
                <c:pt idx="226">
                  <c:v>1.9783129999999999E-5</c:v>
                </c:pt>
                <c:pt idx="227">
                  <c:v>1.9814550000000002E-5</c:v>
                </c:pt>
                <c:pt idx="228">
                  <c:v>1.984587E-5</c:v>
                </c:pt>
                <c:pt idx="229">
                  <c:v>1.9877070000000001E-5</c:v>
                </c:pt>
                <c:pt idx="230">
                  <c:v>1.9908170000000002E-5</c:v>
                </c:pt>
                <c:pt idx="231">
                  <c:v>1.9939169999999998E-5</c:v>
                </c:pt>
                <c:pt idx="232">
                  <c:v>1.9970060000000001E-5</c:v>
                </c:pt>
                <c:pt idx="233">
                  <c:v>2.000085E-5</c:v>
                </c:pt>
                <c:pt idx="234">
                  <c:v>2.003156E-5</c:v>
                </c:pt>
                <c:pt idx="235">
                  <c:v>2.006216E-5</c:v>
                </c:pt>
                <c:pt idx="236">
                  <c:v>2.009267E-5</c:v>
                </c:pt>
                <c:pt idx="237">
                  <c:v>2.0123069999999998E-5</c:v>
                </c:pt>
                <c:pt idx="238">
                  <c:v>2.0153380000000001E-5</c:v>
                </c:pt>
                <c:pt idx="239">
                  <c:v>2.018359E-5</c:v>
                </c:pt>
                <c:pt idx="240">
                  <c:v>2.021371E-5</c:v>
                </c:pt>
                <c:pt idx="241">
                  <c:v>2.024374E-5</c:v>
                </c:pt>
                <c:pt idx="242">
                  <c:v>2.0273680000000001E-5</c:v>
                </c:pt>
                <c:pt idx="243">
                  <c:v>2.030351E-5</c:v>
                </c:pt>
                <c:pt idx="244">
                  <c:v>2.0333250000000001E-5</c:v>
                </c:pt>
                <c:pt idx="245">
                  <c:v>2.0362900000000001E-5</c:v>
                </c:pt>
                <c:pt idx="246">
                  <c:v>2.0392459999999999E-5</c:v>
                </c:pt>
                <c:pt idx="247">
                  <c:v>2.042192E-5</c:v>
                </c:pt>
                <c:pt idx="248">
                  <c:v>2.0451299999999998E-5</c:v>
                </c:pt>
                <c:pt idx="249">
                  <c:v>2.0480590000000001E-5</c:v>
                </c:pt>
                <c:pt idx="250">
                  <c:v>2.0509790000000001E-5</c:v>
                </c:pt>
              </c:numCache>
            </c:numRef>
          </c:yVal>
          <c:smooth val="1"/>
          <c:extLst>
            <c:ext xmlns:c16="http://schemas.microsoft.com/office/drawing/2014/chart" uri="{C3380CC4-5D6E-409C-BE32-E72D297353CC}">
              <c16:uniqueId val="{00000014-4D4C-4B1C-89A4-3D3AFACA9F2D}"/>
            </c:ext>
          </c:extLst>
        </c:ser>
        <c:ser>
          <c:idx val="21"/>
          <c:order val="21"/>
          <c:tx>
            <c:strRef>
              <c:f>marine01!$Z$1</c:f>
              <c:strCache>
                <c:ptCount val="1"/>
                <c:pt idx="0">
                  <c:v>Dp(1.19371E-07) </c:v>
                </c:pt>
              </c:strCache>
            </c:strRef>
          </c:tx>
          <c:spPr>
            <a:ln w="12700">
              <a:solidFill>
                <a:srgbClr val="FF66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marine01!$Z$2:$Z$252</c:f>
              <c:numCache>
                <c:formatCode>0.00E+00</c:formatCode>
                <c:ptCount val="251"/>
                <c:pt idx="0">
                  <c:v>2.3541469999999999E-7</c:v>
                </c:pt>
                <c:pt idx="1">
                  <c:v>2.8068229999999997E-7</c:v>
                </c:pt>
                <c:pt idx="2">
                  <c:v>2.85053E-7</c:v>
                </c:pt>
                <c:pt idx="3">
                  <c:v>2.8977900000000002E-7</c:v>
                </c:pt>
                <c:pt idx="4">
                  <c:v>2.9489659999999998E-7</c:v>
                </c:pt>
                <c:pt idx="5">
                  <c:v>3.0045929999999998E-7</c:v>
                </c:pt>
                <c:pt idx="6">
                  <c:v>3.0653500000000001E-7</c:v>
                </c:pt>
                <c:pt idx="7">
                  <c:v>3.1320970000000001E-7</c:v>
                </c:pt>
                <c:pt idx="8">
                  <c:v>3.2059230000000002E-7</c:v>
                </c:pt>
                <c:pt idx="9">
                  <c:v>3.2882279999999999E-7</c:v>
                </c:pt>
                <c:pt idx="10">
                  <c:v>3.3808589999999998E-7</c:v>
                </c:pt>
                <c:pt idx="11">
                  <c:v>3.4862969999999999E-7</c:v>
                </c:pt>
                <c:pt idx="12">
                  <c:v>3.6079679999999999E-7</c:v>
                </c:pt>
                <c:pt idx="13">
                  <c:v>3.750826E-7</c:v>
                </c:pt>
                <c:pt idx="14">
                  <c:v>3.9222889999999999E-7</c:v>
                </c:pt>
                <c:pt idx="15">
                  <c:v>4.134147E-7</c:v>
                </c:pt>
                <c:pt idx="16">
                  <c:v>4.4067199999999999E-7</c:v>
                </c:pt>
                <c:pt idx="17">
                  <c:v>4.7785000000000001E-7</c:v>
                </c:pt>
                <c:pt idx="18">
                  <c:v>5.3336710000000003E-7</c:v>
                </c:pt>
                <c:pt idx="19">
                  <c:v>6.2932699999999995E-7</c:v>
                </c:pt>
                <c:pt idx="20">
                  <c:v>8.3400119999999999E-7</c:v>
                </c:pt>
                <c:pt idx="21">
                  <c:v>1.2974399999999999E-6</c:v>
                </c:pt>
                <c:pt idx="22">
                  <c:v>2.0813139999999998E-6</c:v>
                </c:pt>
                <c:pt idx="23">
                  <c:v>3.026347E-6</c:v>
                </c:pt>
                <c:pt idx="24">
                  <c:v>3.9631030000000001E-6</c:v>
                </c:pt>
                <c:pt idx="25">
                  <c:v>4.7966029999999998E-6</c:v>
                </c:pt>
                <c:pt idx="26">
                  <c:v>5.492587E-6</c:v>
                </c:pt>
                <c:pt idx="27">
                  <c:v>6.0561969999999998E-6</c:v>
                </c:pt>
                <c:pt idx="28">
                  <c:v>6.5117239999999997E-6</c:v>
                </c:pt>
                <c:pt idx="29">
                  <c:v>6.8867639999999997E-6</c:v>
                </c:pt>
                <c:pt idx="30">
                  <c:v>7.204283E-6</c:v>
                </c:pt>
                <c:pt idx="31">
                  <c:v>7.4813760000000002E-6</c:v>
                </c:pt>
                <c:pt idx="32">
                  <c:v>7.7298209999999992E-6</c:v>
                </c:pt>
                <c:pt idx="33">
                  <c:v>7.9572110000000007E-6</c:v>
                </c:pt>
                <c:pt idx="34">
                  <c:v>8.1684850000000004E-6</c:v>
                </c:pt>
                <c:pt idx="35">
                  <c:v>8.3669180000000004E-6</c:v>
                </c:pt>
                <c:pt idx="36">
                  <c:v>8.5547309999999994E-6</c:v>
                </c:pt>
                <c:pt idx="37">
                  <c:v>8.7334959999999994E-6</c:v>
                </c:pt>
                <c:pt idx="38">
                  <c:v>8.9043959999999997E-6</c:v>
                </c:pt>
                <c:pt idx="39">
                  <c:v>9.0683260000000004E-6</c:v>
                </c:pt>
                <c:pt idx="40">
                  <c:v>9.2260120000000006E-6</c:v>
                </c:pt>
                <c:pt idx="41">
                  <c:v>9.3780219999999992E-6</c:v>
                </c:pt>
                <c:pt idx="42">
                  <c:v>9.5249359999999994E-6</c:v>
                </c:pt>
                <c:pt idx="43">
                  <c:v>9.667149E-6</c:v>
                </c:pt>
                <c:pt idx="44">
                  <c:v>9.8050330000000004E-6</c:v>
                </c:pt>
                <c:pt idx="45">
                  <c:v>9.9389179999999999E-6</c:v>
                </c:pt>
                <c:pt idx="46">
                  <c:v>1.0069089999999999E-5</c:v>
                </c:pt>
                <c:pt idx="47">
                  <c:v>1.01958E-5</c:v>
                </c:pt>
                <c:pt idx="48">
                  <c:v>1.0319249999999999E-5</c:v>
                </c:pt>
                <c:pt idx="49">
                  <c:v>1.0439670000000001E-5</c:v>
                </c:pt>
                <c:pt idx="50">
                  <c:v>1.0557240000000001E-5</c:v>
                </c:pt>
                <c:pt idx="51">
                  <c:v>1.0672129999999999E-5</c:v>
                </c:pt>
                <c:pt idx="52">
                  <c:v>1.078453E-5</c:v>
                </c:pt>
                <c:pt idx="53">
                  <c:v>1.0894509999999999E-5</c:v>
                </c:pt>
                <c:pt idx="54">
                  <c:v>1.100226E-5</c:v>
                </c:pt>
                <c:pt idx="55">
                  <c:v>1.1107829999999999E-5</c:v>
                </c:pt>
                <c:pt idx="56">
                  <c:v>1.1211379999999999E-5</c:v>
                </c:pt>
                <c:pt idx="57">
                  <c:v>1.1313E-5</c:v>
                </c:pt>
                <c:pt idx="58">
                  <c:v>1.1412689999999999E-5</c:v>
                </c:pt>
                <c:pt idx="59">
                  <c:v>1.151063E-5</c:v>
                </c:pt>
                <c:pt idx="60">
                  <c:v>1.160691E-5</c:v>
                </c:pt>
                <c:pt idx="61">
                  <c:v>1.1701540000000001E-5</c:v>
                </c:pt>
                <c:pt idx="62">
                  <c:v>1.179462E-5</c:v>
                </c:pt>
                <c:pt idx="63">
                  <c:v>1.1886190000000001E-5</c:v>
                </c:pt>
                <c:pt idx="64">
                  <c:v>1.197634E-5</c:v>
                </c:pt>
                <c:pt idx="65">
                  <c:v>1.206509E-5</c:v>
                </c:pt>
                <c:pt idx="66">
                  <c:v>1.2152520000000001E-5</c:v>
                </c:pt>
                <c:pt idx="67">
                  <c:v>1.2238660000000001E-5</c:v>
                </c:pt>
                <c:pt idx="68">
                  <c:v>1.232355E-5</c:v>
                </c:pt>
                <c:pt idx="69">
                  <c:v>1.2407279999999999E-5</c:v>
                </c:pt>
                <c:pt idx="70">
                  <c:v>1.248987E-5</c:v>
                </c:pt>
                <c:pt idx="71">
                  <c:v>1.257134E-5</c:v>
                </c:pt>
                <c:pt idx="72">
                  <c:v>1.265173E-5</c:v>
                </c:pt>
                <c:pt idx="73">
                  <c:v>1.2731079999999999E-5</c:v>
                </c:pt>
                <c:pt idx="74">
                  <c:v>1.280941E-5</c:v>
                </c:pt>
                <c:pt idx="75">
                  <c:v>1.288677E-5</c:v>
                </c:pt>
                <c:pt idx="76">
                  <c:v>1.2963190000000001E-5</c:v>
                </c:pt>
                <c:pt idx="77">
                  <c:v>1.303871E-5</c:v>
                </c:pt>
                <c:pt idx="78">
                  <c:v>1.311332E-5</c:v>
                </c:pt>
                <c:pt idx="79">
                  <c:v>1.318708E-5</c:v>
                </c:pt>
                <c:pt idx="80">
                  <c:v>1.3260010000000001E-5</c:v>
                </c:pt>
                <c:pt idx="81">
                  <c:v>1.3332100000000001E-5</c:v>
                </c:pt>
                <c:pt idx="82">
                  <c:v>1.340343E-5</c:v>
                </c:pt>
                <c:pt idx="83">
                  <c:v>1.3473989999999999E-5</c:v>
                </c:pt>
                <c:pt idx="84">
                  <c:v>1.3543779999999999E-5</c:v>
                </c:pt>
                <c:pt idx="85">
                  <c:v>1.361285E-5</c:v>
                </c:pt>
                <c:pt idx="86">
                  <c:v>1.36812E-5</c:v>
                </c:pt>
                <c:pt idx="87">
                  <c:v>1.374885E-5</c:v>
                </c:pt>
                <c:pt idx="88">
                  <c:v>1.3815829999999999E-5</c:v>
                </c:pt>
                <c:pt idx="89">
                  <c:v>1.388214E-5</c:v>
                </c:pt>
                <c:pt idx="90">
                  <c:v>1.394782E-5</c:v>
                </c:pt>
                <c:pt idx="91">
                  <c:v>1.401286E-5</c:v>
                </c:pt>
                <c:pt idx="92">
                  <c:v>1.4077289999999999E-5</c:v>
                </c:pt>
                <c:pt idx="93">
                  <c:v>1.414111E-5</c:v>
                </c:pt>
                <c:pt idx="94">
                  <c:v>1.420434E-5</c:v>
                </c:pt>
                <c:pt idx="95">
                  <c:v>1.426699E-5</c:v>
                </c:pt>
                <c:pt idx="96">
                  <c:v>1.4329090000000001E-5</c:v>
                </c:pt>
                <c:pt idx="97">
                  <c:v>1.4390649999999999E-5</c:v>
                </c:pt>
                <c:pt idx="98">
                  <c:v>1.4451650000000001E-5</c:v>
                </c:pt>
                <c:pt idx="99">
                  <c:v>1.451215E-5</c:v>
                </c:pt>
                <c:pt idx="100">
                  <c:v>1.4572100000000001E-5</c:v>
                </c:pt>
                <c:pt idx="101">
                  <c:v>1.463157E-5</c:v>
                </c:pt>
                <c:pt idx="102">
                  <c:v>1.469054E-5</c:v>
                </c:pt>
                <c:pt idx="103">
                  <c:v>1.474904E-5</c:v>
                </c:pt>
                <c:pt idx="104">
                  <c:v>1.4807070000000001E-5</c:v>
                </c:pt>
                <c:pt idx="105">
                  <c:v>1.486462E-5</c:v>
                </c:pt>
                <c:pt idx="106">
                  <c:v>1.492171E-5</c:v>
                </c:pt>
                <c:pt idx="107">
                  <c:v>1.497837E-5</c:v>
                </c:pt>
                <c:pt idx="108">
                  <c:v>1.503462E-5</c:v>
                </c:pt>
                <c:pt idx="109">
                  <c:v>1.5090380000000001E-5</c:v>
                </c:pt>
                <c:pt idx="110">
                  <c:v>1.514573E-5</c:v>
                </c:pt>
                <c:pt idx="111">
                  <c:v>1.520068E-5</c:v>
                </c:pt>
                <c:pt idx="112">
                  <c:v>1.525521E-5</c:v>
                </c:pt>
                <c:pt idx="113">
                  <c:v>1.530936E-5</c:v>
                </c:pt>
                <c:pt idx="114">
                  <c:v>1.5363109999999999E-5</c:v>
                </c:pt>
                <c:pt idx="115">
                  <c:v>1.5416460000000001E-5</c:v>
                </c:pt>
                <c:pt idx="116">
                  <c:v>1.546943E-5</c:v>
                </c:pt>
                <c:pt idx="117">
                  <c:v>1.5522050000000002E-5</c:v>
                </c:pt>
                <c:pt idx="118">
                  <c:v>1.5574300000000001E-5</c:v>
                </c:pt>
                <c:pt idx="119">
                  <c:v>1.56262E-5</c:v>
                </c:pt>
                <c:pt idx="120">
                  <c:v>1.5677750000000001E-5</c:v>
                </c:pt>
                <c:pt idx="121">
                  <c:v>1.5728950000000001E-5</c:v>
                </c:pt>
                <c:pt idx="122">
                  <c:v>1.577978E-5</c:v>
                </c:pt>
                <c:pt idx="123">
                  <c:v>1.5830310000000001E-5</c:v>
                </c:pt>
                <c:pt idx="124">
                  <c:v>1.5880469999999999E-5</c:v>
                </c:pt>
                <c:pt idx="125">
                  <c:v>1.5930339999999998E-5</c:v>
                </c:pt>
                <c:pt idx="126">
                  <c:v>1.5979880000000001E-5</c:v>
                </c:pt>
                <c:pt idx="127">
                  <c:v>1.6029109999999999E-5</c:v>
                </c:pt>
                <c:pt idx="128">
                  <c:v>1.607803E-5</c:v>
                </c:pt>
                <c:pt idx="129">
                  <c:v>1.6126639999999998E-5</c:v>
                </c:pt>
                <c:pt idx="130">
                  <c:v>1.6174929999999999E-5</c:v>
                </c:pt>
                <c:pt idx="131">
                  <c:v>1.622294E-5</c:v>
                </c:pt>
                <c:pt idx="132">
                  <c:v>1.627065E-5</c:v>
                </c:pt>
                <c:pt idx="133">
                  <c:v>1.631807E-5</c:v>
                </c:pt>
                <c:pt idx="134">
                  <c:v>1.636519E-5</c:v>
                </c:pt>
                <c:pt idx="135">
                  <c:v>1.6412050000000002E-5</c:v>
                </c:pt>
                <c:pt idx="136">
                  <c:v>1.6458649999999999E-5</c:v>
                </c:pt>
                <c:pt idx="137">
                  <c:v>1.6504990000000001E-5</c:v>
                </c:pt>
                <c:pt idx="138">
                  <c:v>1.6551040000000001E-5</c:v>
                </c:pt>
                <c:pt idx="139">
                  <c:v>1.6596839999999999E-5</c:v>
                </c:pt>
                <c:pt idx="140">
                  <c:v>1.664237E-5</c:v>
                </c:pt>
                <c:pt idx="141">
                  <c:v>1.6687649999999999E-5</c:v>
                </c:pt>
                <c:pt idx="142">
                  <c:v>1.673266E-5</c:v>
                </c:pt>
                <c:pt idx="143">
                  <c:v>1.677745E-5</c:v>
                </c:pt>
                <c:pt idx="144">
                  <c:v>1.682197E-5</c:v>
                </c:pt>
                <c:pt idx="145">
                  <c:v>1.6866250000000001E-5</c:v>
                </c:pt>
                <c:pt idx="146">
                  <c:v>1.69103E-5</c:v>
                </c:pt>
                <c:pt idx="147">
                  <c:v>1.6954110000000002E-5</c:v>
                </c:pt>
                <c:pt idx="148">
                  <c:v>1.699767E-5</c:v>
                </c:pt>
                <c:pt idx="149">
                  <c:v>1.704103E-5</c:v>
                </c:pt>
                <c:pt idx="150">
                  <c:v>1.7084140000000001E-5</c:v>
                </c:pt>
                <c:pt idx="151">
                  <c:v>1.7127050000000001E-5</c:v>
                </c:pt>
                <c:pt idx="152">
                  <c:v>1.7169730000000001E-5</c:v>
                </c:pt>
                <c:pt idx="153">
                  <c:v>1.721218E-5</c:v>
                </c:pt>
                <c:pt idx="154">
                  <c:v>1.7254409999999999E-5</c:v>
                </c:pt>
                <c:pt idx="155">
                  <c:v>1.7296420000000001E-5</c:v>
                </c:pt>
                <c:pt idx="156">
                  <c:v>1.733825E-5</c:v>
                </c:pt>
                <c:pt idx="157">
                  <c:v>1.737986E-5</c:v>
                </c:pt>
                <c:pt idx="158">
                  <c:v>1.7421249999999999E-5</c:v>
                </c:pt>
                <c:pt idx="159">
                  <c:v>1.7462460000000002E-5</c:v>
                </c:pt>
                <c:pt idx="160">
                  <c:v>1.750346E-5</c:v>
                </c:pt>
                <c:pt idx="161">
                  <c:v>1.7544250000000001E-5</c:v>
                </c:pt>
                <c:pt idx="162">
                  <c:v>1.7584850000000002E-5</c:v>
                </c:pt>
                <c:pt idx="163">
                  <c:v>1.7625259999999999E-5</c:v>
                </c:pt>
                <c:pt idx="164">
                  <c:v>1.7665480000000001E-5</c:v>
                </c:pt>
                <c:pt idx="165">
                  <c:v>1.7705499999999998E-5</c:v>
                </c:pt>
                <c:pt idx="166">
                  <c:v>1.774533E-5</c:v>
                </c:pt>
                <c:pt idx="167">
                  <c:v>1.7784970000000001E-5</c:v>
                </c:pt>
                <c:pt idx="168">
                  <c:v>1.7824449999999998E-5</c:v>
                </c:pt>
                <c:pt idx="169">
                  <c:v>1.7863739999999999E-5</c:v>
                </c:pt>
                <c:pt idx="170">
                  <c:v>1.790284E-5</c:v>
                </c:pt>
                <c:pt idx="171">
                  <c:v>1.794178E-5</c:v>
                </c:pt>
                <c:pt idx="172">
                  <c:v>1.7980540000000001E-5</c:v>
                </c:pt>
                <c:pt idx="173">
                  <c:v>1.8019109999999999E-5</c:v>
                </c:pt>
                <c:pt idx="174">
                  <c:v>1.8057519999999999E-5</c:v>
                </c:pt>
                <c:pt idx="175">
                  <c:v>1.8095769999999998E-5</c:v>
                </c:pt>
                <c:pt idx="176">
                  <c:v>1.8133839999999998E-5</c:v>
                </c:pt>
                <c:pt idx="177">
                  <c:v>1.817174E-5</c:v>
                </c:pt>
                <c:pt idx="178">
                  <c:v>1.8209480000000001E-5</c:v>
                </c:pt>
                <c:pt idx="179">
                  <c:v>1.8247060000000001E-5</c:v>
                </c:pt>
                <c:pt idx="180">
                  <c:v>1.828449E-5</c:v>
                </c:pt>
                <c:pt idx="181">
                  <c:v>1.8321750000000001E-5</c:v>
                </c:pt>
                <c:pt idx="182">
                  <c:v>1.8358850000000001E-5</c:v>
                </c:pt>
                <c:pt idx="183">
                  <c:v>1.8395800000000001E-5</c:v>
                </c:pt>
                <c:pt idx="184">
                  <c:v>1.843259E-5</c:v>
                </c:pt>
                <c:pt idx="185">
                  <c:v>1.8469230000000001E-5</c:v>
                </c:pt>
                <c:pt idx="186">
                  <c:v>1.8505709999999999E-5</c:v>
                </c:pt>
                <c:pt idx="187">
                  <c:v>1.854205E-5</c:v>
                </c:pt>
                <c:pt idx="188">
                  <c:v>1.8578240000000001E-5</c:v>
                </c:pt>
                <c:pt idx="189">
                  <c:v>1.8614280000000001E-5</c:v>
                </c:pt>
                <c:pt idx="190">
                  <c:v>1.8650170000000001E-5</c:v>
                </c:pt>
                <c:pt idx="191">
                  <c:v>1.8685929999999999E-5</c:v>
                </c:pt>
                <c:pt idx="192">
                  <c:v>1.8721529999999999E-5</c:v>
                </c:pt>
                <c:pt idx="193">
                  <c:v>1.8757010000000001E-5</c:v>
                </c:pt>
                <c:pt idx="194">
                  <c:v>1.8792329999999998E-5</c:v>
                </c:pt>
                <c:pt idx="195">
                  <c:v>1.882752E-5</c:v>
                </c:pt>
                <c:pt idx="196">
                  <c:v>1.8862559999999999E-5</c:v>
                </c:pt>
                <c:pt idx="197">
                  <c:v>1.8897470000000001E-5</c:v>
                </c:pt>
                <c:pt idx="198">
                  <c:v>1.8932259999999999E-5</c:v>
                </c:pt>
                <c:pt idx="199">
                  <c:v>1.896691E-5</c:v>
                </c:pt>
                <c:pt idx="200">
                  <c:v>1.9001429999999999E-5</c:v>
                </c:pt>
                <c:pt idx="201">
                  <c:v>1.9035809999999999E-5</c:v>
                </c:pt>
                <c:pt idx="202">
                  <c:v>1.9070059999999999E-5</c:v>
                </c:pt>
                <c:pt idx="203">
                  <c:v>1.9104180000000001E-5</c:v>
                </c:pt>
                <c:pt idx="204">
                  <c:v>1.9138180000000001E-5</c:v>
                </c:pt>
                <c:pt idx="205">
                  <c:v>1.9172049999999999E-5</c:v>
                </c:pt>
                <c:pt idx="206">
                  <c:v>1.9205790000000001E-5</c:v>
                </c:pt>
                <c:pt idx="207">
                  <c:v>1.9239410000000002E-5</c:v>
                </c:pt>
                <c:pt idx="208">
                  <c:v>1.927291E-5</c:v>
                </c:pt>
                <c:pt idx="209">
                  <c:v>1.930628E-5</c:v>
                </c:pt>
                <c:pt idx="210">
                  <c:v>1.9339529999999999E-5</c:v>
                </c:pt>
                <c:pt idx="211">
                  <c:v>1.9372659999999999E-5</c:v>
                </c:pt>
                <c:pt idx="212">
                  <c:v>1.9405680000000002E-5</c:v>
                </c:pt>
                <c:pt idx="213">
                  <c:v>1.9438579999999999E-5</c:v>
                </c:pt>
                <c:pt idx="214">
                  <c:v>1.9471359999999999E-5</c:v>
                </c:pt>
                <c:pt idx="215">
                  <c:v>1.950402E-5</c:v>
                </c:pt>
                <c:pt idx="216">
                  <c:v>1.9536580000000001E-5</c:v>
                </c:pt>
                <c:pt idx="217">
                  <c:v>1.9569009999999999E-5</c:v>
                </c:pt>
                <c:pt idx="218">
                  <c:v>1.960133E-5</c:v>
                </c:pt>
                <c:pt idx="219">
                  <c:v>1.963354E-5</c:v>
                </c:pt>
                <c:pt idx="220">
                  <c:v>1.966565E-5</c:v>
                </c:pt>
                <c:pt idx="221">
                  <c:v>1.9697639999999999E-5</c:v>
                </c:pt>
                <c:pt idx="222">
                  <c:v>1.9729519999999999E-5</c:v>
                </c:pt>
                <c:pt idx="223">
                  <c:v>1.9761289999999999E-5</c:v>
                </c:pt>
                <c:pt idx="224">
                  <c:v>1.9792959999999999E-5</c:v>
                </c:pt>
                <c:pt idx="225">
                  <c:v>1.9824520000000001E-5</c:v>
                </c:pt>
                <c:pt idx="226">
                  <c:v>1.9855960000000002E-5</c:v>
                </c:pt>
                <c:pt idx="227">
                  <c:v>1.9887309999999999E-5</c:v>
                </c:pt>
                <c:pt idx="228">
                  <c:v>1.991856E-5</c:v>
                </c:pt>
                <c:pt idx="229">
                  <c:v>1.9949689999999999E-5</c:v>
                </c:pt>
                <c:pt idx="230">
                  <c:v>1.9980729999999999E-5</c:v>
                </c:pt>
                <c:pt idx="231">
                  <c:v>2.0011660000000001E-5</c:v>
                </c:pt>
                <c:pt idx="232">
                  <c:v>2.0042489999999999E-5</c:v>
                </c:pt>
                <c:pt idx="233">
                  <c:v>2.007321E-5</c:v>
                </c:pt>
                <c:pt idx="234">
                  <c:v>2.0103849999999999E-5</c:v>
                </c:pt>
                <c:pt idx="235">
                  <c:v>2.0134390000000001E-5</c:v>
                </c:pt>
                <c:pt idx="236">
                  <c:v>2.0164829999999999E-5</c:v>
                </c:pt>
                <c:pt idx="237">
                  <c:v>2.0195170000000001E-5</c:v>
                </c:pt>
                <c:pt idx="238">
                  <c:v>2.0225419999999999E-5</c:v>
                </c:pt>
                <c:pt idx="239">
                  <c:v>2.025556E-5</c:v>
                </c:pt>
                <c:pt idx="240">
                  <c:v>2.0285619999999999E-5</c:v>
                </c:pt>
                <c:pt idx="241">
                  <c:v>2.0315589999999998E-5</c:v>
                </c:pt>
                <c:pt idx="242">
                  <c:v>2.0345460000000001E-5</c:v>
                </c:pt>
                <c:pt idx="243">
                  <c:v>2.037523E-5</c:v>
                </c:pt>
                <c:pt idx="244">
                  <c:v>2.0404909999999999E-5</c:v>
                </c:pt>
                <c:pt idx="245">
                  <c:v>2.0434499999999999E-5</c:v>
                </c:pt>
                <c:pt idx="246">
                  <c:v>2.0463989999999999E-5</c:v>
                </c:pt>
                <c:pt idx="247">
                  <c:v>2.0493389999999999E-5</c:v>
                </c:pt>
                <c:pt idx="248">
                  <c:v>2.052271E-5</c:v>
                </c:pt>
                <c:pt idx="249">
                  <c:v>2.0551940000000002E-5</c:v>
                </c:pt>
                <c:pt idx="250">
                  <c:v>2.058108E-5</c:v>
                </c:pt>
              </c:numCache>
            </c:numRef>
          </c:yVal>
          <c:smooth val="1"/>
          <c:extLst>
            <c:ext xmlns:c16="http://schemas.microsoft.com/office/drawing/2014/chart" uri="{C3380CC4-5D6E-409C-BE32-E72D297353CC}">
              <c16:uniqueId val="{00000015-4D4C-4B1C-89A4-3D3AFACA9F2D}"/>
            </c:ext>
          </c:extLst>
        </c:ser>
        <c:ser>
          <c:idx val="22"/>
          <c:order val="22"/>
          <c:tx>
            <c:strRef>
              <c:f>marine01!$AA$1</c:f>
              <c:strCache>
                <c:ptCount val="1"/>
                <c:pt idx="0">
                  <c:v>Dp(1.30938E-07) </c:v>
                </c:pt>
              </c:strCache>
            </c:strRef>
          </c:tx>
          <c:spPr>
            <a:ln w="12700">
              <a:solidFill>
                <a:srgbClr val="666699"/>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marine01!$AA$2:$AA$252</c:f>
              <c:numCache>
                <c:formatCode>0.00E+00</c:formatCode>
                <c:ptCount val="251"/>
                <c:pt idx="0">
                  <c:v>2.6100919999999999E-7</c:v>
                </c:pt>
                <c:pt idx="1">
                  <c:v>3.0953930000000001E-7</c:v>
                </c:pt>
                <c:pt idx="2">
                  <c:v>3.1444050000000002E-7</c:v>
                </c:pt>
                <c:pt idx="3">
                  <c:v>3.1974500000000001E-7</c:v>
                </c:pt>
                <c:pt idx="4">
                  <c:v>3.2549510000000001E-7</c:v>
                </c:pt>
                <c:pt idx="5">
                  <c:v>3.3175250000000001E-7</c:v>
                </c:pt>
                <c:pt idx="6">
                  <c:v>3.3859589999999998E-7</c:v>
                </c:pt>
                <c:pt idx="7">
                  <c:v>3.461251E-7</c:v>
                </c:pt>
                <c:pt idx="8">
                  <c:v>3.5446660000000002E-7</c:v>
                </c:pt>
                <c:pt idx="9">
                  <c:v>3.6378430000000003E-7</c:v>
                </c:pt>
                <c:pt idx="10">
                  <c:v>3.7429429999999998E-7</c:v>
                </c:pt>
                <c:pt idx="11">
                  <c:v>3.8628939999999999E-7</c:v>
                </c:pt>
                <c:pt idx="12">
                  <c:v>4.0017519999999998E-7</c:v>
                </c:pt>
                <c:pt idx="13">
                  <c:v>4.165427E-7</c:v>
                </c:pt>
                <c:pt idx="14">
                  <c:v>4.3628339999999999E-7</c:v>
                </c:pt>
                <c:pt idx="15">
                  <c:v>4.608277E-7</c:v>
                </c:pt>
                <c:pt idx="16">
                  <c:v>4.926677E-7</c:v>
                </c:pt>
                <c:pt idx="17">
                  <c:v>5.365827E-7</c:v>
                </c:pt>
                <c:pt idx="18">
                  <c:v>6.0311679999999995E-7</c:v>
                </c:pt>
                <c:pt idx="19">
                  <c:v>7.1961359999999995E-7</c:v>
                </c:pt>
                <c:pt idx="20">
                  <c:v>9.6329089999999997E-7</c:v>
                </c:pt>
                <c:pt idx="21">
                  <c:v>1.470105E-6</c:v>
                </c:pt>
                <c:pt idx="22">
                  <c:v>2.2651690000000001E-6</c:v>
                </c:pt>
                <c:pt idx="23">
                  <c:v>3.1991180000000001E-6</c:v>
                </c:pt>
                <c:pt idx="24">
                  <c:v>4.1211240000000001E-6</c:v>
                </c:pt>
                <c:pt idx="25">
                  <c:v>4.9423780000000001E-6</c:v>
                </c:pt>
                <c:pt idx="26">
                  <c:v>5.6293249999999997E-6</c:v>
                </c:pt>
                <c:pt idx="27">
                  <c:v>6.1864590000000003E-6</c:v>
                </c:pt>
                <c:pt idx="28">
                  <c:v>6.6372919999999997E-6</c:v>
                </c:pt>
                <c:pt idx="29">
                  <c:v>7.0088149999999999E-6</c:v>
                </c:pt>
                <c:pt idx="30">
                  <c:v>7.3235890000000004E-6</c:v>
                </c:pt>
                <c:pt idx="31">
                  <c:v>7.5984430000000001E-6</c:v>
                </c:pt>
                <c:pt idx="32">
                  <c:v>7.8449920000000001E-6</c:v>
                </c:pt>
                <c:pt idx="33">
                  <c:v>8.0707250000000006E-6</c:v>
                </c:pt>
                <c:pt idx="34">
                  <c:v>8.2805210000000005E-6</c:v>
                </c:pt>
                <c:pt idx="35">
                  <c:v>8.4776149999999993E-6</c:v>
                </c:pt>
                <c:pt idx="36">
                  <c:v>8.6641989999999997E-6</c:v>
                </c:pt>
                <c:pt idx="37">
                  <c:v>8.8418280000000006E-6</c:v>
                </c:pt>
                <c:pt idx="38">
                  <c:v>9.0116700000000001E-6</c:v>
                </c:pt>
                <c:pt idx="39">
                  <c:v>9.1746099999999992E-6</c:v>
                </c:pt>
                <c:pt idx="40">
                  <c:v>9.3313660000000005E-6</c:v>
                </c:pt>
                <c:pt idx="41">
                  <c:v>9.482499E-6</c:v>
                </c:pt>
                <c:pt idx="42">
                  <c:v>9.6285820000000004E-6</c:v>
                </c:pt>
                <c:pt idx="43">
                  <c:v>9.7700070000000005E-6</c:v>
                </c:pt>
                <c:pt idx="44">
                  <c:v>9.9071409999999992E-6</c:v>
                </c:pt>
                <c:pt idx="45">
                  <c:v>1.004031E-5</c:v>
                </c:pt>
                <c:pt idx="46">
                  <c:v>1.01698E-5</c:v>
                </c:pt>
                <c:pt idx="47">
                  <c:v>1.029586E-5</c:v>
                </c:pt>
                <c:pt idx="48">
                  <c:v>1.0418679999999999E-5</c:v>
                </c:pt>
                <c:pt idx="49">
                  <c:v>1.053849E-5</c:v>
                </c:pt>
                <c:pt idx="50">
                  <c:v>1.0655489999999999E-5</c:v>
                </c:pt>
                <c:pt idx="51">
                  <c:v>1.0769819999999999E-5</c:v>
                </c:pt>
                <c:pt idx="52">
                  <c:v>1.088168E-5</c:v>
                </c:pt>
                <c:pt idx="53">
                  <c:v>1.099114E-5</c:v>
                </c:pt>
                <c:pt idx="54">
                  <c:v>1.109839E-5</c:v>
                </c:pt>
                <c:pt idx="55">
                  <c:v>1.120347E-5</c:v>
                </c:pt>
                <c:pt idx="56">
                  <c:v>1.1306549999999999E-5</c:v>
                </c:pt>
                <c:pt idx="57">
                  <c:v>1.140771E-5</c:v>
                </c:pt>
                <c:pt idx="58">
                  <c:v>1.1506960000000001E-5</c:v>
                </c:pt>
                <c:pt idx="59">
                  <c:v>1.1604480000000001E-5</c:v>
                </c:pt>
                <c:pt idx="60">
                  <c:v>1.170034E-5</c:v>
                </c:pt>
                <c:pt idx="61">
                  <c:v>1.1794559999999999E-5</c:v>
                </c:pt>
                <c:pt idx="62">
                  <c:v>1.188725E-5</c:v>
                </c:pt>
                <c:pt idx="63">
                  <c:v>1.1978430000000001E-5</c:v>
                </c:pt>
                <c:pt idx="64">
                  <c:v>1.2068200000000001E-5</c:v>
                </c:pt>
                <c:pt idx="65">
                  <c:v>1.2156590000000001E-5</c:v>
                </c:pt>
                <c:pt idx="66">
                  <c:v>1.224366E-5</c:v>
                </c:pt>
                <c:pt idx="67">
                  <c:v>1.2329449999999999E-5</c:v>
                </c:pt>
                <c:pt idx="68">
                  <c:v>1.2414E-5</c:v>
                </c:pt>
                <c:pt idx="69">
                  <c:v>1.24974E-5</c:v>
                </c:pt>
                <c:pt idx="70">
                  <c:v>1.257966E-5</c:v>
                </c:pt>
                <c:pt idx="71">
                  <c:v>1.2660820000000001E-5</c:v>
                </c:pt>
                <c:pt idx="72">
                  <c:v>1.27409E-5</c:v>
                </c:pt>
                <c:pt idx="73">
                  <c:v>1.281994E-5</c:v>
                </c:pt>
                <c:pt idx="74">
                  <c:v>1.2897979999999999E-5</c:v>
                </c:pt>
                <c:pt idx="75">
                  <c:v>1.297505E-5</c:v>
                </c:pt>
                <c:pt idx="76">
                  <c:v>1.305118E-5</c:v>
                </c:pt>
                <c:pt idx="77">
                  <c:v>1.312642E-5</c:v>
                </c:pt>
                <c:pt idx="78">
                  <c:v>1.3200750000000001E-5</c:v>
                </c:pt>
                <c:pt idx="79">
                  <c:v>1.327424E-5</c:v>
                </c:pt>
                <c:pt idx="80">
                  <c:v>1.334691E-5</c:v>
                </c:pt>
                <c:pt idx="81">
                  <c:v>1.341874E-5</c:v>
                </c:pt>
                <c:pt idx="82">
                  <c:v>1.3489820000000001E-5</c:v>
                </c:pt>
                <c:pt idx="83">
                  <c:v>1.356013E-5</c:v>
                </c:pt>
                <c:pt idx="84">
                  <c:v>1.3629670000000001E-5</c:v>
                </c:pt>
                <c:pt idx="85">
                  <c:v>1.3698499999999999E-5</c:v>
                </c:pt>
                <c:pt idx="86">
                  <c:v>1.3766619999999999E-5</c:v>
                </c:pt>
                <c:pt idx="87">
                  <c:v>1.383403E-5</c:v>
                </c:pt>
                <c:pt idx="88">
                  <c:v>1.3900779999999999E-5</c:v>
                </c:pt>
                <c:pt idx="89">
                  <c:v>1.396687E-5</c:v>
                </c:pt>
                <c:pt idx="90">
                  <c:v>1.4032319999999999E-5</c:v>
                </c:pt>
                <c:pt idx="91">
                  <c:v>1.4097149999999999E-5</c:v>
                </c:pt>
                <c:pt idx="92">
                  <c:v>1.416136E-5</c:v>
                </c:pt>
                <c:pt idx="93">
                  <c:v>1.422497E-5</c:v>
                </c:pt>
                <c:pt idx="94">
                  <c:v>1.428799E-5</c:v>
                </c:pt>
                <c:pt idx="95">
                  <c:v>1.4350429999999999E-5</c:v>
                </c:pt>
                <c:pt idx="96">
                  <c:v>1.441233E-5</c:v>
                </c:pt>
                <c:pt idx="97">
                  <c:v>1.4473689999999999E-5</c:v>
                </c:pt>
                <c:pt idx="98">
                  <c:v>1.45345E-5</c:v>
                </c:pt>
                <c:pt idx="99">
                  <c:v>1.45948E-5</c:v>
                </c:pt>
                <c:pt idx="100">
                  <c:v>1.4654559999999999E-5</c:v>
                </c:pt>
                <c:pt idx="101">
                  <c:v>1.471385E-5</c:v>
                </c:pt>
                <c:pt idx="102">
                  <c:v>1.477263E-5</c:v>
                </c:pt>
                <c:pt idx="103">
                  <c:v>1.4830950000000001E-5</c:v>
                </c:pt>
                <c:pt idx="104">
                  <c:v>1.488879E-5</c:v>
                </c:pt>
                <c:pt idx="105">
                  <c:v>1.4946170000000001E-5</c:v>
                </c:pt>
                <c:pt idx="106">
                  <c:v>1.5003080000000001E-5</c:v>
                </c:pt>
                <c:pt idx="107">
                  <c:v>1.505957E-5</c:v>
                </c:pt>
                <c:pt idx="108">
                  <c:v>1.5115639999999999E-5</c:v>
                </c:pt>
                <c:pt idx="109">
                  <c:v>1.5171240000000001E-5</c:v>
                </c:pt>
                <c:pt idx="110">
                  <c:v>1.522642E-5</c:v>
                </c:pt>
                <c:pt idx="111">
                  <c:v>1.5281209999999999E-5</c:v>
                </c:pt>
                <c:pt idx="112">
                  <c:v>1.5335580000000001E-5</c:v>
                </c:pt>
                <c:pt idx="113">
                  <c:v>1.538956E-5</c:v>
                </c:pt>
                <c:pt idx="114">
                  <c:v>1.5443159999999999E-5</c:v>
                </c:pt>
                <c:pt idx="115">
                  <c:v>1.5496349999999999E-5</c:v>
                </c:pt>
                <c:pt idx="116">
                  <c:v>1.5549160000000001E-5</c:v>
                </c:pt>
                <c:pt idx="117">
                  <c:v>1.5601629999999999E-5</c:v>
                </c:pt>
                <c:pt idx="118">
                  <c:v>1.5653730000000001E-5</c:v>
                </c:pt>
                <c:pt idx="119">
                  <c:v>1.5705479999999999E-5</c:v>
                </c:pt>
                <c:pt idx="120">
                  <c:v>1.5756869999999999E-5</c:v>
                </c:pt>
                <c:pt idx="121">
                  <c:v>1.580793E-5</c:v>
                </c:pt>
                <c:pt idx="122">
                  <c:v>1.5858619999999999E-5</c:v>
                </c:pt>
                <c:pt idx="123">
                  <c:v>1.5909E-5</c:v>
                </c:pt>
                <c:pt idx="124">
                  <c:v>1.5959019999999999E-5</c:v>
                </c:pt>
                <c:pt idx="125">
                  <c:v>1.6008750000000002E-5</c:v>
                </c:pt>
                <c:pt idx="126">
                  <c:v>1.6058150000000001E-5</c:v>
                </c:pt>
                <c:pt idx="127">
                  <c:v>1.6107250000000001E-5</c:v>
                </c:pt>
                <c:pt idx="128">
                  <c:v>1.6156030000000001E-5</c:v>
                </c:pt>
                <c:pt idx="129">
                  <c:v>1.6204510000000001E-5</c:v>
                </c:pt>
                <c:pt idx="130">
                  <c:v>1.6252659999999998E-5</c:v>
                </c:pt>
                <c:pt idx="131">
                  <c:v>1.630054E-5</c:v>
                </c:pt>
                <c:pt idx="132">
                  <c:v>1.6348120000000002E-5</c:v>
                </c:pt>
                <c:pt idx="133">
                  <c:v>1.639541E-5</c:v>
                </c:pt>
                <c:pt idx="134">
                  <c:v>1.6442410000000001E-5</c:v>
                </c:pt>
                <c:pt idx="135">
                  <c:v>1.648914E-5</c:v>
                </c:pt>
                <c:pt idx="136">
                  <c:v>1.6535609999999999E-5</c:v>
                </c:pt>
                <c:pt idx="137">
                  <c:v>1.658183E-5</c:v>
                </c:pt>
                <c:pt idx="138">
                  <c:v>1.6627760000000001E-5</c:v>
                </c:pt>
                <c:pt idx="139">
                  <c:v>1.6673430000000001E-5</c:v>
                </c:pt>
                <c:pt idx="140">
                  <c:v>1.6718839999999999E-5</c:v>
                </c:pt>
                <c:pt idx="141">
                  <c:v>1.6764010000000001E-5</c:v>
                </c:pt>
                <c:pt idx="142">
                  <c:v>1.680889E-5</c:v>
                </c:pt>
                <c:pt idx="143">
                  <c:v>1.6853569999999999E-5</c:v>
                </c:pt>
                <c:pt idx="144">
                  <c:v>1.6897979999999998E-5</c:v>
                </c:pt>
                <c:pt idx="145">
                  <c:v>1.6942140000000001E-5</c:v>
                </c:pt>
                <c:pt idx="146">
                  <c:v>1.6986079999999998E-5</c:v>
                </c:pt>
                <c:pt idx="147">
                  <c:v>1.7029769999999999E-5</c:v>
                </c:pt>
                <c:pt idx="148">
                  <c:v>1.7073219999999999E-5</c:v>
                </c:pt>
                <c:pt idx="149">
                  <c:v>1.7116469999999999E-5</c:v>
                </c:pt>
                <c:pt idx="150">
                  <c:v>1.7159469999999999E-5</c:v>
                </c:pt>
                <c:pt idx="151">
                  <c:v>1.7202270000000001E-5</c:v>
                </c:pt>
                <c:pt idx="152">
                  <c:v>1.7244840000000001E-5</c:v>
                </c:pt>
                <c:pt idx="153">
                  <c:v>1.7287189999999999E-5</c:v>
                </c:pt>
                <c:pt idx="154">
                  <c:v>1.7329310000000001E-5</c:v>
                </c:pt>
                <c:pt idx="155">
                  <c:v>1.7371219999999999E-5</c:v>
                </c:pt>
                <c:pt idx="156">
                  <c:v>1.741294E-5</c:v>
                </c:pt>
                <c:pt idx="157">
                  <c:v>1.745445E-5</c:v>
                </c:pt>
                <c:pt idx="158">
                  <c:v>1.7495739999999999E-5</c:v>
                </c:pt>
                <c:pt idx="159">
                  <c:v>1.7536840000000001E-5</c:v>
                </c:pt>
                <c:pt idx="160">
                  <c:v>1.7577739999999999E-5</c:v>
                </c:pt>
                <c:pt idx="161">
                  <c:v>1.7618429999999999E-5</c:v>
                </c:pt>
                <c:pt idx="162">
                  <c:v>1.7658940000000001E-5</c:v>
                </c:pt>
                <c:pt idx="163">
                  <c:v>1.7699250000000002E-5</c:v>
                </c:pt>
                <c:pt idx="164">
                  <c:v>1.773937E-5</c:v>
                </c:pt>
                <c:pt idx="165">
                  <c:v>1.777929E-5</c:v>
                </c:pt>
                <c:pt idx="166">
                  <c:v>1.7819029999999999E-5</c:v>
                </c:pt>
                <c:pt idx="167">
                  <c:v>1.7858580000000001E-5</c:v>
                </c:pt>
                <c:pt idx="168">
                  <c:v>1.7897960000000001E-5</c:v>
                </c:pt>
                <c:pt idx="169">
                  <c:v>1.7937150000000002E-5</c:v>
                </c:pt>
                <c:pt idx="170">
                  <c:v>1.797616E-5</c:v>
                </c:pt>
                <c:pt idx="171">
                  <c:v>1.801501E-5</c:v>
                </c:pt>
                <c:pt idx="172">
                  <c:v>1.8053670000000001E-5</c:v>
                </c:pt>
                <c:pt idx="173">
                  <c:v>1.809216E-5</c:v>
                </c:pt>
                <c:pt idx="174">
                  <c:v>1.813047E-5</c:v>
                </c:pt>
                <c:pt idx="175">
                  <c:v>1.816863E-5</c:v>
                </c:pt>
                <c:pt idx="176">
                  <c:v>1.820661E-5</c:v>
                </c:pt>
                <c:pt idx="177">
                  <c:v>1.824443E-5</c:v>
                </c:pt>
                <c:pt idx="178">
                  <c:v>1.8282080000000001E-5</c:v>
                </c:pt>
                <c:pt idx="179">
                  <c:v>1.8319579999999999E-5</c:v>
                </c:pt>
                <c:pt idx="180">
                  <c:v>1.8356919999999998E-5</c:v>
                </c:pt>
                <c:pt idx="181">
                  <c:v>1.839409E-5</c:v>
                </c:pt>
                <c:pt idx="182">
                  <c:v>1.8431110000000001E-5</c:v>
                </c:pt>
                <c:pt idx="183">
                  <c:v>1.8467970000000001E-5</c:v>
                </c:pt>
                <c:pt idx="184">
                  <c:v>1.8504680000000001E-5</c:v>
                </c:pt>
                <c:pt idx="185">
                  <c:v>1.854123E-5</c:v>
                </c:pt>
                <c:pt idx="186">
                  <c:v>1.8577629999999999E-5</c:v>
                </c:pt>
                <c:pt idx="187">
                  <c:v>1.861388E-5</c:v>
                </c:pt>
                <c:pt idx="188">
                  <c:v>1.8649989999999999E-5</c:v>
                </c:pt>
                <c:pt idx="189">
                  <c:v>1.868595E-5</c:v>
                </c:pt>
                <c:pt idx="190">
                  <c:v>1.8721769999999999E-5</c:v>
                </c:pt>
                <c:pt idx="191">
                  <c:v>1.875744E-5</c:v>
                </c:pt>
                <c:pt idx="192">
                  <c:v>1.8792969999999999E-5</c:v>
                </c:pt>
                <c:pt idx="193">
                  <c:v>1.8828360000000001E-5</c:v>
                </c:pt>
                <c:pt idx="194">
                  <c:v>1.8863610000000001E-5</c:v>
                </c:pt>
                <c:pt idx="195">
                  <c:v>1.8898720000000001E-5</c:v>
                </c:pt>
                <c:pt idx="196">
                  <c:v>1.893368E-5</c:v>
                </c:pt>
                <c:pt idx="197">
                  <c:v>1.8968520000000001E-5</c:v>
                </c:pt>
                <c:pt idx="198">
                  <c:v>1.9003219999999999E-5</c:v>
                </c:pt>
                <c:pt idx="199">
                  <c:v>1.9037799999999999E-5</c:v>
                </c:pt>
                <c:pt idx="200">
                  <c:v>1.907225E-5</c:v>
                </c:pt>
                <c:pt idx="201">
                  <c:v>1.9106550000000001E-5</c:v>
                </c:pt>
                <c:pt idx="202">
                  <c:v>1.914073E-5</c:v>
                </c:pt>
                <c:pt idx="203">
                  <c:v>1.917478E-5</c:v>
                </c:pt>
                <c:pt idx="204">
                  <c:v>1.9208700000000001E-5</c:v>
                </c:pt>
                <c:pt idx="205">
                  <c:v>1.9242500000000001E-5</c:v>
                </c:pt>
                <c:pt idx="206">
                  <c:v>1.9276170000000001E-5</c:v>
                </c:pt>
                <c:pt idx="207">
                  <c:v>1.9309720000000001E-5</c:v>
                </c:pt>
                <c:pt idx="208">
                  <c:v>1.9343140000000001E-5</c:v>
                </c:pt>
                <c:pt idx="209">
                  <c:v>1.9376439999999999E-5</c:v>
                </c:pt>
                <c:pt idx="210">
                  <c:v>1.9409619999999999E-5</c:v>
                </c:pt>
                <c:pt idx="211">
                  <c:v>1.9442680000000001E-5</c:v>
                </c:pt>
                <c:pt idx="212">
                  <c:v>1.9475629999999999E-5</c:v>
                </c:pt>
                <c:pt idx="213">
                  <c:v>1.9508450000000001E-5</c:v>
                </c:pt>
                <c:pt idx="214">
                  <c:v>1.954117E-5</c:v>
                </c:pt>
                <c:pt idx="215">
                  <c:v>1.9573759999999999E-5</c:v>
                </c:pt>
                <c:pt idx="216">
                  <c:v>1.9606249999999999E-5</c:v>
                </c:pt>
                <c:pt idx="217">
                  <c:v>1.9638609999999999E-5</c:v>
                </c:pt>
                <c:pt idx="218">
                  <c:v>1.967087E-5</c:v>
                </c:pt>
                <c:pt idx="219">
                  <c:v>1.9703010000000002E-5</c:v>
                </c:pt>
                <c:pt idx="220">
                  <c:v>1.973505E-5</c:v>
                </c:pt>
                <c:pt idx="221">
                  <c:v>1.9766980000000001E-5</c:v>
                </c:pt>
                <c:pt idx="222">
                  <c:v>1.979879E-5</c:v>
                </c:pt>
                <c:pt idx="223">
                  <c:v>1.9830499999999999E-5</c:v>
                </c:pt>
                <c:pt idx="224">
                  <c:v>1.9862100000000001E-5</c:v>
                </c:pt>
                <c:pt idx="225">
                  <c:v>1.9893590000000001E-5</c:v>
                </c:pt>
                <c:pt idx="226">
                  <c:v>1.9924970000000001E-5</c:v>
                </c:pt>
                <c:pt idx="227">
                  <c:v>1.9956260000000001E-5</c:v>
                </c:pt>
                <c:pt idx="228">
                  <c:v>1.9987440000000001E-5</c:v>
                </c:pt>
                <c:pt idx="229">
                  <c:v>2.0018509999999999E-5</c:v>
                </c:pt>
                <c:pt idx="230">
                  <c:v>2.004948E-5</c:v>
                </c:pt>
                <c:pt idx="231">
                  <c:v>2.0080359999999999E-5</c:v>
                </c:pt>
                <c:pt idx="232">
                  <c:v>2.0111119999999999E-5</c:v>
                </c:pt>
                <c:pt idx="233">
                  <c:v>2.0141779999999999E-5</c:v>
                </c:pt>
                <c:pt idx="234">
                  <c:v>2.0172360000000001E-5</c:v>
                </c:pt>
                <c:pt idx="235">
                  <c:v>2.0202839999999998E-5</c:v>
                </c:pt>
                <c:pt idx="236">
                  <c:v>2.0233219999999999E-5</c:v>
                </c:pt>
                <c:pt idx="237">
                  <c:v>2.0263489999999999E-5</c:v>
                </c:pt>
                <c:pt idx="238">
                  <c:v>2.029368E-5</c:v>
                </c:pt>
                <c:pt idx="239">
                  <c:v>2.0323760000000001E-5</c:v>
                </c:pt>
                <c:pt idx="240">
                  <c:v>2.0353759999999999E-5</c:v>
                </c:pt>
                <c:pt idx="241">
                  <c:v>2.0383670000000001E-5</c:v>
                </c:pt>
                <c:pt idx="242">
                  <c:v>2.0413479999999999E-5</c:v>
                </c:pt>
                <c:pt idx="243">
                  <c:v>2.0443200000000001E-5</c:v>
                </c:pt>
                <c:pt idx="244">
                  <c:v>2.0472809999999999E-5</c:v>
                </c:pt>
                <c:pt idx="245">
                  <c:v>2.0502349999999999E-5</c:v>
                </c:pt>
                <c:pt idx="246">
                  <c:v>2.0531780000000001E-5</c:v>
                </c:pt>
                <c:pt idx="247">
                  <c:v>2.0561130000000001E-5</c:v>
                </c:pt>
                <c:pt idx="248">
                  <c:v>2.0590390000000001E-5</c:v>
                </c:pt>
                <c:pt idx="249">
                  <c:v>2.0619559999999999E-5</c:v>
                </c:pt>
                <c:pt idx="250">
                  <c:v>2.064864E-5</c:v>
                </c:pt>
              </c:numCache>
            </c:numRef>
          </c:yVal>
          <c:smooth val="1"/>
          <c:extLst>
            <c:ext xmlns:c16="http://schemas.microsoft.com/office/drawing/2014/chart" uri="{C3380CC4-5D6E-409C-BE32-E72D297353CC}">
              <c16:uniqueId val="{00000016-4D4C-4B1C-89A4-3D3AFACA9F2D}"/>
            </c:ext>
          </c:extLst>
        </c:ser>
        <c:ser>
          <c:idx val="23"/>
          <c:order val="23"/>
          <c:tx>
            <c:strRef>
              <c:f>marine01!$AB$1</c:f>
              <c:strCache>
                <c:ptCount val="1"/>
                <c:pt idx="0">
                  <c:v>Dp(1.43626E-07) </c:v>
                </c:pt>
              </c:strCache>
            </c:strRef>
          </c:tx>
          <c:spPr>
            <a:ln w="12700">
              <a:solidFill>
                <a:srgbClr val="969696"/>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marine01!$AB$2:$AB$252</c:f>
              <c:numCache>
                <c:formatCode>0.00E+00</c:formatCode>
                <c:ptCount val="251"/>
                <c:pt idx="0">
                  <c:v>2.8914829999999999E-7</c:v>
                </c:pt>
                <c:pt idx="1">
                  <c:v>3.412211E-7</c:v>
                </c:pt>
                <c:pt idx="2">
                  <c:v>3.4670699999999998E-7</c:v>
                </c:pt>
                <c:pt idx="3">
                  <c:v>3.526496E-7</c:v>
                </c:pt>
                <c:pt idx="4">
                  <c:v>3.5909760000000001E-7</c:v>
                </c:pt>
                <c:pt idx="5">
                  <c:v>3.6612190000000001E-7</c:v>
                </c:pt>
                <c:pt idx="6">
                  <c:v>3.7381339999999998E-7</c:v>
                </c:pt>
                <c:pt idx="7">
                  <c:v>3.8228699999999999E-7</c:v>
                </c:pt>
                <c:pt idx="8">
                  <c:v>3.9168929999999998E-7</c:v>
                </c:pt>
                <c:pt idx="9">
                  <c:v>4.0221060000000001E-7</c:v>
                </c:pt>
                <c:pt idx="10">
                  <c:v>4.1410290000000002E-7</c:v>
                </c:pt>
                <c:pt idx="11">
                  <c:v>4.2770870000000001E-7</c:v>
                </c:pt>
                <c:pt idx="12">
                  <c:v>4.4350519999999998E-7</c:v>
                </c:pt>
                <c:pt idx="13">
                  <c:v>4.6219129999999999E-7</c:v>
                </c:pt>
                <c:pt idx="14">
                  <c:v>4.8482879999999997E-7</c:v>
                </c:pt>
                <c:pt idx="15">
                  <c:v>5.1313360000000003E-7</c:v>
                </c:pt>
                <c:pt idx="16">
                  <c:v>5.5012060000000001E-7</c:v>
                </c:pt>
                <c:pt idx="17">
                  <c:v>6.0161610000000005E-7</c:v>
                </c:pt>
                <c:pt idx="18">
                  <c:v>6.8047439999999998E-7</c:v>
                </c:pt>
                <c:pt idx="19">
                  <c:v>8.1908870000000001E-7</c:v>
                </c:pt>
                <c:pt idx="20">
                  <c:v>1.0998390000000001E-6</c:v>
                </c:pt>
                <c:pt idx="21">
                  <c:v>1.6402500000000001E-6</c:v>
                </c:pt>
                <c:pt idx="22">
                  <c:v>2.440623E-6</c:v>
                </c:pt>
                <c:pt idx="23">
                  <c:v>3.3631719999999999E-6</c:v>
                </c:pt>
                <c:pt idx="24">
                  <c:v>4.2714159999999999E-6</c:v>
                </c:pt>
                <c:pt idx="25">
                  <c:v>5.0813269999999996E-6</c:v>
                </c:pt>
                <c:pt idx="26">
                  <c:v>5.7598829999999999E-6</c:v>
                </c:pt>
                <c:pt idx="27">
                  <c:v>6.3109839999999998E-6</c:v>
                </c:pt>
                <c:pt idx="28">
                  <c:v>6.7574340000000004E-6</c:v>
                </c:pt>
                <c:pt idx="29">
                  <c:v>7.1256659999999997E-6</c:v>
                </c:pt>
                <c:pt idx="30">
                  <c:v>7.4378670000000001E-6</c:v>
                </c:pt>
                <c:pt idx="31">
                  <c:v>7.7106220000000005E-6</c:v>
                </c:pt>
                <c:pt idx="32">
                  <c:v>7.9553899999999994E-6</c:v>
                </c:pt>
                <c:pt idx="33">
                  <c:v>8.1795679999999995E-6</c:v>
                </c:pt>
                <c:pt idx="34">
                  <c:v>8.3879749999999999E-6</c:v>
                </c:pt>
                <c:pt idx="35">
                  <c:v>8.5838090000000003E-6</c:v>
                </c:pt>
                <c:pt idx="36">
                  <c:v>8.7692379999999996E-6</c:v>
                </c:pt>
                <c:pt idx="37">
                  <c:v>8.9457970000000001E-6</c:v>
                </c:pt>
                <c:pt idx="38">
                  <c:v>9.1146420000000007E-6</c:v>
                </c:pt>
                <c:pt idx="39">
                  <c:v>9.2766500000000004E-6</c:v>
                </c:pt>
                <c:pt idx="40">
                  <c:v>9.4325300000000003E-6</c:v>
                </c:pt>
                <c:pt idx="41">
                  <c:v>9.5828349999999999E-6</c:v>
                </c:pt>
                <c:pt idx="42">
                  <c:v>9.7281359999999994E-6</c:v>
                </c:pt>
                <c:pt idx="43">
                  <c:v>9.8688169999999993E-6</c:v>
                </c:pt>
                <c:pt idx="44">
                  <c:v>1.000524E-5</c:v>
                </c:pt>
                <c:pt idx="45">
                  <c:v>1.0137740000000001E-5</c:v>
                </c:pt>
                <c:pt idx="46">
                  <c:v>1.026658E-5</c:v>
                </c:pt>
                <c:pt idx="47">
                  <c:v>1.0392019999999999E-5</c:v>
                </c:pt>
                <c:pt idx="48">
                  <c:v>1.051425E-5</c:v>
                </c:pt>
                <c:pt idx="49">
                  <c:v>1.063349E-5</c:v>
                </c:pt>
                <c:pt idx="50">
                  <c:v>1.074995E-5</c:v>
                </c:pt>
                <c:pt idx="51">
                  <c:v>1.0863750000000001E-5</c:v>
                </c:pt>
                <c:pt idx="52">
                  <c:v>1.0975099999999999E-5</c:v>
                </c:pt>
                <c:pt idx="53">
                  <c:v>1.1084070000000001E-5</c:v>
                </c:pt>
                <c:pt idx="54">
                  <c:v>1.1190840000000001E-5</c:v>
                </c:pt>
                <c:pt idx="55">
                  <c:v>1.129547E-5</c:v>
                </c:pt>
                <c:pt idx="56">
                  <c:v>1.13981E-5</c:v>
                </c:pt>
                <c:pt idx="57">
                  <c:v>1.1498829999999999E-5</c:v>
                </c:pt>
                <c:pt idx="58">
                  <c:v>1.159766E-5</c:v>
                </c:pt>
                <c:pt idx="59">
                  <c:v>1.169477E-5</c:v>
                </c:pt>
                <c:pt idx="60">
                  <c:v>1.179023E-5</c:v>
                </c:pt>
                <c:pt idx="61">
                  <c:v>1.188407E-5</c:v>
                </c:pt>
                <c:pt idx="62">
                  <c:v>1.197638E-5</c:v>
                </c:pt>
                <c:pt idx="63">
                  <c:v>1.20672E-5</c:v>
                </c:pt>
                <c:pt idx="64">
                  <c:v>1.2156619999999999E-5</c:v>
                </c:pt>
                <c:pt idx="65">
                  <c:v>1.224466E-5</c:v>
                </c:pt>
                <c:pt idx="66">
                  <c:v>1.23314E-5</c:v>
                </c:pt>
                <c:pt idx="67">
                  <c:v>1.241685E-5</c:v>
                </c:pt>
                <c:pt idx="68">
                  <c:v>1.250108E-5</c:v>
                </c:pt>
                <c:pt idx="69">
                  <c:v>1.258417E-5</c:v>
                </c:pt>
                <c:pt idx="70">
                  <c:v>1.266612E-5</c:v>
                </c:pt>
                <c:pt idx="71">
                  <c:v>1.274697E-5</c:v>
                </c:pt>
                <c:pt idx="72">
                  <c:v>1.2826759999999999E-5</c:v>
                </c:pt>
                <c:pt idx="73">
                  <c:v>1.290552E-5</c:v>
                </c:pt>
                <c:pt idx="74">
                  <c:v>1.2983269999999999E-5</c:v>
                </c:pt>
                <c:pt idx="75">
                  <c:v>1.3060059999999999E-5</c:v>
                </c:pt>
                <c:pt idx="76">
                  <c:v>1.3135929999999999E-5</c:v>
                </c:pt>
                <c:pt idx="77">
                  <c:v>1.3210899999999999E-5</c:v>
                </c:pt>
                <c:pt idx="78">
                  <c:v>1.328497E-5</c:v>
                </c:pt>
                <c:pt idx="79">
                  <c:v>1.3358209999999999E-5</c:v>
                </c:pt>
                <c:pt idx="80">
                  <c:v>1.3430619999999999E-5</c:v>
                </c:pt>
                <c:pt idx="81">
                  <c:v>1.350221E-5</c:v>
                </c:pt>
                <c:pt idx="82">
                  <c:v>1.357305E-5</c:v>
                </c:pt>
                <c:pt idx="83">
                  <c:v>1.3643110000000001E-5</c:v>
                </c:pt>
                <c:pt idx="84">
                  <c:v>1.371243E-5</c:v>
                </c:pt>
                <c:pt idx="85">
                  <c:v>1.378102E-5</c:v>
                </c:pt>
                <c:pt idx="86">
                  <c:v>1.384892E-5</c:v>
                </c:pt>
                <c:pt idx="87">
                  <c:v>1.3916109999999999E-5</c:v>
                </c:pt>
                <c:pt idx="88">
                  <c:v>1.398264E-5</c:v>
                </c:pt>
                <c:pt idx="89">
                  <c:v>1.404851E-5</c:v>
                </c:pt>
                <c:pt idx="90">
                  <c:v>1.4113759999999999E-5</c:v>
                </c:pt>
                <c:pt idx="91">
                  <c:v>1.4178369999999999E-5</c:v>
                </c:pt>
                <c:pt idx="92">
                  <c:v>1.424238E-5</c:v>
                </c:pt>
                <c:pt idx="93">
                  <c:v>1.430579E-5</c:v>
                </c:pt>
                <c:pt idx="94">
                  <c:v>1.436862E-5</c:v>
                </c:pt>
                <c:pt idx="95">
                  <c:v>1.443086E-5</c:v>
                </c:pt>
                <c:pt idx="96">
                  <c:v>1.449257E-5</c:v>
                </c:pt>
                <c:pt idx="97">
                  <c:v>1.455373E-5</c:v>
                </c:pt>
                <c:pt idx="98">
                  <c:v>1.461435E-5</c:v>
                </c:pt>
                <c:pt idx="99">
                  <c:v>1.4674469999999999E-5</c:v>
                </c:pt>
                <c:pt idx="100">
                  <c:v>1.473405E-5</c:v>
                </c:pt>
                <c:pt idx="101">
                  <c:v>1.479316E-5</c:v>
                </c:pt>
                <c:pt idx="102">
                  <c:v>1.485177E-5</c:v>
                </c:pt>
                <c:pt idx="103">
                  <c:v>1.490991E-5</c:v>
                </c:pt>
                <c:pt idx="104">
                  <c:v>1.496759E-5</c:v>
                </c:pt>
                <c:pt idx="105">
                  <c:v>1.502479E-5</c:v>
                </c:pt>
                <c:pt idx="106">
                  <c:v>1.5081540000000001E-5</c:v>
                </c:pt>
                <c:pt idx="107">
                  <c:v>1.513786E-5</c:v>
                </c:pt>
                <c:pt idx="108">
                  <c:v>1.519377E-5</c:v>
                </c:pt>
                <c:pt idx="109">
                  <c:v>1.524921E-5</c:v>
                </c:pt>
                <c:pt idx="110">
                  <c:v>1.530423E-5</c:v>
                </c:pt>
                <c:pt idx="111">
                  <c:v>1.535886E-5</c:v>
                </c:pt>
                <c:pt idx="112">
                  <c:v>1.5413070000000001E-5</c:v>
                </c:pt>
                <c:pt idx="113">
                  <c:v>1.5466899999999999E-5</c:v>
                </c:pt>
                <c:pt idx="114">
                  <c:v>1.5520350000000001E-5</c:v>
                </c:pt>
                <c:pt idx="115">
                  <c:v>1.5573390000000002E-5</c:v>
                </c:pt>
                <c:pt idx="116">
                  <c:v>1.5626049999999999E-5</c:v>
                </c:pt>
                <c:pt idx="117">
                  <c:v>1.5678380000000001E-5</c:v>
                </c:pt>
                <c:pt idx="118">
                  <c:v>1.573033E-5</c:v>
                </c:pt>
                <c:pt idx="119">
                  <c:v>1.5781940000000002E-5</c:v>
                </c:pt>
                <c:pt idx="120">
                  <c:v>1.5833189999999999E-5</c:v>
                </c:pt>
                <c:pt idx="121">
                  <c:v>1.588411E-5</c:v>
                </c:pt>
                <c:pt idx="122">
                  <c:v>1.5934659999999999E-5</c:v>
                </c:pt>
                <c:pt idx="123">
                  <c:v>1.5984910000000001E-5</c:v>
                </c:pt>
                <c:pt idx="124">
                  <c:v>1.603479E-5</c:v>
                </c:pt>
                <c:pt idx="125">
                  <c:v>1.6084390000000001E-5</c:v>
                </c:pt>
                <c:pt idx="126">
                  <c:v>1.6133660000000002E-5</c:v>
                </c:pt>
                <c:pt idx="127">
                  <c:v>1.6182620000000001E-5</c:v>
                </c:pt>
                <c:pt idx="128">
                  <c:v>1.623128E-5</c:v>
                </c:pt>
                <c:pt idx="129">
                  <c:v>1.6279630000000001E-5</c:v>
                </c:pt>
                <c:pt idx="130">
                  <c:v>1.6327649999999999E-5</c:v>
                </c:pt>
                <c:pt idx="131">
                  <c:v>1.637541E-5</c:v>
                </c:pt>
                <c:pt idx="132">
                  <c:v>1.642287E-5</c:v>
                </c:pt>
                <c:pt idx="133">
                  <c:v>1.6470029999999999E-5</c:v>
                </c:pt>
                <c:pt idx="134">
                  <c:v>1.6516909999999998E-5</c:v>
                </c:pt>
                <c:pt idx="135">
                  <c:v>1.656352E-5</c:v>
                </c:pt>
                <c:pt idx="136">
                  <c:v>1.660987E-5</c:v>
                </c:pt>
                <c:pt idx="137">
                  <c:v>1.665598E-5</c:v>
                </c:pt>
                <c:pt idx="138">
                  <c:v>1.6701779999999999E-5</c:v>
                </c:pt>
                <c:pt idx="139">
                  <c:v>1.6747340000000001E-5</c:v>
                </c:pt>
                <c:pt idx="140">
                  <c:v>1.6792639999999999E-5</c:v>
                </c:pt>
                <c:pt idx="141">
                  <c:v>1.6837689999999999E-5</c:v>
                </c:pt>
                <c:pt idx="142">
                  <c:v>1.688246E-5</c:v>
                </c:pt>
                <c:pt idx="143">
                  <c:v>1.6927030000000001E-5</c:v>
                </c:pt>
                <c:pt idx="144">
                  <c:v>1.6971319999999999E-5</c:v>
                </c:pt>
                <c:pt idx="145">
                  <c:v>1.7015379999999998E-5</c:v>
                </c:pt>
                <c:pt idx="146">
                  <c:v>1.7059210000000002E-5</c:v>
                </c:pt>
                <c:pt idx="147">
                  <c:v>1.7102800000000002E-5</c:v>
                </c:pt>
                <c:pt idx="148">
                  <c:v>1.7146140000000001E-5</c:v>
                </c:pt>
                <c:pt idx="149">
                  <c:v>1.718928E-5</c:v>
                </c:pt>
                <c:pt idx="150">
                  <c:v>1.7232179999999999E-5</c:v>
                </c:pt>
                <c:pt idx="151">
                  <c:v>1.7274870000000001E-5</c:v>
                </c:pt>
                <c:pt idx="152">
                  <c:v>1.731734E-5</c:v>
                </c:pt>
                <c:pt idx="153">
                  <c:v>1.7359580000000001E-5</c:v>
                </c:pt>
                <c:pt idx="154">
                  <c:v>1.74016E-5</c:v>
                </c:pt>
                <c:pt idx="155">
                  <c:v>1.7443420000000001E-5</c:v>
                </c:pt>
                <c:pt idx="156">
                  <c:v>1.7485039999999999E-5</c:v>
                </c:pt>
                <c:pt idx="157">
                  <c:v>1.7526449999999999E-5</c:v>
                </c:pt>
                <c:pt idx="158">
                  <c:v>1.756764E-5</c:v>
                </c:pt>
                <c:pt idx="159">
                  <c:v>1.7608639999999999E-5</c:v>
                </c:pt>
                <c:pt idx="160">
                  <c:v>1.7649450000000001E-5</c:v>
                </c:pt>
                <c:pt idx="161">
                  <c:v>1.7690049999999998E-5</c:v>
                </c:pt>
                <c:pt idx="162">
                  <c:v>1.773046E-5</c:v>
                </c:pt>
                <c:pt idx="163">
                  <c:v>1.777067E-5</c:v>
                </c:pt>
                <c:pt idx="164">
                  <c:v>1.7810699999999999E-5</c:v>
                </c:pt>
                <c:pt idx="165">
                  <c:v>1.785053E-5</c:v>
                </c:pt>
                <c:pt idx="166">
                  <c:v>1.7890170000000002E-5</c:v>
                </c:pt>
                <c:pt idx="167">
                  <c:v>1.7929630000000001E-5</c:v>
                </c:pt>
                <c:pt idx="168">
                  <c:v>1.7968920000000001E-5</c:v>
                </c:pt>
                <c:pt idx="169">
                  <c:v>1.8008019999999999E-5</c:v>
                </c:pt>
                <c:pt idx="170">
                  <c:v>1.8046949999999998E-5</c:v>
                </c:pt>
                <c:pt idx="171">
                  <c:v>1.8085709999999999E-5</c:v>
                </c:pt>
                <c:pt idx="172">
                  <c:v>1.8124280000000001E-5</c:v>
                </c:pt>
                <c:pt idx="173">
                  <c:v>1.816268E-5</c:v>
                </c:pt>
                <c:pt idx="174">
                  <c:v>1.8200910000000001E-5</c:v>
                </c:pt>
                <c:pt idx="175">
                  <c:v>1.8238989999999999E-5</c:v>
                </c:pt>
                <c:pt idx="176">
                  <c:v>1.827688E-5</c:v>
                </c:pt>
                <c:pt idx="177">
                  <c:v>1.831461E-5</c:v>
                </c:pt>
                <c:pt idx="178">
                  <c:v>1.8352179999999999E-5</c:v>
                </c:pt>
                <c:pt idx="179">
                  <c:v>1.838959E-5</c:v>
                </c:pt>
                <c:pt idx="180">
                  <c:v>1.8426850000000001E-5</c:v>
                </c:pt>
                <c:pt idx="181">
                  <c:v>1.8463940000000001E-5</c:v>
                </c:pt>
                <c:pt idx="182">
                  <c:v>1.850088E-5</c:v>
                </c:pt>
                <c:pt idx="183">
                  <c:v>1.8537660000000001E-5</c:v>
                </c:pt>
                <c:pt idx="184">
                  <c:v>1.8574289999999999E-5</c:v>
                </c:pt>
                <c:pt idx="185">
                  <c:v>1.8610759999999999E-5</c:v>
                </c:pt>
                <c:pt idx="186">
                  <c:v>1.8647079999999998E-5</c:v>
                </c:pt>
                <c:pt idx="187">
                  <c:v>1.8683259999999998E-5</c:v>
                </c:pt>
                <c:pt idx="188">
                  <c:v>1.8719290000000001E-5</c:v>
                </c:pt>
                <c:pt idx="189">
                  <c:v>1.8755170000000001E-5</c:v>
                </c:pt>
                <c:pt idx="190">
                  <c:v>1.8790910000000001E-5</c:v>
                </c:pt>
                <c:pt idx="191">
                  <c:v>1.88265E-5</c:v>
                </c:pt>
                <c:pt idx="192">
                  <c:v>1.886195E-5</c:v>
                </c:pt>
                <c:pt idx="193">
                  <c:v>1.8897270000000001E-5</c:v>
                </c:pt>
                <c:pt idx="194">
                  <c:v>1.8932440000000001E-5</c:v>
                </c:pt>
                <c:pt idx="195">
                  <c:v>1.896748E-5</c:v>
                </c:pt>
                <c:pt idx="196">
                  <c:v>1.9002370000000001E-5</c:v>
                </c:pt>
                <c:pt idx="197">
                  <c:v>1.903713E-5</c:v>
                </c:pt>
                <c:pt idx="198">
                  <c:v>1.9071770000000001E-5</c:v>
                </c:pt>
                <c:pt idx="199">
                  <c:v>1.9106270000000002E-5</c:v>
                </c:pt>
                <c:pt idx="200">
                  <c:v>1.914064E-5</c:v>
                </c:pt>
                <c:pt idx="201">
                  <c:v>1.917488E-5</c:v>
                </c:pt>
                <c:pt idx="202">
                  <c:v>1.9208980000000001E-5</c:v>
                </c:pt>
                <c:pt idx="203">
                  <c:v>1.9242959999999999E-5</c:v>
                </c:pt>
                <c:pt idx="204">
                  <c:v>1.9276809999999999E-5</c:v>
                </c:pt>
                <c:pt idx="205">
                  <c:v>1.931054E-5</c:v>
                </c:pt>
                <c:pt idx="206">
                  <c:v>1.9344139999999999E-5</c:v>
                </c:pt>
                <c:pt idx="207">
                  <c:v>1.937762E-5</c:v>
                </c:pt>
                <c:pt idx="208">
                  <c:v>1.9410969999999999E-5</c:v>
                </c:pt>
                <c:pt idx="209">
                  <c:v>1.944421E-5</c:v>
                </c:pt>
                <c:pt idx="210">
                  <c:v>1.9477319999999999E-5</c:v>
                </c:pt>
                <c:pt idx="211">
                  <c:v>1.9510309999999999E-5</c:v>
                </c:pt>
                <c:pt idx="212">
                  <c:v>1.95432E-5</c:v>
                </c:pt>
                <c:pt idx="213">
                  <c:v>1.9575960000000001E-5</c:v>
                </c:pt>
                <c:pt idx="214">
                  <c:v>1.9608610000000001E-5</c:v>
                </c:pt>
                <c:pt idx="215">
                  <c:v>1.9641129999999999E-5</c:v>
                </c:pt>
                <c:pt idx="216">
                  <c:v>1.9673550000000001E-5</c:v>
                </c:pt>
                <c:pt idx="217">
                  <c:v>1.970585E-5</c:v>
                </c:pt>
                <c:pt idx="218">
                  <c:v>1.9738039999999999E-5</c:v>
                </c:pt>
                <c:pt idx="219">
                  <c:v>1.977012E-5</c:v>
                </c:pt>
                <c:pt idx="220">
                  <c:v>1.9802100000000001E-5</c:v>
                </c:pt>
                <c:pt idx="221">
                  <c:v>1.9833960000000001E-5</c:v>
                </c:pt>
                <c:pt idx="222">
                  <c:v>1.9865709999999999E-5</c:v>
                </c:pt>
                <c:pt idx="223">
                  <c:v>1.989735E-5</c:v>
                </c:pt>
                <c:pt idx="224">
                  <c:v>1.9928890000000001E-5</c:v>
                </c:pt>
                <c:pt idx="225">
                  <c:v>1.9960330000000001E-5</c:v>
                </c:pt>
                <c:pt idx="226">
                  <c:v>1.999164E-5</c:v>
                </c:pt>
                <c:pt idx="227">
                  <c:v>2.0022869999999999E-5</c:v>
                </c:pt>
                <c:pt idx="228">
                  <c:v>2.0053990000000001E-5</c:v>
                </c:pt>
                <c:pt idx="229">
                  <c:v>2.0085000000000002E-5</c:v>
                </c:pt>
                <c:pt idx="230">
                  <c:v>2.0115909999999999E-5</c:v>
                </c:pt>
                <c:pt idx="231">
                  <c:v>2.0146719999999999E-5</c:v>
                </c:pt>
                <c:pt idx="232">
                  <c:v>2.017743E-5</c:v>
                </c:pt>
                <c:pt idx="233">
                  <c:v>2.0208029999999999E-5</c:v>
                </c:pt>
                <c:pt idx="234">
                  <c:v>2.023855E-5</c:v>
                </c:pt>
                <c:pt idx="235">
                  <c:v>2.026897E-5</c:v>
                </c:pt>
                <c:pt idx="236">
                  <c:v>2.029929E-5</c:v>
                </c:pt>
                <c:pt idx="237">
                  <c:v>2.032951E-5</c:v>
                </c:pt>
                <c:pt idx="238">
                  <c:v>2.035964E-5</c:v>
                </c:pt>
                <c:pt idx="239">
                  <c:v>2.038966E-5</c:v>
                </c:pt>
                <c:pt idx="240">
                  <c:v>2.0419610000000001E-5</c:v>
                </c:pt>
                <c:pt idx="241">
                  <c:v>2.0449459999999999E-5</c:v>
                </c:pt>
                <c:pt idx="242">
                  <c:v>2.0479209999999999E-5</c:v>
                </c:pt>
                <c:pt idx="243">
                  <c:v>2.0508870000000001E-5</c:v>
                </c:pt>
                <c:pt idx="244">
                  <c:v>2.0538429999999998E-5</c:v>
                </c:pt>
                <c:pt idx="245">
                  <c:v>2.0567910000000001E-5</c:v>
                </c:pt>
                <c:pt idx="246">
                  <c:v>2.0597289999999999E-5</c:v>
                </c:pt>
                <c:pt idx="247">
                  <c:v>2.0626579999999999E-5</c:v>
                </c:pt>
                <c:pt idx="248">
                  <c:v>2.0655780000000002E-5</c:v>
                </c:pt>
                <c:pt idx="249">
                  <c:v>2.0684899999999999E-5</c:v>
                </c:pt>
                <c:pt idx="250">
                  <c:v>2.071393E-5</c:v>
                </c:pt>
              </c:numCache>
            </c:numRef>
          </c:yVal>
          <c:smooth val="1"/>
          <c:extLst>
            <c:ext xmlns:c16="http://schemas.microsoft.com/office/drawing/2014/chart" uri="{C3380CC4-5D6E-409C-BE32-E72D297353CC}">
              <c16:uniqueId val="{00000017-4D4C-4B1C-89A4-3D3AFACA9F2D}"/>
            </c:ext>
          </c:extLst>
        </c:ser>
        <c:ser>
          <c:idx val="24"/>
          <c:order val="24"/>
          <c:tx>
            <c:strRef>
              <c:f>marine01!$AC$1</c:f>
              <c:strCache>
                <c:ptCount val="1"/>
                <c:pt idx="0">
                  <c:v>Dp(1.57543E-07) </c:v>
                </c:pt>
              </c:strCache>
            </c:strRef>
          </c:tx>
          <c:spPr>
            <a:ln w="12700">
              <a:solidFill>
                <a:srgbClr val="003366"/>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marine01!$AC$2:$AC$252</c:f>
              <c:numCache>
                <c:formatCode>0.00E+00</c:formatCode>
                <c:ptCount val="251"/>
                <c:pt idx="0">
                  <c:v>3.2007459999999999E-7</c:v>
                </c:pt>
                <c:pt idx="1">
                  <c:v>3.75999E-7</c:v>
                </c:pt>
                <c:pt idx="2">
                  <c:v>3.821292E-7</c:v>
                </c:pt>
                <c:pt idx="3">
                  <c:v>3.8877489999999999E-7</c:v>
                </c:pt>
                <c:pt idx="4">
                  <c:v>3.9599209999999998E-7</c:v>
                </c:pt>
                <c:pt idx="5">
                  <c:v>4.038622E-7</c:v>
                </c:pt>
                <c:pt idx="6">
                  <c:v>4.1248920000000002E-7</c:v>
                </c:pt>
                <c:pt idx="7">
                  <c:v>4.220053E-7</c:v>
                </c:pt>
                <c:pt idx="8">
                  <c:v>4.3257940000000002E-7</c:v>
                </c:pt>
                <c:pt idx="9">
                  <c:v>4.4443109999999998E-7</c:v>
                </c:pt>
                <c:pt idx="10">
                  <c:v>4.578526E-7</c:v>
                </c:pt>
                <c:pt idx="11">
                  <c:v>4.7324220000000001E-7</c:v>
                </c:pt>
                <c:pt idx="12">
                  <c:v>4.9115720000000002E-7</c:v>
                </c:pt>
                <c:pt idx="13">
                  <c:v>5.1241800000000003E-7</c:v>
                </c:pt>
                <c:pt idx="14">
                  <c:v>5.3827719999999998E-7</c:v>
                </c:pt>
                <c:pt idx="15">
                  <c:v>5.7077120000000003E-7</c:v>
                </c:pt>
                <c:pt idx="16">
                  <c:v>6.1349740000000003E-7</c:v>
                </c:pt>
                <c:pt idx="17">
                  <c:v>6.7342839999999998E-7</c:v>
                </c:pt>
                <c:pt idx="18">
                  <c:v>7.65814E-7</c:v>
                </c:pt>
                <c:pt idx="19">
                  <c:v>9.2749759999999999E-7</c:v>
                </c:pt>
                <c:pt idx="20">
                  <c:v>1.242302E-6</c:v>
                </c:pt>
                <c:pt idx="21">
                  <c:v>1.8084619999999999E-6</c:v>
                </c:pt>
                <c:pt idx="22">
                  <c:v>2.6103100000000001E-6</c:v>
                </c:pt>
                <c:pt idx="23">
                  <c:v>3.5214209999999998E-6</c:v>
                </c:pt>
                <c:pt idx="24">
                  <c:v>4.4166820000000003E-6</c:v>
                </c:pt>
                <c:pt idx="25">
                  <c:v>5.2159329999999998E-6</c:v>
                </c:pt>
                <c:pt idx="26">
                  <c:v>5.8865789999999997E-6</c:v>
                </c:pt>
                <c:pt idx="27">
                  <c:v>6.4319740000000001E-6</c:v>
                </c:pt>
                <c:pt idx="28">
                  <c:v>6.8742689999999998E-6</c:v>
                </c:pt>
                <c:pt idx="29">
                  <c:v>7.2393770000000001E-6</c:v>
                </c:pt>
                <c:pt idx="30">
                  <c:v>7.5491329999999997E-6</c:v>
                </c:pt>
                <c:pt idx="31">
                  <c:v>7.8198909999999998E-6</c:v>
                </c:pt>
                <c:pt idx="32">
                  <c:v>8.0629629999999993E-6</c:v>
                </c:pt>
                <c:pt idx="33">
                  <c:v>8.2856590000000005E-6</c:v>
                </c:pt>
                <c:pt idx="34">
                  <c:v>8.4927420000000008E-6</c:v>
                </c:pt>
                <c:pt idx="35">
                  <c:v>8.6873750000000008E-6</c:v>
                </c:pt>
                <c:pt idx="36">
                  <c:v>8.8717009999999995E-6</c:v>
                </c:pt>
                <c:pt idx="37">
                  <c:v>9.0472390000000004E-6</c:v>
                </c:pt>
                <c:pt idx="38">
                  <c:v>9.2151340000000006E-6</c:v>
                </c:pt>
                <c:pt idx="39">
                  <c:v>9.3762509999999996E-6</c:v>
                </c:pt>
                <c:pt idx="40">
                  <c:v>9.5312930000000006E-6</c:v>
                </c:pt>
                <c:pt idx="41">
                  <c:v>9.6808080000000008E-6</c:v>
                </c:pt>
                <c:pt idx="42">
                  <c:v>9.8253599999999997E-6</c:v>
                </c:pt>
                <c:pt idx="43">
                  <c:v>9.9653299999999997E-6</c:v>
                </c:pt>
                <c:pt idx="44">
                  <c:v>1.0101079999999999E-5</c:v>
                </c:pt>
                <c:pt idx="45">
                  <c:v>1.023293E-5</c:v>
                </c:pt>
                <c:pt idx="46">
                  <c:v>1.036115E-5</c:v>
                </c:pt>
                <c:pt idx="47">
                  <c:v>1.0485999999999999E-5</c:v>
                </c:pt>
                <c:pt idx="48">
                  <c:v>1.060767E-5</c:v>
                </c:pt>
                <c:pt idx="49">
                  <c:v>1.072636E-5</c:v>
                </c:pt>
                <c:pt idx="50">
                  <c:v>1.0842290000000001E-5</c:v>
                </c:pt>
                <c:pt idx="51">
                  <c:v>1.095559E-5</c:v>
                </c:pt>
                <c:pt idx="52">
                  <c:v>1.106645E-5</c:v>
                </c:pt>
                <c:pt idx="53">
                  <c:v>1.117495E-5</c:v>
                </c:pt>
                <c:pt idx="54">
                  <c:v>1.128126E-5</c:v>
                </c:pt>
                <c:pt idx="55">
                  <c:v>1.138545E-5</c:v>
                </c:pt>
                <c:pt idx="56">
                  <c:v>1.148765E-5</c:v>
                </c:pt>
                <c:pt idx="57">
                  <c:v>1.1587969999999999E-5</c:v>
                </c:pt>
                <c:pt idx="58">
                  <c:v>1.16864E-5</c:v>
                </c:pt>
                <c:pt idx="59">
                  <c:v>1.178311E-5</c:v>
                </c:pt>
                <c:pt idx="60">
                  <c:v>1.1878199999999999E-5</c:v>
                </c:pt>
                <c:pt idx="61">
                  <c:v>1.1971670000000001E-5</c:v>
                </c:pt>
                <c:pt idx="62">
                  <c:v>1.2063620000000001E-5</c:v>
                </c:pt>
                <c:pt idx="63">
                  <c:v>1.215409E-5</c:v>
                </c:pt>
                <c:pt idx="64">
                  <c:v>1.2243160000000001E-5</c:v>
                </c:pt>
                <c:pt idx="65">
                  <c:v>1.233087E-5</c:v>
                </c:pt>
                <c:pt idx="66">
                  <c:v>1.2417280000000001E-5</c:v>
                </c:pt>
                <c:pt idx="67">
                  <c:v>1.250242E-5</c:v>
                </c:pt>
                <c:pt idx="68">
                  <c:v>1.258635E-5</c:v>
                </c:pt>
                <c:pt idx="69">
                  <c:v>1.2669130000000001E-5</c:v>
                </c:pt>
                <c:pt idx="70">
                  <c:v>1.275078E-5</c:v>
                </c:pt>
                <c:pt idx="71">
                  <c:v>1.283135E-5</c:v>
                </c:pt>
                <c:pt idx="72">
                  <c:v>1.291085E-5</c:v>
                </c:pt>
                <c:pt idx="73">
                  <c:v>1.298933E-5</c:v>
                </c:pt>
                <c:pt idx="74">
                  <c:v>1.3066810000000001E-5</c:v>
                </c:pt>
                <c:pt idx="75">
                  <c:v>1.3143339999999999E-5</c:v>
                </c:pt>
                <c:pt idx="76">
                  <c:v>1.3218939999999999E-5</c:v>
                </c:pt>
                <c:pt idx="77">
                  <c:v>1.329366E-5</c:v>
                </c:pt>
                <c:pt idx="78">
                  <c:v>1.3367480000000001E-5</c:v>
                </c:pt>
                <c:pt idx="79">
                  <c:v>1.3440470000000001E-5</c:v>
                </c:pt>
                <c:pt idx="80">
                  <c:v>1.3512639999999999E-5</c:v>
                </c:pt>
                <c:pt idx="81">
                  <c:v>1.358399E-5</c:v>
                </c:pt>
                <c:pt idx="82">
                  <c:v>1.36546E-5</c:v>
                </c:pt>
                <c:pt idx="83">
                  <c:v>1.3724430000000001E-5</c:v>
                </c:pt>
                <c:pt idx="84">
                  <c:v>1.3793520000000001E-5</c:v>
                </c:pt>
                <c:pt idx="85">
                  <c:v>1.38619E-5</c:v>
                </c:pt>
                <c:pt idx="86">
                  <c:v>1.3929569999999999E-5</c:v>
                </c:pt>
                <c:pt idx="87">
                  <c:v>1.3996550000000001E-5</c:v>
                </c:pt>
                <c:pt idx="88">
                  <c:v>1.406287E-5</c:v>
                </c:pt>
                <c:pt idx="89">
                  <c:v>1.412854E-5</c:v>
                </c:pt>
                <c:pt idx="90">
                  <c:v>1.4193579999999999E-5</c:v>
                </c:pt>
                <c:pt idx="91">
                  <c:v>1.4258E-5</c:v>
                </c:pt>
                <c:pt idx="92">
                  <c:v>1.432181E-5</c:v>
                </c:pt>
                <c:pt idx="93">
                  <c:v>1.438502E-5</c:v>
                </c:pt>
                <c:pt idx="94">
                  <c:v>1.4447659999999999E-5</c:v>
                </c:pt>
                <c:pt idx="95">
                  <c:v>1.4509720000000001E-5</c:v>
                </c:pt>
                <c:pt idx="96">
                  <c:v>1.457124E-5</c:v>
                </c:pt>
                <c:pt idx="97">
                  <c:v>1.463222E-5</c:v>
                </c:pt>
                <c:pt idx="98">
                  <c:v>1.469266E-5</c:v>
                </c:pt>
                <c:pt idx="99">
                  <c:v>1.47526E-5</c:v>
                </c:pt>
                <c:pt idx="100">
                  <c:v>1.4812010000000001E-5</c:v>
                </c:pt>
                <c:pt idx="101">
                  <c:v>1.487094E-5</c:v>
                </c:pt>
                <c:pt idx="102">
                  <c:v>1.492938E-5</c:v>
                </c:pt>
                <c:pt idx="103">
                  <c:v>1.498736E-5</c:v>
                </c:pt>
                <c:pt idx="104">
                  <c:v>1.5044859999999999E-5</c:v>
                </c:pt>
                <c:pt idx="105">
                  <c:v>1.5101909999999999E-5</c:v>
                </c:pt>
                <c:pt idx="106">
                  <c:v>1.515849E-5</c:v>
                </c:pt>
                <c:pt idx="107">
                  <c:v>1.5214660000000001E-5</c:v>
                </c:pt>
                <c:pt idx="108">
                  <c:v>1.5270409999999999E-5</c:v>
                </c:pt>
                <c:pt idx="109">
                  <c:v>1.5325690000000001E-5</c:v>
                </c:pt>
                <c:pt idx="110">
                  <c:v>1.538055E-5</c:v>
                </c:pt>
                <c:pt idx="111">
                  <c:v>1.5435029999999999E-5</c:v>
                </c:pt>
                <c:pt idx="112">
                  <c:v>1.54891E-5</c:v>
                </c:pt>
                <c:pt idx="113">
                  <c:v>1.5542780000000002E-5</c:v>
                </c:pt>
                <c:pt idx="114">
                  <c:v>1.559608E-5</c:v>
                </c:pt>
                <c:pt idx="115">
                  <c:v>1.5648980000000001E-5</c:v>
                </c:pt>
                <c:pt idx="116">
                  <c:v>1.5701499999999999E-5</c:v>
                </c:pt>
                <c:pt idx="117">
                  <c:v>1.575368E-5</c:v>
                </c:pt>
                <c:pt idx="118">
                  <c:v>1.58055E-5</c:v>
                </c:pt>
                <c:pt idx="119">
                  <c:v>1.5856969999999999E-5</c:v>
                </c:pt>
                <c:pt idx="120">
                  <c:v>1.590809E-5</c:v>
                </c:pt>
                <c:pt idx="121">
                  <c:v>1.5958869999999999E-5</c:v>
                </c:pt>
                <c:pt idx="122">
                  <c:v>1.6009280000000001E-5</c:v>
                </c:pt>
                <c:pt idx="123">
                  <c:v>1.6059400000000001E-5</c:v>
                </c:pt>
                <c:pt idx="124">
                  <c:v>1.6109159999999999E-5</c:v>
                </c:pt>
                <c:pt idx="125">
                  <c:v>1.615863E-5</c:v>
                </c:pt>
                <c:pt idx="126">
                  <c:v>1.6207760000000002E-5</c:v>
                </c:pt>
                <c:pt idx="127">
                  <c:v>1.6256599999999999E-5</c:v>
                </c:pt>
                <c:pt idx="128">
                  <c:v>1.630514E-5</c:v>
                </c:pt>
                <c:pt idx="129">
                  <c:v>1.6353359999999999E-5</c:v>
                </c:pt>
                <c:pt idx="130">
                  <c:v>1.6401259999999999E-5</c:v>
                </c:pt>
                <c:pt idx="131">
                  <c:v>1.6448900000000001E-5</c:v>
                </c:pt>
                <c:pt idx="132">
                  <c:v>1.6496229999999998E-5</c:v>
                </c:pt>
                <c:pt idx="133">
                  <c:v>1.654328E-5</c:v>
                </c:pt>
                <c:pt idx="134">
                  <c:v>1.6590040000000002E-5</c:v>
                </c:pt>
                <c:pt idx="135">
                  <c:v>1.6636539999999998E-5</c:v>
                </c:pt>
                <c:pt idx="136">
                  <c:v>1.668277E-5</c:v>
                </c:pt>
                <c:pt idx="137">
                  <c:v>1.6728759999999999E-5</c:v>
                </c:pt>
                <c:pt idx="138">
                  <c:v>1.6774460000000001E-5</c:v>
                </c:pt>
                <c:pt idx="139">
                  <c:v>1.6819909999999999E-5</c:v>
                </c:pt>
                <c:pt idx="140">
                  <c:v>1.6865090000000002E-5</c:v>
                </c:pt>
                <c:pt idx="141">
                  <c:v>1.6910030000000001E-5</c:v>
                </c:pt>
                <c:pt idx="142">
                  <c:v>1.6954699999999999E-5</c:v>
                </c:pt>
                <c:pt idx="143">
                  <c:v>1.6999150000000001E-5</c:v>
                </c:pt>
                <c:pt idx="144">
                  <c:v>1.7043339999999999E-5</c:v>
                </c:pt>
                <c:pt idx="145">
                  <c:v>1.7087290000000001E-5</c:v>
                </c:pt>
                <c:pt idx="146">
                  <c:v>1.713101E-5</c:v>
                </c:pt>
                <c:pt idx="147">
                  <c:v>1.71745E-5</c:v>
                </c:pt>
                <c:pt idx="148">
                  <c:v>1.7217739999999999E-5</c:v>
                </c:pt>
                <c:pt idx="149">
                  <c:v>1.7260780000000001E-5</c:v>
                </c:pt>
                <c:pt idx="150">
                  <c:v>1.7303569999999999E-5</c:v>
                </c:pt>
                <c:pt idx="151">
                  <c:v>1.7346170000000001E-5</c:v>
                </c:pt>
                <c:pt idx="152">
                  <c:v>1.7388540000000001E-5</c:v>
                </c:pt>
                <c:pt idx="153">
                  <c:v>1.7430680000000001E-5</c:v>
                </c:pt>
                <c:pt idx="154">
                  <c:v>1.7472599999999999E-5</c:v>
                </c:pt>
                <c:pt idx="155">
                  <c:v>1.7514320000000001E-5</c:v>
                </c:pt>
                <c:pt idx="156">
                  <c:v>1.7555840000000002E-5</c:v>
                </c:pt>
                <c:pt idx="157">
                  <c:v>1.7597159999999999E-5</c:v>
                </c:pt>
                <c:pt idx="158">
                  <c:v>1.7638260000000001E-5</c:v>
                </c:pt>
                <c:pt idx="159">
                  <c:v>1.767917E-5</c:v>
                </c:pt>
                <c:pt idx="160">
                  <c:v>1.7719880000000002E-5</c:v>
                </c:pt>
                <c:pt idx="161">
                  <c:v>1.7760379999999999E-5</c:v>
                </c:pt>
                <c:pt idx="162">
                  <c:v>1.7800700000000001E-5</c:v>
                </c:pt>
                <c:pt idx="163">
                  <c:v>1.7840829999999999E-5</c:v>
                </c:pt>
                <c:pt idx="164">
                  <c:v>1.7880760000000001E-5</c:v>
                </c:pt>
                <c:pt idx="165">
                  <c:v>1.7920499999999999E-5</c:v>
                </c:pt>
                <c:pt idx="166">
                  <c:v>1.7960060000000002E-5</c:v>
                </c:pt>
                <c:pt idx="167">
                  <c:v>1.7999430000000001E-5</c:v>
                </c:pt>
                <c:pt idx="168">
                  <c:v>1.8038629999999999E-5</c:v>
                </c:pt>
                <c:pt idx="169">
                  <c:v>1.8077650000000001E-5</c:v>
                </c:pt>
                <c:pt idx="170">
                  <c:v>1.8116490000000001E-5</c:v>
                </c:pt>
                <c:pt idx="171">
                  <c:v>1.8155159999999999E-5</c:v>
                </c:pt>
                <c:pt idx="172">
                  <c:v>1.8193650000000002E-5</c:v>
                </c:pt>
                <c:pt idx="173">
                  <c:v>1.8231969999999999E-5</c:v>
                </c:pt>
                <c:pt idx="174">
                  <c:v>1.827011E-5</c:v>
                </c:pt>
                <c:pt idx="175">
                  <c:v>1.8308099999999998E-5</c:v>
                </c:pt>
                <c:pt idx="176">
                  <c:v>1.8345920000000001E-5</c:v>
                </c:pt>
                <c:pt idx="177">
                  <c:v>1.8383569999999999E-5</c:v>
                </c:pt>
                <c:pt idx="178">
                  <c:v>1.8421049999999999E-5</c:v>
                </c:pt>
                <c:pt idx="179">
                  <c:v>1.8458380000000001E-5</c:v>
                </c:pt>
                <c:pt idx="180">
                  <c:v>1.849556E-5</c:v>
                </c:pt>
                <c:pt idx="181">
                  <c:v>1.8532570000000001E-5</c:v>
                </c:pt>
                <c:pt idx="182">
                  <c:v>1.8569430000000001E-5</c:v>
                </c:pt>
                <c:pt idx="183">
                  <c:v>1.860613E-5</c:v>
                </c:pt>
                <c:pt idx="184">
                  <c:v>1.8642679999999999E-5</c:v>
                </c:pt>
                <c:pt idx="185">
                  <c:v>1.8679080000000001E-5</c:v>
                </c:pt>
                <c:pt idx="186">
                  <c:v>1.8715320000000002E-5</c:v>
                </c:pt>
                <c:pt idx="187">
                  <c:v>1.8751419999999999E-5</c:v>
                </c:pt>
                <c:pt idx="188">
                  <c:v>1.8787380000000001E-5</c:v>
                </c:pt>
                <c:pt idx="189">
                  <c:v>1.8823189999999999E-5</c:v>
                </c:pt>
                <c:pt idx="190">
                  <c:v>1.885885E-5</c:v>
                </c:pt>
                <c:pt idx="191">
                  <c:v>1.8894370000000001E-5</c:v>
                </c:pt>
                <c:pt idx="192">
                  <c:v>1.8929749999999999E-5</c:v>
                </c:pt>
                <c:pt idx="193">
                  <c:v>1.8964990000000002E-5</c:v>
                </c:pt>
                <c:pt idx="194">
                  <c:v>1.9000090000000001E-5</c:v>
                </c:pt>
                <c:pt idx="195">
                  <c:v>1.903505E-5</c:v>
                </c:pt>
                <c:pt idx="196">
                  <c:v>1.906987E-5</c:v>
                </c:pt>
                <c:pt idx="197">
                  <c:v>1.9104570000000001E-5</c:v>
                </c:pt>
                <c:pt idx="198">
                  <c:v>1.913913E-5</c:v>
                </c:pt>
                <c:pt idx="199">
                  <c:v>1.9173559999999999E-5</c:v>
                </c:pt>
                <c:pt idx="200">
                  <c:v>1.9207870000000001E-5</c:v>
                </c:pt>
                <c:pt idx="201">
                  <c:v>1.9242029999999998E-5</c:v>
                </c:pt>
                <c:pt idx="202">
                  <c:v>1.9276070000000001E-5</c:v>
                </c:pt>
                <c:pt idx="203">
                  <c:v>1.9309979999999998E-5</c:v>
                </c:pt>
                <c:pt idx="204">
                  <c:v>1.934376E-5</c:v>
                </c:pt>
                <c:pt idx="205">
                  <c:v>1.937742E-5</c:v>
                </c:pt>
                <c:pt idx="206">
                  <c:v>1.9410950000000001E-5</c:v>
                </c:pt>
                <c:pt idx="207">
                  <c:v>1.9444370000000001E-5</c:v>
                </c:pt>
                <c:pt idx="208">
                  <c:v>1.9477650000000001E-5</c:v>
                </c:pt>
                <c:pt idx="209">
                  <c:v>1.9510829999999998E-5</c:v>
                </c:pt>
                <c:pt idx="210">
                  <c:v>1.9543869999999999E-5</c:v>
                </c:pt>
                <c:pt idx="211">
                  <c:v>1.9576799999999999E-5</c:v>
                </c:pt>
                <c:pt idx="212">
                  <c:v>1.9609620000000001E-5</c:v>
                </c:pt>
                <c:pt idx="213">
                  <c:v>1.9642310000000001E-5</c:v>
                </c:pt>
                <c:pt idx="214">
                  <c:v>1.96749E-5</c:v>
                </c:pt>
                <c:pt idx="215">
                  <c:v>1.9707360000000001E-5</c:v>
                </c:pt>
                <c:pt idx="216">
                  <c:v>1.9739710000000001E-5</c:v>
                </c:pt>
                <c:pt idx="217">
                  <c:v>1.977195E-5</c:v>
                </c:pt>
                <c:pt idx="218">
                  <c:v>1.9804080000000001E-5</c:v>
                </c:pt>
                <c:pt idx="219">
                  <c:v>1.9836100000000001E-5</c:v>
                </c:pt>
                <c:pt idx="220">
                  <c:v>1.9868010000000001E-5</c:v>
                </c:pt>
                <c:pt idx="221">
                  <c:v>1.9899809999999999E-5</c:v>
                </c:pt>
                <c:pt idx="222">
                  <c:v>1.9931500000000001E-5</c:v>
                </c:pt>
                <c:pt idx="223">
                  <c:v>1.9963080000000001E-5</c:v>
                </c:pt>
                <c:pt idx="224">
                  <c:v>1.9994560000000001E-5</c:v>
                </c:pt>
                <c:pt idx="225">
                  <c:v>2.002593E-5</c:v>
                </c:pt>
                <c:pt idx="226">
                  <c:v>2.0057190000000001E-5</c:v>
                </c:pt>
                <c:pt idx="227">
                  <c:v>2.008836E-5</c:v>
                </c:pt>
                <c:pt idx="228">
                  <c:v>2.0119420000000001E-5</c:v>
                </c:pt>
                <c:pt idx="229">
                  <c:v>2.0150370000000001E-5</c:v>
                </c:pt>
                <c:pt idx="230">
                  <c:v>2.0181220000000001E-5</c:v>
                </c:pt>
                <c:pt idx="231">
                  <c:v>2.0211980000000001E-5</c:v>
                </c:pt>
                <c:pt idx="232">
                  <c:v>2.024262E-5</c:v>
                </c:pt>
                <c:pt idx="233">
                  <c:v>2.0273169999999999E-5</c:v>
                </c:pt>
                <c:pt idx="234">
                  <c:v>2.0303629999999999E-5</c:v>
                </c:pt>
                <c:pt idx="235">
                  <c:v>2.0333990000000001E-5</c:v>
                </c:pt>
                <c:pt idx="236">
                  <c:v>2.0364260000000001E-5</c:v>
                </c:pt>
                <c:pt idx="237">
                  <c:v>2.039442E-5</c:v>
                </c:pt>
                <c:pt idx="238">
                  <c:v>2.042449E-5</c:v>
                </c:pt>
                <c:pt idx="239">
                  <c:v>2.0454459999999999E-5</c:v>
                </c:pt>
                <c:pt idx="240">
                  <c:v>2.048435E-5</c:v>
                </c:pt>
                <c:pt idx="241">
                  <c:v>2.0514150000000001E-5</c:v>
                </c:pt>
                <c:pt idx="242">
                  <c:v>2.0543850000000002E-5</c:v>
                </c:pt>
                <c:pt idx="243">
                  <c:v>2.0573449999999999E-5</c:v>
                </c:pt>
                <c:pt idx="244">
                  <c:v>2.060296E-5</c:v>
                </c:pt>
                <c:pt idx="245">
                  <c:v>2.0632380000000001E-5</c:v>
                </c:pt>
                <c:pt idx="246">
                  <c:v>2.066171E-5</c:v>
                </c:pt>
                <c:pt idx="247">
                  <c:v>2.0690940000000001E-5</c:v>
                </c:pt>
                <c:pt idx="248">
                  <c:v>2.0720090000000001E-5</c:v>
                </c:pt>
                <c:pt idx="249">
                  <c:v>2.0749159999999998E-5</c:v>
                </c:pt>
                <c:pt idx="250">
                  <c:v>2.077814E-5</c:v>
                </c:pt>
              </c:numCache>
            </c:numRef>
          </c:yVal>
          <c:smooth val="1"/>
          <c:extLst>
            <c:ext xmlns:c16="http://schemas.microsoft.com/office/drawing/2014/chart" uri="{C3380CC4-5D6E-409C-BE32-E72D297353CC}">
              <c16:uniqueId val="{00000018-4D4C-4B1C-89A4-3D3AFACA9F2D}"/>
            </c:ext>
          </c:extLst>
        </c:ser>
        <c:ser>
          <c:idx val="25"/>
          <c:order val="25"/>
          <c:tx>
            <c:strRef>
              <c:f>marine01!$AD$1</c:f>
              <c:strCache>
                <c:ptCount val="1"/>
                <c:pt idx="0">
                  <c:v>Dp(1.72809E-07) </c:v>
                </c:pt>
              </c:strCache>
            </c:strRef>
          </c:tx>
          <c:spPr>
            <a:ln w="12700">
              <a:solidFill>
                <a:srgbClr val="339966"/>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marine01!$AD$2:$AD$252</c:f>
              <c:numCache>
                <c:formatCode>0.00E+00</c:formatCode>
                <c:ptCount val="251"/>
                <c:pt idx="0">
                  <c:v>3.5405389999999998E-7</c:v>
                </c:pt>
                <c:pt idx="1">
                  <c:v>4.1417089999999999E-7</c:v>
                </c:pt>
                <c:pt idx="2">
                  <c:v>4.2101009999999997E-7</c:v>
                </c:pt>
                <c:pt idx="3">
                  <c:v>4.2842989999999999E-7</c:v>
                </c:pt>
                <c:pt idx="4">
                  <c:v>4.3649439999999999E-7</c:v>
                </c:pt>
                <c:pt idx="5">
                  <c:v>4.4529619999999998E-7</c:v>
                </c:pt>
                <c:pt idx="6">
                  <c:v>4.5495420000000002E-7</c:v>
                </c:pt>
                <c:pt idx="7">
                  <c:v>4.6561980000000003E-7</c:v>
                </c:pt>
                <c:pt idx="8">
                  <c:v>4.7748639999999999E-7</c:v>
                </c:pt>
                <c:pt idx="9">
                  <c:v>4.908065E-7</c:v>
                </c:pt>
                <c:pt idx="10">
                  <c:v>5.059169E-7</c:v>
                </c:pt>
                <c:pt idx="11">
                  <c:v>5.2327799999999996E-7</c:v>
                </c:pt>
                <c:pt idx="12">
                  <c:v>5.4353630000000003E-7</c:v>
                </c:pt>
                <c:pt idx="13">
                  <c:v>5.6764739999999997E-7</c:v>
                </c:pt>
                <c:pt idx="14">
                  <c:v>5.9707609999999998E-7</c:v>
                </c:pt>
                <c:pt idx="15">
                  <c:v>6.3421340000000001E-7</c:v>
                </c:pt>
                <c:pt idx="16">
                  <c:v>6.8329319999999999E-7</c:v>
                </c:pt>
                <c:pt idx="17">
                  <c:v>7.5250640000000002E-7</c:v>
                </c:pt>
                <c:pt idx="18">
                  <c:v>8.5946840000000003E-7</c:v>
                </c:pt>
                <c:pt idx="19">
                  <c:v>1.044556E-6</c:v>
                </c:pt>
                <c:pt idx="20">
                  <c:v>1.3899180000000001E-6</c:v>
                </c:pt>
                <c:pt idx="21">
                  <c:v>1.9756990000000002E-6</c:v>
                </c:pt>
                <c:pt idx="22">
                  <c:v>2.7764560000000001E-6</c:v>
                </c:pt>
                <c:pt idx="23">
                  <c:v>3.6762090000000001E-6</c:v>
                </c:pt>
                <c:pt idx="24">
                  <c:v>4.5590989999999999E-6</c:v>
                </c:pt>
                <c:pt idx="25">
                  <c:v>5.3482059999999996E-6</c:v>
                </c:pt>
                <c:pt idx="26">
                  <c:v>6.0112979999999999E-6</c:v>
                </c:pt>
                <c:pt idx="27">
                  <c:v>6.5512269999999997E-6</c:v>
                </c:pt>
                <c:pt idx="28">
                  <c:v>6.989533E-6</c:v>
                </c:pt>
                <c:pt idx="29">
                  <c:v>7.3516379999999998E-6</c:v>
                </c:pt>
                <c:pt idx="30">
                  <c:v>7.6590409999999995E-6</c:v>
                </c:pt>
                <c:pt idx="31">
                  <c:v>7.9278760000000001E-6</c:v>
                </c:pt>
                <c:pt idx="32">
                  <c:v>8.1693149999999992E-6</c:v>
                </c:pt>
                <c:pt idx="33">
                  <c:v>8.3905830000000008E-6</c:v>
                </c:pt>
                <c:pt idx="34">
                  <c:v>8.5963909999999999E-6</c:v>
                </c:pt>
                <c:pt idx="35">
                  <c:v>8.7898649999999996E-6</c:v>
                </c:pt>
                <c:pt idx="36">
                  <c:v>8.973126E-6</c:v>
                </c:pt>
                <c:pt idx="37">
                  <c:v>9.1476789999999997E-6</c:v>
                </c:pt>
                <c:pt idx="38">
                  <c:v>9.3146549999999993E-6</c:v>
                </c:pt>
                <c:pt idx="39">
                  <c:v>9.4749119999999992E-6</c:v>
                </c:pt>
                <c:pt idx="40">
                  <c:v>9.6291439999999994E-6</c:v>
                </c:pt>
                <c:pt idx="41">
                  <c:v>9.7778949999999997E-6</c:v>
                </c:pt>
                <c:pt idx="42">
                  <c:v>9.9217220000000004E-6</c:v>
                </c:pt>
                <c:pt idx="43">
                  <c:v>1.0061000000000001E-5</c:v>
                </c:pt>
                <c:pt idx="44">
                  <c:v>1.0196100000000001E-5</c:v>
                </c:pt>
                <c:pt idx="45">
                  <c:v>1.032732E-5</c:v>
                </c:pt>
                <c:pt idx="46">
                  <c:v>1.0454950000000001E-5</c:v>
                </c:pt>
                <c:pt idx="47">
                  <c:v>1.0579230000000001E-5</c:v>
                </c:pt>
                <c:pt idx="48">
                  <c:v>1.0700339999999999E-5</c:v>
                </c:pt>
                <c:pt idx="49">
                  <c:v>1.0818510000000001E-5</c:v>
                </c:pt>
                <c:pt idx="50">
                  <c:v>1.0933929999999999E-5</c:v>
                </c:pt>
                <c:pt idx="51">
                  <c:v>1.1046729999999999E-5</c:v>
                </c:pt>
                <c:pt idx="52">
                  <c:v>1.1157130000000001E-5</c:v>
                </c:pt>
                <c:pt idx="53">
                  <c:v>1.1265160000000001E-5</c:v>
                </c:pt>
                <c:pt idx="54">
                  <c:v>1.1371039999999999E-5</c:v>
                </c:pt>
                <c:pt idx="55">
                  <c:v>1.147479E-5</c:v>
                </c:pt>
                <c:pt idx="56">
                  <c:v>1.1576580000000001E-5</c:v>
                </c:pt>
                <c:pt idx="57">
                  <c:v>1.167649E-5</c:v>
                </c:pt>
                <c:pt idx="58">
                  <c:v>1.177454E-5</c:v>
                </c:pt>
                <c:pt idx="59">
                  <c:v>1.187087E-5</c:v>
                </c:pt>
                <c:pt idx="60">
                  <c:v>1.196559E-5</c:v>
                </c:pt>
                <c:pt idx="61">
                  <c:v>1.205869E-5</c:v>
                </c:pt>
                <c:pt idx="62">
                  <c:v>1.21503E-5</c:v>
                </c:pt>
                <c:pt idx="63">
                  <c:v>1.224042E-5</c:v>
                </c:pt>
                <c:pt idx="64">
                  <c:v>1.232917E-5</c:v>
                </c:pt>
                <c:pt idx="65">
                  <c:v>1.241656E-5</c:v>
                </c:pt>
                <c:pt idx="66">
                  <c:v>1.250265E-5</c:v>
                </c:pt>
                <c:pt idx="67">
                  <c:v>1.258748E-5</c:v>
                </c:pt>
                <c:pt idx="68">
                  <c:v>1.26711E-5</c:v>
                </c:pt>
                <c:pt idx="69">
                  <c:v>1.275359E-5</c:v>
                </c:pt>
                <c:pt idx="70">
                  <c:v>1.283495E-5</c:v>
                </c:pt>
                <c:pt idx="71">
                  <c:v>1.2915240000000001E-5</c:v>
                </c:pt>
                <c:pt idx="72">
                  <c:v>1.299447E-5</c:v>
                </c:pt>
                <c:pt idx="73">
                  <c:v>1.3072670000000001E-5</c:v>
                </c:pt>
                <c:pt idx="74">
                  <c:v>1.314989E-5</c:v>
                </c:pt>
                <c:pt idx="75">
                  <c:v>1.3226159999999999E-5</c:v>
                </c:pt>
                <c:pt idx="76">
                  <c:v>1.330151E-5</c:v>
                </c:pt>
                <c:pt idx="77">
                  <c:v>1.337597E-5</c:v>
                </c:pt>
                <c:pt idx="78">
                  <c:v>1.3449550000000001E-5</c:v>
                </c:pt>
                <c:pt idx="79">
                  <c:v>1.3522299999999999E-5</c:v>
                </c:pt>
                <c:pt idx="80">
                  <c:v>1.359424E-5</c:v>
                </c:pt>
                <c:pt idx="81">
                  <c:v>1.366536E-5</c:v>
                </c:pt>
                <c:pt idx="82">
                  <c:v>1.3735740000000001E-5</c:v>
                </c:pt>
                <c:pt idx="83">
                  <c:v>1.380535E-5</c:v>
                </c:pt>
                <c:pt idx="84">
                  <c:v>1.387422E-5</c:v>
                </c:pt>
                <c:pt idx="85">
                  <c:v>1.3942380000000001E-5</c:v>
                </c:pt>
                <c:pt idx="86">
                  <c:v>1.4009849999999999E-5</c:v>
                </c:pt>
                <c:pt idx="87">
                  <c:v>1.4076610000000001E-5</c:v>
                </c:pt>
                <c:pt idx="88">
                  <c:v>1.414273E-5</c:v>
                </c:pt>
                <c:pt idx="89">
                  <c:v>1.4208200000000001E-5</c:v>
                </c:pt>
                <c:pt idx="90">
                  <c:v>1.427304E-5</c:v>
                </c:pt>
                <c:pt idx="91">
                  <c:v>1.433726E-5</c:v>
                </c:pt>
                <c:pt idx="92">
                  <c:v>1.440088E-5</c:v>
                </c:pt>
                <c:pt idx="93">
                  <c:v>1.4463900000000001E-5</c:v>
                </c:pt>
                <c:pt idx="94">
                  <c:v>1.452635E-5</c:v>
                </c:pt>
                <c:pt idx="95">
                  <c:v>1.4588230000000001E-5</c:v>
                </c:pt>
                <c:pt idx="96">
                  <c:v>1.4649570000000001E-5</c:v>
                </c:pt>
                <c:pt idx="97">
                  <c:v>1.471037E-5</c:v>
                </c:pt>
                <c:pt idx="98">
                  <c:v>1.477064E-5</c:v>
                </c:pt>
                <c:pt idx="99">
                  <c:v>1.483041E-5</c:v>
                </c:pt>
                <c:pt idx="100">
                  <c:v>1.488964E-5</c:v>
                </c:pt>
                <c:pt idx="101">
                  <c:v>1.494841E-5</c:v>
                </c:pt>
                <c:pt idx="102">
                  <c:v>1.500668E-5</c:v>
                </c:pt>
                <c:pt idx="103">
                  <c:v>1.5064490000000001E-5</c:v>
                </c:pt>
                <c:pt idx="104">
                  <c:v>1.5121839999999999E-5</c:v>
                </c:pt>
                <c:pt idx="105">
                  <c:v>1.5178720000000001E-5</c:v>
                </c:pt>
                <c:pt idx="106">
                  <c:v>1.5235149999999999E-5</c:v>
                </c:pt>
                <c:pt idx="107">
                  <c:v>1.529115E-5</c:v>
                </c:pt>
                <c:pt idx="108">
                  <c:v>1.534675E-5</c:v>
                </c:pt>
                <c:pt idx="109">
                  <c:v>1.5401880000000001E-5</c:v>
                </c:pt>
                <c:pt idx="110">
                  <c:v>1.54566E-5</c:v>
                </c:pt>
                <c:pt idx="111">
                  <c:v>1.551093E-5</c:v>
                </c:pt>
                <c:pt idx="112">
                  <c:v>1.5564850000000001E-5</c:v>
                </c:pt>
                <c:pt idx="113">
                  <c:v>1.5618389999999999E-5</c:v>
                </c:pt>
                <c:pt idx="114">
                  <c:v>1.567154E-5</c:v>
                </c:pt>
                <c:pt idx="115">
                  <c:v>1.5724300000000001E-5</c:v>
                </c:pt>
                <c:pt idx="116">
                  <c:v>1.577668E-5</c:v>
                </c:pt>
                <c:pt idx="117">
                  <c:v>1.5828729999999998E-5</c:v>
                </c:pt>
                <c:pt idx="118">
                  <c:v>1.5880409999999999E-5</c:v>
                </c:pt>
                <c:pt idx="119">
                  <c:v>1.5931740000000001E-5</c:v>
                </c:pt>
                <c:pt idx="120">
                  <c:v>1.598272E-5</c:v>
                </c:pt>
                <c:pt idx="121">
                  <c:v>1.6033369999999999E-5</c:v>
                </c:pt>
                <c:pt idx="122">
                  <c:v>1.608366E-5</c:v>
                </c:pt>
                <c:pt idx="123">
                  <c:v>1.6133650000000001E-5</c:v>
                </c:pt>
                <c:pt idx="124">
                  <c:v>1.618328E-5</c:v>
                </c:pt>
                <c:pt idx="125">
                  <c:v>1.6232619999999999E-5</c:v>
                </c:pt>
                <c:pt idx="126">
                  <c:v>1.6281629999999999E-5</c:v>
                </c:pt>
                <c:pt idx="127">
                  <c:v>1.6330349999999999E-5</c:v>
                </c:pt>
                <c:pt idx="128">
                  <c:v>1.637876E-5</c:v>
                </c:pt>
                <c:pt idx="129">
                  <c:v>1.6426860000000001E-5</c:v>
                </c:pt>
                <c:pt idx="130">
                  <c:v>1.6474639999999999E-5</c:v>
                </c:pt>
                <c:pt idx="131">
                  <c:v>1.652216E-5</c:v>
                </c:pt>
                <c:pt idx="132">
                  <c:v>1.656938E-5</c:v>
                </c:pt>
                <c:pt idx="133">
                  <c:v>1.6616309999999999E-5</c:v>
                </c:pt>
                <c:pt idx="134">
                  <c:v>1.666296E-5</c:v>
                </c:pt>
                <c:pt idx="135">
                  <c:v>1.6709339999999999E-5</c:v>
                </c:pt>
                <c:pt idx="136">
                  <c:v>1.675546E-5</c:v>
                </c:pt>
                <c:pt idx="137">
                  <c:v>1.6801340000000001E-5</c:v>
                </c:pt>
                <c:pt idx="138">
                  <c:v>1.6846920000000001E-5</c:v>
                </c:pt>
                <c:pt idx="139">
                  <c:v>1.6892260000000001E-5</c:v>
                </c:pt>
                <c:pt idx="140">
                  <c:v>1.6937340000000001E-5</c:v>
                </c:pt>
                <c:pt idx="141">
                  <c:v>1.6982169999999999E-5</c:v>
                </c:pt>
                <c:pt idx="142">
                  <c:v>1.702673E-5</c:v>
                </c:pt>
                <c:pt idx="143">
                  <c:v>1.7071079999999999E-5</c:v>
                </c:pt>
                <c:pt idx="144">
                  <c:v>1.7115159999999999E-5</c:v>
                </c:pt>
                <c:pt idx="145">
                  <c:v>1.715901E-5</c:v>
                </c:pt>
                <c:pt idx="146">
                  <c:v>1.7202629999999999E-5</c:v>
                </c:pt>
                <c:pt idx="147">
                  <c:v>1.7246010000000001E-5</c:v>
                </c:pt>
                <c:pt idx="148">
                  <c:v>1.728915E-5</c:v>
                </c:pt>
                <c:pt idx="149">
                  <c:v>1.7332089999999999E-5</c:v>
                </c:pt>
                <c:pt idx="150">
                  <c:v>1.7374790000000001E-5</c:v>
                </c:pt>
                <c:pt idx="151">
                  <c:v>1.7417289999999999E-5</c:v>
                </c:pt>
                <c:pt idx="152">
                  <c:v>1.7459550000000001E-5</c:v>
                </c:pt>
                <c:pt idx="153">
                  <c:v>1.7501599999999999E-5</c:v>
                </c:pt>
                <c:pt idx="154">
                  <c:v>1.7543430000000001E-5</c:v>
                </c:pt>
                <c:pt idx="155">
                  <c:v>1.7585049999999999E-5</c:v>
                </c:pt>
                <c:pt idx="156">
                  <c:v>1.762648E-5</c:v>
                </c:pt>
                <c:pt idx="157">
                  <c:v>1.76677E-5</c:v>
                </c:pt>
                <c:pt idx="158">
                  <c:v>1.7708709999999999E-5</c:v>
                </c:pt>
                <c:pt idx="159">
                  <c:v>1.7749520000000001E-5</c:v>
                </c:pt>
                <c:pt idx="160">
                  <c:v>1.7790150000000001E-5</c:v>
                </c:pt>
                <c:pt idx="161">
                  <c:v>1.7830559999999999E-5</c:v>
                </c:pt>
                <c:pt idx="162">
                  <c:v>1.7870790000000001E-5</c:v>
                </c:pt>
                <c:pt idx="163">
                  <c:v>1.7910819999999999E-5</c:v>
                </c:pt>
                <c:pt idx="164">
                  <c:v>1.7950669999999999E-5</c:v>
                </c:pt>
                <c:pt idx="165">
                  <c:v>1.7990320000000001E-5</c:v>
                </c:pt>
                <c:pt idx="166">
                  <c:v>1.8029790000000001E-5</c:v>
                </c:pt>
                <c:pt idx="167">
                  <c:v>1.8069080000000001E-5</c:v>
                </c:pt>
                <c:pt idx="168">
                  <c:v>1.810819E-5</c:v>
                </c:pt>
                <c:pt idx="169">
                  <c:v>1.814713E-5</c:v>
                </c:pt>
                <c:pt idx="170">
                  <c:v>1.818588E-5</c:v>
                </c:pt>
                <c:pt idx="171">
                  <c:v>1.8224469999999999E-5</c:v>
                </c:pt>
                <c:pt idx="172">
                  <c:v>1.826288E-5</c:v>
                </c:pt>
                <c:pt idx="173">
                  <c:v>1.8301110000000001E-5</c:v>
                </c:pt>
                <c:pt idx="174">
                  <c:v>1.833917E-5</c:v>
                </c:pt>
                <c:pt idx="175">
                  <c:v>1.8377079999999999E-5</c:v>
                </c:pt>
                <c:pt idx="176">
                  <c:v>1.8414809999999999E-5</c:v>
                </c:pt>
                <c:pt idx="177">
                  <c:v>1.8452379999999998E-5</c:v>
                </c:pt>
                <c:pt idx="178">
                  <c:v>1.848979E-5</c:v>
                </c:pt>
                <c:pt idx="179">
                  <c:v>1.852704E-5</c:v>
                </c:pt>
                <c:pt idx="180">
                  <c:v>1.856414E-5</c:v>
                </c:pt>
                <c:pt idx="181">
                  <c:v>1.8601069999999998E-5</c:v>
                </c:pt>
                <c:pt idx="182">
                  <c:v>1.863786E-5</c:v>
                </c:pt>
                <c:pt idx="183">
                  <c:v>1.8674480000000001E-5</c:v>
                </c:pt>
                <c:pt idx="184">
                  <c:v>1.8710960000000002E-5</c:v>
                </c:pt>
                <c:pt idx="185">
                  <c:v>1.8747280000000001E-5</c:v>
                </c:pt>
                <c:pt idx="186">
                  <c:v>1.878344E-5</c:v>
                </c:pt>
                <c:pt idx="187">
                  <c:v>1.881947E-5</c:v>
                </c:pt>
                <c:pt idx="188">
                  <c:v>1.8855349999999999E-5</c:v>
                </c:pt>
                <c:pt idx="189">
                  <c:v>1.8891089999999999E-5</c:v>
                </c:pt>
                <c:pt idx="190">
                  <c:v>1.8926670000000001E-5</c:v>
                </c:pt>
                <c:pt idx="191">
                  <c:v>1.8962120000000001E-5</c:v>
                </c:pt>
                <c:pt idx="192">
                  <c:v>1.8997430000000001E-5</c:v>
                </c:pt>
                <c:pt idx="193">
                  <c:v>1.9032600000000001E-5</c:v>
                </c:pt>
                <c:pt idx="194">
                  <c:v>1.9067629999999999E-5</c:v>
                </c:pt>
                <c:pt idx="195">
                  <c:v>1.910252E-5</c:v>
                </c:pt>
                <c:pt idx="196">
                  <c:v>1.9137269999999998E-5</c:v>
                </c:pt>
                <c:pt idx="197">
                  <c:v>1.9171890000000001E-5</c:v>
                </c:pt>
                <c:pt idx="198">
                  <c:v>1.9206389999999999E-5</c:v>
                </c:pt>
                <c:pt idx="199">
                  <c:v>1.924075E-5</c:v>
                </c:pt>
                <c:pt idx="200">
                  <c:v>1.927499E-5</c:v>
                </c:pt>
                <c:pt idx="201">
                  <c:v>1.930908E-5</c:v>
                </c:pt>
                <c:pt idx="202">
                  <c:v>1.9343050000000001E-5</c:v>
                </c:pt>
                <c:pt idx="203">
                  <c:v>1.937689E-5</c:v>
                </c:pt>
                <c:pt idx="204">
                  <c:v>1.9410610000000001E-5</c:v>
                </c:pt>
                <c:pt idx="205">
                  <c:v>1.9444199999999999E-5</c:v>
                </c:pt>
                <c:pt idx="206">
                  <c:v>1.9477669999999999E-5</c:v>
                </c:pt>
                <c:pt idx="207">
                  <c:v>1.9511020000000001E-5</c:v>
                </c:pt>
                <c:pt idx="208">
                  <c:v>1.9544240000000001E-5</c:v>
                </c:pt>
                <c:pt idx="209">
                  <c:v>1.957735E-5</c:v>
                </c:pt>
                <c:pt idx="210">
                  <c:v>1.961033E-5</c:v>
                </c:pt>
                <c:pt idx="211">
                  <c:v>1.9643190000000001E-5</c:v>
                </c:pt>
                <c:pt idx="212">
                  <c:v>1.9675939999999999E-5</c:v>
                </c:pt>
                <c:pt idx="213">
                  <c:v>1.9708570000000001E-5</c:v>
                </c:pt>
                <c:pt idx="214">
                  <c:v>1.97411E-5</c:v>
                </c:pt>
                <c:pt idx="215">
                  <c:v>1.9773489999999999E-5</c:v>
                </c:pt>
                <c:pt idx="216">
                  <c:v>1.9805789999999999E-5</c:v>
                </c:pt>
                <c:pt idx="217">
                  <c:v>1.983797E-5</c:v>
                </c:pt>
                <c:pt idx="218">
                  <c:v>1.987003E-5</c:v>
                </c:pt>
                <c:pt idx="219">
                  <c:v>1.990199E-5</c:v>
                </c:pt>
                <c:pt idx="220">
                  <c:v>1.9933840000000002E-5</c:v>
                </c:pt>
                <c:pt idx="221">
                  <c:v>1.996559E-5</c:v>
                </c:pt>
                <c:pt idx="222">
                  <c:v>1.999721E-5</c:v>
                </c:pt>
                <c:pt idx="223">
                  <c:v>2.0028729999999999E-5</c:v>
                </c:pt>
                <c:pt idx="224">
                  <c:v>2.0060150000000001E-5</c:v>
                </c:pt>
                <c:pt idx="225">
                  <c:v>2.009147E-5</c:v>
                </c:pt>
                <c:pt idx="226">
                  <c:v>2.0122670000000001E-5</c:v>
                </c:pt>
                <c:pt idx="227">
                  <c:v>2.0153770000000001E-5</c:v>
                </c:pt>
                <c:pt idx="228">
                  <c:v>2.0184779999999999E-5</c:v>
                </c:pt>
                <c:pt idx="229">
                  <c:v>2.0215670000000002E-5</c:v>
                </c:pt>
                <c:pt idx="230">
                  <c:v>2.0246460000000001E-5</c:v>
                </c:pt>
                <c:pt idx="231">
                  <c:v>2.027716E-5</c:v>
                </c:pt>
                <c:pt idx="232">
                  <c:v>2.0307749999999999E-5</c:v>
                </c:pt>
                <c:pt idx="233">
                  <c:v>2.0338240000000001E-5</c:v>
                </c:pt>
                <c:pt idx="234">
                  <c:v>2.036865E-5</c:v>
                </c:pt>
                <c:pt idx="235">
                  <c:v>2.0398949999999999E-5</c:v>
                </c:pt>
                <c:pt idx="236">
                  <c:v>2.0429160000000001E-5</c:v>
                </c:pt>
                <c:pt idx="237">
                  <c:v>2.045927E-5</c:v>
                </c:pt>
                <c:pt idx="238">
                  <c:v>2.048929E-5</c:v>
                </c:pt>
                <c:pt idx="239">
                  <c:v>2.0519200000000002E-5</c:v>
                </c:pt>
                <c:pt idx="240">
                  <c:v>2.0549039999999999E-5</c:v>
                </c:pt>
                <c:pt idx="241">
                  <c:v>2.0578770000000002E-5</c:v>
                </c:pt>
                <c:pt idx="242">
                  <c:v>2.0608419999999999E-5</c:v>
                </c:pt>
                <c:pt idx="243">
                  <c:v>2.0637969999999999E-5</c:v>
                </c:pt>
                <c:pt idx="244">
                  <c:v>2.0667419999999999E-5</c:v>
                </c:pt>
                <c:pt idx="245">
                  <c:v>2.0696790000000001E-5</c:v>
                </c:pt>
                <c:pt idx="246">
                  <c:v>2.0726069999999999E-5</c:v>
                </c:pt>
                <c:pt idx="247">
                  <c:v>2.0755250000000001E-5</c:v>
                </c:pt>
                <c:pt idx="248">
                  <c:v>2.078435E-5</c:v>
                </c:pt>
                <c:pt idx="249">
                  <c:v>2.0813370000000001E-5</c:v>
                </c:pt>
                <c:pt idx="250">
                  <c:v>2.0842290000000001E-5</c:v>
                </c:pt>
              </c:numCache>
            </c:numRef>
          </c:yVal>
          <c:smooth val="1"/>
          <c:extLst>
            <c:ext xmlns:c16="http://schemas.microsoft.com/office/drawing/2014/chart" uri="{C3380CC4-5D6E-409C-BE32-E72D297353CC}">
              <c16:uniqueId val="{00000019-4D4C-4B1C-89A4-3D3AFACA9F2D}"/>
            </c:ext>
          </c:extLst>
        </c:ser>
        <c:ser>
          <c:idx val="26"/>
          <c:order val="26"/>
          <c:tx>
            <c:strRef>
              <c:f>marine01!$AE$1</c:f>
              <c:strCache>
                <c:ptCount val="1"/>
                <c:pt idx="0">
                  <c:v>Dp(1.89555E-07) </c:v>
                </c:pt>
              </c:strCache>
            </c:strRef>
          </c:tx>
          <c:spPr>
            <a:ln w="12700">
              <a:solidFill>
                <a:srgbClr val="0033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marine01!$AE$2:$AE$252</c:f>
              <c:numCache>
                <c:formatCode>0.00E+00</c:formatCode>
                <c:ptCount val="251"/>
                <c:pt idx="0">
                  <c:v>3.9137840000000002E-7</c:v>
                </c:pt>
                <c:pt idx="1">
                  <c:v>4.5606309999999999E-7</c:v>
                </c:pt>
                <c:pt idx="2">
                  <c:v>4.6368230000000001E-7</c:v>
                </c:pt>
                <c:pt idx="3">
                  <c:v>4.7195380000000001E-7</c:v>
                </c:pt>
                <c:pt idx="4">
                  <c:v>4.8095059999999998E-7</c:v>
                </c:pt>
                <c:pt idx="5">
                  <c:v>4.9077799999999995E-7</c:v>
                </c:pt>
                <c:pt idx="6">
                  <c:v>5.0157129999999996E-7</c:v>
                </c:pt>
                <c:pt idx="7">
                  <c:v>5.1350269999999999E-7</c:v>
                </c:pt>
                <c:pt idx="8">
                  <c:v>5.2679339999999997E-7</c:v>
                </c:pt>
                <c:pt idx="9">
                  <c:v>5.4173199999999997E-7</c:v>
                </c:pt>
                <c:pt idx="10">
                  <c:v>5.587046E-7</c:v>
                </c:pt>
                <c:pt idx="11">
                  <c:v>5.7824040000000004E-7</c:v>
                </c:pt>
                <c:pt idx="12">
                  <c:v>6.0108479999999997E-7</c:v>
                </c:pt>
                <c:pt idx="13">
                  <c:v>6.2834260000000004E-7</c:v>
                </c:pt>
                <c:pt idx="14">
                  <c:v>6.6171179999999998E-7</c:v>
                </c:pt>
                <c:pt idx="15">
                  <c:v>7.0397010000000002E-7</c:v>
                </c:pt>
                <c:pt idx="16">
                  <c:v>7.6003330000000002E-7</c:v>
                </c:pt>
                <c:pt idx="17">
                  <c:v>8.3934800000000001E-7</c:v>
                </c:pt>
                <c:pt idx="18">
                  <c:v>9.6174560000000007E-7</c:v>
                </c:pt>
                <c:pt idx="19">
                  <c:v>1.170039E-6</c:v>
                </c:pt>
                <c:pt idx="20">
                  <c:v>1.5424080000000001E-6</c:v>
                </c:pt>
                <c:pt idx="21">
                  <c:v>2.1430679999999998E-6</c:v>
                </c:pt>
                <c:pt idx="22">
                  <c:v>2.9409679999999998E-6</c:v>
                </c:pt>
                <c:pt idx="23">
                  <c:v>3.8294839999999999E-6</c:v>
                </c:pt>
                <c:pt idx="24">
                  <c:v>4.7004799999999996E-6</c:v>
                </c:pt>
                <c:pt idx="25">
                  <c:v>5.4798289999999998E-6</c:v>
                </c:pt>
                <c:pt idx="26">
                  <c:v>6.1356290000000003E-6</c:v>
                </c:pt>
                <c:pt idx="27">
                  <c:v>6.670267E-6</c:v>
                </c:pt>
                <c:pt idx="28">
                  <c:v>7.1047029999999998E-6</c:v>
                </c:pt>
                <c:pt idx="29">
                  <c:v>7.4638919999999996E-6</c:v>
                </c:pt>
                <c:pt idx="30">
                  <c:v>7.7690079999999999E-6</c:v>
                </c:pt>
                <c:pt idx="31">
                  <c:v>8.0359730000000001E-6</c:v>
                </c:pt>
                <c:pt idx="32">
                  <c:v>8.2758249999999997E-6</c:v>
                </c:pt>
                <c:pt idx="33">
                  <c:v>8.4957039999999999E-6</c:v>
                </c:pt>
                <c:pt idx="34">
                  <c:v>8.7002690000000006E-6</c:v>
                </c:pt>
                <c:pt idx="35">
                  <c:v>8.8926149999999996E-6</c:v>
                </c:pt>
                <c:pt idx="36">
                  <c:v>9.0748399999999993E-6</c:v>
                </c:pt>
                <c:pt idx="37">
                  <c:v>9.2484329999999997E-6</c:v>
                </c:pt>
                <c:pt idx="38">
                  <c:v>9.4145139999999994E-6</c:v>
                </c:pt>
                <c:pt idx="39">
                  <c:v>9.5739309999999997E-6</c:v>
                </c:pt>
                <c:pt idx="40">
                  <c:v>9.7273730000000006E-6</c:v>
                </c:pt>
                <c:pt idx="41">
                  <c:v>9.8753780000000002E-6</c:v>
                </c:pt>
                <c:pt idx="42">
                  <c:v>1.0018500000000001E-5</c:v>
                </c:pt>
                <c:pt idx="43">
                  <c:v>1.015711E-5</c:v>
                </c:pt>
                <c:pt idx="44">
                  <c:v>1.029156E-5</c:v>
                </c:pt>
                <c:pt idx="45">
                  <c:v>1.042217E-5</c:v>
                </c:pt>
                <c:pt idx="46">
                  <c:v>1.054922E-5</c:v>
                </c:pt>
                <c:pt idx="47">
                  <c:v>1.0672929999999999E-5</c:v>
                </c:pt>
                <c:pt idx="48">
                  <c:v>1.079351E-5</c:v>
                </c:pt>
                <c:pt idx="49">
                  <c:v>1.091116E-5</c:v>
                </c:pt>
                <c:pt idx="50">
                  <c:v>1.102608E-5</c:v>
                </c:pt>
                <c:pt idx="51">
                  <c:v>1.1138410000000001E-5</c:v>
                </c:pt>
                <c:pt idx="52">
                  <c:v>1.124834E-5</c:v>
                </c:pt>
                <c:pt idx="53">
                  <c:v>1.135593E-5</c:v>
                </c:pt>
                <c:pt idx="54">
                  <c:v>1.146137E-5</c:v>
                </c:pt>
                <c:pt idx="55">
                  <c:v>1.15647E-5</c:v>
                </c:pt>
                <c:pt idx="56">
                  <c:v>1.1666089999999999E-5</c:v>
                </c:pt>
                <c:pt idx="57">
                  <c:v>1.17656E-5</c:v>
                </c:pt>
                <c:pt idx="58">
                  <c:v>1.1863259999999999E-5</c:v>
                </c:pt>
                <c:pt idx="59">
                  <c:v>1.195922E-5</c:v>
                </c:pt>
                <c:pt idx="60">
                  <c:v>1.205358E-5</c:v>
                </c:pt>
                <c:pt idx="61">
                  <c:v>1.214633E-5</c:v>
                </c:pt>
                <c:pt idx="62">
                  <c:v>1.2237590000000001E-5</c:v>
                </c:pt>
                <c:pt idx="63">
                  <c:v>1.2327389999999999E-5</c:v>
                </c:pt>
                <c:pt idx="64">
                  <c:v>1.2415800000000001E-5</c:v>
                </c:pt>
                <c:pt idx="65">
                  <c:v>1.250287E-5</c:v>
                </c:pt>
                <c:pt idx="66">
                  <c:v>1.2588659999999999E-5</c:v>
                </c:pt>
                <c:pt idx="67">
                  <c:v>1.267318E-5</c:v>
                </c:pt>
                <c:pt idx="68">
                  <c:v>1.275651E-5</c:v>
                </c:pt>
                <c:pt idx="69">
                  <c:v>1.28387E-5</c:v>
                </c:pt>
                <c:pt idx="70">
                  <c:v>1.2919790000000001E-5</c:v>
                </c:pt>
                <c:pt idx="71">
                  <c:v>1.29998E-5</c:v>
                </c:pt>
                <c:pt idx="72">
                  <c:v>1.3078750000000001E-5</c:v>
                </c:pt>
                <c:pt idx="73">
                  <c:v>1.3156700000000001E-5</c:v>
                </c:pt>
                <c:pt idx="74">
                  <c:v>1.323365E-5</c:v>
                </c:pt>
                <c:pt idx="75">
                  <c:v>1.330967E-5</c:v>
                </c:pt>
                <c:pt idx="76">
                  <c:v>1.338476E-5</c:v>
                </c:pt>
                <c:pt idx="77">
                  <c:v>1.345899E-5</c:v>
                </c:pt>
                <c:pt idx="78">
                  <c:v>1.3532320000000001E-5</c:v>
                </c:pt>
                <c:pt idx="79">
                  <c:v>1.360484E-5</c:v>
                </c:pt>
                <c:pt idx="80">
                  <c:v>1.367654E-5</c:v>
                </c:pt>
                <c:pt idx="81">
                  <c:v>1.3747439999999999E-5</c:v>
                </c:pt>
                <c:pt idx="82">
                  <c:v>1.3817590000000001E-5</c:v>
                </c:pt>
                <c:pt idx="83">
                  <c:v>1.388698E-5</c:v>
                </c:pt>
                <c:pt idx="84">
                  <c:v>1.395564E-5</c:v>
                </c:pt>
                <c:pt idx="85">
                  <c:v>1.4023579999999999E-5</c:v>
                </c:pt>
                <c:pt idx="86">
                  <c:v>1.409084E-5</c:v>
                </c:pt>
                <c:pt idx="87">
                  <c:v>1.4157399999999999E-5</c:v>
                </c:pt>
                <c:pt idx="88">
                  <c:v>1.422332E-5</c:v>
                </c:pt>
                <c:pt idx="89">
                  <c:v>1.428859E-5</c:v>
                </c:pt>
                <c:pt idx="90">
                  <c:v>1.435323E-5</c:v>
                </c:pt>
                <c:pt idx="91">
                  <c:v>1.4417260000000001E-5</c:v>
                </c:pt>
                <c:pt idx="92">
                  <c:v>1.4480689999999999E-5</c:v>
                </c:pt>
                <c:pt idx="93">
                  <c:v>1.4543529999999999E-5</c:v>
                </c:pt>
                <c:pt idx="94">
                  <c:v>1.4605789999999999E-5</c:v>
                </c:pt>
                <c:pt idx="95">
                  <c:v>1.4667490000000001E-5</c:v>
                </c:pt>
                <c:pt idx="96">
                  <c:v>1.472865E-5</c:v>
                </c:pt>
                <c:pt idx="97">
                  <c:v>1.4789279999999999E-5</c:v>
                </c:pt>
                <c:pt idx="98">
                  <c:v>1.484937E-5</c:v>
                </c:pt>
                <c:pt idx="99">
                  <c:v>1.490897E-5</c:v>
                </c:pt>
                <c:pt idx="100">
                  <c:v>1.496803E-5</c:v>
                </c:pt>
                <c:pt idx="101">
                  <c:v>1.502663E-5</c:v>
                </c:pt>
                <c:pt idx="102">
                  <c:v>1.5084739999999999E-5</c:v>
                </c:pt>
                <c:pt idx="103">
                  <c:v>1.514239E-5</c:v>
                </c:pt>
                <c:pt idx="104">
                  <c:v>1.5199570000000001E-5</c:v>
                </c:pt>
                <c:pt idx="105">
                  <c:v>1.52563E-5</c:v>
                </c:pt>
                <c:pt idx="106">
                  <c:v>1.5312570000000001E-5</c:v>
                </c:pt>
                <c:pt idx="107">
                  <c:v>1.5368429999999999E-5</c:v>
                </c:pt>
                <c:pt idx="108">
                  <c:v>1.5423870000000001E-5</c:v>
                </c:pt>
                <c:pt idx="109">
                  <c:v>1.5478849999999998E-5</c:v>
                </c:pt>
                <c:pt idx="110">
                  <c:v>1.5533420000000001E-5</c:v>
                </c:pt>
                <c:pt idx="111">
                  <c:v>1.55876E-5</c:v>
                </c:pt>
                <c:pt idx="112">
                  <c:v>1.5641380000000001E-5</c:v>
                </c:pt>
                <c:pt idx="113">
                  <c:v>1.5694769999999999E-5</c:v>
                </c:pt>
                <c:pt idx="114">
                  <c:v>1.5747790000000001E-5</c:v>
                </c:pt>
                <c:pt idx="115">
                  <c:v>1.5800399999999999E-5</c:v>
                </c:pt>
                <c:pt idx="116">
                  <c:v>1.5852650000000001E-5</c:v>
                </c:pt>
                <c:pt idx="117">
                  <c:v>1.5904560000000001E-5</c:v>
                </c:pt>
                <c:pt idx="118">
                  <c:v>1.5956100000000001E-5</c:v>
                </c:pt>
                <c:pt idx="119">
                  <c:v>1.6007299999999998E-5</c:v>
                </c:pt>
                <c:pt idx="120">
                  <c:v>1.6058159999999999E-5</c:v>
                </c:pt>
                <c:pt idx="121">
                  <c:v>1.6108669999999998E-5</c:v>
                </c:pt>
                <c:pt idx="122">
                  <c:v>1.6158830000000001E-5</c:v>
                </c:pt>
                <c:pt idx="123">
                  <c:v>1.6208689999999999E-5</c:v>
                </c:pt>
                <c:pt idx="124">
                  <c:v>1.62582E-5</c:v>
                </c:pt>
                <c:pt idx="125">
                  <c:v>1.630741E-5</c:v>
                </c:pt>
                <c:pt idx="126">
                  <c:v>1.6356300000000001E-5</c:v>
                </c:pt>
                <c:pt idx="127">
                  <c:v>1.6404899999999999E-5</c:v>
                </c:pt>
                <c:pt idx="128">
                  <c:v>1.645319E-5</c:v>
                </c:pt>
                <c:pt idx="129">
                  <c:v>1.6501169999999998E-5</c:v>
                </c:pt>
                <c:pt idx="130">
                  <c:v>1.6548829999999999E-5</c:v>
                </c:pt>
                <c:pt idx="131">
                  <c:v>1.6596230000000001E-5</c:v>
                </c:pt>
                <c:pt idx="132">
                  <c:v>1.664334E-5</c:v>
                </c:pt>
                <c:pt idx="133">
                  <c:v>1.6690150000000001E-5</c:v>
                </c:pt>
                <c:pt idx="134">
                  <c:v>1.6736690000000001E-5</c:v>
                </c:pt>
                <c:pt idx="135">
                  <c:v>1.6782950000000002E-5</c:v>
                </c:pt>
                <c:pt idx="136">
                  <c:v>1.6828969999999999E-5</c:v>
                </c:pt>
                <c:pt idx="137">
                  <c:v>1.6874730000000002E-5</c:v>
                </c:pt>
                <c:pt idx="138">
                  <c:v>1.6920209999999998E-5</c:v>
                </c:pt>
                <c:pt idx="139">
                  <c:v>1.6965440000000001E-5</c:v>
                </c:pt>
                <c:pt idx="140">
                  <c:v>1.7010399999999999E-5</c:v>
                </c:pt>
                <c:pt idx="141">
                  <c:v>1.7055130000000001E-5</c:v>
                </c:pt>
                <c:pt idx="142">
                  <c:v>1.709958E-5</c:v>
                </c:pt>
                <c:pt idx="143">
                  <c:v>1.7143829999999999E-5</c:v>
                </c:pt>
                <c:pt idx="144">
                  <c:v>1.7187809999999999E-5</c:v>
                </c:pt>
                <c:pt idx="145">
                  <c:v>1.723156E-5</c:v>
                </c:pt>
                <c:pt idx="146">
                  <c:v>1.7275070000000001E-5</c:v>
                </c:pt>
                <c:pt idx="147">
                  <c:v>1.7318360000000001E-5</c:v>
                </c:pt>
                <c:pt idx="148">
                  <c:v>1.7361389999999999E-5</c:v>
                </c:pt>
                <c:pt idx="149">
                  <c:v>1.7404240000000001E-5</c:v>
                </c:pt>
                <c:pt idx="150">
                  <c:v>1.7446829999999999E-5</c:v>
                </c:pt>
                <c:pt idx="151">
                  <c:v>1.7489230000000001E-5</c:v>
                </c:pt>
                <c:pt idx="152">
                  <c:v>1.75314E-5</c:v>
                </c:pt>
                <c:pt idx="153">
                  <c:v>1.7573360000000001E-5</c:v>
                </c:pt>
                <c:pt idx="154">
                  <c:v>1.7615089999999999E-5</c:v>
                </c:pt>
                <c:pt idx="155">
                  <c:v>1.7656620000000001E-5</c:v>
                </c:pt>
                <c:pt idx="156">
                  <c:v>1.7697949999999999E-5</c:v>
                </c:pt>
                <c:pt idx="157">
                  <c:v>1.773908E-5</c:v>
                </c:pt>
                <c:pt idx="158">
                  <c:v>1.7779989999999998E-5</c:v>
                </c:pt>
                <c:pt idx="159">
                  <c:v>1.7820719999999998E-5</c:v>
                </c:pt>
                <c:pt idx="160">
                  <c:v>1.7861250000000001E-5</c:v>
                </c:pt>
                <c:pt idx="161">
                  <c:v>1.7901569999999999E-5</c:v>
                </c:pt>
                <c:pt idx="162">
                  <c:v>1.7941709999999999E-5</c:v>
                </c:pt>
                <c:pt idx="163">
                  <c:v>1.7981660000000002E-5</c:v>
                </c:pt>
                <c:pt idx="164">
                  <c:v>1.8021420000000001E-5</c:v>
                </c:pt>
                <c:pt idx="165">
                  <c:v>1.8060990000000001E-5</c:v>
                </c:pt>
                <c:pt idx="166">
                  <c:v>1.8100370000000002E-5</c:v>
                </c:pt>
                <c:pt idx="167">
                  <c:v>1.813957E-5</c:v>
                </c:pt>
                <c:pt idx="168">
                  <c:v>1.8178599999999999E-5</c:v>
                </c:pt>
                <c:pt idx="169">
                  <c:v>1.821745E-5</c:v>
                </c:pt>
                <c:pt idx="170">
                  <c:v>1.8256120000000001E-5</c:v>
                </c:pt>
                <c:pt idx="171">
                  <c:v>1.8294630000000001E-5</c:v>
                </c:pt>
                <c:pt idx="172">
                  <c:v>1.8332949999999999E-5</c:v>
                </c:pt>
                <c:pt idx="173">
                  <c:v>1.8371100000000001E-5</c:v>
                </c:pt>
                <c:pt idx="174">
                  <c:v>1.8409080000000002E-5</c:v>
                </c:pt>
                <c:pt idx="175">
                  <c:v>1.8446909999999999E-5</c:v>
                </c:pt>
                <c:pt idx="176">
                  <c:v>1.848456E-5</c:v>
                </c:pt>
                <c:pt idx="177">
                  <c:v>1.852205E-5</c:v>
                </c:pt>
                <c:pt idx="178">
                  <c:v>1.8559379999999999E-5</c:v>
                </c:pt>
                <c:pt idx="179">
                  <c:v>1.8596560000000001E-5</c:v>
                </c:pt>
                <c:pt idx="180">
                  <c:v>1.8633579999999999E-5</c:v>
                </c:pt>
                <c:pt idx="181">
                  <c:v>1.8670429999999999E-5</c:v>
                </c:pt>
                <c:pt idx="182">
                  <c:v>1.8707139999999999E-5</c:v>
                </c:pt>
                <c:pt idx="183">
                  <c:v>1.874368E-5</c:v>
                </c:pt>
                <c:pt idx="184">
                  <c:v>1.8780079999999999E-5</c:v>
                </c:pt>
                <c:pt idx="185">
                  <c:v>1.881633E-5</c:v>
                </c:pt>
                <c:pt idx="186">
                  <c:v>1.8852420000000001E-5</c:v>
                </c:pt>
                <c:pt idx="187">
                  <c:v>1.8888370000000002E-5</c:v>
                </c:pt>
                <c:pt idx="188">
                  <c:v>1.8924179999999999E-5</c:v>
                </c:pt>
                <c:pt idx="189">
                  <c:v>1.895984E-5</c:v>
                </c:pt>
                <c:pt idx="190">
                  <c:v>1.8995359999999998E-5</c:v>
                </c:pt>
                <c:pt idx="191">
                  <c:v>1.903074E-5</c:v>
                </c:pt>
                <c:pt idx="192">
                  <c:v>1.9065970000000001E-5</c:v>
                </c:pt>
                <c:pt idx="193">
                  <c:v>1.910107E-5</c:v>
                </c:pt>
                <c:pt idx="194">
                  <c:v>1.913603E-5</c:v>
                </c:pt>
                <c:pt idx="195">
                  <c:v>1.917085E-5</c:v>
                </c:pt>
                <c:pt idx="196">
                  <c:v>1.920553E-5</c:v>
                </c:pt>
                <c:pt idx="197">
                  <c:v>1.9240080000000001E-5</c:v>
                </c:pt>
                <c:pt idx="198">
                  <c:v>1.9274510000000001E-5</c:v>
                </c:pt>
                <c:pt idx="199">
                  <c:v>1.9308800000000001E-5</c:v>
                </c:pt>
                <c:pt idx="200">
                  <c:v>1.9342969999999999E-5</c:v>
                </c:pt>
                <c:pt idx="201">
                  <c:v>1.9377000000000001E-5</c:v>
                </c:pt>
                <c:pt idx="202">
                  <c:v>1.9410900000000001E-5</c:v>
                </c:pt>
                <c:pt idx="203">
                  <c:v>1.9444670000000002E-5</c:v>
                </c:pt>
                <c:pt idx="204">
                  <c:v>1.9478320000000001E-5</c:v>
                </c:pt>
                <c:pt idx="205">
                  <c:v>1.9511849999999999E-5</c:v>
                </c:pt>
                <c:pt idx="206">
                  <c:v>1.9545250000000001E-5</c:v>
                </c:pt>
                <c:pt idx="207">
                  <c:v>1.9578539999999998E-5</c:v>
                </c:pt>
                <c:pt idx="208">
                  <c:v>1.961169E-5</c:v>
                </c:pt>
                <c:pt idx="209">
                  <c:v>1.9644730000000001E-5</c:v>
                </c:pt>
                <c:pt idx="210">
                  <c:v>1.967765E-5</c:v>
                </c:pt>
                <c:pt idx="211">
                  <c:v>1.971045E-5</c:v>
                </c:pt>
                <c:pt idx="212">
                  <c:v>1.974314E-5</c:v>
                </c:pt>
                <c:pt idx="213">
                  <c:v>1.9775709999999998E-5</c:v>
                </c:pt>
                <c:pt idx="214">
                  <c:v>1.9808169999999999E-5</c:v>
                </c:pt>
                <c:pt idx="215">
                  <c:v>1.9840500000000001E-5</c:v>
                </c:pt>
                <c:pt idx="216">
                  <c:v>1.987274E-5</c:v>
                </c:pt>
                <c:pt idx="217">
                  <c:v>1.990485E-5</c:v>
                </c:pt>
                <c:pt idx="218">
                  <c:v>1.9936859999999999E-5</c:v>
                </c:pt>
                <c:pt idx="219">
                  <c:v>1.9968750000000001E-5</c:v>
                </c:pt>
                <c:pt idx="220">
                  <c:v>2.0000539999999999E-5</c:v>
                </c:pt>
                <c:pt idx="221">
                  <c:v>2.003223E-5</c:v>
                </c:pt>
                <c:pt idx="222">
                  <c:v>2.0063789999999999E-5</c:v>
                </c:pt>
                <c:pt idx="223">
                  <c:v>2.0095260000000001E-5</c:v>
                </c:pt>
                <c:pt idx="224">
                  <c:v>2.0126619999999999E-5</c:v>
                </c:pt>
                <c:pt idx="225">
                  <c:v>2.015787E-5</c:v>
                </c:pt>
                <c:pt idx="226">
                  <c:v>2.018901E-5</c:v>
                </c:pt>
                <c:pt idx="227">
                  <c:v>2.022006E-5</c:v>
                </c:pt>
                <c:pt idx="228">
                  <c:v>2.025101E-5</c:v>
                </c:pt>
                <c:pt idx="229">
                  <c:v>2.0281839999999999E-5</c:v>
                </c:pt>
                <c:pt idx="230">
                  <c:v>2.0312580000000001E-5</c:v>
                </c:pt>
                <c:pt idx="231">
                  <c:v>2.034322E-5</c:v>
                </c:pt>
                <c:pt idx="232">
                  <c:v>2.0373750000000001E-5</c:v>
                </c:pt>
                <c:pt idx="233">
                  <c:v>2.040419E-5</c:v>
                </c:pt>
                <c:pt idx="234">
                  <c:v>2.0434539999999998E-5</c:v>
                </c:pt>
                <c:pt idx="235">
                  <c:v>2.046479E-5</c:v>
                </c:pt>
                <c:pt idx="236">
                  <c:v>2.0494939999999999E-5</c:v>
                </c:pt>
                <c:pt idx="237">
                  <c:v>2.052499E-5</c:v>
                </c:pt>
                <c:pt idx="238">
                  <c:v>2.0554949999999999E-5</c:v>
                </c:pt>
                <c:pt idx="239">
                  <c:v>2.0584820000000001E-5</c:v>
                </c:pt>
                <c:pt idx="240">
                  <c:v>2.0614600000000001E-5</c:v>
                </c:pt>
                <c:pt idx="241">
                  <c:v>2.064428E-5</c:v>
                </c:pt>
                <c:pt idx="242">
                  <c:v>2.067387E-5</c:v>
                </c:pt>
                <c:pt idx="243">
                  <c:v>2.070337E-5</c:v>
                </c:pt>
                <c:pt idx="244">
                  <c:v>2.073277E-5</c:v>
                </c:pt>
                <c:pt idx="245">
                  <c:v>2.0762090000000002E-5</c:v>
                </c:pt>
                <c:pt idx="246">
                  <c:v>2.0791309999999999E-5</c:v>
                </c:pt>
                <c:pt idx="247">
                  <c:v>2.0820440000000001E-5</c:v>
                </c:pt>
                <c:pt idx="248">
                  <c:v>2.084949E-5</c:v>
                </c:pt>
                <c:pt idx="249">
                  <c:v>2.087845E-5</c:v>
                </c:pt>
                <c:pt idx="250">
                  <c:v>2.090732E-5</c:v>
                </c:pt>
              </c:numCache>
            </c:numRef>
          </c:yVal>
          <c:smooth val="1"/>
          <c:extLst>
            <c:ext xmlns:c16="http://schemas.microsoft.com/office/drawing/2014/chart" uri="{C3380CC4-5D6E-409C-BE32-E72D297353CC}">
              <c16:uniqueId val="{0000001A-4D4C-4B1C-89A4-3D3AFACA9F2D}"/>
            </c:ext>
          </c:extLst>
        </c:ser>
        <c:ser>
          <c:idx val="27"/>
          <c:order val="27"/>
          <c:tx>
            <c:strRef>
              <c:f>marine01!$AF$1</c:f>
              <c:strCache>
                <c:ptCount val="1"/>
                <c:pt idx="0">
                  <c:v>Dp(2.07923E-07) </c:v>
                </c:pt>
              </c:strCache>
            </c:strRef>
          </c:tx>
          <c:spPr>
            <a:ln w="12700">
              <a:solidFill>
                <a:srgbClr val="3333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marine01!$AF$2:$AF$252</c:f>
              <c:numCache>
                <c:formatCode>0.00E+00</c:formatCode>
                <c:ptCount val="251"/>
                <c:pt idx="0">
                  <c:v>4.3236840000000002E-7</c:v>
                </c:pt>
                <c:pt idx="1">
                  <c:v>5.0203400000000001E-7</c:v>
                </c:pt>
                <c:pt idx="2">
                  <c:v>5.1051060000000004E-7</c:v>
                </c:pt>
                <c:pt idx="3">
                  <c:v>5.1971849999999996E-7</c:v>
                </c:pt>
                <c:pt idx="4">
                  <c:v>5.2974050000000004E-7</c:v>
                </c:pt>
                <c:pt idx="5">
                  <c:v>5.4069590000000002E-7</c:v>
                </c:pt>
                <c:pt idx="6">
                  <c:v>5.5273809999999995E-7</c:v>
                </c:pt>
                <c:pt idx="7">
                  <c:v>5.6606240000000005E-7</c:v>
                </c:pt>
                <c:pt idx="8">
                  <c:v>5.8092029999999997E-7</c:v>
                </c:pt>
                <c:pt idx="9">
                  <c:v>5.9764040000000002E-7</c:v>
                </c:pt>
                <c:pt idx="10">
                  <c:v>6.1666319999999998E-7</c:v>
                </c:pt>
                <c:pt idx="11">
                  <c:v>6.3859379999999997E-7</c:v>
                </c:pt>
                <c:pt idx="12">
                  <c:v>6.6428599999999997E-7</c:v>
                </c:pt>
                <c:pt idx="13">
                  <c:v>6.9500800000000003E-7</c:v>
                </c:pt>
                <c:pt idx="14">
                  <c:v>7.3271169999999997E-7</c:v>
                </c:pt>
                <c:pt idx="15">
                  <c:v>7.8059029999999995E-7</c:v>
                </c:pt>
                <c:pt idx="16">
                  <c:v>8.4427490000000002E-7</c:v>
                </c:pt>
                <c:pt idx="17">
                  <c:v>9.3446480000000001E-7</c:v>
                </c:pt>
                <c:pt idx="18">
                  <c:v>1.072949E-6</c:v>
                </c:pt>
                <c:pt idx="19">
                  <c:v>1.303833E-6</c:v>
                </c:pt>
                <c:pt idx="20">
                  <c:v>1.6998490000000001E-6</c:v>
                </c:pt>
                <c:pt idx="21">
                  <c:v>2.3117159999999998E-6</c:v>
                </c:pt>
                <c:pt idx="22">
                  <c:v>3.1055140000000001E-6</c:v>
                </c:pt>
                <c:pt idx="23">
                  <c:v>3.9829210000000004E-6</c:v>
                </c:pt>
                <c:pt idx="24">
                  <c:v>4.8423899999999997E-6</c:v>
                </c:pt>
                <c:pt idx="25">
                  <c:v>5.6122689999999998E-6</c:v>
                </c:pt>
                <c:pt idx="26">
                  <c:v>6.2609639999999997E-6</c:v>
                </c:pt>
                <c:pt idx="27">
                  <c:v>6.790431E-6</c:v>
                </c:pt>
                <c:pt idx="28">
                  <c:v>7.2210809999999999E-6</c:v>
                </c:pt>
                <c:pt idx="29">
                  <c:v>7.5774130000000002E-6</c:v>
                </c:pt>
                <c:pt idx="30">
                  <c:v>7.8802900000000007E-6</c:v>
                </c:pt>
                <c:pt idx="31">
                  <c:v>8.1454240000000006E-6</c:v>
                </c:pt>
                <c:pt idx="32">
                  <c:v>8.3837200000000004E-6</c:v>
                </c:pt>
                <c:pt idx="33">
                  <c:v>8.6022379999999993E-6</c:v>
                </c:pt>
                <c:pt idx="34">
                  <c:v>8.8055859999999992E-6</c:v>
                </c:pt>
                <c:pt idx="35">
                  <c:v>8.9968259999999994E-6</c:v>
                </c:pt>
                <c:pt idx="36">
                  <c:v>9.1780340000000006E-6</c:v>
                </c:pt>
                <c:pt idx="37">
                  <c:v>9.3506850000000008E-6</c:v>
                </c:pt>
                <c:pt idx="38">
                  <c:v>9.5158859999999998E-6</c:v>
                </c:pt>
                <c:pt idx="39">
                  <c:v>9.6744789999999995E-6</c:v>
                </c:pt>
                <c:pt idx="40">
                  <c:v>9.8271449999999992E-6</c:v>
                </c:pt>
                <c:pt idx="41">
                  <c:v>9.9744170000000004E-6</c:v>
                </c:pt>
                <c:pt idx="42">
                  <c:v>1.0116840000000001E-5</c:v>
                </c:pt>
                <c:pt idx="43">
                  <c:v>1.025479E-5</c:v>
                </c:pt>
                <c:pt idx="44">
                  <c:v>1.038861E-5</c:v>
                </c:pt>
                <c:pt idx="45">
                  <c:v>1.051863E-5</c:v>
                </c:pt>
                <c:pt idx="46">
                  <c:v>1.064509E-5</c:v>
                </c:pt>
                <c:pt idx="47">
                  <c:v>1.076826E-5</c:v>
                </c:pt>
                <c:pt idx="48">
                  <c:v>1.08883E-5</c:v>
                </c:pt>
                <c:pt idx="49">
                  <c:v>1.1005440000000001E-5</c:v>
                </c:pt>
                <c:pt idx="50">
                  <c:v>1.111987E-5</c:v>
                </c:pt>
                <c:pt idx="51">
                  <c:v>1.123173E-5</c:v>
                </c:pt>
                <c:pt idx="52">
                  <c:v>1.1341200000000001E-5</c:v>
                </c:pt>
                <c:pt idx="53">
                  <c:v>1.144835E-5</c:v>
                </c:pt>
                <c:pt idx="54">
                  <c:v>1.1553360000000001E-5</c:v>
                </c:pt>
                <c:pt idx="55">
                  <c:v>1.1656280000000001E-5</c:v>
                </c:pt>
                <c:pt idx="56">
                  <c:v>1.1757260000000001E-5</c:v>
                </c:pt>
                <c:pt idx="57">
                  <c:v>1.185639E-5</c:v>
                </c:pt>
                <c:pt idx="58">
                  <c:v>1.195367E-5</c:v>
                </c:pt>
                <c:pt idx="59">
                  <c:v>1.2049260000000001E-5</c:v>
                </c:pt>
                <c:pt idx="60">
                  <c:v>1.214326E-5</c:v>
                </c:pt>
                <c:pt idx="61">
                  <c:v>1.223567E-5</c:v>
                </c:pt>
                <c:pt idx="62">
                  <c:v>1.2326589999999999E-5</c:v>
                </c:pt>
                <c:pt idx="63">
                  <c:v>1.2416049999999999E-5</c:v>
                </c:pt>
                <c:pt idx="64">
                  <c:v>1.250415E-5</c:v>
                </c:pt>
                <c:pt idx="65">
                  <c:v>1.25909E-5</c:v>
                </c:pt>
                <c:pt idx="66">
                  <c:v>1.267638E-5</c:v>
                </c:pt>
                <c:pt idx="67">
                  <c:v>1.2760599999999999E-5</c:v>
                </c:pt>
                <c:pt idx="68">
                  <c:v>1.284364E-5</c:v>
                </c:pt>
                <c:pt idx="69">
                  <c:v>1.292554E-5</c:v>
                </c:pt>
                <c:pt idx="70">
                  <c:v>1.300635E-5</c:v>
                </c:pt>
                <c:pt idx="71">
                  <c:v>1.308608E-5</c:v>
                </c:pt>
                <c:pt idx="72">
                  <c:v>1.3164769999999999E-5</c:v>
                </c:pt>
                <c:pt idx="73">
                  <c:v>1.3242450000000001E-5</c:v>
                </c:pt>
                <c:pt idx="74">
                  <c:v>1.3319149999999999E-5</c:v>
                </c:pt>
                <c:pt idx="75">
                  <c:v>1.339491E-5</c:v>
                </c:pt>
                <c:pt idx="76">
                  <c:v>1.346976E-5</c:v>
                </c:pt>
                <c:pt idx="77">
                  <c:v>1.3543729999999999E-5</c:v>
                </c:pt>
                <c:pt idx="78">
                  <c:v>1.361683E-5</c:v>
                </c:pt>
                <c:pt idx="79">
                  <c:v>1.368911E-5</c:v>
                </c:pt>
                <c:pt idx="80">
                  <c:v>1.3760589999999999E-5</c:v>
                </c:pt>
                <c:pt idx="81">
                  <c:v>1.383126E-5</c:v>
                </c:pt>
                <c:pt idx="82">
                  <c:v>1.3901189999999999E-5</c:v>
                </c:pt>
                <c:pt idx="83">
                  <c:v>1.397036E-5</c:v>
                </c:pt>
                <c:pt idx="84">
                  <c:v>1.40388E-5</c:v>
                </c:pt>
                <c:pt idx="85">
                  <c:v>1.4106540000000001E-5</c:v>
                </c:pt>
                <c:pt idx="86">
                  <c:v>1.417359E-5</c:v>
                </c:pt>
                <c:pt idx="87">
                  <c:v>1.4239950000000001E-5</c:v>
                </c:pt>
                <c:pt idx="88">
                  <c:v>1.430566E-5</c:v>
                </c:pt>
                <c:pt idx="89">
                  <c:v>1.437073E-5</c:v>
                </c:pt>
                <c:pt idx="90">
                  <c:v>1.443519E-5</c:v>
                </c:pt>
                <c:pt idx="91">
                  <c:v>1.4499019999999999E-5</c:v>
                </c:pt>
                <c:pt idx="92">
                  <c:v>1.456226E-5</c:v>
                </c:pt>
                <c:pt idx="93">
                  <c:v>1.462491E-5</c:v>
                </c:pt>
                <c:pt idx="94">
                  <c:v>1.4687E-5</c:v>
                </c:pt>
                <c:pt idx="95">
                  <c:v>1.474851E-5</c:v>
                </c:pt>
                <c:pt idx="96">
                  <c:v>1.480949E-5</c:v>
                </c:pt>
                <c:pt idx="97">
                  <c:v>1.486995E-5</c:v>
                </c:pt>
                <c:pt idx="98">
                  <c:v>1.492987E-5</c:v>
                </c:pt>
                <c:pt idx="99">
                  <c:v>1.498929E-5</c:v>
                </c:pt>
                <c:pt idx="100">
                  <c:v>1.504819E-5</c:v>
                </c:pt>
                <c:pt idx="101">
                  <c:v>1.5106630000000001E-5</c:v>
                </c:pt>
                <c:pt idx="102">
                  <c:v>1.516457E-5</c:v>
                </c:pt>
                <c:pt idx="103">
                  <c:v>1.522206E-5</c:v>
                </c:pt>
                <c:pt idx="104">
                  <c:v>1.5279079999999999E-5</c:v>
                </c:pt>
                <c:pt idx="105">
                  <c:v>1.5335649999999999E-5</c:v>
                </c:pt>
                <c:pt idx="106">
                  <c:v>1.5391769999999998E-5</c:v>
                </c:pt>
                <c:pt idx="107">
                  <c:v>1.5447469999999999E-5</c:v>
                </c:pt>
                <c:pt idx="108">
                  <c:v>1.5502760000000001E-5</c:v>
                </c:pt>
                <c:pt idx="109">
                  <c:v>1.5557600000000002E-5</c:v>
                </c:pt>
                <c:pt idx="110">
                  <c:v>1.561201E-5</c:v>
                </c:pt>
                <c:pt idx="111">
                  <c:v>1.566606E-5</c:v>
                </c:pt>
                <c:pt idx="112">
                  <c:v>1.571968E-5</c:v>
                </c:pt>
                <c:pt idx="113">
                  <c:v>1.5772939999999999E-5</c:v>
                </c:pt>
                <c:pt idx="114">
                  <c:v>1.5825810000000001E-5</c:v>
                </c:pt>
                <c:pt idx="115">
                  <c:v>1.5878289999999999E-5</c:v>
                </c:pt>
                <c:pt idx="116">
                  <c:v>1.5930399999999999E-5</c:v>
                </c:pt>
                <c:pt idx="117">
                  <c:v>1.5982169999999999E-5</c:v>
                </c:pt>
                <c:pt idx="118">
                  <c:v>1.603358E-5</c:v>
                </c:pt>
                <c:pt idx="119">
                  <c:v>1.6084649999999999E-5</c:v>
                </c:pt>
                <c:pt idx="120">
                  <c:v>1.6135369999999999E-5</c:v>
                </c:pt>
                <c:pt idx="121">
                  <c:v>1.6185760000000001E-5</c:v>
                </c:pt>
                <c:pt idx="122">
                  <c:v>1.6235790000000001E-5</c:v>
                </c:pt>
                <c:pt idx="123">
                  <c:v>1.628552E-5</c:v>
                </c:pt>
                <c:pt idx="124">
                  <c:v>1.6334899999999998E-5</c:v>
                </c:pt>
                <c:pt idx="125">
                  <c:v>1.638399E-5</c:v>
                </c:pt>
                <c:pt idx="126">
                  <c:v>1.643276E-5</c:v>
                </c:pt>
                <c:pt idx="127">
                  <c:v>1.6481229999999999E-5</c:v>
                </c:pt>
                <c:pt idx="128">
                  <c:v>1.6529400000000001E-5</c:v>
                </c:pt>
                <c:pt idx="129">
                  <c:v>1.6577259999999999E-5</c:v>
                </c:pt>
                <c:pt idx="130">
                  <c:v>1.6624810000000001E-5</c:v>
                </c:pt>
                <c:pt idx="131">
                  <c:v>1.6672089999999998E-5</c:v>
                </c:pt>
                <c:pt idx="132">
                  <c:v>1.6719079999999999E-5</c:v>
                </c:pt>
                <c:pt idx="133">
                  <c:v>1.676578E-5</c:v>
                </c:pt>
                <c:pt idx="134">
                  <c:v>1.6812200000000001E-5</c:v>
                </c:pt>
                <c:pt idx="135">
                  <c:v>1.6858360000000002E-5</c:v>
                </c:pt>
                <c:pt idx="136">
                  <c:v>1.6904260000000001E-5</c:v>
                </c:pt>
                <c:pt idx="137">
                  <c:v>1.6949909999999999E-5</c:v>
                </c:pt>
                <c:pt idx="138">
                  <c:v>1.6995279999999998E-5</c:v>
                </c:pt>
                <c:pt idx="139">
                  <c:v>1.70404E-5</c:v>
                </c:pt>
                <c:pt idx="140">
                  <c:v>1.7085260000000001E-5</c:v>
                </c:pt>
                <c:pt idx="141">
                  <c:v>1.7129879999999999E-5</c:v>
                </c:pt>
                <c:pt idx="142">
                  <c:v>1.7174230000000001E-5</c:v>
                </c:pt>
                <c:pt idx="143">
                  <c:v>1.7218360000000002E-5</c:v>
                </c:pt>
                <c:pt idx="144">
                  <c:v>1.7262240000000002E-5</c:v>
                </c:pt>
                <c:pt idx="145">
                  <c:v>1.7305889999999999E-5</c:v>
                </c:pt>
                <c:pt idx="146">
                  <c:v>1.73493E-5</c:v>
                </c:pt>
                <c:pt idx="147">
                  <c:v>1.7392479999999999E-5</c:v>
                </c:pt>
                <c:pt idx="148">
                  <c:v>1.7435420000000001E-5</c:v>
                </c:pt>
                <c:pt idx="149">
                  <c:v>1.7478169999999999E-5</c:v>
                </c:pt>
                <c:pt idx="150">
                  <c:v>1.752066E-5</c:v>
                </c:pt>
                <c:pt idx="151">
                  <c:v>1.7562969999999999E-5</c:v>
                </c:pt>
                <c:pt idx="152">
                  <c:v>1.7605040000000001E-5</c:v>
                </c:pt>
                <c:pt idx="153">
                  <c:v>1.7646899999999999E-5</c:v>
                </c:pt>
                <c:pt idx="154">
                  <c:v>1.7688530000000001E-5</c:v>
                </c:pt>
                <c:pt idx="155">
                  <c:v>1.7729969999999999E-5</c:v>
                </c:pt>
                <c:pt idx="156">
                  <c:v>1.7771210000000001E-5</c:v>
                </c:pt>
                <c:pt idx="157">
                  <c:v>1.7812240000000001E-5</c:v>
                </c:pt>
                <c:pt idx="158">
                  <c:v>1.7853070000000002E-5</c:v>
                </c:pt>
                <c:pt idx="159">
                  <c:v>1.7893700000000001E-5</c:v>
                </c:pt>
                <c:pt idx="160">
                  <c:v>1.7934140000000001E-5</c:v>
                </c:pt>
                <c:pt idx="161">
                  <c:v>1.7974380000000001E-5</c:v>
                </c:pt>
                <c:pt idx="162">
                  <c:v>1.801443E-5</c:v>
                </c:pt>
                <c:pt idx="163">
                  <c:v>1.805429E-5</c:v>
                </c:pt>
                <c:pt idx="164">
                  <c:v>1.809396E-5</c:v>
                </c:pt>
                <c:pt idx="165">
                  <c:v>1.8133440000000001E-5</c:v>
                </c:pt>
                <c:pt idx="166">
                  <c:v>1.8172729999999998E-5</c:v>
                </c:pt>
                <c:pt idx="167">
                  <c:v>1.821184E-5</c:v>
                </c:pt>
                <c:pt idx="168">
                  <c:v>1.8250790000000001E-5</c:v>
                </c:pt>
                <c:pt idx="169">
                  <c:v>1.8289549999999998E-5</c:v>
                </c:pt>
                <c:pt idx="170">
                  <c:v>1.8328140000000001E-5</c:v>
                </c:pt>
                <c:pt idx="171">
                  <c:v>1.8366569999999999E-5</c:v>
                </c:pt>
                <c:pt idx="172">
                  <c:v>1.8404810000000001E-5</c:v>
                </c:pt>
                <c:pt idx="173">
                  <c:v>1.8442880000000001E-5</c:v>
                </c:pt>
                <c:pt idx="174">
                  <c:v>1.848078E-5</c:v>
                </c:pt>
                <c:pt idx="175">
                  <c:v>1.851852E-5</c:v>
                </c:pt>
                <c:pt idx="176">
                  <c:v>1.85561E-5</c:v>
                </c:pt>
                <c:pt idx="177">
                  <c:v>1.8593510000000001E-5</c:v>
                </c:pt>
                <c:pt idx="178">
                  <c:v>1.8630759999999998E-5</c:v>
                </c:pt>
                <c:pt idx="179">
                  <c:v>1.8667850000000001E-5</c:v>
                </c:pt>
                <c:pt idx="180">
                  <c:v>1.8704800000000001E-5</c:v>
                </c:pt>
                <c:pt idx="181">
                  <c:v>1.8741570000000002E-5</c:v>
                </c:pt>
                <c:pt idx="182">
                  <c:v>1.8778199999999999E-5</c:v>
                </c:pt>
                <c:pt idx="183">
                  <c:v>1.8814669999999999E-5</c:v>
                </c:pt>
                <c:pt idx="184">
                  <c:v>1.8850989999999999E-5</c:v>
                </c:pt>
                <c:pt idx="185">
                  <c:v>1.8887160000000002E-5</c:v>
                </c:pt>
                <c:pt idx="186">
                  <c:v>1.8923180000000001E-5</c:v>
                </c:pt>
                <c:pt idx="187">
                  <c:v>1.895906E-5</c:v>
                </c:pt>
                <c:pt idx="188">
                  <c:v>1.89948E-5</c:v>
                </c:pt>
                <c:pt idx="189">
                  <c:v>1.9030379999999999E-5</c:v>
                </c:pt>
                <c:pt idx="190">
                  <c:v>1.9065820000000001E-5</c:v>
                </c:pt>
                <c:pt idx="191">
                  <c:v>1.9101130000000001E-5</c:v>
                </c:pt>
                <c:pt idx="192">
                  <c:v>1.9136290000000001E-5</c:v>
                </c:pt>
                <c:pt idx="193">
                  <c:v>1.9171319999999999E-5</c:v>
                </c:pt>
                <c:pt idx="194">
                  <c:v>1.920621E-5</c:v>
                </c:pt>
                <c:pt idx="195">
                  <c:v>1.9240960000000002E-5</c:v>
                </c:pt>
                <c:pt idx="196">
                  <c:v>1.927557E-5</c:v>
                </c:pt>
                <c:pt idx="197">
                  <c:v>1.931005E-5</c:v>
                </c:pt>
                <c:pt idx="198">
                  <c:v>1.9344410000000001E-5</c:v>
                </c:pt>
                <c:pt idx="199">
                  <c:v>1.937863E-5</c:v>
                </c:pt>
                <c:pt idx="200">
                  <c:v>1.941273E-5</c:v>
                </c:pt>
                <c:pt idx="201">
                  <c:v>1.9446690000000001E-5</c:v>
                </c:pt>
                <c:pt idx="202">
                  <c:v>1.9480519999999999E-5</c:v>
                </c:pt>
                <c:pt idx="203">
                  <c:v>1.9514229999999999E-5</c:v>
                </c:pt>
                <c:pt idx="204">
                  <c:v>1.9547820000000001E-5</c:v>
                </c:pt>
                <c:pt idx="205">
                  <c:v>1.958128E-5</c:v>
                </c:pt>
                <c:pt idx="206">
                  <c:v>1.9614610000000001E-5</c:v>
                </c:pt>
                <c:pt idx="207">
                  <c:v>1.9647830000000001E-5</c:v>
                </c:pt>
                <c:pt idx="208">
                  <c:v>1.9680920000000001E-5</c:v>
                </c:pt>
                <c:pt idx="209">
                  <c:v>1.9713900000000001E-5</c:v>
                </c:pt>
                <c:pt idx="210">
                  <c:v>1.9746749999999999E-5</c:v>
                </c:pt>
                <c:pt idx="211">
                  <c:v>1.9779489999999999E-5</c:v>
                </c:pt>
                <c:pt idx="212">
                  <c:v>1.981211E-5</c:v>
                </c:pt>
                <c:pt idx="213">
                  <c:v>1.9844620000000001E-5</c:v>
                </c:pt>
                <c:pt idx="214">
                  <c:v>1.9877020000000001E-5</c:v>
                </c:pt>
                <c:pt idx="215">
                  <c:v>1.9909289999999999E-5</c:v>
                </c:pt>
                <c:pt idx="216">
                  <c:v>1.9941459999999999E-5</c:v>
                </c:pt>
                <c:pt idx="217">
                  <c:v>1.9973509999999998E-5</c:v>
                </c:pt>
                <c:pt idx="218">
                  <c:v>2.0005460000000001E-5</c:v>
                </c:pt>
                <c:pt idx="219">
                  <c:v>2.0037290000000001E-5</c:v>
                </c:pt>
                <c:pt idx="220">
                  <c:v>2.0069019999999998E-5</c:v>
                </c:pt>
                <c:pt idx="221">
                  <c:v>2.0100649999999999E-5</c:v>
                </c:pt>
                <c:pt idx="222">
                  <c:v>2.013215E-5</c:v>
                </c:pt>
                <c:pt idx="223">
                  <c:v>2.0163559999999998E-5</c:v>
                </c:pt>
                <c:pt idx="224">
                  <c:v>2.0194859999999999E-5</c:v>
                </c:pt>
                <c:pt idx="225">
                  <c:v>2.0226049999999999E-5</c:v>
                </c:pt>
                <c:pt idx="226">
                  <c:v>2.0257139999999999E-5</c:v>
                </c:pt>
                <c:pt idx="227">
                  <c:v>2.0288129999999998E-5</c:v>
                </c:pt>
                <c:pt idx="228">
                  <c:v>2.0319020000000001E-5</c:v>
                </c:pt>
                <c:pt idx="229">
                  <c:v>2.0349789999999999E-5</c:v>
                </c:pt>
                <c:pt idx="230">
                  <c:v>2.038047E-5</c:v>
                </c:pt>
                <c:pt idx="231">
                  <c:v>2.0411049999999998E-5</c:v>
                </c:pt>
                <c:pt idx="232">
                  <c:v>2.0441529999999999E-5</c:v>
                </c:pt>
                <c:pt idx="233">
                  <c:v>2.047191E-5</c:v>
                </c:pt>
                <c:pt idx="234">
                  <c:v>2.0502200000000002E-5</c:v>
                </c:pt>
                <c:pt idx="235">
                  <c:v>2.0532389999999999E-5</c:v>
                </c:pt>
                <c:pt idx="236">
                  <c:v>2.0562490000000001E-5</c:v>
                </c:pt>
                <c:pt idx="237">
                  <c:v>2.0592489999999999E-5</c:v>
                </c:pt>
                <c:pt idx="238">
                  <c:v>2.0622400000000001E-5</c:v>
                </c:pt>
                <c:pt idx="239">
                  <c:v>2.0652199999999999E-5</c:v>
                </c:pt>
                <c:pt idx="240">
                  <c:v>2.0681930000000001E-5</c:v>
                </c:pt>
                <c:pt idx="241">
                  <c:v>2.0711560000000001E-5</c:v>
                </c:pt>
                <c:pt idx="242">
                  <c:v>2.07411E-5</c:v>
                </c:pt>
                <c:pt idx="243">
                  <c:v>2.077054E-5</c:v>
                </c:pt>
                <c:pt idx="244">
                  <c:v>2.079989E-5</c:v>
                </c:pt>
                <c:pt idx="245">
                  <c:v>2.082915E-5</c:v>
                </c:pt>
                <c:pt idx="246">
                  <c:v>2.0858320000000001E-5</c:v>
                </c:pt>
                <c:pt idx="247">
                  <c:v>2.0887399999999999E-5</c:v>
                </c:pt>
                <c:pt idx="248">
                  <c:v>2.0916390000000001E-5</c:v>
                </c:pt>
                <c:pt idx="249">
                  <c:v>2.0945310000000002E-5</c:v>
                </c:pt>
                <c:pt idx="250">
                  <c:v>2.0974120000000001E-5</c:v>
                </c:pt>
              </c:numCache>
            </c:numRef>
          </c:yVal>
          <c:smooth val="1"/>
          <c:extLst>
            <c:ext xmlns:c16="http://schemas.microsoft.com/office/drawing/2014/chart" uri="{C3380CC4-5D6E-409C-BE32-E72D297353CC}">
              <c16:uniqueId val="{0000001B-4D4C-4B1C-89A4-3D3AFACA9F2D}"/>
            </c:ext>
          </c:extLst>
        </c:ser>
        <c:ser>
          <c:idx val="28"/>
          <c:order val="28"/>
          <c:tx>
            <c:strRef>
              <c:f>marine01!$AG$1</c:f>
              <c:strCache>
                <c:ptCount val="1"/>
                <c:pt idx="0">
                  <c:v>Dp(2.28071E-07) </c:v>
                </c:pt>
              </c:strCache>
            </c:strRef>
          </c:tx>
          <c:spPr>
            <a:ln w="12700">
              <a:solidFill>
                <a:srgbClr val="9933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marine01!$AG$2:$AG$252</c:f>
              <c:numCache>
                <c:formatCode>0.00E+00</c:formatCode>
                <c:ptCount val="251"/>
                <c:pt idx="0">
                  <c:v>4.7737559999999998E-7</c:v>
                </c:pt>
                <c:pt idx="1">
                  <c:v>5.5247619999999996E-7</c:v>
                </c:pt>
                <c:pt idx="2">
                  <c:v>5.618949E-7</c:v>
                </c:pt>
                <c:pt idx="3">
                  <c:v>5.7213180000000005E-7</c:v>
                </c:pt>
                <c:pt idx="4">
                  <c:v>5.8328060000000002E-7</c:v>
                </c:pt>
                <c:pt idx="5">
                  <c:v>5.954757E-7</c:v>
                </c:pt>
                <c:pt idx="6">
                  <c:v>6.0889049999999996E-7</c:v>
                </c:pt>
                <c:pt idx="7">
                  <c:v>6.237461E-7</c:v>
                </c:pt>
                <c:pt idx="8">
                  <c:v>6.4032689999999999E-7</c:v>
                </c:pt>
                <c:pt idx="9">
                  <c:v>6.5900569999999999E-7</c:v>
                </c:pt>
                <c:pt idx="10">
                  <c:v>6.8028259999999996E-7</c:v>
                </c:pt>
                <c:pt idx="11">
                  <c:v>7.0484580000000003E-7</c:v>
                </c:pt>
                <c:pt idx="12">
                  <c:v>7.3366730000000003E-7</c:v>
                </c:pt>
                <c:pt idx="13">
                  <c:v>7.6819320000000001E-7</c:v>
                </c:pt>
                <c:pt idx="14">
                  <c:v>8.1064810000000001E-7</c:v>
                </c:pt>
                <c:pt idx="15">
                  <c:v>8.6466520000000003E-7</c:v>
                </c:pt>
                <c:pt idx="16">
                  <c:v>9.3660919999999998E-7</c:v>
                </c:pt>
                <c:pt idx="17">
                  <c:v>1.0383869999999999E-6</c:v>
                </c:pt>
                <c:pt idx="18">
                  <c:v>1.1933990000000001E-6</c:v>
                </c:pt>
                <c:pt idx="19">
                  <c:v>1.4459650000000001E-6</c:v>
                </c:pt>
                <c:pt idx="20">
                  <c:v>1.862577E-6</c:v>
                </c:pt>
                <c:pt idx="21">
                  <c:v>2.4827930000000002E-6</c:v>
                </c:pt>
                <c:pt idx="22">
                  <c:v>3.2715840000000001E-6</c:v>
                </c:pt>
                <c:pt idx="23">
                  <c:v>4.1379989999999998E-6</c:v>
                </c:pt>
                <c:pt idx="24">
                  <c:v>4.9862230000000002E-6</c:v>
                </c:pt>
                <c:pt idx="25">
                  <c:v>5.74684E-6</c:v>
                </c:pt>
                <c:pt idx="26">
                  <c:v>6.3885610000000001E-6</c:v>
                </c:pt>
                <c:pt idx="27">
                  <c:v>6.9129399999999997E-6</c:v>
                </c:pt>
                <c:pt idx="28">
                  <c:v>7.3398569999999997E-6</c:v>
                </c:pt>
                <c:pt idx="29">
                  <c:v>7.6933729999999994E-6</c:v>
                </c:pt>
                <c:pt idx="30">
                  <c:v>7.9940429999999993E-6</c:v>
                </c:pt>
                <c:pt idx="31">
                  <c:v>8.257372E-6</c:v>
                </c:pt>
                <c:pt idx="32">
                  <c:v>8.4941349999999996E-6</c:v>
                </c:pt>
                <c:pt idx="33">
                  <c:v>8.7113120000000003E-6</c:v>
                </c:pt>
                <c:pt idx="34">
                  <c:v>8.9134599999999992E-6</c:v>
                </c:pt>
                <c:pt idx="35">
                  <c:v>9.1036099999999994E-6</c:v>
                </c:pt>
                <c:pt idx="36">
                  <c:v>9.2838159999999995E-6</c:v>
                </c:pt>
                <c:pt idx="37">
                  <c:v>9.4555370000000007E-6</c:v>
                </c:pt>
                <c:pt idx="38">
                  <c:v>9.6198709999999998E-6</c:v>
                </c:pt>
                <c:pt idx="39">
                  <c:v>9.7776510000000006E-6</c:v>
                </c:pt>
                <c:pt idx="40">
                  <c:v>9.9295500000000005E-6</c:v>
                </c:pt>
                <c:pt idx="41">
                  <c:v>1.00761E-5</c:v>
                </c:pt>
                <c:pt idx="42">
                  <c:v>1.021784E-5</c:v>
                </c:pt>
                <c:pt idx="43">
                  <c:v>1.0355130000000001E-5</c:v>
                </c:pt>
                <c:pt idx="44">
                  <c:v>1.048833E-5</c:v>
                </c:pt>
                <c:pt idx="45">
                  <c:v>1.061775E-5</c:v>
                </c:pt>
                <c:pt idx="46">
                  <c:v>1.0743639999999999E-5</c:v>
                </c:pt>
                <c:pt idx="47">
                  <c:v>1.086626E-5</c:v>
                </c:pt>
                <c:pt idx="48">
                  <c:v>1.0985779999999999E-5</c:v>
                </c:pt>
                <c:pt idx="49">
                  <c:v>1.110242E-5</c:v>
                </c:pt>
                <c:pt idx="50">
                  <c:v>1.121636E-5</c:v>
                </c:pt>
                <c:pt idx="51">
                  <c:v>1.132775E-5</c:v>
                </c:pt>
                <c:pt idx="52">
                  <c:v>1.143677E-5</c:v>
                </c:pt>
                <c:pt idx="53">
                  <c:v>1.1543480000000001E-5</c:v>
                </c:pt>
                <c:pt idx="54">
                  <c:v>1.164806E-5</c:v>
                </c:pt>
                <c:pt idx="55">
                  <c:v>1.175057E-5</c:v>
                </c:pt>
                <c:pt idx="56">
                  <c:v>1.185116E-5</c:v>
                </c:pt>
                <c:pt idx="57">
                  <c:v>1.194989E-5</c:v>
                </c:pt>
                <c:pt idx="58">
                  <c:v>1.20468E-5</c:v>
                </c:pt>
                <c:pt idx="59">
                  <c:v>1.214203E-5</c:v>
                </c:pt>
                <c:pt idx="60">
                  <c:v>1.223567E-5</c:v>
                </c:pt>
                <c:pt idx="61">
                  <c:v>1.2327729999999999E-5</c:v>
                </c:pt>
                <c:pt idx="62">
                  <c:v>1.241831E-5</c:v>
                </c:pt>
                <c:pt idx="63">
                  <c:v>1.2507439999999999E-5</c:v>
                </c:pt>
                <c:pt idx="64">
                  <c:v>1.2595220000000001E-5</c:v>
                </c:pt>
                <c:pt idx="65">
                  <c:v>1.268166E-5</c:v>
                </c:pt>
                <c:pt idx="66">
                  <c:v>1.276683E-5</c:v>
                </c:pt>
                <c:pt idx="67">
                  <c:v>1.285076E-5</c:v>
                </c:pt>
                <c:pt idx="68">
                  <c:v>1.2933500000000001E-5</c:v>
                </c:pt>
                <c:pt idx="69">
                  <c:v>1.301512E-5</c:v>
                </c:pt>
                <c:pt idx="70">
                  <c:v>1.3095650000000001E-5</c:v>
                </c:pt>
                <c:pt idx="71">
                  <c:v>1.31751E-5</c:v>
                </c:pt>
                <c:pt idx="72">
                  <c:v>1.325353E-5</c:v>
                </c:pt>
                <c:pt idx="73">
                  <c:v>1.3330940000000001E-5</c:v>
                </c:pt>
                <c:pt idx="74">
                  <c:v>1.3407390000000001E-5</c:v>
                </c:pt>
                <c:pt idx="75">
                  <c:v>1.348289E-5</c:v>
                </c:pt>
                <c:pt idx="76">
                  <c:v>1.35575E-5</c:v>
                </c:pt>
                <c:pt idx="77">
                  <c:v>1.363123E-5</c:v>
                </c:pt>
                <c:pt idx="78">
                  <c:v>1.3704090000000001E-5</c:v>
                </c:pt>
                <c:pt idx="79">
                  <c:v>1.377614E-5</c:v>
                </c:pt>
                <c:pt idx="80">
                  <c:v>1.3847379999999999E-5</c:v>
                </c:pt>
                <c:pt idx="81">
                  <c:v>1.391783E-5</c:v>
                </c:pt>
                <c:pt idx="82">
                  <c:v>1.3987540000000001E-5</c:v>
                </c:pt>
                <c:pt idx="83">
                  <c:v>1.4056489999999999E-5</c:v>
                </c:pt>
                <c:pt idx="84">
                  <c:v>1.412472E-5</c:v>
                </c:pt>
                <c:pt idx="85">
                  <c:v>1.419225E-5</c:v>
                </c:pt>
                <c:pt idx="86">
                  <c:v>1.425909E-5</c:v>
                </c:pt>
                <c:pt idx="87">
                  <c:v>1.4325240000000001E-5</c:v>
                </c:pt>
                <c:pt idx="88">
                  <c:v>1.439076E-5</c:v>
                </c:pt>
                <c:pt idx="89">
                  <c:v>1.445563E-5</c:v>
                </c:pt>
                <c:pt idx="90">
                  <c:v>1.4519890000000001E-5</c:v>
                </c:pt>
                <c:pt idx="91">
                  <c:v>1.458354E-5</c:v>
                </c:pt>
                <c:pt idx="92">
                  <c:v>1.4646590000000001E-5</c:v>
                </c:pt>
                <c:pt idx="93">
                  <c:v>1.4709049999999999E-5</c:v>
                </c:pt>
                <c:pt idx="94">
                  <c:v>1.477095E-5</c:v>
                </c:pt>
                <c:pt idx="95">
                  <c:v>1.4832280000000001E-5</c:v>
                </c:pt>
                <c:pt idx="96">
                  <c:v>1.4893090000000001E-5</c:v>
                </c:pt>
                <c:pt idx="97">
                  <c:v>1.4953369999999999E-5</c:v>
                </c:pt>
                <c:pt idx="98">
                  <c:v>1.501312E-5</c:v>
                </c:pt>
                <c:pt idx="99">
                  <c:v>1.5072369999999999E-5</c:v>
                </c:pt>
                <c:pt idx="100">
                  <c:v>1.51311E-5</c:v>
                </c:pt>
                <c:pt idx="101">
                  <c:v>1.518937E-5</c:v>
                </c:pt>
                <c:pt idx="102">
                  <c:v>1.524715E-5</c:v>
                </c:pt>
                <c:pt idx="103">
                  <c:v>1.5304480000000001E-5</c:v>
                </c:pt>
                <c:pt idx="104">
                  <c:v>1.5361340000000001E-5</c:v>
                </c:pt>
                <c:pt idx="105">
                  <c:v>1.5417760000000001E-5</c:v>
                </c:pt>
                <c:pt idx="106">
                  <c:v>1.5473719999999999E-5</c:v>
                </c:pt>
                <c:pt idx="107">
                  <c:v>1.5529260000000001E-5</c:v>
                </c:pt>
                <c:pt idx="108">
                  <c:v>1.558441E-5</c:v>
                </c:pt>
                <c:pt idx="109">
                  <c:v>1.563909E-5</c:v>
                </c:pt>
                <c:pt idx="110">
                  <c:v>1.5693359999999998E-5</c:v>
                </c:pt>
                <c:pt idx="111">
                  <c:v>1.5747250000000001E-5</c:v>
                </c:pt>
                <c:pt idx="112">
                  <c:v>1.5800739999999999E-5</c:v>
                </c:pt>
                <c:pt idx="113">
                  <c:v>1.5853850000000001E-5</c:v>
                </c:pt>
                <c:pt idx="114">
                  <c:v>1.590658E-5</c:v>
                </c:pt>
                <c:pt idx="115">
                  <c:v>1.5958919999999999E-5</c:v>
                </c:pt>
                <c:pt idx="116">
                  <c:v>1.6010889999999999E-5</c:v>
                </c:pt>
                <c:pt idx="117">
                  <c:v>1.606253E-5</c:v>
                </c:pt>
                <c:pt idx="118">
                  <c:v>1.6113800000000001E-5</c:v>
                </c:pt>
                <c:pt idx="119">
                  <c:v>1.6164740000000001E-5</c:v>
                </c:pt>
                <c:pt idx="120">
                  <c:v>1.6215329999999999E-5</c:v>
                </c:pt>
                <c:pt idx="121">
                  <c:v>1.6265580000000001E-5</c:v>
                </c:pt>
                <c:pt idx="122">
                  <c:v>1.6315489999999999E-5</c:v>
                </c:pt>
                <c:pt idx="123">
                  <c:v>1.636509E-5</c:v>
                </c:pt>
                <c:pt idx="124">
                  <c:v>1.6414339999999999E-5</c:v>
                </c:pt>
                <c:pt idx="125">
                  <c:v>1.6463309999999999E-5</c:v>
                </c:pt>
                <c:pt idx="126">
                  <c:v>1.651195E-5</c:v>
                </c:pt>
                <c:pt idx="127">
                  <c:v>1.6560300000000001E-5</c:v>
                </c:pt>
                <c:pt idx="128">
                  <c:v>1.6608350000000002E-5</c:v>
                </c:pt>
                <c:pt idx="129">
                  <c:v>1.6656090000000001E-5</c:v>
                </c:pt>
                <c:pt idx="130">
                  <c:v>1.6703520000000002E-5</c:v>
                </c:pt>
                <c:pt idx="131">
                  <c:v>1.6750680000000001E-5</c:v>
                </c:pt>
                <c:pt idx="132">
                  <c:v>1.679756E-5</c:v>
                </c:pt>
                <c:pt idx="133">
                  <c:v>1.684414E-5</c:v>
                </c:pt>
                <c:pt idx="134">
                  <c:v>1.689045E-5</c:v>
                </c:pt>
                <c:pt idx="135">
                  <c:v>1.6936489999999999E-5</c:v>
                </c:pt>
                <c:pt idx="136">
                  <c:v>1.698228E-5</c:v>
                </c:pt>
                <c:pt idx="137">
                  <c:v>1.7027820000000001E-5</c:v>
                </c:pt>
                <c:pt idx="138">
                  <c:v>1.707308E-5</c:v>
                </c:pt>
                <c:pt idx="139">
                  <c:v>1.7118090000000001E-5</c:v>
                </c:pt>
                <c:pt idx="140">
                  <c:v>1.716284E-5</c:v>
                </c:pt>
                <c:pt idx="141">
                  <c:v>1.7207350000000001E-5</c:v>
                </c:pt>
                <c:pt idx="142">
                  <c:v>1.7251599999999999E-5</c:v>
                </c:pt>
                <c:pt idx="143">
                  <c:v>1.729563E-5</c:v>
                </c:pt>
                <c:pt idx="144">
                  <c:v>1.7339409999999999E-5</c:v>
                </c:pt>
                <c:pt idx="145">
                  <c:v>1.7382949999999999E-5</c:v>
                </c:pt>
                <c:pt idx="146">
                  <c:v>1.742626E-5</c:v>
                </c:pt>
                <c:pt idx="147">
                  <c:v>1.7469339999999998E-5</c:v>
                </c:pt>
                <c:pt idx="148">
                  <c:v>1.751218E-5</c:v>
                </c:pt>
                <c:pt idx="149">
                  <c:v>1.7554820000000001E-5</c:v>
                </c:pt>
                <c:pt idx="150">
                  <c:v>1.759722E-5</c:v>
                </c:pt>
                <c:pt idx="151">
                  <c:v>1.7639420000000001E-5</c:v>
                </c:pt>
                <c:pt idx="152">
                  <c:v>1.76814E-5</c:v>
                </c:pt>
                <c:pt idx="153">
                  <c:v>1.7723160000000001E-5</c:v>
                </c:pt>
                <c:pt idx="154">
                  <c:v>1.77647E-5</c:v>
                </c:pt>
                <c:pt idx="155">
                  <c:v>1.7806040000000001E-5</c:v>
                </c:pt>
                <c:pt idx="156">
                  <c:v>1.784719E-5</c:v>
                </c:pt>
                <c:pt idx="157">
                  <c:v>1.7888130000000001E-5</c:v>
                </c:pt>
                <c:pt idx="158">
                  <c:v>1.7928860000000001E-5</c:v>
                </c:pt>
                <c:pt idx="159">
                  <c:v>1.7969400000000001E-5</c:v>
                </c:pt>
                <c:pt idx="160">
                  <c:v>1.8009750000000002E-5</c:v>
                </c:pt>
                <c:pt idx="161">
                  <c:v>1.8049890000000001E-5</c:v>
                </c:pt>
                <c:pt idx="162">
                  <c:v>1.8089850000000001E-5</c:v>
                </c:pt>
                <c:pt idx="163">
                  <c:v>1.8129629999999999E-5</c:v>
                </c:pt>
                <c:pt idx="164">
                  <c:v>1.8169209999999999E-5</c:v>
                </c:pt>
                <c:pt idx="165">
                  <c:v>1.82086E-5</c:v>
                </c:pt>
                <c:pt idx="166">
                  <c:v>1.8247809999999999E-5</c:v>
                </c:pt>
                <c:pt idx="167">
                  <c:v>1.8286830000000001E-5</c:v>
                </c:pt>
                <c:pt idx="168">
                  <c:v>1.83257E-5</c:v>
                </c:pt>
                <c:pt idx="169">
                  <c:v>1.8364370000000001E-5</c:v>
                </c:pt>
                <c:pt idx="170">
                  <c:v>1.8402880000000002E-5</c:v>
                </c:pt>
                <c:pt idx="171">
                  <c:v>1.844122E-5</c:v>
                </c:pt>
                <c:pt idx="172">
                  <c:v>1.8479369999999999E-5</c:v>
                </c:pt>
                <c:pt idx="173">
                  <c:v>1.8517360000000001E-5</c:v>
                </c:pt>
                <c:pt idx="174">
                  <c:v>1.855518E-5</c:v>
                </c:pt>
                <c:pt idx="175">
                  <c:v>1.8592849999999999E-5</c:v>
                </c:pt>
                <c:pt idx="176">
                  <c:v>1.863034E-5</c:v>
                </c:pt>
                <c:pt idx="177">
                  <c:v>1.8667669999999999E-5</c:v>
                </c:pt>
                <c:pt idx="178">
                  <c:v>1.870484E-5</c:v>
                </c:pt>
                <c:pt idx="179">
                  <c:v>1.8741850000000001E-5</c:v>
                </c:pt>
                <c:pt idx="180">
                  <c:v>1.8778719999999998E-5</c:v>
                </c:pt>
                <c:pt idx="181">
                  <c:v>1.881541E-5</c:v>
                </c:pt>
                <c:pt idx="182">
                  <c:v>1.885197E-5</c:v>
                </c:pt>
                <c:pt idx="183">
                  <c:v>1.8888360000000001E-5</c:v>
                </c:pt>
                <c:pt idx="184">
                  <c:v>1.8924609999999999E-5</c:v>
                </c:pt>
                <c:pt idx="185">
                  <c:v>1.89607E-5</c:v>
                </c:pt>
                <c:pt idx="186">
                  <c:v>1.899664E-5</c:v>
                </c:pt>
                <c:pt idx="187">
                  <c:v>1.9032450000000001E-5</c:v>
                </c:pt>
                <c:pt idx="188">
                  <c:v>1.9068109999999999E-5</c:v>
                </c:pt>
                <c:pt idx="189">
                  <c:v>1.9103619999999999E-5</c:v>
                </c:pt>
                <c:pt idx="190">
                  <c:v>1.913899E-5</c:v>
                </c:pt>
                <c:pt idx="191">
                  <c:v>1.9174220000000002E-5</c:v>
                </c:pt>
                <c:pt idx="192">
                  <c:v>1.920931E-5</c:v>
                </c:pt>
                <c:pt idx="193">
                  <c:v>1.9244269999999999E-5</c:v>
                </c:pt>
                <c:pt idx="194">
                  <c:v>1.9279079999999998E-5</c:v>
                </c:pt>
                <c:pt idx="195">
                  <c:v>1.9313759999999999E-5</c:v>
                </c:pt>
                <c:pt idx="196">
                  <c:v>1.9348299999999999E-5</c:v>
                </c:pt>
                <c:pt idx="197">
                  <c:v>1.9382710000000001E-5</c:v>
                </c:pt>
                <c:pt idx="198">
                  <c:v>1.9417000000000001E-5</c:v>
                </c:pt>
                <c:pt idx="199">
                  <c:v>1.9451150000000001E-5</c:v>
                </c:pt>
                <c:pt idx="200">
                  <c:v>1.948519E-5</c:v>
                </c:pt>
                <c:pt idx="201">
                  <c:v>1.9519079999999999E-5</c:v>
                </c:pt>
                <c:pt idx="202">
                  <c:v>1.955284E-5</c:v>
                </c:pt>
                <c:pt idx="203">
                  <c:v>1.9586480000000002E-5</c:v>
                </c:pt>
                <c:pt idx="204">
                  <c:v>1.9619999999999998E-5</c:v>
                </c:pt>
                <c:pt idx="205">
                  <c:v>1.965339E-5</c:v>
                </c:pt>
                <c:pt idx="206">
                  <c:v>1.968666E-5</c:v>
                </c:pt>
                <c:pt idx="207">
                  <c:v>1.9719810000000001E-5</c:v>
                </c:pt>
                <c:pt idx="208">
                  <c:v>1.9752840000000001E-5</c:v>
                </c:pt>
                <c:pt idx="209">
                  <c:v>1.9785749999999999E-5</c:v>
                </c:pt>
                <c:pt idx="210">
                  <c:v>1.9818539999999999E-5</c:v>
                </c:pt>
                <c:pt idx="211">
                  <c:v>1.9851210000000001E-5</c:v>
                </c:pt>
                <c:pt idx="212">
                  <c:v>1.9883769999999999E-5</c:v>
                </c:pt>
                <c:pt idx="213">
                  <c:v>1.9916210000000002E-5</c:v>
                </c:pt>
                <c:pt idx="214">
                  <c:v>1.9948550000000001E-5</c:v>
                </c:pt>
                <c:pt idx="215">
                  <c:v>1.9980760000000001E-5</c:v>
                </c:pt>
                <c:pt idx="216">
                  <c:v>2.001286E-5</c:v>
                </c:pt>
                <c:pt idx="217">
                  <c:v>2.0044849999999998E-5</c:v>
                </c:pt>
                <c:pt idx="218">
                  <c:v>2.007674E-5</c:v>
                </c:pt>
                <c:pt idx="219">
                  <c:v>2.010851E-5</c:v>
                </c:pt>
                <c:pt idx="220">
                  <c:v>2.0140179999999999E-5</c:v>
                </c:pt>
                <c:pt idx="221">
                  <c:v>2.0171740000000001E-5</c:v>
                </c:pt>
                <c:pt idx="222">
                  <c:v>2.0203189999999999E-5</c:v>
                </c:pt>
                <c:pt idx="223">
                  <c:v>2.023453E-5</c:v>
                </c:pt>
                <c:pt idx="224">
                  <c:v>2.026577E-5</c:v>
                </c:pt>
                <c:pt idx="225">
                  <c:v>2.0296909999999999E-5</c:v>
                </c:pt>
                <c:pt idx="226">
                  <c:v>2.0327930000000001E-5</c:v>
                </c:pt>
                <c:pt idx="227">
                  <c:v>2.035886E-5</c:v>
                </c:pt>
                <c:pt idx="228">
                  <c:v>2.0389690000000002E-5</c:v>
                </c:pt>
                <c:pt idx="229">
                  <c:v>2.0420409999999999E-5</c:v>
                </c:pt>
                <c:pt idx="230">
                  <c:v>2.045103E-5</c:v>
                </c:pt>
                <c:pt idx="231">
                  <c:v>2.0481560000000001E-5</c:v>
                </c:pt>
                <c:pt idx="232">
                  <c:v>2.0511970000000001E-5</c:v>
                </c:pt>
                <c:pt idx="233">
                  <c:v>2.0542300000000002E-5</c:v>
                </c:pt>
                <c:pt idx="234">
                  <c:v>2.0572529999999999E-5</c:v>
                </c:pt>
                <c:pt idx="235">
                  <c:v>2.060267E-5</c:v>
                </c:pt>
                <c:pt idx="236">
                  <c:v>2.0632710000000001E-5</c:v>
                </c:pt>
                <c:pt idx="237">
                  <c:v>2.0662650000000001E-5</c:v>
                </c:pt>
                <c:pt idx="238">
                  <c:v>2.0692499999999999E-5</c:v>
                </c:pt>
                <c:pt idx="239">
                  <c:v>2.072225E-5</c:v>
                </c:pt>
                <c:pt idx="240">
                  <c:v>2.0751919999999998E-5</c:v>
                </c:pt>
                <c:pt idx="241">
                  <c:v>2.0781500000000001E-5</c:v>
                </c:pt>
                <c:pt idx="242">
                  <c:v>2.081098E-5</c:v>
                </c:pt>
                <c:pt idx="243">
                  <c:v>2.0840369999999999E-5</c:v>
                </c:pt>
                <c:pt idx="244">
                  <c:v>2.0869669999999999E-5</c:v>
                </c:pt>
                <c:pt idx="245">
                  <c:v>2.0898879999999999E-5</c:v>
                </c:pt>
                <c:pt idx="246">
                  <c:v>2.092799E-5</c:v>
                </c:pt>
                <c:pt idx="247">
                  <c:v>2.0957020000000001E-5</c:v>
                </c:pt>
                <c:pt idx="248">
                  <c:v>2.0985959999999999E-5</c:v>
                </c:pt>
                <c:pt idx="249">
                  <c:v>2.1014819999999999E-5</c:v>
                </c:pt>
                <c:pt idx="250">
                  <c:v>2.1043580000000002E-5</c:v>
                </c:pt>
              </c:numCache>
            </c:numRef>
          </c:yVal>
          <c:smooth val="1"/>
          <c:extLst>
            <c:ext xmlns:c16="http://schemas.microsoft.com/office/drawing/2014/chart" uri="{C3380CC4-5D6E-409C-BE32-E72D297353CC}">
              <c16:uniqueId val="{0000001C-4D4C-4B1C-89A4-3D3AFACA9F2D}"/>
            </c:ext>
          </c:extLst>
        </c:ser>
        <c:ser>
          <c:idx val="29"/>
          <c:order val="29"/>
          <c:tx>
            <c:strRef>
              <c:f>marine01!$AH$1</c:f>
              <c:strCache>
                <c:ptCount val="1"/>
                <c:pt idx="0">
                  <c:v>Dp(2.50171E-07) </c:v>
                </c:pt>
              </c:strCache>
            </c:strRef>
          </c:tx>
          <c:spPr>
            <a:ln w="12700">
              <a:solidFill>
                <a:srgbClr val="993366"/>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marine01!$AH$2:$AH$252</c:f>
              <c:numCache>
                <c:formatCode>0.00E+00</c:formatCode>
                <c:ptCount val="251"/>
                <c:pt idx="0">
                  <c:v>5.2678600000000002E-7</c:v>
                </c:pt>
                <c:pt idx="1">
                  <c:v>6.0782060000000001E-7</c:v>
                </c:pt>
                <c:pt idx="2">
                  <c:v>6.1827380000000001E-7</c:v>
                </c:pt>
                <c:pt idx="3">
                  <c:v>6.296409E-7</c:v>
                </c:pt>
                <c:pt idx="4">
                  <c:v>6.420271E-7</c:v>
                </c:pt>
                <c:pt idx="5">
                  <c:v>6.55584E-7</c:v>
                </c:pt>
                <c:pt idx="6">
                  <c:v>6.7050659999999999E-7</c:v>
                </c:pt>
                <c:pt idx="7">
                  <c:v>6.8704399999999999E-7</c:v>
                </c:pt>
                <c:pt idx="8">
                  <c:v>7.0551719999999999E-7</c:v>
                </c:pt>
                <c:pt idx="9">
                  <c:v>7.2634699999999996E-7</c:v>
                </c:pt>
                <c:pt idx="10">
                  <c:v>7.5009880000000001E-7</c:v>
                </c:pt>
                <c:pt idx="11">
                  <c:v>7.7755119999999998E-7</c:v>
                </c:pt>
                <c:pt idx="12">
                  <c:v>8.0980460000000002E-7</c:v>
                </c:pt>
                <c:pt idx="13">
                  <c:v>8.4849619999999999E-7</c:v>
                </c:pt>
                <c:pt idx="14">
                  <c:v>8.9614090000000001E-7</c:v>
                </c:pt>
                <c:pt idx="15">
                  <c:v>9.568302999999999E-7</c:v>
                </c:pt>
                <c:pt idx="16">
                  <c:v>1.0376640000000001E-6</c:v>
                </c:pt>
                <c:pt idx="17">
                  <c:v>1.1516680000000001E-6</c:v>
                </c:pt>
                <c:pt idx="18">
                  <c:v>1.3234520000000001E-6</c:v>
                </c:pt>
                <c:pt idx="19">
                  <c:v>1.596606E-6</c:v>
                </c:pt>
                <c:pt idx="20">
                  <c:v>2.0311100000000002E-6</c:v>
                </c:pt>
                <c:pt idx="21">
                  <c:v>2.6574289999999999E-6</c:v>
                </c:pt>
                <c:pt idx="22">
                  <c:v>3.4405470000000002E-6</c:v>
                </c:pt>
                <c:pt idx="23">
                  <c:v>4.2960689999999996E-6</c:v>
                </c:pt>
                <c:pt idx="24">
                  <c:v>5.1332579999999997E-6</c:v>
                </c:pt>
                <c:pt idx="25">
                  <c:v>5.8847609999999999E-6</c:v>
                </c:pt>
                <c:pt idx="26">
                  <c:v>6.5195930000000002E-6</c:v>
                </c:pt>
                <c:pt idx="27">
                  <c:v>7.0389340000000002E-6</c:v>
                </c:pt>
                <c:pt idx="28">
                  <c:v>7.4621530000000001E-6</c:v>
                </c:pt>
                <c:pt idx="29">
                  <c:v>7.8128790000000002E-6</c:v>
                </c:pt>
                <c:pt idx="30">
                  <c:v>8.1113630000000004E-6</c:v>
                </c:pt>
                <c:pt idx="31">
                  <c:v>8.3729069999999999E-6</c:v>
                </c:pt>
                <c:pt idx="32">
                  <c:v>8.6081529999999998E-6</c:v>
                </c:pt>
                <c:pt idx="33">
                  <c:v>8.8240039999999998E-6</c:v>
                </c:pt>
                <c:pt idx="34">
                  <c:v>9.0249659999999995E-6</c:v>
                </c:pt>
                <c:pt idx="35">
                  <c:v>9.2140380000000008E-6</c:v>
                </c:pt>
                <c:pt idx="36">
                  <c:v>9.3932520000000007E-6</c:v>
                </c:pt>
                <c:pt idx="37">
                  <c:v>9.5640539999999996E-6</c:v>
                </c:pt>
                <c:pt idx="38">
                  <c:v>9.72753E-6</c:v>
                </c:pt>
                <c:pt idx="39">
                  <c:v>9.8845029999999998E-6</c:v>
                </c:pt>
                <c:pt idx="40">
                  <c:v>1.003564E-5</c:v>
                </c:pt>
                <c:pt idx="41">
                  <c:v>1.018147E-5</c:v>
                </c:pt>
                <c:pt idx="42">
                  <c:v>1.032253E-5</c:v>
                </c:pt>
                <c:pt idx="43">
                  <c:v>1.045918E-5</c:v>
                </c:pt>
                <c:pt idx="44">
                  <c:v>1.059176E-5</c:v>
                </c:pt>
                <c:pt idx="45">
                  <c:v>1.0720580000000001E-5</c:v>
                </c:pt>
                <c:pt idx="46">
                  <c:v>1.084592E-5</c:v>
                </c:pt>
                <c:pt idx="47">
                  <c:v>1.096799E-5</c:v>
                </c:pt>
                <c:pt idx="48">
                  <c:v>1.108699E-5</c:v>
                </c:pt>
                <c:pt idx="49">
                  <c:v>1.120313E-5</c:v>
                </c:pt>
                <c:pt idx="50">
                  <c:v>1.131658E-5</c:v>
                </c:pt>
                <c:pt idx="51">
                  <c:v>1.14275E-5</c:v>
                </c:pt>
                <c:pt idx="52">
                  <c:v>1.1536070000000001E-5</c:v>
                </c:pt>
                <c:pt idx="53">
                  <c:v>1.164234E-5</c:v>
                </c:pt>
                <c:pt idx="54">
                  <c:v>1.1746510000000001E-5</c:v>
                </c:pt>
                <c:pt idx="55">
                  <c:v>1.1848609999999999E-5</c:v>
                </c:pt>
                <c:pt idx="56">
                  <c:v>1.1948790000000001E-5</c:v>
                </c:pt>
                <c:pt idx="57">
                  <c:v>1.204715E-5</c:v>
                </c:pt>
                <c:pt idx="58">
                  <c:v>1.2143680000000001E-5</c:v>
                </c:pt>
                <c:pt idx="59">
                  <c:v>1.2238539999999999E-5</c:v>
                </c:pt>
                <c:pt idx="60">
                  <c:v>1.233183E-5</c:v>
                </c:pt>
                <c:pt idx="61">
                  <c:v>1.242354E-5</c:v>
                </c:pt>
                <c:pt idx="62">
                  <c:v>1.251379E-5</c:v>
                </c:pt>
                <c:pt idx="63">
                  <c:v>1.260259E-5</c:v>
                </c:pt>
                <c:pt idx="64">
                  <c:v>1.2690050000000001E-5</c:v>
                </c:pt>
                <c:pt idx="65">
                  <c:v>1.277618E-5</c:v>
                </c:pt>
                <c:pt idx="66">
                  <c:v>1.286104E-5</c:v>
                </c:pt>
                <c:pt idx="67">
                  <c:v>1.294467E-5</c:v>
                </c:pt>
                <c:pt idx="68">
                  <c:v>1.3027120000000001E-5</c:v>
                </c:pt>
                <c:pt idx="69">
                  <c:v>1.3108460000000001E-5</c:v>
                </c:pt>
                <c:pt idx="70">
                  <c:v>1.31887E-5</c:v>
                </c:pt>
                <c:pt idx="71">
                  <c:v>1.326789E-5</c:v>
                </c:pt>
                <c:pt idx="72">
                  <c:v>1.334604E-5</c:v>
                </c:pt>
                <c:pt idx="73">
                  <c:v>1.342319E-5</c:v>
                </c:pt>
                <c:pt idx="74">
                  <c:v>1.349938E-5</c:v>
                </c:pt>
                <c:pt idx="75">
                  <c:v>1.3574630000000001E-5</c:v>
                </c:pt>
                <c:pt idx="76">
                  <c:v>1.364899E-5</c:v>
                </c:pt>
                <c:pt idx="77">
                  <c:v>1.372248E-5</c:v>
                </c:pt>
                <c:pt idx="78">
                  <c:v>1.3795099999999999E-5</c:v>
                </c:pt>
                <c:pt idx="79">
                  <c:v>1.3866920000000001E-5</c:v>
                </c:pt>
                <c:pt idx="80">
                  <c:v>1.393793E-5</c:v>
                </c:pt>
                <c:pt idx="81">
                  <c:v>1.4008150000000001E-5</c:v>
                </c:pt>
                <c:pt idx="82">
                  <c:v>1.4077629999999999E-5</c:v>
                </c:pt>
                <c:pt idx="83">
                  <c:v>1.414637E-5</c:v>
                </c:pt>
                <c:pt idx="84">
                  <c:v>1.421439E-5</c:v>
                </c:pt>
                <c:pt idx="85">
                  <c:v>1.4281700000000001E-5</c:v>
                </c:pt>
                <c:pt idx="86">
                  <c:v>1.434833E-5</c:v>
                </c:pt>
                <c:pt idx="87">
                  <c:v>1.441429E-5</c:v>
                </c:pt>
                <c:pt idx="88">
                  <c:v>1.4479599999999999E-5</c:v>
                </c:pt>
                <c:pt idx="89">
                  <c:v>1.454427E-5</c:v>
                </c:pt>
                <c:pt idx="90">
                  <c:v>1.460834E-5</c:v>
                </c:pt>
                <c:pt idx="91">
                  <c:v>1.467179E-5</c:v>
                </c:pt>
                <c:pt idx="92">
                  <c:v>1.473465E-5</c:v>
                </c:pt>
                <c:pt idx="93">
                  <c:v>1.4796929999999999E-5</c:v>
                </c:pt>
                <c:pt idx="94">
                  <c:v>1.485865E-5</c:v>
                </c:pt>
                <c:pt idx="95">
                  <c:v>1.4919800000000001E-5</c:v>
                </c:pt>
                <c:pt idx="96">
                  <c:v>1.498043E-5</c:v>
                </c:pt>
                <c:pt idx="97">
                  <c:v>1.504053E-5</c:v>
                </c:pt>
                <c:pt idx="98">
                  <c:v>1.51001E-5</c:v>
                </c:pt>
                <c:pt idx="99">
                  <c:v>1.515919E-5</c:v>
                </c:pt>
                <c:pt idx="100">
                  <c:v>1.521775E-5</c:v>
                </c:pt>
                <c:pt idx="101">
                  <c:v>1.527585E-5</c:v>
                </c:pt>
                <c:pt idx="102">
                  <c:v>1.5333459999999999E-5</c:v>
                </c:pt>
                <c:pt idx="103">
                  <c:v>1.539063E-5</c:v>
                </c:pt>
                <c:pt idx="104">
                  <c:v>1.544734E-5</c:v>
                </c:pt>
                <c:pt idx="105">
                  <c:v>1.5503590000000001E-5</c:v>
                </c:pt>
                <c:pt idx="106">
                  <c:v>1.5559390000000001E-5</c:v>
                </c:pt>
                <c:pt idx="107">
                  <c:v>1.5614790000000001E-5</c:v>
                </c:pt>
                <c:pt idx="108">
                  <c:v>1.5669779999999999E-5</c:v>
                </c:pt>
                <c:pt idx="109">
                  <c:v>1.5724309999999999E-5</c:v>
                </c:pt>
                <c:pt idx="110">
                  <c:v>1.577843E-5</c:v>
                </c:pt>
                <c:pt idx="111">
                  <c:v>1.5832179999999999E-5</c:v>
                </c:pt>
                <c:pt idx="112">
                  <c:v>1.588552E-5</c:v>
                </c:pt>
                <c:pt idx="113">
                  <c:v>1.5938479999999999E-5</c:v>
                </c:pt>
                <c:pt idx="114">
                  <c:v>1.5991070000000001E-5</c:v>
                </c:pt>
                <c:pt idx="115">
                  <c:v>1.6043270000000001E-5</c:v>
                </c:pt>
                <c:pt idx="116">
                  <c:v>1.6095100000000001E-5</c:v>
                </c:pt>
                <c:pt idx="117">
                  <c:v>1.6146599999999999E-5</c:v>
                </c:pt>
                <c:pt idx="118">
                  <c:v>1.6197739999999999E-5</c:v>
                </c:pt>
                <c:pt idx="119">
                  <c:v>1.6248540000000001E-5</c:v>
                </c:pt>
                <c:pt idx="120">
                  <c:v>1.6299000000000001E-5</c:v>
                </c:pt>
                <c:pt idx="121">
                  <c:v>1.634912E-5</c:v>
                </c:pt>
                <c:pt idx="122">
                  <c:v>1.63989E-5</c:v>
                </c:pt>
                <c:pt idx="123">
                  <c:v>1.6448370000000001E-5</c:v>
                </c:pt>
                <c:pt idx="124">
                  <c:v>1.6497489999999998E-5</c:v>
                </c:pt>
                <c:pt idx="125">
                  <c:v>1.6546340000000001E-5</c:v>
                </c:pt>
                <c:pt idx="126">
                  <c:v>1.659486E-5</c:v>
                </c:pt>
                <c:pt idx="127">
                  <c:v>1.6643079999999999E-5</c:v>
                </c:pt>
                <c:pt idx="128">
                  <c:v>1.6691E-5</c:v>
                </c:pt>
                <c:pt idx="129">
                  <c:v>1.6738630000000001E-5</c:v>
                </c:pt>
                <c:pt idx="130">
                  <c:v>1.678593E-5</c:v>
                </c:pt>
                <c:pt idx="131">
                  <c:v>1.6832980000000002E-5</c:v>
                </c:pt>
                <c:pt idx="132">
                  <c:v>1.6879729999999999E-5</c:v>
                </c:pt>
                <c:pt idx="133">
                  <c:v>1.6926200000000001E-5</c:v>
                </c:pt>
                <c:pt idx="134">
                  <c:v>1.697239E-5</c:v>
                </c:pt>
                <c:pt idx="135">
                  <c:v>1.7018320000000001E-5</c:v>
                </c:pt>
                <c:pt idx="136">
                  <c:v>1.7064000000000001E-5</c:v>
                </c:pt>
                <c:pt idx="137">
                  <c:v>1.7109430000000001E-5</c:v>
                </c:pt>
                <c:pt idx="138">
                  <c:v>1.7154570000000001E-5</c:v>
                </c:pt>
                <c:pt idx="139">
                  <c:v>1.7199479999999999E-5</c:v>
                </c:pt>
                <c:pt idx="140">
                  <c:v>1.7244120000000001E-5</c:v>
                </c:pt>
                <c:pt idx="141">
                  <c:v>1.728852E-5</c:v>
                </c:pt>
                <c:pt idx="142">
                  <c:v>1.7332660000000002E-5</c:v>
                </c:pt>
                <c:pt idx="143">
                  <c:v>1.7376590000000002E-5</c:v>
                </c:pt>
                <c:pt idx="144">
                  <c:v>1.742026E-5</c:v>
                </c:pt>
                <c:pt idx="145">
                  <c:v>1.7463689999999999E-5</c:v>
                </c:pt>
                <c:pt idx="146">
                  <c:v>1.75069E-5</c:v>
                </c:pt>
                <c:pt idx="147">
                  <c:v>1.7549880000000001E-5</c:v>
                </c:pt>
                <c:pt idx="148">
                  <c:v>1.7592609999999999E-5</c:v>
                </c:pt>
                <c:pt idx="149">
                  <c:v>1.763515E-5</c:v>
                </c:pt>
                <c:pt idx="150">
                  <c:v>1.7677450000000001E-5</c:v>
                </c:pt>
                <c:pt idx="151">
                  <c:v>1.7719559999999999E-5</c:v>
                </c:pt>
                <c:pt idx="152">
                  <c:v>1.7761439999999998E-5</c:v>
                </c:pt>
                <c:pt idx="153">
                  <c:v>1.7803099999999999E-5</c:v>
                </c:pt>
                <c:pt idx="154">
                  <c:v>1.7844549999999998E-5</c:v>
                </c:pt>
                <c:pt idx="155">
                  <c:v>1.788579E-5</c:v>
                </c:pt>
                <c:pt idx="156">
                  <c:v>1.7926839999999999E-5</c:v>
                </c:pt>
                <c:pt idx="157">
                  <c:v>1.796769E-5</c:v>
                </c:pt>
                <c:pt idx="158">
                  <c:v>1.800832E-5</c:v>
                </c:pt>
                <c:pt idx="159">
                  <c:v>1.804877E-5</c:v>
                </c:pt>
                <c:pt idx="160">
                  <c:v>1.8089030000000001E-5</c:v>
                </c:pt>
                <c:pt idx="161">
                  <c:v>1.8129080000000001E-5</c:v>
                </c:pt>
                <c:pt idx="162">
                  <c:v>1.8168950000000002E-5</c:v>
                </c:pt>
                <c:pt idx="163">
                  <c:v>1.8208629999999999E-5</c:v>
                </c:pt>
                <c:pt idx="164">
                  <c:v>1.8248130000000001E-5</c:v>
                </c:pt>
                <c:pt idx="165">
                  <c:v>1.8287429999999999E-5</c:v>
                </c:pt>
                <c:pt idx="166">
                  <c:v>1.8326550000000002E-5</c:v>
                </c:pt>
                <c:pt idx="167">
                  <c:v>1.8365490000000002E-5</c:v>
                </c:pt>
                <c:pt idx="168">
                  <c:v>1.840426E-5</c:v>
                </c:pt>
                <c:pt idx="169">
                  <c:v>1.8442849999999999E-5</c:v>
                </c:pt>
                <c:pt idx="170">
                  <c:v>1.848127E-5</c:v>
                </c:pt>
                <c:pt idx="171">
                  <c:v>1.8519519999999999E-5</c:v>
                </c:pt>
                <c:pt idx="172">
                  <c:v>1.85576E-5</c:v>
                </c:pt>
                <c:pt idx="173">
                  <c:v>1.8595499999999998E-5</c:v>
                </c:pt>
                <c:pt idx="174">
                  <c:v>1.8633239999999999E-5</c:v>
                </c:pt>
                <c:pt idx="175">
                  <c:v>1.8670819999999999E-5</c:v>
                </c:pt>
                <c:pt idx="176">
                  <c:v>1.870823E-5</c:v>
                </c:pt>
                <c:pt idx="177">
                  <c:v>1.8745480000000001E-5</c:v>
                </c:pt>
                <c:pt idx="178">
                  <c:v>1.878257E-5</c:v>
                </c:pt>
                <c:pt idx="179">
                  <c:v>1.8819500000000002E-5</c:v>
                </c:pt>
                <c:pt idx="180">
                  <c:v>1.885629E-5</c:v>
                </c:pt>
                <c:pt idx="181">
                  <c:v>1.88929E-5</c:v>
                </c:pt>
                <c:pt idx="182">
                  <c:v>1.8929380000000001E-5</c:v>
                </c:pt>
                <c:pt idx="183">
                  <c:v>1.896569E-5</c:v>
                </c:pt>
                <c:pt idx="184">
                  <c:v>1.9001859999999999E-5</c:v>
                </c:pt>
                <c:pt idx="185">
                  <c:v>1.9037880000000001E-5</c:v>
                </c:pt>
                <c:pt idx="186">
                  <c:v>1.9073739999999999E-5</c:v>
                </c:pt>
                <c:pt idx="187">
                  <c:v>1.9109469999999998E-5</c:v>
                </c:pt>
                <c:pt idx="188">
                  <c:v>1.9145060000000001E-5</c:v>
                </c:pt>
                <c:pt idx="189">
                  <c:v>1.918049E-5</c:v>
                </c:pt>
                <c:pt idx="190">
                  <c:v>1.9215789999999999E-5</c:v>
                </c:pt>
                <c:pt idx="191">
                  <c:v>1.9250949999999999E-5</c:v>
                </c:pt>
                <c:pt idx="192">
                  <c:v>1.9285959999999999E-5</c:v>
                </c:pt>
                <c:pt idx="193">
                  <c:v>1.932085E-5</c:v>
                </c:pt>
                <c:pt idx="194">
                  <c:v>1.9355590000000001E-5</c:v>
                </c:pt>
                <c:pt idx="195">
                  <c:v>1.9390189999999999E-5</c:v>
                </c:pt>
                <c:pt idx="196">
                  <c:v>1.9424660000000001E-5</c:v>
                </c:pt>
                <c:pt idx="197">
                  <c:v>1.9459000000000001E-5</c:v>
                </c:pt>
                <c:pt idx="198">
                  <c:v>1.949322E-5</c:v>
                </c:pt>
                <c:pt idx="199">
                  <c:v>1.9527299999999999E-5</c:v>
                </c:pt>
                <c:pt idx="200">
                  <c:v>1.9561259999999999E-5</c:v>
                </c:pt>
                <c:pt idx="201">
                  <c:v>1.9595090000000001E-5</c:v>
                </c:pt>
                <c:pt idx="202">
                  <c:v>1.9628779999999999E-5</c:v>
                </c:pt>
                <c:pt idx="203">
                  <c:v>1.966235E-5</c:v>
                </c:pt>
                <c:pt idx="204">
                  <c:v>1.9695799999999999E-5</c:v>
                </c:pt>
                <c:pt idx="205">
                  <c:v>1.9729129999999999E-5</c:v>
                </c:pt>
                <c:pt idx="206">
                  <c:v>1.9762330000000001E-5</c:v>
                </c:pt>
                <c:pt idx="207">
                  <c:v>1.9795410000000001E-5</c:v>
                </c:pt>
                <c:pt idx="208">
                  <c:v>1.9828369999999999E-5</c:v>
                </c:pt>
                <c:pt idx="209">
                  <c:v>1.986122E-5</c:v>
                </c:pt>
                <c:pt idx="210">
                  <c:v>1.9893939999999999E-5</c:v>
                </c:pt>
                <c:pt idx="211">
                  <c:v>1.9926539999999999E-5</c:v>
                </c:pt>
                <c:pt idx="212">
                  <c:v>1.9959039999999999E-5</c:v>
                </c:pt>
                <c:pt idx="213">
                  <c:v>1.9991420000000001E-5</c:v>
                </c:pt>
                <c:pt idx="214">
                  <c:v>2.0023689999999999E-5</c:v>
                </c:pt>
                <c:pt idx="215">
                  <c:v>2.0055830000000001E-5</c:v>
                </c:pt>
                <c:pt idx="216">
                  <c:v>2.008788E-5</c:v>
                </c:pt>
                <c:pt idx="217">
                  <c:v>2.01198E-5</c:v>
                </c:pt>
                <c:pt idx="218">
                  <c:v>2.015162E-5</c:v>
                </c:pt>
                <c:pt idx="219">
                  <c:v>2.0183329999999999E-5</c:v>
                </c:pt>
                <c:pt idx="220">
                  <c:v>2.0214940000000001E-5</c:v>
                </c:pt>
                <c:pt idx="221">
                  <c:v>2.0246439999999999E-5</c:v>
                </c:pt>
                <c:pt idx="222">
                  <c:v>2.0277819999999999E-5</c:v>
                </c:pt>
                <c:pt idx="223">
                  <c:v>2.0309099999999998E-5</c:v>
                </c:pt>
                <c:pt idx="224">
                  <c:v>2.0340289999999998E-5</c:v>
                </c:pt>
                <c:pt idx="225">
                  <c:v>2.037136E-5</c:v>
                </c:pt>
                <c:pt idx="226">
                  <c:v>2.0402320000000001E-5</c:v>
                </c:pt>
                <c:pt idx="227">
                  <c:v>2.0433189999999999E-5</c:v>
                </c:pt>
                <c:pt idx="228">
                  <c:v>2.0463970000000001E-5</c:v>
                </c:pt>
                <c:pt idx="229">
                  <c:v>2.049462E-5</c:v>
                </c:pt>
                <c:pt idx="230">
                  <c:v>2.052518E-5</c:v>
                </c:pt>
                <c:pt idx="231">
                  <c:v>2.055565E-5</c:v>
                </c:pt>
                <c:pt idx="232">
                  <c:v>2.058601E-5</c:v>
                </c:pt>
                <c:pt idx="233">
                  <c:v>2.0616269999999999E-5</c:v>
                </c:pt>
                <c:pt idx="234">
                  <c:v>2.0646449999999999E-5</c:v>
                </c:pt>
                <c:pt idx="235">
                  <c:v>2.067653E-5</c:v>
                </c:pt>
                <c:pt idx="236">
                  <c:v>2.070651E-5</c:v>
                </c:pt>
                <c:pt idx="237">
                  <c:v>2.07364E-5</c:v>
                </c:pt>
                <c:pt idx="238">
                  <c:v>2.076619E-5</c:v>
                </c:pt>
                <c:pt idx="239">
                  <c:v>2.0795890000000001E-5</c:v>
                </c:pt>
                <c:pt idx="240">
                  <c:v>2.0825499999999999E-5</c:v>
                </c:pt>
                <c:pt idx="241">
                  <c:v>2.0855020000000001E-5</c:v>
                </c:pt>
                <c:pt idx="242">
                  <c:v>2.088445E-5</c:v>
                </c:pt>
                <c:pt idx="243">
                  <c:v>2.0913789999999999E-5</c:v>
                </c:pt>
                <c:pt idx="244">
                  <c:v>2.0943020000000001E-5</c:v>
                </c:pt>
                <c:pt idx="245">
                  <c:v>2.0972180000000001E-5</c:v>
                </c:pt>
                <c:pt idx="246">
                  <c:v>2.1001240000000001E-5</c:v>
                </c:pt>
                <c:pt idx="247">
                  <c:v>2.1030210000000001E-5</c:v>
                </c:pt>
                <c:pt idx="248">
                  <c:v>2.10591E-5</c:v>
                </c:pt>
                <c:pt idx="249">
                  <c:v>2.1087899999999998E-5</c:v>
                </c:pt>
                <c:pt idx="250">
                  <c:v>2.1116619999999998E-5</c:v>
                </c:pt>
              </c:numCache>
            </c:numRef>
          </c:yVal>
          <c:smooth val="1"/>
          <c:extLst>
            <c:ext xmlns:c16="http://schemas.microsoft.com/office/drawing/2014/chart" uri="{C3380CC4-5D6E-409C-BE32-E72D297353CC}">
              <c16:uniqueId val="{0000001D-4D4C-4B1C-89A4-3D3AFACA9F2D}"/>
            </c:ext>
          </c:extLst>
        </c:ser>
        <c:ser>
          <c:idx val="30"/>
          <c:order val="30"/>
          <c:tx>
            <c:strRef>
              <c:f>marine01!$AI$1</c:f>
              <c:strCache>
                <c:ptCount val="1"/>
                <c:pt idx="0">
                  <c:v>Dp(2.74413E-07) </c:v>
                </c:pt>
              </c:strCache>
            </c:strRef>
          </c:tx>
          <c:spPr>
            <a:ln w="12700">
              <a:solidFill>
                <a:srgbClr val="333399"/>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marine01!$AI$2:$AI$252</c:f>
              <c:numCache>
                <c:formatCode>0.00E+00</c:formatCode>
                <c:ptCount val="251"/>
                <c:pt idx="0">
                  <c:v>5.8102309999999997E-7</c:v>
                </c:pt>
                <c:pt idx="1">
                  <c:v>6.6853949999999996E-7</c:v>
                </c:pt>
                <c:pt idx="2">
                  <c:v>6.8012839999999996E-7</c:v>
                </c:pt>
                <c:pt idx="3">
                  <c:v>6.9273610000000004E-7</c:v>
                </c:pt>
                <c:pt idx="4">
                  <c:v>7.0648070000000001E-7</c:v>
                </c:pt>
                <c:pt idx="5">
                  <c:v>7.2153229999999996E-7</c:v>
                </c:pt>
                <c:pt idx="6">
                  <c:v>7.3810980000000005E-7</c:v>
                </c:pt>
                <c:pt idx="7">
                  <c:v>7.5649310000000004E-7</c:v>
                </c:pt>
                <c:pt idx="8">
                  <c:v>7.7704270000000003E-7</c:v>
                </c:pt>
                <c:pt idx="9">
                  <c:v>8.002322E-7</c:v>
                </c:pt>
                <c:pt idx="10">
                  <c:v>8.2669789999999996E-7</c:v>
                </c:pt>
                <c:pt idx="11">
                  <c:v>8.5731620000000004E-7</c:v>
                </c:pt>
                <c:pt idx="12">
                  <c:v>8.9332559999999999E-7</c:v>
                </c:pt>
                <c:pt idx="13">
                  <c:v>9.3656750000000001E-7</c:v>
                </c:pt>
                <c:pt idx="14">
                  <c:v>9.8986149999999993E-7</c:v>
                </c:pt>
                <c:pt idx="15">
                  <c:v>1.0577690000000001E-6</c:v>
                </c:pt>
                <c:pt idx="16">
                  <c:v>1.148106E-6</c:v>
                </c:pt>
                <c:pt idx="17">
                  <c:v>1.2748930000000001E-6</c:v>
                </c:pt>
                <c:pt idx="18">
                  <c:v>1.463514E-6</c:v>
                </c:pt>
                <c:pt idx="19">
                  <c:v>1.756061E-6</c:v>
                </c:pt>
                <c:pt idx="20">
                  <c:v>2.2060959999999998E-6</c:v>
                </c:pt>
                <c:pt idx="21">
                  <c:v>2.836741E-6</c:v>
                </c:pt>
                <c:pt idx="22">
                  <c:v>3.6136839999999998E-6</c:v>
                </c:pt>
                <c:pt idx="23">
                  <c:v>4.4583969999999997E-6</c:v>
                </c:pt>
                <c:pt idx="24">
                  <c:v>5.2847070000000004E-6</c:v>
                </c:pt>
                <c:pt idx="25">
                  <c:v>6.0271939999999999E-6</c:v>
                </c:pt>
                <c:pt idx="26">
                  <c:v>6.6551869999999997E-6</c:v>
                </c:pt>
                <c:pt idx="27">
                  <c:v>7.1695160000000002E-6</c:v>
                </c:pt>
                <c:pt idx="28">
                  <c:v>7.5890550000000001E-6</c:v>
                </c:pt>
                <c:pt idx="29">
                  <c:v>7.9370069999999995E-6</c:v>
                </c:pt>
                <c:pt idx="30">
                  <c:v>8.2333199999999993E-6</c:v>
                </c:pt>
                <c:pt idx="31">
                  <c:v>8.4930910000000004E-6</c:v>
                </c:pt>
                <c:pt idx="32">
                  <c:v>8.7268349999999999E-6</c:v>
                </c:pt>
                <c:pt idx="33">
                  <c:v>8.9413720000000006E-6</c:v>
                </c:pt>
                <c:pt idx="34">
                  <c:v>9.1411600000000004E-6</c:v>
                </c:pt>
                <c:pt idx="35">
                  <c:v>9.3291640000000002E-6</c:v>
                </c:pt>
                <c:pt idx="36">
                  <c:v>9.5073969999999999E-6</c:v>
                </c:pt>
                <c:pt idx="37">
                  <c:v>9.6772870000000008E-6</c:v>
                </c:pt>
                <c:pt idx="38">
                  <c:v>9.8399119999999999E-6</c:v>
                </c:pt>
                <c:pt idx="39">
                  <c:v>9.9960870000000002E-6</c:v>
                </c:pt>
                <c:pt idx="40">
                  <c:v>1.014647E-5</c:v>
                </c:pt>
                <c:pt idx="41">
                  <c:v>1.0291589999999999E-5</c:v>
                </c:pt>
                <c:pt idx="42">
                  <c:v>1.0431970000000001E-5</c:v>
                </c:pt>
                <c:pt idx="43">
                  <c:v>1.056798E-5</c:v>
                </c:pt>
                <c:pt idx="44">
                  <c:v>1.0699950000000001E-5</c:v>
                </c:pt>
                <c:pt idx="45">
                  <c:v>1.0828179999999999E-5</c:v>
                </c:pt>
                <c:pt idx="46">
                  <c:v>1.095295E-5</c:v>
                </c:pt>
                <c:pt idx="47">
                  <c:v>1.107449E-5</c:v>
                </c:pt>
                <c:pt idx="48">
                  <c:v>1.1192970000000001E-5</c:v>
                </c:pt>
                <c:pt idx="49">
                  <c:v>1.1308609999999999E-5</c:v>
                </c:pt>
                <c:pt idx="50">
                  <c:v>1.1421579999999999E-5</c:v>
                </c:pt>
                <c:pt idx="51">
                  <c:v>1.153204E-5</c:v>
                </c:pt>
                <c:pt idx="52">
                  <c:v>1.164016E-5</c:v>
                </c:pt>
                <c:pt idx="53">
                  <c:v>1.174599E-5</c:v>
                </c:pt>
                <c:pt idx="54">
                  <c:v>1.184974E-5</c:v>
                </c:pt>
                <c:pt idx="55">
                  <c:v>1.1951429999999999E-5</c:v>
                </c:pt>
                <c:pt idx="56">
                  <c:v>1.205122E-5</c:v>
                </c:pt>
                <c:pt idx="57">
                  <c:v>1.214919E-5</c:v>
                </c:pt>
                <c:pt idx="58">
                  <c:v>1.2245340000000001E-5</c:v>
                </c:pt>
                <c:pt idx="59">
                  <c:v>1.2339839999999999E-5</c:v>
                </c:pt>
                <c:pt idx="60">
                  <c:v>1.2432779999999999E-5</c:v>
                </c:pt>
                <c:pt idx="61">
                  <c:v>1.252414E-5</c:v>
                </c:pt>
                <c:pt idx="62">
                  <c:v>1.2614060000000001E-5</c:v>
                </c:pt>
                <c:pt idx="63">
                  <c:v>1.2702529999999999E-5</c:v>
                </c:pt>
                <c:pt idx="64">
                  <c:v>1.278967E-5</c:v>
                </c:pt>
                <c:pt idx="65">
                  <c:v>1.2875479999999999E-5</c:v>
                </c:pt>
                <c:pt idx="66">
                  <c:v>1.2960040000000001E-5</c:v>
                </c:pt>
                <c:pt idx="67">
                  <c:v>1.3043370000000001E-5</c:v>
                </c:pt>
                <c:pt idx="68">
                  <c:v>1.312553E-5</c:v>
                </c:pt>
                <c:pt idx="69">
                  <c:v>1.320658E-5</c:v>
                </c:pt>
                <c:pt idx="70">
                  <c:v>1.3286550000000001E-5</c:v>
                </c:pt>
                <c:pt idx="71">
                  <c:v>1.336546E-5</c:v>
                </c:pt>
                <c:pt idx="72">
                  <c:v>1.344334E-5</c:v>
                </c:pt>
                <c:pt idx="73">
                  <c:v>1.352023E-5</c:v>
                </c:pt>
                <c:pt idx="74">
                  <c:v>1.3596159999999999E-5</c:v>
                </c:pt>
                <c:pt idx="75">
                  <c:v>1.3671159999999999E-5</c:v>
                </c:pt>
                <c:pt idx="76">
                  <c:v>1.374527E-5</c:v>
                </c:pt>
                <c:pt idx="77">
                  <c:v>1.381852E-5</c:v>
                </c:pt>
                <c:pt idx="78">
                  <c:v>1.3890899999999999E-5</c:v>
                </c:pt>
                <c:pt idx="79">
                  <c:v>1.3962479999999999E-5</c:v>
                </c:pt>
                <c:pt idx="80">
                  <c:v>1.4033260000000001E-5</c:v>
                </c:pt>
                <c:pt idx="81">
                  <c:v>1.4103249999999999E-5</c:v>
                </c:pt>
                <c:pt idx="82">
                  <c:v>1.417252E-5</c:v>
                </c:pt>
                <c:pt idx="83">
                  <c:v>1.4241040000000001E-5</c:v>
                </c:pt>
                <c:pt idx="84">
                  <c:v>1.430883E-5</c:v>
                </c:pt>
                <c:pt idx="85">
                  <c:v>1.4375929999999999E-5</c:v>
                </c:pt>
                <c:pt idx="86">
                  <c:v>1.444236E-5</c:v>
                </c:pt>
                <c:pt idx="87">
                  <c:v>1.4508099999999999E-5</c:v>
                </c:pt>
                <c:pt idx="88">
                  <c:v>1.4573219999999999E-5</c:v>
                </c:pt>
                <c:pt idx="89">
                  <c:v>1.463769E-5</c:v>
                </c:pt>
                <c:pt idx="90">
                  <c:v>1.4701560000000001E-5</c:v>
                </c:pt>
                <c:pt idx="91">
                  <c:v>1.4764819999999999E-5</c:v>
                </c:pt>
                <c:pt idx="92">
                  <c:v>1.4827489999999999E-5</c:v>
                </c:pt>
                <c:pt idx="93">
                  <c:v>1.4889579999999999E-5</c:v>
                </c:pt>
                <c:pt idx="94">
                  <c:v>1.4951110000000001E-5</c:v>
                </c:pt>
                <c:pt idx="95">
                  <c:v>1.501208E-5</c:v>
                </c:pt>
                <c:pt idx="96">
                  <c:v>1.5072530000000001E-5</c:v>
                </c:pt>
                <c:pt idx="97">
                  <c:v>1.513246E-5</c:v>
                </c:pt>
                <c:pt idx="98">
                  <c:v>1.5191849999999999E-5</c:v>
                </c:pt>
                <c:pt idx="99">
                  <c:v>1.525076E-5</c:v>
                </c:pt>
                <c:pt idx="100">
                  <c:v>1.5309149999999999E-5</c:v>
                </c:pt>
                <c:pt idx="101">
                  <c:v>1.536709E-5</c:v>
                </c:pt>
                <c:pt idx="102">
                  <c:v>1.5424540000000001E-5</c:v>
                </c:pt>
                <c:pt idx="103">
                  <c:v>1.548154E-5</c:v>
                </c:pt>
                <c:pt idx="104">
                  <c:v>1.5538080000000002E-5</c:v>
                </c:pt>
                <c:pt idx="105">
                  <c:v>1.5594179999999999E-5</c:v>
                </c:pt>
                <c:pt idx="106">
                  <c:v>1.5649819999999999E-5</c:v>
                </c:pt>
                <c:pt idx="107">
                  <c:v>1.570506E-5</c:v>
                </c:pt>
                <c:pt idx="108">
                  <c:v>1.5759890000000001E-5</c:v>
                </c:pt>
                <c:pt idx="109">
                  <c:v>1.581427E-5</c:v>
                </c:pt>
                <c:pt idx="110">
                  <c:v>1.5868249999999998E-5</c:v>
                </c:pt>
                <c:pt idx="111">
                  <c:v>1.592184E-5</c:v>
                </c:pt>
                <c:pt idx="112">
                  <c:v>1.5975040000000001E-5</c:v>
                </c:pt>
                <c:pt idx="113">
                  <c:v>1.602786E-5</c:v>
                </c:pt>
                <c:pt idx="114">
                  <c:v>1.608031E-5</c:v>
                </c:pt>
                <c:pt idx="115">
                  <c:v>1.6132359999999999E-5</c:v>
                </c:pt>
                <c:pt idx="116">
                  <c:v>1.618405E-5</c:v>
                </c:pt>
                <c:pt idx="117">
                  <c:v>1.6235410000000001E-5</c:v>
                </c:pt>
                <c:pt idx="118">
                  <c:v>1.6286419999999998E-5</c:v>
                </c:pt>
                <c:pt idx="119">
                  <c:v>1.6337079999999998E-5</c:v>
                </c:pt>
                <c:pt idx="120">
                  <c:v>1.6387399999999998E-5</c:v>
                </c:pt>
                <c:pt idx="121">
                  <c:v>1.6437389999999999E-5</c:v>
                </c:pt>
                <c:pt idx="122">
                  <c:v>1.6487029999999999E-5</c:v>
                </c:pt>
                <c:pt idx="123">
                  <c:v>1.6536379999999998E-5</c:v>
                </c:pt>
                <c:pt idx="124">
                  <c:v>1.658537E-5</c:v>
                </c:pt>
                <c:pt idx="125">
                  <c:v>1.663409E-5</c:v>
                </c:pt>
                <c:pt idx="126">
                  <c:v>1.668248E-5</c:v>
                </c:pt>
                <c:pt idx="127">
                  <c:v>1.6730580000000001E-5</c:v>
                </c:pt>
                <c:pt idx="128">
                  <c:v>1.677838E-5</c:v>
                </c:pt>
                <c:pt idx="129">
                  <c:v>1.682588E-5</c:v>
                </c:pt>
                <c:pt idx="130">
                  <c:v>1.6873070000000001E-5</c:v>
                </c:pt>
                <c:pt idx="131">
                  <c:v>1.691999E-5</c:v>
                </c:pt>
                <c:pt idx="132">
                  <c:v>1.696663E-5</c:v>
                </c:pt>
                <c:pt idx="133">
                  <c:v>1.701298E-5</c:v>
                </c:pt>
                <c:pt idx="134">
                  <c:v>1.7059050000000001E-5</c:v>
                </c:pt>
                <c:pt idx="135">
                  <c:v>1.710486E-5</c:v>
                </c:pt>
                <c:pt idx="136">
                  <c:v>1.715043E-5</c:v>
                </c:pt>
                <c:pt idx="137">
                  <c:v>1.7195740000000001E-5</c:v>
                </c:pt>
                <c:pt idx="138">
                  <c:v>1.7240770000000001E-5</c:v>
                </c:pt>
                <c:pt idx="139">
                  <c:v>1.728556E-5</c:v>
                </c:pt>
                <c:pt idx="140">
                  <c:v>1.7330099999999999E-5</c:v>
                </c:pt>
                <c:pt idx="141">
                  <c:v>1.737439E-5</c:v>
                </c:pt>
                <c:pt idx="142">
                  <c:v>1.7418420000000001E-5</c:v>
                </c:pt>
                <c:pt idx="143">
                  <c:v>1.746224E-5</c:v>
                </c:pt>
                <c:pt idx="144">
                  <c:v>1.7505800000000001E-5</c:v>
                </c:pt>
                <c:pt idx="145">
                  <c:v>1.754913E-5</c:v>
                </c:pt>
                <c:pt idx="146">
                  <c:v>1.7592229999999999E-5</c:v>
                </c:pt>
                <c:pt idx="147">
                  <c:v>1.7635110000000001E-5</c:v>
                </c:pt>
                <c:pt idx="148">
                  <c:v>1.7677740000000001E-5</c:v>
                </c:pt>
                <c:pt idx="149">
                  <c:v>1.7720179999999999E-5</c:v>
                </c:pt>
                <c:pt idx="150">
                  <c:v>1.776238E-5</c:v>
                </c:pt>
                <c:pt idx="151">
                  <c:v>1.780438E-5</c:v>
                </c:pt>
                <c:pt idx="152">
                  <c:v>1.7846159999999999E-5</c:v>
                </c:pt>
                <c:pt idx="153">
                  <c:v>1.788772E-5</c:v>
                </c:pt>
                <c:pt idx="154">
                  <c:v>1.7929069999999999E-5</c:v>
                </c:pt>
                <c:pt idx="155">
                  <c:v>1.797021E-5</c:v>
                </c:pt>
                <c:pt idx="156">
                  <c:v>1.8011169999999999E-5</c:v>
                </c:pt>
                <c:pt idx="157">
                  <c:v>1.805192E-5</c:v>
                </c:pt>
                <c:pt idx="158">
                  <c:v>1.8092460000000001E-5</c:v>
                </c:pt>
                <c:pt idx="159">
                  <c:v>1.8132820000000002E-5</c:v>
                </c:pt>
                <c:pt idx="160">
                  <c:v>1.8172979999999999E-5</c:v>
                </c:pt>
                <c:pt idx="161">
                  <c:v>1.8212939999999999E-5</c:v>
                </c:pt>
                <c:pt idx="162">
                  <c:v>1.825272E-5</c:v>
                </c:pt>
                <c:pt idx="163">
                  <c:v>1.8292309999999998E-5</c:v>
                </c:pt>
                <c:pt idx="164">
                  <c:v>1.833171E-5</c:v>
                </c:pt>
                <c:pt idx="165">
                  <c:v>1.8370919999999999E-5</c:v>
                </c:pt>
                <c:pt idx="166">
                  <c:v>1.8409950000000002E-5</c:v>
                </c:pt>
                <c:pt idx="167">
                  <c:v>1.8448799999999999E-5</c:v>
                </c:pt>
                <c:pt idx="168">
                  <c:v>1.8487490000000001E-5</c:v>
                </c:pt>
                <c:pt idx="169">
                  <c:v>1.8525990000000001E-5</c:v>
                </c:pt>
                <c:pt idx="170">
                  <c:v>1.8564319999999999E-5</c:v>
                </c:pt>
                <c:pt idx="171">
                  <c:v>1.8602489999999999E-5</c:v>
                </c:pt>
                <c:pt idx="172">
                  <c:v>1.864047E-5</c:v>
                </c:pt>
                <c:pt idx="173">
                  <c:v>1.867829E-5</c:v>
                </c:pt>
                <c:pt idx="174">
                  <c:v>1.8715940000000001E-5</c:v>
                </c:pt>
                <c:pt idx="175">
                  <c:v>1.8753439999999998E-5</c:v>
                </c:pt>
                <c:pt idx="176">
                  <c:v>1.8790770000000001E-5</c:v>
                </c:pt>
                <c:pt idx="177">
                  <c:v>1.8827929999999998E-5</c:v>
                </c:pt>
                <c:pt idx="178">
                  <c:v>1.8864939999999999E-5</c:v>
                </c:pt>
                <c:pt idx="179">
                  <c:v>1.8901789999999998E-5</c:v>
                </c:pt>
                <c:pt idx="180">
                  <c:v>1.8938499999999998E-5</c:v>
                </c:pt>
                <c:pt idx="181">
                  <c:v>1.8975029999999999E-5</c:v>
                </c:pt>
                <c:pt idx="182">
                  <c:v>1.9011430000000001E-5</c:v>
                </c:pt>
                <c:pt idx="183">
                  <c:v>1.9047660000000001E-5</c:v>
                </c:pt>
                <c:pt idx="184">
                  <c:v>1.9083749999999998E-5</c:v>
                </c:pt>
                <c:pt idx="185">
                  <c:v>1.9119689999999999E-5</c:v>
                </c:pt>
                <c:pt idx="186">
                  <c:v>1.9155479999999998E-5</c:v>
                </c:pt>
                <c:pt idx="187">
                  <c:v>1.9191129999999999E-5</c:v>
                </c:pt>
                <c:pt idx="188">
                  <c:v>1.9226639999999999E-5</c:v>
                </c:pt>
                <c:pt idx="189">
                  <c:v>1.9262E-5</c:v>
                </c:pt>
                <c:pt idx="190">
                  <c:v>1.929722E-5</c:v>
                </c:pt>
                <c:pt idx="191">
                  <c:v>1.9332300000000001E-5</c:v>
                </c:pt>
                <c:pt idx="192">
                  <c:v>1.9367239999999999E-5</c:v>
                </c:pt>
                <c:pt idx="193">
                  <c:v>1.9402049999999998E-5</c:v>
                </c:pt>
                <c:pt idx="194">
                  <c:v>1.9436720000000001E-5</c:v>
                </c:pt>
                <c:pt idx="195">
                  <c:v>1.9471250000000001E-5</c:v>
                </c:pt>
                <c:pt idx="196">
                  <c:v>1.9505640000000001E-5</c:v>
                </c:pt>
                <c:pt idx="197">
                  <c:v>1.953991E-5</c:v>
                </c:pt>
                <c:pt idx="198">
                  <c:v>1.9574049999999999E-5</c:v>
                </c:pt>
                <c:pt idx="199">
                  <c:v>1.9608070000000001E-5</c:v>
                </c:pt>
                <c:pt idx="200">
                  <c:v>1.964196E-5</c:v>
                </c:pt>
                <c:pt idx="201">
                  <c:v>1.9675709999999999E-5</c:v>
                </c:pt>
                <c:pt idx="202">
                  <c:v>1.970933E-5</c:v>
                </c:pt>
                <c:pt idx="203">
                  <c:v>1.9742829999999999E-5</c:v>
                </c:pt>
                <c:pt idx="204">
                  <c:v>1.9776209999999999E-5</c:v>
                </c:pt>
                <c:pt idx="205">
                  <c:v>1.9809469999999999E-5</c:v>
                </c:pt>
                <c:pt idx="206">
                  <c:v>1.9842599999999999E-5</c:v>
                </c:pt>
                <c:pt idx="207">
                  <c:v>1.9875620000000001E-5</c:v>
                </c:pt>
                <c:pt idx="208">
                  <c:v>1.9908510000000002E-5</c:v>
                </c:pt>
                <c:pt idx="209">
                  <c:v>1.9941290000000001E-5</c:v>
                </c:pt>
                <c:pt idx="210">
                  <c:v>1.9973940000000001E-5</c:v>
                </c:pt>
                <c:pt idx="211">
                  <c:v>2.0006480000000001E-5</c:v>
                </c:pt>
                <c:pt idx="212">
                  <c:v>2.003891E-5</c:v>
                </c:pt>
                <c:pt idx="213">
                  <c:v>2.007122E-5</c:v>
                </c:pt>
                <c:pt idx="214">
                  <c:v>2.0103419999999999E-5</c:v>
                </c:pt>
                <c:pt idx="215">
                  <c:v>2.0135500000000001E-5</c:v>
                </c:pt>
                <c:pt idx="216">
                  <c:v>2.0167480000000002E-5</c:v>
                </c:pt>
                <c:pt idx="217">
                  <c:v>2.0199340000000001E-5</c:v>
                </c:pt>
                <c:pt idx="218">
                  <c:v>2.02311E-5</c:v>
                </c:pt>
                <c:pt idx="219">
                  <c:v>2.0262740000000001E-5</c:v>
                </c:pt>
                <c:pt idx="220">
                  <c:v>2.0294289999999999E-5</c:v>
                </c:pt>
                <c:pt idx="221">
                  <c:v>2.0325719999999999E-5</c:v>
                </c:pt>
                <c:pt idx="222">
                  <c:v>2.0357040000000001E-5</c:v>
                </c:pt>
                <c:pt idx="223">
                  <c:v>2.038826E-5</c:v>
                </c:pt>
                <c:pt idx="224">
                  <c:v>2.0419380000000002E-5</c:v>
                </c:pt>
                <c:pt idx="225">
                  <c:v>2.0450389999999999E-5</c:v>
                </c:pt>
                <c:pt idx="226">
                  <c:v>2.0481289999999999E-5</c:v>
                </c:pt>
                <c:pt idx="227">
                  <c:v>2.05121E-5</c:v>
                </c:pt>
                <c:pt idx="228">
                  <c:v>2.0542820000000001E-5</c:v>
                </c:pt>
                <c:pt idx="229">
                  <c:v>2.0573409999999999E-5</c:v>
                </c:pt>
                <c:pt idx="230">
                  <c:v>2.0603909999999998E-5</c:v>
                </c:pt>
                <c:pt idx="231">
                  <c:v>2.0634320000000001E-5</c:v>
                </c:pt>
                <c:pt idx="232">
                  <c:v>2.066462E-5</c:v>
                </c:pt>
                <c:pt idx="233">
                  <c:v>2.0694819999999998E-5</c:v>
                </c:pt>
                <c:pt idx="234">
                  <c:v>2.0724940000000002E-5</c:v>
                </c:pt>
                <c:pt idx="235">
                  <c:v>2.0754960000000001E-5</c:v>
                </c:pt>
                <c:pt idx="236">
                  <c:v>2.0784890000000001E-5</c:v>
                </c:pt>
                <c:pt idx="237">
                  <c:v>2.081471E-5</c:v>
                </c:pt>
                <c:pt idx="238">
                  <c:v>2.084445E-5</c:v>
                </c:pt>
                <c:pt idx="239">
                  <c:v>2.087409E-5</c:v>
                </c:pt>
                <c:pt idx="240">
                  <c:v>2.090364E-5</c:v>
                </c:pt>
                <c:pt idx="241">
                  <c:v>2.0933109999999999E-5</c:v>
                </c:pt>
                <c:pt idx="242">
                  <c:v>2.096248E-5</c:v>
                </c:pt>
                <c:pt idx="243">
                  <c:v>2.0991759999999998E-5</c:v>
                </c:pt>
                <c:pt idx="244">
                  <c:v>2.102094E-5</c:v>
                </c:pt>
                <c:pt idx="245">
                  <c:v>2.1050039999999999E-5</c:v>
                </c:pt>
                <c:pt idx="246">
                  <c:v>2.1079039999999999E-5</c:v>
                </c:pt>
                <c:pt idx="247">
                  <c:v>2.1107959999999999E-5</c:v>
                </c:pt>
                <c:pt idx="248">
                  <c:v>2.113679E-5</c:v>
                </c:pt>
                <c:pt idx="249">
                  <c:v>2.1165539999999999E-5</c:v>
                </c:pt>
                <c:pt idx="250">
                  <c:v>2.1194200000000001E-5</c:v>
                </c:pt>
              </c:numCache>
            </c:numRef>
          </c:yVal>
          <c:smooth val="1"/>
          <c:extLst>
            <c:ext xmlns:c16="http://schemas.microsoft.com/office/drawing/2014/chart" uri="{C3380CC4-5D6E-409C-BE32-E72D297353CC}">
              <c16:uniqueId val="{0000001E-4D4C-4B1C-89A4-3D3AFACA9F2D}"/>
            </c:ext>
          </c:extLst>
        </c:ser>
        <c:ser>
          <c:idx val="31"/>
          <c:order val="31"/>
          <c:tx>
            <c:strRef>
              <c:f>marine01!$AJ$1</c:f>
              <c:strCache>
                <c:ptCount val="1"/>
                <c:pt idx="0">
                  <c:v>Dp(3.01003E-07) </c:v>
                </c:pt>
              </c:strCache>
            </c:strRef>
          </c:tx>
          <c:spPr>
            <a:ln w="12700">
              <a:solidFill>
                <a:srgbClr val="0000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marine01!$AJ$2:$AJ$252</c:f>
              <c:numCache>
                <c:formatCode>0.00E+00</c:formatCode>
                <c:ptCount val="251"/>
                <c:pt idx="0">
                  <c:v>6.4055160000000004E-7</c:v>
                </c:pt>
                <c:pt idx="1">
                  <c:v>7.3515090000000005E-7</c:v>
                </c:pt>
                <c:pt idx="2">
                  <c:v>7.4798580000000003E-7</c:v>
                </c:pt>
                <c:pt idx="3">
                  <c:v>7.6195460000000003E-7</c:v>
                </c:pt>
                <c:pt idx="4">
                  <c:v>7.7718960000000002E-7</c:v>
                </c:pt>
                <c:pt idx="5">
                  <c:v>7.9388100000000004E-7</c:v>
                </c:pt>
                <c:pt idx="6">
                  <c:v>8.1227379999999997E-7</c:v>
                </c:pt>
                <c:pt idx="7">
                  <c:v>8.3268130000000002E-7</c:v>
                </c:pt>
                <c:pt idx="8">
                  <c:v>8.5550760000000004E-7</c:v>
                </c:pt>
                <c:pt idx="9">
                  <c:v>8.8128290000000005E-7</c:v>
                </c:pt>
                <c:pt idx="10">
                  <c:v>9.107206E-7</c:v>
                </c:pt>
                <c:pt idx="11">
                  <c:v>9.4480230000000002E-7</c:v>
                </c:pt>
                <c:pt idx="12">
                  <c:v>9.8491440000000002E-7</c:v>
                </c:pt>
                <c:pt idx="13">
                  <c:v>1.0331140000000001E-6</c:v>
                </c:pt>
                <c:pt idx="14">
                  <c:v>1.0925360000000001E-6</c:v>
                </c:pt>
                <c:pt idx="15">
                  <c:v>1.1682140000000001E-6</c:v>
                </c:pt>
                <c:pt idx="16">
                  <c:v>1.268646E-6</c:v>
                </c:pt>
                <c:pt idx="17">
                  <c:v>1.4086829999999999E-6</c:v>
                </c:pt>
                <c:pt idx="18">
                  <c:v>1.6140520000000001E-6</c:v>
                </c:pt>
                <c:pt idx="19">
                  <c:v>1.9247660000000001E-6</c:v>
                </c:pt>
                <c:pt idx="20">
                  <c:v>2.3882860000000001E-6</c:v>
                </c:pt>
                <c:pt idx="21">
                  <c:v>3.0218349999999999E-6</c:v>
                </c:pt>
                <c:pt idx="22">
                  <c:v>3.7922220000000001E-6</c:v>
                </c:pt>
                <c:pt idx="23">
                  <c:v>4.6261950000000004E-6</c:v>
                </c:pt>
                <c:pt idx="24">
                  <c:v>5.4417379999999997E-6</c:v>
                </c:pt>
                <c:pt idx="25">
                  <c:v>6.1752699999999996E-6</c:v>
                </c:pt>
                <c:pt idx="26">
                  <c:v>6.7964489999999997E-6</c:v>
                </c:pt>
                <c:pt idx="27">
                  <c:v>7.3057750000000004E-6</c:v>
                </c:pt>
                <c:pt idx="28">
                  <c:v>7.7216409999999995E-6</c:v>
                </c:pt>
                <c:pt idx="29">
                  <c:v>8.0668269999999993E-6</c:v>
                </c:pt>
                <c:pt idx="30">
                  <c:v>8.3609789999999993E-6</c:v>
                </c:pt>
                <c:pt idx="31">
                  <c:v>8.6189919999999998E-6</c:v>
                </c:pt>
                <c:pt idx="32">
                  <c:v>8.8512450000000007E-6</c:v>
                </c:pt>
                <c:pt idx="33">
                  <c:v>9.0644810000000007E-6</c:v>
                </c:pt>
                <c:pt idx="34">
                  <c:v>9.2631059999999992E-6</c:v>
                </c:pt>
                <c:pt idx="35">
                  <c:v>9.4500529999999993E-6</c:v>
                </c:pt>
                <c:pt idx="36">
                  <c:v>9.6273140000000001E-6</c:v>
                </c:pt>
                <c:pt idx="37">
                  <c:v>9.7963029999999996E-6</c:v>
                </c:pt>
                <c:pt idx="38">
                  <c:v>9.9580860000000005E-6</c:v>
                </c:pt>
                <c:pt idx="39">
                  <c:v>1.011347E-5</c:v>
                </c:pt>
                <c:pt idx="40">
                  <c:v>1.0263110000000001E-5</c:v>
                </c:pt>
                <c:pt idx="41">
                  <c:v>1.040753E-5</c:v>
                </c:pt>
                <c:pt idx="42">
                  <c:v>1.0547240000000001E-5</c:v>
                </c:pt>
                <c:pt idx="43">
                  <c:v>1.06826E-5</c:v>
                </c:pt>
                <c:pt idx="44">
                  <c:v>1.0813960000000001E-5</c:v>
                </c:pt>
                <c:pt idx="45">
                  <c:v>1.094162E-5</c:v>
                </c:pt>
                <c:pt idx="46">
                  <c:v>1.106583E-5</c:v>
                </c:pt>
                <c:pt idx="47">
                  <c:v>1.118683E-5</c:v>
                </c:pt>
                <c:pt idx="48">
                  <c:v>1.1304800000000001E-5</c:v>
                </c:pt>
                <c:pt idx="49">
                  <c:v>1.141994E-5</c:v>
                </c:pt>
                <c:pt idx="50">
                  <c:v>1.1532439999999999E-5</c:v>
                </c:pt>
                <c:pt idx="51">
                  <c:v>1.1642429999999999E-5</c:v>
                </c:pt>
                <c:pt idx="52">
                  <c:v>1.17501E-5</c:v>
                </c:pt>
                <c:pt idx="53">
                  <c:v>1.1855509999999999E-5</c:v>
                </c:pt>
                <c:pt idx="54">
                  <c:v>1.195883E-5</c:v>
                </c:pt>
                <c:pt idx="55">
                  <c:v>1.206012E-5</c:v>
                </c:pt>
                <c:pt idx="56">
                  <c:v>1.215951E-5</c:v>
                </c:pt>
                <c:pt idx="57">
                  <c:v>1.2257089999999999E-5</c:v>
                </c:pt>
                <c:pt idx="58">
                  <c:v>1.235288E-5</c:v>
                </c:pt>
                <c:pt idx="59">
                  <c:v>1.2447019999999999E-5</c:v>
                </c:pt>
                <c:pt idx="60">
                  <c:v>1.253959E-5</c:v>
                </c:pt>
                <c:pt idx="61">
                  <c:v>1.263062E-5</c:v>
                </c:pt>
                <c:pt idx="62">
                  <c:v>1.272019E-5</c:v>
                </c:pt>
                <c:pt idx="63">
                  <c:v>1.280834E-5</c:v>
                </c:pt>
                <c:pt idx="64">
                  <c:v>1.289516E-5</c:v>
                </c:pt>
                <c:pt idx="65">
                  <c:v>1.298066E-5</c:v>
                </c:pt>
                <c:pt idx="66">
                  <c:v>1.306491E-5</c:v>
                </c:pt>
                <c:pt idx="67">
                  <c:v>1.314795E-5</c:v>
                </c:pt>
                <c:pt idx="68">
                  <c:v>1.3229810000000001E-5</c:v>
                </c:pt>
                <c:pt idx="69">
                  <c:v>1.331058E-5</c:v>
                </c:pt>
                <c:pt idx="70">
                  <c:v>1.339026E-5</c:v>
                </c:pt>
                <c:pt idx="71">
                  <c:v>1.3468900000000001E-5</c:v>
                </c:pt>
                <c:pt idx="72">
                  <c:v>1.3546510000000001E-5</c:v>
                </c:pt>
                <c:pt idx="73">
                  <c:v>1.3623139999999999E-5</c:v>
                </c:pt>
                <c:pt idx="74">
                  <c:v>1.3698810000000001E-5</c:v>
                </c:pt>
                <c:pt idx="75">
                  <c:v>1.377356E-5</c:v>
                </c:pt>
                <c:pt idx="76">
                  <c:v>1.384742E-5</c:v>
                </c:pt>
                <c:pt idx="77">
                  <c:v>1.3920419999999999E-5</c:v>
                </c:pt>
                <c:pt idx="78">
                  <c:v>1.399257E-5</c:v>
                </c:pt>
                <c:pt idx="79">
                  <c:v>1.406391E-5</c:v>
                </c:pt>
                <c:pt idx="80">
                  <c:v>1.4134460000000001E-5</c:v>
                </c:pt>
                <c:pt idx="81">
                  <c:v>1.420422E-5</c:v>
                </c:pt>
                <c:pt idx="82">
                  <c:v>1.427326E-5</c:v>
                </c:pt>
                <c:pt idx="83">
                  <c:v>1.4341560000000001E-5</c:v>
                </c:pt>
                <c:pt idx="84">
                  <c:v>1.440914E-5</c:v>
                </c:pt>
                <c:pt idx="85">
                  <c:v>1.447603E-5</c:v>
                </c:pt>
                <c:pt idx="86">
                  <c:v>1.454225E-5</c:v>
                </c:pt>
                <c:pt idx="87">
                  <c:v>1.460778E-5</c:v>
                </c:pt>
                <c:pt idx="88">
                  <c:v>1.467269E-5</c:v>
                </c:pt>
                <c:pt idx="89">
                  <c:v>1.4736969999999999E-5</c:v>
                </c:pt>
                <c:pt idx="90">
                  <c:v>1.480064E-5</c:v>
                </c:pt>
                <c:pt idx="91">
                  <c:v>1.48637E-5</c:v>
                </c:pt>
                <c:pt idx="92">
                  <c:v>1.492618E-5</c:v>
                </c:pt>
                <c:pt idx="93">
                  <c:v>1.498808E-5</c:v>
                </c:pt>
                <c:pt idx="94">
                  <c:v>1.5049430000000001E-5</c:v>
                </c:pt>
                <c:pt idx="95">
                  <c:v>1.5110219999999999E-5</c:v>
                </c:pt>
                <c:pt idx="96">
                  <c:v>1.517048E-5</c:v>
                </c:pt>
                <c:pt idx="97">
                  <c:v>1.5230230000000001E-5</c:v>
                </c:pt>
                <c:pt idx="98">
                  <c:v>1.528945E-5</c:v>
                </c:pt>
                <c:pt idx="99">
                  <c:v>1.5348189999999999E-5</c:v>
                </c:pt>
                <c:pt idx="100">
                  <c:v>1.5406409999999999E-5</c:v>
                </c:pt>
                <c:pt idx="101">
                  <c:v>1.5464170000000001E-5</c:v>
                </c:pt>
                <c:pt idx="102">
                  <c:v>1.552145E-5</c:v>
                </c:pt>
                <c:pt idx="103">
                  <c:v>1.5578289999999999E-5</c:v>
                </c:pt>
                <c:pt idx="104">
                  <c:v>1.5634669999999999E-5</c:v>
                </c:pt>
                <c:pt idx="105">
                  <c:v>1.5690599999999998E-5</c:v>
                </c:pt>
                <c:pt idx="106">
                  <c:v>1.5746090000000001E-5</c:v>
                </c:pt>
                <c:pt idx="107">
                  <c:v>1.5801169999999998E-5</c:v>
                </c:pt>
                <c:pt idx="108">
                  <c:v>1.5855850000000002E-5</c:v>
                </c:pt>
                <c:pt idx="109">
                  <c:v>1.591007E-5</c:v>
                </c:pt>
                <c:pt idx="110">
                  <c:v>1.5963890000000001E-5</c:v>
                </c:pt>
                <c:pt idx="111">
                  <c:v>1.6017339999999999E-5</c:v>
                </c:pt>
                <c:pt idx="112">
                  <c:v>1.607039E-5</c:v>
                </c:pt>
                <c:pt idx="113">
                  <c:v>1.6123059999999999E-5</c:v>
                </c:pt>
                <c:pt idx="114">
                  <c:v>1.6175360000000002E-5</c:v>
                </c:pt>
                <c:pt idx="115">
                  <c:v>1.6227280000000002E-5</c:v>
                </c:pt>
                <c:pt idx="116">
                  <c:v>1.6278829999999999E-5</c:v>
                </c:pt>
                <c:pt idx="117">
                  <c:v>1.6330050000000001E-5</c:v>
                </c:pt>
                <c:pt idx="118">
                  <c:v>1.6380909999999998E-5</c:v>
                </c:pt>
                <c:pt idx="119">
                  <c:v>1.6431429999999999E-5</c:v>
                </c:pt>
                <c:pt idx="120">
                  <c:v>1.648162E-5</c:v>
                </c:pt>
                <c:pt idx="121">
                  <c:v>1.6531480000000001E-5</c:v>
                </c:pt>
                <c:pt idx="122">
                  <c:v>1.6580989999999999E-5</c:v>
                </c:pt>
                <c:pt idx="123">
                  <c:v>1.6630199999999999E-5</c:v>
                </c:pt>
                <c:pt idx="124">
                  <c:v>1.6679060000000002E-5</c:v>
                </c:pt>
                <c:pt idx="125">
                  <c:v>1.6727649999999999E-5</c:v>
                </c:pt>
                <c:pt idx="126">
                  <c:v>1.677591E-5</c:v>
                </c:pt>
                <c:pt idx="127">
                  <c:v>1.6823889999999999E-5</c:v>
                </c:pt>
                <c:pt idx="128">
                  <c:v>1.687156E-5</c:v>
                </c:pt>
                <c:pt idx="129">
                  <c:v>1.6918940000000001E-5</c:v>
                </c:pt>
                <c:pt idx="130">
                  <c:v>1.6966E-5</c:v>
                </c:pt>
                <c:pt idx="131">
                  <c:v>1.7012800000000001E-5</c:v>
                </c:pt>
                <c:pt idx="132">
                  <c:v>1.7059319999999999E-5</c:v>
                </c:pt>
                <c:pt idx="133">
                  <c:v>1.7105550000000001E-5</c:v>
                </c:pt>
                <c:pt idx="134">
                  <c:v>1.71515E-5</c:v>
                </c:pt>
                <c:pt idx="135">
                  <c:v>1.7197199999999999E-5</c:v>
                </c:pt>
                <c:pt idx="136">
                  <c:v>1.7242639999999999E-5</c:v>
                </c:pt>
                <c:pt idx="137">
                  <c:v>1.7287850000000001E-5</c:v>
                </c:pt>
                <c:pt idx="138">
                  <c:v>1.7332759999999998E-5</c:v>
                </c:pt>
                <c:pt idx="139">
                  <c:v>1.737744E-5</c:v>
                </c:pt>
                <c:pt idx="140">
                  <c:v>1.7421860000000001E-5</c:v>
                </c:pt>
                <c:pt idx="141">
                  <c:v>1.7466040000000001E-5</c:v>
                </c:pt>
                <c:pt idx="142">
                  <c:v>1.7509960000000001E-5</c:v>
                </c:pt>
                <c:pt idx="143">
                  <c:v>1.7553669999999999E-5</c:v>
                </c:pt>
                <c:pt idx="144">
                  <c:v>1.7597119999999999E-5</c:v>
                </c:pt>
                <c:pt idx="145">
                  <c:v>1.7640350000000001E-5</c:v>
                </c:pt>
                <c:pt idx="146">
                  <c:v>1.768334E-5</c:v>
                </c:pt>
                <c:pt idx="147">
                  <c:v>1.772611E-5</c:v>
                </c:pt>
                <c:pt idx="148">
                  <c:v>1.7768640000000001E-5</c:v>
                </c:pt>
                <c:pt idx="149">
                  <c:v>1.7810970000000001E-5</c:v>
                </c:pt>
                <c:pt idx="150">
                  <c:v>1.7853070000000002E-5</c:v>
                </c:pt>
                <c:pt idx="151">
                  <c:v>1.7894969999999999E-5</c:v>
                </c:pt>
                <c:pt idx="152">
                  <c:v>1.793665E-5</c:v>
                </c:pt>
                <c:pt idx="153">
                  <c:v>1.7978110000000001E-5</c:v>
                </c:pt>
                <c:pt idx="154">
                  <c:v>1.801936E-5</c:v>
                </c:pt>
                <c:pt idx="155">
                  <c:v>1.8060400000000001E-5</c:v>
                </c:pt>
                <c:pt idx="156">
                  <c:v>1.810126E-5</c:v>
                </c:pt>
                <c:pt idx="157">
                  <c:v>1.8141910000000001E-5</c:v>
                </c:pt>
                <c:pt idx="158">
                  <c:v>1.8182360000000001E-5</c:v>
                </c:pt>
                <c:pt idx="159">
                  <c:v>1.8222610000000001E-5</c:v>
                </c:pt>
                <c:pt idx="160">
                  <c:v>1.8262679999999999E-5</c:v>
                </c:pt>
                <c:pt idx="161">
                  <c:v>1.830255E-5</c:v>
                </c:pt>
                <c:pt idx="162">
                  <c:v>1.8342230000000001E-5</c:v>
                </c:pt>
                <c:pt idx="163">
                  <c:v>1.8381729999999999E-5</c:v>
                </c:pt>
                <c:pt idx="164">
                  <c:v>1.8421040000000001E-5</c:v>
                </c:pt>
                <c:pt idx="165">
                  <c:v>1.846016E-5</c:v>
                </c:pt>
                <c:pt idx="166">
                  <c:v>1.84991E-5</c:v>
                </c:pt>
                <c:pt idx="167">
                  <c:v>1.8537850000000001E-5</c:v>
                </c:pt>
                <c:pt idx="168">
                  <c:v>1.8576450000000001E-5</c:v>
                </c:pt>
                <c:pt idx="169">
                  <c:v>1.8614860000000001E-5</c:v>
                </c:pt>
                <c:pt idx="170">
                  <c:v>1.865311E-5</c:v>
                </c:pt>
                <c:pt idx="171">
                  <c:v>1.8691190000000001E-5</c:v>
                </c:pt>
                <c:pt idx="172">
                  <c:v>1.8729079999999999E-5</c:v>
                </c:pt>
                <c:pt idx="173">
                  <c:v>1.8766819999999999E-5</c:v>
                </c:pt>
                <c:pt idx="174">
                  <c:v>1.8804380000000001E-5</c:v>
                </c:pt>
                <c:pt idx="175">
                  <c:v>1.8841789999999999E-5</c:v>
                </c:pt>
                <c:pt idx="176">
                  <c:v>1.8879029999999999E-5</c:v>
                </c:pt>
                <c:pt idx="177">
                  <c:v>1.8916120000000001E-5</c:v>
                </c:pt>
                <c:pt idx="178">
                  <c:v>1.8953039999999999E-5</c:v>
                </c:pt>
                <c:pt idx="179">
                  <c:v>1.898981E-5</c:v>
                </c:pt>
                <c:pt idx="180">
                  <c:v>1.902643E-5</c:v>
                </c:pt>
                <c:pt idx="181">
                  <c:v>1.9062879999999999E-5</c:v>
                </c:pt>
                <c:pt idx="182">
                  <c:v>1.9099199999999998E-5</c:v>
                </c:pt>
                <c:pt idx="183">
                  <c:v>1.913535E-5</c:v>
                </c:pt>
                <c:pt idx="184">
                  <c:v>1.9171360000000001E-5</c:v>
                </c:pt>
                <c:pt idx="185">
                  <c:v>1.9207219999999999E-5</c:v>
                </c:pt>
                <c:pt idx="186">
                  <c:v>1.924293E-5</c:v>
                </c:pt>
                <c:pt idx="187">
                  <c:v>1.9278499999999998E-5</c:v>
                </c:pt>
                <c:pt idx="188">
                  <c:v>1.931393E-5</c:v>
                </c:pt>
                <c:pt idx="189">
                  <c:v>1.9349209999999998E-5</c:v>
                </c:pt>
                <c:pt idx="190">
                  <c:v>1.938435E-5</c:v>
                </c:pt>
                <c:pt idx="191">
                  <c:v>1.9419349999999999E-5</c:v>
                </c:pt>
                <c:pt idx="192">
                  <c:v>1.9454219999999999E-5</c:v>
                </c:pt>
                <c:pt idx="193">
                  <c:v>1.9488949999999999E-5</c:v>
                </c:pt>
                <c:pt idx="194">
                  <c:v>1.952354E-5</c:v>
                </c:pt>
                <c:pt idx="195">
                  <c:v>1.9558000000000001E-5</c:v>
                </c:pt>
                <c:pt idx="196">
                  <c:v>1.959232E-5</c:v>
                </c:pt>
                <c:pt idx="197">
                  <c:v>1.962651E-5</c:v>
                </c:pt>
                <c:pt idx="198">
                  <c:v>1.9660580000000001E-5</c:v>
                </c:pt>
                <c:pt idx="199">
                  <c:v>1.9694520000000001E-5</c:v>
                </c:pt>
                <c:pt idx="200">
                  <c:v>1.9728340000000002E-5</c:v>
                </c:pt>
                <c:pt idx="201">
                  <c:v>1.976202E-5</c:v>
                </c:pt>
                <c:pt idx="202">
                  <c:v>1.9795569999999999E-5</c:v>
                </c:pt>
                <c:pt idx="203">
                  <c:v>1.9828999999999999E-5</c:v>
                </c:pt>
                <c:pt idx="204">
                  <c:v>1.9862300000000001E-5</c:v>
                </c:pt>
                <c:pt idx="205">
                  <c:v>1.9895489999999999E-5</c:v>
                </c:pt>
                <c:pt idx="206">
                  <c:v>1.9928560000000002E-5</c:v>
                </c:pt>
                <c:pt idx="207">
                  <c:v>1.9961499999999999E-5</c:v>
                </c:pt>
                <c:pt idx="208">
                  <c:v>1.9994320000000001E-5</c:v>
                </c:pt>
                <c:pt idx="209">
                  <c:v>2.0027029999999999E-5</c:v>
                </c:pt>
                <c:pt idx="210">
                  <c:v>2.0059610000000001E-5</c:v>
                </c:pt>
                <c:pt idx="211">
                  <c:v>2.0092079999999999E-5</c:v>
                </c:pt>
                <c:pt idx="212">
                  <c:v>2.012445E-5</c:v>
                </c:pt>
                <c:pt idx="213">
                  <c:v>2.0156689999999999E-5</c:v>
                </c:pt>
                <c:pt idx="214">
                  <c:v>2.018882E-5</c:v>
                </c:pt>
                <c:pt idx="215">
                  <c:v>2.0220840000000001E-5</c:v>
                </c:pt>
                <c:pt idx="216">
                  <c:v>2.025275E-5</c:v>
                </c:pt>
                <c:pt idx="217">
                  <c:v>2.0284540000000001E-5</c:v>
                </c:pt>
                <c:pt idx="218">
                  <c:v>2.0316229999999999E-5</c:v>
                </c:pt>
                <c:pt idx="219">
                  <c:v>2.0347809999999999E-5</c:v>
                </c:pt>
                <c:pt idx="220">
                  <c:v>2.0379289999999999E-5</c:v>
                </c:pt>
                <c:pt idx="221">
                  <c:v>2.0410660000000002E-5</c:v>
                </c:pt>
                <c:pt idx="222">
                  <c:v>2.044192E-5</c:v>
                </c:pt>
                <c:pt idx="223">
                  <c:v>2.047307E-5</c:v>
                </c:pt>
                <c:pt idx="224">
                  <c:v>2.0504130000000001E-5</c:v>
                </c:pt>
                <c:pt idx="225">
                  <c:v>2.0535080000000001E-5</c:v>
                </c:pt>
                <c:pt idx="226">
                  <c:v>2.056592E-5</c:v>
                </c:pt>
                <c:pt idx="227">
                  <c:v>2.0596659999999999E-5</c:v>
                </c:pt>
                <c:pt idx="228">
                  <c:v>2.0627309999999999E-5</c:v>
                </c:pt>
                <c:pt idx="229">
                  <c:v>2.065784E-5</c:v>
                </c:pt>
                <c:pt idx="230">
                  <c:v>2.0688279999999998E-5</c:v>
                </c:pt>
                <c:pt idx="231">
                  <c:v>2.0718630000000001E-5</c:v>
                </c:pt>
                <c:pt idx="232">
                  <c:v>2.0748869999999998E-5</c:v>
                </c:pt>
                <c:pt idx="233">
                  <c:v>2.0779009999999999E-5</c:v>
                </c:pt>
                <c:pt idx="234">
                  <c:v>2.0809070000000002E-5</c:v>
                </c:pt>
                <c:pt idx="235">
                  <c:v>2.083903E-5</c:v>
                </c:pt>
                <c:pt idx="236">
                  <c:v>2.0868889999999999E-5</c:v>
                </c:pt>
                <c:pt idx="237">
                  <c:v>2.0898660000000001E-5</c:v>
                </c:pt>
                <c:pt idx="238">
                  <c:v>2.092834E-5</c:v>
                </c:pt>
                <c:pt idx="239">
                  <c:v>2.0957919999999999E-5</c:v>
                </c:pt>
                <c:pt idx="240">
                  <c:v>2.0987409999999999E-5</c:v>
                </c:pt>
                <c:pt idx="241">
                  <c:v>2.101682E-5</c:v>
                </c:pt>
                <c:pt idx="242">
                  <c:v>2.104613E-5</c:v>
                </c:pt>
                <c:pt idx="243">
                  <c:v>2.1075350000000001E-5</c:v>
                </c:pt>
                <c:pt idx="244">
                  <c:v>2.1104469999999999E-5</c:v>
                </c:pt>
                <c:pt idx="245">
                  <c:v>2.1133520000000002E-5</c:v>
                </c:pt>
                <c:pt idx="246">
                  <c:v>2.116246E-5</c:v>
                </c:pt>
                <c:pt idx="247">
                  <c:v>2.119132E-5</c:v>
                </c:pt>
                <c:pt idx="248">
                  <c:v>2.12201E-5</c:v>
                </c:pt>
                <c:pt idx="249">
                  <c:v>2.1248790000000002E-5</c:v>
                </c:pt>
                <c:pt idx="250">
                  <c:v>2.127739E-5</c:v>
                </c:pt>
              </c:numCache>
            </c:numRef>
          </c:yVal>
          <c:smooth val="1"/>
          <c:extLst>
            <c:ext xmlns:c16="http://schemas.microsoft.com/office/drawing/2014/chart" uri="{C3380CC4-5D6E-409C-BE32-E72D297353CC}">
              <c16:uniqueId val="{0000001F-4D4C-4B1C-89A4-3D3AFACA9F2D}"/>
            </c:ext>
          </c:extLst>
        </c:ser>
        <c:ser>
          <c:idx val="32"/>
          <c:order val="32"/>
          <c:tx>
            <c:strRef>
              <c:f>marine01!$AK$1</c:f>
              <c:strCache>
                <c:ptCount val="1"/>
                <c:pt idx="0">
                  <c:v>Dp(3.30171E-07) </c:v>
                </c:pt>
              </c:strCache>
            </c:strRef>
          </c:tx>
          <c:spPr>
            <a:ln w="12700">
              <a:solidFill>
                <a:srgbClr val="FFFF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marine01!$AK$2:$AK$252</c:f>
              <c:numCache>
                <c:formatCode>0.00E+00</c:formatCode>
                <c:ptCount val="251"/>
                <c:pt idx="0">
                  <c:v>7.0588150000000001E-7</c:v>
                </c:pt>
                <c:pt idx="1">
                  <c:v>8.0822239999999999E-7</c:v>
                </c:pt>
                <c:pt idx="2">
                  <c:v>8.2242399999999998E-7</c:v>
                </c:pt>
                <c:pt idx="3">
                  <c:v>8.3788569999999996E-7</c:v>
                </c:pt>
                <c:pt idx="4">
                  <c:v>8.5475499999999998E-7</c:v>
                </c:pt>
                <c:pt idx="5">
                  <c:v>8.7324430000000004E-7</c:v>
                </c:pt>
                <c:pt idx="6">
                  <c:v>8.9362700000000001E-7</c:v>
                </c:pt>
                <c:pt idx="7">
                  <c:v>9.1625280000000001E-7</c:v>
                </c:pt>
                <c:pt idx="8">
                  <c:v>9.4157269999999998E-7</c:v>
                </c:pt>
                <c:pt idx="9">
                  <c:v>9.7017880000000001E-7</c:v>
                </c:pt>
                <c:pt idx="10">
                  <c:v>1.0028669999999999E-6</c:v>
                </c:pt>
                <c:pt idx="11">
                  <c:v>1.0407320000000001E-6</c:v>
                </c:pt>
                <c:pt idx="12">
                  <c:v>1.085316E-6</c:v>
                </c:pt>
                <c:pt idx="13">
                  <c:v>1.1389020000000001E-6</c:v>
                </c:pt>
                <c:pt idx="14">
                  <c:v>1.2049479999999999E-6</c:v>
                </c:pt>
                <c:pt idx="15">
                  <c:v>1.288952E-6</c:v>
                </c:pt>
                <c:pt idx="16">
                  <c:v>1.4000369999999999E-6</c:v>
                </c:pt>
                <c:pt idx="17">
                  <c:v>1.5537020000000001E-6</c:v>
                </c:pt>
                <c:pt idx="18">
                  <c:v>1.7756049999999999E-6</c:v>
                </c:pt>
                <c:pt idx="19">
                  <c:v>2.103269E-6</c:v>
                </c:pt>
                <c:pt idx="20">
                  <c:v>2.5785069999999999E-6</c:v>
                </c:pt>
                <c:pt idx="21">
                  <c:v>3.2138160000000001E-6</c:v>
                </c:pt>
                <c:pt idx="22">
                  <c:v>3.9773570000000001E-6</c:v>
                </c:pt>
                <c:pt idx="23">
                  <c:v>4.8006500000000004E-6</c:v>
                </c:pt>
                <c:pt idx="24">
                  <c:v>5.6055069999999999E-6</c:v>
                </c:pt>
                <c:pt idx="25">
                  <c:v>6.3301179999999998E-6</c:v>
                </c:pt>
                <c:pt idx="26">
                  <c:v>6.9444839999999997E-6</c:v>
                </c:pt>
                <c:pt idx="27">
                  <c:v>7.4488050000000001E-6</c:v>
                </c:pt>
                <c:pt idx="28">
                  <c:v>7.8609979999999993E-6</c:v>
                </c:pt>
                <c:pt idx="29">
                  <c:v>8.2034250000000002E-6</c:v>
                </c:pt>
                <c:pt idx="30">
                  <c:v>8.4954270000000005E-6</c:v>
                </c:pt>
                <c:pt idx="31">
                  <c:v>8.7516930000000004E-6</c:v>
                </c:pt>
                <c:pt idx="32">
                  <c:v>8.9824700000000004E-6</c:v>
                </c:pt>
                <c:pt idx="33">
                  <c:v>9.1944189999999999E-6</c:v>
                </c:pt>
                <c:pt idx="34">
                  <c:v>9.3918950000000003E-6</c:v>
                </c:pt>
                <c:pt idx="35">
                  <c:v>9.5777990000000006E-6</c:v>
                </c:pt>
                <c:pt idx="36">
                  <c:v>9.7541009999999997E-6</c:v>
                </c:pt>
                <c:pt idx="37">
                  <c:v>9.9221999999999996E-6</c:v>
                </c:pt>
                <c:pt idx="38">
                  <c:v>1.008315E-5</c:v>
                </c:pt>
                <c:pt idx="39">
                  <c:v>1.0237759999999999E-5</c:v>
                </c:pt>
                <c:pt idx="40">
                  <c:v>1.0386660000000001E-5</c:v>
                </c:pt>
                <c:pt idx="41">
                  <c:v>1.053038E-5</c:v>
                </c:pt>
                <c:pt idx="42">
                  <c:v>1.066943E-5</c:v>
                </c:pt>
                <c:pt idx="43">
                  <c:v>1.080416E-5</c:v>
                </c:pt>
                <c:pt idx="44">
                  <c:v>1.0934920000000001E-5</c:v>
                </c:pt>
                <c:pt idx="45">
                  <c:v>1.1062E-5</c:v>
                </c:pt>
                <c:pt idx="46">
                  <c:v>1.1185659999999999E-5</c:v>
                </c:pt>
                <c:pt idx="47">
                  <c:v>1.130613E-5</c:v>
                </c:pt>
                <c:pt idx="48">
                  <c:v>1.1423589999999999E-5</c:v>
                </c:pt>
                <c:pt idx="49">
                  <c:v>1.153824E-5</c:v>
                </c:pt>
                <c:pt idx="50">
                  <c:v>1.165026E-5</c:v>
                </c:pt>
                <c:pt idx="51">
                  <c:v>1.17598E-5</c:v>
                </c:pt>
                <c:pt idx="52">
                  <c:v>1.186703E-5</c:v>
                </c:pt>
                <c:pt idx="53">
                  <c:v>1.1972010000000001E-5</c:v>
                </c:pt>
                <c:pt idx="54">
                  <c:v>1.2074909999999999E-5</c:v>
                </c:pt>
                <c:pt idx="55">
                  <c:v>1.21758E-5</c:v>
                </c:pt>
                <c:pt idx="56">
                  <c:v>1.22748E-5</c:v>
                </c:pt>
                <c:pt idx="57">
                  <c:v>1.2371999999999999E-5</c:v>
                </c:pt>
                <c:pt idx="58">
                  <c:v>1.246742E-5</c:v>
                </c:pt>
                <c:pt idx="59">
                  <c:v>1.256119E-5</c:v>
                </c:pt>
                <c:pt idx="60">
                  <c:v>1.265342E-5</c:v>
                </c:pt>
                <c:pt idx="61">
                  <c:v>1.2744100000000001E-5</c:v>
                </c:pt>
                <c:pt idx="62">
                  <c:v>1.2833340000000001E-5</c:v>
                </c:pt>
                <c:pt idx="63">
                  <c:v>1.292117E-5</c:v>
                </c:pt>
                <c:pt idx="64">
                  <c:v>1.300766E-5</c:v>
                </c:pt>
                <c:pt idx="65">
                  <c:v>1.309286E-5</c:v>
                </c:pt>
                <c:pt idx="66">
                  <c:v>1.317681E-5</c:v>
                </c:pt>
                <c:pt idx="67">
                  <c:v>1.325954E-5</c:v>
                </c:pt>
                <c:pt idx="68">
                  <c:v>1.334112E-5</c:v>
                </c:pt>
                <c:pt idx="69">
                  <c:v>1.34216E-5</c:v>
                </c:pt>
                <c:pt idx="70">
                  <c:v>1.3501E-5</c:v>
                </c:pt>
                <c:pt idx="71">
                  <c:v>1.357936E-5</c:v>
                </c:pt>
                <c:pt idx="72">
                  <c:v>1.365671E-5</c:v>
                </c:pt>
                <c:pt idx="73">
                  <c:v>1.3733079999999999E-5</c:v>
                </c:pt>
                <c:pt idx="74">
                  <c:v>1.3808489999999999E-5</c:v>
                </c:pt>
                <c:pt idx="75">
                  <c:v>1.3882979999999999E-5</c:v>
                </c:pt>
                <c:pt idx="76">
                  <c:v>1.395659E-5</c:v>
                </c:pt>
                <c:pt idx="77">
                  <c:v>1.402935E-5</c:v>
                </c:pt>
                <c:pt idx="78">
                  <c:v>1.4101260000000001E-5</c:v>
                </c:pt>
                <c:pt idx="79">
                  <c:v>1.4172360000000001E-5</c:v>
                </c:pt>
                <c:pt idx="80">
                  <c:v>1.424268E-5</c:v>
                </c:pt>
                <c:pt idx="81">
                  <c:v>1.431222E-5</c:v>
                </c:pt>
                <c:pt idx="82">
                  <c:v>1.438103E-5</c:v>
                </c:pt>
                <c:pt idx="83">
                  <c:v>1.4449109999999999E-5</c:v>
                </c:pt>
                <c:pt idx="84">
                  <c:v>1.4516479999999999E-5</c:v>
                </c:pt>
                <c:pt idx="85">
                  <c:v>1.4583149999999999E-5</c:v>
                </c:pt>
                <c:pt idx="86">
                  <c:v>1.4649159999999999E-5</c:v>
                </c:pt>
                <c:pt idx="87">
                  <c:v>1.471449E-5</c:v>
                </c:pt>
                <c:pt idx="88">
                  <c:v>1.477919E-5</c:v>
                </c:pt>
                <c:pt idx="89">
                  <c:v>1.484327E-5</c:v>
                </c:pt>
                <c:pt idx="90">
                  <c:v>1.490674E-5</c:v>
                </c:pt>
                <c:pt idx="91">
                  <c:v>1.496961E-5</c:v>
                </c:pt>
                <c:pt idx="92">
                  <c:v>1.5031899999999999E-5</c:v>
                </c:pt>
                <c:pt idx="93">
                  <c:v>1.509361E-5</c:v>
                </c:pt>
                <c:pt idx="94">
                  <c:v>1.5154770000000001E-5</c:v>
                </c:pt>
                <c:pt idx="95">
                  <c:v>1.521537E-5</c:v>
                </c:pt>
                <c:pt idx="96">
                  <c:v>1.527545E-5</c:v>
                </c:pt>
                <c:pt idx="97">
                  <c:v>1.5335019999999999E-5</c:v>
                </c:pt>
                <c:pt idx="98">
                  <c:v>1.539407E-5</c:v>
                </c:pt>
                <c:pt idx="99">
                  <c:v>1.545263E-5</c:v>
                </c:pt>
                <c:pt idx="100">
                  <c:v>1.5510669999999998E-5</c:v>
                </c:pt>
                <c:pt idx="101">
                  <c:v>1.5568269999999999E-5</c:v>
                </c:pt>
                <c:pt idx="102">
                  <c:v>1.562538E-5</c:v>
                </c:pt>
                <c:pt idx="103">
                  <c:v>1.568205E-5</c:v>
                </c:pt>
                <c:pt idx="104">
                  <c:v>1.5738269999999999E-5</c:v>
                </c:pt>
                <c:pt idx="105">
                  <c:v>1.5794040000000001E-5</c:v>
                </c:pt>
                <c:pt idx="106">
                  <c:v>1.5849369999999999E-5</c:v>
                </c:pt>
                <c:pt idx="107">
                  <c:v>1.5904289999999999E-5</c:v>
                </c:pt>
                <c:pt idx="108">
                  <c:v>1.5958810000000001E-5</c:v>
                </c:pt>
                <c:pt idx="109">
                  <c:v>1.6012879999999999E-5</c:v>
                </c:pt>
                <c:pt idx="110">
                  <c:v>1.606655E-5</c:v>
                </c:pt>
                <c:pt idx="111">
                  <c:v>1.611984E-5</c:v>
                </c:pt>
                <c:pt idx="112">
                  <c:v>1.6172740000000001E-5</c:v>
                </c:pt>
                <c:pt idx="113">
                  <c:v>1.622527E-5</c:v>
                </c:pt>
                <c:pt idx="114">
                  <c:v>1.6277419999999999E-5</c:v>
                </c:pt>
                <c:pt idx="115">
                  <c:v>1.6329189999999999E-5</c:v>
                </c:pt>
                <c:pt idx="116">
                  <c:v>1.63806E-5</c:v>
                </c:pt>
                <c:pt idx="117">
                  <c:v>1.6431669999999998E-5</c:v>
                </c:pt>
                <c:pt idx="118">
                  <c:v>1.64824E-5</c:v>
                </c:pt>
                <c:pt idx="119">
                  <c:v>1.6532780000000001E-5</c:v>
                </c:pt>
                <c:pt idx="120">
                  <c:v>1.6582839999999999E-5</c:v>
                </c:pt>
                <c:pt idx="121">
                  <c:v>1.6632560000000001E-5</c:v>
                </c:pt>
                <c:pt idx="122">
                  <c:v>1.6681929999999999E-5</c:v>
                </c:pt>
                <c:pt idx="123">
                  <c:v>1.673101E-5</c:v>
                </c:pt>
                <c:pt idx="124">
                  <c:v>1.6779740000000001E-5</c:v>
                </c:pt>
                <c:pt idx="125">
                  <c:v>1.6828199999999999E-5</c:v>
                </c:pt>
                <c:pt idx="126">
                  <c:v>1.6876329999999998E-5</c:v>
                </c:pt>
                <c:pt idx="127">
                  <c:v>1.6924180000000002E-5</c:v>
                </c:pt>
                <c:pt idx="128">
                  <c:v>1.697172E-5</c:v>
                </c:pt>
                <c:pt idx="129">
                  <c:v>1.7018979999999999E-5</c:v>
                </c:pt>
                <c:pt idx="130">
                  <c:v>1.7065909999999999E-5</c:v>
                </c:pt>
                <c:pt idx="131">
                  <c:v>1.7112589999999999E-5</c:v>
                </c:pt>
                <c:pt idx="132">
                  <c:v>1.7158980000000002E-5</c:v>
                </c:pt>
                <c:pt idx="133">
                  <c:v>1.7205099999999999E-5</c:v>
                </c:pt>
                <c:pt idx="134">
                  <c:v>1.725093E-5</c:v>
                </c:pt>
                <c:pt idx="135">
                  <c:v>1.729651E-5</c:v>
                </c:pt>
                <c:pt idx="136">
                  <c:v>1.7341829999999999E-5</c:v>
                </c:pt>
                <c:pt idx="137">
                  <c:v>1.7386919999999999E-5</c:v>
                </c:pt>
                <c:pt idx="138">
                  <c:v>1.7431719999999999E-5</c:v>
                </c:pt>
                <c:pt idx="139">
                  <c:v>1.7476279999999999E-5</c:v>
                </c:pt>
                <c:pt idx="140">
                  <c:v>1.7520589999999999E-5</c:v>
                </c:pt>
                <c:pt idx="141">
                  <c:v>1.7564659999999999E-5</c:v>
                </c:pt>
                <c:pt idx="142">
                  <c:v>1.760846E-5</c:v>
                </c:pt>
                <c:pt idx="143">
                  <c:v>1.7652060000000001E-5</c:v>
                </c:pt>
                <c:pt idx="144">
                  <c:v>1.7695410000000001E-5</c:v>
                </c:pt>
                <c:pt idx="145">
                  <c:v>1.7738520000000001E-5</c:v>
                </c:pt>
                <c:pt idx="146">
                  <c:v>1.778141E-5</c:v>
                </c:pt>
                <c:pt idx="147">
                  <c:v>1.7824069999999999E-5</c:v>
                </c:pt>
                <c:pt idx="148">
                  <c:v>1.7866489999999998E-5</c:v>
                </c:pt>
                <c:pt idx="149">
                  <c:v>1.7908720000000002E-5</c:v>
                </c:pt>
                <c:pt idx="150">
                  <c:v>1.7950710000000001E-5</c:v>
                </c:pt>
                <c:pt idx="151">
                  <c:v>1.7992510000000002E-5</c:v>
                </c:pt>
                <c:pt idx="152">
                  <c:v>1.8034079999999999E-5</c:v>
                </c:pt>
                <c:pt idx="153">
                  <c:v>1.8075439999999999E-5</c:v>
                </c:pt>
                <c:pt idx="154">
                  <c:v>1.8116590000000001E-5</c:v>
                </c:pt>
                <c:pt idx="155">
                  <c:v>1.8157529999999999E-5</c:v>
                </c:pt>
                <c:pt idx="156">
                  <c:v>1.8198290000000001E-5</c:v>
                </c:pt>
                <c:pt idx="157">
                  <c:v>1.8238839999999998E-5</c:v>
                </c:pt>
                <c:pt idx="158">
                  <c:v>1.8279189999999999E-5</c:v>
                </c:pt>
                <c:pt idx="159">
                  <c:v>1.8319349999999999E-5</c:v>
                </c:pt>
                <c:pt idx="160">
                  <c:v>1.835932E-5</c:v>
                </c:pt>
                <c:pt idx="161">
                  <c:v>1.8399090000000001E-5</c:v>
                </c:pt>
                <c:pt idx="162">
                  <c:v>1.8438670000000001E-5</c:v>
                </c:pt>
                <c:pt idx="163">
                  <c:v>1.847808E-5</c:v>
                </c:pt>
                <c:pt idx="164">
                  <c:v>1.8517289999999999E-5</c:v>
                </c:pt>
                <c:pt idx="165">
                  <c:v>1.8556319999999999E-5</c:v>
                </c:pt>
                <c:pt idx="166">
                  <c:v>1.8595169999999999E-5</c:v>
                </c:pt>
                <c:pt idx="167">
                  <c:v>1.863383E-5</c:v>
                </c:pt>
                <c:pt idx="168">
                  <c:v>1.867234E-5</c:v>
                </c:pt>
                <c:pt idx="169">
                  <c:v>1.8710660000000001E-5</c:v>
                </c:pt>
                <c:pt idx="170">
                  <c:v>1.874881E-5</c:v>
                </c:pt>
                <c:pt idx="171">
                  <c:v>1.8786800000000001E-5</c:v>
                </c:pt>
                <c:pt idx="172">
                  <c:v>1.882461E-5</c:v>
                </c:pt>
                <c:pt idx="173">
                  <c:v>1.8862250000000001E-5</c:v>
                </c:pt>
                <c:pt idx="174">
                  <c:v>1.889973E-5</c:v>
                </c:pt>
                <c:pt idx="175">
                  <c:v>1.8937059999999999E-5</c:v>
                </c:pt>
                <c:pt idx="176">
                  <c:v>1.8974209999999999E-5</c:v>
                </c:pt>
                <c:pt idx="177">
                  <c:v>1.9011209999999999E-5</c:v>
                </c:pt>
                <c:pt idx="178">
                  <c:v>1.9048040000000001E-5</c:v>
                </c:pt>
                <c:pt idx="179">
                  <c:v>1.9084729999999999E-5</c:v>
                </c:pt>
                <c:pt idx="180">
                  <c:v>1.912126E-5</c:v>
                </c:pt>
                <c:pt idx="181">
                  <c:v>1.915763E-5</c:v>
                </c:pt>
                <c:pt idx="182">
                  <c:v>1.919386E-5</c:v>
                </c:pt>
                <c:pt idx="183">
                  <c:v>1.922994E-5</c:v>
                </c:pt>
                <c:pt idx="184">
                  <c:v>1.9265859999999999E-5</c:v>
                </c:pt>
                <c:pt idx="185">
                  <c:v>1.9301640000000001E-5</c:v>
                </c:pt>
                <c:pt idx="186">
                  <c:v>1.933727E-5</c:v>
                </c:pt>
                <c:pt idx="187">
                  <c:v>1.9372759999999999E-5</c:v>
                </c:pt>
                <c:pt idx="188">
                  <c:v>1.9408100000000001E-5</c:v>
                </c:pt>
                <c:pt idx="189">
                  <c:v>1.9443310000000001E-5</c:v>
                </c:pt>
                <c:pt idx="190">
                  <c:v>1.9478370000000001E-5</c:v>
                </c:pt>
                <c:pt idx="191">
                  <c:v>1.9513290000000001E-5</c:v>
                </c:pt>
                <c:pt idx="192">
                  <c:v>1.9548079999999999E-5</c:v>
                </c:pt>
                <c:pt idx="193">
                  <c:v>1.9582740000000001E-5</c:v>
                </c:pt>
                <c:pt idx="194">
                  <c:v>1.9617249999999999E-5</c:v>
                </c:pt>
                <c:pt idx="195">
                  <c:v>1.9651629999999999E-5</c:v>
                </c:pt>
                <c:pt idx="196">
                  <c:v>1.9685869999999999E-5</c:v>
                </c:pt>
                <c:pt idx="197">
                  <c:v>1.971999E-5</c:v>
                </c:pt>
                <c:pt idx="198">
                  <c:v>1.975398E-5</c:v>
                </c:pt>
                <c:pt idx="199">
                  <c:v>1.9787850000000001E-5</c:v>
                </c:pt>
                <c:pt idx="200">
                  <c:v>1.9821589999999999E-5</c:v>
                </c:pt>
                <c:pt idx="201">
                  <c:v>1.9855199999999999E-5</c:v>
                </c:pt>
                <c:pt idx="202">
                  <c:v>1.9888669999999999E-5</c:v>
                </c:pt>
                <c:pt idx="203">
                  <c:v>1.9922029999999999E-5</c:v>
                </c:pt>
                <c:pt idx="204">
                  <c:v>1.9955259999999999E-5</c:v>
                </c:pt>
                <c:pt idx="205">
                  <c:v>1.9988379999999999E-5</c:v>
                </c:pt>
                <c:pt idx="206">
                  <c:v>2.0021369999999999E-5</c:v>
                </c:pt>
                <c:pt idx="207">
                  <c:v>2.0054240000000001E-5</c:v>
                </c:pt>
                <c:pt idx="208">
                  <c:v>2.0086989999999999E-5</c:v>
                </c:pt>
                <c:pt idx="209">
                  <c:v>2.0119629999999998E-5</c:v>
                </c:pt>
                <c:pt idx="210">
                  <c:v>2.0152139999999999E-5</c:v>
                </c:pt>
                <c:pt idx="211">
                  <c:v>2.0184539999999999E-5</c:v>
                </c:pt>
                <c:pt idx="212">
                  <c:v>2.0216839999999999E-5</c:v>
                </c:pt>
                <c:pt idx="213">
                  <c:v>2.0249009999999999E-5</c:v>
                </c:pt>
                <c:pt idx="214">
                  <c:v>2.0281069999999999E-5</c:v>
                </c:pt>
                <c:pt idx="215">
                  <c:v>2.0313020000000002E-5</c:v>
                </c:pt>
                <c:pt idx="216">
                  <c:v>2.034486E-5</c:v>
                </c:pt>
                <c:pt idx="217">
                  <c:v>2.037659E-5</c:v>
                </c:pt>
                <c:pt idx="218">
                  <c:v>2.040821E-5</c:v>
                </c:pt>
                <c:pt idx="219">
                  <c:v>2.0439729999999999E-5</c:v>
                </c:pt>
                <c:pt idx="220">
                  <c:v>2.0471140000000001E-5</c:v>
                </c:pt>
                <c:pt idx="221">
                  <c:v>2.0502440000000002E-5</c:v>
                </c:pt>
                <c:pt idx="222">
                  <c:v>2.0533630000000001E-5</c:v>
                </c:pt>
                <c:pt idx="223">
                  <c:v>2.0564720000000001E-5</c:v>
                </c:pt>
                <c:pt idx="224">
                  <c:v>2.0595710000000001E-5</c:v>
                </c:pt>
                <c:pt idx="225">
                  <c:v>2.0626589999999999E-5</c:v>
                </c:pt>
                <c:pt idx="226">
                  <c:v>2.0657370000000001E-5</c:v>
                </c:pt>
                <c:pt idx="227">
                  <c:v>2.0688049999999999E-5</c:v>
                </c:pt>
                <c:pt idx="228">
                  <c:v>2.0718630000000001E-5</c:v>
                </c:pt>
                <c:pt idx="229">
                  <c:v>2.0749100000000001E-5</c:v>
                </c:pt>
                <c:pt idx="230">
                  <c:v>2.0779479999999998E-5</c:v>
                </c:pt>
                <c:pt idx="231">
                  <c:v>2.0809759999999999E-5</c:v>
                </c:pt>
                <c:pt idx="232">
                  <c:v>2.083994E-5</c:v>
                </c:pt>
                <c:pt idx="233">
                  <c:v>2.087002E-5</c:v>
                </c:pt>
                <c:pt idx="234">
                  <c:v>2.090001E-5</c:v>
                </c:pt>
                <c:pt idx="235">
                  <c:v>2.0929910000000002E-5</c:v>
                </c:pt>
                <c:pt idx="236">
                  <c:v>2.095972E-5</c:v>
                </c:pt>
                <c:pt idx="237">
                  <c:v>2.0989420000000001E-5</c:v>
                </c:pt>
                <c:pt idx="238">
                  <c:v>2.1019039999999999E-5</c:v>
                </c:pt>
                <c:pt idx="239">
                  <c:v>2.104855E-5</c:v>
                </c:pt>
                <c:pt idx="240">
                  <c:v>2.107799E-5</c:v>
                </c:pt>
                <c:pt idx="241">
                  <c:v>2.110734E-5</c:v>
                </c:pt>
                <c:pt idx="242">
                  <c:v>2.113659E-5</c:v>
                </c:pt>
                <c:pt idx="243">
                  <c:v>2.116575E-5</c:v>
                </c:pt>
                <c:pt idx="244">
                  <c:v>2.119481E-5</c:v>
                </c:pt>
                <c:pt idx="245">
                  <c:v>2.1223800000000002E-5</c:v>
                </c:pt>
                <c:pt idx="246">
                  <c:v>2.125269E-5</c:v>
                </c:pt>
                <c:pt idx="247">
                  <c:v>2.1281480000000001E-5</c:v>
                </c:pt>
                <c:pt idx="248">
                  <c:v>2.1310200000000001E-5</c:v>
                </c:pt>
                <c:pt idx="249">
                  <c:v>2.1338839999999999E-5</c:v>
                </c:pt>
                <c:pt idx="250">
                  <c:v>2.136738E-5</c:v>
                </c:pt>
              </c:numCache>
            </c:numRef>
          </c:yVal>
          <c:smooth val="1"/>
          <c:extLst>
            <c:ext xmlns:c16="http://schemas.microsoft.com/office/drawing/2014/chart" uri="{C3380CC4-5D6E-409C-BE32-E72D297353CC}">
              <c16:uniqueId val="{00000020-4D4C-4B1C-89A4-3D3AFACA9F2D}"/>
            </c:ext>
          </c:extLst>
        </c:ser>
        <c:ser>
          <c:idx val="33"/>
          <c:order val="33"/>
          <c:tx>
            <c:strRef>
              <c:f>marine01!$AL$1</c:f>
              <c:strCache>
                <c:ptCount val="1"/>
                <c:pt idx="0">
                  <c:v>Dp(3.62165E-07) </c:v>
                </c:pt>
              </c:strCache>
            </c:strRef>
          </c:tx>
          <c:spPr>
            <a:ln w="12700">
              <a:solidFill>
                <a:srgbClr val="FF00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marine01!$AL$2:$AL$252</c:f>
              <c:numCache>
                <c:formatCode>0.00E+00</c:formatCode>
                <c:ptCount val="251"/>
                <c:pt idx="0">
                  <c:v>7.7757240000000002E-7</c:v>
                </c:pt>
                <c:pt idx="1">
                  <c:v>8.8837650000000003E-7</c:v>
                </c:pt>
                <c:pt idx="2">
                  <c:v>9.0407650000000004E-7</c:v>
                </c:pt>
                <c:pt idx="3">
                  <c:v>9.2117469999999999E-7</c:v>
                </c:pt>
                <c:pt idx="4">
                  <c:v>9.3983539999999997E-7</c:v>
                </c:pt>
                <c:pt idx="5">
                  <c:v>9.6029500000000001E-7</c:v>
                </c:pt>
                <c:pt idx="6">
                  <c:v>9.8285739999999999E-7</c:v>
                </c:pt>
                <c:pt idx="7">
                  <c:v>1.007912E-6</c:v>
                </c:pt>
                <c:pt idx="8">
                  <c:v>1.0359610000000001E-6</c:v>
                </c:pt>
                <c:pt idx="9">
                  <c:v>1.067663E-6</c:v>
                </c:pt>
                <c:pt idx="10">
                  <c:v>1.103901E-6</c:v>
                </c:pt>
                <c:pt idx="11">
                  <c:v>1.1458910000000001E-6</c:v>
                </c:pt>
                <c:pt idx="12">
                  <c:v>1.1953400000000001E-6</c:v>
                </c:pt>
                <c:pt idx="13">
                  <c:v>1.254762E-6</c:v>
                </c:pt>
                <c:pt idx="14">
                  <c:v>1.3279419999999999E-6</c:v>
                </c:pt>
                <c:pt idx="15">
                  <c:v>1.4208250000000001E-6</c:v>
                </c:pt>
                <c:pt idx="16">
                  <c:v>1.5430840000000001E-6</c:v>
                </c:pt>
                <c:pt idx="17">
                  <c:v>1.7106640000000001E-6</c:v>
                </c:pt>
                <c:pt idx="18">
                  <c:v>1.948783E-6</c:v>
                </c:pt>
                <c:pt idx="19">
                  <c:v>2.29222E-6</c:v>
                </c:pt>
                <c:pt idx="20">
                  <c:v>2.7776540000000001E-6</c:v>
                </c:pt>
                <c:pt idx="21">
                  <c:v>3.413797E-6</c:v>
                </c:pt>
                <c:pt idx="22">
                  <c:v>4.170273E-6</c:v>
                </c:pt>
                <c:pt idx="23">
                  <c:v>4.9829420000000001E-6</c:v>
                </c:pt>
                <c:pt idx="24">
                  <c:v>5.7771729999999998E-6</c:v>
                </c:pt>
                <c:pt idx="25">
                  <c:v>6.4928750000000001E-6</c:v>
                </c:pt>
                <c:pt idx="26">
                  <c:v>7.1004209999999998E-6</c:v>
                </c:pt>
                <c:pt idx="27">
                  <c:v>7.5997250000000003E-6</c:v>
                </c:pt>
                <c:pt idx="28">
                  <c:v>8.008243E-6</c:v>
                </c:pt>
                <c:pt idx="29">
                  <c:v>8.3479160000000006E-6</c:v>
                </c:pt>
                <c:pt idx="30">
                  <c:v>8.6377810000000002E-6</c:v>
                </c:pt>
                <c:pt idx="31">
                  <c:v>8.8923169999999994E-6</c:v>
                </c:pt>
                <c:pt idx="32">
                  <c:v>9.1216359999999993E-6</c:v>
                </c:pt>
                <c:pt idx="33">
                  <c:v>9.3323170000000003E-6</c:v>
                </c:pt>
                <c:pt idx="34">
                  <c:v>9.5286620000000001E-6</c:v>
                </c:pt>
                <c:pt idx="35">
                  <c:v>9.7135409999999999E-6</c:v>
                </c:pt>
                <c:pt idx="36">
                  <c:v>9.8888999999999995E-6</c:v>
                </c:pt>
                <c:pt idx="37">
                  <c:v>1.0056130000000001E-5</c:v>
                </c:pt>
                <c:pt idx="38">
                  <c:v>1.021626E-5</c:v>
                </c:pt>
                <c:pt idx="39">
                  <c:v>1.0370099999999999E-5</c:v>
                </c:pt>
                <c:pt idx="40">
                  <c:v>1.0518279999999999E-5</c:v>
                </c:pt>
                <c:pt idx="41">
                  <c:v>1.066132E-5</c:v>
                </c:pt>
                <c:pt idx="42">
                  <c:v>1.0799720000000001E-5</c:v>
                </c:pt>
                <c:pt idx="43">
                  <c:v>1.0933830000000001E-5</c:v>
                </c:pt>
                <c:pt idx="44">
                  <c:v>1.1063999999999999E-5</c:v>
                </c:pt>
                <c:pt idx="45">
                  <c:v>1.119052E-5</c:v>
                </c:pt>
                <c:pt idx="46">
                  <c:v>1.1313640000000001E-5</c:v>
                </c:pt>
                <c:pt idx="47">
                  <c:v>1.143358E-5</c:v>
                </c:pt>
                <c:pt idx="48">
                  <c:v>1.155054E-5</c:v>
                </c:pt>
                <c:pt idx="49">
                  <c:v>1.1664709999999999E-5</c:v>
                </c:pt>
                <c:pt idx="50">
                  <c:v>1.1776270000000001E-5</c:v>
                </c:pt>
                <c:pt idx="51">
                  <c:v>1.188535E-5</c:v>
                </c:pt>
                <c:pt idx="52">
                  <c:v>1.1992139999999999E-5</c:v>
                </c:pt>
                <c:pt idx="53">
                  <c:v>1.2096700000000001E-5</c:v>
                </c:pt>
                <c:pt idx="54">
                  <c:v>1.21992E-5</c:v>
                </c:pt>
                <c:pt idx="55">
                  <c:v>1.2299689999999999E-5</c:v>
                </c:pt>
                <c:pt idx="56">
                  <c:v>1.23983E-5</c:v>
                </c:pt>
                <c:pt idx="57">
                  <c:v>1.249513E-5</c:v>
                </c:pt>
                <c:pt idx="58">
                  <c:v>1.259018E-5</c:v>
                </c:pt>
                <c:pt idx="59">
                  <c:v>1.26836E-5</c:v>
                </c:pt>
                <c:pt idx="60">
                  <c:v>1.277548E-5</c:v>
                </c:pt>
                <c:pt idx="61">
                  <c:v>1.2865819999999999E-5</c:v>
                </c:pt>
                <c:pt idx="62">
                  <c:v>1.295473E-5</c:v>
                </c:pt>
                <c:pt idx="63">
                  <c:v>1.3042230000000001E-5</c:v>
                </c:pt>
                <c:pt idx="64">
                  <c:v>1.3128419999999999E-5</c:v>
                </c:pt>
                <c:pt idx="65">
                  <c:v>1.3213299999999999E-5</c:v>
                </c:pt>
                <c:pt idx="66">
                  <c:v>1.329695E-5</c:v>
                </c:pt>
                <c:pt idx="67">
                  <c:v>1.337939E-5</c:v>
                </c:pt>
                <c:pt idx="68">
                  <c:v>1.346068E-5</c:v>
                </c:pt>
                <c:pt idx="69">
                  <c:v>1.354088E-5</c:v>
                </c:pt>
                <c:pt idx="70">
                  <c:v>1.362E-5</c:v>
                </c:pt>
                <c:pt idx="71">
                  <c:v>1.36981E-5</c:v>
                </c:pt>
                <c:pt idx="72">
                  <c:v>1.377518E-5</c:v>
                </c:pt>
                <c:pt idx="73">
                  <c:v>1.3851279999999999E-5</c:v>
                </c:pt>
                <c:pt idx="74">
                  <c:v>1.392644E-5</c:v>
                </c:pt>
                <c:pt idx="75">
                  <c:v>1.400068E-5</c:v>
                </c:pt>
                <c:pt idx="76">
                  <c:v>1.407405E-5</c:v>
                </c:pt>
                <c:pt idx="77">
                  <c:v>1.414656E-5</c:v>
                </c:pt>
                <c:pt idx="78">
                  <c:v>1.4218229999999999E-5</c:v>
                </c:pt>
                <c:pt idx="79">
                  <c:v>1.42891E-5</c:v>
                </c:pt>
                <c:pt idx="80">
                  <c:v>1.4359190000000001E-5</c:v>
                </c:pt>
                <c:pt idx="81">
                  <c:v>1.4428499999999999E-5</c:v>
                </c:pt>
                <c:pt idx="82">
                  <c:v>1.449709E-5</c:v>
                </c:pt>
                <c:pt idx="83">
                  <c:v>1.456495E-5</c:v>
                </c:pt>
                <c:pt idx="84">
                  <c:v>1.46321E-5</c:v>
                </c:pt>
                <c:pt idx="85">
                  <c:v>1.4698560000000001E-5</c:v>
                </c:pt>
                <c:pt idx="86">
                  <c:v>1.4764359999999999E-5</c:v>
                </c:pt>
                <c:pt idx="87">
                  <c:v>1.482948E-5</c:v>
                </c:pt>
                <c:pt idx="88">
                  <c:v>1.489398E-5</c:v>
                </c:pt>
                <c:pt idx="89">
                  <c:v>1.495786E-5</c:v>
                </c:pt>
                <c:pt idx="90">
                  <c:v>1.502113E-5</c:v>
                </c:pt>
                <c:pt idx="91">
                  <c:v>1.508381E-5</c:v>
                </c:pt>
                <c:pt idx="92">
                  <c:v>1.51459E-5</c:v>
                </c:pt>
                <c:pt idx="93">
                  <c:v>1.520743E-5</c:v>
                </c:pt>
                <c:pt idx="94">
                  <c:v>1.5268400000000001E-5</c:v>
                </c:pt>
                <c:pt idx="95">
                  <c:v>1.5328819999999999E-5</c:v>
                </c:pt>
                <c:pt idx="96">
                  <c:v>1.5388719999999999E-5</c:v>
                </c:pt>
                <c:pt idx="97">
                  <c:v>1.5448109999999999E-5</c:v>
                </c:pt>
                <c:pt idx="98">
                  <c:v>1.550697E-5</c:v>
                </c:pt>
                <c:pt idx="99">
                  <c:v>1.5565359999999999E-5</c:v>
                </c:pt>
                <c:pt idx="100">
                  <c:v>1.5623239999999999E-5</c:v>
                </c:pt>
                <c:pt idx="101">
                  <c:v>1.5680660000000001E-5</c:v>
                </c:pt>
                <c:pt idx="102">
                  <c:v>1.57376E-5</c:v>
                </c:pt>
                <c:pt idx="103">
                  <c:v>1.5794109999999999E-5</c:v>
                </c:pt>
                <c:pt idx="104">
                  <c:v>1.585016E-5</c:v>
                </c:pt>
                <c:pt idx="105">
                  <c:v>1.5905770000000001E-5</c:v>
                </c:pt>
                <c:pt idx="106">
                  <c:v>1.596093E-5</c:v>
                </c:pt>
                <c:pt idx="107">
                  <c:v>1.60157E-5</c:v>
                </c:pt>
                <c:pt idx="108">
                  <c:v>1.6070060000000001E-5</c:v>
                </c:pt>
                <c:pt idx="109">
                  <c:v>1.6123979999999999E-5</c:v>
                </c:pt>
                <c:pt idx="110">
                  <c:v>1.6177490000000002E-5</c:v>
                </c:pt>
                <c:pt idx="111">
                  <c:v>1.6230639999999999E-5</c:v>
                </c:pt>
                <c:pt idx="112">
                  <c:v>1.6283379999999999E-5</c:v>
                </c:pt>
                <c:pt idx="113">
                  <c:v>1.6335760000000001E-5</c:v>
                </c:pt>
                <c:pt idx="114">
                  <c:v>1.638777E-5</c:v>
                </c:pt>
                <c:pt idx="115">
                  <c:v>1.643939E-5</c:v>
                </c:pt>
                <c:pt idx="116">
                  <c:v>1.6490650000000001E-5</c:v>
                </c:pt>
                <c:pt idx="117">
                  <c:v>1.654159E-5</c:v>
                </c:pt>
                <c:pt idx="118">
                  <c:v>1.6592170000000001E-5</c:v>
                </c:pt>
                <c:pt idx="119">
                  <c:v>1.664242E-5</c:v>
                </c:pt>
                <c:pt idx="120">
                  <c:v>1.6692330000000002E-5</c:v>
                </c:pt>
                <c:pt idx="121">
                  <c:v>1.6741920000000001E-5</c:v>
                </c:pt>
                <c:pt idx="122">
                  <c:v>1.6791149999999999E-5</c:v>
                </c:pt>
                <c:pt idx="123">
                  <c:v>1.6840100000000002E-5</c:v>
                </c:pt>
                <c:pt idx="124">
                  <c:v>1.68887E-5</c:v>
                </c:pt>
                <c:pt idx="125">
                  <c:v>1.6937019999999999E-5</c:v>
                </c:pt>
                <c:pt idx="126">
                  <c:v>1.698503E-5</c:v>
                </c:pt>
                <c:pt idx="127">
                  <c:v>1.703274E-5</c:v>
                </c:pt>
                <c:pt idx="128">
                  <c:v>1.708016E-5</c:v>
                </c:pt>
                <c:pt idx="129">
                  <c:v>1.712729E-5</c:v>
                </c:pt>
                <c:pt idx="130">
                  <c:v>1.7174099999999999E-5</c:v>
                </c:pt>
                <c:pt idx="131">
                  <c:v>1.722066E-5</c:v>
                </c:pt>
                <c:pt idx="132">
                  <c:v>1.7266930000000001E-5</c:v>
                </c:pt>
                <c:pt idx="133">
                  <c:v>1.7312909999999999E-5</c:v>
                </c:pt>
                <c:pt idx="134">
                  <c:v>1.7358629999999999E-5</c:v>
                </c:pt>
                <c:pt idx="135">
                  <c:v>1.7404090000000001E-5</c:v>
                </c:pt>
                <c:pt idx="136">
                  <c:v>1.7449289999999998E-5</c:v>
                </c:pt>
                <c:pt idx="137">
                  <c:v>1.749426E-5</c:v>
                </c:pt>
                <c:pt idx="138">
                  <c:v>1.7538939999999998E-5</c:v>
                </c:pt>
                <c:pt idx="139">
                  <c:v>1.7583390000000001E-5</c:v>
                </c:pt>
                <c:pt idx="140">
                  <c:v>1.7627579999999999E-5</c:v>
                </c:pt>
                <c:pt idx="141">
                  <c:v>1.7671540000000001E-5</c:v>
                </c:pt>
                <c:pt idx="142">
                  <c:v>1.7715230000000001E-5</c:v>
                </c:pt>
                <c:pt idx="143">
                  <c:v>1.7758720000000001E-5</c:v>
                </c:pt>
                <c:pt idx="144">
                  <c:v>1.780195E-5</c:v>
                </c:pt>
                <c:pt idx="145">
                  <c:v>1.7844949999999999E-5</c:v>
                </c:pt>
                <c:pt idx="146">
                  <c:v>1.788773E-5</c:v>
                </c:pt>
                <c:pt idx="147">
                  <c:v>1.7930279999999999E-5</c:v>
                </c:pt>
                <c:pt idx="148">
                  <c:v>1.7972600000000001E-5</c:v>
                </c:pt>
                <c:pt idx="149">
                  <c:v>1.801472E-5</c:v>
                </c:pt>
                <c:pt idx="150">
                  <c:v>1.805661E-5</c:v>
                </c:pt>
                <c:pt idx="151">
                  <c:v>1.8098299999999999E-5</c:v>
                </c:pt>
                <c:pt idx="152">
                  <c:v>1.813977E-5</c:v>
                </c:pt>
                <c:pt idx="153">
                  <c:v>1.8181019999999999E-5</c:v>
                </c:pt>
                <c:pt idx="154">
                  <c:v>1.8222070000000001E-5</c:v>
                </c:pt>
                <c:pt idx="155">
                  <c:v>1.8262910000000002E-5</c:v>
                </c:pt>
                <c:pt idx="156">
                  <c:v>1.830357E-5</c:v>
                </c:pt>
                <c:pt idx="157">
                  <c:v>1.8344020000000001E-5</c:v>
                </c:pt>
                <c:pt idx="158">
                  <c:v>1.838426E-5</c:v>
                </c:pt>
                <c:pt idx="159">
                  <c:v>1.8424330000000001E-5</c:v>
                </c:pt>
                <c:pt idx="160">
                  <c:v>1.8464199999999998E-5</c:v>
                </c:pt>
                <c:pt idx="161">
                  <c:v>1.8503869999999999E-5</c:v>
                </c:pt>
                <c:pt idx="162">
                  <c:v>1.854336E-5</c:v>
                </c:pt>
                <c:pt idx="163">
                  <c:v>1.8582669999999999E-5</c:v>
                </c:pt>
                <c:pt idx="164">
                  <c:v>1.8621790000000001E-5</c:v>
                </c:pt>
                <c:pt idx="165">
                  <c:v>1.866072E-5</c:v>
                </c:pt>
                <c:pt idx="166">
                  <c:v>1.8699470000000001E-5</c:v>
                </c:pt>
                <c:pt idx="167">
                  <c:v>1.8738039999999999E-5</c:v>
                </c:pt>
                <c:pt idx="168">
                  <c:v>1.8776449999999999E-5</c:v>
                </c:pt>
                <c:pt idx="169">
                  <c:v>1.881468E-5</c:v>
                </c:pt>
                <c:pt idx="170">
                  <c:v>1.8852739999999999E-5</c:v>
                </c:pt>
                <c:pt idx="171">
                  <c:v>1.8890640000000001E-5</c:v>
                </c:pt>
                <c:pt idx="172">
                  <c:v>1.892836E-5</c:v>
                </c:pt>
                <c:pt idx="173">
                  <c:v>1.8965919999999999E-5</c:v>
                </c:pt>
                <c:pt idx="174">
                  <c:v>1.9003300000000002E-5</c:v>
                </c:pt>
                <c:pt idx="175">
                  <c:v>1.9040540000000001E-5</c:v>
                </c:pt>
                <c:pt idx="176">
                  <c:v>1.9077609999999999E-5</c:v>
                </c:pt>
                <c:pt idx="177">
                  <c:v>1.9114519999999999E-5</c:v>
                </c:pt>
                <c:pt idx="178">
                  <c:v>1.9151269999999999E-5</c:v>
                </c:pt>
                <c:pt idx="179">
                  <c:v>1.918786E-5</c:v>
                </c:pt>
                <c:pt idx="180">
                  <c:v>1.922432E-5</c:v>
                </c:pt>
                <c:pt idx="181">
                  <c:v>1.92606E-5</c:v>
                </c:pt>
                <c:pt idx="182">
                  <c:v>1.9296750000000001E-5</c:v>
                </c:pt>
                <c:pt idx="183">
                  <c:v>1.9332730000000001E-5</c:v>
                </c:pt>
                <c:pt idx="184">
                  <c:v>1.9368580000000002E-5</c:v>
                </c:pt>
                <c:pt idx="185">
                  <c:v>1.9404270000000001E-5</c:v>
                </c:pt>
                <c:pt idx="186">
                  <c:v>1.943981E-5</c:v>
                </c:pt>
                <c:pt idx="187">
                  <c:v>1.9475220000000001E-5</c:v>
                </c:pt>
                <c:pt idx="188">
                  <c:v>1.9510490000000002E-5</c:v>
                </c:pt>
                <c:pt idx="189">
                  <c:v>1.9545609999999999E-5</c:v>
                </c:pt>
                <c:pt idx="190">
                  <c:v>1.9580589999999999E-5</c:v>
                </c:pt>
                <c:pt idx="191">
                  <c:v>1.9615440000000001E-5</c:v>
                </c:pt>
                <c:pt idx="192">
                  <c:v>1.965014E-5</c:v>
                </c:pt>
                <c:pt idx="193">
                  <c:v>1.9684719999999999E-5</c:v>
                </c:pt>
                <c:pt idx="194">
                  <c:v>1.971916E-5</c:v>
                </c:pt>
                <c:pt idx="195">
                  <c:v>1.975346E-5</c:v>
                </c:pt>
                <c:pt idx="196">
                  <c:v>1.9787620000000001E-5</c:v>
                </c:pt>
                <c:pt idx="197">
                  <c:v>1.9821660000000001E-5</c:v>
                </c:pt>
                <c:pt idx="198">
                  <c:v>1.9855579999999999E-5</c:v>
                </c:pt>
                <c:pt idx="199">
                  <c:v>1.9889370000000001E-5</c:v>
                </c:pt>
                <c:pt idx="200">
                  <c:v>1.9923030000000001E-5</c:v>
                </c:pt>
                <c:pt idx="201">
                  <c:v>1.9956559999999999E-5</c:v>
                </c:pt>
                <c:pt idx="202">
                  <c:v>1.9989960000000001E-5</c:v>
                </c:pt>
                <c:pt idx="203">
                  <c:v>2.0023249999999998E-5</c:v>
                </c:pt>
                <c:pt idx="204">
                  <c:v>2.00564E-5</c:v>
                </c:pt>
                <c:pt idx="205">
                  <c:v>2.0089450000000001E-5</c:v>
                </c:pt>
                <c:pt idx="206">
                  <c:v>2.012236E-5</c:v>
                </c:pt>
                <c:pt idx="207">
                  <c:v>2.015516E-5</c:v>
                </c:pt>
                <c:pt idx="208">
                  <c:v>2.0187839999999999E-5</c:v>
                </c:pt>
                <c:pt idx="209">
                  <c:v>2.02204E-5</c:v>
                </c:pt>
                <c:pt idx="210">
                  <c:v>2.025285E-5</c:v>
                </c:pt>
                <c:pt idx="211">
                  <c:v>2.0285170000000001E-5</c:v>
                </c:pt>
                <c:pt idx="212">
                  <c:v>2.03174E-5</c:v>
                </c:pt>
                <c:pt idx="213">
                  <c:v>2.0349499999999999E-5</c:v>
                </c:pt>
                <c:pt idx="214">
                  <c:v>2.0381490000000001E-5</c:v>
                </c:pt>
                <c:pt idx="215">
                  <c:v>2.0413370000000001E-5</c:v>
                </c:pt>
                <c:pt idx="216">
                  <c:v>2.0445140000000001E-5</c:v>
                </c:pt>
                <c:pt idx="217">
                  <c:v>2.04768E-5</c:v>
                </c:pt>
                <c:pt idx="218">
                  <c:v>2.0508350000000002E-5</c:v>
                </c:pt>
                <c:pt idx="219">
                  <c:v>2.0539799999999999E-5</c:v>
                </c:pt>
                <c:pt idx="220">
                  <c:v>2.057114E-5</c:v>
                </c:pt>
                <c:pt idx="221">
                  <c:v>2.060238E-5</c:v>
                </c:pt>
                <c:pt idx="222">
                  <c:v>2.0633500000000002E-5</c:v>
                </c:pt>
                <c:pt idx="223">
                  <c:v>2.066452E-5</c:v>
                </c:pt>
                <c:pt idx="224">
                  <c:v>2.0695449999999999E-5</c:v>
                </c:pt>
                <c:pt idx="225">
                  <c:v>2.0726259999999999E-5</c:v>
                </c:pt>
                <c:pt idx="226">
                  <c:v>2.0756969999999999E-5</c:v>
                </c:pt>
                <c:pt idx="227">
                  <c:v>2.078759E-5</c:v>
                </c:pt>
                <c:pt idx="228">
                  <c:v>2.081811E-5</c:v>
                </c:pt>
                <c:pt idx="229">
                  <c:v>2.0848509999999999E-5</c:v>
                </c:pt>
                <c:pt idx="230">
                  <c:v>2.0878819999999999E-5</c:v>
                </c:pt>
                <c:pt idx="231">
                  <c:v>2.0909039999999999E-5</c:v>
                </c:pt>
                <c:pt idx="232">
                  <c:v>2.0939150000000001E-5</c:v>
                </c:pt>
                <c:pt idx="233">
                  <c:v>2.096917E-5</c:v>
                </c:pt>
                <c:pt idx="234">
                  <c:v>2.09991E-5</c:v>
                </c:pt>
                <c:pt idx="235">
                  <c:v>2.102893E-5</c:v>
                </c:pt>
                <c:pt idx="236">
                  <c:v>2.105867E-5</c:v>
                </c:pt>
                <c:pt idx="237">
                  <c:v>2.1088320000000001E-5</c:v>
                </c:pt>
                <c:pt idx="238">
                  <c:v>2.1117870000000001E-5</c:v>
                </c:pt>
                <c:pt idx="239">
                  <c:v>2.1147329999999999E-5</c:v>
                </c:pt>
                <c:pt idx="240">
                  <c:v>2.11767E-5</c:v>
                </c:pt>
                <c:pt idx="241">
                  <c:v>2.1205979999999999E-5</c:v>
                </c:pt>
                <c:pt idx="242">
                  <c:v>2.1235180000000002E-5</c:v>
                </c:pt>
                <c:pt idx="243">
                  <c:v>2.126427E-5</c:v>
                </c:pt>
                <c:pt idx="244">
                  <c:v>2.129328E-5</c:v>
                </c:pt>
                <c:pt idx="245">
                  <c:v>2.1322200000000001E-5</c:v>
                </c:pt>
                <c:pt idx="246">
                  <c:v>2.1351030000000001E-5</c:v>
                </c:pt>
                <c:pt idx="247">
                  <c:v>2.1379769999999999E-5</c:v>
                </c:pt>
                <c:pt idx="248">
                  <c:v>2.1408429999999999E-5</c:v>
                </c:pt>
                <c:pt idx="249">
                  <c:v>2.1437009999999999E-5</c:v>
                </c:pt>
                <c:pt idx="250">
                  <c:v>2.1465489999999999E-5</c:v>
                </c:pt>
              </c:numCache>
            </c:numRef>
          </c:yVal>
          <c:smooth val="1"/>
          <c:extLst>
            <c:ext xmlns:c16="http://schemas.microsoft.com/office/drawing/2014/chart" uri="{C3380CC4-5D6E-409C-BE32-E72D297353CC}">
              <c16:uniqueId val="{00000021-4D4C-4B1C-89A4-3D3AFACA9F2D}"/>
            </c:ext>
          </c:extLst>
        </c:ser>
        <c:ser>
          <c:idx val="34"/>
          <c:order val="34"/>
          <c:tx>
            <c:strRef>
              <c:f>marine01!$AM$1</c:f>
              <c:strCache>
                <c:ptCount val="1"/>
                <c:pt idx="0">
                  <c:v>Dp(3.97259E-07) </c:v>
                </c:pt>
              </c:strCache>
            </c:strRef>
          </c:tx>
          <c:spPr>
            <a:ln w="12700">
              <a:solidFill>
                <a:srgbClr val="00FF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marine01!$AM$2:$AM$252</c:f>
              <c:numCache>
                <c:formatCode>0.00E+00</c:formatCode>
                <c:ptCount val="251"/>
                <c:pt idx="0">
                  <c:v>8.5623809999999999E-7</c:v>
                </c:pt>
                <c:pt idx="1">
                  <c:v>9.7629529999999997E-7</c:v>
                </c:pt>
                <c:pt idx="2">
                  <c:v>9.9363740000000004E-7</c:v>
                </c:pt>
                <c:pt idx="3">
                  <c:v>1.012529E-6</c:v>
                </c:pt>
                <c:pt idx="4">
                  <c:v>1.0331520000000001E-6</c:v>
                </c:pt>
                <c:pt idx="5">
                  <c:v>1.0557689999999999E-6</c:v>
                </c:pt>
                <c:pt idx="6">
                  <c:v>1.080718E-6</c:v>
                </c:pt>
                <c:pt idx="7">
                  <c:v>1.1084310000000001E-6</c:v>
                </c:pt>
                <c:pt idx="8">
                  <c:v>1.1394639999999999E-6</c:v>
                </c:pt>
                <c:pt idx="9">
                  <c:v>1.1745459999999999E-6</c:v>
                </c:pt>
                <c:pt idx="10">
                  <c:v>1.2146570000000001E-6</c:v>
                </c:pt>
                <c:pt idx="11">
                  <c:v>1.2611380000000001E-6</c:v>
                </c:pt>
                <c:pt idx="12">
                  <c:v>1.3158660000000001E-6</c:v>
                </c:pt>
                <c:pt idx="13">
                  <c:v>1.3815959999999999E-6</c:v>
                </c:pt>
                <c:pt idx="14">
                  <c:v>1.4624299999999999E-6</c:v>
                </c:pt>
                <c:pt idx="15">
                  <c:v>1.5647349999999999E-6</c:v>
                </c:pt>
                <c:pt idx="16">
                  <c:v>1.6986440000000001E-6</c:v>
                </c:pt>
                <c:pt idx="17">
                  <c:v>1.8803400000000001E-6</c:v>
                </c:pt>
                <c:pt idx="18">
                  <c:v>2.1342779999999999E-6</c:v>
                </c:pt>
                <c:pt idx="19">
                  <c:v>2.492368E-6</c:v>
                </c:pt>
                <c:pt idx="20">
                  <c:v>2.9866849999999999E-6</c:v>
                </c:pt>
                <c:pt idx="21">
                  <c:v>3.6229059999999998E-6</c:v>
                </c:pt>
                <c:pt idx="22">
                  <c:v>4.37216E-6</c:v>
                </c:pt>
                <c:pt idx="23">
                  <c:v>5.1742609999999997E-6</c:v>
                </c:pt>
                <c:pt idx="24">
                  <c:v>5.9579129999999999E-6</c:v>
                </c:pt>
                <c:pt idx="25">
                  <c:v>6.6647099999999998E-6</c:v>
                </c:pt>
                <c:pt idx="26">
                  <c:v>7.2654169999999998E-6</c:v>
                </c:pt>
                <c:pt idx="27">
                  <c:v>7.7596930000000004E-6</c:v>
                </c:pt>
                <c:pt idx="28">
                  <c:v>8.1645329999999998E-6</c:v>
                </c:pt>
                <c:pt idx="29">
                  <c:v>8.5014619999999992E-6</c:v>
                </c:pt>
                <c:pt idx="30">
                  <c:v>8.7892069999999996E-6</c:v>
                </c:pt>
                <c:pt idx="31">
                  <c:v>9.0420349999999999E-6</c:v>
                </c:pt>
                <c:pt idx="32">
                  <c:v>9.2699219999999993E-6</c:v>
                </c:pt>
                <c:pt idx="33">
                  <c:v>9.4793590000000006E-6</c:v>
                </c:pt>
                <c:pt idx="34">
                  <c:v>9.6745989999999994E-6</c:v>
                </c:pt>
                <c:pt idx="35">
                  <c:v>9.8584769999999993E-6</c:v>
                </c:pt>
                <c:pt idx="36">
                  <c:v>1.003292E-5</c:v>
                </c:pt>
                <c:pt idx="37">
                  <c:v>1.019929E-5</c:v>
                </c:pt>
                <c:pt idx="38">
                  <c:v>1.035863E-5</c:v>
                </c:pt>
                <c:pt idx="39">
                  <c:v>1.051173E-5</c:v>
                </c:pt>
                <c:pt idx="40">
                  <c:v>1.065921E-5</c:v>
                </c:pt>
                <c:pt idx="41">
                  <c:v>1.080157E-5</c:v>
                </c:pt>
                <c:pt idx="42">
                  <c:v>1.093934E-5</c:v>
                </c:pt>
                <c:pt idx="43">
                  <c:v>1.1072859999999999E-5</c:v>
                </c:pt>
                <c:pt idx="44">
                  <c:v>1.120245E-5</c:v>
                </c:pt>
                <c:pt idx="45">
                  <c:v>1.132842E-5</c:v>
                </c:pt>
                <c:pt idx="46">
                  <c:v>1.145101E-5</c:v>
                </c:pt>
                <c:pt idx="47">
                  <c:v>1.157045E-5</c:v>
                </c:pt>
                <c:pt idx="48">
                  <c:v>1.168692E-5</c:v>
                </c:pt>
                <c:pt idx="49">
                  <c:v>1.1800610000000001E-5</c:v>
                </c:pt>
                <c:pt idx="50">
                  <c:v>1.191172E-5</c:v>
                </c:pt>
                <c:pt idx="51">
                  <c:v>1.2020370000000001E-5</c:v>
                </c:pt>
                <c:pt idx="52">
                  <c:v>1.2126730000000001E-5</c:v>
                </c:pt>
                <c:pt idx="53">
                  <c:v>1.223088E-5</c:v>
                </c:pt>
                <c:pt idx="54">
                  <c:v>1.2332980000000001E-5</c:v>
                </c:pt>
                <c:pt idx="55">
                  <c:v>1.2433069999999999E-5</c:v>
                </c:pt>
                <c:pt idx="56">
                  <c:v>1.253131E-5</c:v>
                </c:pt>
                <c:pt idx="57">
                  <c:v>1.2627769999999999E-5</c:v>
                </c:pt>
                <c:pt idx="58">
                  <c:v>1.272247E-5</c:v>
                </c:pt>
                <c:pt idx="59">
                  <c:v>1.2815540000000001E-5</c:v>
                </c:pt>
                <c:pt idx="60">
                  <c:v>1.2907080000000001E-5</c:v>
                </c:pt>
                <c:pt idx="61">
                  <c:v>1.2997090000000001E-5</c:v>
                </c:pt>
                <c:pt idx="62">
                  <c:v>1.3085679999999999E-5</c:v>
                </c:pt>
                <c:pt idx="63">
                  <c:v>1.317287E-5</c:v>
                </c:pt>
                <c:pt idx="64">
                  <c:v>1.325874E-5</c:v>
                </c:pt>
                <c:pt idx="65">
                  <c:v>1.334333E-5</c:v>
                </c:pt>
                <c:pt idx="66">
                  <c:v>1.342668E-5</c:v>
                </c:pt>
                <c:pt idx="67">
                  <c:v>1.3508830000000001E-5</c:v>
                </c:pt>
                <c:pt idx="68">
                  <c:v>1.3589839999999999E-5</c:v>
                </c:pt>
                <c:pt idx="69">
                  <c:v>1.366976E-5</c:v>
                </c:pt>
                <c:pt idx="70">
                  <c:v>1.3748620000000001E-5</c:v>
                </c:pt>
                <c:pt idx="71">
                  <c:v>1.382644E-5</c:v>
                </c:pt>
                <c:pt idx="72">
                  <c:v>1.390326E-5</c:v>
                </c:pt>
                <c:pt idx="73">
                  <c:v>1.397911E-5</c:v>
                </c:pt>
                <c:pt idx="74">
                  <c:v>1.405401E-5</c:v>
                </c:pt>
                <c:pt idx="75">
                  <c:v>1.412801E-5</c:v>
                </c:pt>
                <c:pt idx="76">
                  <c:v>1.4201130000000001E-5</c:v>
                </c:pt>
                <c:pt idx="77">
                  <c:v>1.427341E-5</c:v>
                </c:pt>
                <c:pt idx="78">
                  <c:v>1.434484E-5</c:v>
                </c:pt>
                <c:pt idx="79">
                  <c:v>1.441548E-5</c:v>
                </c:pt>
                <c:pt idx="80">
                  <c:v>1.448535E-5</c:v>
                </c:pt>
                <c:pt idx="81">
                  <c:v>1.4554429999999999E-5</c:v>
                </c:pt>
                <c:pt idx="82">
                  <c:v>1.46228E-5</c:v>
                </c:pt>
                <c:pt idx="83">
                  <c:v>1.4690449999999999E-5</c:v>
                </c:pt>
                <c:pt idx="84">
                  <c:v>1.4757380000000001E-5</c:v>
                </c:pt>
                <c:pt idx="85">
                  <c:v>1.482363E-5</c:v>
                </c:pt>
                <c:pt idx="86">
                  <c:v>1.4889219999999999E-5</c:v>
                </c:pt>
                <c:pt idx="87">
                  <c:v>1.495415E-5</c:v>
                </c:pt>
                <c:pt idx="88">
                  <c:v>1.501845E-5</c:v>
                </c:pt>
                <c:pt idx="89">
                  <c:v>1.5082120000000001E-5</c:v>
                </c:pt>
                <c:pt idx="90">
                  <c:v>1.51452E-5</c:v>
                </c:pt>
                <c:pt idx="91">
                  <c:v>1.5207689999999999E-5</c:v>
                </c:pt>
                <c:pt idx="92">
                  <c:v>1.526959E-5</c:v>
                </c:pt>
                <c:pt idx="93">
                  <c:v>1.5330930000000001E-5</c:v>
                </c:pt>
                <c:pt idx="94">
                  <c:v>1.5391719999999998E-5</c:v>
                </c:pt>
                <c:pt idx="95">
                  <c:v>1.545195E-5</c:v>
                </c:pt>
                <c:pt idx="96">
                  <c:v>1.5511670000000001E-5</c:v>
                </c:pt>
                <c:pt idx="97">
                  <c:v>1.5570879999999999E-5</c:v>
                </c:pt>
                <c:pt idx="98">
                  <c:v>1.5629570000000002E-5</c:v>
                </c:pt>
                <c:pt idx="99">
                  <c:v>1.5687789999999998E-5</c:v>
                </c:pt>
                <c:pt idx="100">
                  <c:v>1.574549E-5</c:v>
                </c:pt>
                <c:pt idx="101">
                  <c:v>1.580274E-5</c:v>
                </c:pt>
                <c:pt idx="102">
                  <c:v>1.5859520000000001E-5</c:v>
                </c:pt>
                <c:pt idx="103">
                  <c:v>1.5915859999999998E-5</c:v>
                </c:pt>
                <c:pt idx="104">
                  <c:v>1.5971749999999998E-5</c:v>
                </c:pt>
                <c:pt idx="105">
                  <c:v>1.6027200000000001E-5</c:v>
                </c:pt>
                <c:pt idx="106">
                  <c:v>1.60822E-5</c:v>
                </c:pt>
                <c:pt idx="107">
                  <c:v>1.6136809999999998E-5</c:v>
                </c:pt>
                <c:pt idx="108">
                  <c:v>1.6191019999999999E-5</c:v>
                </c:pt>
                <c:pt idx="109">
                  <c:v>1.6244779999999999E-5</c:v>
                </c:pt>
                <c:pt idx="110">
                  <c:v>1.6298139999999998E-5</c:v>
                </c:pt>
                <c:pt idx="111">
                  <c:v>1.6351129999999999E-5</c:v>
                </c:pt>
                <c:pt idx="112">
                  <c:v>1.6403729999999999E-5</c:v>
                </c:pt>
                <c:pt idx="113">
                  <c:v>1.645596E-5</c:v>
                </c:pt>
                <c:pt idx="114">
                  <c:v>1.650783E-5</c:v>
                </c:pt>
                <c:pt idx="115">
                  <c:v>1.6559299999999999E-5</c:v>
                </c:pt>
                <c:pt idx="116">
                  <c:v>1.6610420000000001E-5</c:v>
                </c:pt>
                <c:pt idx="117">
                  <c:v>1.666122E-5</c:v>
                </c:pt>
                <c:pt idx="118">
                  <c:v>1.6711659999999998E-5</c:v>
                </c:pt>
                <c:pt idx="119">
                  <c:v>1.6761770000000001E-5</c:v>
                </c:pt>
                <c:pt idx="120">
                  <c:v>1.6811539999999999E-5</c:v>
                </c:pt>
                <c:pt idx="121">
                  <c:v>1.6860989999999999E-5</c:v>
                </c:pt>
                <c:pt idx="122">
                  <c:v>1.6910089999999999E-5</c:v>
                </c:pt>
                <c:pt idx="123">
                  <c:v>1.6958900000000001E-5</c:v>
                </c:pt>
                <c:pt idx="124">
                  <c:v>1.700737E-5</c:v>
                </c:pt>
                <c:pt idx="125">
                  <c:v>1.705556E-5</c:v>
                </c:pt>
                <c:pt idx="126">
                  <c:v>1.7103439999999999E-5</c:v>
                </c:pt>
                <c:pt idx="127">
                  <c:v>1.715102E-5</c:v>
                </c:pt>
                <c:pt idx="128">
                  <c:v>1.7198319999999999E-5</c:v>
                </c:pt>
                <c:pt idx="129">
                  <c:v>1.724532E-5</c:v>
                </c:pt>
                <c:pt idx="130">
                  <c:v>1.7292E-5</c:v>
                </c:pt>
                <c:pt idx="131">
                  <c:v>1.7338429999999999E-5</c:v>
                </c:pt>
                <c:pt idx="132">
                  <c:v>1.7384580000000002E-5</c:v>
                </c:pt>
                <c:pt idx="133">
                  <c:v>1.7430449999999998E-5</c:v>
                </c:pt>
                <c:pt idx="134">
                  <c:v>1.7476039999999999E-5</c:v>
                </c:pt>
                <c:pt idx="135">
                  <c:v>1.752138E-5</c:v>
                </c:pt>
                <c:pt idx="136">
                  <c:v>1.7566459999999999E-5</c:v>
                </c:pt>
                <c:pt idx="137">
                  <c:v>1.7611309999999999E-5</c:v>
                </c:pt>
                <c:pt idx="138">
                  <c:v>1.765588E-5</c:v>
                </c:pt>
                <c:pt idx="139">
                  <c:v>1.7700210000000001E-5</c:v>
                </c:pt>
                <c:pt idx="140">
                  <c:v>1.7744290000000002E-5</c:v>
                </c:pt>
                <c:pt idx="141">
                  <c:v>1.7788129999999999E-5</c:v>
                </c:pt>
                <c:pt idx="142">
                  <c:v>1.7831710000000001E-5</c:v>
                </c:pt>
                <c:pt idx="143">
                  <c:v>1.787508E-5</c:v>
                </c:pt>
                <c:pt idx="144">
                  <c:v>1.7918210000000001E-5</c:v>
                </c:pt>
                <c:pt idx="145">
                  <c:v>1.79611E-5</c:v>
                </c:pt>
                <c:pt idx="146">
                  <c:v>1.800377E-5</c:v>
                </c:pt>
                <c:pt idx="147">
                  <c:v>1.8046210000000001E-5</c:v>
                </c:pt>
                <c:pt idx="148">
                  <c:v>1.8088419999999999E-5</c:v>
                </c:pt>
                <c:pt idx="149">
                  <c:v>1.813043E-5</c:v>
                </c:pt>
                <c:pt idx="150">
                  <c:v>1.8172209999999999E-5</c:v>
                </c:pt>
                <c:pt idx="151">
                  <c:v>1.8213799999999998E-5</c:v>
                </c:pt>
                <c:pt idx="152">
                  <c:v>1.8255160000000002E-5</c:v>
                </c:pt>
                <c:pt idx="153">
                  <c:v>1.829631E-5</c:v>
                </c:pt>
                <c:pt idx="154">
                  <c:v>1.8337250000000001E-5</c:v>
                </c:pt>
                <c:pt idx="155">
                  <c:v>1.8377989999999999E-5</c:v>
                </c:pt>
                <c:pt idx="156">
                  <c:v>1.841855E-5</c:v>
                </c:pt>
                <c:pt idx="157">
                  <c:v>1.84589E-5</c:v>
                </c:pt>
                <c:pt idx="158">
                  <c:v>1.849905E-5</c:v>
                </c:pt>
                <c:pt idx="159">
                  <c:v>1.8539010000000001E-5</c:v>
                </c:pt>
                <c:pt idx="160">
                  <c:v>1.8578780000000001E-5</c:v>
                </c:pt>
                <c:pt idx="161">
                  <c:v>1.8618350000000001E-5</c:v>
                </c:pt>
                <c:pt idx="162">
                  <c:v>1.8657749999999999E-5</c:v>
                </c:pt>
                <c:pt idx="163">
                  <c:v>1.8696950000000001E-5</c:v>
                </c:pt>
                <c:pt idx="164">
                  <c:v>1.873598E-5</c:v>
                </c:pt>
                <c:pt idx="165">
                  <c:v>1.8774809999999999E-5</c:v>
                </c:pt>
                <c:pt idx="166">
                  <c:v>1.881347E-5</c:v>
                </c:pt>
                <c:pt idx="167">
                  <c:v>1.8851950000000002E-5</c:v>
                </c:pt>
                <c:pt idx="168">
                  <c:v>1.8890269999999999E-5</c:v>
                </c:pt>
                <c:pt idx="169">
                  <c:v>1.8928410000000001E-5</c:v>
                </c:pt>
                <c:pt idx="170">
                  <c:v>1.896637E-5</c:v>
                </c:pt>
                <c:pt idx="171">
                  <c:v>1.9004179999999999E-5</c:v>
                </c:pt>
                <c:pt idx="172">
                  <c:v>1.9041809999999999E-5</c:v>
                </c:pt>
                <c:pt idx="173">
                  <c:v>1.907927E-5</c:v>
                </c:pt>
                <c:pt idx="174">
                  <c:v>1.9116570000000001E-5</c:v>
                </c:pt>
                <c:pt idx="175">
                  <c:v>1.9153720000000001E-5</c:v>
                </c:pt>
                <c:pt idx="176">
                  <c:v>1.9190699999999999E-5</c:v>
                </c:pt>
                <c:pt idx="177">
                  <c:v>1.922752E-5</c:v>
                </c:pt>
                <c:pt idx="178">
                  <c:v>1.926418E-5</c:v>
                </c:pt>
                <c:pt idx="179">
                  <c:v>1.9300689999999999E-5</c:v>
                </c:pt>
                <c:pt idx="180">
                  <c:v>1.9337050000000001E-5</c:v>
                </c:pt>
                <c:pt idx="181">
                  <c:v>1.937325E-5</c:v>
                </c:pt>
                <c:pt idx="182">
                  <c:v>1.9409310000000001E-5</c:v>
                </c:pt>
                <c:pt idx="183">
                  <c:v>1.9445209999999999E-5</c:v>
                </c:pt>
                <c:pt idx="184">
                  <c:v>1.948097E-5</c:v>
                </c:pt>
                <c:pt idx="185">
                  <c:v>1.9516580000000001E-5</c:v>
                </c:pt>
                <c:pt idx="186">
                  <c:v>1.9552040000000001E-5</c:v>
                </c:pt>
                <c:pt idx="187">
                  <c:v>1.9587369999999999E-5</c:v>
                </c:pt>
                <c:pt idx="188">
                  <c:v>1.9622550000000001E-5</c:v>
                </c:pt>
                <c:pt idx="189">
                  <c:v>1.9657589999999999E-5</c:v>
                </c:pt>
                <c:pt idx="190">
                  <c:v>1.9692490000000001E-5</c:v>
                </c:pt>
                <c:pt idx="191">
                  <c:v>1.9727260000000001E-5</c:v>
                </c:pt>
                <c:pt idx="192">
                  <c:v>1.976188E-5</c:v>
                </c:pt>
                <c:pt idx="193">
                  <c:v>1.9796380000000001E-5</c:v>
                </c:pt>
                <c:pt idx="194">
                  <c:v>1.9830729999999998E-5</c:v>
                </c:pt>
                <c:pt idx="195">
                  <c:v>1.9864960000000001E-5</c:v>
                </c:pt>
                <c:pt idx="196">
                  <c:v>1.989904E-5</c:v>
                </c:pt>
                <c:pt idx="197">
                  <c:v>1.9933010000000001E-5</c:v>
                </c:pt>
                <c:pt idx="198">
                  <c:v>1.9966839999999999E-5</c:v>
                </c:pt>
                <c:pt idx="199">
                  <c:v>2.0000549999999999E-5</c:v>
                </c:pt>
                <c:pt idx="200">
                  <c:v>2.0034140000000001E-5</c:v>
                </c:pt>
                <c:pt idx="201">
                  <c:v>2.006759E-5</c:v>
                </c:pt>
                <c:pt idx="202">
                  <c:v>2.0100920000000001E-5</c:v>
                </c:pt>
                <c:pt idx="203">
                  <c:v>2.013413E-5</c:v>
                </c:pt>
                <c:pt idx="204">
                  <c:v>2.016721E-5</c:v>
                </c:pt>
                <c:pt idx="205">
                  <c:v>2.0200179999999999E-5</c:v>
                </c:pt>
                <c:pt idx="206">
                  <c:v>2.0233019999999999E-5</c:v>
                </c:pt>
                <c:pt idx="207">
                  <c:v>2.0265740000000001E-5</c:v>
                </c:pt>
                <c:pt idx="208">
                  <c:v>2.0298349999999999E-5</c:v>
                </c:pt>
                <c:pt idx="209">
                  <c:v>2.0330840000000001E-5</c:v>
                </c:pt>
                <c:pt idx="210">
                  <c:v>2.0363209999999999E-5</c:v>
                </c:pt>
                <c:pt idx="211">
                  <c:v>2.0395459999999999E-5</c:v>
                </c:pt>
                <c:pt idx="212">
                  <c:v>2.0427610000000001E-5</c:v>
                </c:pt>
                <c:pt idx="213">
                  <c:v>2.0459639999999999E-5</c:v>
                </c:pt>
                <c:pt idx="214">
                  <c:v>2.049157E-5</c:v>
                </c:pt>
                <c:pt idx="215">
                  <c:v>2.0523369999999999E-5</c:v>
                </c:pt>
                <c:pt idx="216">
                  <c:v>2.0555080000000001E-5</c:v>
                </c:pt>
                <c:pt idx="217">
                  <c:v>2.0586660000000001E-5</c:v>
                </c:pt>
                <c:pt idx="218">
                  <c:v>2.0618149999999998E-5</c:v>
                </c:pt>
                <c:pt idx="219">
                  <c:v>2.0649520000000001E-5</c:v>
                </c:pt>
                <c:pt idx="220">
                  <c:v>2.068079E-5</c:v>
                </c:pt>
                <c:pt idx="221">
                  <c:v>2.0711960000000002E-5</c:v>
                </c:pt>
                <c:pt idx="222">
                  <c:v>2.0743019999999999E-5</c:v>
                </c:pt>
                <c:pt idx="223">
                  <c:v>2.0773969999999999E-5</c:v>
                </c:pt>
                <c:pt idx="224">
                  <c:v>2.0804819999999999E-5</c:v>
                </c:pt>
                <c:pt idx="225">
                  <c:v>2.0835569999999999E-5</c:v>
                </c:pt>
                <c:pt idx="226">
                  <c:v>2.0866210000000001E-5</c:v>
                </c:pt>
                <c:pt idx="227">
                  <c:v>2.089676E-5</c:v>
                </c:pt>
                <c:pt idx="228">
                  <c:v>2.092722E-5</c:v>
                </c:pt>
                <c:pt idx="229">
                  <c:v>2.0957550000000001E-5</c:v>
                </c:pt>
                <c:pt idx="230">
                  <c:v>2.0987799999999999E-5</c:v>
                </c:pt>
                <c:pt idx="231">
                  <c:v>2.1017950000000001E-5</c:v>
                </c:pt>
                <c:pt idx="232">
                  <c:v>2.1047999999999999E-5</c:v>
                </c:pt>
                <c:pt idx="233">
                  <c:v>2.107795E-5</c:v>
                </c:pt>
                <c:pt idx="234">
                  <c:v>2.1107809999999999E-5</c:v>
                </c:pt>
                <c:pt idx="235">
                  <c:v>2.1137580000000001E-5</c:v>
                </c:pt>
                <c:pt idx="236">
                  <c:v>2.116726E-5</c:v>
                </c:pt>
                <c:pt idx="237">
                  <c:v>2.1196839999999999E-5</c:v>
                </c:pt>
                <c:pt idx="238">
                  <c:v>2.1226329999999999E-5</c:v>
                </c:pt>
                <c:pt idx="239">
                  <c:v>2.1255719999999998E-5</c:v>
                </c:pt>
                <c:pt idx="240">
                  <c:v>2.1285029999999999E-5</c:v>
                </c:pt>
                <c:pt idx="241">
                  <c:v>2.1314260000000001E-5</c:v>
                </c:pt>
                <c:pt idx="242">
                  <c:v>2.1343380000000002E-5</c:v>
                </c:pt>
                <c:pt idx="243">
                  <c:v>2.137242E-5</c:v>
                </c:pt>
                <c:pt idx="244">
                  <c:v>2.1401359999999999E-5</c:v>
                </c:pt>
                <c:pt idx="245">
                  <c:v>2.1430220000000002E-5</c:v>
                </c:pt>
                <c:pt idx="246">
                  <c:v>2.1458989999999998E-5</c:v>
                </c:pt>
                <c:pt idx="247">
                  <c:v>2.1487669999999999E-5</c:v>
                </c:pt>
                <c:pt idx="248">
                  <c:v>2.1516270000000001E-5</c:v>
                </c:pt>
                <c:pt idx="249">
                  <c:v>2.154479E-5</c:v>
                </c:pt>
                <c:pt idx="250">
                  <c:v>2.1573209999999999E-5</c:v>
                </c:pt>
              </c:numCache>
            </c:numRef>
          </c:yVal>
          <c:smooth val="1"/>
          <c:extLst>
            <c:ext xmlns:c16="http://schemas.microsoft.com/office/drawing/2014/chart" uri="{C3380CC4-5D6E-409C-BE32-E72D297353CC}">
              <c16:uniqueId val="{00000022-4D4C-4B1C-89A4-3D3AFACA9F2D}"/>
            </c:ext>
          </c:extLst>
        </c:ser>
        <c:ser>
          <c:idx val="35"/>
          <c:order val="35"/>
          <c:tx>
            <c:strRef>
              <c:f>marine01!$AN$1</c:f>
              <c:strCache>
                <c:ptCount val="1"/>
                <c:pt idx="0">
                  <c:v>Dp(4.35753E-07) </c:v>
                </c:pt>
              </c:strCache>
            </c:strRef>
          </c:tx>
          <c:spPr>
            <a:ln w="12700">
              <a:solidFill>
                <a:srgbClr val="0000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marine01!$AN$2:$AN$252</c:f>
              <c:numCache>
                <c:formatCode>0.00E+00</c:formatCode>
                <c:ptCount val="251"/>
                <c:pt idx="0">
                  <c:v>9.4255250000000005E-7</c:v>
                </c:pt>
                <c:pt idx="1">
                  <c:v>1.072726E-6</c:v>
                </c:pt>
                <c:pt idx="2">
                  <c:v>1.091868E-6</c:v>
                </c:pt>
                <c:pt idx="3">
                  <c:v>1.112723E-6</c:v>
                </c:pt>
                <c:pt idx="4">
                  <c:v>1.135495E-6</c:v>
                </c:pt>
                <c:pt idx="5">
                  <c:v>1.1604740000000001E-6</c:v>
                </c:pt>
                <c:pt idx="6">
                  <c:v>1.188034E-6</c:v>
                </c:pt>
                <c:pt idx="7">
                  <c:v>1.218652E-6</c:v>
                </c:pt>
                <c:pt idx="8">
                  <c:v>1.2529440000000001E-6</c:v>
                </c:pt>
                <c:pt idx="9">
                  <c:v>1.291715E-6</c:v>
                </c:pt>
                <c:pt idx="10">
                  <c:v>1.3360439999999999E-6</c:v>
                </c:pt>
                <c:pt idx="11">
                  <c:v>1.3874039999999999E-6</c:v>
                </c:pt>
                <c:pt idx="12">
                  <c:v>1.44785E-6</c:v>
                </c:pt>
                <c:pt idx="13">
                  <c:v>1.520374E-6</c:v>
                </c:pt>
                <c:pt idx="14">
                  <c:v>1.609391E-6</c:v>
                </c:pt>
                <c:pt idx="15">
                  <c:v>1.7216449999999999E-6</c:v>
                </c:pt>
                <c:pt idx="16">
                  <c:v>1.8676299999999999E-6</c:v>
                </c:pt>
                <c:pt idx="17">
                  <c:v>2.063559E-6</c:v>
                </c:pt>
                <c:pt idx="18">
                  <c:v>2.3328599999999999E-6</c:v>
                </c:pt>
                <c:pt idx="19">
                  <c:v>2.704549E-6</c:v>
                </c:pt>
                <c:pt idx="20">
                  <c:v>3.2066150000000001E-6</c:v>
                </c:pt>
                <c:pt idx="21">
                  <c:v>3.8423020000000001E-6</c:v>
                </c:pt>
                <c:pt idx="22">
                  <c:v>4.5842239999999999E-6</c:v>
                </c:pt>
                <c:pt idx="23">
                  <c:v>5.3758219999999996E-6</c:v>
                </c:pt>
                <c:pt idx="24">
                  <c:v>6.1489389999999997E-6</c:v>
                </c:pt>
                <c:pt idx="25">
                  <c:v>6.8468269999999999E-6</c:v>
                </c:pt>
                <c:pt idx="26">
                  <c:v>7.4406789999999998E-6</c:v>
                </c:pt>
                <c:pt idx="27">
                  <c:v>7.9299140000000001E-6</c:v>
                </c:pt>
                <c:pt idx="28">
                  <c:v>8.3310799999999992E-6</c:v>
                </c:pt>
                <c:pt idx="29">
                  <c:v>8.6652820000000006E-6</c:v>
                </c:pt>
                <c:pt idx="30">
                  <c:v>8.9509329999999996E-6</c:v>
                </c:pt>
                <c:pt idx="31">
                  <c:v>9.2020829999999997E-6</c:v>
                </c:pt>
                <c:pt idx="32">
                  <c:v>9.4285699999999994E-6</c:v>
                </c:pt>
                <c:pt idx="33">
                  <c:v>9.6367980000000002E-6</c:v>
                </c:pt>
                <c:pt idx="34">
                  <c:v>9.8309669999999993E-6</c:v>
                </c:pt>
                <c:pt idx="35">
                  <c:v>1.0013879999999999E-5</c:v>
                </c:pt>
                <c:pt idx="36">
                  <c:v>1.018743E-5</c:v>
                </c:pt>
                <c:pt idx="37">
                  <c:v>1.0352979999999999E-5</c:v>
                </c:pt>
                <c:pt idx="38">
                  <c:v>1.051156E-5</c:v>
                </c:pt>
                <c:pt idx="39">
                  <c:v>1.066393E-5</c:v>
                </c:pt>
                <c:pt idx="40">
                  <c:v>1.0810740000000001E-5</c:v>
                </c:pt>
                <c:pt idx="41">
                  <c:v>1.095247E-5</c:v>
                </c:pt>
                <c:pt idx="42">
                  <c:v>1.108963E-5</c:v>
                </c:pt>
                <c:pt idx="43">
                  <c:v>1.1222560000000001E-5</c:v>
                </c:pt>
                <c:pt idx="44">
                  <c:v>1.1351610000000001E-5</c:v>
                </c:pt>
                <c:pt idx="45">
                  <c:v>1.147704E-5</c:v>
                </c:pt>
                <c:pt idx="46">
                  <c:v>1.1599129999999999E-5</c:v>
                </c:pt>
                <c:pt idx="47">
                  <c:v>1.1718080000000001E-5</c:v>
                </c:pt>
                <c:pt idx="48">
                  <c:v>1.1834079999999999E-5</c:v>
                </c:pt>
                <c:pt idx="49">
                  <c:v>1.194733E-5</c:v>
                </c:pt>
                <c:pt idx="50">
                  <c:v>1.205799E-5</c:v>
                </c:pt>
                <c:pt idx="51">
                  <c:v>1.216622E-5</c:v>
                </c:pt>
                <c:pt idx="52">
                  <c:v>1.2272179999999999E-5</c:v>
                </c:pt>
                <c:pt idx="53">
                  <c:v>1.237593E-5</c:v>
                </c:pt>
                <c:pt idx="54">
                  <c:v>1.247764E-5</c:v>
                </c:pt>
                <c:pt idx="55">
                  <c:v>1.2577370000000001E-5</c:v>
                </c:pt>
                <c:pt idx="56">
                  <c:v>1.267524E-5</c:v>
                </c:pt>
                <c:pt idx="57">
                  <c:v>1.2771349999999999E-5</c:v>
                </c:pt>
                <c:pt idx="58">
                  <c:v>1.2865699999999999E-5</c:v>
                </c:pt>
                <c:pt idx="59">
                  <c:v>1.2958440000000001E-5</c:v>
                </c:pt>
                <c:pt idx="60">
                  <c:v>1.304965E-5</c:v>
                </c:pt>
                <c:pt idx="61">
                  <c:v>1.313935E-5</c:v>
                </c:pt>
                <c:pt idx="62">
                  <c:v>1.322762E-5</c:v>
                </c:pt>
                <c:pt idx="63">
                  <c:v>1.331451E-5</c:v>
                </c:pt>
                <c:pt idx="64">
                  <c:v>1.3400079999999999E-5</c:v>
                </c:pt>
                <c:pt idx="65">
                  <c:v>1.348437E-5</c:v>
                </c:pt>
                <c:pt idx="66">
                  <c:v>1.3567439999999999E-5</c:v>
                </c:pt>
                <c:pt idx="67">
                  <c:v>1.364932E-5</c:v>
                </c:pt>
                <c:pt idx="68">
                  <c:v>1.3730050000000001E-5</c:v>
                </c:pt>
                <c:pt idx="69">
                  <c:v>1.3809699999999999E-5</c:v>
                </c:pt>
                <c:pt idx="70">
                  <c:v>1.3888300000000001E-5</c:v>
                </c:pt>
                <c:pt idx="71">
                  <c:v>1.396586E-5</c:v>
                </c:pt>
                <c:pt idx="72">
                  <c:v>1.404243E-5</c:v>
                </c:pt>
                <c:pt idx="73">
                  <c:v>1.411803E-5</c:v>
                </c:pt>
                <c:pt idx="74">
                  <c:v>1.419269E-5</c:v>
                </c:pt>
                <c:pt idx="75">
                  <c:v>1.426645E-5</c:v>
                </c:pt>
                <c:pt idx="76">
                  <c:v>1.4339339999999999E-5</c:v>
                </c:pt>
                <c:pt idx="77">
                  <c:v>1.4411379999999999E-5</c:v>
                </c:pt>
                <c:pt idx="78">
                  <c:v>1.448259E-5</c:v>
                </c:pt>
                <c:pt idx="79">
                  <c:v>1.4552999999999999E-5</c:v>
                </c:pt>
                <c:pt idx="80">
                  <c:v>1.462265E-5</c:v>
                </c:pt>
                <c:pt idx="81">
                  <c:v>1.469152E-5</c:v>
                </c:pt>
                <c:pt idx="82">
                  <c:v>1.475967E-5</c:v>
                </c:pt>
                <c:pt idx="83">
                  <c:v>1.482711E-5</c:v>
                </c:pt>
                <c:pt idx="84">
                  <c:v>1.489383E-5</c:v>
                </c:pt>
                <c:pt idx="85">
                  <c:v>1.4959880000000001E-5</c:v>
                </c:pt>
                <c:pt idx="86">
                  <c:v>1.502527E-5</c:v>
                </c:pt>
                <c:pt idx="87">
                  <c:v>1.5089990000000001E-5</c:v>
                </c:pt>
                <c:pt idx="88">
                  <c:v>1.5154099999999999E-5</c:v>
                </c:pt>
                <c:pt idx="89">
                  <c:v>1.521758E-5</c:v>
                </c:pt>
                <c:pt idx="90">
                  <c:v>1.5280469999999998E-5</c:v>
                </c:pt>
                <c:pt idx="91">
                  <c:v>1.5342769999999999E-5</c:v>
                </c:pt>
                <c:pt idx="92">
                  <c:v>1.5404490000000001E-5</c:v>
                </c:pt>
                <c:pt idx="93">
                  <c:v>1.5465639999999999E-5</c:v>
                </c:pt>
                <c:pt idx="94">
                  <c:v>1.5526250000000001E-5</c:v>
                </c:pt>
                <c:pt idx="95">
                  <c:v>1.55863E-5</c:v>
                </c:pt>
                <c:pt idx="96">
                  <c:v>1.5645849999999999E-5</c:v>
                </c:pt>
                <c:pt idx="97">
                  <c:v>1.5704889999999999E-5</c:v>
                </c:pt>
                <c:pt idx="98">
                  <c:v>1.576341E-5</c:v>
                </c:pt>
                <c:pt idx="99">
                  <c:v>1.5821450000000001E-5</c:v>
                </c:pt>
                <c:pt idx="100">
                  <c:v>1.5878990000000001E-5</c:v>
                </c:pt>
                <c:pt idx="101">
                  <c:v>1.593608E-5</c:v>
                </c:pt>
                <c:pt idx="102">
                  <c:v>1.599269E-5</c:v>
                </c:pt>
                <c:pt idx="103">
                  <c:v>1.6048869999999999E-5</c:v>
                </c:pt>
                <c:pt idx="104">
                  <c:v>1.6104600000000002E-5</c:v>
                </c:pt>
                <c:pt idx="105">
                  <c:v>1.615988E-5</c:v>
                </c:pt>
                <c:pt idx="106">
                  <c:v>1.6214730000000001E-5</c:v>
                </c:pt>
                <c:pt idx="107">
                  <c:v>1.6269179999999999E-5</c:v>
                </c:pt>
                <c:pt idx="108">
                  <c:v>1.6323239999999999E-5</c:v>
                </c:pt>
                <c:pt idx="109">
                  <c:v>1.6376849999999999E-5</c:v>
                </c:pt>
                <c:pt idx="110">
                  <c:v>1.6430060000000001E-5</c:v>
                </c:pt>
                <c:pt idx="111">
                  <c:v>1.6482909999999998E-5</c:v>
                </c:pt>
                <c:pt idx="112">
                  <c:v>1.6535360000000002E-5</c:v>
                </c:pt>
                <c:pt idx="113">
                  <c:v>1.6587439999999999E-5</c:v>
                </c:pt>
                <c:pt idx="114">
                  <c:v>1.6639159999999999E-5</c:v>
                </c:pt>
                <c:pt idx="115">
                  <c:v>1.6690499999999999E-5</c:v>
                </c:pt>
                <c:pt idx="116">
                  <c:v>1.6741480000000001E-5</c:v>
                </c:pt>
                <c:pt idx="117">
                  <c:v>1.679213E-5</c:v>
                </c:pt>
                <c:pt idx="118">
                  <c:v>1.6842429999999999E-5</c:v>
                </c:pt>
                <c:pt idx="119">
                  <c:v>1.6892400000000001E-5</c:v>
                </c:pt>
                <c:pt idx="120">
                  <c:v>1.6942040000000001E-5</c:v>
                </c:pt>
                <c:pt idx="121">
                  <c:v>1.6991359999999999E-5</c:v>
                </c:pt>
                <c:pt idx="122">
                  <c:v>1.7040329999999999E-5</c:v>
                </c:pt>
                <c:pt idx="123">
                  <c:v>1.7089009999999999E-5</c:v>
                </c:pt>
                <c:pt idx="124">
                  <c:v>1.7137339999999999E-5</c:v>
                </c:pt>
                <c:pt idx="125">
                  <c:v>1.7185410000000001E-5</c:v>
                </c:pt>
                <c:pt idx="126">
                  <c:v>1.7233149999999999E-5</c:v>
                </c:pt>
                <c:pt idx="127">
                  <c:v>1.7280609999999999E-5</c:v>
                </c:pt>
                <c:pt idx="128">
                  <c:v>1.7327779999999999E-5</c:v>
                </c:pt>
                <c:pt idx="129">
                  <c:v>1.7374650000000001E-5</c:v>
                </c:pt>
                <c:pt idx="130">
                  <c:v>1.7421209999999999E-5</c:v>
                </c:pt>
                <c:pt idx="131">
                  <c:v>1.746752E-5</c:v>
                </c:pt>
                <c:pt idx="132">
                  <c:v>1.7513550000000001E-5</c:v>
                </c:pt>
                <c:pt idx="133">
                  <c:v>1.7559289999999999E-5</c:v>
                </c:pt>
                <c:pt idx="134">
                  <c:v>1.7604769999999999E-5</c:v>
                </c:pt>
                <c:pt idx="135">
                  <c:v>1.7649990000000001E-5</c:v>
                </c:pt>
                <c:pt idx="136">
                  <c:v>1.769496E-5</c:v>
                </c:pt>
                <c:pt idx="137">
                  <c:v>1.7739690000000002E-5</c:v>
                </c:pt>
                <c:pt idx="138">
                  <c:v>1.7784140000000001E-5</c:v>
                </c:pt>
                <c:pt idx="139">
                  <c:v>1.7828360000000001E-5</c:v>
                </c:pt>
                <c:pt idx="140">
                  <c:v>1.787232E-5</c:v>
                </c:pt>
                <c:pt idx="141">
                  <c:v>1.7916049999999999E-5</c:v>
                </c:pt>
                <c:pt idx="142">
                  <c:v>1.795951E-5</c:v>
                </c:pt>
                <c:pt idx="143">
                  <c:v>1.8002779999999998E-5</c:v>
                </c:pt>
                <c:pt idx="144">
                  <c:v>1.8045789999999999E-5</c:v>
                </c:pt>
                <c:pt idx="145">
                  <c:v>1.808857E-5</c:v>
                </c:pt>
                <c:pt idx="146">
                  <c:v>1.8131129999999999E-5</c:v>
                </c:pt>
                <c:pt idx="147">
                  <c:v>1.8173469999999999E-5</c:v>
                </c:pt>
                <c:pt idx="148">
                  <c:v>1.8215559999999999E-5</c:v>
                </c:pt>
                <c:pt idx="149">
                  <c:v>1.8257470000000001E-5</c:v>
                </c:pt>
                <c:pt idx="150">
                  <c:v>1.8299139999999998E-5</c:v>
                </c:pt>
                <c:pt idx="151">
                  <c:v>1.8340630000000001E-5</c:v>
                </c:pt>
                <c:pt idx="152">
                  <c:v>1.838189E-5</c:v>
                </c:pt>
                <c:pt idx="153">
                  <c:v>1.8422939999999999E-5</c:v>
                </c:pt>
                <c:pt idx="154">
                  <c:v>1.8463769999999999E-5</c:v>
                </c:pt>
                <c:pt idx="155">
                  <c:v>1.8504409999999999E-5</c:v>
                </c:pt>
                <c:pt idx="156">
                  <c:v>1.8544870000000001E-5</c:v>
                </c:pt>
                <c:pt idx="157">
                  <c:v>1.8585120000000001E-5</c:v>
                </c:pt>
                <c:pt idx="158">
                  <c:v>1.862516E-5</c:v>
                </c:pt>
                <c:pt idx="159">
                  <c:v>1.866502E-5</c:v>
                </c:pt>
                <c:pt idx="160">
                  <c:v>1.8704700000000001E-5</c:v>
                </c:pt>
                <c:pt idx="161">
                  <c:v>1.874417E-5</c:v>
                </c:pt>
                <c:pt idx="162">
                  <c:v>1.8783469999999999E-5</c:v>
                </c:pt>
                <c:pt idx="163">
                  <c:v>1.882258E-5</c:v>
                </c:pt>
                <c:pt idx="164">
                  <c:v>1.886151E-5</c:v>
                </c:pt>
                <c:pt idx="165">
                  <c:v>1.8900249999999999E-5</c:v>
                </c:pt>
                <c:pt idx="166">
                  <c:v>1.893881E-5</c:v>
                </c:pt>
                <c:pt idx="167">
                  <c:v>1.8977199999999998E-5</c:v>
                </c:pt>
                <c:pt idx="168">
                  <c:v>1.9015419999999999E-5</c:v>
                </c:pt>
                <c:pt idx="169">
                  <c:v>1.9053470000000001E-5</c:v>
                </c:pt>
                <c:pt idx="170">
                  <c:v>1.9091340000000001E-5</c:v>
                </c:pt>
                <c:pt idx="171">
                  <c:v>1.912906E-5</c:v>
                </c:pt>
                <c:pt idx="172">
                  <c:v>1.91666E-5</c:v>
                </c:pt>
                <c:pt idx="173">
                  <c:v>1.9203969999999999E-5</c:v>
                </c:pt>
                <c:pt idx="174">
                  <c:v>1.924118E-5</c:v>
                </c:pt>
                <c:pt idx="175">
                  <c:v>1.927823E-5</c:v>
                </c:pt>
                <c:pt idx="176">
                  <c:v>1.9315119999999999E-5</c:v>
                </c:pt>
                <c:pt idx="177">
                  <c:v>1.935185E-5</c:v>
                </c:pt>
                <c:pt idx="178">
                  <c:v>1.9388430000000001E-5</c:v>
                </c:pt>
                <c:pt idx="179">
                  <c:v>1.9424850000000001E-5</c:v>
                </c:pt>
                <c:pt idx="180">
                  <c:v>1.9461130000000001E-5</c:v>
                </c:pt>
                <c:pt idx="181">
                  <c:v>1.949724E-5</c:v>
                </c:pt>
                <c:pt idx="182">
                  <c:v>1.9533219999999999E-5</c:v>
                </c:pt>
                <c:pt idx="183">
                  <c:v>1.9569030000000001E-5</c:v>
                </c:pt>
                <c:pt idx="184">
                  <c:v>1.960471E-5</c:v>
                </c:pt>
                <c:pt idx="185">
                  <c:v>1.9640230000000001E-5</c:v>
                </c:pt>
                <c:pt idx="186">
                  <c:v>1.9675609999999999E-5</c:v>
                </c:pt>
                <c:pt idx="187">
                  <c:v>1.9710850000000001E-5</c:v>
                </c:pt>
                <c:pt idx="188">
                  <c:v>1.974595E-5</c:v>
                </c:pt>
                <c:pt idx="189">
                  <c:v>1.978091E-5</c:v>
                </c:pt>
                <c:pt idx="190">
                  <c:v>1.9815729999999999E-5</c:v>
                </c:pt>
                <c:pt idx="191">
                  <c:v>1.985041E-5</c:v>
                </c:pt>
                <c:pt idx="192">
                  <c:v>1.988495E-5</c:v>
                </c:pt>
                <c:pt idx="193">
                  <c:v>1.9919369999999999E-5</c:v>
                </c:pt>
                <c:pt idx="194">
                  <c:v>1.9953650000000002E-5</c:v>
                </c:pt>
                <c:pt idx="195">
                  <c:v>1.9987790000000001E-5</c:v>
                </c:pt>
                <c:pt idx="196">
                  <c:v>2.0021799999999999E-5</c:v>
                </c:pt>
                <c:pt idx="197">
                  <c:v>2.005568E-5</c:v>
                </c:pt>
                <c:pt idx="198">
                  <c:v>2.0089440000000001E-5</c:v>
                </c:pt>
                <c:pt idx="199">
                  <c:v>2.0123079999999999E-5</c:v>
                </c:pt>
                <c:pt idx="200">
                  <c:v>2.0156589999999999E-5</c:v>
                </c:pt>
                <c:pt idx="201">
                  <c:v>2.0189959999999999E-5</c:v>
                </c:pt>
                <c:pt idx="202">
                  <c:v>2.022321E-5</c:v>
                </c:pt>
                <c:pt idx="203">
                  <c:v>2.0256340000000001E-5</c:v>
                </c:pt>
                <c:pt idx="204">
                  <c:v>2.0289349999999999E-5</c:v>
                </c:pt>
                <c:pt idx="205">
                  <c:v>2.0322239999999999E-5</c:v>
                </c:pt>
                <c:pt idx="206">
                  <c:v>2.0355010000000001E-5</c:v>
                </c:pt>
                <c:pt idx="207">
                  <c:v>2.0387659999999999E-5</c:v>
                </c:pt>
                <c:pt idx="208">
                  <c:v>2.042018E-5</c:v>
                </c:pt>
                <c:pt idx="209">
                  <c:v>2.0452600000000001E-5</c:v>
                </c:pt>
                <c:pt idx="210">
                  <c:v>2.0484900000000001E-5</c:v>
                </c:pt>
                <c:pt idx="211">
                  <c:v>2.0517079999999999E-5</c:v>
                </c:pt>
                <c:pt idx="212">
                  <c:v>2.054916E-5</c:v>
                </c:pt>
                <c:pt idx="213">
                  <c:v>2.0581109999999999E-5</c:v>
                </c:pt>
                <c:pt idx="214">
                  <c:v>2.0612969999999999E-5</c:v>
                </c:pt>
                <c:pt idx="215">
                  <c:v>2.0644699999999999E-5</c:v>
                </c:pt>
                <c:pt idx="216">
                  <c:v>2.0676329999999999E-5</c:v>
                </c:pt>
                <c:pt idx="217">
                  <c:v>2.0707849999999999E-5</c:v>
                </c:pt>
                <c:pt idx="218">
                  <c:v>2.073926E-5</c:v>
                </c:pt>
                <c:pt idx="219">
                  <c:v>2.0770569999999999E-5</c:v>
                </c:pt>
                <c:pt idx="220">
                  <c:v>2.0801769999999999E-5</c:v>
                </c:pt>
                <c:pt idx="221">
                  <c:v>2.083287E-5</c:v>
                </c:pt>
                <c:pt idx="222">
                  <c:v>2.0863849999999998E-5</c:v>
                </c:pt>
                <c:pt idx="223">
                  <c:v>2.0894740000000001E-5</c:v>
                </c:pt>
                <c:pt idx="224">
                  <c:v>2.092552E-5</c:v>
                </c:pt>
                <c:pt idx="225">
                  <c:v>2.0956200000000001E-5</c:v>
                </c:pt>
                <c:pt idx="226">
                  <c:v>2.0986779999999999E-5</c:v>
                </c:pt>
                <c:pt idx="227">
                  <c:v>2.101726E-5</c:v>
                </c:pt>
                <c:pt idx="228">
                  <c:v>2.1047640000000001E-5</c:v>
                </c:pt>
                <c:pt idx="229">
                  <c:v>2.1077910000000001E-5</c:v>
                </c:pt>
                <c:pt idx="230">
                  <c:v>2.1108090000000001E-5</c:v>
                </c:pt>
                <c:pt idx="231">
                  <c:v>2.1138179999999999E-5</c:v>
                </c:pt>
                <c:pt idx="232">
                  <c:v>2.1168159999999999E-5</c:v>
                </c:pt>
                <c:pt idx="233">
                  <c:v>2.1198039999999999E-5</c:v>
                </c:pt>
                <c:pt idx="234">
                  <c:v>2.122784E-5</c:v>
                </c:pt>
                <c:pt idx="235">
                  <c:v>2.1257550000000001E-5</c:v>
                </c:pt>
                <c:pt idx="236">
                  <c:v>2.1287159999999999E-5</c:v>
                </c:pt>
                <c:pt idx="237">
                  <c:v>2.131667E-5</c:v>
                </c:pt>
                <c:pt idx="238">
                  <c:v>2.1346099999999999E-5</c:v>
                </c:pt>
                <c:pt idx="239">
                  <c:v>2.1375430000000001E-5</c:v>
                </c:pt>
                <c:pt idx="240">
                  <c:v>2.1404680000000001E-5</c:v>
                </c:pt>
                <c:pt idx="241">
                  <c:v>2.143383E-5</c:v>
                </c:pt>
                <c:pt idx="242">
                  <c:v>2.1462900000000001E-5</c:v>
                </c:pt>
                <c:pt idx="243">
                  <c:v>2.1491870000000001E-5</c:v>
                </c:pt>
                <c:pt idx="244">
                  <c:v>2.1520749999999999E-5</c:v>
                </c:pt>
                <c:pt idx="245">
                  <c:v>2.1549550000000001E-5</c:v>
                </c:pt>
                <c:pt idx="246">
                  <c:v>2.157826E-5</c:v>
                </c:pt>
                <c:pt idx="247">
                  <c:v>2.1606869999999999E-5</c:v>
                </c:pt>
                <c:pt idx="248">
                  <c:v>2.163541E-5</c:v>
                </c:pt>
                <c:pt idx="249">
                  <c:v>2.1663869999999999E-5</c:v>
                </c:pt>
                <c:pt idx="250">
                  <c:v>2.1692230000000001E-5</c:v>
                </c:pt>
              </c:numCache>
            </c:numRef>
          </c:yVal>
          <c:smooth val="1"/>
          <c:extLst>
            <c:ext xmlns:c16="http://schemas.microsoft.com/office/drawing/2014/chart" uri="{C3380CC4-5D6E-409C-BE32-E72D297353CC}">
              <c16:uniqueId val="{00000023-4D4C-4B1C-89A4-3D3AFACA9F2D}"/>
            </c:ext>
          </c:extLst>
        </c:ser>
        <c:ser>
          <c:idx val="36"/>
          <c:order val="36"/>
          <c:tx>
            <c:strRef>
              <c:f>marine01!$AO$1</c:f>
              <c:strCache>
                <c:ptCount val="1"/>
                <c:pt idx="0">
                  <c:v>Dp(4.77978E-07) </c:v>
                </c:pt>
              </c:strCache>
            </c:strRef>
          </c:tx>
          <c:spPr>
            <a:ln w="12700">
              <a:solidFill>
                <a:srgbClr val="FFFF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marine01!$AO$2:$AO$252</c:f>
              <c:numCache>
                <c:formatCode>0.00E+00</c:formatCode>
                <c:ptCount val="251"/>
                <c:pt idx="0">
                  <c:v>1.037254E-6</c:v>
                </c:pt>
                <c:pt idx="1">
                  <c:v>1.1784889999999999E-6</c:v>
                </c:pt>
                <c:pt idx="2">
                  <c:v>1.1995999999999999E-6</c:v>
                </c:pt>
                <c:pt idx="3">
                  <c:v>1.2226059999999999E-6</c:v>
                </c:pt>
                <c:pt idx="4">
                  <c:v>1.2477299999999999E-6</c:v>
                </c:pt>
                <c:pt idx="5">
                  <c:v>1.2752920000000001E-6</c:v>
                </c:pt>
                <c:pt idx="6">
                  <c:v>1.305706E-6</c:v>
                </c:pt>
                <c:pt idx="7">
                  <c:v>1.339498E-6</c:v>
                </c:pt>
                <c:pt idx="8">
                  <c:v>1.3773459999999999E-6</c:v>
                </c:pt>
                <c:pt idx="9">
                  <c:v>1.4201359999999999E-6</c:v>
                </c:pt>
                <c:pt idx="10">
                  <c:v>1.469052E-6</c:v>
                </c:pt>
                <c:pt idx="11">
                  <c:v>1.525704E-6</c:v>
                </c:pt>
                <c:pt idx="12">
                  <c:v>1.5923260000000001E-6</c:v>
                </c:pt>
                <c:pt idx="13">
                  <c:v>1.6721470000000001E-6</c:v>
                </c:pt>
                <c:pt idx="14">
                  <c:v>1.769876E-6</c:v>
                </c:pt>
                <c:pt idx="15">
                  <c:v>1.8925859999999999E-6</c:v>
                </c:pt>
                <c:pt idx="16">
                  <c:v>2.0510189999999998E-6</c:v>
                </c:pt>
                <c:pt idx="17">
                  <c:v>2.2612180000000001E-6</c:v>
                </c:pt>
                <c:pt idx="18">
                  <c:v>2.5453840000000002E-6</c:v>
                </c:pt>
                <c:pt idx="19">
                  <c:v>2.929689E-6</c:v>
                </c:pt>
                <c:pt idx="20">
                  <c:v>3.4385230000000002E-6</c:v>
                </c:pt>
                <c:pt idx="21">
                  <c:v>4.0731739999999999E-6</c:v>
                </c:pt>
                <c:pt idx="22">
                  <c:v>4.8077020000000002E-6</c:v>
                </c:pt>
                <c:pt idx="23">
                  <c:v>5.588872E-6</c:v>
                </c:pt>
                <c:pt idx="24">
                  <c:v>6.3515000000000001E-6</c:v>
                </c:pt>
                <c:pt idx="25">
                  <c:v>7.0404829999999999E-6</c:v>
                </c:pt>
                <c:pt idx="26">
                  <c:v>7.6274650000000003E-6</c:v>
                </c:pt>
                <c:pt idx="27">
                  <c:v>8.1116549999999992E-6</c:v>
                </c:pt>
                <c:pt idx="28">
                  <c:v>8.5091589999999993E-6</c:v>
                </c:pt>
                <c:pt idx="29">
                  <c:v>8.8406600000000005E-6</c:v>
                </c:pt>
                <c:pt idx="30">
                  <c:v>9.1242520000000004E-6</c:v>
                </c:pt>
                <c:pt idx="31">
                  <c:v>9.3737680000000007E-6</c:v>
                </c:pt>
                <c:pt idx="32">
                  <c:v>9.5988980000000001E-6</c:v>
                </c:pt>
                <c:pt idx="33">
                  <c:v>9.8059629999999994E-6</c:v>
                </c:pt>
                <c:pt idx="34">
                  <c:v>9.9991049999999992E-6</c:v>
                </c:pt>
                <c:pt idx="35">
                  <c:v>1.0181090000000001E-5</c:v>
                </c:pt>
                <c:pt idx="36">
                  <c:v>1.0353800000000001E-5</c:v>
                </c:pt>
                <c:pt idx="37">
                  <c:v>1.0518570000000001E-5</c:v>
                </c:pt>
                <c:pt idx="38">
                  <c:v>1.067642E-5</c:v>
                </c:pt>
                <c:pt idx="39">
                  <c:v>1.082812E-5</c:v>
                </c:pt>
                <c:pt idx="40">
                  <c:v>1.097428E-5</c:v>
                </c:pt>
                <c:pt idx="41">
                  <c:v>1.1115409999999999E-5</c:v>
                </c:pt>
                <c:pt idx="42">
                  <c:v>1.1251989999999999E-5</c:v>
                </c:pt>
                <c:pt idx="43">
                  <c:v>1.1384379999999999E-5</c:v>
                </c:pt>
                <c:pt idx="44">
                  <c:v>1.1512899999999999E-5</c:v>
                </c:pt>
                <c:pt idx="45">
                  <c:v>1.163784E-5</c:v>
                </c:pt>
                <c:pt idx="46">
                  <c:v>1.175945E-5</c:v>
                </c:pt>
                <c:pt idx="47">
                  <c:v>1.187794E-5</c:v>
                </c:pt>
                <c:pt idx="48">
                  <c:v>1.19935E-5</c:v>
                </c:pt>
                <c:pt idx="49">
                  <c:v>1.2106319999999999E-5</c:v>
                </c:pt>
                <c:pt idx="50">
                  <c:v>1.221658E-5</c:v>
                </c:pt>
                <c:pt idx="51">
                  <c:v>1.23244E-5</c:v>
                </c:pt>
                <c:pt idx="52">
                  <c:v>1.242998E-5</c:v>
                </c:pt>
                <c:pt idx="53">
                  <c:v>1.2533349999999999E-5</c:v>
                </c:pt>
                <c:pt idx="54">
                  <c:v>1.2634699999999999E-5</c:v>
                </c:pt>
                <c:pt idx="55">
                  <c:v>1.2734079999999999E-5</c:v>
                </c:pt>
                <c:pt idx="56">
                  <c:v>1.283161E-5</c:v>
                </c:pt>
                <c:pt idx="57">
                  <c:v>1.292739E-5</c:v>
                </c:pt>
                <c:pt idx="58">
                  <c:v>1.3021409999999999E-5</c:v>
                </c:pt>
                <c:pt idx="59">
                  <c:v>1.311383E-5</c:v>
                </c:pt>
                <c:pt idx="60">
                  <c:v>1.320474E-5</c:v>
                </c:pt>
                <c:pt idx="61">
                  <c:v>1.3294130000000001E-5</c:v>
                </c:pt>
                <c:pt idx="62">
                  <c:v>1.3382109999999999E-5</c:v>
                </c:pt>
                <c:pt idx="63">
                  <c:v>1.3468709999999999E-5</c:v>
                </c:pt>
                <c:pt idx="64">
                  <c:v>1.3553999999999999E-5</c:v>
                </c:pt>
                <c:pt idx="65">
                  <c:v>1.363802E-5</c:v>
                </c:pt>
                <c:pt idx="66">
                  <c:v>1.3720820000000001E-5</c:v>
                </c:pt>
                <c:pt idx="67">
                  <c:v>1.3802430000000001E-5</c:v>
                </c:pt>
                <c:pt idx="68">
                  <c:v>1.3882900000000001E-5</c:v>
                </c:pt>
                <c:pt idx="69">
                  <c:v>1.39623E-5</c:v>
                </c:pt>
                <c:pt idx="70">
                  <c:v>1.4040650000000001E-5</c:v>
                </c:pt>
                <c:pt idx="71">
                  <c:v>1.4117970000000001E-5</c:v>
                </c:pt>
                <c:pt idx="72">
                  <c:v>1.4194300000000001E-5</c:v>
                </c:pt>
                <c:pt idx="73">
                  <c:v>1.4269660000000001E-5</c:v>
                </c:pt>
                <c:pt idx="74">
                  <c:v>1.434409E-5</c:v>
                </c:pt>
                <c:pt idx="75">
                  <c:v>1.441762E-5</c:v>
                </c:pt>
                <c:pt idx="76">
                  <c:v>1.4490279999999999E-5</c:v>
                </c:pt>
                <c:pt idx="77">
                  <c:v>1.456211E-5</c:v>
                </c:pt>
                <c:pt idx="78">
                  <c:v>1.463309E-5</c:v>
                </c:pt>
                <c:pt idx="79">
                  <c:v>1.47033E-5</c:v>
                </c:pt>
                <c:pt idx="80">
                  <c:v>1.477273E-5</c:v>
                </c:pt>
                <c:pt idx="81">
                  <c:v>1.4841389999999999E-5</c:v>
                </c:pt>
                <c:pt idx="82">
                  <c:v>1.490935E-5</c:v>
                </c:pt>
                <c:pt idx="83">
                  <c:v>1.497658E-5</c:v>
                </c:pt>
                <c:pt idx="84">
                  <c:v>1.5043110000000001E-5</c:v>
                </c:pt>
                <c:pt idx="85">
                  <c:v>1.5108959999999999E-5</c:v>
                </c:pt>
                <c:pt idx="86">
                  <c:v>1.517416E-5</c:v>
                </c:pt>
                <c:pt idx="87">
                  <c:v>1.523869E-5</c:v>
                </c:pt>
                <c:pt idx="88">
                  <c:v>1.5302609999999999E-5</c:v>
                </c:pt>
                <c:pt idx="89">
                  <c:v>1.5365909999999999E-5</c:v>
                </c:pt>
                <c:pt idx="90">
                  <c:v>1.5428620000000001E-5</c:v>
                </c:pt>
                <c:pt idx="91">
                  <c:v>1.5490729999999999E-5</c:v>
                </c:pt>
                <c:pt idx="92">
                  <c:v>1.5552270000000001E-5</c:v>
                </c:pt>
                <c:pt idx="93">
                  <c:v>1.5613250000000002E-5</c:v>
                </c:pt>
                <c:pt idx="94">
                  <c:v>1.5673690000000001E-5</c:v>
                </c:pt>
                <c:pt idx="95">
                  <c:v>1.5733569999999999E-5</c:v>
                </c:pt>
                <c:pt idx="96">
                  <c:v>1.5792949999999999E-5</c:v>
                </c:pt>
                <c:pt idx="97">
                  <c:v>1.5851820000000001E-5</c:v>
                </c:pt>
                <c:pt idx="98">
                  <c:v>1.5910180000000001E-5</c:v>
                </c:pt>
                <c:pt idx="99">
                  <c:v>1.5968060000000001E-5</c:v>
                </c:pt>
                <c:pt idx="100">
                  <c:v>1.6025429999999999E-5</c:v>
                </c:pt>
                <c:pt idx="101">
                  <c:v>1.6082360000000001E-5</c:v>
                </c:pt>
                <c:pt idx="102">
                  <c:v>1.613882E-5</c:v>
                </c:pt>
                <c:pt idx="103">
                  <c:v>1.6194839999999999E-5</c:v>
                </c:pt>
                <c:pt idx="104">
                  <c:v>1.625041E-5</c:v>
                </c:pt>
                <c:pt idx="105">
                  <c:v>1.6305549999999998E-5</c:v>
                </c:pt>
                <c:pt idx="106">
                  <c:v>1.636025E-5</c:v>
                </c:pt>
                <c:pt idx="107">
                  <c:v>1.641455E-5</c:v>
                </c:pt>
                <c:pt idx="108">
                  <c:v>1.6468460000000001E-5</c:v>
                </c:pt>
                <c:pt idx="109">
                  <c:v>1.652192E-5</c:v>
                </c:pt>
                <c:pt idx="110">
                  <c:v>1.6574989999999999E-5</c:v>
                </c:pt>
                <c:pt idx="111">
                  <c:v>1.6627689999999999E-5</c:v>
                </c:pt>
                <c:pt idx="112">
                  <c:v>1.668E-5</c:v>
                </c:pt>
                <c:pt idx="113">
                  <c:v>1.6731940000000001E-5</c:v>
                </c:pt>
                <c:pt idx="114">
                  <c:v>1.6783520000000001E-5</c:v>
                </c:pt>
                <c:pt idx="115">
                  <c:v>1.6834720000000001E-5</c:v>
                </c:pt>
                <c:pt idx="116">
                  <c:v>1.688556E-5</c:v>
                </c:pt>
                <c:pt idx="117">
                  <c:v>1.6936080000000001E-5</c:v>
                </c:pt>
                <c:pt idx="118">
                  <c:v>1.698625E-5</c:v>
                </c:pt>
                <c:pt idx="119">
                  <c:v>1.703609E-5</c:v>
                </c:pt>
                <c:pt idx="120">
                  <c:v>1.7085600000000001E-5</c:v>
                </c:pt>
                <c:pt idx="121">
                  <c:v>1.7134779999999999E-5</c:v>
                </c:pt>
                <c:pt idx="122">
                  <c:v>1.7183620000000001E-5</c:v>
                </c:pt>
                <c:pt idx="123">
                  <c:v>1.7232169999999999E-5</c:v>
                </c:pt>
                <c:pt idx="124">
                  <c:v>1.728038E-5</c:v>
                </c:pt>
                <c:pt idx="125">
                  <c:v>1.7328319999999999E-5</c:v>
                </c:pt>
                <c:pt idx="126">
                  <c:v>1.737594E-5</c:v>
                </c:pt>
                <c:pt idx="127">
                  <c:v>1.7423280000000002E-5</c:v>
                </c:pt>
                <c:pt idx="128">
                  <c:v>1.7470319999999999E-5</c:v>
                </c:pt>
                <c:pt idx="129">
                  <c:v>1.751707E-5</c:v>
                </c:pt>
                <c:pt idx="130">
                  <c:v>1.756352E-5</c:v>
                </c:pt>
                <c:pt idx="131">
                  <c:v>1.7609709999999999E-5</c:v>
                </c:pt>
                <c:pt idx="132">
                  <c:v>1.7655610000000002E-5</c:v>
                </c:pt>
                <c:pt idx="133">
                  <c:v>1.7701239999999999E-5</c:v>
                </c:pt>
                <c:pt idx="134">
                  <c:v>1.77466E-5</c:v>
                </c:pt>
                <c:pt idx="135">
                  <c:v>1.7791700000000001E-5</c:v>
                </c:pt>
                <c:pt idx="136">
                  <c:v>1.7836550000000001E-5</c:v>
                </c:pt>
                <c:pt idx="137">
                  <c:v>1.7881169999999999E-5</c:v>
                </c:pt>
                <c:pt idx="138">
                  <c:v>1.792551E-5</c:v>
                </c:pt>
                <c:pt idx="139">
                  <c:v>1.7969609999999999E-5</c:v>
                </c:pt>
                <c:pt idx="140">
                  <c:v>1.8013470000000001E-5</c:v>
                </c:pt>
                <c:pt idx="141">
                  <c:v>1.805709E-5</c:v>
                </c:pt>
                <c:pt idx="142">
                  <c:v>1.810044E-5</c:v>
                </c:pt>
                <c:pt idx="143">
                  <c:v>1.814359E-5</c:v>
                </c:pt>
                <c:pt idx="144">
                  <c:v>1.8186499999999999E-5</c:v>
                </c:pt>
                <c:pt idx="145">
                  <c:v>1.8229169999999999E-5</c:v>
                </c:pt>
                <c:pt idx="146">
                  <c:v>1.8271629999999998E-5</c:v>
                </c:pt>
                <c:pt idx="147">
                  <c:v>1.8313860000000002E-5</c:v>
                </c:pt>
                <c:pt idx="148">
                  <c:v>1.8355850000000001E-5</c:v>
                </c:pt>
                <c:pt idx="149">
                  <c:v>1.8397659999999999E-5</c:v>
                </c:pt>
                <c:pt idx="150">
                  <c:v>1.8439219999999999E-5</c:v>
                </c:pt>
                <c:pt idx="151">
                  <c:v>1.8480600000000001E-5</c:v>
                </c:pt>
                <c:pt idx="152">
                  <c:v>1.852176E-5</c:v>
                </c:pt>
                <c:pt idx="153">
                  <c:v>1.8562709999999998E-5</c:v>
                </c:pt>
                <c:pt idx="154">
                  <c:v>1.8603449999999999E-5</c:v>
                </c:pt>
                <c:pt idx="155">
                  <c:v>1.8643979999999998E-5</c:v>
                </c:pt>
                <c:pt idx="156">
                  <c:v>1.8684339999999999E-5</c:v>
                </c:pt>
                <c:pt idx="157">
                  <c:v>1.8724489999999999E-5</c:v>
                </c:pt>
                <c:pt idx="158">
                  <c:v>1.8764439999999999E-5</c:v>
                </c:pt>
                <c:pt idx="159">
                  <c:v>1.8804199999999999E-5</c:v>
                </c:pt>
                <c:pt idx="160">
                  <c:v>1.8843779999999999E-5</c:v>
                </c:pt>
                <c:pt idx="161">
                  <c:v>1.888316E-5</c:v>
                </c:pt>
                <c:pt idx="162">
                  <c:v>1.8922360000000001E-5</c:v>
                </c:pt>
                <c:pt idx="163">
                  <c:v>1.896138E-5</c:v>
                </c:pt>
                <c:pt idx="164">
                  <c:v>1.9000209999999999E-5</c:v>
                </c:pt>
                <c:pt idx="165">
                  <c:v>1.9038859999999999E-5</c:v>
                </c:pt>
                <c:pt idx="166">
                  <c:v>1.907733E-5</c:v>
                </c:pt>
                <c:pt idx="167">
                  <c:v>1.9115619999999998E-5</c:v>
                </c:pt>
                <c:pt idx="168">
                  <c:v>1.9153749999999999E-5</c:v>
                </c:pt>
                <c:pt idx="169">
                  <c:v>1.9191709999999999E-5</c:v>
                </c:pt>
                <c:pt idx="170">
                  <c:v>1.9229489999999999E-5</c:v>
                </c:pt>
                <c:pt idx="171">
                  <c:v>1.9267110000000001E-5</c:v>
                </c:pt>
                <c:pt idx="172">
                  <c:v>1.9304559999999999E-5</c:v>
                </c:pt>
                <c:pt idx="173">
                  <c:v>1.9341840000000001E-5</c:v>
                </c:pt>
                <c:pt idx="174">
                  <c:v>1.9378959999999999E-5</c:v>
                </c:pt>
                <c:pt idx="175">
                  <c:v>1.9415940000000001E-5</c:v>
                </c:pt>
                <c:pt idx="176">
                  <c:v>1.945274E-5</c:v>
                </c:pt>
                <c:pt idx="177">
                  <c:v>1.9489379999999999E-5</c:v>
                </c:pt>
                <c:pt idx="178">
                  <c:v>1.952587E-5</c:v>
                </c:pt>
                <c:pt idx="179">
                  <c:v>1.9562210000000001E-5</c:v>
                </c:pt>
                <c:pt idx="180">
                  <c:v>1.9598399999999999E-5</c:v>
                </c:pt>
                <c:pt idx="181">
                  <c:v>1.9634430000000002E-5</c:v>
                </c:pt>
                <c:pt idx="182">
                  <c:v>1.9670319999999998E-5</c:v>
                </c:pt>
                <c:pt idx="183">
                  <c:v>1.9706050000000001E-5</c:v>
                </c:pt>
                <c:pt idx="184">
                  <c:v>1.974164E-5</c:v>
                </c:pt>
                <c:pt idx="185">
                  <c:v>1.9777079999999999E-5</c:v>
                </c:pt>
                <c:pt idx="186">
                  <c:v>1.9812370000000002E-5</c:v>
                </c:pt>
                <c:pt idx="187">
                  <c:v>1.9847530000000001E-5</c:v>
                </c:pt>
                <c:pt idx="188">
                  <c:v>1.9882550000000002E-5</c:v>
                </c:pt>
                <c:pt idx="189">
                  <c:v>1.9917429999999999E-5</c:v>
                </c:pt>
                <c:pt idx="190">
                  <c:v>1.995217E-5</c:v>
                </c:pt>
                <c:pt idx="191">
                  <c:v>1.9986770000000001E-5</c:v>
                </c:pt>
                <c:pt idx="192">
                  <c:v>2.0021229999999999E-5</c:v>
                </c:pt>
                <c:pt idx="193">
                  <c:v>2.0055569999999999E-5</c:v>
                </c:pt>
                <c:pt idx="194">
                  <c:v>2.008977E-5</c:v>
                </c:pt>
                <c:pt idx="195">
                  <c:v>2.0123830000000001E-5</c:v>
                </c:pt>
                <c:pt idx="196">
                  <c:v>2.0157759999999999E-5</c:v>
                </c:pt>
                <c:pt idx="197">
                  <c:v>2.0191559999999999E-5</c:v>
                </c:pt>
                <c:pt idx="198">
                  <c:v>2.0225250000000001E-5</c:v>
                </c:pt>
                <c:pt idx="199">
                  <c:v>2.02588E-5</c:v>
                </c:pt>
                <c:pt idx="200">
                  <c:v>2.0292240000000001E-5</c:v>
                </c:pt>
                <c:pt idx="201">
                  <c:v>2.0325529999999999E-5</c:v>
                </c:pt>
                <c:pt idx="202">
                  <c:v>2.0358709999999999E-5</c:v>
                </c:pt>
                <c:pt idx="203">
                  <c:v>2.0391760000000001E-5</c:v>
                </c:pt>
                <c:pt idx="204">
                  <c:v>2.0424700000000001E-5</c:v>
                </c:pt>
                <c:pt idx="205">
                  <c:v>2.0457509999999999E-5</c:v>
                </c:pt>
                <c:pt idx="206">
                  <c:v>2.0490199999999999E-5</c:v>
                </c:pt>
                <c:pt idx="207">
                  <c:v>2.0522780000000001E-5</c:v>
                </c:pt>
                <c:pt idx="208">
                  <c:v>2.0555239999999999E-5</c:v>
                </c:pt>
                <c:pt idx="209">
                  <c:v>2.0587580000000001E-5</c:v>
                </c:pt>
                <c:pt idx="210">
                  <c:v>2.0619799999999999E-5</c:v>
                </c:pt>
                <c:pt idx="211">
                  <c:v>2.0651909999999999E-5</c:v>
                </c:pt>
                <c:pt idx="212">
                  <c:v>2.0683920000000002E-5</c:v>
                </c:pt>
                <c:pt idx="213">
                  <c:v>2.0715799999999999E-5</c:v>
                </c:pt>
                <c:pt idx="214">
                  <c:v>2.074758E-5</c:v>
                </c:pt>
                <c:pt idx="215">
                  <c:v>2.0779239999999999E-5</c:v>
                </c:pt>
                <c:pt idx="216">
                  <c:v>2.0810810000000001E-5</c:v>
                </c:pt>
                <c:pt idx="217">
                  <c:v>2.0842249999999999E-5</c:v>
                </c:pt>
                <c:pt idx="218">
                  <c:v>2.0873589999999999E-5</c:v>
                </c:pt>
                <c:pt idx="219">
                  <c:v>2.0904829999999999E-5</c:v>
                </c:pt>
                <c:pt idx="220">
                  <c:v>2.0935960000000001E-5</c:v>
                </c:pt>
                <c:pt idx="221">
                  <c:v>2.096699E-5</c:v>
                </c:pt>
                <c:pt idx="222">
                  <c:v>2.0997909999999998E-5</c:v>
                </c:pt>
                <c:pt idx="223">
                  <c:v>2.1028719999999999E-5</c:v>
                </c:pt>
                <c:pt idx="224">
                  <c:v>2.105944E-5</c:v>
                </c:pt>
                <c:pt idx="225">
                  <c:v>2.109005E-5</c:v>
                </c:pt>
                <c:pt idx="226">
                  <c:v>2.112056E-5</c:v>
                </c:pt>
                <c:pt idx="227">
                  <c:v>2.1150969999999999E-5</c:v>
                </c:pt>
                <c:pt idx="228">
                  <c:v>2.1181289999999999E-5</c:v>
                </c:pt>
                <c:pt idx="229">
                  <c:v>2.1211490000000001E-5</c:v>
                </c:pt>
                <c:pt idx="230">
                  <c:v>2.12416E-5</c:v>
                </c:pt>
                <c:pt idx="231">
                  <c:v>2.127163E-5</c:v>
                </c:pt>
                <c:pt idx="232">
                  <c:v>2.1301539999999999E-5</c:v>
                </c:pt>
                <c:pt idx="233">
                  <c:v>2.1331360000000001E-5</c:v>
                </c:pt>
                <c:pt idx="234">
                  <c:v>2.136109E-5</c:v>
                </c:pt>
                <c:pt idx="235">
                  <c:v>2.139073E-5</c:v>
                </c:pt>
                <c:pt idx="236">
                  <c:v>2.1420280000000001E-5</c:v>
                </c:pt>
                <c:pt idx="237">
                  <c:v>2.1449730000000001E-5</c:v>
                </c:pt>
                <c:pt idx="238">
                  <c:v>2.1479089999999998E-5</c:v>
                </c:pt>
                <c:pt idx="239">
                  <c:v>2.150836E-5</c:v>
                </c:pt>
                <c:pt idx="240">
                  <c:v>2.1537540000000001E-5</c:v>
                </c:pt>
                <c:pt idx="241">
                  <c:v>2.156663E-5</c:v>
                </c:pt>
                <c:pt idx="242">
                  <c:v>2.159564E-5</c:v>
                </c:pt>
                <c:pt idx="243">
                  <c:v>2.1624549999999999E-5</c:v>
                </c:pt>
                <c:pt idx="244">
                  <c:v>2.1653359999999999E-5</c:v>
                </c:pt>
                <c:pt idx="245">
                  <c:v>2.16821E-5</c:v>
                </c:pt>
                <c:pt idx="246">
                  <c:v>2.1710740000000001E-5</c:v>
                </c:pt>
                <c:pt idx="247">
                  <c:v>2.17393E-5</c:v>
                </c:pt>
                <c:pt idx="248">
                  <c:v>2.176777E-5</c:v>
                </c:pt>
                <c:pt idx="249">
                  <c:v>2.1796170000000001E-5</c:v>
                </c:pt>
                <c:pt idx="250">
                  <c:v>2.1824469999999999E-5</c:v>
                </c:pt>
              </c:numCache>
            </c:numRef>
          </c:yVal>
          <c:smooth val="1"/>
          <c:extLst>
            <c:ext xmlns:c16="http://schemas.microsoft.com/office/drawing/2014/chart" uri="{C3380CC4-5D6E-409C-BE32-E72D297353CC}">
              <c16:uniqueId val="{00000024-4D4C-4B1C-89A4-3D3AFACA9F2D}"/>
            </c:ext>
          </c:extLst>
        </c:ser>
        <c:ser>
          <c:idx val="37"/>
          <c:order val="37"/>
          <c:tx>
            <c:strRef>
              <c:f>marine01!$AP$1</c:f>
              <c:strCache>
                <c:ptCount val="1"/>
                <c:pt idx="0">
                  <c:v>Dp(5.24294E-07) </c:v>
                </c:pt>
              </c:strCache>
            </c:strRef>
          </c:tx>
          <c:spPr>
            <a:ln w="12700">
              <a:solidFill>
                <a:srgbClr val="FF00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marine01!$AP$2:$AP$252</c:f>
              <c:numCache>
                <c:formatCode>0.00E+00</c:formatCode>
                <c:ptCount val="251"/>
                <c:pt idx="0">
                  <c:v>1.141155E-6</c:v>
                </c:pt>
                <c:pt idx="1">
                  <c:v>1.2944799999999999E-6</c:v>
                </c:pt>
                <c:pt idx="2">
                  <c:v>1.3177469999999999E-6</c:v>
                </c:pt>
                <c:pt idx="3">
                  <c:v>1.3431060000000001E-6</c:v>
                </c:pt>
                <c:pt idx="4">
                  <c:v>1.3708019999999999E-6</c:v>
                </c:pt>
                <c:pt idx="5">
                  <c:v>1.4011879999999999E-6</c:v>
                </c:pt>
                <c:pt idx="6">
                  <c:v>1.4347190000000001E-6</c:v>
                </c:pt>
                <c:pt idx="7">
                  <c:v>1.471975E-6</c:v>
                </c:pt>
                <c:pt idx="8">
                  <c:v>1.513699E-6</c:v>
                </c:pt>
                <c:pt idx="9">
                  <c:v>1.560863E-6</c:v>
                </c:pt>
                <c:pt idx="10">
                  <c:v>1.6147589999999999E-6</c:v>
                </c:pt>
                <c:pt idx="11">
                  <c:v>1.677137E-6</c:v>
                </c:pt>
                <c:pt idx="12">
                  <c:v>1.750414E-6</c:v>
                </c:pt>
                <c:pt idx="13">
                  <c:v>1.838046E-6</c:v>
                </c:pt>
                <c:pt idx="14">
                  <c:v>1.9450119999999999E-6</c:v>
                </c:pt>
                <c:pt idx="15">
                  <c:v>2.078657E-6</c:v>
                </c:pt>
                <c:pt idx="16">
                  <c:v>2.2498500000000002E-6</c:v>
                </c:pt>
                <c:pt idx="17">
                  <c:v>2.474287E-6</c:v>
                </c:pt>
                <c:pt idx="18">
                  <c:v>2.7727869999999998E-6</c:v>
                </c:pt>
                <c:pt idx="19">
                  <c:v>3.1687970000000002E-6</c:v>
                </c:pt>
                <c:pt idx="20">
                  <c:v>3.6835489999999998E-6</c:v>
                </c:pt>
                <c:pt idx="21">
                  <c:v>4.3167590000000003E-6</c:v>
                </c:pt>
                <c:pt idx="22">
                  <c:v>5.0438680000000001E-6</c:v>
                </c:pt>
                <c:pt idx="23">
                  <c:v>5.8147020000000001E-6</c:v>
                </c:pt>
                <c:pt idx="24">
                  <c:v>6.566901E-6</c:v>
                </c:pt>
                <c:pt idx="25">
                  <c:v>7.2469890000000001E-6</c:v>
                </c:pt>
                <c:pt idx="26">
                  <c:v>7.8271E-6</c:v>
                </c:pt>
                <c:pt idx="27">
                  <c:v>8.3062520000000008E-6</c:v>
                </c:pt>
                <c:pt idx="28">
                  <c:v>8.7001179999999992E-6</c:v>
                </c:pt>
                <c:pt idx="29">
                  <c:v>9.0289560000000008E-6</c:v>
                </c:pt>
                <c:pt idx="30">
                  <c:v>9.3105399999999995E-6</c:v>
                </c:pt>
                <c:pt idx="31">
                  <c:v>9.5584770000000005E-6</c:v>
                </c:pt>
                <c:pt idx="32">
                  <c:v>9.7823100000000002E-6</c:v>
                </c:pt>
                <c:pt idx="33">
                  <c:v>9.9882700000000002E-6</c:v>
                </c:pt>
                <c:pt idx="34">
                  <c:v>1.0180439999999999E-5</c:v>
                </c:pt>
                <c:pt idx="35">
                  <c:v>1.036156E-5</c:v>
                </c:pt>
                <c:pt idx="36">
                  <c:v>1.053348E-5</c:v>
                </c:pt>
                <c:pt idx="37">
                  <c:v>1.0697529999999999E-5</c:v>
                </c:pt>
                <c:pt idx="38">
                  <c:v>1.08547E-5</c:v>
                </c:pt>
                <c:pt idx="39">
                  <c:v>1.100577E-5</c:v>
                </c:pt>
                <c:pt idx="40">
                  <c:v>1.1151340000000001E-5</c:v>
                </c:pt>
                <c:pt idx="41">
                  <c:v>1.1291899999999999E-5</c:v>
                </c:pt>
                <c:pt idx="42">
                  <c:v>1.142796E-5</c:v>
                </c:pt>
                <c:pt idx="43">
                  <c:v>1.1559850000000001E-5</c:v>
                </c:pt>
                <c:pt idx="44">
                  <c:v>1.168789E-5</c:v>
                </c:pt>
                <c:pt idx="45">
                  <c:v>1.181237E-5</c:v>
                </c:pt>
                <c:pt idx="46">
                  <c:v>1.1933530000000001E-5</c:v>
                </c:pt>
                <c:pt idx="47">
                  <c:v>1.2051610000000001E-5</c:v>
                </c:pt>
                <c:pt idx="48">
                  <c:v>1.2166760000000001E-5</c:v>
                </c:pt>
                <c:pt idx="49">
                  <c:v>1.227918E-5</c:v>
                </c:pt>
                <c:pt idx="50">
                  <c:v>1.238906E-5</c:v>
                </c:pt>
                <c:pt idx="51">
                  <c:v>1.249653E-5</c:v>
                </c:pt>
                <c:pt idx="52">
                  <c:v>1.260175E-5</c:v>
                </c:pt>
                <c:pt idx="53">
                  <c:v>1.2704779999999999E-5</c:v>
                </c:pt>
                <c:pt idx="54">
                  <c:v>1.28058E-5</c:v>
                </c:pt>
                <c:pt idx="55">
                  <c:v>1.2904850000000001E-5</c:v>
                </c:pt>
                <c:pt idx="56">
                  <c:v>1.300207E-5</c:v>
                </c:pt>
                <c:pt idx="57">
                  <c:v>1.3097540000000001E-5</c:v>
                </c:pt>
                <c:pt idx="58">
                  <c:v>1.3191260000000001E-5</c:v>
                </c:pt>
                <c:pt idx="59">
                  <c:v>1.328339E-5</c:v>
                </c:pt>
                <c:pt idx="60">
                  <c:v>1.3374020000000001E-5</c:v>
                </c:pt>
                <c:pt idx="61">
                  <c:v>1.346313E-5</c:v>
                </c:pt>
                <c:pt idx="62">
                  <c:v>1.3550849999999999E-5</c:v>
                </c:pt>
                <c:pt idx="63">
                  <c:v>1.363717E-5</c:v>
                </c:pt>
                <c:pt idx="64">
                  <c:v>1.372221E-5</c:v>
                </c:pt>
                <c:pt idx="65">
                  <c:v>1.3805969999999999E-5</c:v>
                </c:pt>
                <c:pt idx="66">
                  <c:v>1.388853E-5</c:v>
                </c:pt>
                <c:pt idx="67">
                  <c:v>1.3969889999999999E-5</c:v>
                </c:pt>
                <c:pt idx="68">
                  <c:v>1.4050119999999999E-5</c:v>
                </c:pt>
                <c:pt idx="69">
                  <c:v>1.412929E-5</c:v>
                </c:pt>
                <c:pt idx="70">
                  <c:v>1.420741E-5</c:v>
                </c:pt>
                <c:pt idx="71">
                  <c:v>1.42845E-5</c:v>
                </c:pt>
                <c:pt idx="72">
                  <c:v>1.436061E-5</c:v>
                </c:pt>
                <c:pt idx="73">
                  <c:v>1.443575E-5</c:v>
                </c:pt>
                <c:pt idx="74">
                  <c:v>1.450997E-5</c:v>
                </c:pt>
                <c:pt idx="75">
                  <c:v>1.4583290000000001E-5</c:v>
                </c:pt>
                <c:pt idx="76">
                  <c:v>1.465574E-5</c:v>
                </c:pt>
                <c:pt idx="77">
                  <c:v>1.472737E-5</c:v>
                </c:pt>
                <c:pt idx="78">
                  <c:v>1.479815E-5</c:v>
                </c:pt>
                <c:pt idx="79">
                  <c:v>1.486816E-5</c:v>
                </c:pt>
                <c:pt idx="80">
                  <c:v>1.49374E-5</c:v>
                </c:pt>
                <c:pt idx="81">
                  <c:v>1.5005869999999999E-5</c:v>
                </c:pt>
                <c:pt idx="82">
                  <c:v>1.507363E-5</c:v>
                </c:pt>
                <c:pt idx="83">
                  <c:v>1.5140679999999999E-5</c:v>
                </c:pt>
                <c:pt idx="84">
                  <c:v>1.520702E-5</c:v>
                </c:pt>
                <c:pt idx="85">
                  <c:v>1.52727E-5</c:v>
                </c:pt>
                <c:pt idx="86">
                  <c:v>1.5337710000000001E-5</c:v>
                </c:pt>
                <c:pt idx="87">
                  <c:v>1.5402070000000001E-5</c:v>
                </c:pt>
                <c:pt idx="88">
                  <c:v>1.5465810000000001E-5</c:v>
                </c:pt>
                <c:pt idx="89">
                  <c:v>1.5528939999999999E-5</c:v>
                </c:pt>
                <c:pt idx="90">
                  <c:v>1.559148E-5</c:v>
                </c:pt>
                <c:pt idx="91">
                  <c:v>1.565343E-5</c:v>
                </c:pt>
                <c:pt idx="92">
                  <c:v>1.5714800000000001E-5</c:v>
                </c:pt>
                <c:pt idx="93">
                  <c:v>1.577562E-5</c:v>
                </c:pt>
                <c:pt idx="94">
                  <c:v>1.5835890000000001E-5</c:v>
                </c:pt>
                <c:pt idx="95">
                  <c:v>1.5895619999999999E-5</c:v>
                </c:pt>
                <c:pt idx="96">
                  <c:v>1.5954840000000001E-5</c:v>
                </c:pt>
                <c:pt idx="97">
                  <c:v>1.6013549999999998E-5</c:v>
                </c:pt>
                <c:pt idx="98">
                  <c:v>1.6071750000000001E-5</c:v>
                </c:pt>
                <c:pt idx="99">
                  <c:v>1.6129480000000001E-5</c:v>
                </c:pt>
                <c:pt idx="100">
                  <c:v>1.6186699999999999E-5</c:v>
                </c:pt>
                <c:pt idx="101">
                  <c:v>1.624348E-5</c:v>
                </c:pt>
                <c:pt idx="102">
                  <c:v>1.6299789999999999E-5</c:v>
                </c:pt>
                <c:pt idx="103">
                  <c:v>1.6355670000000001E-5</c:v>
                </c:pt>
                <c:pt idx="104">
                  <c:v>1.6411099999999999E-5</c:v>
                </c:pt>
                <c:pt idx="105">
                  <c:v>1.6466090000000001E-5</c:v>
                </c:pt>
                <c:pt idx="106">
                  <c:v>1.6520649999999999E-5</c:v>
                </c:pt>
                <c:pt idx="107">
                  <c:v>1.657481E-5</c:v>
                </c:pt>
                <c:pt idx="108">
                  <c:v>1.6628580000000001E-5</c:v>
                </c:pt>
                <c:pt idx="109">
                  <c:v>1.66819E-5</c:v>
                </c:pt>
                <c:pt idx="110">
                  <c:v>1.673483E-5</c:v>
                </c:pt>
                <c:pt idx="111">
                  <c:v>1.6787400000000001E-5</c:v>
                </c:pt>
                <c:pt idx="112">
                  <c:v>1.6839579999999999E-5</c:v>
                </c:pt>
                <c:pt idx="113">
                  <c:v>1.6891390000000002E-5</c:v>
                </c:pt>
                <c:pt idx="114">
                  <c:v>1.6942839999999999E-5</c:v>
                </c:pt>
                <c:pt idx="115">
                  <c:v>1.69939E-5</c:v>
                </c:pt>
                <c:pt idx="116">
                  <c:v>1.7044620000000001E-5</c:v>
                </c:pt>
                <c:pt idx="117">
                  <c:v>1.7095009999999999E-5</c:v>
                </c:pt>
                <c:pt idx="118">
                  <c:v>1.7145049999999999E-5</c:v>
                </c:pt>
                <c:pt idx="119">
                  <c:v>1.7194770000000001E-5</c:v>
                </c:pt>
                <c:pt idx="120">
                  <c:v>1.724415E-5</c:v>
                </c:pt>
                <c:pt idx="121">
                  <c:v>1.729321E-5</c:v>
                </c:pt>
                <c:pt idx="122">
                  <c:v>1.7341929999999999E-5</c:v>
                </c:pt>
                <c:pt idx="123">
                  <c:v>1.7390359999999999E-5</c:v>
                </c:pt>
                <c:pt idx="124">
                  <c:v>1.7438449999999999E-5</c:v>
                </c:pt>
                <c:pt idx="125">
                  <c:v>1.748627E-5</c:v>
                </c:pt>
                <c:pt idx="126">
                  <c:v>1.7533769999999999E-5</c:v>
                </c:pt>
                <c:pt idx="127">
                  <c:v>1.7580989999999999E-5</c:v>
                </c:pt>
                <c:pt idx="128">
                  <c:v>1.7627919999999999E-5</c:v>
                </c:pt>
                <c:pt idx="129">
                  <c:v>1.7674549999999998E-5</c:v>
                </c:pt>
                <c:pt idx="130">
                  <c:v>1.772088E-5</c:v>
                </c:pt>
                <c:pt idx="131">
                  <c:v>1.7766959999999998E-5</c:v>
                </c:pt>
                <c:pt idx="132">
                  <c:v>1.781275E-5</c:v>
                </c:pt>
                <c:pt idx="133">
                  <c:v>1.7858269999999999E-5</c:v>
                </c:pt>
                <c:pt idx="134">
                  <c:v>1.790351E-5</c:v>
                </c:pt>
                <c:pt idx="135">
                  <c:v>1.7948499999999999E-5</c:v>
                </c:pt>
                <c:pt idx="136">
                  <c:v>1.7993249999999999E-5</c:v>
                </c:pt>
                <c:pt idx="137">
                  <c:v>1.8037759999999999E-5</c:v>
                </c:pt>
                <c:pt idx="138">
                  <c:v>1.808199E-5</c:v>
                </c:pt>
                <c:pt idx="139">
                  <c:v>1.8125990000000002E-5</c:v>
                </c:pt>
                <c:pt idx="140">
                  <c:v>1.8169729999999999E-5</c:v>
                </c:pt>
                <c:pt idx="141">
                  <c:v>1.821325E-5</c:v>
                </c:pt>
                <c:pt idx="142">
                  <c:v>1.82565E-5</c:v>
                </c:pt>
                <c:pt idx="143">
                  <c:v>1.829955E-5</c:v>
                </c:pt>
                <c:pt idx="144">
                  <c:v>1.8342349999999999E-5</c:v>
                </c:pt>
                <c:pt idx="145">
                  <c:v>1.8384919999999999E-5</c:v>
                </c:pt>
                <c:pt idx="146">
                  <c:v>1.842727E-5</c:v>
                </c:pt>
                <c:pt idx="147">
                  <c:v>1.84694E-5</c:v>
                </c:pt>
                <c:pt idx="148">
                  <c:v>1.8511289999999999E-5</c:v>
                </c:pt>
                <c:pt idx="149">
                  <c:v>1.8553E-5</c:v>
                </c:pt>
                <c:pt idx="150">
                  <c:v>1.8594470000000001E-5</c:v>
                </c:pt>
                <c:pt idx="151">
                  <c:v>1.8635749999999999E-5</c:v>
                </c:pt>
                <c:pt idx="152">
                  <c:v>1.8676810000000001E-5</c:v>
                </c:pt>
                <c:pt idx="153">
                  <c:v>1.8717659999999999E-5</c:v>
                </c:pt>
                <c:pt idx="154">
                  <c:v>1.87583E-5</c:v>
                </c:pt>
                <c:pt idx="155">
                  <c:v>1.879874E-5</c:v>
                </c:pt>
                <c:pt idx="156">
                  <c:v>1.8839E-5</c:v>
                </c:pt>
                <c:pt idx="157">
                  <c:v>1.8879060000000001E-5</c:v>
                </c:pt>
                <c:pt idx="158">
                  <c:v>1.891891E-5</c:v>
                </c:pt>
                <c:pt idx="159">
                  <c:v>1.895858E-5</c:v>
                </c:pt>
                <c:pt idx="160">
                  <c:v>1.8998070000000002E-5</c:v>
                </c:pt>
                <c:pt idx="161">
                  <c:v>1.9037350000000002E-5</c:v>
                </c:pt>
                <c:pt idx="162">
                  <c:v>1.907646E-5</c:v>
                </c:pt>
                <c:pt idx="163">
                  <c:v>1.9115389999999999E-5</c:v>
                </c:pt>
                <c:pt idx="164">
                  <c:v>1.9154129999999999E-5</c:v>
                </c:pt>
                <c:pt idx="165">
                  <c:v>1.9192689999999999E-5</c:v>
                </c:pt>
                <c:pt idx="166">
                  <c:v>1.9231070000000001E-5</c:v>
                </c:pt>
                <c:pt idx="167">
                  <c:v>1.926927E-5</c:v>
                </c:pt>
                <c:pt idx="168">
                  <c:v>1.9307310000000001E-5</c:v>
                </c:pt>
                <c:pt idx="169">
                  <c:v>1.9345180000000001E-5</c:v>
                </c:pt>
                <c:pt idx="170">
                  <c:v>1.9382879999999999E-5</c:v>
                </c:pt>
                <c:pt idx="171">
                  <c:v>1.9420409999999999E-5</c:v>
                </c:pt>
                <c:pt idx="172">
                  <c:v>1.9457780000000001E-5</c:v>
                </c:pt>
                <c:pt idx="173">
                  <c:v>1.949497E-5</c:v>
                </c:pt>
                <c:pt idx="174">
                  <c:v>1.9532009999999999E-5</c:v>
                </c:pt>
                <c:pt idx="175">
                  <c:v>1.9568890000000001E-5</c:v>
                </c:pt>
                <c:pt idx="176">
                  <c:v>1.9605610000000002E-5</c:v>
                </c:pt>
                <c:pt idx="177">
                  <c:v>1.9642170000000001E-5</c:v>
                </c:pt>
                <c:pt idx="178">
                  <c:v>1.967857E-5</c:v>
                </c:pt>
                <c:pt idx="179">
                  <c:v>1.9714829999999998E-5</c:v>
                </c:pt>
                <c:pt idx="180">
                  <c:v>1.975094E-5</c:v>
                </c:pt>
                <c:pt idx="181">
                  <c:v>1.9786880000000001E-5</c:v>
                </c:pt>
                <c:pt idx="182">
                  <c:v>1.9822689999999998E-5</c:v>
                </c:pt>
                <c:pt idx="183">
                  <c:v>1.9858339999999999E-5</c:v>
                </c:pt>
                <c:pt idx="184">
                  <c:v>1.9893849999999999E-5</c:v>
                </c:pt>
                <c:pt idx="185">
                  <c:v>1.992921E-5</c:v>
                </c:pt>
                <c:pt idx="186">
                  <c:v>1.996442E-5</c:v>
                </c:pt>
                <c:pt idx="187">
                  <c:v>1.9999500000000001E-5</c:v>
                </c:pt>
                <c:pt idx="188">
                  <c:v>2.0034439999999999E-5</c:v>
                </c:pt>
                <c:pt idx="189">
                  <c:v>2.006924E-5</c:v>
                </c:pt>
                <c:pt idx="190">
                  <c:v>2.0103899999999999E-5</c:v>
                </c:pt>
                <c:pt idx="191">
                  <c:v>2.0138420000000002E-5</c:v>
                </c:pt>
                <c:pt idx="192">
                  <c:v>2.0172809999999998E-5</c:v>
                </c:pt>
                <c:pt idx="193">
                  <c:v>2.020707E-5</c:v>
                </c:pt>
                <c:pt idx="194">
                  <c:v>2.0241190000000001E-5</c:v>
                </c:pt>
                <c:pt idx="195">
                  <c:v>2.0275180000000001E-5</c:v>
                </c:pt>
                <c:pt idx="196">
                  <c:v>2.030903E-5</c:v>
                </c:pt>
                <c:pt idx="197">
                  <c:v>2.0342759999999998E-5</c:v>
                </c:pt>
                <c:pt idx="198">
                  <c:v>2.0376360000000001E-5</c:v>
                </c:pt>
                <c:pt idx="199">
                  <c:v>2.0409849999999999E-5</c:v>
                </c:pt>
                <c:pt idx="200">
                  <c:v>2.0443200000000001E-5</c:v>
                </c:pt>
                <c:pt idx="201">
                  <c:v>2.0476430000000001E-5</c:v>
                </c:pt>
                <c:pt idx="202">
                  <c:v>2.0509529999999999E-5</c:v>
                </c:pt>
                <c:pt idx="203">
                  <c:v>2.0542509999999999E-5</c:v>
                </c:pt>
                <c:pt idx="204">
                  <c:v>2.0575370000000001E-5</c:v>
                </c:pt>
                <c:pt idx="205">
                  <c:v>2.0608110000000001E-5</c:v>
                </c:pt>
                <c:pt idx="206">
                  <c:v>2.0640729999999999E-5</c:v>
                </c:pt>
                <c:pt idx="207">
                  <c:v>2.0673229999999999E-5</c:v>
                </c:pt>
                <c:pt idx="208">
                  <c:v>2.0705619999999998E-5</c:v>
                </c:pt>
                <c:pt idx="209">
                  <c:v>2.0737889999999999E-5</c:v>
                </c:pt>
                <c:pt idx="210">
                  <c:v>2.0770039999999999E-5</c:v>
                </c:pt>
                <c:pt idx="211">
                  <c:v>2.0802080000000001E-5</c:v>
                </c:pt>
                <c:pt idx="212">
                  <c:v>2.0834010000000001E-5</c:v>
                </c:pt>
                <c:pt idx="213">
                  <c:v>2.0865830000000001E-5</c:v>
                </c:pt>
                <c:pt idx="214">
                  <c:v>2.089754E-5</c:v>
                </c:pt>
                <c:pt idx="215">
                  <c:v>2.0929130000000001E-5</c:v>
                </c:pt>
                <c:pt idx="216">
                  <c:v>2.0960619999999999E-5</c:v>
                </c:pt>
                <c:pt idx="217">
                  <c:v>2.0992000000000002E-5</c:v>
                </c:pt>
                <c:pt idx="218">
                  <c:v>2.102327E-5</c:v>
                </c:pt>
                <c:pt idx="219">
                  <c:v>2.1054439999999999E-5</c:v>
                </c:pt>
                <c:pt idx="220">
                  <c:v>2.10855E-5</c:v>
                </c:pt>
                <c:pt idx="221">
                  <c:v>2.1116470000000001E-5</c:v>
                </c:pt>
                <c:pt idx="222">
                  <c:v>2.1147310000000001E-5</c:v>
                </c:pt>
                <c:pt idx="223">
                  <c:v>2.117806E-5</c:v>
                </c:pt>
                <c:pt idx="224">
                  <c:v>2.120871E-5</c:v>
                </c:pt>
                <c:pt idx="225">
                  <c:v>2.1239259999999999E-5</c:v>
                </c:pt>
                <c:pt idx="226">
                  <c:v>2.1269700000000001E-5</c:v>
                </c:pt>
                <c:pt idx="227">
                  <c:v>2.1300039999999999E-5</c:v>
                </c:pt>
                <c:pt idx="228">
                  <c:v>2.1330300000000001E-5</c:v>
                </c:pt>
                <c:pt idx="229">
                  <c:v>2.1360429999999998E-5</c:v>
                </c:pt>
                <c:pt idx="230">
                  <c:v>2.139048E-5</c:v>
                </c:pt>
                <c:pt idx="231">
                  <c:v>2.1420439999999998E-5</c:v>
                </c:pt>
                <c:pt idx="232">
                  <c:v>2.1450279999999999E-5</c:v>
                </c:pt>
                <c:pt idx="233">
                  <c:v>2.148004E-5</c:v>
                </c:pt>
                <c:pt idx="234">
                  <c:v>2.1509709999999999E-5</c:v>
                </c:pt>
                <c:pt idx="235">
                  <c:v>2.1539290000000002E-5</c:v>
                </c:pt>
                <c:pt idx="236">
                  <c:v>2.1568770000000001E-5</c:v>
                </c:pt>
                <c:pt idx="237">
                  <c:v>2.1598149999999999E-5</c:v>
                </c:pt>
                <c:pt idx="238">
                  <c:v>2.1627449999999999E-5</c:v>
                </c:pt>
                <c:pt idx="239">
                  <c:v>2.1656649999999999E-5</c:v>
                </c:pt>
                <c:pt idx="240">
                  <c:v>2.168578E-5</c:v>
                </c:pt>
                <c:pt idx="241">
                  <c:v>2.1714810000000002E-5</c:v>
                </c:pt>
                <c:pt idx="242">
                  <c:v>2.174375E-5</c:v>
                </c:pt>
                <c:pt idx="243">
                  <c:v>2.1772599999999999E-5</c:v>
                </c:pt>
                <c:pt idx="244">
                  <c:v>2.1801350000000001E-5</c:v>
                </c:pt>
                <c:pt idx="245">
                  <c:v>2.1830030000000001E-5</c:v>
                </c:pt>
                <c:pt idx="246">
                  <c:v>2.1858609999999998E-5</c:v>
                </c:pt>
                <c:pt idx="247">
                  <c:v>2.1887099999999999E-5</c:v>
                </c:pt>
                <c:pt idx="248">
                  <c:v>2.1915510000000001E-5</c:v>
                </c:pt>
                <c:pt idx="249">
                  <c:v>2.1943850000000002E-5</c:v>
                </c:pt>
                <c:pt idx="250">
                  <c:v>2.1972089999999999E-5</c:v>
                </c:pt>
              </c:numCache>
            </c:numRef>
          </c:yVal>
          <c:smooth val="1"/>
          <c:extLst>
            <c:ext xmlns:c16="http://schemas.microsoft.com/office/drawing/2014/chart" uri="{C3380CC4-5D6E-409C-BE32-E72D297353CC}">
              <c16:uniqueId val="{00000025-4D4C-4B1C-89A4-3D3AFACA9F2D}"/>
            </c:ext>
          </c:extLst>
        </c:ser>
        <c:ser>
          <c:idx val="38"/>
          <c:order val="38"/>
          <c:tx>
            <c:strRef>
              <c:f>marine01!$AQ$1</c:f>
              <c:strCache>
                <c:ptCount val="1"/>
                <c:pt idx="0">
                  <c:v>Dp(5.75099E-07) </c:v>
                </c:pt>
              </c:strCache>
            </c:strRef>
          </c:tx>
          <c:spPr>
            <a:ln w="12700">
              <a:solidFill>
                <a:srgbClr val="00FF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marine01!$AQ$2:$AQ$252</c:f>
              <c:numCache>
                <c:formatCode>0.00E+00</c:formatCode>
                <c:ptCount val="251"/>
                <c:pt idx="0">
                  <c:v>1.255143E-6</c:v>
                </c:pt>
                <c:pt idx="1">
                  <c:v>1.421682E-6</c:v>
                </c:pt>
                <c:pt idx="2">
                  <c:v>1.4473070000000001E-6</c:v>
                </c:pt>
                <c:pt idx="3">
                  <c:v>1.4752399999999999E-6</c:v>
                </c:pt>
                <c:pt idx="4">
                  <c:v>1.5057470000000001E-6</c:v>
                </c:pt>
                <c:pt idx="5">
                  <c:v>1.5392180000000001E-6</c:v>
                </c:pt>
                <c:pt idx="6">
                  <c:v>1.576151E-6</c:v>
                </c:pt>
                <c:pt idx="7">
                  <c:v>1.6171829999999999E-6</c:v>
                </c:pt>
                <c:pt idx="8">
                  <c:v>1.6631269999999999E-6</c:v>
                </c:pt>
                <c:pt idx="9">
                  <c:v>1.715042E-6</c:v>
                </c:pt>
                <c:pt idx="10">
                  <c:v>1.774335E-6</c:v>
                </c:pt>
                <c:pt idx="11">
                  <c:v>1.8428970000000001E-6</c:v>
                </c:pt>
                <c:pt idx="12">
                  <c:v>1.923322E-6</c:v>
                </c:pt>
                <c:pt idx="13">
                  <c:v>2.0192859999999999E-6</c:v>
                </c:pt>
                <c:pt idx="14">
                  <c:v>2.1360049999999999E-6</c:v>
                </c:pt>
                <c:pt idx="15">
                  <c:v>2.2810280000000002E-6</c:v>
                </c:pt>
                <c:pt idx="16">
                  <c:v>2.465235E-6</c:v>
                </c:pt>
                <c:pt idx="17">
                  <c:v>2.7038100000000001E-6</c:v>
                </c:pt>
                <c:pt idx="18">
                  <c:v>3.0160980000000002E-6</c:v>
                </c:pt>
                <c:pt idx="19">
                  <c:v>3.4229680000000001E-6</c:v>
                </c:pt>
                <c:pt idx="20">
                  <c:v>3.9428980000000003E-6</c:v>
                </c:pt>
                <c:pt idx="21">
                  <c:v>4.5743420000000003E-6</c:v>
                </c:pt>
                <c:pt idx="22">
                  <c:v>5.2940429999999998E-6</c:v>
                </c:pt>
                <c:pt idx="23">
                  <c:v>6.0546539999999998E-6</c:v>
                </c:pt>
                <c:pt idx="24">
                  <c:v>6.7964989999999998E-6</c:v>
                </c:pt>
                <c:pt idx="25">
                  <c:v>7.4677219999999999E-6</c:v>
                </c:pt>
                <c:pt idx="26">
                  <c:v>8.0409749999999997E-6</c:v>
                </c:pt>
                <c:pt idx="27">
                  <c:v>8.5151129999999997E-6</c:v>
                </c:pt>
                <c:pt idx="28">
                  <c:v>8.9053829999999996E-6</c:v>
                </c:pt>
                <c:pt idx="29">
                  <c:v>9.2316160000000003E-6</c:v>
                </c:pt>
                <c:pt idx="30">
                  <c:v>9.5112589999999994E-6</c:v>
                </c:pt>
                <c:pt idx="31">
                  <c:v>9.7576880000000003E-6</c:v>
                </c:pt>
                <c:pt idx="32">
                  <c:v>9.9803E-6</c:v>
                </c:pt>
                <c:pt idx="33">
                  <c:v>1.0185230000000001E-5</c:v>
                </c:pt>
                <c:pt idx="34">
                  <c:v>1.037651E-5</c:v>
                </c:pt>
                <c:pt idx="35">
                  <c:v>1.0556830000000001E-5</c:v>
                </c:pt>
                <c:pt idx="36">
                  <c:v>1.072803E-5</c:v>
                </c:pt>
                <c:pt idx="37">
                  <c:v>1.089142E-5</c:v>
                </c:pt>
                <c:pt idx="38">
                  <c:v>1.104798E-5</c:v>
                </c:pt>
                <c:pt idx="39">
                  <c:v>1.119848E-5</c:v>
                </c:pt>
                <c:pt idx="40">
                  <c:v>1.134352E-5</c:v>
                </c:pt>
                <c:pt idx="41">
                  <c:v>1.148358E-5</c:v>
                </c:pt>
                <c:pt idx="42">
                  <c:v>1.161917E-5</c:v>
                </c:pt>
                <c:pt idx="43">
                  <c:v>1.175061E-5</c:v>
                </c:pt>
                <c:pt idx="44">
                  <c:v>1.1878220000000001E-5</c:v>
                </c:pt>
                <c:pt idx="45">
                  <c:v>1.200229E-5</c:v>
                </c:pt>
                <c:pt idx="46">
                  <c:v>1.212307E-5</c:v>
                </c:pt>
                <c:pt idx="47">
                  <c:v>1.2240769999999999E-5</c:v>
                </c:pt>
                <c:pt idx="48">
                  <c:v>1.235556E-5</c:v>
                </c:pt>
                <c:pt idx="49">
                  <c:v>1.246764E-5</c:v>
                </c:pt>
                <c:pt idx="50">
                  <c:v>1.257719E-5</c:v>
                </c:pt>
                <c:pt idx="51">
                  <c:v>1.268433E-5</c:v>
                </c:pt>
                <c:pt idx="52">
                  <c:v>1.278923E-5</c:v>
                </c:pt>
                <c:pt idx="53">
                  <c:v>1.289196E-5</c:v>
                </c:pt>
                <c:pt idx="54">
                  <c:v>1.2992689999999999E-5</c:v>
                </c:pt>
                <c:pt idx="55">
                  <c:v>1.3091460000000001E-5</c:v>
                </c:pt>
                <c:pt idx="56">
                  <c:v>1.3188400000000001E-5</c:v>
                </c:pt>
                <c:pt idx="57">
                  <c:v>1.3283599999999999E-5</c:v>
                </c:pt>
                <c:pt idx="58">
                  <c:v>1.337706E-5</c:v>
                </c:pt>
                <c:pt idx="59">
                  <c:v>1.346894E-5</c:v>
                </c:pt>
                <c:pt idx="60">
                  <c:v>1.355931E-5</c:v>
                </c:pt>
                <c:pt idx="61">
                  <c:v>1.3648179999999999E-5</c:v>
                </c:pt>
                <c:pt idx="62">
                  <c:v>1.373565E-5</c:v>
                </c:pt>
                <c:pt idx="63">
                  <c:v>1.382175E-5</c:v>
                </c:pt>
                <c:pt idx="64">
                  <c:v>1.3906560000000001E-5</c:v>
                </c:pt>
                <c:pt idx="65">
                  <c:v>1.39901E-5</c:v>
                </c:pt>
                <c:pt idx="66">
                  <c:v>1.407243E-5</c:v>
                </c:pt>
                <c:pt idx="67">
                  <c:v>1.415358E-5</c:v>
                </c:pt>
                <c:pt idx="68">
                  <c:v>1.42336E-5</c:v>
                </c:pt>
                <c:pt idx="69">
                  <c:v>1.431256E-5</c:v>
                </c:pt>
                <c:pt idx="70">
                  <c:v>1.439047E-5</c:v>
                </c:pt>
                <c:pt idx="71">
                  <c:v>1.4467369999999999E-5</c:v>
                </c:pt>
                <c:pt idx="72">
                  <c:v>1.454328E-5</c:v>
                </c:pt>
                <c:pt idx="73">
                  <c:v>1.461823E-5</c:v>
                </c:pt>
                <c:pt idx="74">
                  <c:v>1.4692260000000001E-5</c:v>
                </c:pt>
                <c:pt idx="75">
                  <c:v>1.476539E-5</c:v>
                </c:pt>
                <c:pt idx="76">
                  <c:v>1.4837659999999999E-5</c:v>
                </c:pt>
                <c:pt idx="77">
                  <c:v>1.4909099999999999E-5</c:v>
                </c:pt>
                <c:pt idx="78">
                  <c:v>1.4979710000000001E-5</c:v>
                </c:pt>
                <c:pt idx="79">
                  <c:v>1.504954E-5</c:v>
                </c:pt>
                <c:pt idx="80">
                  <c:v>1.51186E-5</c:v>
                </c:pt>
                <c:pt idx="81">
                  <c:v>1.51869E-5</c:v>
                </c:pt>
                <c:pt idx="82">
                  <c:v>1.5254499999999999E-5</c:v>
                </c:pt>
                <c:pt idx="83">
                  <c:v>1.5321380000000001E-5</c:v>
                </c:pt>
                <c:pt idx="84">
                  <c:v>1.5387559999999999E-5</c:v>
                </c:pt>
                <c:pt idx="85">
                  <c:v>1.5453070000000001E-5</c:v>
                </c:pt>
                <c:pt idx="86">
                  <c:v>1.5517930000000001E-5</c:v>
                </c:pt>
                <c:pt idx="87">
                  <c:v>1.558213E-5</c:v>
                </c:pt>
                <c:pt idx="88">
                  <c:v>1.564572E-5</c:v>
                </c:pt>
                <c:pt idx="89">
                  <c:v>1.570869E-5</c:v>
                </c:pt>
                <c:pt idx="90">
                  <c:v>1.5771080000000001E-5</c:v>
                </c:pt>
                <c:pt idx="91">
                  <c:v>1.5832880000000001E-5</c:v>
                </c:pt>
                <c:pt idx="92">
                  <c:v>1.5894100000000001E-5</c:v>
                </c:pt>
                <c:pt idx="93">
                  <c:v>1.595477E-5</c:v>
                </c:pt>
                <c:pt idx="94">
                  <c:v>1.6014900000000001E-5</c:v>
                </c:pt>
                <c:pt idx="95">
                  <c:v>1.6074479999999999E-5</c:v>
                </c:pt>
                <c:pt idx="96">
                  <c:v>1.6133560000000001E-5</c:v>
                </c:pt>
                <c:pt idx="97">
                  <c:v>1.6192129999999999E-5</c:v>
                </c:pt>
                <c:pt idx="98">
                  <c:v>1.6250189999999998E-5</c:v>
                </c:pt>
                <c:pt idx="99">
                  <c:v>1.6307779999999999E-5</c:v>
                </c:pt>
                <c:pt idx="100">
                  <c:v>1.6364870000000001E-5</c:v>
                </c:pt>
                <c:pt idx="101">
                  <c:v>1.642152E-5</c:v>
                </c:pt>
                <c:pt idx="102">
                  <c:v>1.6477689999999999E-5</c:v>
                </c:pt>
                <c:pt idx="103">
                  <c:v>1.6533429999999999E-5</c:v>
                </c:pt>
                <c:pt idx="104">
                  <c:v>1.6588730000000001E-5</c:v>
                </c:pt>
                <c:pt idx="105">
                  <c:v>1.6643600000000001E-5</c:v>
                </c:pt>
                <c:pt idx="106">
                  <c:v>1.669803E-5</c:v>
                </c:pt>
                <c:pt idx="107">
                  <c:v>1.6752059999999999E-5</c:v>
                </c:pt>
                <c:pt idx="108">
                  <c:v>1.6805700000000001E-5</c:v>
                </c:pt>
                <c:pt idx="109">
                  <c:v>1.6858909999999999E-5</c:v>
                </c:pt>
                <c:pt idx="110">
                  <c:v>1.691171E-5</c:v>
                </c:pt>
                <c:pt idx="111">
                  <c:v>1.696416E-5</c:v>
                </c:pt>
                <c:pt idx="112">
                  <c:v>1.7016209999999999E-5</c:v>
                </c:pt>
                <c:pt idx="113">
                  <c:v>1.70679E-5</c:v>
                </c:pt>
                <c:pt idx="114">
                  <c:v>1.7119229999999999E-5</c:v>
                </c:pt>
                <c:pt idx="115">
                  <c:v>1.7170179999999999E-5</c:v>
                </c:pt>
                <c:pt idx="116">
                  <c:v>1.7220780000000002E-5</c:v>
                </c:pt>
                <c:pt idx="117">
                  <c:v>1.7271050000000001E-5</c:v>
                </c:pt>
                <c:pt idx="118">
                  <c:v>1.7320980000000001E-5</c:v>
                </c:pt>
                <c:pt idx="119">
                  <c:v>1.7370580000000001E-5</c:v>
                </c:pt>
                <c:pt idx="120">
                  <c:v>1.7419849999999999E-5</c:v>
                </c:pt>
                <c:pt idx="121">
                  <c:v>1.7468800000000001E-5</c:v>
                </c:pt>
                <c:pt idx="122">
                  <c:v>1.7517399999999999E-5</c:v>
                </c:pt>
                <c:pt idx="123">
                  <c:v>1.7565729999999999E-5</c:v>
                </c:pt>
                <c:pt idx="124">
                  <c:v>1.7613710000000001E-5</c:v>
                </c:pt>
                <c:pt idx="125">
                  <c:v>1.7661410000000001E-5</c:v>
                </c:pt>
                <c:pt idx="126">
                  <c:v>1.770881E-5</c:v>
                </c:pt>
                <c:pt idx="127">
                  <c:v>1.7755919999999999E-5</c:v>
                </c:pt>
                <c:pt idx="128">
                  <c:v>1.7802740000000001E-5</c:v>
                </c:pt>
                <c:pt idx="129">
                  <c:v>1.784927E-5</c:v>
                </c:pt>
                <c:pt idx="130">
                  <c:v>1.7895490000000001E-5</c:v>
                </c:pt>
                <c:pt idx="131">
                  <c:v>1.7941469999999999E-5</c:v>
                </c:pt>
                <c:pt idx="132">
                  <c:v>1.7987149999999999E-5</c:v>
                </c:pt>
                <c:pt idx="133">
                  <c:v>1.8032569999999999E-5</c:v>
                </c:pt>
                <c:pt idx="134">
                  <c:v>1.8077709999999999E-5</c:v>
                </c:pt>
                <c:pt idx="135">
                  <c:v>1.8122600000000002E-5</c:v>
                </c:pt>
                <c:pt idx="136">
                  <c:v>1.8167250000000001E-5</c:v>
                </c:pt>
                <c:pt idx="137">
                  <c:v>1.8211660000000001E-5</c:v>
                </c:pt>
                <c:pt idx="138">
                  <c:v>1.8255790000000002E-5</c:v>
                </c:pt>
                <c:pt idx="139">
                  <c:v>1.829969E-5</c:v>
                </c:pt>
                <c:pt idx="140">
                  <c:v>1.834333E-5</c:v>
                </c:pt>
                <c:pt idx="141">
                  <c:v>1.8386750000000001E-5</c:v>
                </c:pt>
                <c:pt idx="142">
                  <c:v>1.8429900000000001E-5</c:v>
                </c:pt>
                <c:pt idx="143">
                  <c:v>1.8472860000000001E-5</c:v>
                </c:pt>
                <c:pt idx="144">
                  <c:v>1.851556E-5</c:v>
                </c:pt>
                <c:pt idx="145">
                  <c:v>1.855804E-5</c:v>
                </c:pt>
                <c:pt idx="146">
                  <c:v>1.8600299999999999E-5</c:v>
                </c:pt>
                <c:pt idx="147">
                  <c:v>1.8642330000000001E-5</c:v>
                </c:pt>
                <c:pt idx="148">
                  <c:v>1.8684130000000002E-5</c:v>
                </c:pt>
                <c:pt idx="149">
                  <c:v>1.8725749999999999E-5</c:v>
                </c:pt>
                <c:pt idx="150">
                  <c:v>1.876712E-5</c:v>
                </c:pt>
                <c:pt idx="151">
                  <c:v>1.8808310000000002E-5</c:v>
                </c:pt>
                <c:pt idx="152">
                  <c:v>1.8849280000000001E-5</c:v>
                </c:pt>
                <c:pt idx="153">
                  <c:v>1.889004E-5</c:v>
                </c:pt>
                <c:pt idx="154">
                  <c:v>1.8930590000000001E-5</c:v>
                </c:pt>
                <c:pt idx="155">
                  <c:v>1.8970940000000001E-5</c:v>
                </c:pt>
                <c:pt idx="156">
                  <c:v>1.9011109999999999E-5</c:v>
                </c:pt>
                <c:pt idx="157">
                  <c:v>1.905108E-5</c:v>
                </c:pt>
                <c:pt idx="158">
                  <c:v>1.909085E-5</c:v>
                </c:pt>
                <c:pt idx="159">
                  <c:v>1.9130430000000001E-5</c:v>
                </c:pt>
                <c:pt idx="160">
                  <c:v>1.9169829999999999E-5</c:v>
                </c:pt>
                <c:pt idx="161">
                  <c:v>1.9209030000000001E-5</c:v>
                </c:pt>
                <c:pt idx="162">
                  <c:v>1.9248049999999999E-5</c:v>
                </c:pt>
                <c:pt idx="163">
                  <c:v>1.9286889999999999E-5</c:v>
                </c:pt>
                <c:pt idx="164">
                  <c:v>1.932555E-5</c:v>
                </c:pt>
                <c:pt idx="165">
                  <c:v>1.9364020000000001E-5</c:v>
                </c:pt>
                <c:pt idx="166">
                  <c:v>1.940232E-5</c:v>
                </c:pt>
                <c:pt idx="167">
                  <c:v>1.9440440000000001E-5</c:v>
                </c:pt>
                <c:pt idx="168">
                  <c:v>1.94784E-5</c:v>
                </c:pt>
                <c:pt idx="169">
                  <c:v>1.9516190000000001E-5</c:v>
                </c:pt>
                <c:pt idx="170">
                  <c:v>1.9553799999999999E-5</c:v>
                </c:pt>
                <c:pt idx="171">
                  <c:v>1.9591260000000001E-5</c:v>
                </c:pt>
                <c:pt idx="172">
                  <c:v>1.962854E-5</c:v>
                </c:pt>
                <c:pt idx="173">
                  <c:v>1.966565E-5</c:v>
                </c:pt>
                <c:pt idx="174">
                  <c:v>1.9702610000000001E-5</c:v>
                </c:pt>
                <c:pt idx="175">
                  <c:v>1.973941E-5</c:v>
                </c:pt>
                <c:pt idx="176">
                  <c:v>1.9776049999999998E-5</c:v>
                </c:pt>
                <c:pt idx="177">
                  <c:v>1.9812529999999999E-5</c:v>
                </c:pt>
                <c:pt idx="178">
                  <c:v>1.9848849999999999E-5</c:v>
                </c:pt>
                <c:pt idx="179">
                  <c:v>1.9885029999999999E-5</c:v>
                </c:pt>
                <c:pt idx="180">
                  <c:v>1.9921059999999999E-5</c:v>
                </c:pt>
                <c:pt idx="181">
                  <c:v>1.9956930000000001E-5</c:v>
                </c:pt>
                <c:pt idx="182">
                  <c:v>1.999266E-5</c:v>
                </c:pt>
                <c:pt idx="183">
                  <c:v>2.0028230000000001E-5</c:v>
                </c:pt>
                <c:pt idx="184">
                  <c:v>2.006366E-5</c:v>
                </c:pt>
                <c:pt idx="185">
                  <c:v>2.0098949999999998E-5</c:v>
                </c:pt>
                <c:pt idx="186">
                  <c:v>2.013409E-5</c:v>
                </c:pt>
                <c:pt idx="187">
                  <c:v>2.0169089999999999E-5</c:v>
                </c:pt>
                <c:pt idx="188">
                  <c:v>2.0203959999999999E-5</c:v>
                </c:pt>
                <c:pt idx="189">
                  <c:v>2.0238679999999998E-5</c:v>
                </c:pt>
                <c:pt idx="190">
                  <c:v>2.0273259999999998E-5</c:v>
                </c:pt>
                <c:pt idx="191">
                  <c:v>2.0307709999999999E-5</c:v>
                </c:pt>
                <c:pt idx="192">
                  <c:v>2.0342030000000001E-5</c:v>
                </c:pt>
                <c:pt idx="193">
                  <c:v>2.0376210000000001E-5</c:v>
                </c:pt>
                <c:pt idx="194">
                  <c:v>2.0410260000000001E-5</c:v>
                </c:pt>
                <c:pt idx="195">
                  <c:v>2.0444179999999998E-5</c:v>
                </c:pt>
                <c:pt idx="196">
                  <c:v>2.047796E-5</c:v>
                </c:pt>
                <c:pt idx="197">
                  <c:v>2.0511609999999999E-5</c:v>
                </c:pt>
                <c:pt idx="198">
                  <c:v>2.0545150000000001E-5</c:v>
                </c:pt>
                <c:pt idx="199">
                  <c:v>2.057856E-5</c:v>
                </c:pt>
                <c:pt idx="200">
                  <c:v>2.0611850000000002E-5</c:v>
                </c:pt>
                <c:pt idx="201">
                  <c:v>2.0645E-5</c:v>
                </c:pt>
                <c:pt idx="202">
                  <c:v>2.067803E-5</c:v>
                </c:pt>
                <c:pt idx="203">
                  <c:v>2.0710940000000001E-5</c:v>
                </c:pt>
                <c:pt idx="204">
                  <c:v>2.0743730000000001E-5</c:v>
                </c:pt>
                <c:pt idx="205">
                  <c:v>2.07764E-5</c:v>
                </c:pt>
                <c:pt idx="206">
                  <c:v>2.080895E-5</c:v>
                </c:pt>
                <c:pt idx="207">
                  <c:v>2.0841389999999999E-5</c:v>
                </c:pt>
                <c:pt idx="208">
                  <c:v>2.08737E-5</c:v>
                </c:pt>
                <c:pt idx="209">
                  <c:v>2.090591E-5</c:v>
                </c:pt>
                <c:pt idx="210">
                  <c:v>2.0937990000000001E-5</c:v>
                </c:pt>
                <c:pt idx="211">
                  <c:v>2.0969960000000001E-5</c:v>
                </c:pt>
                <c:pt idx="212">
                  <c:v>2.1001830000000001E-5</c:v>
                </c:pt>
                <c:pt idx="213">
                  <c:v>2.103358E-5</c:v>
                </c:pt>
                <c:pt idx="214">
                  <c:v>2.1065220000000001E-5</c:v>
                </c:pt>
                <c:pt idx="215">
                  <c:v>2.109674E-5</c:v>
                </c:pt>
                <c:pt idx="216">
                  <c:v>2.112817E-5</c:v>
                </c:pt>
                <c:pt idx="217">
                  <c:v>2.1159480000000002E-5</c:v>
                </c:pt>
                <c:pt idx="218">
                  <c:v>2.119069E-5</c:v>
                </c:pt>
                <c:pt idx="219">
                  <c:v>2.122179E-5</c:v>
                </c:pt>
                <c:pt idx="220">
                  <c:v>2.125279E-5</c:v>
                </c:pt>
                <c:pt idx="221">
                  <c:v>2.128369E-5</c:v>
                </c:pt>
                <c:pt idx="222">
                  <c:v>2.1314469999999999E-5</c:v>
                </c:pt>
                <c:pt idx="223">
                  <c:v>2.134515E-5</c:v>
                </c:pt>
                <c:pt idx="224">
                  <c:v>2.1375739999999999E-5</c:v>
                </c:pt>
                <c:pt idx="225">
                  <c:v>2.140622E-5</c:v>
                </c:pt>
                <c:pt idx="226">
                  <c:v>2.1436600000000001E-5</c:v>
                </c:pt>
                <c:pt idx="227">
                  <c:v>2.1466880000000001E-5</c:v>
                </c:pt>
                <c:pt idx="228">
                  <c:v>2.1497069999999999E-5</c:v>
                </c:pt>
                <c:pt idx="229">
                  <c:v>2.1527139999999999E-5</c:v>
                </c:pt>
                <c:pt idx="230">
                  <c:v>2.1557129999999999E-5</c:v>
                </c:pt>
                <c:pt idx="231">
                  <c:v>2.158702E-5</c:v>
                </c:pt>
                <c:pt idx="232">
                  <c:v>2.161681E-5</c:v>
                </c:pt>
                <c:pt idx="233">
                  <c:v>2.16465E-5</c:v>
                </c:pt>
                <c:pt idx="234">
                  <c:v>2.1676110000000001E-5</c:v>
                </c:pt>
                <c:pt idx="235">
                  <c:v>2.170563E-5</c:v>
                </c:pt>
                <c:pt idx="236">
                  <c:v>2.1735050000000001E-5</c:v>
                </c:pt>
                <c:pt idx="237">
                  <c:v>2.1764369999999999E-5</c:v>
                </c:pt>
                <c:pt idx="238">
                  <c:v>2.1793610000000002E-5</c:v>
                </c:pt>
                <c:pt idx="239">
                  <c:v>2.182275E-5</c:v>
                </c:pt>
                <c:pt idx="240">
                  <c:v>2.185181E-5</c:v>
                </c:pt>
                <c:pt idx="241">
                  <c:v>2.1880780000000001E-5</c:v>
                </c:pt>
                <c:pt idx="242">
                  <c:v>2.1909659999999999E-5</c:v>
                </c:pt>
                <c:pt idx="243">
                  <c:v>2.193845E-5</c:v>
                </c:pt>
                <c:pt idx="244">
                  <c:v>2.1967149999999999E-5</c:v>
                </c:pt>
                <c:pt idx="245">
                  <c:v>2.1995760000000001E-5</c:v>
                </c:pt>
                <c:pt idx="246">
                  <c:v>2.2024290000000001E-5</c:v>
                </c:pt>
                <c:pt idx="247">
                  <c:v>2.2052720000000001E-5</c:v>
                </c:pt>
                <c:pt idx="248">
                  <c:v>2.2081069999999999E-5</c:v>
                </c:pt>
                <c:pt idx="249">
                  <c:v>2.2109349999999999E-5</c:v>
                </c:pt>
                <c:pt idx="250">
                  <c:v>2.2137530000000001E-5</c:v>
                </c:pt>
              </c:numCache>
            </c:numRef>
          </c:yVal>
          <c:smooth val="1"/>
          <c:extLst>
            <c:ext xmlns:c16="http://schemas.microsoft.com/office/drawing/2014/chart" uri="{C3380CC4-5D6E-409C-BE32-E72D297353CC}">
              <c16:uniqueId val="{00000026-4D4C-4B1C-89A4-3D3AFACA9F2D}"/>
            </c:ext>
          </c:extLst>
        </c:ser>
        <c:ser>
          <c:idx val="39"/>
          <c:order val="39"/>
          <c:tx>
            <c:strRef>
              <c:f>marine01!$AR$1</c:f>
              <c:strCache>
                <c:ptCount val="1"/>
                <c:pt idx="0">
                  <c:v>Dp(6.30826E-07) </c:v>
                </c:pt>
              </c:strCache>
            </c:strRef>
          </c:tx>
          <c:spPr>
            <a:ln w="12700">
              <a:solidFill>
                <a:srgbClr val="8000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marine01!$AR$2:$AR$252</c:f>
              <c:numCache>
                <c:formatCode>0.00E+00</c:formatCode>
                <c:ptCount val="251"/>
                <c:pt idx="0">
                  <c:v>1.380195E-6</c:v>
                </c:pt>
                <c:pt idx="1">
                  <c:v>1.56117E-6</c:v>
                </c:pt>
                <c:pt idx="2">
                  <c:v>1.5893749999999999E-6</c:v>
                </c:pt>
                <c:pt idx="3">
                  <c:v>1.6201190000000001E-6</c:v>
                </c:pt>
                <c:pt idx="4">
                  <c:v>1.6536970000000001E-6</c:v>
                </c:pt>
                <c:pt idx="5">
                  <c:v>1.6905350000000001E-6</c:v>
                </c:pt>
                <c:pt idx="6">
                  <c:v>1.7311780000000001E-6</c:v>
                </c:pt>
                <c:pt idx="7">
                  <c:v>1.776321E-6</c:v>
                </c:pt>
                <c:pt idx="8">
                  <c:v>1.826852E-6</c:v>
                </c:pt>
                <c:pt idx="9">
                  <c:v>1.8839220000000001E-6</c:v>
                </c:pt>
                <c:pt idx="10">
                  <c:v>1.94905E-6</c:v>
                </c:pt>
                <c:pt idx="11">
                  <c:v>2.0242730000000001E-6</c:v>
                </c:pt>
                <c:pt idx="12">
                  <c:v>2.1123550000000001E-6</c:v>
                </c:pt>
                <c:pt idx="13">
                  <c:v>2.2171739999999998E-6</c:v>
                </c:pt>
                <c:pt idx="14">
                  <c:v>2.3441460000000001E-6</c:v>
                </c:pt>
                <c:pt idx="15">
                  <c:v>2.500951E-6</c:v>
                </c:pt>
                <c:pt idx="16">
                  <c:v>2.6983609999999998E-6</c:v>
                </c:pt>
                <c:pt idx="17">
                  <c:v>2.950916E-6</c:v>
                </c:pt>
                <c:pt idx="18">
                  <c:v>3.276435E-6</c:v>
                </c:pt>
                <c:pt idx="19">
                  <c:v>3.6933840000000001E-6</c:v>
                </c:pt>
                <c:pt idx="20">
                  <c:v>4.217851E-6</c:v>
                </c:pt>
                <c:pt idx="21">
                  <c:v>4.8472680000000001E-6</c:v>
                </c:pt>
                <c:pt idx="22">
                  <c:v>5.5596070000000001E-6</c:v>
                </c:pt>
                <c:pt idx="23">
                  <c:v>6.3101290000000001E-6</c:v>
                </c:pt>
                <c:pt idx="24">
                  <c:v>7.0417200000000004E-6</c:v>
                </c:pt>
                <c:pt idx="25">
                  <c:v>7.7041290000000007E-6</c:v>
                </c:pt>
                <c:pt idx="26">
                  <c:v>8.270561E-6</c:v>
                </c:pt>
                <c:pt idx="27">
                  <c:v>8.7397300000000008E-6</c:v>
                </c:pt>
                <c:pt idx="28">
                  <c:v>9.1264650000000007E-6</c:v>
                </c:pt>
                <c:pt idx="29">
                  <c:v>9.4501699999999993E-6</c:v>
                </c:pt>
                <c:pt idx="30">
                  <c:v>9.7279590000000002E-6</c:v>
                </c:pt>
                <c:pt idx="31">
                  <c:v>9.9729749999999992E-6</c:v>
                </c:pt>
                <c:pt idx="32">
                  <c:v>1.0194459999999999E-5</c:v>
                </c:pt>
                <c:pt idx="33">
                  <c:v>1.039845E-5</c:v>
                </c:pt>
                <c:pt idx="34">
                  <c:v>1.058893E-5</c:v>
                </c:pt>
                <c:pt idx="35">
                  <c:v>1.076854E-5</c:v>
                </c:pt>
                <c:pt idx="36">
                  <c:v>1.0939110000000001E-5</c:v>
                </c:pt>
                <c:pt idx="37">
                  <c:v>1.1101919999999999E-5</c:v>
                </c:pt>
                <c:pt idx="38">
                  <c:v>1.125796E-5</c:v>
                </c:pt>
                <c:pt idx="39">
                  <c:v>1.1407969999999999E-5</c:v>
                </c:pt>
                <c:pt idx="40">
                  <c:v>1.155255E-5</c:v>
                </c:pt>
                <c:pt idx="41">
                  <c:v>1.1692190000000001E-5</c:v>
                </c:pt>
                <c:pt idx="42">
                  <c:v>1.1827369999999999E-5</c:v>
                </c:pt>
                <c:pt idx="43">
                  <c:v>1.1958429999999999E-5</c:v>
                </c:pt>
                <c:pt idx="44">
                  <c:v>1.2085689999999999E-5</c:v>
                </c:pt>
                <c:pt idx="45">
                  <c:v>1.220942E-5</c:v>
                </c:pt>
                <c:pt idx="46">
                  <c:v>1.2329859999999999E-5</c:v>
                </c:pt>
                <c:pt idx="47">
                  <c:v>1.244725E-5</c:v>
                </c:pt>
                <c:pt idx="48">
                  <c:v>1.256174E-5</c:v>
                </c:pt>
                <c:pt idx="49">
                  <c:v>1.2673539999999999E-5</c:v>
                </c:pt>
                <c:pt idx="50">
                  <c:v>1.2782800000000001E-5</c:v>
                </c:pt>
                <c:pt idx="51">
                  <c:v>1.288968E-5</c:v>
                </c:pt>
                <c:pt idx="52">
                  <c:v>1.299432E-5</c:v>
                </c:pt>
                <c:pt idx="53">
                  <c:v>1.30968E-5</c:v>
                </c:pt>
                <c:pt idx="54">
                  <c:v>1.3197290000000001E-5</c:v>
                </c:pt>
                <c:pt idx="55">
                  <c:v>1.329582E-5</c:v>
                </c:pt>
                <c:pt idx="56">
                  <c:v>1.339253E-5</c:v>
                </c:pt>
                <c:pt idx="57">
                  <c:v>1.348751E-5</c:v>
                </c:pt>
                <c:pt idx="58">
                  <c:v>1.358075E-5</c:v>
                </c:pt>
                <c:pt idx="59">
                  <c:v>1.3672419999999999E-5</c:v>
                </c:pt>
                <c:pt idx="60">
                  <c:v>1.376258E-5</c:v>
                </c:pt>
                <c:pt idx="61">
                  <c:v>1.3851250000000001E-5</c:v>
                </c:pt>
                <c:pt idx="62">
                  <c:v>1.3938529999999999E-5</c:v>
                </c:pt>
                <c:pt idx="63">
                  <c:v>1.4024429999999999E-5</c:v>
                </c:pt>
                <c:pt idx="64">
                  <c:v>1.410905E-5</c:v>
                </c:pt>
                <c:pt idx="65">
                  <c:v>1.41924E-5</c:v>
                </c:pt>
                <c:pt idx="66">
                  <c:v>1.427455E-5</c:v>
                </c:pt>
                <c:pt idx="67">
                  <c:v>1.435553E-5</c:v>
                </c:pt>
                <c:pt idx="68">
                  <c:v>1.443537E-5</c:v>
                </c:pt>
                <c:pt idx="69">
                  <c:v>1.451416E-5</c:v>
                </c:pt>
                <c:pt idx="70">
                  <c:v>1.45919E-5</c:v>
                </c:pt>
                <c:pt idx="71">
                  <c:v>1.466864E-5</c:v>
                </c:pt>
                <c:pt idx="72">
                  <c:v>1.4744379999999999E-5</c:v>
                </c:pt>
                <c:pt idx="73">
                  <c:v>1.4819180000000001E-5</c:v>
                </c:pt>
                <c:pt idx="74">
                  <c:v>1.4893040000000001E-5</c:v>
                </c:pt>
                <c:pt idx="75">
                  <c:v>1.496602E-5</c:v>
                </c:pt>
                <c:pt idx="76">
                  <c:v>1.503814E-5</c:v>
                </c:pt>
                <c:pt idx="77">
                  <c:v>1.510943E-5</c:v>
                </c:pt>
                <c:pt idx="78">
                  <c:v>1.5179889999999999E-5</c:v>
                </c:pt>
                <c:pt idx="79">
                  <c:v>1.524957E-5</c:v>
                </c:pt>
                <c:pt idx="80">
                  <c:v>1.5318489999999998E-5</c:v>
                </c:pt>
                <c:pt idx="81">
                  <c:v>1.5386649999999999E-5</c:v>
                </c:pt>
                <c:pt idx="82">
                  <c:v>1.5454109999999999E-5</c:v>
                </c:pt>
                <c:pt idx="83">
                  <c:v>1.5520849999999999E-5</c:v>
                </c:pt>
                <c:pt idx="84">
                  <c:v>1.5586890000000001E-5</c:v>
                </c:pt>
                <c:pt idx="85">
                  <c:v>1.565226E-5</c:v>
                </c:pt>
                <c:pt idx="86">
                  <c:v>1.5716990000000001E-5</c:v>
                </c:pt>
                <c:pt idx="87">
                  <c:v>1.5781060000000001E-5</c:v>
                </c:pt>
                <c:pt idx="88">
                  <c:v>1.5844510000000001E-5</c:v>
                </c:pt>
                <c:pt idx="89">
                  <c:v>1.590736E-5</c:v>
                </c:pt>
                <c:pt idx="90">
                  <c:v>1.5969610000000001E-5</c:v>
                </c:pt>
                <c:pt idx="91">
                  <c:v>1.6031289999999999E-5</c:v>
                </c:pt>
                <c:pt idx="92">
                  <c:v>1.6092390000000001E-5</c:v>
                </c:pt>
                <c:pt idx="93">
                  <c:v>1.6152930000000001E-5</c:v>
                </c:pt>
                <c:pt idx="94">
                  <c:v>1.6212940000000001E-5</c:v>
                </c:pt>
                <c:pt idx="95">
                  <c:v>1.62724E-5</c:v>
                </c:pt>
                <c:pt idx="96">
                  <c:v>1.6331360000000001E-5</c:v>
                </c:pt>
                <c:pt idx="97">
                  <c:v>1.6389810000000001E-5</c:v>
                </c:pt>
                <c:pt idx="98">
                  <c:v>1.6447759999999999E-5</c:v>
                </c:pt>
                <c:pt idx="99">
                  <c:v>1.6505230000000001E-5</c:v>
                </c:pt>
                <c:pt idx="100">
                  <c:v>1.6562199999999999E-5</c:v>
                </c:pt>
                <c:pt idx="101">
                  <c:v>1.6618729999999999E-5</c:v>
                </c:pt>
                <c:pt idx="102">
                  <c:v>1.6674790000000001E-5</c:v>
                </c:pt>
                <c:pt idx="103">
                  <c:v>1.673042E-5</c:v>
                </c:pt>
                <c:pt idx="104">
                  <c:v>1.6785610000000001E-5</c:v>
                </c:pt>
                <c:pt idx="105">
                  <c:v>1.6840359999999999E-5</c:v>
                </c:pt>
                <c:pt idx="106">
                  <c:v>1.6894689999999999E-5</c:v>
                </c:pt>
                <c:pt idx="107">
                  <c:v>1.694861E-5</c:v>
                </c:pt>
                <c:pt idx="108">
                  <c:v>1.7002150000000001E-5</c:v>
                </c:pt>
                <c:pt idx="109">
                  <c:v>1.7055239999999998E-5</c:v>
                </c:pt>
                <c:pt idx="110">
                  <c:v>1.7107939999999999E-5</c:v>
                </c:pt>
                <c:pt idx="111">
                  <c:v>1.7160280000000001E-5</c:v>
                </c:pt>
                <c:pt idx="112">
                  <c:v>1.721223E-5</c:v>
                </c:pt>
                <c:pt idx="113">
                  <c:v>1.726382E-5</c:v>
                </c:pt>
                <c:pt idx="114">
                  <c:v>1.731505E-5</c:v>
                </c:pt>
                <c:pt idx="115">
                  <c:v>1.7365889999999998E-5</c:v>
                </c:pt>
                <c:pt idx="116">
                  <c:v>1.7416390000000001E-5</c:v>
                </c:pt>
                <c:pt idx="117">
                  <c:v>1.746656E-5</c:v>
                </c:pt>
                <c:pt idx="118">
                  <c:v>1.751639E-5</c:v>
                </c:pt>
                <c:pt idx="119">
                  <c:v>1.756589E-5</c:v>
                </c:pt>
                <c:pt idx="120">
                  <c:v>1.7615060000000001E-5</c:v>
                </c:pt>
                <c:pt idx="121">
                  <c:v>1.7663909999999999E-5</c:v>
                </c:pt>
                <c:pt idx="122">
                  <c:v>1.7712420000000001E-5</c:v>
                </c:pt>
                <c:pt idx="123">
                  <c:v>1.7760650000000001E-5</c:v>
                </c:pt>
                <c:pt idx="124">
                  <c:v>1.7808529999999999E-5</c:v>
                </c:pt>
                <c:pt idx="125">
                  <c:v>1.785615E-5</c:v>
                </c:pt>
                <c:pt idx="126">
                  <c:v>1.7903449999999999E-5</c:v>
                </c:pt>
                <c:pt idx="127">
                  <c:v>1.7950470000000002E-5</c:v>
                </c:pt>
                <c:pt idx="128">
                  <c:v>1.799719E-5</c:v>
                </c:pt>
                <c:pt idx="129">
                  <c:v>1.804363E-5</c:v>
                </c:pt>
                <c:pt idx="130">
                  <c:v>1.8089760000000001E-5</c:v>
                </c:pt>
                <c:pt idx="131">
                  <c:v>1.8135639999999999E-5</c:v>
                </c:pt>
                <c:pt idx="132">
                  <c:v>1.8181240000000001E-5</c:v>
                </c:pt>
                <c:pt idx="133">
                  <c:v>1.8226570000000001E-5</c:v>
                </c:pt>
                <c:pt idx="134">
                  <c:v>1.8271620000000001E-5</c:v>
                </c:pt>
                <c:pt idx="135">
                  <c:v>1.8316420000000001E-5</c:v>
                </c:pt>
                <c:pt idx="136">
                  <c:v>1.8360980000000001E-5</c:v>
                </c:pt>
                <c:pt idx="137">
                  <c:v>1.8405300000000001E-5</c:v>
                </c:pt>
                <c:pt idx="138">
                  <c:v>1.844935E-5</c:v>
                </c:pt>
                <c:pt idx="139">
                  <c:v>1.8493160000000002E-5</c:v>
                </c:pt>
                <c:pt idx="140">
                  <c:v>1.853672E-5</c:v>
                </c:pt>
                <c:pt idx="141">
                  <c:v>1.8580049999999998E-5</c:v>
                </c:pt>
                <c:pt idx="142">
                  <c:v>1.8623119999999999E-5</c:v>
                </c:pt>
                <c:pt idx="143">
                  <c:v>1.866599E-5</c:v>
                </c:pt>
                <c:pt idx="144">
                  <c:v>1.870861E-5</c:v>
                </c:pt>
                <c:pt idx="145">
                  <c:v>1.8751000000000001E-5</c:v>
                </c:pt>
                <c:pt idx="146">
                  <c:v>1.879317E-5</c:v>
                </c:pt>
                <c:pt idx="147">
                  <c:v>1.8835130000000001E-5</c:v>
                </c:pt>
                <c:pt idx="148">
                  <c:v>1.8876849999999999E-5</c:v>
                </c:pt>
                <c:pt idx="149">
                  <c:v>1.891838E-5</c:v>
                </c:pt>
                <c:pt idx="150">
                  <c:v>1.8959669999999999E-5</c:v>
                </c:pt>
                <c:pt idx="151">
                  <c:v>1.9000780000000001E-5</c:v>
                </c:pt>
                <c:pt idx="152">
                  <c:v>1.9041669999999999E-5</c:v>
                </c:pt>
                <c:pt idx="153">
                  <c:v>1.9082349999999999E-5</c:v>
                </c:pt>
                <c:pt idx="154">
                  <c:v>1.9122820000000001E-5</c:v>
                </c:pt>
                <c:pt idx="155">
                  <c:v>1.9163089999999999E-5</c:v>
                </c:pt>
                <c:pt idx="156">
                  <c:v>1.9203180000000001E-5</c:v>
                </c:pt>
                <c:pt idx="157">
                  <c:v>1.9243080000000001E-5</c:v>
                </c:pt>
                <c:pt idx="158">
                  <c:v>1.9282759999999998E-5</c:v>
                </c:pt>
                <c:pt idx="159">
                  <c:v>1.9322270000000001E-5</c:v>
                </c:pt>
                <c:pt idx="160">
                  <c:v>1.936159E-5</c:v>
                </c:pt>
                <c:pt idx="161">
                  <c:v>1.9400709999999999E-5</c:v>
                </c:pt>
                <c:pt idx="162">
                  <c:v>1.943966E-5</c:v>
                </c:pt>
                <c:pt idx="163">
                  <c:v>1.9478420000000001E-5</c:v>
                </c:pt>
                <c:pt idx="164">
                  <c:v>1.951701E-5</c:v>
                </c:pt>
                <c:pt idx="165">
                  <c:v>1.9555399999999999E-5</c:v>
                </c:pt>
                <c:pt idx="166">
                  <c:v>1.959363E-5</c:v>
                </c:pt>
                <c:pt idx="167">
                  <c:v>1.9631669999999998E-5</c:v>
                </c:pt>
                <c:pt idx="168">
                  <c:v>1.9669559999999999E-5</c:v>
                </c:pt>
                <c:pt idx="169">
                  <c:v>1.9707270000000001E-5</c:v>
                </c:pt>
                <c:pt idx="170">
                  <c:v>1.9744809999999998E-5</c:v>
                </c:pt>
                <c:pt idx="171">
                  <c:v>1.9782190000000001E-5</c:v>
                </c:pt>
                <c:pt idx="172">
                  <c:v>1.9819399999999999E-5</c:v>
                </c:pt>
                <c:pt idx="173">
                  <c:v>1.9856440000000001E-5</c:v>
                </c:pt>
                <c:pt idx="174">
                  <c:v>1.9893319999999999E-5</c:v>
                </c:pt>
                <c:pt idx="175">
                  <c:v>1.9930050000000001E-5</c:v>
                </c:pt>
                <c:pt idx="176">
                  <c:v>1.9966620000000001E-5</c:v>
                </c:pt>
                <c:pt idx="177">
                  <c:v>2.000303E-5</c:v>
                </c:pt>
                <c:pt idx="178">
                  <c:v>2.0039279999999998E-5</c:v>
                </c:pt>
                <c:pt idx="179">
                  <c:v>2.007539E-5</c:v>
                </c:pt>
                <c:pt idx="180">
                  <c:v>2.0111349999999998E-5</c:v>
                </c:pt>
                <c:pt idx="181">
                  <c:v>2.0147149999999999E-5</c:v>
                </c:pt>
                <c:pt idx="182">
                  <c:v>2.018281E-5</c:v>
                </c:pt>
                <c:pt idx="183">
                  <c:v>2.021831E-5</c:v>
                </c:pt>
                <c:pt idx="184">
                  <c:v>2.0253680000000001E-5</c:v>
                </c:pt>
                <c:pt idx="185">
                  <c:v>2.0288890000000001E-5</c:v>
                </c:pt>
                <c:pt idx="186">
                  <c:v>2.0323960000000001E-5</c:v>
                </c:pt>
                <c:pt idx="187">
                  <c:v>2.0358899999999999E-5</c:v>
                </c:pt>
                <c:pt idx="188">
                  <c:v>2.0393700000000001E-5</c:v>
                </c:pt>
                <c:pt idx="189">
                  <c:v>2.0428349999999999E-5</c:v>
                </c:pt>
                <c:pt idx="190">
                  <c:v>2.0462870000000001E-5</c:v>
                </c:pt>
                <c:pt idx="191">
                  <c:v>2.0497250000000001E-5</c:v>
                </c:pt>
                <c:pt idx="192">
                  <c:v>2.0531500000000002E-5</c:v>
                </c:pt>
                <c:pt idx="193">
                  <c:v>2.056562E-5</c:v>
                </c:pt>
                <c:pt idx="194">
                  <c:v>2.0599599999999998E-5</c:v>
                </c:pt>
                <c:pt idx="195">
                  <c:v>2.0633450000000001E-5</c:v>
                </c:pt>
                <c:pt idx="196">
                  <c:v>2.0667160000000002E-5</c:v>
                </c:pt>
                <c:pt idx="197">
                  <c:v>2.070075E-5</c:v>
                </c:pt>
                <c:pt idx="198">
                  <c:v>2.073422E-5</c:v>
                </c:pt>
                <c:pt idx="199">
                  <c:v>2.0767569999999999E-5</c:v>
                </c:pt>
                <c:pt idx="200">
                  <c:v>2.0800789999999998E-5</c:v>
                </c:pt>
                <c:pt idx="201">
                  <c:v>2.0833879999999999E-5</c:v>
                </c:pt>
                <c:pt idx="202">
                  <c:v>2.0866850000000002E-5</c:v>
                </c:pt>
                <c:pt idx="203">
                  <c:v>2.0899689999999998E-5</c:v>
                </c:pt>
                <c:pt idx="204">
                  <c:v>2.0932420000000001E-5</c:v>
                </c:pt>
                <c:pt idx="205">
                  <c:v>2.0965029999999999E-5</c:v>
                </c:pt>
                <c:pt idx="206">
                  <c:v>2.0997510000000001E-5</c:v>
                </c:pt>
                <c:pt idx="207">
                  <c:v>2.1029889999999999E-5</c:v>
                </c:pt>
                <c:pt idx="208">
                  <c:v>2.1062139999999999E-5</c:v>
                </c:pt>
                <c:pt idx="209">
                  <c:v>2.1094280000000001E-5</c:v>
                </c:pt>
                <c:pt idx="210">
                  <c:v>2.1126300000000001E-5</c:v>
                </c:pt>
                <c:pt idx="211">
                  <c:v>2.1158210000000001E-5</c:v>
                </c:pt>
                <c:pt idx="212">
                  <c:v>2.119002E-5</c:v>
                </c:pt>
                <c:pt idx="213">
                  <c:v>2.12217E-5</c:v>
                </c:pt>
                <c:pt idx="214">
                  <c:v>2.1253280000000001E-5</c:v>
                </c:pt>
                <c:pt idx="215">
                  <c:v>2.128475E-5</c:v>
                </c:pt>
                <c:pt idx="216">
                  <c:v>2.1316110000000001E-5</c:v>
                </c:pt>
                <c:pt idx="217">
                  <c:v>2.1347359999999999E-5</c:v>
                </c:pt>
                <c:pt idx="218">
                  <c:v>2.1378509999999999E-5</c:v>
                </c:pt>
                <c:pt idx="219">
                  <c:v>2.1409549999999999E-5</c:v>
                </c:pt>
                <c:pt idx="220">
                  <c:v>2.1440489999999998E-5</c:v>
                </c:pt>
                <c:pt idx="221">
                  <c:v>2.1471330000000001E-5</c:v>
                </c:pt>
                <c:pt idx="222">
                  <c:v>2.1502049999999999E-5</c:v>
                </c:pt>
                <c:pt idx="223">
                  <c:v>2.153268E-5</c:v>
                </c:pt>
                <c:pt idx="224">
                  <c:v>2.15632E-5</c:v>
                </c:pt>
                <c:pt idx="225">
                  <c:v>2.1593630000000001E-5</c:v>
                </c:pt>
                <c:pt idx="226">
                  <c:v>2.1623940000000001E-5</c:v>
                </c:pt>
                <c:pt idx="227">
                  <c:v>2.1654170000000001E-5</c:v>
                </c:pt>
                <c:pt idx="228">
                  <c:v>2.1684299999999998E-5</c:v>
                </c:pt>
                <c:pt idx="229">
                  <c:v>2.171431E-5</c:v>
                </c:pt>
                <c:pt idx="230">
                  <c:v>2.174424E-5</c:v>
                </c:pt>
                <c:pt idx="231">
                  <c:v>2.1774080000000001E-5</c:v>
                </c:pt>
                <c:pt idx="232">
                  <c:v>2.18038E-5</c:v>
                </c:pt>
                <c:pt idx="233">
                  <c:v>2.1833439999999999E-5</c:v>
                </c:pt>
                <c:pt idx="234">
                  <c:v>2.186299E-5</c:v>
                </c:pt>
                <c:pt idx="235">
                  <c:v>2.1892450000000001E-5</c:v>
                </c:pt>
                <c:pt idx="236">
                  <c:v>2.1921819999999999E-5</c:v>
                </c:pt>
                <c:pt idx="237">
                  <c:v>2.1951079999999999E-5</c:v>
                </c:pt>
                <c:pt idx="238">
                  <c:v>2.1980270000000002E-5</c:v>
                </c:pt>
                <c:pt idx="239">
                  <c:v>2.200935E-5</c:v>
                </c:pt>
                <c:pt idx="240">
                  <c:v>2.203836E-5</c:v>
                </c:pt>
                <c:pt idx="241">
                  <c:v>2.2067269999999999E-5</c:v>
                </c:pt>
                <c:pt idx="242">
                  <c:v>2.2096089999999999E-5</c:v>
                </c:pt>
                <c:pt idx="243">
                  <c:v>2.2124830000000001E-5</c:v>
                </c:pt>
                <c:pt idx="244">
                  <c:v>2.2153469999999998E-5</c:v>
                </c:pt>
                <c:pt idx="245">
                  <c:v>2.2182030000000001E-5</c:v>
                </c:pt>
                <c:pt idx="246">
                  <c:v>2.22105E-5</c:v>
                </c:pt>
                <c:pt idx="247">
                  <c:v>2.223888E-5</c:v>
                </c:pt>
                <c:pt idx="248">
                  <c:v>2.2267180000000001E-5</c:v>
                </c:pt>
                <c:pt idx="249">
                  <c:v>2.22954E-5</c:v>
                </c:pt>
                <c:pt idx="250">
                  <c:v>2.2323529999999999E-5</c:v>
                </c:pt>
              </c:numCache>
            </c:numRef>
          </c:yVal>
          <c:smooth val="1"/>
          <c:extLst>
            <c:ext xmlns:c16="http://schemas.microsoft.com/office/drawing/2014/chart" uri="{C3380CC4-5D6E-409C-BE32-E72D297353CC}">
              <c16:uniqueId val="{00000027-4D4C-4B1C-89A4-3D3AFACA9F2D}"/>
            </c:ext>
          </c:extLst>
        </c:ser>
        <c:ser>
          <c:idx val="40"/>
          <c:order val="40"/>
          <c:tx>
            <c:strRef>
              <c:f>marine01!$AS$1</c:f>
              <c:strCache>
                <c:ptCount val="1"/>
                <c:pt idx="0">
                  <c:v>Dp(6.91954E-07) </c:v>
                </c:pt>
              </c:strCache>
            </c:strRef>
          </c:tx>
          <c:spPr>
            <a:ln w="12700">
              <a:solidFill>
                <a:srgbClr val="0080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marine01!$AS$2:$AS$252</c:f>
              <c:numCache>
                <c:formatCode>0.00E+00</c:formatCode>
                <c:ptCount val="251"/>
                <c:pt idx="0">
                  <c:v>1.517382E-6</c:v>
                </c:pt>
                <c:pt idx="1">
                  <c:v>1.714123E-6</c:v>
                </c:pt>
                <c:pt idx="2">
                  <c:v>1.745145E-6</c:v>
                </c:pt>
                <c:pt idx="3">
                  <c:v>1.778961E-6</c:v>
                </c:pt>
                <c:pt idx="4">
                  <c:v>1.815891E-6</c:v>
                </c:pt>
                <c:pt idx="5">
                  <c:v>1.8563990000000001E-6</c:v>
                </c:pt>
                <c:pt idx="6">
                  <c:v>1.9010830000000001E-6</c:v>
                </c:pt>
                <c:pt idx="7">
                  <c:v>1.9506980000000002E-6</c:v>
                </c:pt>
                <c:pt idx="8">
                  <c:v>2.0062080000000002E-6</c:v>
                </c:pt>
                <c:pt idx="9">
                  <c:v>2.0688579999999999E-6</c:v>
                </c:pt>
                <c:pt idx="10">
                  <c:v>2.1402840000000001E-6</c:v>
                </c:pt>
                <c:pt idx="11">
                  <c:v>2.2226620000000001E-6</c:v>
                </c:pt>
                <c:pt idx="12">
                  <c:v>2.3189189999999998E-6</c:v>
                </c:pt>
                <c:pt idx="13">
                  <c:v>2.4331099999999999E-6</c:v>
                </c:pt>
                <c:pt idx="14">
                  <c:v>2.5708110000000001E-6</c:v>
                </c:pt>
                <c:pt idx="15">
                  <c:v>2.7397549999999998E-6</c:v>
                </c:pt>
                <c:pt idx="16">
                  <c:v>2.9504970000000001E-6</c:v>
                </c:pt>
                <c:pt idx="17">
                  <c:v>3.2168209999999998E-6</c:v>
                </c:pt>
                <c:pt idx="18">
                  <c:v>3.5550100000000001E-6</c:v>
                </c:pt>
                <c:pt idx="19">
                  <c:v>3.9813189999999998E-6</c:v>
                </c:pt>
                <c:pt idx="20">
                  <c:v>4.5097600000000002E-6</c:v>
                </c:pt>
                <c:pt idx="21">
                  <c:v>5.1369480000000004E-6</c:v>
                </c:pt>
                <c:pt idx="22">
                  <c:v>5.8420010000000004E-6</c:v>
                </c:pt>
                <c:pt idx="23">
                  <c:v>6.5825939999999997E-6</c:v>
                </c:pt>
                <c:pt idx="24">
                  <c:v>7.3040559999999997E-6</c:v>
                </c:pt>
                <c:pt idx="25">
                  <c:v>7.9577309999999999E-6</c:v>
                </c:pt>
                <c:pt idx="26">
                  <c:v>8.5174049999999995E-6</c:v>
                </c:pt>
                <c:pt idx="27">
                  <c:v>8.9816769999999995E-6</c:v>
                </c:pt>
                <c:pt idx="28">
                  <c:v>9.3649650000000002E-6</c:v>
                </c:pt>
                <c:pt idx="29">
                  <c:v>9.6862439999999992E-6</c:v>
                </c:pt>
                <c:pt idx="30">
                  <c:v>9.9622900000000005E-6</c:v>
                </c:pt>
                <c:pt idx="31">
                  <c:v>1.0206009999999999E-5</c:v>
                </c:pt>
                <c:pt idx="32">
                  <c:v>1.0426479999999999E-5</c:v>
                </c:pt>
                <c:pt idx="33">
                  <c:v>1.0629650000000001E-5</c:v>
                </c:pt>
                <c:pt idx="34">
                  <c:v>1.081944E-5</c:v>
                </c:pt>
                <c:pt idx="35">
                  <c:v>1.099846E-5</c:v>
                </c:pt>
                <c:pt idx="36">
                  <c:v>1.11685E-5</c:v>
                </c:pt>
                <c:pt idx="37">
                  <c:v>1.1330839999999999E-5</c:v>
                </c:pt>
                <c:pt idx="38">
                  <c:v>1.1486450000000001E-5</c:v>
                </c:pt>
                <c:pt idx="39">
                  <c:v>1.1636059999999999E-5</c:v>
                </c:pt>
                <c:pt idx="40">
                  <c:v>1.1780290000000001E-5</c:v>
                </c:pt>
                <c:pt idx="41">
                  <c:v>1.1919589999999999E-5</c:v>
                </c:pt>
                <c:pt idx="42">
                  <c:v>1.205446E-5</c:v>
                </c:pt>
                <c:pt idx="43">
                  <c:v>1.218522E-5</c:v>
                </c:pt>
                <c:pt idx="44">
                  <c:v>1.23122E-5</c:v>
                </c:pt>
                <c:pt idx="45">
                  <c:v>1.243567E-5</c:v>
                </c:pt>
                <c:pt idx="46">
                  <c:v>1.2555870000000001E-5</c:v>
                </c:pt>
                <c:pt idx="47">
                  <c:v>1.267302E-5</c:v>
                </c:pt>
                <c:pt idx="48">
                  <c:v>1.2787280000000001E-5</c:v>
                </c:pt>
                <c:pt idx="49">
                  <c:v>1.289886E-5</c:v>
                </c:pt>
                <c:pt idx="50">
                  <c:v>1.3007919999999999E-5</c:v>
                </c:pt>
                <c:pt idx="51">
                  <c:v>1.3114590000000001E-5</c:v>
                </c:pt>
                <c:pt idx="52">
                  <c:v>1.321905E-5</c:v>
                </c:pt>
                <c:pt idx="53">
                  <c:v>1.332134E-5</c:v>
                </c:pt>
                <c:pt idx="54">
                  <c:v>1.342164E-5</c:v>
                </c:pt>
                <c:pt idx="55">
                  <c:v>1.3519999999999999E-5</c:v>
                </c:pt>
                <c:pt idx="56">
                  <c:v>1.361654E-5</c:v>
                </c:pt>
                <c:pt idx="57">
                  <c:v>1.371135E-5</c:v>
                </c:pt>
                <c:pt idx="58">
                  <c:v>1.3804440000000001E-5</c:v>
                </c:pt>
                <c:pt idx="59">
                  <c:v>1.389595E-5</c:v>
                </c:pt>
                <c:pt idx="60">
                  <c:v>1.398596E-5</c:v>
                </c:pt>
                <c:pt idx="61">
                  <c:v>1.4074480000000001E-5</c:v>
                </c:pt>
                <c:pt idx="62">
                  <c:v>1.4161610000000001E-5</c:v>
                </c:pt>
                <c:pt idx="63">
                  <c:v>1.424737E-5</c:v>
                </c:pt>
                <c:pt idx="64">
                  <c:v>1.4331850000000001E-5</c:v>
                </c:pt>
                <c:pt idx="65">
                  <c:v>1.441507E-5</c:v>
                </c:pt>
                <c:pt idx="66">
                  <c:v>1.449709E-5</c:v>
                </c:pt>
                <c:pt idx="67">
                  <c:v>1.457793E-5</c:v>
                </c:pt>
                <c:pt idx="68">
                  <c:v>1.465765E-5</c:v>
                </c:pt>
                <c:pt idx="69">
                  <c:v>1.4736310000000001E-5</c:v>
                </c:pt>
                <c:pt idx="70">
                  <c:v>1.4813929999999999E-5</c:v>
                </c:pt>
                <c:pt idx="71">
                  <c:v>1.489054E-5</c:v>
                </c:pt>
                <c:pt idx="72">
                  <c:v>1.496617E-5</c:v>
                </c:pt>
                <c:pt idx="73">
                  <c:v>1.5040839999999999E-5</c:v>
                </c:pt>
                <c:pt idx="74">
                  <c:v>1.511459E-5</c:v>
                </c:pt>
                <c:pt idx="75">
                  <c:v>1.518746E-5</c:v>
                </c:pt>
                <c:pt idx="76">
                  <c:v>1.5259459999999999E-5</c:v>
                </c:pt>
                <c:pt idx="77">
                  <c:v>1.5330640000000001E-5</c:v>
                </c:pt>
                <c:pt idx="78">
                  <c:v>1.540099E-5</c:v>
                </c:pt>
                <c:pt idx="79">
                  <c:v>1.5470560000000001E-5</c:v>
                </c:pt>
                <c:pt idx="80">
                  <c:v>1.5539380000000001E-5</c:v>
                </c:pt>
                <c:pt idx="81">
                  <c:v>1.5607430000000001E-5</c:v>
                </c:pt>
                <c:pt idx="82">
                  <c:v>1.567478E-5</c:v>
                </c:pt>
                <c:pt idx="83">
                  <c:v>1.5741419999999999E-5</c:v>
                </c:pt>
                <c:pt idx="84">
                  <c:v>1.5807360000000001E-5</c:v>
                </c:pt>
                <c:pt idx="85">
                  <c:v>1.587263E-5</c:v>
                </c:pt>
                <c:pt idx="86">
                  <c:v>1.5937250000000001E-5</c:v>
                </c:pt>
                <c:pt idx="87">
                  <c:v>1.600122E-5</c:v>
                </c:pt>
                <c:pt idx="88">
                  <c:v>1.6064580000000001E-5</c:v>
                </c:pt>
                <c:pt idx="89">
                  <c:v>1.6127329999999999E-5</c:v>
                </c:pt>
                <c:pt idx="90">
                  <c:v>1.6189490000000001E-5</c:v>
                </c:pt>
                <c:pt idx="91">
                  <c:v>1.6251060000000002E-5</c:v>
                </c:pt>
                <c:pt idx="92">
                  <c:v>1.6312070000000001E-5</c:v>
                </c:pt>
                <c:pt idx="93">
                  <c:v>1.6372520000000001E-5</c:v>
                </c:pt>
                <c:pt idx="94">
                  <c:v>1.6432430000000001E-5</c:v>
                </c:pt>
                <c:pt idx="95">
                  <c:v>1.64918E-5</c:v>
                </c:pt>
                <c:pt idx="96">
                  <c:v>1.6550669999999999E-5</c:v>
                </c:pt>
                <c:pt idx="97">
                  <c:v>1.6609029999999998E-5</c:v>
                </c:pt>
                <c:pt idx="98">
                  <c:v>1.6666890000000001E-5</c:v>
                </c:pt>
                <c:pt idx="99">
                  <c:v>1.672427E-5</c:v>
                </c:pt>
                <c:pt idx="100">
                  <c:v>1.6781159999999998E-5</c:v>
                </c:pt>
                <c:pt idx="101">
                  <c:v>1.68376E-5</c:v>
                </c:pt>
                <c:pt idx="102">
                  <c:v>1.6893570000000002E-5</c:v>
                </c:pt>
                <c:pt idx="103">
                  <c:v>1.6949120000000001E-5</c:v>
                </c:pt>
                <c:pt idx="104">
                  <c:v>1.700422E-5</c:v>
                </c:pt>
                <c:pt idx="105">
                  <c:v>1.705889E-5</c:v>
                </c:pt>
                <c:pt idx="106">
                  <c:v>1.7113119999999999E-5</c:v>
                </c:pt>
                <c:pt idx="107">
                  <c:v>1.7166960000000001E-5</c:v>
                </c:pt>
                <c:pt idx="108">
                  <c:v>1.722042E-5</c:v>
                </c:pt>
                <c:pt idx="109">
                  <c:v>1.7273429999999998E-5</c:v>
                </c:pt>
                <c:pt idx="110">
                  <c:v>1.732605E-5</c:v>
                </c:pt>
                <c:pt idx="111">
                  <c:v>1.737831E-5</c:v>
                </c:pt>
                <c:pt idx="112">
                  <c:v>1.7430169999999999E-5</c:v>
                </c:pt>
                <c:pt idx="113">
                  <c:v>1.7481680000000001E-5</c:v>
                </c:pt>
                <c:pt idx="114">
                  <c:v>1.7532830000000001E-5</c:v>
                </c:pt>
                <c:pt idx="115">
                  <c:v>1.7583599999999999E-5</c:v>
                </c:pt>
                <c:pt idx="116">
                  <c:v>1.7634010000000002E-5</c:v>
                </c:pt>
                <c:pt idx="117">
                  <c:v>1.768411E-5</c:v>
                </c:pt>
                <c:pt idx="118">
                  <c:v>1.773386E-5</c:v>
                </c:pt>
                <c:pt idx="119">
                  <c:v>1.7783280000000002E-5</c:v>
                </c:pt>
                <c:pt idx="120">
                  <c:v>1.7832380000000001E-5</c:v>
                </c:pt>
                <c:pt idx="121">
                  <c:v>1.7881150000000001E-5</c:v>
                </c:pt>
                <c:pt idx="122">
                  <c:v>1.7929580000000001E-5</c:v>
                </c:pt>
                <c:pt idx="123">
                  <c:v>1.7977730000000001E-5</c:v>
                </c:pt>
                <c:pt idx="124">
                  <c:v>1.8025540000000002E-5</c:v>
                </c:pt>
                <c:pt idx="125">
                  <c:v>1.807308E-5</c:v>
                </c:pt>
                <c:pt idx="126">
                  <c:v>1.8120310000000001E-5</c:v>
                </c:pt>
                <c:pt idx="127">
                  <c:v>1.8167250000000001E-5</c:v>
                </c:pt>
                <c:pt idx="128">
                  <c:v>1.8213899999999999E-5</c:v>
                </c:pt>
                <c:pt idx="129">
                  <c:v>1.826027E-5</c:v>
                </c:pt>
                <c:pt idx="130">
                  <c:v>1.8306319999999999E-5</c:v>
                </c:pt>
                <c:pt idx="131">
                  <c:v>1.8352129999999999E-5</c:v>
                </c:pt>
                <c:pt idx="132">
                  <c:v>1.8397659999999999E-5</c:v>
                </c:pt>
                <c:pt idx="133">
                  <c:v>1.844291E-5</c:v>
                </c:pt>
                <c:pt idx="134">
                  <c:v>1.8487889999999999E-5</c:v>
                </c:pt>
                <c:pt idx="135">
                  <c:v>1.8532620000000001E-5</c:v>
                </c:pt>
                <c:pt idx="136">
                  <c:v>1.8577109999999999E-5</c:v>
                </c:pt>
                <c:pt idx="137">
                  <c:v>1.8621360000000002E-5</c:v>
                </c:pt>
                <c:pt idx="138">
                  <c:v>1.8665339999999998E-5</c:v>
                </c:pt>
                <c:pt idx="139">
                  <c:v>1.8709079999999999E-5</c:v>
                </c:pt>
                <c:pt idx="140">
                  <c:v>1.8752569999999999E-5</c:v>
                </c:pt>
                <c:pt idx="141">
                  <c:v>1.8795829999999999E-5</c:v>
                </c:pt>
                <c:pt idx="142">
                  <c:v>1.8838829999999999E-5</c:v>
                </c:pt>
                <c:pt idx="143">
                  <c:v>1.8881630000000001E-5</c:v>
                </c:pt>
                <c:pt idx="144">
                  <c:v>1.8924179999999999E-5</c:v>
                </c:pt>
                <c:pt idx="145">
                  <c:v>1.8966509999999999E-5</c:v>
                </c:pt>
                <c:pt idx="146">
                  <c:v>1.900861E-5</c:v>
                </c:pt>
                <c:pt idx="147">
                  <c:v>1.90505E-5</c:v>
                </c:pt>
                <c:pt idx="148">
                  <c:v>1.909215E-5</c:v>
                </c:pt>
                <c:pt idx="149">
                  <c:v>1.913361E-5</c:v>
                </c:pt>
                <c:pt idx="150">
                  <c:v>1.9174840000000001E-5</c:v>
                </c:pt>
                <c:pt idx="151">
                  <c:v>1.9215879999999999E-5</c:v>
                </c:pt>
                <c:pt idx="152">
                  <c:v>1.9256709999999999E-5</c:v>
                </c:pt>
                <c:pt idx="153">
                  <c:v>1.929732E-5</c:v>
                </c:pt>
                <c:pt idx="154">
                  <c:v>1.9337730000000002E-5</c:v>
                </c:pt>
                <c:pt idx="155">
                  <c:v>1.9377930000000002E-5</c:v>
                </c:pt>
                <c:pt idx="156">
                  <c:v>1.941796E-5</c:v>
                </c:pt>
                <c:pt idx="157">
                  <c:v>1.9457790000000001E-5</c:v>
                </c:pt>
                <c:pt idx="158">
                  <c:v>1.9497410000000001E-5</c:v>
                </c:pt>
                <c:pt idx="159">
                  <c:v>1.9536849999999999E-5</c:v>
                </c:pt>
                <c:pt idx="160">
                  <c:v>1.9576110000000001E-5</c:v>
                </c:pt>
                <c:pt idx="161">
                  <c:v>1.9615169999999999E-5</c:v>
                </c:pt>
                <c:pt idx="162">
                  <c:v>1.9654049999999999E-5</c:v>
                </c:pt>
                <c:pt idx="163">
                  <c:v>1.9692749999999999E-5</c:v>
                </c:pt>
                <c:pt idx="164">
                  <c:v>1.973127E-5</c:v>
                </c:pt>
                <c:pt idx="165">
                  <c:v>1.9769609999999999E-5</c:v>
                </c:pt>
                <c:pt idx="166">
                  <c:v>1.9807770000000002E-5</c:v>
                </c:pt>
                <c:pt idx="167">
                  <c:v>1.9845749999999999E-5</c:v>
                </c:pt>
                <c:pt idx="168">
                  <c:v>1.9883569999999998E-5</c:v>
                </c:pt>
                <c:pt idx="169">
                  <c:v>1.992122E-5</c:v>
                </c:pt>
                <c:pt idx="170">
                  <c:v>1.9958699999999999E-5</c:v>
                </c:pt>
                <c:pt idx="171">
                  <c:v>1.9996020000000001E-5</c:v>
                </c:pt>
                <c:pt idx="172">
                  <c:v>2.0033170000000001E-5</c:v>
                </c:pt>
                <c:pt idx="173">
                  <c:v>2.007015E-5</c:v>
                </c:pt>
                <c:pt idx="174">
                  <c:v>2.010697E-5</c:v>
                </c:pt>
                <c:pt idx="175">
                  <c:v>2.0143650000000002E-5</c:v>
                </c:pt>
                <c:pt idx="176">
                  <c:v>2.018015E-5</c:v>
                </c:pt>
                <c:pt idx="177">
                  <c:v>2.0216499999999999E-5</c:v>
                </c:pt>
                <c:pt idx="178">
                  <c:v>2.0252689999999999E-5</c:v>
                </c:pt>
                <c:pt idx="179">
                  <c:v>2.0288740000000001E-5</c:v>
                </c:pt>
                <c:pt idx="180">
                  <c:v>2.0324640000000001E-5</c:v>
                </c:pt>
                <c:pt idx="181">
                  <c:v>2.0360380000000001E-5</c:v>
                </c:pt>
                <c:pt idx="182">
                  <c:v>2.0395980000000001E-5</c:v>
                </c:pt>
                <c:pt idx="183">
                  <c:v>2.0431430000000001E-5</c:v>
                </c:pt>
                <c:pt idx="184">
                  <c:v>2.046673E-5</c:v>
                </c:pt>
                <c:pt idx="185">
                  <c:v>2.050189E-5</c:v>
                </c:pt>
                <c:pt idx="186">
                  <c:v>2.05369E-5</c:v>
                </c:pt>
                <c:pt idx="187">
                  <c:v>2.057178E-5</c:v>
                </c:pt>
                <c:pt idx="188">
                  <c:v>2.0606520000000001E-5</c:v>
                </c:pt>
                <c:pt idx="189">
                  <c:v>2.0641119999999999E-5</c:v>
                </c:pt>
                <c:pt idx="190">
                  <c:v>2.0675580000000001E-5</c:v>
                </c:pt>
                <c:pt idx="191">
                  <c:v>2.07099E-5</c:v>
                </c:pt>
                <c:pt idx="192">
                  <c:v>2.0744089999999999E-5</c:v>
                </c:pt>
                <c:pt idx="193">
                  <c:v>2.0778160000000001E-5</c:v>
                </c:pt>
                <c:pt idx="194">
                  <c:v>2.0812079999999999E-5</c:v>
                </c:pt>
                <c:pt idx="195">
                  <c:v>2.0845870000000001E-5</c:v>
                </c:pt>
                <c:pt idx="196">
                  <c:v>2.0879530000000001E-5</c:v>
                </c:pt>
                <c:pt idx="197">
                  <c:v>2.0913069999999999E-5</c:v>
                </c:pt>
                <c:pt idx="198">
                  <c:v>2.0946479999999999E-5</c:v>
                </c:pt>
                <c:pt idx="199">
                  <c:v>2.097977E-5</c:v>
                </c:pt>
                <c:pt idx="200">
                  <c:v>2.1012939999999999E-5</c:v>
                </c:pt>
                <c:pt idx="201">
                  <c:v>2.1045969999999999E-5</c:v>
                </c:pt>
                <c:pt idx="202">
                  <c:v>2.1078880000000001E-5</c:v>
                </c:pt>
                <c:pt idx="203">
                  <c:v>2.1111670000000001E-5</c:v>
                </c:pt>
                <c:pt idx="204">
                  <c:v>2.114435E-5</c:v>
                </c:pt>
                <c:pt idx="205">
                  <c:v>2.11769E-5</c:v>
                </c:pt>
                <c:pt idx="206">
                  <c:v>2.1209329999999999E-5</c:v>
                </c:pt>
                <c:pt idx="207">
                  <c:v>2.124165E-5</c:v>
                </c:pt>
                <c:pt idx="208">
                  <c:v>2.127385E-5</c:v>
                </c:pt>
                <c:pt idx="209">
                  <c:v>2.1305940000000002E-5</c:v>
                </c:pt>
                <c:pt idx="210">
                  <c:v>2.1337909999999998E-5</c:v>
                </c:pt>
                <c:pt idx="211">
                  <c:v>2.1369760000000001E-5</c:v>
                </c:pt>
                <c:pt idx="212">
                  <c:v>2.1401509999999999E-5</c:v>
                </c:pt>
                <c:pt idx="213">
                  <c:v>2.143315E-5</c:v>
                </c:pt>
                <c:pt idx="214">
                  <c:v>2.146468E-5</c:v>
                </c:pt>
                <c:pt idx="215">
                  <c:v>2.1496089999999998E-5</c:v>
                </c:pt>
                <c:pt idx="216">
                  <c:v>2.15274E-5</c:v>
                </c:pt>
                <c:pt idx="217">
                  <c:v>2.1558600000000001E-5</c:v>
                </c:pt>
                <c:pt idx="218">
                  <c:v>2.158969E-5</c:v>
                </c:pt>
                <c:pt idx="219">
                  <c:v>2.162068E-5</c:v>
                </c:pt>
                <c:pt idx="220">
                  <c:v>2.1651569999999999E-5</c:v>
                </c:pt>
                <c:pt idx="221">
                  <c:v>2.1682350000000001E-5</c:v>
                </c:pt>
                <c:pt idx="222">
                  <c:v>2.1713019999999998E-5</c:v>
                </c:pt>
                <c:pt idx="223">
                  <c:v>2.17436E-5</c:v>
                </c:pt>
                <c:pt idx="224">
                  <c:v>2.177407E-5</c:v>
                </c:pt>
                <c:pt idx="225">
                  <c:v>2.180444E-5</c:v>
                </c:pt>
                <c:pt idx="226">
                  <c:v>2.183471E-5</c:v>
                </c:pt>
                <c:pt idx="227">
                  <c:v>2.186488E-5</c:v>
                </c:pt>
                <c:pt idx="228">
                  <c:v>2.189496E-5</c:v>
                </c:pt>
                <c:pt idx="229">
                  <c:v>2.1924929999999999E-5</c:v>
                </c:pt>
                <c:pt idx="230">
                  <c:v>2.1954799999999999E-5</c:v>
                </c:pt>
                <c:pt idx="231">
                  <c:v>2.1984589999999999E-5</c:v>
                </c:pt>
                <c:pt idx="232">
                  <c:v>2.2014270000000002E-5</c:v>
                </c:pt>
                <c:pt idx="233">
                  <c:v>2.2043850000000001E-5</c:v>
                </c:pt>
                <c:pt idx="234">
                  <c:v>2.2073350000000001E-5</c:v>
                </c:pt>
                <c:pt idx="235">
                  <c:v>2.2102759999999998E-5</c:v>
                </c:pt>
                <c:pt idx="236">
                  <c:v>2.213208E-5</c:v>
                </c:pt>
                <c:pt idx="237">
                  <c:v>2.216129E-5</c:v>
                </c:pt>
                <c:pt idx="238">
                  <c:v>2.2190429999999999E-5</c:v>
                </c:pt>
                <c:pt idx="239">
                  <c:v>2.221946E-5</c:v>
                </c:pt>
                <c:pt idx="240">
                  <c:v>2.224842E-5</c:v>
                </c:pt>
                <c:pt idx="241">
                  <c:v>2.227728E-5</c:v>
                </c:pt>
                <c:pt idx="242">
                  <c:v>2.230606E-5</c:v>
                </c:pt>
                <c:pt idx="243">
                  <c:v>2.2334740000000001E-5</c:v>
                </c:pt>
                <c:pt idx="244">
                  <c:v>2.2363329999999999E-5</c:v>
                </c:pt>
                <c:pt idx="245">
                  <c:v>2.2391850000000001E-5</c:v>
                </c:pt>
                <c:pt idx="246">
                  <c:v>2.2420270000000001E-5</c:v>
                </c:pt>
                <c:pt idx="247">
                  <c:v>2.2448600000000001E-5</c:v>
                </c:pt>
                <c:pt idx="248">
                  <c:v>2.2476850000000001E-5</c:v>
                </c:pt>
                <c:pt idx="249">
                  <c:v>2.250502E-5</c:v>
                </c:pt>
                <c:pt idx="250">
                  <c:v>2.2533099999999999E-5</c:v>
                </c:pt>
              </c:numCache>
            </c:numRef>
          </c:yVal>
          <c:smooth val="1"/>
          <c:extLst>
            <c:ext xmlns:c16="http://schemas.microsoft.com/office/drawing/2014/chart" uri="{C3380CC4-5D6E-409C-BE32-E72D297353CC}">
              <c16:uniqueId val="{00000028-4D4C-4B1C-89A4-3D3AFACA9F2D}"/>
            </c:ext>
          </c:extLst>
        </c:ser>
        <c:ser>
          <c:idx val="41"/>
          <c:order val="41"/>
          <c:tx>
            <c:strRef>
              <c:f>marine01!$AT$1</c:f>
              <c:strCache>
                <c:ptCount val="1"/>
                <c:pt idx="0">
                  <c:v>Dp(7.59005E-07) </c:v>
                </c:pt>
              </c:strCache>
            </c:strRef>
          </c:tx>
          <c:spPr>
            <a:ln w="12700">
              <a:solidFill>
                <a:srgbClr val="00008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marine01!$AT$2:$AT$252</c:f>
              <c:numCache>
                <c:formatCode>0.00E+00</c:formatCode>
                <c:ptCount val="251"/>
                <c:pt idx="0">
                  <c:v>1.6678769999999999E-6</c:v>
                </c:pt>
                <c:pt idx="1">
                  <c:v>1.881826E-6</c:v>
                </c:pt>
                <c:pt idx="2">
                  <c:v>1.915926E-6</c:v>
                </c:pt>
                <c:pt idx="3">
                  <c:v>1.9530939999999998E-6</c:v>
                </c:pt>
                <c:pt idx="4">
                  <c:v>1.9936779999999999E-6</c:v>
                </c:pt>
                <c:pt idx="5">
                  <c:v>2.0381859999999999E-6</c:v>
                </c:pt>
                <c:pt idx="6">
                  <c:v>2.0872640000000002E-6</c:v>
                </c:pt>
                <c:pt idx="7">
                  <c:v>2.1417359999999999E-6</c:v>
                </c:pt>
                <c:pt idx="8">
                  <c:v>2.202641E-6</c:v>
                </c:pt>
                <c:pt idx="9">
                  <c:v>2.2713210000000001E-6</c:v>
                </c:pt>
                <c:pt idx="10">
                  <c:v>2.349526E-6</c:v>
                </c:pt>
                <c:pt idx="11">
                  <c:v>2.439567E-6</c:v>
                </c:pt>
                <c:pt idx="12">
                  <c:v>2.5445209999999999E-6</c:v>
                </c:pt>
                <c:pt idx="13">
                  <c:v>2.6685949999999998E-6</c:v>
                </c:pt>
                <c:pt idx="14">
                  <c:v>2.817471E-6</c:v>
                </c:pt>
                <c:pt idx="15">
                  <c:v>2.9988599999999999E-6</c:v>
                </c:pt>
                <c:pt idx="16">
                  <c:v>3.2229990000000001E-6</c:v>
                </c:pt>
                <c:pt idx="17">
                  <c:v>3.5028339999999998E-6</c:v>
                </c:pt>
                <c:pt idx="18">
                  <c:v>3.8531350000000003E-6</c:v>
                </c:pt>
                <c:pt idx="19">
                  <c:v>4.2881380000000003E-6</c:v>
                </c:pt>
                <c:pt idx="20">
                  <c:v>4.8200649999999999E-6</c:v>
                </c:pt>
                <c:pt idx="21">
                  <c:v>5.4448690000000004E-6</c:v>
                </c:pt>
                <c:pt idx="22">
                  <c:v>6.1427389999999997E-6</c:v>
                </c:pt>
                <c:pt idx="23">
                  <c:v>6.8735899999999999E-6</c:v>
                </c:pt>
                <c:pt idx="24">
                  <c:v>7.585077E-6</c:v>
                </c:pt>
                <c:pt idx="25">
                  <c:v>8.2301310000000008E-6</c:v>
                </c:pt>
                <c:pt idx="26">
                  <c:v>8.7831420000000006E-6</c:v>
                </c:pt>
                <c:pt idx="27">
                  <c:v>9.2426179999999995E-6</c:v>
                </c:pt>
                <c:pt idx="28">
                  <c:v>9.6225759999999993E-6</c:v>
                </c:pt>
                <c:pt idx="29">
                  <c:v>9.9415589999999993E-6</c:v>
                </c:pt>
                <c:pt idx="30">
                  <c:v>1.0216E-5</c:v>
                </c:pt>
                <c:pt idx="31">
                  <c:v>1.0458560000000001E-5</c:v>
                </c:pt>
                <c:pt idx="32">
                  <c:v>1.067817E-5</c:v>
                </c:pt>
                <c:pt idx="33">
                  <c:v>1.088066E-5</c:v>
                </c:pt>
                <c:pt idx="34">
                  <c:v>1.106989E-5</c:v>
                </c:pt>
                <c:pt idx="35">
                  <c:v>1.1248450000000001E-5</c:v>
                </c:pt>
                <c:pt idx="36">
                  <c:v>1.1418089999999999E-5</c:v>
                </c:pt>
                <c:pt idx="37">
                  <c:v>1.158008E-5</c:v>
                </c:pt>
                <c:pt idx="38">
                  <c:v>1.173538E-5</c:v>
                </c:pt>
                <c:pt idx="39">
                  <c:v>1.188472E-5</c:v>
                </c:pt>
                <c:pt idx="40">
                  <c:v>1.2028700000000001E-5</c:v>
                </c:pt>
                <c:pt idx="41">
                  <c:v>1.216777E-5</c:v>
                </c:pt>
                <c:pt idx="42">
                  <c:v>1.230244E-5</c:v>
                </c:pt>
                <c:pt idx="43">
                  <c:v>1.243301E-5</c:v>
                </c:pt>
                <c:pt idx="44">
                  <c:v>1.255981E-5</c:v>
                </c:pt>
                <c:pt idx="45">
                  <c:v>1.268311E-5</c:v>
                </c:pt>
                <c:pt idx="46">
                  <c:v>1.280316E-5</c:v>
                </c:pt>
                <c:pt idx="47">
                  <c:v>1.2920159999999999E-5</c:v>
                </c:pt>
                <c:pt idx="48">
                  <c:v>1.3034289999999999E-5</c:v>
                </c:pt>
                <c:pt idx="49">
                  <c:v>1.314574E-5</c:v>
                </c:pt>
                <c:pt idx="50">
                  <c:v>1.3254680000000001E-5</c:v>
                </c:pt>
                <c:pt idx="51">
                  <c:v>1.336123E-5</c:v>
                </c:pt>
                <c:pt idx="52">
                  <c:v>1.346557E-5</c:v>
                </c:pt>
                <c:pt idx="53">
                  <c:v>1.356776E-5</c:v>
                </c:pt>
                <c:pt idx="54">
                  <c:v>1.3667959999999999E-5</c:v>
                </c:pt>
                <c:pt idx="55">
                  <c:v>1.376622E-5</c:v>
                </c:pt>
                <c:pt idx="56">
                  <c:v>1.3862659999999999E-5</c:v>
                </c:pt>
                <c:pt idx="57">
                  <c:v>1.395738E-5</c:v>
                </c:pt>
                <c:pt idx="58">
                  <c:v>1.405038E-5</c:v>
                </c:pt>
                <c:pt idx="59">
                  <c:v>1.4141800000000001E-5</c:v>
                </c:pt>
                <c:pt idx="60">
                  <c:v>1.423173E-5</c:v>
                </c:pt>
                <c:pt idx="61">
                  <c:v>1.432017E-5</c:v>
                </c:pt>
                <c:pt idx="62">
                  <c:v>1.440722E-5</c:v>
                </c:pt>
                <c:pt idx="63">
                  <c:v>1.44929E-5</c:v>
                </c:pt>
                <c:pt idx="64">
                  <c:v>1.4577309999999999E-5</c:v>
                </c:pt>
                <c:pt idx="65">
                  <c:v>1.466045E-5</c:v>
                </c:pt>
                <c:pt idx="66">
                  <c:v>1.4742390000000001E-5</c:v>
                </c:pt>
                <c:pt idx="67">
                  <c:v>1.482316E-5</c:v>
                </c:pt>
                <c:pt idx="68">
                  <c:v>1.490281E-5</c:v>
                </c:pt>
                <c:pt idx="69">
                  <c:v>1.49814E-5</c:v>
                </c:pt>
                <c:pt idx="70">
                  <c:v>1.5058949999999999E-5</c:v>
                </c:pt>
                <c:pt idx="71">
                  <c:v>1.513549E-5</c:v>
                </c:pt>
                <c:pt idx="72">
                  <c:v>1.5211050000000001E-5</c:v>
                </c:pt>
                <c:pt idx="73">
                  <c:v>1.5285659999999999E-5</c:v>
                </c:pt>
                <c:pt idx="74">
                  <c:v>1.5359350000000001E-5</c:v>
                </c:pt>
                <c:pt idx="75">
                  <c:v>1.5432150000000001E-5</c:v>
                </c:pt>
                <c:pt idx="76">
                  <c:v>1.5504089999999999E-5</c:v>
                </c:pt>
                <c:pt idx="77">
                  <c:v>1.55752E-5</c:v>
                </c:pt>
                <c:pt idx="78">
                  <c:v>1.5645490000000001E-5</c:v>
                </c:pt>
                <c:pt idx="79">
                  <c:v>1.5715000000000001E-5</c:v>
                </c:pt>
                <c:pt idx="80">
                  <c:v>1.578376E-5</c:v>
                </c:pt>
                <c:pt idx="81">
                  <c:v>1.5851749999999999E-5</c:v>
                </c:pt>
                <c:pt idx="82">
                  <c:v>1.5919040000000001E-5</c:v>
                </c:pt>
                <c:pt idx="83">
                  <c:v>1.598562E-5</c:v>
                </c:pt>
                <c:pt idx="84">
                  <c:v>1.60515E-5</c:v>
                </c:pt>
                <c:pt idx="85">
                  <c:v>1.6116709999999998E-5</c:v>
                </c:pt>
                <c:pt idx="86">
                  <c:v>1.6181279999999999E-5</c:v>
                </c:pt>
                <c:pt idx="87">
                  <c:v>1.6245190000000001E-5</c:v>
                </c:pt>
                <c:pt idx="88">
                  <c:v>1.6308490000000001E-5</c:v>
                </c:pt>
                <c:pt idx="89">
                  <c:v>1.6371179999999999E-5</c:v>
                </c:pt>
                <c:pt idx="90">
                  <c:v>1.6433279999999999E-5</c:v>
                </c:pt>
                <c:pt idx="91">
                  <c:v>1.6494810000000001E-5</c:v>
                </c:pt>
                <c:pt idx="92">
                  <c:v>1.6555759999999999E-5</c:v>
                </c:pt>
                <c:pt idx="93">
                  <c:v>1.6616149999999998E-5</c:v>
                </c:pt>
                <c:pt idx="94">
                  <c:v>1.6676010000000002E-5</c:v>
                </c:pt>
                <c:pt idx="95">
                  <c:v>1.673532E-5</c:v>
                </c:pt>
                <c:pt idx="96">
                  <c:v>1.6794130000000001E-5</c:v>
                </c:pt>
                <c:pt idx="97">
                  <c:v>1.6852440000000001E-5</c:v>
                </c:pt>
                <c:pt idx="98">
                  <c:v>1.6910239999999999E-5</c:v>
                </c:pt>
                <c:pt idx="99">
                  <c:v>1.6967570000000001E-5</c:v>
                </c:pt>
                <c:pt idx="100">
                  <c:v>1.7024399999999999E-5</c:v>
                </c:pt>
                <c:pt idx="101">
                  <c:v>1.708079E-5</c:v>
                </c:pt>
                <c:pt idx="102">
                  <c:v>1.7136709999999999E-5</c:v>
                </c:pt>
                <c:pt idx="103">
                  <c:v>1.7192209999999998E-5</c:v>
                </c:pt>
                <c:pt idx="104">
                  <c:v>1.7247260000000001E-5</c:v>
                </c:pt>
                <c:pt idx="105">
                  <c:v>1.7301869999999999E-5</c:v>
                </c:pt>
                <c:pt idx="106">
                  <c:v>1.7356050000000001E-5</c:v>
                </c:pt>
                <c:pt idx="107">
                  <c:v>1.740984E-5</c:v>
                </c:pt>
                <c:pt idx="108">
                  <c:v>1.7463239999999999E-5</c:v>
                </c:pt>
                <c:pt idx="109">
                  <c:v>1.75162E-5</c:v>
                </c:pt>
                <c:pt idx="110">
                  <c:v>1.7568770000000002E-5</c:v>
                </c:pt>
                <c:pt idx="111">
                  <c:v>1.7620980000000001E-5</c:v>
                </c:pt>
                <c:pt idx="112">
                  <c:v>1.7672790000000001E-5</c:v>
                </c:pt>
                <c:pt idx="113">
                  <c:v>1.7724249999999999E-5</c:v>
                </c:pt>
                <c:pt idx="114">
                  <c:v>1.7775349999999999E-5</c:v>
                </c:pt>
                <c:pt idx="115">
                  <c:v>1.7826059999999999E-5</c:v>
                </c:pt>
                <c:pt idx="116">
                  <c:v>1.7876429999999999E-5</c:v>
                </c:pt>
                <c:pt idx="117">
                  <c:v>1.792647E-5</c:v>
                </c:pt>
                <c:pt idx="118">
                  <c:v>1.797617E-5</c:v>
                </c:pt>
                <c:pt idx="119">
                  <c:v>1.8025549999999999E-5</c:v>
                </c:pt>
                <c:pt idx="120">
                  <c:v>1.8074590000000001E-5</c:v>
                </c:pt>
                <c:pt idx="121">
                  <c:v>1.812331E-5</c:v>
                </c:pt>
                <c:pt idx="122">
                  <c:v>1.8171700000000001E-5</c:v>
                </c:pt>
                <c:pt idx="123">
                  <c:v>1.8219800000000001E-5</c:v>
                </c:pt>
                <c:pt idx="124">
                  <c:v>1.8267560000000002E-5</c:v>
                </c:pt>
                <c:pt idx="125">
                  <c:v>1.8315039999999999E-5</c:v>
                </c:pt>
                <c:pt idx="126">
                  <c:v>1.836222E-5</c:v>
                </c:pt>
                <c:pt idx="127">
                  <c:v>1.8409120000000001E-5</c:v>
                </c:pt>
                <c:pt idx="128">
                  <c:v>1.8455720000000002E-5</c:v>
                </c:pt>
                <c:pt idx="129">
                  <c:v>1.8502039999999999E-5</c:v>
                </c:pt>
                <c:pt idx="130">
                  <c:v>1.8548049999999999E-5</c:v>
                </c:pt>
                <c:pt idx="131">
                  <c:v>1.8593800000000001E-5</c:v>
                </c:pt>
                <c:pt idx="132">
                  <c:v>1.8639280000000002E-5</c:v>
                </c:pt>
                <c:pt idx="133">
                  <c:v>1.868449E-5</c:v>
                </c:pt>
                <c:pt idx="134">
                  <c:v>1.8729419999999999E-5</c:v>
                </c:pt>
                <c:pt idx="135">
                  <c:v>1.87741E-5</c:v>
                </c:pt>
                <c:pt idx="136">
                  <c:v>1.8818539999999999E-5</c:v>
                </c:pt>
                <c:pt idx="137">
                  <c:v>1.8862740000000001E-5</c:v>
                </c:pt>
                <c:pt idx="138">
                  <c:v>1.8906670000000001E-5</c:v>
                </c:pt>
                <c:pt idx="139">
                  <c:v>1.8950360000000001E-5</c:v>
                </c:pt>
                <c:pt idx="140">
                  <c:v>1.8993800000000001E-5</c:v>
                </c:pt>
                <c:pt idx="141">
                  <c:v>1.9037019999999999E-5</c:v>
                </c:pt>
                <c:pt idx="142">
                  <c:v>1.9079970000000002E-5</c:v>
                </c:pt>
                <c:pt idx="143">
                  <c:v>1.9122730000000001E-5</c:v>
                </c:pt>
                <c:pt idx="144">
                  <c:v>1.9165229999999999E-5</c:v>
                </c:pt>
                <c:pt idx="145">
                  <c:v>1.9207509999999999E-5</c:v>
                </c:pt>
                <c:pt idx="146">
                  <c:v>1.9249570000000001E-5</c:v>
                </c:pt>
                <c:pt idx="147">
                  <c:v>1.92914E-5</c:v>
                </c:pt>
                <c:pt idx="148">
                  <c:v>1.933301E-5</c:v>
                </c:pt>
                <c:pt idx="149">
                  <c:v>1.9374430000000001E-5</c:v>
                </c:pt>
                <c:pt idx="150">
                  <c:v>1.9415610000000002E-5</c:v>
                </c:pt>
                <c:pt idx="151">
                  <c:v>1.9456599999999999E-5</c:v>
                </c:pt>
                <c:pt idx="152">
                  <c:v>1.9497379999999999E-5</c:v>
                </c:pt>
                <c:pt idx="153">
                  <c:v>1.9537950000000002E-5</c:v>
                </c:pt>
                <c:pt idx="154">
                  <c:v>1.9578309999999999E-5</c:v>
                </c:pt>
                <c:pt idx="155">
                  <c:v>1.961847E-5</c:v>
                </c:pt>
                <c:pt idx="156">
                  <c:v>1.9658450000000001E-5</c:v>
                </c:pt>
                <c:pt idx="157">
                  <c:v>1.9698229999999999E-5</c:v>
                </c:pt>
                <c:pt idx="158">
                  <c:v>1.973781E-5</c:v>
                </c:pt>
                <c:pt idx="159">
                  <c:v>1.9777200000000001E-5</c:v>
                </c:pt>
                <c:pt idx="160">
                  <c:v>1.981641E-5</c:v>
                </c:pt>
                <c:pt idx="161">
                  <c:v>1.9855429999999998E-5</c:v>
                </c:pt>
                <c:pt idx="162">
                  <c:v>1.9894260000000001E-5</c:v>
                </c:pt>
                <c:pt idx="163">
                  <c:v>1.9932920000000002E-5</c:v>
                </c:pt>
                <c:pt idx="164">
                  <c:v>1.9971389999999999E-5</c:v>
                </c:pt>
                <c:pt idx="165">
                  <c:v>2.0009680000000001E-5</c:v>
                </c:pt>
                <c:pt idx="166">
                  <c:v>2.0047800000000001E-5</c:v>
                </c:pt>
                <c:pt idx="167">
                  <c:v>2.0085729999999999E-5</c:v>
                </c:pt>
                <c:pt idx="168">
                  <c:v>2.0123509999999999E-5</c:v>
                </c:pt>
                <c:pt idx="169">
                  <c:v>2.0161120000000001E-5</c:v>
                </c:pt>
                <c:pt idx="170">
                  <c:v>2.019855E-5</c:v>
                </c:pt>
                <c:pt idx="171">
                  <c:v>2.0235829999999999E-5</c:v>
                </c:pt>
                <c:pt idx="172">
                  <c:v>2.0272929999999999E-5</c:v>
                </c:pt>
                <c:pt idx="173">
                  <c:v>2.0309870000000001E-5</c:v>
                </c:pt>
                <c:pt idx="174">
                  <c:v>2.0346639999999999E-5</c:v>
                </c:pt>
                <c:pt idx="175">
                  <c:v>2.038327E-5</c:v>
                </c:pt>
                <c:pt idx="176">
                  <c:v>2.0419729999999999E-5</c:v>
                </c:pt>
                <c:pt idx="177">
                  <c:v>2.0456040000000001E-5</c:v>
                </c:pt>
                <c:pt idx="178">
                  <c:v>2.0492189999999999E-5</c:v>
                </c:pt>
                <c:pt idx="179">
                  <c:v>2.052819E-5</c:v>
                </c:pt>
                <c:pt idx="180">
                  <c:v>2.0564049999999998E-5</c:v>
                </c:pt>
                <c:pt idx="181">
                  <c:v>2.0599740000000001E-5</c:v>
                </c:pt>
                <c:pt idx="182">
                  <c:v>2.0635299999999999E-5</c:v>
                </c:pt>
                <c:pt idx="183">
                  <c:v>2.0670699999999998E-5</c:v>
                </c:pt>
                <c:pt idx="184">
                  <c:v>2.0705959999999999E-5</c:v>
                </c:pt>
                <c:pt idx="185">
                  <c:v>2.0741079999999999E-5</c:v>
                </c:pt>
                <c:pt idx="186">
                  <c:v>2.0776039999999998E-5</c:v>
                </c:pt>
                <c:pt idx="187">
                  <c:v>2.081088E-5</c:v>
                </c:pt>
                <c:pt idx="188">
                  <c:v>2.0845580000000001E-5</c:v>
                </c:pt>
                <c:pt idx="189">
                  <c:v>2.0880129999999999E-5</c:v>
                </c:pt>
                <c:pt idx="190">
                  <c:v>2.0914550000000001E-5</c:v>
                </c:pt>
                <c:pt idx="191">
                  <c:v>2.094883E-5</c:v>
                </c:pt>
                <c:pt idx="192">
                  <c:v>2.098297E-5</c:v>
                </c:pt>
                <c:pt idx="193">
                  <c:v>2.1016990000000002E-5</c:v>
                </c:pt>
                <c:pt idx="194">
                  <c:v>2.1050880000000001E-5</c:v>
                </c:pt>
                <c:pt idx="195">
                  <c:v>2.108463E-5</c:v>
                </c:pt>
                <c:pt idx="196">
                  <c:v>2.111824E-5</c:v>
                </c:pt>
                <c:pt idx="197">
                  <c:v>2.1151730000000002E-5</c:v>
                </c:pt>
                <c:pt idx="198">
                  <c:v>2.1185100000000002E-5</c:v>
                </c:pt>
                <c:pt idx="199">
                  <c:v>2.121835E-5</c:v>
                </c:pt>
                <c:pt idx="200">
                  <c:v>2.125148E-5</c:v>
                </c:pt>
                <c:pt idx="201">
                  <c:v>2.1284470000000001E-5</c:v>
                </c:pt>
                <c:pt idx="202">
                  <c:v>2.1317339999999999E-5</c:v>
                </c:pt>
                <c:pt idx="203">
                  <c:v>2.135009E-5</c:v>
                </c:pt>
                <c:pt idx="204">
                  <c:v>2.1382709999999998E-5</c:v>
                </c:pt>
                <c:pt idx="205">
                  <c:v>2.141523E-5</c:v>
                </c:pt>
                <c:pt idx="206">
                  <c:v>2.1447619999999999E-5</c:v>
                </c:pt>
                <c:pt idx="207">
                  <c:v>2.1479900000000001E-5</c:v>
                </c:pt>
                <c:pt idx="208">
                  <c:v>2.151205E-5</c:v>
                </c:pt>
                <c:pt idx="209">
                  <c:v>2.1544099999999999E-5</c:v>
                </c:pt>
                <c:pt idx="210">
                  <c:v>2.1576019999999999E-5</c:v>
                </c:pt>
                <c:pt idx="211">
                  <c:v>2.1607829999999999E-5</c:v>
                </c:pt>
                <c:pt idx="212">
                  <c:v>2.1639549999999998E-5</c:v>
                </c:pt>
                <c:pt idx="213">
                  <c:v>2.1671139999999999E-5</c:v>
                </c:pt>
                <c:pt idx="214">
                  <c:v>2.170263E-5</c:v>
                </c:pt>
                <c:pt idx="215">
                  <c:v>2.1733990000000002E-5</c:v>
                </c:pt>
                <c:pt idx="216">
                  <c:v>2.176526E-5</c:v>
                </c:pt>
                <c:pt idx="217">
                  <c:v>2.1796420000000002E-5</c:v>
                </c:pt>
                <c:pt idx="218">
                  <c:v>2.1827469999999999E-5</c:v>
                </c:pt>
                <c:pt idx="219">
                  <c:v>2.1858419999999999E-5</c:v>
                </c:pt>
                <c:pt idx="220">
                  <c:v>2.1889269999999999E-5</c:v>
                </c:pt>
                <c:pt idx="221">
                  <c:v>2.1920010000000001E-5</c:v>
                </c:pt>
                <c:pt idx="222">
                  <c:v>2.1950639999999999E-5</c:v>
                </c:pt>
                <c:pt idx="223">
                  <c:v>2.198117E-5</c:v>
                </c:pt>
                <c:pt idx="224">
                  <c:v>2.2011609999999998E-5</c:v>
                </c:pt>
                <c:pt idx="225">
                  <c:v>2.2041939999999999E-5</c:v>
                </c:pt>
                <c:pt idx="226">
                  <c:v>2.2072159999999999E-5</c:v>
                </c:pt>
                <c:pt idx="227">
                  <c:v>2.21023E-5</c:v>
                </c:pt>
                <c:pt idx="228">
                  <c:v>2.2132340000000001E-5</c:v>
                </c:pt>
                <c:pt idx="229">
                  <c:v>2.216226E-5</c:v>
                </c:pt>
                <c:pt idx="230">
                  <c:v>2.2192100000000001E-5</c:v>
                </c:pt>
                <c:pt idx="231">
                  <c:v>2.2221840000000001E-5</c:v>
                </c:pt>
                <c:pt idx="232">
                  <c:v>2.2251480000000001E-5</c:v>
                </c:pt>
                <c:pt idx="233">
                  <c:v>2.228102E-5</c:v>
                </c:pt>
                <c:pt idx="234">
                  <c:v>2.2310489999999999E-5</c:v>
                </c:pt>
                <c:pt idx="235">
                  <c:v>2.2339849999999999E-5</c:v>
                </c:pt>
                <c:pt idx="236">
                  <c:v>2.2369130000000001E-5</c:v>
                </c:pt>
                <c:pt idx="237">
                  <c:v>2.2398309999999999E-5</c:v>
                </c:pt>
                <c:pt idx="238">
                  <c:v>2.2427400000000001E-5</c:v>
                </c:pt>
                <c:pt idx="239">
                  <c:v>2.245639E-5</c:v>
                </c:pt>
                <c:pt idx="240">
                  <c:v>2.248531E-5</c:v>
                </c:pt>
                <c:pt idx="241">
                  <c:v>2.2514140000000001E-5</c:v>
                </c:pt>
                <c:pt idx="242">
                  <c:v>2.2542869999999999E-5</c:v>
                </c:pt>
                <c:pt idx="243">
                  <c:v>2.257152E-5</c:v>
                </c:pt>
                <c:pt idx="244">
                  <c:v>2.2600069999999999E-5</c:v>
                </c:pt>
                <c:pt idx="245">
                  <c:v>2.2628540000000001E-5</c:v>
                </c:pt>
                <c:pt idx="246">
                  <c:v>2.2656920000000001E-5</c:v>
                </c:pt>
                <c:pt idx="247">
                  <c:v>2.2685210000000002E-5</c:v>
                </c:pt>
                <c:pt idx="248">
                  <c:v>2.271343E-5</c:v>
                </c:pt>
                <c:pt idx="249">
                  <c:v>2.274156E-5</c:v>
                </c:pt>
                <c:pt idx="250">
                  <c:v>2.27696E-5</c:v>
                </c:pt>
              </c:numCache>
            </c:numRef>
          </c:yVal>
          <c:smooth val="1"/>
          <c:extLst>
            <c:ext xmlns:c16="http://schemas.microsoft.com/office/drawing/2014/chart" uri="{C3380CC4-5D6E-409C-BE32-E72D297353CC}">
              <c16:uniqueId val="{00000029-4D4C-4B1C-89A4-3D3AFACA9F2D}"/>
            </c:ext>
          </c:extLst>
        </c:ser>
        <c:ser>
          <c:idx val="42"/>
          <c:order val="42"/>
          <c:tx>
            <c:strRef>
              <c:f>marine01!$AU$1</c:f>
              <c:strCache>
                <c:ptCount val="1"/>
                <c:pt idx="0">
                  <c:v>Dp(8.32553E-07) </c:v>
                </c:pt>
              </c:strCache>
            </c:strRef>
          </c:tx>
          <c:spPr>
            <a:ln w="12700">
              <a:solidFill>
                <a:srgbClr val="8080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marine01!$AU$2:$AU$252</c:f>
              <c:numCache>
                <c:formatCode>0.00E+00</c:formatCode>
                <c:ptCount val="251"/>
                <c:pt idx="0">
                  <c:v>1.8329700000000001E-6</c:v>
                </c:pt>
                <c:pt idx="1">
                  <c:v>2.0656850000000002E-6</c:v>
                </c:pt>
                <c:pt idx="2">
                  <c:v>2.1031479999999999E-6</c:v>
                </c:pt>
                <c:pt idx="3">
                  <c:v>2.143971E-6</c:v>
                </c:pt>
                <c:pt idx="4">
                  <c:v>2.188536E-6</c:v>
                </c:pt>
                <c:pt idx="5">
                  <c:v>2.2373939999999998E-6</c:v>
                </c:pt>
                <c:pt idx="6">
                  <c:v>2.291247E-6</c:v>
                </c:pt>
                <c:pt idx="7">
                  <c:v>2.350984E-6</c:v>
                </c:pt>
                <c:pt idx="8">
                  <c:v>2.417724E-6</c:v>
                </c:pt>
                <c:pt idx="9">
                  <c:v>2.4929049999999998E-6</c:v>
                </c:pt>
                <c:pt idx="10">
                  <c:v>2.578387E-6</c:v>
                </c:pt>
                <c:pt idx="11">
                  <c:v>2.6766100000000002E-6</c:v>
                </c:pt>
                <c:pt idx="12">
                  <c:v>2.790782E-6</c:v>
                </c:pt>
                <c:pt idx="13">
                  <c:v>2.9252299999999999E-6</c:v>
                </c:pt>
                <c:pt idx="14">
                  <c:v>3.0856920000000002E-6</c:v>
                </c:pt>
                <c:pt idx="15">
                  <c:v>3.2797760000000001E-6</c:v>
                </c:pt>
                <c:pt idx="16">
                  <c:v>3.5173160000000002E-6</c:v>
                </c:pt>
                <c:pt idx="17">
                  <c:v>3.8103639999999998E-6</c:v>
                </c:pt>
                <c:pt idx="18">
                  <c:v>4.1722259999999999E-6</c:v>
                </c:pt>
                <c:pt idx="19">
                  <c:v>4.6153100000000004E-6</c:v>
                </c:pt>
                <c:pt idx="20">
                  <c:v>5.1502939999999999E-6</c:v>
                </c:pt>
                <c:pt idx="21">
                  <c:v>5.7725999999999996E-6</c:v>
                </c:pt>
                <c:pt idx="22">
                  <c:v>6.4634169999999996E-6</c:v>
                </c:pt>
                <c:pt idx="23">
                  <c:v>7.1847339999999997E-6</c:v>
                </c:pt>
                <c:pt idx="24">
                  <c:v>7.8864359999999997E-6</c:v>
                </c:pt>
                <c:pt idx="25">
                  <c:v>8.5230150000000006E-6</c:v>
                </c:pt>
                <c:pt idx="26">
                  <c:v>9.0694929999999993E-6</c:v>
                </c:pt>
                <c:pt idx="27">
                  <c:v>9.5243089999999992E-6</c:v>
                </c:pt>
                <c:pt idx="28">
                  <c:v>9.9010860000000008E-6</c:v>
                </c:pt>
                <c:pt idx="29">
                  <c:v>1.021793E-5</c:v>
                </c:pt>
                <c:pt idx="30">
                  <c:v>1.0490939999999999E-5</c:v>
                </c:pt>
                <c:pt idx="31">
                  <c:v>1.073251E-5</c:v>
                </c:pt>
                <c:pt idx="32">
                  <c:v>1.095142E-5</c:v>
                </c:pt>
                <c:pt idx="33">
                  <c:v>1.1153400000000001E-5</c:v>
                </c:pt>
                <c:pt idx="34">
                  <c:v>1.1342240000000001E-5</c:v>
                </c:pt>
                <c:pt idx="35">
                  <c:v>1.152049E-5</c:v>
                </c:pt>
                <c:pt idx="36">
                  <c:v>1.1689890000000001E-5</c:v>
                </c:pt>
                <c:pt idx="37">
                  <c:v>1.1851680000000001E-5</c:v>
                </c:pt>
                <c:pt idx="38">
                  <c:v>1.200682E-5</c:v>
                </c:pt>
                <c:pt idx="39">
                  <c:v>1.215602E-5</c:v>
                </c:pt>
                <c:pt idx="40">
                  <c:v>1.2299879999999999E-5</c:v>
                </c:pt>
                <c:pt idx="41">
                  <c:v>1.2438859999999999E-5</c:v>
                </c:pt>
                <c:pt idx="42">
                  <c:v>1.257344E-5</c:v>
                </c:pt>
                <c:pt idx="43">
                  <c:v>1.2703950000000001E-5</c:v>
                </c:pt>
                <c:pt idx="44">
                  <c:v>1.283069E-5</c:v>
                </c:pt>
                <c:pt idx="45">
                  <c:v>1.2953939999999999E-5</c:v>
                </c:pt>
                <c:pt idx="46">
                  <c:v>1.307395E-5</c:v>
                </c:pt>
                <c:pt idx="47">
                  <c:v>1.3190920000000001E-5</c:v>
                </c:pt>
                <c:pt idx="48">
                  <c:v>1.330502E-5</c:v>
                </c:pt>
                <c:pt idx="49">
                  <c:v>1.341644E-5</c:v>
                </c:pt>
                <c:pt idx="50">
                  <c:v>1.352536E-5</c:v>
                </c:pt>
                <c:pt idx="51">
                  <c:v>1.363189E-5</c:v>
                </c:pt>
                <c:pt idx="52">
                  <c:v>1.373622E-5</c:v>
                </c:pt>
                <c:pt idx="53">
                  <c:v>1.38384E-5</c:v>
                </c:pt>
                <c:pt idx="54">
                  <c:v>1.393859E-5</c:v>
                </c:pt>
                <c:pt idx="55">
                  <c:v>1.403683E-5</c:v>
                </c:pt>
                <c:pt idx="56">
                  <c:v>1.413327E-5</c:v>
                </c:pt>
                <c:pt idx="57">
                  <c:v>1.4227989999999999E-5</c:v>
                </c:pt>
                <c:pt idx="58">
                  <c:v>1.4320979999999999E-5</c:v>
                </c:pt>
                <c:pt idx="59">
                  <c:v>1.4412399999999999E-5</c:v>
                </c:pt>
                <c:pt idx="60">
                  <c:v>1.450232E-5</c:v>
                </c:pt>
                <c:pt idx="61">
                  <c:v>1.459076E-5</c:v>
                </c:pt>
                <c:pt idx="62">
                  <c:v>1.4677809999999999E-5</c:v>
                </c:pt>
                <c:pt idx="63">
                  <c:v>1.4763489999999999E-5</c:v>
                </c:pt>
                <c:pt idx="64">
                  <c:v>1.484789E-5</c:v>
                </c:pt>
                <c:pt idx="65">
                  <c:v>1.493103E-5</c:v>
                </c:pt>
                <c:pt idx="66">
                  <c:v>1.501298E-5</c:v>
                </c:pt>
                <c:pt idx="67">
                  <c:v>1.509374E-5</c:v>
                </c:pt>
                <c:pt idx="68">
                  <c:v>1.517339E-5</c:v>
                </c:pt>
                <c:pt idx="69">
                  <c:v>1.5251979999999999E-5</c:v>
                </c:pt>
                <c:pt idx="70">
                  <c:v>1.5329530000000002E-5</c:v>
                </c:pt>
                <c:pt idx="71">
                  <c:v>1.5406069999999999E-5</c:v>
                </c:pt>
                <c:pt idx="72">
                  <c:v>1.548163E-5</c:v>
                </c:pt>
                <c:pt idx="73">
                  <c:v>1.5556240000000001E-5</c:v>
                </c:pt>
                <c:pt idx="74">
                  <c:v>1.5629919999999999E-5</c:v>
                </c:pt>
                <c:pt idx="75">
                  <c:v>1.5702719999999999E-5</c:v>
                </c:pt>
                <c:pt idx="76">
                  <c:v>1.5774660000000001E-5</c:v>
                </c:pt>
                <c:pt idx="77">
                  <c:v>1.5845770000000001E-5</c:v>
                </c:pt>
                <c:pt idx="78">
                  <c:v>1.5916050000000002E-5</c:v>
                </c:pt>
                <c:pt idx="79">
                  <c:v>1.5985559999999999E-5</c:v>
                </c:pt>
                <c:pt idx="80">
                  <c:v>1.605431E-5</c:v>
                </c:pt>
                <c:pt idx="81">
                  <c:v>1.61223E-5</c:v>
                </c:pt>
                <c:pt idx="82">
                  <c:v>1.618958E-5</c:v>
                </c:pt>
                <c:pt idx="83">
                  <c:v>1.6256159999999999E-5</c:v>
                </c:pt>
                <c:pt idx="84">
                  <c:v>1.6322029999999999E-5</c:v>
                </c:pt>
                <c:pt idx="85">
                  <c:v>1.6387240000000001E-5</c:v>
                </c:pt>
                <c:pt idx="86">
                  <c:v>1.6451800000000001E-5</c:v>
                </c:pt>
                <c:pt idx="87">
                  <c:v>1.6515709999999999E-5</c:v>
                </c:pt>
                <c:pt idx="88">
                  <c:v>1.6578999999999998E-5</c:v>
                </c:pt>
                <c:pt idx="89">
                  <c:v>1.664169E-5</c:v>
                </c:pt>
                <c:pt idx="90">
                  <c:v>1.670378E-5</c:v>
                </c:pt>
                <c:pt idx="91">
                  <c:v>1.67653E-5</c:v>
                </c:pt>
                <c:pt idx="92">
                  <c:v>1.6826240000000001E-5</c:v>
                </c:pt>
                <c:pt idx="93">
                  <c:v>1.6886630000000001E-5</c:v>
                </c:pt>
                <c:pt idx="94">
                  <c:v>1.694648E-5</c:v>
                </c:pt>
                <c:pt idx="95">
                  <c:v>1.7005780000000001E-5</c:v>
                </c:pt>
                <c:pt idx="96">
                  <c:v>1.7064580000000001E-5</c:v>
                </c:pt>
                <c:pt idx="97">
                  <c:v>1.712288E-5</c:v>
                </c:pt>
                <c:pt idx="98">
                  <c:v>1.7180670000000001E-5</c:v>
                </c:pt>
                <c:pt idx="99">
                  <c:v>1.7237989999999999E-5</c:v>
                </c:pt>
                <c:pt idx="100">
                  <c:v>1.729481E-5</c:v>
                </c:pt>
                <c:pt idx="101">
                  <c:v>1.735119E-5</c:v>
                </c:pt>
                <c:pt idx="102">
                  <c:v>1.7407100000000001E-5</c:v>
                </c:pt>
                <c:pt idx="103">
                  <c:v>1.746258E-5</c:v>
                </c:pt>
                <c:pt idx="104">
                  <c:v>1.7517620000000001E-5</c:v>
                </c:pt>
                <c:pt idx="105">
                  <c:v>1.7572219999999999E-5</c:v>
                </c:pt>
                <c:pt idx="106">
                  <c:v>1.762639E-5</c:v>
                </c:pt>
                <c:pt idx="107">
                  <c:v>1.7680169999999998E-5</c:v>
                </c:pt>
                <c:pt idx="108">
                  <c:v>1.773356E-5</c:v>
                </c:pt>
                <c:pt idx="109">
                  <c:v>1.7786510000000001E-5</c:v>
                </c:pt>
                <c:pt idx="110">
                  <c:v>1.7839060000000001E-5</c:v>
                </c:pt>
                <c:pt idx="111">
                  <c:v>1.7891249999999999E-5</c:v>
                </c:pt>
                <c:pt idx="112">
                  <c:v>1.7943050000000001E-5</c:v>
                </c:pt>
                <c:pt idx="113">
                  <c:v>1.7994499999999999E-5</c:v>
                </c:pt>
                <c:pt idx="114">
                  <c:v>1.8045580000000001E-5</c:v>
                </c:pt>
                <c:pt idx="115">
                  <c:v>1.809628E-5</c:v>
                </c:pt>
                <c:pt idx="116">
                  <c:v>1.8146629999999999E-5</c:v>
                </c:pt>
                <c:pt idx="117">
                  <c:v>1.8196659999999999E-5</c:v>
                </c:pt>
                <c:pt idx="118">
                  <c:v>1.8246349999999999E-5</c:v>
                </c:pt>
                <c:pt idx="119">
                  <c:v>1.8295699999999998E-5</c:v>
                </c:pt>
                <c:pt idx="120">
                  <c:v>1.8344729999999999E-5</c:v>
                </c:pt>
                <c:pt idx="121">
                  <c:v>1.8393439999999999E-5</c:v>
                </c:pt>
                <c:pt idx="122">
                  <c:v>1.8441810000000001E-5</c:v>
                </c:pt>
                <c:pt idx="123">
                  <c:v>1.848989E-5</c:v>
                </c:pt>
                <c:pt idx="124">
                  <c:v>1.8537629999999999E-5</c:v>
                </c:pt>
                <c:pt idx="125">
                  <c:v>1.8585099999999999E-5</c:v>
                </c:pt>
                <c:pt idx="126">
                  <c:v>1.8632259999999998E-5</c:v>
                </c:pt>
                <c:pt idx="127">
                  <c:v>1.8679140000000002E-5</c:v>
                </c:pt>
                <c:pt idx="128">
                  <c:v>1.8725730000000001E-5</c:v>
                </c:pt>
                <c:pt idx="129">
                  <c:v>1.8772030000000001E-5</c:v>
                </c:pt>
                <c:pt idx="130">
                  <c:v>1.881802E-5</c:v>
                </c:pt>
                <c:pt idx="131">
                  <c:v>1.8863760000000001E-5</c:v>
                </c:pt>
                <c:pt idx="132">
                  <c:v>1.890922E-5</c:v>
                </c:pt>
                <c:pt idx="133">
                  <c:v>1.8954399999999999E-5</c:v>
                </c:pt>
                <c:pt idx="134">
                  <c:v>1.8999320000000001E-5</c:v>
                </c:pt>
                <c:pt idx="135">
                  <c:v>1.9043980000000001E-5</c:v>
                </c:pt>
                <c:pt idx="136">
                  <c:v>1.9088399999999998E-5</c:v>
                </c:pt>
                <c:pt idx="137">
                  <c:v>1.9132579999999999E-5</c:v>
                </c:pt>
                <c:pt idx="138">
                  <c:v>1.9176490000000001E-5</c:v>
                </c:pt>
                <c:pt idx="139">
                  <c:v>1.922016E-5</c:v>
                </c:pt>
                <c:pt idx="140">
                  <c:v>1.9263589999999999E-5</c:v>
                </c:pt>
                <c:pt idx="141">
                  <c:v>1.9306780000000002E-5</c:v>
                </c:pt>
                <c:pt idx="142">
                  <c:v>1.9349709999999999E-5</c:v>
                </c:pt>
                <c:pt idx="143">
                  <c:v>1.939244E-5</c:v>
                </c:pt>
                <c:pt idx="144">
                  <c:v>1.9434930000000001E-5</c:v>
                </c:pt>
                <c:pt idx="145">
                  <c:v>1.947719E-5</c:v>
                </c:pt>
                <c:pt idx="146">
                  <c:v>1.951923E-5</c:v>
                </c:pt>
                <c:pt idx="147">
                  <c:v>1.9561040000000001E-5</c:v>
                </c:pt>
                <c:pt idx="148">
                  <c:v>1.960263E-5</c:v>
                </c:pt>
                <c:pt idx="149">
                  <c:v>1.9644019999999998E-5</c:v>
                </c:pt>
                <c:pt idx="150">
                  <c:v>1.9685180000000001E-5</c:v>
                </c:pt>
                <c:pt idx="151">
                  <c:v>1.9726160000000002E-5</c:v>
                </c:pt>
                <c:pt idx="152">
                  <c:v>1.9766909999999999E-5</c:v>
                </c:pt>
                <c:pt idx="153">
                  <c:v>1.980746E-5</c:v>
                </c:pt>
                <c:pt idx="154">
                  <c:v>1.9847789999999999E-5</c:v>
                </c:pt>
                <c:pt idx="155">
                  <c:v>1.9887929999999998E-5</c:v>
                </c:pt>
                <c:pt idx="156">
                  <c:v>1.9927889999999999E-5</c:v>
                </c:pt>
                <c:pt idx="157">
                  <c:v>1.9967649999999998E-5</c:v>
                </c:pt>
                <c:pt idx="158">
                  <c:v>2.00072E-5</c:v>
                </c:pt>
                <c:pt idx="159">
                  <c:v>2.0046580000000001E-5</c:v>
                </c:pt>
                <c:pt idx="160">
                  <c:v>2.0085770000000001E-5</c:v>
                </c:pt>
                <c:pt idx="161">
                  <c:v>2.0124760000000001E-5</c:v>
                </c:pt>
                <c:pt idx="162">
                  <c:v>2.0163569999999999E-5</c:v>
                </c:pt>
                <c:pt idx="163">
                  <c:v>2.0202209999999998E-5</c:v>
                </c:pt>
                <c:pt idx="164">
                  <c:v>2.0240660000000001E-5</c:v>
                </c:pt>
                <c:pt idx="165">
                  <c:v>2.0278920000000001E-5</c:v>
                </c:pt>
                <c:pt idx="166">
                  <c:v>2.031702E-5</c:v>
                </c:pt>
                <c:pt idx="167">
                  <c:v>2.0354929999999999E-5</c:v>
                </c:pt>
                <c:pt idx="168">
                  <c:v>2.0392690000000001E-5</c:v>
                </c:pt>
                <c:pt idx="169">
                  <c:v>2.043026E-5</c:v>
                </c:pt>
                <c:pt idx="170">
                  <c:v>2.0467669999999998E-5</c:v>
                </c:pt>
                <c:pt idx="171">
                  <c:v>2.050493E-5</c:v>
                </c:pt>
                <c:pt idx="172">
                  <c:v>2.0542010000000002E-5</c:v>
                </c:pt>
                <c:pt idx="173">
                  <c:v>2.0578919999999998E-5</c:v>
                </c:pt>
                <c:pt idx="174">
                  <c:v>2.0615670000000001E-5</c:v>
                </c:pt>
                <c:pt idx="175">
                  <c:v>2.0652280000000001E-5</c:v>
                </c:pt>
                <c:pt idx="176">
                  <c:v>2.0688710000000001E-5</c:v>
                </c:pt>
                <c:pt idx="177">
                  <c:v>2.0724990000000002E-5</c:v>
                </c:pt>
                <c:pt idx="178">
                  <c:v>2.0761120000000002E-5</c:v>
                </c:pt>
                <c:pt idx="179">
                  <c:v>2.0797100000000001E-5</c:v>
                </c:pt>
                <c:pt idx="180">
                  <c:v>2.083293E-5</c:v>
                </c:pt>
                <c:pt idx="181">
                  <c:v>2.0868599999999999E-5</c:v>
                </c:pt>
                <c:pt idx="182">
                  <c:v>2.0904140000000001E-5</c:v>
                </c:pt>
                <c:pt idx="183">
                  <c:v>2.0939509999999999E-5</c:v>
                </c:pt>
                <c:pt idx="184">
                  <c:v>2.0974750000000001E-5</c:v>
                </c:pt>
                <c:pt idx="185">
                  <c:v>2.1009839999999999E-5</c:v>
                </c:pt>
                <c:pt idx="186">
                  <c:v>2.1044780000000001E-5</c:v>
                </c:pt>
                <c:pt idx="187">
                  <c:v>2.107959E-5</c:v>
                </c:pt>
                <c:pt idx="188">
                  <c:v>2.1114259999999999E-5</c:v>
                </c:pt>
                <c:pt idx="189">
                  <c:v>2.1148789999999999E-5</c:v>
                </c:pt>
                <c:pt idx="190">
                  <c:v>2.1183179999999999E-5</c:v>
                </c:pt>
                <c:pt idx="191">
                  <c:v>2.1217440000000001E-5</c:v>
                </c:pt>
                <c:pt idx="192">
                  <c:v>2.1251559999999999E-5</c:v>
                </c:pt>
                <c:pt idx="193">
                  <c:v>2.1285559999999999E-5</c:v>
                </c:pt>
                <c:pt idx="194">
                  <c:v>2.1319409999999999E-5</c:v>
                </c:pt>
                <c:pt idx="195">
                  <c:v>2.135314E-5</c:v>
                </c:pt>
                <c:pt idx="196">
                  <c:v>2.1386729999999998E-5</c:v>
                </c:pt>
                <c:pt idx="197">
                  <c:v>2.1420199999999999E-5</c:v>
                </c:pt>
                <c:pt idx="198">
                  <c:v>2.145354E-5</c:v>
                </c:pt>
                <c:pt idx="199">
                  <c:v>2.148676E-5</c:v>
                </c:pt>
                <c:pt idx="200">
                  <c:v>2.1519860000000001E-5</c:v>
                </c:pt>
                <c:pt idx="201">
                  <c:v>2.155283E-5</c:v>
                </c:pt>
                <c:pt idx="202">
                  <c:v>2.158567E-5</c:v>
                </c:pt>
                <c:pt idx="203">
                  <c:v>2.1618389999999999E-5</c:v>
                </c:pt>
                <c:pt idx="204">
                  <c:v>2.1651E-5</c:v>
                </c:pt>
                <c:pt idx="205">
                  <c:v>2.1683489999999999E-5</c:v>
                </c:pt>
                <c:pt idx="206">
                  <c:v>2.171585E-5</c:v>
                </c:pt>
                <c:pt idx="207">
                  <c:v>2.1748099999999999E-5</c:v>
                </c:pt>
                <c:pt idx="208">
                  <c:v>2.1780230000000001E-5</c:v>
                </c:pt>
                <c:pt idx="209">
                  <c:v>2.1812250000000001E-5</c:v>
                </c:pt>
                <c:pt idx="210">
                  <c:v>2.184415E-5</c:v>
                </c:pt>
                <c:pt idx="211">
                  <c:v>2.1875940000000001E-5</c:v>
                </c:pt>
                <c:pt idx="212">
                  <c:v>2.1907620000000002E-5</c:v>
                </c:pt>
                <c:pt idx="213">
                  <c:v>2.1939190000000001E-5</c:v>
                </c:pt>
                <c:pt idx="214">
                  <c:v>2.1970649999999999E-5</c:v>
                </c:pt>
                <c:pt idx="215">
                  <c:v>2.200199E-5</c:v>
                </c:pt>
                <c:pt idx="216">
                  <c:v>2.203324E-5</c:v>
                </c:pt>
                <c:pt idx="217">
                  <c:v>2.206437E-5</c:v>
                </c:pt>
                <c:pt idx="218">
                  <c:v>2.2095390000000001E-5</c:v>
                </c:pt>
                <c:pt idx="219">
                  <c:v>2.2126309999999999E-5</c:v>
                </c:pt>
                <c:pt idx="220">
                  <c:v>2.215713E-5</c:v>
                </c:pt>
                <c:pt idx="221">
                  <c:v>2.2187850000000001E-5</c:v>
                </c:pt>
                <c:pt idx="222">
                  <c:v>2.2218460000000001E-5</c:v>
                </c:pt>
                <c:pt idx="223">
                  <c:v>2.2248960000000001E-5</c:v>
                </c:pt>
                <c:pt idx="224">
                  <c:v>2.227937E-5</c:v>
                </c:pt>
                <c:pt idx="225">
                  <c:v>2.2309669999999999E-5</c:v>
                </c:pt>
                <c:pt idx="226">
                  <c:v>2.2339870000000001E-5</c:v>
                </c:pt>
                <c:pt idx="227">
                  <c:v>2.236998E-5</c:v>
                </c:pt>
                <c:pt idx="228">
                  <c:v>2.2399990000000002E-5</c:v>
                </c:pt>
                <c:pt idx="229">
                  <c:v>2.2429889999999999E-5</c:v>
                </c:pt>
                <c:pt idx="230">
                  <c:v>2.2459700000000001E-5</c:v>
                </c:pt>
                <c:pt idx="231">
                  <c:v>2.248942E-5</c:v>
                </c:pt>
                <c:pt idx="232">
                  <c:v>2.2519030000000001E-5</c:v>
                </c:pt>
                <c:pt idx="233">
                  <c:v>2.2548549999999999E-5</c:v>
                </c:pt>
                <c:pt idx="234">
                  <c:v>2.2577980000000002E-5</c:v>
                </c:pt>
                <c:pt idx="235">
                  <c:v>2.2607320000000001E-5</c:v>
                </c:pt>
                <c:pt idx="236">
                  <c:v>2.2636570000000001E-5</c:v>
                </c:pt>
                <c:pt idx="237">
                  <c:v>2.266572E-5</c:v>
                </c:pt>
                <c:pt idx="238">
                  <c:v>2.2694790000000001E-5</c:v>
                </c:pt>
                <c:pt idx="239">
                  <c:v>2.2723760000000001E-5</c:v>
                </c:pt>
                <c:pt idx="240">
                  <c:v>2.275265E-5</c:v>
                </c:pt>
                <c:pt idx="241">
                  <c:v>2.2781440000000001E-5</c:v>
                </c:pt>
                <c:pt idx="242">
                  <c:v>2.281015E-5</c:v>
                </c:pt>
                <c:pt idx="243">
                  <c:v>2.283877E-5</c:v>
                </c:pt>
                <c:pt idx="244">
                  <c:v>2.28673E-5</c:v>
                </c:pt>
                <c:pt idx="245">
                  <c:v>2.2895740000000001E-5</c:v>
                </c:pt>
                <c:pt idx="246">
                  <c:v>2.29241E-5</c:v>
                </c:pt>
                <c:pt idx="247">
                  <c:v>2.2952360000000001E-5</c:v>
                </c:pt>
                <c:pt idx="248">
                  <c:v>2.2980550000000001E-5</c:v>
                </c:pt>
                <c:pt idx="249">
                  <c:v>2.3008649999999999E-5</c:v>
                </c:pt>
                <c:pt idx="250">
                  <c:v>2.303667E-5</c:v>
                </c:pt>
              </c:numCache>
            </c:numRef>
          </c:yVal>
          <c:smooth val="1"/>
          <c:extLst>
            <c:ext xmlns:c16="http://schemas.microsoft.com/office/drawing/2014/chart" uri="{C3380CC4-5D6E-409C-BE32-E72D297353CC}">
              <c16:uniqueId val="{0000002A-4D4C-4B1C-89A4-3D3AFACA9F2D}"/>
            </c:ext>
          </c:extLst>
        </c:ser>
        <c:ser>
          <c:idx val="43"/>
          <c:order val="43"/>
          <c:tx>
            <c:strRef>
              <c:f>marine01!$AV$1</c:f>
              <c:strCache>
                <c:ptCount val="1"/>
                <c:pt idx="0">
                  <c:v>Dp(9.13228E-07) </c:v>
                </c:pt>
              </c:strCache>
            </c:strRef>
          </c:tx>
          <c:spPr>
            <a:ln w="12700">
              <a:solidFill>
                <a:srgbClr val="80008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marine01!$AV$2:$AV$252</c:f>
              <c:numCache>
                <c:formatCode>0.00E+00</c:formatCode>
                <c:ptCount val="251"/>
                <c:pt idx="0">
                  <c:v>2.0140729999999998E-6</c:v>
                </c:pt>
                <c:pt idx="1">
                  <c:v>2.2672300000000001E-6</c:v>
                </c:pt>
                <c:pt idx="2">
                  <c:v>2.3083719999999999E-6</c:v>
                </c:pt>
                <c:pt idx="3">
                  <c:v>2.3531759999999999E-6</c:v>
                </c:pt>
                <c:pt idx="4">
                  <c:v>2.4020719999999999E-6</c:v>
                </c:pt>
                <c:pt idx="5">
                  <c:v>2.4556580000000002E-6</c:v>
                </c:pt>
                <c:pt idx="6">
                  <c:v>2.51469E-6</c:v>
                </c:pt>
                <c:pt idx="7">
                  <c:v>2.5801239999999999E-6</c:v>
                </c:pt>
                <c:pt idx="8">
                  <c:v>2.6531629999999999E-6</c:v>
                </c:pt>
                <c:pt idx="9">
                  <c:v>2.735334E-6</c:v>
                </c:pt>
                <c:pt idx="10">
                  <c:v>2.8286060000000001E-6</c:v>
                </c:pt>
                <c:pt idx="11">
                  <c:v>2.9355340000000002E-6</c:v>
                </c:pt>
                <c:pt idx="12">
                  <c:v>3.0594369999999998E-6</c:v>
                </c:pt>
                <c:pt idx="13">
                  <c:v>3.2047259999999999E-6</c:v>
                </c:pt>
                <c:pt idx="14">
                  <c:v>3.3771400000000001E-6</c:v>
                </c:pt>
                <c:pt idx="15">
                  <c:v>3.5841129999999998E-6</c:v>
                </c:pt>
                <c:pt idx="16">
                  <c:v>3.8350009999999999E-6</c:v>
                </c:pt>
                <c:pt idx="17">
                  <c:v>4.1409289999999998E-6</c:v>
                </c:pt>
                <c:pt idx="18">
                  <c:v>4.5138080000000001E-6</c:v>
                </c:pt>
                <c:pt idx="19">
                  <c:v>4.964406E-6</c:v>
                </c:pt>
                <c:pt idx="20">
                  <c:v>5.5020699999999998E-6</c:v>
                </c:pt>
                <c:pt idx="21">
                  <c:v>6.121802E-6</c:v>
                </c:pt>
                <c:pt idx="22">
                  <c:v>6.8057169999999997E-6</c:v>
                </c:pt>
                <c:pt idx="23">
                  <c:v>7.5177370000000004E-6</c:v>
                </c:pt>
                <c:pt idx="24">
                  <c:v>8.2098719999999992E-6</c:v>
                </c:pt>
                <c:pt idx="25">
                  <c:v>8.8381600000000001E-6</c:v>
                </c:pt>
                <c:pt idx="26">
                  <c:v>9.3782730000000008E-6</c:v>
                </c:pt>
                <c:pt idx="27">
                  <c:v>9.8285999999999994E-6</c:v>
                </c:pt>
                <c:pt idx="28">
                  <c:v>1.0202379999999999E-5</c:v>
                </c:pt>
                <c:pt idx="29">
                  <c:v>1.0517289999999999E-5</c:v>
                </c:pt>
                <c:pt idx="30">
                  <c:v>1.078905E-5</c:v>
                </c:pt>
                <c:pt idx="31">
                  <c:v>1.1029850000000001E-5</c:v>
                </c:pt>
                <c:pt idx="32">
                  <c:v>1.124825E-5</c:v>
                </c:pt>
                <c:pt idx="33">
                  <c:v>1.1449909999999999E-5</c:v>
                </c:pt>
                <c:pt idx="34">
                  <c:v>1.1638550000000001E-5</c:v>
                </c:pt>
                <c:pt idx="35">
                  <c:v>1.181668E-5</c:v>
                </c:pt>
                <c:pt idx="36">
                  <c:v>1.1986010000000001E-5</c:v>
                </c:pt>
                <c:pt idx="37">
                  <c:v>1.2147779999999999E-5</c:v>
                </c:pt>
                <c:pt idx="38">
                  <c:v>1.230292E-5</c:v>
                </c:pt>
                <c:pt idx="39">
                  <c:v>1.2452150000000001E-5</c:v>
                </c:pt>
                <c:pt idx="40">
                  <c:v>1.2596049999999999E-5</c:v>
                </c:pt>
                <c:pt idx="41">
                  <c:v>1.273509E-5</c:v>
                </c:pt>
                <c:pt idx="42">
                  <c:v>1.2869739999999999E-5</c:v>
                </c:pt>
                <c:pt idx="43">
                  <c:v>1.300032E-5</c:v>
                </c:pt>
                <c:pt idx="44">
                  <c:v>1.3127139999999999E-5</c:v>
                </c:pt>
                <c:pt idx="45">
                  <c:v>1.3250490000000001E-5</c:v>
                </c:pt>
                <c:pt idx="46">
                  <c:v>1.3370580000000001E-5</c:v>
                </c:pt>
                <c:pt idx="47">
                  <c:v>1.348765E-5</c:v>
                </c:pt>
                <c:pt idx="48">
                  <c:v>1.360184E-5</c:v>
                </c:pt>
                <c:pt idx="49">
                  <c:v>1.371336E-5</c:v>
                </c:pt>
                <c:pt idx="50">
                  <c:v>1.382238E-5</c:v>
                </c:pt>
                <c:pt idx="51">
                  <c:v>1.392902E-5</c:v>
                </c:pt>
                <c:pt idx="52">
                  <c:v>1.403345E-5</c:v>
                </c:pt>
                <c:pt idx="53">
                  <c:v>1.4135720000000001E-5</c:v>
                </c:pt>
                <c:pt idx="54">
                  <c:v>1.423601E-5</c:v>
                </c:pt>
                <c:pt idx="55">
                  <c:v>1.433436E-5</c:v>
                </c:pt>
                <c:pt idx="56">
                  <c:v>1.4430899999999999E-5</c:v>
                </c:pt>
                <c:pt idx="57">
                  <c:v>1.452571E-5</c:v>
                </c:pt>
                <c:pt idx="58">
                  <c:v>1.46188E-5</c:v>
                </c:pt>
                <c:pt idx="59">
                  <c:v>1.4710309999999999E-5</c:v>
                </c:pt>
                <c:pt idx="60">
                  <c:v>1.480033E-5</c:v>
                </c:pt>
                <c:pt idx="61">
                  <c:v>1.488886E-5</c:v>
                </c:pt>
                <c:pt idx="62">
                  <c:v>1.4976E-5</c:v>
                </c:pt>
                <c:pt idx="63">
                  <c:v>1.506177E-5</c:v>
                </c:pt>
                <c:pt idx="64">
                  <c:v>1.514626E-5</c:v>
                </c:pt>
                <c:pt idx="65">
                  <c:v>1.522949E-5</c:v>
                </c:pt>
                <c:pt idx="66">
                  <c:v>1.5311510000000001E-5</c:v>
                </c:pt>
                <c:pt idx="67">
                  <c:v>1.539237E-5</c:v>
                </c:pt>
                <c:pt idx="68">
                  <c:v>1.54721E-5</c:v>
                </c:pt>
                <c:pt idx="69">
                  <c:v>1.5550770000000002E-5</c:v>
                </c:pt>
                <c:pt idx="70">
                  <c:v>1.562839E-5</c:v>
                </c:pt>
                <c:pt idx="71">
                  <c:v>1.570501E-5</c:v>
                </c:pt>
                <c:pt idx="72">
                  <c:v>1.5780649999999999E-5</c:v>
                </c:pt>
                <c:pt idx="73">
                  <c:v>1.5855329999999999E-5</c:v>
                </c:pt>
                <c:pt idx="74">
                  <c:v>1.5929089999999999E-5</c:v>
                </c:pt>
                <c:pt idx="75">
                  <c:v>1.600195E-5</c:v>
                </c:pt>
                <c:pt idx="76">
                  <c:v>1.6073959999999999E-5</c:v>
                </c:pt>
                <c:pt idx="77">
                  <c:v>1.6145149999999999E-5</c:v>
                </c:pt>
                <c:pt idx="78">
                  <c:v>1.6215500000000001E-5</c:v>
                </c:pt>
                <c:pt idx="79">
                  <c:v>1.6285069999999999E-5</c:v>
                </c:pt>
                <c:pt idx="80">
                  <c:v>1.6353889999999999E-5</c:v>
                </c:pt>
                <c:pt idx="81">
                  <c:v>1.6421939999999999E-5</c:v>
                </c:pt>
                <c:pt idx="82">
                  <c:v>1.6489290000000001E-5</c:v>
                </c:pt>
                <c:pt idx="83">
                  <c:v>1.655592E-5</c:v>
                </c:pt>
                <c:pt idx="84">
                  <c:v>1.6621860000000001E-5</c:v>
                </c:pt>
                <c:pt idx="85">
                  <c:v>1.668713E-5</c:v>
                </c:pt>
                <c:pt idx="86">
                  <c:v>1.675174E-5</c:v>
                </c:pt>
                <c:pt idx="87">
                  <c:v>1.681571E-5</c:v>
                </c:pt>
                <c:pt idx="88">
                  <c:v>1.6879049999999999E-5</c:v>
                </c:pt>
                <c:pt idx="89">
                  <c:v>1.694179E-5</c:v>
                </c:pt>
                <c:pt idx="90">
                  <c:v>1.7003940000000001E-5</c:v>
                </c:pt>
                <c:pt idx="91">
                  <c:v>1.7065509999999998E-5</c:v>
                </c:pt>
                <c:pt idx="92">
                  <c:v>1.7126499999999999E-5</c:v>
                </c:pt>
                <c:pt idx="93">
                  <c:v>1.7186939999999999E-5</c:v>
                </c:pt>
                <c:pt idx="94">
                  <c:v>1.7246830000000001E-5</c:v>
                </c:pt>
                <c:pt idx="95">
                  <c:v>1.730619E-5</c:v>
                </c:pt>
                <c:pt idx="96">
                  <c:v>1.7365029999999999E-5</c:v>
                </c:pt>
                <c:pt idx="97">
                  <c:v>1.7423379999999999E-5</c:v>
                </c:pt>
                <c:pt idx="98">
                  <c:v>1.7481209999999999E-5</c:v>
                </c:pt>
                <c:pt idx="99">
                  <c:v>1.753858E-5</c:v>
                </c:pt>
                <c:pt idx="100">
                  <c:v>1.759544E-5</c:v>
                </c:pt>
                <c:pt idx="101">
                  <c:v>1.765186E-5</c:v>
                </c:pt>
                <c:pt idx="102">
                  <c:v>1.7707810000000001E-5</c:v>
                </c:pt>
                <c:pt idx="103">
                  <c:v>1.7763329999999999E-5</c:v>
                </c:pt>
                <c:pt idx="104">
                  <c:v>1.7818409999999999E-5</c:v>
                </c:pt>
                <c:pt idx="105">
                  <c:v>1.787305E-5</c:v>
                </c:pt>
                <c:pt idx="106">
                  <c:v>1.7927260000000001E-5</c:v>
                </c:pt>
                <c:pt idx="107">
                  <c:v>1.7981070000000001E-5</c:v>
                </c:pt>
                <c:pt idx="108">
                  <c:v>1.8034490000000001E-5</c:v>
                </c:pt>
                <c:pt idx="109">
                  <c:v>1.808747E-5</c:v>
                </c:pt>
                <c:pt idx="110">
                  <c:v>1.814006E-5</c:v>
                </c:pt>
                <c:pt idx="111">
                  <c:v>1.8192290000000001E-5</c:v>
                </c:pt>
                <c:pt idx="112">
                  <c:v>1.8244119999999998E-5</c:v>
                </c:pt>
                <c:pt idx="113">
                  <c:v>1.8295600000000001E-5</c:v>
                </c:pt>
                <c:pt idx="114">
                  <c:v>1.8346709999999999E-5</c:v>
                </c:pt>
                <c:pt idx="115">
                  <c:v>1.839744E-5</c:v>
                </c:pt>
                <c:pt idx="116">
                  <c:v>1.8447820000000001E-5</c:v>
                </c:pt>
                <c:pt idx="117">
                  <c:v>1.849788E-5</c:v>
                </c:pt>
                <c:pt idx="118">
                  <c:v>1.8547590000000001E-5</c:v>
                </c:pt>
                <c:pt idx="119">
                  <c:v>1.859697E-5</c:v>
                </c:pt>
                <c:pt idx="120">
                  <c:v>1.8646029999999999E-5</c:v>
                </c:pt>
                <c:pt idx="121">
                  <c:v>1.869476E-5</c:v>
                </c:pt>
                <c:pt idx="122">
                  <c:v>1.874315E-5</c:v>
                </c:pt>
                <c:pt idx="123">
                  <c:v>1.8791260000000001E-5</c:v>
                </c:pt>
                <c:pt idx="124">
                  <c:v>1.8839029999999999E-5</c:v>
                </c:pt>
                <c:pt idx="125">
                  <c:v>1.8886520000000001E-5</c:v>
                </c:pt>
                <c:pt idx="126">
                  <c:v>1.8933700000000001E-5</c:v>
                </c:pt>
                <c:pt idx="127">
                  <c:v>1.8980599999999999E-5</c:v>
                </c:pt>
                <c:pt idx="128">
                  <c:v>1.902721E-5</c:v>
                </c:pt>
                <c:pt idx="129">
                  <c:v>1.9073530000000002E-5</c:v>
                </c:pt>
                <c:pt idx="130">
                  <c:v>1.9119540000000002E-5</c:v>
                </c:pt>
                <c:pt idx="131">
                  <c:v>1.9165300000000001E-5</c:v>
                </c:pt>
                <c:pt idx="132">
                  <c:v>1.9210780000000001E-5</c:v>
                </c:pt>
                <c:pt idx="133">
                  <c:v>1.9255979999999999E-5</c:v>
                </c:pt>
                <c:pt idx="134">
                  <c:v>1.9300920000000002E-5</c:v>
                </c:pt>
                <c:pt idx="135">
                  <c:v>1.93456E-5</c:v>
                </c:pt>
                <c:pt idx="136">
                  <c:v>1.9390030000000001E-5</c:v>
                </c:pt>
                <c:pt idx="137">
                  <c:v>1.943423E-5</c:v>
                </c:pt>
                <c:pt idx="138">
                  <c:v>1.947816E-5</c:v>
                </c:pt>
                <c:pt idx="139">
                  <c:v>1.952185E-5</c:v>
                </c:pt>
                <c:pt idx="140">
                  <c:v>1.9565279999999999E-5</c:v>
                </c:pt>
                <c:pt idx="141">
                  <c:v>1.960849E-5</c:v>
                </c:pt>
                <c:pt idx="142">
                  <c:v>1.9651439999999999E-5</c:v>
                </c:pt>
                <c:pt idx="143">
                  <c:v>1.9694190000000001E-5</c:v>
                </c:pt>
                <c:pt idx="144">
                  <c:v>1.9736679999999999E-5</c:v>
                </c:pt>
                <c:pt idx="145">
                  <c:v>1.9778950000000001E-5</c:v>
                </c:pt>
                <c:pt idx="146">
                  <c:v>1.9820999999999999E-5</c:v>
                </c:pt>
                <c:pt idx="147">
                  <c:v>1.9862830000000001E-5</c:v>
                </c:pt>
                <c:pt idx="148">
                  <c:v>1.9904430000000001E-5</c:v>
                </c:pt>
                <c:pt idx="149">
                  <c:v>1.994583E-5</c:v>
                </c:pt>
                <c:pt idx="150">
                  <c:v>1.9987010000000001E-5</c:v>
                </c:pt>
                <c:pt idx="151">
                  <c:v>2.0027990000000001E-5</c:v>
                </c:pt>
                <c:pt idx="152">
                  <c:v>2.0068760000000001E-5</c:v>
                </c:pt>
                <c:pt idx="153">
                  <c:v>2.0109310000000001E-5</c:v>
                </c:pt>
                <c:pt idx="154">
                  <c:v>2.0149659999999998E-5</c:v>
                </c:pt>
                <c:pt idx="155">
                  <c:v>2.0189809999999998E-5</c:v>
                </c:pt>
                <c:pt idx="156">
                  <c:v>2.0229769999999999E-5</c:v>
                </c:pt>
                <c:pt idx="157">
                  <c:v>2.0269539999999999E-5</c:v>
                </c:pt>
                <c:pt idx="158">
                  <c:v>2.0309099999999998E-5</c:v>
                </c:pt>
                <c:pt idx="159">
                  <c:v>2.0348479999999999E-5</c:v>
                </c:pt>
                <c:pt idx="160">
                  <c:v>2.038768E-5</c:v>
                </c:pt>
                <c:pt idx="161">
                  <c:v>2.0426680000000001E-5</c:v>
                </c:pt>
                <c:pt idx="162">
                  <c:v>2.0465499999999999E-5</c:v>
                </c:pt>
                <c:pt idx="163">
                  <c:v>2.0504139999999998E-5</c:v>
                </c:pt>
                <c:pt idx="164">
                  <c:v>2.0542590000000001E-5</c:v>
                </c:pt>
                <c:pt idx="165">
                  <c:v>2.0580859999999999E-5</c:v>
                </c:pt>
                <c:pt idx="166">
                  <c:v>2.0618960000000001E-5</c:v>
                </c:pt>
                <c:pt idx="167">
                  <c:v>2.0656880000000001E-5</c:v>
                </c:pt>
                <c:pt idx="168">
                  <c:v>2.0694639999999999E-5</c:v>
                </c:pt>
                <c:pt idx="169">
                  <c:v>2.0732219999999999E-5</c:v>
                </c:pt>
                <c:pt idx="170">
                  <c:v>2.0769640000000001E-5</c:v>
                </c:pt>
                <c:pt idx="171">
                  <c:v>2.0806890000000002E-5</c:v>
                </c:pt>
                <c:pt idx="172">
                  <c:v>2.084397E-5</c:v>
                </c:pt>
                <c:pt idx="173">
                  <c:v>2.0880890000000001E-5</c:v>
                </c:pt>
                <c:pt idx="174">
                  <c:v>2.0917650000000001E-5</c:v>
                </c:pt>
                <c:pt idx="175">
                  <c:v>2.095425E-5</c:v>
                </c:pt>
                <c:pt idx="176">
                  <c:v>2.0990690000000001E-5</c:v>
                </c:pt>
                <c:pt idx="177">
                  <c:v>2.1026969999999998E-5</c:v>
                </c:pt>
                <c:pt idx="178">
                  <c:v>2.1063100000000002E-5</c:v>
                </c:pt>
                <c:pt idx="179">
                  <c:v>2.1099080000000001E-5</c:v>
                </c:pt>
                <c:pt idx="180">
                  <c:v>2.1134920000000001E-5</c:v>
                </c:pt>
                <c:pt idx="181">
                  <c:v>2.117059E-5</c:v>
                </c:pt>
                <c:pt idx="182">
                  <c:v>2.1206120000000002E-5</c:v>
                </c:pt>
                <c:pt idx="183">
                  <c:v>2.12415E-5</c:v>
                </c:pt>
                <c:pt idx="184">
                  <c:v>2.1276730000000001E-5</c:v>
                </c:pt>
                <c:pt idx="185">
                  <c:v>2.131182E-5</c:v>
                </c:pt>
                <c:pt idx="186">
                  <c:v>2.1346770000000002E-5</c:v>
                </c:pt>
                <c:pt idx="187">
                  <c:v>2.1381580000000001E-5</c:v>
                </c:pt>
                <c:pt idx="188">
                  <c:v>2.141625E-5</c:v>
                </c:pt>
                <c:pt idx="189">
                  <c:v>2.1450769999999999E-5</c:v>
                </c:pt>
                <c:pt idx="190">
                  <c:v>2.1485159999999999E-5</c:v>
                </c:pt>
                <c:pt idx="191">
                  <c:v>2.1519420000000001E-5</c:v>
                </c:pt>
                <c:pt idx="192">
                  <c:v>2.1553539999999999E-5</c:v>
                </c:pt>
                <c:pt idx="193">
                  <c:v>2.1587530000000002E-5</c:v>
                </c:pt>
                <c:pt idx="194">
                  <c:v>2.1621380000000001E-5</c:v>
                </c:pt>
                <c:pt idx="195">
                  <c:v>2.1655109999999999E-5</c:v>
                </c:pt>
                <c:pt idx="196">
                  <c:v>2.1688690000000001E-5</c:v>
                </c:pt>
                <c:pt idx="197">
                  <c:v>2.1722160000000001E-5</c:v>
                </c:pt>
                <c:pt idx="198">
                  <c:v>2.1755499999999999E-5</c:v>
                </c:pt>
                <c:pt idx="199">
                  <c:v>2.1788720000000002E-5</c:v>
                </c:pt>
                <c:pt idx="200">
                  <c:v>2.1821809999999999E-5</c:v>
                </c:pt>
                <c:pt idx="201">
                  <c:v>2.1854780000000002E-5</c:v>
                </c:pt>
                <c:pt idx="202">
                  <c:v>2.1887619999999998E-5</c:v>
                </c:pt>
                <c:pt idx="203">
                  <c:v>2.192033E-5</c:v>
                </c:pt>
                <c:pt idx="204">
                  <c:v>2.195293E-5</c:v>
                </c:pt>
                <c:pt idx="205">
                  <c:v>2.1985419999999999E-5</c:v>
                </c:pt>
                <c:pt idx="206">
                  <c:v>2.201778E-5</c:v>
                </c:pt>
                <c:pt idx="207">
                  <c:v>2.2050019999999999E-5</c:v>
                </c:pt>
                <c:pt idx="208">
                  <c:v>2.208215E-5</c:v>
                </c:pt>
                <c:pt idx="209">
                  <c:v>2.211416E-5</c:v>
                </c:pt>
                <c:pt idx="210">
                  <c:v>2.2146059999999999E-5</c:v>
                </c:pt>
                <c:pt idx="211">
                  <c:v>2.2177839999999999E-5</c:v>
                </c:pt>
                <c:pt idx="212">
                  <c:v>2.2209509999999999E-5</c:v>
                </c:pt>
                <c:pt idx="213">
                  <c:v>2.2241070000000001E-5</c:v>
                </c:pt>
                <c:pt idx="214">
                  <c:v>2.2272529999999999E-5</c:v>
                </c:pt>
                <c:pt idx="215">
                  <c:v>2.230387E-5</c:v>
                </c:pt>
                <c:pt idx="216">
                  <c:v>2.2335099999999999E-5</c:v>
                </c:pt>
                <c:pt idx="217">
                  <c:v>2.2366230000000002E-5</c:v>
                </c:pt>
                <c:pt idx="218">
                  <c:v>2.239725E-5</c:v>
                </c:pt>
                <c:pt idx="219">
                  <c:v>2.242816E-5</c:v>
                </c:pt>
                <c:pt idx="220">
                  <c:v>2.2458980000000002E-5</c:v>
                </c:pt>
                <c:pt idx="221">
                  <c:v>2.2489689999999998E-5</c:v>
                </c:pt>
                <c:pt idx="222">
                  <c:v>2.252028E-5</c:v>
                </c:pt>
                <c:pt idx="223">
                  <c:v>2.255078E-5</c:v>
                </c:pt>
                <c:pt idx="224">
                  <c:v>2.2581179999999998E-5</c:v>
                </c:pt>
                <c:pt idx="225">
                  <c:v>2.2611480000000001E-5</c:v>
                </c:pt>
                <c:pt idx="226">
                  <c:v>2.2641669999999998E-5</c:v>
                </c:pt>
                <c:pt idx="227">
                  <c:v>2.267177E-5</c:v>
                </c:pt>
                <c:pt idx="228">
                  <c:v>2.2701770000000001E-5</c:v>
                </c:pt>
                <c:pt idx="229">
                  <c:v>2.2731659999999998E-5</c:v>
                </c:pt>
                <c:pt idx="230">
                  <c:v>2.2761459999999999E-5</c:v>
                </c:pt>
                <c:pt idx="231">
                  <c:v>2.2791170000000001E-5</c:v>
                </c:pt>
                <c:pt idx="232">
                  <c:v>2.2820770000000001E-5</c:v>
                </c:pt>
                <c:pt idx="233">
                  <c:v>2.2850279999999999E-5</c:v>
                </c:pt>
                <c:pt idx="234">
                  <c:v>2.2879710000000001E-5</c:v>
                </c:pt>
                <c:pt idx="235">
                  <c:v>2.290904E-5</c:v>
                </c:pt>
                <c:pt idx="236">
                  <c:v>2.2938279999999999E-5</c:v>
                </c:pt>
                <c:pt idx="237">
                  <c:v>2.2967420000000001E-5</c:v>
                </c:pt>
                <c:pt idx="238">
                  <c:v>2.2996480000000001E-5</c:v>
                </c:pt>
                <c:pt idx="239">
                  <c:v>2.3025440000000001E-5</c:v>
                </c:pt>
                <c:pt idx="240">
                  <c:v>2.3054319999999999E-5</c:v>
                </c:pt>
                <c:pt idx="241">
                  <c:v>2.308311E-5</c:v>
                </c:pt>
                <c:pt idx="242">
                  <c:v>2.3111800000000001E-5</c:v>
                </c:pt>
                <c:pt idx="243">
                  <c:v>2.314041E-5</c:v>
                </c:pt>
                <c:pt idx="244">
                  <c:v>2.316893E-5</c:v>
                </c:pt>
                <c:pt idx="245">
                  <c:v>2.319736E-5</c:v>
                </c:pt>
                <c:pt idx="246">
                  <c:v>2.3225710000000001E-5</c:v>
                </c:pt>
                <c:pt idx="247">
                  <c:v>2.3253959999999999E-5</c:v>
                </c:pt>
                <c:pt idx="248">
                  <c:v>2.3282140000000001E-5</c:v>
                </c:pt>
                <c:pt idx="249">
                  <c:v>2.3310230000000001E-5</c:v>
                </c:pt>
                <c:pt idx="250">
                  <c:v>2.3338239999999999E-5</c:v>
                </c:pt>
              </c:numCache>
            </c:numRef>
          </c:yVal>
          <c:smooth val="1"/>
          <c:extLst>
            <c:ext xmlns:c16="http://schemas.microsoft.com/office/drawing/2014/chart" uri="{C3380CC4-5D6E-409C-BE32-E72D297353CC}">
              <c16:uniqueId val="{0000002B-4D4C-4B1C-89A4-3D3AFACA9F2D}"/>
            </c:ext>
          </c:extLst>
        </c:ser>
        <c:ser>
          <c:idx val="44"/>
          <c:order val="44"/>
          <c:tx>
            <c:strRef>
              <c:f>marine01!$AW$1</c:f>
              <c:strCache>
                <c:ptCount val="1"/>
                <c:pt idx="0">
                  <c:v>Dp(1.00172E-06) </c:v>
                </c:pt>
              </c:strCache>
            </c:strRef>
          </c:tx>
          <c:spPr>
            <a:ln w="12700">
              <a:solidFill>
                <a:srgbClr val="00808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marine01!$AW$2:$AW$252</c:f>
              <c:numCache>
                <c:formatCode>0.00E+00</c:formatCode>
                <c:ptCount val="251"/>
                <c:pt idx="0">
                  <c:v>2.212737E-6</c:v>
                </c:pt>
                <c:pt idx="1">
                  <c:v>2.4881150000000001E-6</c:v>
                </c:pt>
                <c:pt idx="2">
                  <c:v>2.533302E-6</c:v>
                </c:pt>
                <c:pt idx="3">
                  <c:v>2.582437E-6</c:v>
                </c:pt>
                <c:pt idx="4">
                  <c:v>2.6360400000000001E-6</c:v>
                </c:pt>
                <c:pt idx="5">
                  <c:v>2.6947549999999998E-6</c:v>
                </c:pt>
                <c:pt idx="6">
                  <c:v>2.759394E-6</c:v>
                </c:pt>
                <c:pt idx="7">
                  <c:v>2.8309829999999998E-6</c:v>
                </c:pt>
                <c:pt idx="8">
                  <c:v>2.9108020000000002E-6</c:v>
                </c:pt>
                <c:pt idx="9">
                  <c:v>3.0004699999999999E-6</c:v>
                </c:pt>
                <c:pt idx="10">
                  <c:v>3.1020530000000001E-6</c:v>
                </c:pt>
                <c:pt idx="11">
                  <c:v>3.2182099999999998E-6</c:v>
                </c:pt>
                <c:pt idx="12">
                  <c:v>3.3523430000000002E-6</c:v>
                </c:pt>
                <c:pt idx="13">
                  <c:v>3.508909E-6</c:v>
                </c:pt>
                <c:pt idx="14">
                  <c:v>3.6935910000000001E-6</c:v>
                </c:pt>
                <c:pt idx="15">
                  <c:v>3.9135860000000001E-6</c:v>
                </c:pt>
                <c:pt idx="16">
                  <c:v>4.1777120000000002E-6</c:v>
                </c:pt>
                <c:pt idx="17">
                  <c:v>4.4961580000000004E-6</c:v>
                </c:pt>
                <c:pt idx="18">
                  <c:v>4.8795240000000003E-6</c:v>
                </c:pt>
                <c:pt idx="19">
                  <c:v>5.3371110000000002E-6</c:v>
                </c:pt>
                <c:pt idx="20">
                  <c:v>5.8771250000000001E-6</c:v>
                </c:pt>
                <c:pt idx="21">
                  <c:v>6.4942340000000001E-6</c:v>
                </c:pt>
                <c:pt idx="22">
                  <c:v>7.171419E-6</c:v>
                </c:pt>
                <c:pt idx="23">
                  <c:v>7.8744009999999998E-6</c:v>
                </c:pt>
                <c:pt idx="24">
                  <c:v>8.5572210000000008E-6</c:v>
                </c:pt>
                <c:pt idx="25">
                  <c:v>9.1774380000000002E-6</c:v>
                </c:pt>
                <c:pt idx="26">
                  <c:v>9.7113919999999997E-6</c:v>
                </c:pt>
                <c:pt idx="27">
                  <c:v>1.015744E-5</c:v>
                </c:pt>
                <c:pt idx="28">
                  <c:v>1.052844E-5</c:v>
                </c:pt>
                <c:pt idx="29">
                  <c:v>1.0841640000000001E-5</c:v>
                </c:pt>
                <c:pt idx="30">
                  <c:v>1.1112400000000001E-5</c:v>
                </c:pt>
                <c:pt idx="31">
                  <c:v>1.135264E-5</c:v>
                </c:pt>
                <c:pt idx="32">
                  <c:v>1.157078E-5</c:v>
                </c:pt>
                <c:pt idx="33">
                  <c:v>1.177234E-5</c:v>
                </c:pt>
                <c:pt idx="34">
                  <c:v>1.1960999999999999E-5</c:v>
                </c:pt>
                <c:pt idx="35">
                  <c:v>1.213922E-5</c:v>
                </c:pt>
                <c:pt idx="36">
                  <c:v>1.2308690000000001E-5</c:v>
                </c:pt>
                <c:pt idx="37">
                  <c:v>1.247064E-5</c:v>
                </c:pt>
                <c:pt idx="38">
                  <c:v>1.262597E-5</c:v>
                </c:pt>
                <c:pt idx="39">
                  <c:v>1.2775419999999999E-5</c:v>
                </c:pt>
                <c:pt idx="40">
                  <c:v>1.2919550000000001E-5</c:v>
                </c:pt>
                <c:pt idx="41">
                  <c:v>1.3058820000000001E-5</c:v>
                </c:pt>
                <c:pt idx="42">
                  <c:v>1.31937E-5</c:v>
                </c:pt>
                <c:pt idx="43">
                  <c:v>1.332453E-5</c:v>
                </c:pt>
                <c:pt idx="44">
                  <c:v>1.34516E-5</c:v>
                </c:pt>
                <c:pt idx="45">
                  <c:v>1.3575189999999999E-5</c:v>
                </c:pt>
                <c:pt idx="46">
                  <c:v>1.369553E-5</c:v>
                </c:pt>
                <c:pt idx="47">
                  <c:v>1.381284E-5</c:v>
                </c:pt>
                <c:pt idx="48">
                  <c:v>1.392728E-5</c:v>
                </c:pt>
                <c:pt idx="49">
                  <c:v>1.403904E-5</c:v>
                </c:pt>
                <c:pt idx="50">
                  <c:v>1.41483E-5</c:v>
                </c:pt>
                <c:pt idx="51">
                  <c:v>1.425517E-5</c:v>
                </c:pt>
                <c:pt idx="52">
                  <c:v>1.435983E-5</c:v>
                </c:pt>
                <c:pt idx="53">
                  <c:v>1.446234E-5</c:v>
                </c:pt>
                <c:pt idx="54">
                  <c:v>1.456286E-5</c:v>
                </c:pt>
                <c:pt idx="55">
                  <c:v>1.466143E-5</c:v>
                </c:pt>
                <c:pt idx="56">
                  <c:v>1.475819E-5</c:v>
                </c:pt>
                <c:pt idx="57">
                  <c:v>1.4853209999999999E-5</c:v>
                </c:pt>
                <c:pt idx="58">
                  <c:v>1.494652E-5</c:v>
                </c:pt>
                <c:pt idx="59">
                  <c:v>1.5038240000000001E-5</c:v>
                </c:pt>
                <c:pt idx="60">
                  <c:v>1.5128470000000001E-5</c:v>
                </c:pt>
                <c:pt idx="61">
                  <c:v>1.5217200000000001E-5</c:v>
                </c:pt>
                <c:pt idx="62">
                  <c:v>1.5304539999999998E-5</c:v>
                </c:pt>
                <c:pt idx="63">
                  <c:v>1.5390500000000001E-5</c:v>
                </c:pt>
                <c:pt idx="64">
                  <c:v>1.547519E-5</c:v>
                </c:pt>
                <c:pt idx="65">
                  <c:v>1.5558610000000001E-5</c:v>
                </c:pt>
                <c:pt idx="66">
                  <c:v>1.5640819999999999E-5</c:v>
                </c:pt>
                <c:pt idx="67">
                  <c:v>1.572186E-5</c:v>
                </c:pt>
                <c:pt idx="68">
                  <c:v>1.580177E-5</c:v>
                </c:pt>
                <c:pt idx="69">
                  <c:v>1.5880609999999999E-5</c:v>
                </c:pt>
                <c:pt idx="70">
                  <c:v>1.5958420000000001E-5</c:v>
                </c:pt>
                <c:pt idx="71">
                  <c:v>1.6035209999999999E-5</c:v>
                </c:pt>
                <c:pt idx="72">
                  <c:v>1.6111009999999999E-5</c:v>
                </c:pt>
                <c:pt idx="73">
                  <c:v>1.6185860000000001E-5</c:v>
                </c:pt>
                <c:pt idx="74">
                  <c:v>1.6259779999999998E-5</c:v>
                </c:pt>
                <c:pt idx="75">
                  <c:v>1.6332800000000001E-5</c:v>
                </c:pt>
                <c:pt idx="76">
                  <c:v>1.6404970000000001E-5</c:v>
                </c:pt>
                <c:pt idx="77">
                  <c:v>1.6476310000000001E-5</c:v>
                </c:pt>
                <c:pt idx="78">
                  <c:v>1.654681E-5</c:v>
                </c:pt>
                <c:pt idx="79">
                  <c:v>1.6616530000000001E-5</c:v>
                </c:pt>
                <c:pt idx="80">
                  <c:v>1.6685490000000001E-5</c:v>
                </c:pt>
                <c:pt idx="81">
                  <c:v>1.6753690000000001E-5</c:v>
                </c:pt>
                <c:pt idx="82">
                  <c:v>1.6821179999999999E-5</c:v>
                </c:pt>
                <c:pt idx="83">
                  <c:v>1.6887950000000002E-5</c:v>
                </c:pt>
                <c:pt idx="84">
                  <c:v>1.6954029999999999E-5</c:v>
                </c:pt>
                <c:pt idx="85">
                  <c:v>1.701943E-5</c:v>
                </c:pt>
                <c:pt idx="86">
                  <c:v>1.708418E-5</c:v>
                </c:pt>
                <c:pt idx="87">
                  <c:v>1.7148270000000001E-5</c:v>
                </c:pt>
                <c:pt idx="88">
                  <c:v>1.721175E-5</c:v>
                </c:pt>
                <c:pt idx="89">
                  <c:v>1.727461E-5</c:v>
                </c:pt>
                <c:pt idx="90">
                  <c:v>1.7336879999999999E-5</c:v>
                </c:pt>
                <c:pt idx="91">
                  <c:v>1.7398570000000001E-5</c:v>
                </c:pt>
                <c:pt idx="92">
                  <c:v>1.745968E-5</c:v>
                </c:pt>
                <c:pt idx="93">
                  <c:v>1.7520240000000002E-5</c:v>
                </c:pt>
                <c:pt idx="94">
                  <c:v>1.7580250000000002E-5</c:v>
                </c:pt>
                <c:pt idx="95">
                  <c:v>1.7639720000000001E-5</c:v>
                </c:pt>
                <c:pt idx="96">
                  <c:v>1.7698679999999999E-5</c:v>
                </c:pt>
                <c:pt idx="97">
                  <c:v>1.7757129999999998E-5</c:v>
                </c:pt>
                <c:pt idx="98">
                  <c:v>1.781508E-5</c:v>
                </c:pt>
                <c:pt idx="99">
                  <c:v>1.7872549999999999E-5</c:v>
                </c:pt>
                <c:pt idx="100">
                  <c:v>1.792952E-5</c:v>
                </c:pt>
                <c:pt idx="101">
                  <c:v>1.798604E-5</c:v>
                </c:pt>
                <c:pt idx="102">
                  <c:v>1.8042090000000001E-5</c:v>
                </c:pt>
                <c:pt idx="103">
                  <c:v>1.8097709999999999E-5</c:v>
                </c:pt>
                <c:pt idx="104">
                  <c:v>1.815289E-5</c:v>
                </c:pt>
                <c:pt idx="105">
                  <c:v>1.820762E-5</c:v>
                </c:pt>
                <c:pt idx="106">
                  <c:v>1.8261930000000001E-5</c:v>
                </c:pt>
                <c:pt idx="107">
                  <c:v>1.831583E-5</c:v>
                </c:pt>
                <c:pt idx="108">
                  <c:v>1.8369350000000001E-5</c:v>
                </c:pt>
                <c:pt idx="109">
                  <c:v>1.842242E-5</c:v>
                </c:pt>
                <c:pt idx="110">
                  <c:v>1.8475099999999999E-5</c:v>
                </c:pt>
                <c:pt idx="111">
                  <c:v>1.852742E-5</c:v>
                </c:pt>
                <c:pt idx="112">
                  <c:v>1.857934E-5</c:v>
                </c:pt>
                <c:pt idx="113">
                  <c:v>1.8630900000000001E-5</c:v>
                </c:pt>
                <c:pt idx="114">
                  <c:v>1.8682090000000001E-5</c:v>
                </c:pt>
                <c:pt idx="115">
                  <c:v>1.8732909999999999E-5</c:v>
                </c:pt>
                <c:pt idx="116">
                  <c:v>1.8783369999999998E-5</c:v>
                </c:pt>
                <c:pt idx="117">
                  <c:v>1.8833509999999999E-5</c:v>
                </c:pt>
                <c:pt idx="118">
                  <c:v>1.8883299999999999E-5</c:v>
                </c:pt>
                <c:pt idx="119">
                  <c:v>1.893276E-5</c:v>
                </c:pt>
                <c:pt idx="120">
                  <c:v>1.8981899999999999E-5</c:v>
                </c:pt>
                <c:pt idx="121">
                  <c:v>1.9030700000000001E-5</c:v>
                </c:pt>
                <c:pt idx="122">
                  <c:v>1.907917E-5</c:v>
                </c:pt>
                <c:pt idx="123">
                  <c:v>1.9127349999999999E-5</c:v>
                </c:pt>
                <c:pt idx="124">
                  <c:v>1.9175190000000002E-5</c:v>
                </c:pt>
                <c:pt idx="125">
                  <c:v>1.9222759999999999E-5</c:v>
                </c:pt>
                <c:pt idx="126">
                  <c:v>1.9270010000000001E-5</c:v>
                </c:pt>
                <c:pt idx="127">
                  <c:v>1.931698E-5</c:v>
                </c:pt>
                <c:pt idx="128">
                  <c:v>1.936366E-5</c:v>
                </c:pt>
                <c:pt idx="129">
                  <c:v>1.9410040000000002E-5</c:v>
                </c:pt>
                <c:pt idx="130">
                  <c:v>1.945612E-5</c:v>
                </c:pt>
                <c:pt idx="131">
                  <c:v>1.9501950000000001E-5</c:v>
                </c:pt>
                <c:pt idx="132">
                  <c:v>1.9547490000000001E-5</c:v>
                </c:pt>
                <c:pt idx="133">
                  <c:v>1.959276E-5</c:v>
                </c:pt>
                <c:pt idx="134">
                  <c:v>1.963775E-5</c:v>
                </c:pt>
                <c:pt idx="135">
                  <c:v>1.96825E-5</c:v>
                </c:pt>
                <c:pt idx="136">
                  <c:v>1.9726989999999999E-5</c:v>
                </c:pt>
                <c:pt idx="137">
                  <c:v>1.9771250000000001E-5</c:v>
                </c:pt>
                <c:pt idx="138">
                  <c:v>1.9815229999999998E-5</c:v>
                </c:pt>
                <c:pt idx="139">
                  <c:v>1.9858979999999999E-5</c:v>
                </c:pt>
                <c:pt idx="140">
                  <c:v>1.990248E-5</c:v>
                </c:pt>
                <c:pt idx="141">
                  <c:v>1.9945740000000001E-5</c:v>
                </c:pt>
                <c:pt idx="142">
                  <c:v>1.9988750000000001E-5</c:v>
                </c:pt>
                <c:pt idx="143">
                  <c:v>2.003155E-5</c:v>
                </c:pt>
                <c:pt idx="144">
                  <c:v>2.0074100000000001E-5</c:v>
                </c:pt>
                <c:pt idx="145">
                  <c:v>2.0116420000000001E-5</c:v>
                </c:pt>
                <c:pt idx="146">
                  <c:v>2.0158529999999999E-5</c:v>
                </c:pt>
                <c:pt idx="147">
                  <c:v>2.0200410000000001E-5</c:v>
                </c:pt>
                <c:pt idx="148">
                  <c:v>2.024205E-5</c:v>
                </c:pt>
                <c:pt idx="149">
                  <c:v>2.0283510000000001E-5</c:v>
                </c:pt>
                <c:pt idx="150">
                  <c:v>2.0324730000000001E-5</c:v>
                </c:pt>
                <c:pt idx="151">
                  <c:v>2.0365760000000001E-5</c:v>
                </c:pt>
                <c:pt idx="152">
                  <c:v>2.0406580000000001E-5</c:v>
                </c:pt>
                <c:pt idx="153">
                  <c:v>2.0447180000000002E-5</c:v>
                </c:pt>
                <c:pt idx="154">
                  <c:v>2.0487570000000001E-5</c:v>
                </c:pt>
                <c:pt idx="155">
                  <c:v>2.0527770000000001E-5</c:v>
                </c:pt>
                <c:pt idx="156">
                  <c:v>2.0567779999999998E-5</c:v>
                </c:pt>
                <c:pt idx="157">
                  <c:v>2.0607590000000002E-5</c:v>
                </c:pt>
                <c:pt idx="158">
                  <c:v>2.0647200000000001E-5</c:v>
                </c:pt>
                <c:pt idx="159">
                  <c:v>2.0686620000000001E-5</c:v>
                </c:pt>
                <c:pt idx="160">
                  <c:v>2.0725860000000001E-5</c:v>
                </c:pt>
                <c:pt idx="161">
                  <c:v>2.0764899999999998E-5</c:v>
                </c:pt>
                <c:pt idx="162">
                  <c:v>2.080377E-5</c:v>
                </c:pt>
                <c:pt idx="163">
                  <c:v>2.0842449999999999E-5</c:v>
                </c:pt>
                <c:pt idx="164">
                  <c:v>2.0880940000000001E-5</c:v>
                </c:pt>
                <c:pt idx="165">
                  <c:v>2.0919250000000001E-5</c:v>
                </c:pt>
                <c:pt idx="166">
                  <c:v>2.095739E-5</c:v>
                </c:pt>
                <c:pt idx="167">
                  <c:v>2.0995349999999999E-5</c:v>
                </c:pt>
                <c:pt idx="168">
                  <c:v>2.103315E-5</c:v>
                </c:pt>
                <c:pt idx="169">
                  <c:v>2.107077E-5</c:v>
                </c:pt>
                <c:pt idx="170">
                  <c:v>2.110822E-5</c:v>
                </c:pt>
                <c:pt idx="171">
                  <c:v>2.114551E-5</c:v>
                </c:pt>
                <c:pt idx="172">
                  <c:v>2.1182630000000002E-5</c:v>
                </c:pt>
                <c:pt idx="173">
                  <c:v>2.1219580000000001E-5</c:v>
                </c:pt>
                <c:pt idx="174">
                  <c:v>2.125637E-5</c:v>
                </c:pt>
                <c:pt idx="175">
                  <c:v>2.1293010000000002E-5</c:v>
                </c:pt>
                <c:pt idx="176">
                  <c:v>2.1329480000000002E-5</c:v>
                </c:pt>
                <c:pt idx="177">
                  <c:v>2.1365800000000001E-5</c:v>
                </c:pt>
                <c:pt idx="178">
                  <c:v>2.140196E-5</c:v>
                </c:pt>
                <c:pt idx="179">
                  <c:v>2.1437969999999998E-5</c:v>
                </c:pt>
                <c:pt idx="180">
                  <c:v>2.147384E-5</c:v>
                </c:pt>
                <c:pt idx="181">
                  <c:v>2.1509540000000001E-5</c:v>
                </c:pt>
                <c:pt idx="182">
                  <c:v>2.1545109999999999E-5</c:v>
                </c:pt>
                <c:pt idx="183">
                  <c:v>2.1580519999999999E-5</c:v>
                </c:pt>
                <c:pt idx="184">
                  <c:v>2.1615779999999999E-5</c:v>
                </c:pt>
                <c:pt idx="185">
                  <c:v>2.16509E-5</c:v>
                </c:pt>
                <c:pt idx="186">
                  <c:v>2.168587E-5</c:v>
                </c:pt>
                <c:pt idx="187">
                  <c:v>2.1720710000000001E-5</c:v>
                </c:pt>
                <c:pt idx="188">
                  <c:v>2.1755409999999999E-5</c:v>
                </c:pt>
                <c:pt idx="189">
                  <c:v>2.1789970000000001E-5</c:v>
                </c:pt>
                <c:pt idx="190">
                  <c:v>2.1824379999999999E-5</c:v>
                </c:pt>
                <c:pt idx="191">
                  <c:v>2.1858669999999999E-5</c:v>
                </c:pt>
                <c:pt idx="192">
                  <c:v>2.1892809999999999E-5</c:v>
                </c:pt>
                <c:pt idx="193">
                  <c:v>2.192683E-5</c:v>
                </c:pt>
                <c:pt idx="194">
                  <c:v>2.1960709999999999E-5</c:v>
                </c:pt>
                <c:pt idx="195">
                  <c:v>2.1994460000000002E-5</c:v>
                </c:pt>
                <c:pt idx="196">
                  <c:v>2.2028070000000001E-5</c:v>
                </c:pt>
                <c:pt idx="197">
                  <c:v>2.206156E-5</c:v>
                </c:pt>
                <c:pt idx="198">
                  <c:v>2.209493E-5</c:v>
                </c:pt>
                <c:pt idx="199">
                  <c:v>2.2128170000000001E-5</c:v>
                </c:pt>
                <c:pt idx="200">
                  <c:v>2.216129E-5</c:v>
                </c:pt>
                <c:pt idx="201">
                  <c:v>2.2194280000000001E-5</c:v>
                </c:pt>
                <c:pt idx="202">
                  <c:v>2.2227139999999999E-5</c:v>
                </c:pt>
                <c:pt idx="203">
                  <c:v>2.2259879999999999E-5</c:v>
                </c:pt>
                <c:pt idx="204">
                  <c:v>2.22925E-5</c:v>
                </c:pt>
                <c:pt idx="205">
                  <c:v>2.2325010000000001E-5</c:v>
                </c:pt>
                <c:pt idx="206">
                  <c:v>2.235739E-5</c:v>
                </c:pt>
                <c:pt idx="207">
                  <c:v>2.238965E-5</c:v>
                </c:pt>
                <c:pt idx="208">
                  <c:v>2.2421799999999999E-5</c:v>
                </c:pt>
                <c:pt idx="209">
                  <c:v>2.245383E-5</c:v>
                </c:pt>
                <c:pt idx="210">
                  <c:v>2.2485750000000001E-5</c:v>
                </c:pt>
                <c:pt idx="211">
                  <c:v>2.2517549999999999E-5</c:v>
                </c:pt>
                <c:pt idx="212">
                  <c:v>2.2549250000000001E-5</c:v>
                </c:pt>
                <c:pt idx="213">
                  <c:v>2.2580830000000001E-5</c:v>
                </c:pt>
                <c:pt idx="214">
                  <c:v>2.26123E-5</c:v>
                </c:pt>
                <c:pt idx="215">
                  <c:v>2.2643659999999999E-5</c:v>
                </c:pt>
                <c:pt idx="216">
                  <c:v>2.2674909999999999E-5</c:v>
                </c:pt>
                <c:pt idx="217">
                  <c:v>2.2706049999999999E-5</c:v>
                </c:pt>
                <c:pt idx="218">
                  <c:v>2.2737089999999999E-5</c:v>
                </c:pt>
                <c:pt idx="219">
                  <c:v>2.2768020000000001E-5</c:v>
                </c:pt>
                <c:pt idx="220">
                  <c:v>2.2798849999999999E-5</c:v>
                </c:pt>
                <c:pt idx="221">
                  <c:v>2.2829580000000001E-5</c:v>
                </c:pt>
                <c:pt idx="222">
                  <c:v>2.2860190000000001E-5</c:v>
                </c:pt>
                <c:pt idx="223">
                  <c:v>2.2890710000000002E-5</c:v>
                </c:pt>
                <c:pt idx="224">
                  <c:v>2.2921129999999999E-5</c:v>
                </c:pt>
                <c:pt idx="225">
                  <c:v>2.2951440000000001E-5</c:v>
                </c:pt>
                <c:pt idx="226">
                  <c:v>2.298164E-5</c:v>
                </c:pt>
                <c:pt idx="227">
                  <c:v>2.3011759999999999E-5</c:v>
                </c:pt>
                <c:pt idx="228">
                  <c:v>2.3041779999999999E-5</c:v>
                </c:pt>
                <c:pt idx="229">
                  <c:v>2.307168E-5</c:v>
                </c:pt>
                <c:pt idx="230">
                  <c:v>2.3101499999999999E-5</c:v>
                </c:pt>
                <c:pt idx="231">
                  <c:v>2.3131220000000001E-5</c:v>
                </c:pt>
                <c:pt idx="232">
                  <c:v>2.3160829999999999E-5</c:v>
                </c:pt>
                <c:pt idx="233">
                  <c:v>2.3190360000000001E-5</c:v>
                </c:pt>
                <c:pt idx="234">
                  <c:v>2.3219800000000001E-5</c:v>
                </c:pt>
                <c:pt idx="235">
                  <c:v>2.324914E-5</c:v>
                </c:pt>
                <c:pt idx="236">
                  <c:v>2.327839E-5</c:v>
                </c:pt>
                <c:pt idx="237">
                  <c:v>2.330755E-5</c:v>
                </c:pt>
                <c:pt idx="238">
                  <c:v>2.3336620000000001E-5</c:v>
                </c:pt>
                <c:pt idx="239">
                  <c:v>2.3365590000000001E-5</c:v>
                </c:pt>
                <c:pt idx="240">
                  <c:v>2.339448E-5</c:v>
                </c:pt>
                <c:pt idx="241">
                  <c:v>2.3423279999999998E-5</c:v>
                </c:pt>
                <c:pt idx="242">
                  <c:v>2.3451990000000001E-5</c:v>
                </c:pt>
                <c:pt idx="243">
                  <c:v>2.3480610000000001E-5</c:v>
                </c:pt>
                <c:pt idx="244">
                  <c:v>2.350913E-5</c:v>
                </c:pt>
                <c:pt idx="245">
                  <c:v>2.3537579999999998E-5</c:v>
                </c:pt>
                <c:pt idx="246">
                  <c:v>2.356594E-5</c:v>
                </c:pt>
                <c:pt idx="247">
                  <c:v>2.3594199999999998E-5</c:v>
                </c:pt>
                <c:pt idx="248">
                  <c:v>2.3622380000000001E-5</c:v>
                </c:pt>
                <c:pt idx="249">
                  <c:v>2.3650489999999999E-5</c:v>
                </c:pt>
                <c:pt idx="250">
                  <c:v>2.36785E-5</c:v>
                </c:pt>
              </c:numCache>
            </c:numRef>
          </c:yVal>
          <c:smooth val="1"/>
          <c:extLst>
            <c:ext xmlns:c16="http://schemas.microsoft.com/office/drawing/2014/chart" uri="{C3380CC4-5D6E-409C-BE32-E72D297353CC}">
              <c16:uniqueId val="{0000002C-4D4C-4B1C-89A4-3D3AFACA9F2D}"/>
            </c:ext>
          </c:extLst>
        </c:ser>
        <c:ser>
          <c:idx val="45"/>
          <c:order val="45"/>
          <c:tx>
            <c:strRef>
              <c:f>marine01!$AY$1</c:f>
              <c:strCache>
                <c:ptCount val="1"/>
                <c:pt idx="0">
                  <c:v>Dp(1.09879E-06) </c:v>
                </c:pt>
              </c:strCache>
            </c:strRef>
          </c:tx>
          <c:spPr>
            <a:ln w="12700">
              <a:solidFill>
                <a:srgbClr val="C0C0C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marine01!$AY$2:$AY$252</c:f>
              <c:numCache>
                <c:formatCode>0.00E+00</c:formatCode>
                <c:ptCount val="251"/>
                <c:pt idx="0">
                  <c:v>2.4306620000000001E-6</c:v>
                </c:pt>
                <c:pt idx="1">
                  <c:v>2.7301150000000001E-6</c:v>
                </c:pt>
                <c:pt idx="2">
                  <c:v>2.7797970000000002E-6</c:v>
                </c:pt>
                <c:pt idx="3">
                  <c:v>2.8336389999999999E-6</c:v>
                </c:pt>
                <c:pt idx="4">
                  <c:v>2.8923490000000001E-6</c:v>
                </c:pt>
                <c:pt idx="5">
                  <c:v>2.9566179999999999E-6</c:v>
                </c:pt>
                <c:pt idx="6">
                  <c:v>3.0273170000000001E-6</c:v>
                </c:pt>
                <c:pt idx="7">
                  <c:v>3.1055379999999999E-6</c:v>
                </c:pt>
                <c:pt idx="8">
                  <c:v>3.1926379999999999E-6</c:v>
                </c:pt>
                <c:pt idx="9">
                  <c:v>3.290321E-6</c:v>
                </c:pt>
                <c:pt idx="10">
                  <c:v>3.400741E-6</c:v>
                </c:pt>
                <c:pt idx="11">
                  <c:v>3.5266409999999999E-6</c:v>
                </c:pt>
                <c:pt idx="12">
                  <c:v>3.6714800000000002E-6</c:v>
                </c:pt>
                <c:pt idx="13">
                  <c:v>3.8397200000000004E-6</c:v>
                </c:pt>
                <c:pt idx="14">
                  <c:v>4.0369360000000004E-6</c:v>
                </c:pt>
                <c:pt idx="15">
                  <c:v>4.2700239999999996E-6</c:v>
                </c:pt>
                <c:pt idx="16">
                  <c:v>4.5472259999999997E-6</c:v>
                </c:pt>
                <c:pt idx="17">
                  <c:v>4.8778049999999996E-6</c:v>
                </c:pt>
                <c:pt idx="18">
                  <c:v>5.2711390000000003E-6</c:v>
                </c:pt>
                <c:pt idx="19">
                  <c:v>5.7352279999999997E-6</c:v>
                </c:pt>
                <c:pt idx="20">
                  <c:v>6.2773019999999997E-6</c:v>
                </c:pt>
                <c:pt idx="21">
                  <c:v>6.8917660000000001E-6</c:v>
                </c:pt>
                <c:pt idx="22">
                  <c:v>7.5624099999999996E-6</c:v>
                </c:pt>
                <c:pt idx="23">
                  <c:v>8.2566339999999995E-6</c:v>
                </c:pt>
                <c:pt idx="24">
                  <c:v>8.9304199999999998E-6</c:v>
                </c:pt>
                <c:pt idx="25">
                  <c:v>9.5428230000000008E-6</c:v>
                </c:pt>
                <c:pt idx="26">
                  <c:v>1.0070859999999999E-5</c:v>
                </c:pt>
                <c:pt idx="27">
                  <c:v>1.0512879999999999E-5</c:v>
                </c:pt>
                <c:pt idx="28">
                  <c:v>1.0881359999999999E-5</c:v>
                </c:pt>
                <c:pt idx="29">
                  <c:v>1.119311E-5</c:v>
                </c:pt>
                <c:pt idx="30">
                  <c:v>1.146314E-5</c:v>
                </c:pt>
                <c:pt idx="31">
                  <c:v>1.1703090000000001E-5</c:v>
                </c:pt>
                <c:pt idx="32">
                  <c:v>1.192122E-5</c:v>
                </c:pt>
                <c:pt idx="33">
                  <c:v>1.2122950000000001E-5</c:v>
                </c:pt>
                <c:pt idx="34">
                  <c:v>1.2311869999999999E-5</c:v>
                </c:pt>
                <c:pt idx="35">
                  <c:v>1.249043E-5</c:v>
                </c:pt>
                <c:pt idx="36">
                  <c:v>1.2660269999999999E-5</c:v>
                </c:pt>
                <c:pt idx="37">
                  <c:v>1.2822610000000001E-5</c:v>
                </c:pt>
                <c:pt idx="38">
                  <c:v>1.2978370000000001E-5</c:v>
                </c:pt>
                <c:pt idx="39">
                  <c:v>1.312824E-5</c:v>
                </c:pt>
                <c:pt idx="40">
                  <c:v>1.3272799999999999E-5</c:v>
                </c:pt>
                <c:pt idx="41">
                  <c:v>1.341251E-5</c:v>
                </c:pt>
                <c:pt idx="42">
                  <c:v>1.354783E-5</c:v>
                </c:pt>
                <c:pt idx="43">
                  <c:v>1.367909E-5</c:v>
                </c:pt>
                <c:pt idx="44">
                  <c:v>1.380659E-5</c:v>
                </c:pt>
                <c:pt idx="45">
                  <c:v>1.3930610000000001E-5</c:v>
                </c:pt>
                <c:pt idx="46">
                  <c:v>1.405137E-5</c:v>
                </c:pt>
                <c:pt idx="47">
                  <c:v>1.41691E-5</c:v>
                </c:pt>
                <c:pt idx="48">
                  <c:v>1.4283950000000001E-5</c:v>
                </c:pt>
                <c:pt idx="49">
                  <c:v>1.4396120000000001E-5</c:v>
                </c:pt>
                <c:pt idx="50">
                  <c:v>1.4505770000000001E-5</c:v>
                </c:pt>
                <c:pt idx="51">
                  <c:v>1.461304E-5</c:v>
                </c:pt>
                <c:pt idx="52">
                  <c:v>1.471809E-5</c:v>
                </c:pt>
                <c:pt idx="53">
                  <c:v>1.4820970000000001E-5</c:v>
                </c:pt>
                <c:pt idx="54">
                  <c:v>1.4921860000000001E-5</c:v>
                </c:pt>
                <c:pt idx="55">
                  <c:v>1.50208E-5</c:v>
                </c:pt>
                <c:pt idx="56">
                  <c:v>1.5117919999999999E-5</c:v>
                </c:pt>
                <c:pt idx="57">
                  <c:v>1.521331E-5</c:v>
                </c:pt>
                <c:pt idx="58">
                  <c:v>1.5306960000000002E-5</c:v>
                </c:pt>
                <c:pt idx="59">
                  <c:v>1.5399020000000001E-5</c:v>
                </c:pt>
                <c:pt idx="60">
                  <c:v>1.5489590000000001E-5</c:v>
                </c:pt>
                <c:pt idx="61">
                  <c:v>1.557865E-5</c:v>
                </c:pt>
                <c:pt idx="62">
                  <c:v>1.5666320000000001E-5</c:v>
                </c:pt>
                <c:pt idx="63">
                  <c:v>1.5752599999999999E-5</c:v>
                </c:pt>
                <c:pt idx="64">
                  <c:v>1.5837599999999999E-5</c:v>
                </c:pt>
                <c:pt idx="65">
                  <c:v>1.5921330000000002E-5</c:v>
                </c:pt>
                <c:pt idx="66">
                  <c:v>1.6003850000000001E-5</c:v>
                </c:pt>
                <c:pt idx="67">
                  <c:v>1.6085179999999998E-5</c:v>
                </c:pt>
                <c:pt idx="68">
                  <c:v>1.6165380000000001E-5</c:v>
                </c:pt>
                <c:pt idx="69">
                  <c:v>1.6244520000000001E-5</c:v>
                </c:pt>
                <c:pt idx="70">
                  <c:v>1.6322609999999999E-5</c:v>
                </c:pt>
                <c:pt idx="71">
                  <c:v>1.6399669999999999E-5</c:v>
                </c:pt>
                <c:pt idx="72">
                  <c:v>1.6475749999999999E-5</c:v>
                </c:pt>
                <c:pt idx="73">
                  <c:v>1.6550869999999999E-5</c:v>
                </c:pt>
                <c:pt idx="74">
                  <c:v>1.6625050000000001E-5</c:v>
                </c:pt>
                <c:pt idx="75">
                  <c:v>1.6698339999999998E-5</c:v>
                </c:pt>
                <c:pt idx="76">
                  <c:v>1.6770759999999999E-5</c:v>
                </c:pt>
                <c:pt idx="77">
                  <c:v>1.684235E-5</c:v>
                </c:pt>
                <c:pt idx="78">
                  <c:v>1.6913099999999999E-5</c:v>
                </c:pt>
                <c:pt idx="79">
                  <c:v>1.6983070000000001E-5</c:v>
                </c:pt>
                <c:pt idx="80">
                  <c:v>1.7052270000000001E-5</c:v>
                </c:pt>
                <c:pt idx="81">
                  <c:v>1.7120710000000001E-5</c:v>
                </c:pt>
                <c:pt idx="82">
                  <c:v>1.7188429999999998E-5</c:v>
                </c:pt>
                <c:pt idx="83">
                  <c:v>1.725543E-5</c:v>
                </c:pt>
                <c:pt idx="84">
                  <c:v>1.7321729999999999E-5</c:v>
                </c:pt>
                <c:pt idx="85">
                  <c:v>1.7387359999999999E-5</c:v>
                </c:pt>
                <c:pt idx="86">
                  <c:v>1.7452330000000001E-5</c:v>
                </c:pt>
                <c:pt idx="87">
                  <c:v>1.751664E-5</c:v>
                </c:pt>
                <c:pt idx="88">
                  <c:v>1.758033E-5</c:v>
                </c:pt>
                <c:pt idx="89">
                  <c:v>1.7643400000000001E-5</c:v>
                </c:pt>
                <c:pt idx="90">
                  <c:v>1.7705880000000001E-5</c:v>
                </c:pt>
                <c:pt idx="91">
                  <c:v>1.7767770000000001E-5</c:v>
                </c:pt>
                <c:pt idx="92">
                  <c:v>1.782908E-5</c:v>
                </c:pt>
                <c:pt idx="93">
                  <c:v>1.7889830000000001E-5</c:v>
                </c:pt>
                <c:pt idx="94">
                  <c:v>1.7950039999999999E-5</c:v>
                </c:pt>
                <c:pt idx="95">
                  <c:v>1.8009700000000001E-5</c:v>
                </c:pt>
                <c:pt idx="96">
                  <c:v>1.8068849999999999E-5</c:v>
                </c:pt>
                <c:pt idx="97">
                  <c:v>1.8127490000000002E-5</c:v>
                </c:pt>
                <c:pt idx="98">
                  <c:v>1.8185619999999999E-5</c:v>
                </c:pt>
                <c:pt idx="99">
                  <c:v>1.824327E-5</c:v>
                </c:pt>
                <c:pt idx="100">
                  <c:v>1.830042E-5</c:v>
                </c:pt>
                <c:pt idx="101">
                  <c:v>1.8357119999999999E-5</c:v>
                </c:pt>
                <c:pt idx="102">
                  <c:v>1.8413349999999999E-5</c:v>
                </c:pt>
                <c:pt idx="103">
                  <c:v>1.8469139999999998E-5</c:v>
                </c:pt>
                <c:pt idx="104">
                  <c:v>1.8524480000000001E-5</c:v>
                </c:pt>
                <c:pt idx="105">
                  <c:v>1.857939E-5</c:v>
                </c:pt>
                <c:pt idx="106">
                  <c:v>1.8633859999999998E-5</c:v>
                </c:pt>
                <c:pt idx="107">
                  <c:v>1.8687919999999999E-5</c:v>
                </c:pt>
                <c:pt idx="108">
                  <c:v>1.87416E-5</c:v>
                </c:pt>
                <c:pt idx="109">
                  <c:v>1.879483E-5</c:v>
                </c:pt>
                <c:pt idx="110">
                  <c:v>1.884767E-5</c:v>
                </c:pt>
                <c:pt idx="111">
                  <c:v>1.8900140000000002E-5</c:v>
                </c:pt>
                <c:pt idx="112">
                  <c:v>1.8952209999999999E-5</c:v>
                </c:pt>
                <c:pt idx="113">
                  <c:v>1.9003920000000001E-5</c:v>
                </c:pt>
                <c:pt idx="114">
                  <c:v>1.9055260000000001E-5</c:v>
                </c:pt>
                <c:pt idx="115">
                  <c:v>1.9106220000000002E-5</c:v>
                </c:pt>
                <c:pt idx="116">
                  <c:v>1.9156830000000001E-5</c:v>
                </c:pt>
                <c:pt idx="117">
                  <c:v>1.9207109999999998E-5</c:v>
                </c:pt>
                <c:pt idx="118">
                  <c:v>1.9257049999999999E-5</c:v>
                </c:pt>
                <c:pt idx="119">
                  <c:v>1.9306649999999999E-5</c:v>
                </c:pt>
                <c:pt idx="120">
                  <c:v>1.935592E-5</c:v>
                </c:pt>
                <c:pt idx="121">
                  <c:v>1.9404859999999998E-5</c:v>
                </c:pt>
                <c:pt idx="122">
                  <c:v>1.945346E-5</c:v>
                </c:pt>
                <c:pt idx="123">
                  <c:v>1.9501770000000001E-5</c:v>
                </c:pt>
                <c:pt idx="124">
                  <c:v>1.954974E-5</c:v>
                </c:pt>
                <c:pt idx="125">
                  <c:v>1.9597439999999999E-5</c:v>
                </c:pt>
                <c:pt idx="126">
                  <c:v>1.964482E-5</c:v>
                </c:pt>
                <c:pt idx="127">
                  <c:v>1.9691910000000001E-5</c:v>
                </c:pt>
                <c:pt idx="128">
                  <c:v>1.9738719999999999E-5</c:v>
                </c:pt>
                <c:pt idx="129">
                  <c:v>1.978523E-5</c:v>
                </c:pt>
                <c:pt idx="130">
                  <c:v>1.9831419999999999E-5</c:v>
                </c:pt>
                <c:pt idx="131">
                  <c:v>1.9877369999999998E-5</c:v>
                </c:pt>
                <c:pt idx="132">
                  <c:v>1.9923030000000001E-5</c:v>
                </c:pt>
                <c:pt idx="133">
                  <c:v>1.9968420000000002E-5</c:v>
                </c:pt>
                <c:pt idx="134">
                  <c:v>2.0013529999999999E-5</c:v>
                </c:pt>
                <c:pt idx="135">
                  <c:v>2.005838E-5</c:v>
                </c:pt>
                <c:pt idx="136">
                  <c:v>2.0103E-5</c:v>
                </c:pt>
                <c:pt idx="137">
                  <c:v>2.0147370000000001E-5</c:v>
                </c:pt>
                <c:pt idx="138">
                  <c:v>2.0191459999999999E-5</c:v>
                </c:pt>
                <c:pt idx="139">
                  <c:v>2.0235320000000001E-5</c:v>
                </c:pt>
                <c:pt idx="140">
                  <c:v>2.0278920000000001E-5</c:v>
                </c:pt>
                <c:pt idx="141">
                  <c:v>2.032229E-5</c:v>
                </c:pt>
                <c:pt idx="142">
                  <c:v>2.03654E-5</c:v>
                </c:pt>
                <c:pt idx="143">
                  <c:v>2.040831E-5</c:v>
                </c:pt>
                <c:pt idx="144">
                  <c:v>2.0450959999999998E-5</c:v>
                </c:pt>
                <c:pt idx="145">
                  <c:v>2.0493389999999999E-5</c:v>
                </c:pt>
                <c:pt idx="146">
                  <c:v>2.053559E-5</c:v>
                </c:pt>
                <c:pt idx="147">
                  <c:v>2.0577569999999999E-5</c:v>
                </c:pt>
                <c:pt idx="148">
                  <c:v>2.0619310000000002E-5</c:v>
                </c:pt>
                <c:pt idx="149">
                  <c:v>2.0660869999999999E-5</c:v>
                </c:pt>
                <c:pt idx="150">
                  <c:v>2.0702189999999999E-5</c:v>
                </c:pt>
                <c:pt idx="151">
                  <c:v>2.074332E-5</c:v>
                </c:pt>
                <c:pt idx="152">
                  <c:v>2.0784220000000001E-5</c:v>
                </c:pt>
                <c:pt idx="153">
                  <c:v>2.0824919999999999E-5</c:v>
                </c:pt>
                <c:pt idx="154">
                  <c:v>2.0865399999999998E-5</c:v>
                </c:pt>
                <c:pt idx="155">
                  <c:v>2.0905690000000001E-5</c:v>
                </c:pt>
                <c:pt idx="156">
                  <c:v>2.0945790000000001E-5</c:v>
                </c:pt>
                <c:pt idx="157">
                  <c:v>2.0985690000000001E-5</c:v>
                </c:pt>
                <c:pt idx="158">
                  <c:v>2.102539E-5</c:v>
                </c:pt>
                <c:pt idx="159">
                  <c:v>2.1064899999999999E-5</c:v>
                </c:pt>
                <c:pt idx="160">
                  <c:v>2.1104229999999999E-5</c:v>
                </c:pt>
                <c:pt idx="161">
                  <c:v>2.1143350000000001E-5</c:v>
                </c:pt>
                <c:pt idx="162">
                  <c:v>2.1182299999999999E-5</c:v>
                </c:pt>
                <c:pt idx="163">
                  <c:v>2.122106E-5</c:v>
                </c:pt>
                <c:pt idx="164">
                  <c:v>2.1259640000000002E-5</c:v>
                </c:pt>
                <c:pt idx="165">
                  <c:v>2.129803E-5</c:v>
                </c:pt>
                <c:pt idx="166">
                  <c:v>2.1336250000000001E-5</c:v>
                </c:pt>
                <c:pt idx="167">
                  <c:v>2.1374289999999999E-5</c:v>
                </c:pt>
                <c:pt idx="168">
                  <c:v>2.1412169999999999E-5</c:v>
                </c:pt>
                <c:pt idx="169">
                  <c:v>2.144986E-5</c:v>
                </c:pt>
                <c:pt idx="170">
                  <c:v>2.148739E-5</c:v>
                </c:pt>
                <c:pt idx="171">
                  <c:v>2.1524760000000002E-5</c:v>
                </c:pt>
                <c:pt idx="172">
                  <c:v>2.1561959999999998E-5</c:v>
                </c:pt>
                <c:pt idx="173">
                  <c:v>2.159898E-5</c:v>
                </c:pt>
                <c:pt idx="174">
                  <c:v>2.1635850000000001E-5</c:v>
                </c:pt>
                <c:pt idx="175">
                  <c:v>2.167256E-5</c:v>
                </c:pt>
                <c:pt idx="176">
                  <c:v>2.1709109999999999E-5</c:v>
                </c:pt>
                <c:pt idx="177">
                  <c:v>2.17455E-5</c:v>
                </c:pt>
                <c:pt idx="178">
                  <c:v>2.1781730000000001E-5</c:v>
                </c:pt>
                <c:pt idx="179">
                  <c:v>2.181781E-5</c:v>
                </c:pt>
                <c:pt idx="180">
                  <c:v>2.1853750000000001E-5</c:v>
                </c:pt>
                <c:pt idx="181">
                  <c:v>2.1889519999999999E-5</c:v>
                </c:pt>
                <c:pt idx="182">
                  <c:v>2.1925150000000001E-5</c:v>
                </c:pt>
                <c:pt idx="183">
                  <c:v>2.196063E-5</c:v>
                </c:pt>
                <c:pt idx="184">
                  <c:v>2.1995960000000001E-5</c:v>
                </c:pt>
                <c:pt idx="185">
                  <c:v>2.203115E-5</c:v>
                </c:pt>
                <c:pt idx="186">
                  <c:v>2.2066180000000001E-5</c:v>
                </c:pt>
                <c:pt idx="187">
                  <c:v>2.210109E-5</c:v>
                </c:pt>
                <c:pt idx="188">
                  <c:v>2.2135849999999999E-5</c:v>
                </c:pt>
                <c:pt idx="189">
                  <c:v>2.2170469999999998E-5</c:v>
                </c:pt>
                <c:pt idx="190">
                  <c:v>2.2204950000000002E-5</c:v>
                </c:pt>
                <c:pt idx="191">
                  <c:v>2.2239299999999999E-5</c:v>
                </c:pt>
                <c:pt idx="192">
                  <c:v>2.2273499999999999E-5</c:v>
                </c:pt>
                <c:pt idx="193">
                  <c:v>2.2307580000000002E-5</c:v>
                </c:pt>
                <c:pt idx="194">
                  <c:v>2.2341520000000001E-5</c:v>
                </c:pt>
                <c:pt idx="195">
                  <c:v>2.2375330000000001E-5</c:v>
                </c:pt>
                <c:pt idx="196">
                  <c:v>2.2408999999999998E-5</c:v>
                </c:pt>
                <c:pt idx="197">
                  <c:v>2.2442550000000001E-5</c:v>
                </c:pt>
                <c:pt idx="198">
                  <c:v>2.2475980000000002E-5</c:v>
                </c:pt>
                <c:pt idx="199">
                  <c:v>2.250928E-5</c:v>
                </c:pt>
                <c:pt idx="200">
                  <c:v>2.254245E-5</c:v>
                </c:pt>
                <c:pt idx="201">
                  <c:v>2.257549E-5</c:v>
                </c:pt>
                <c:pt idx="202">
                  <c:v>2.2608409999999999E-5</c:v>
                </c:pt>
                <c:pt idx="203">
                  <c:v>2.264121E-5</c:v>
                </c:pt>
                <c:pt idx="204">
                  <c:v>2.2673879999999998E-5</c:v>
                </c:pt>
                <c:pt idx="205">
                  <c:v>2.2706439999999999E-5</c:v>
                </c:pt>
                <c:pt idx="206">
                  <c:v>2.2738879999999999E-5</c:v>
                </c:pt>
                <c:pt idx="207">
                  <c:v>2.27712E-5</c:v>
                </c:pt>
                <c:pt idx="208">
                  <c:v>2.2803399999999999E-5</c:v>
                </c:pt>
                <c:pt idx="209">
                  <c:v>2.283548E-5</c:v>
                </c:pt>
                <c:pt idx="210">
                  <c:v>2.2867450000000001E-5</c:v>
                </c:pt>
                <c:pt idx="211">
                  <c:v>2.2899299999999999E-5</c:v>
                </c:pt>
                <c:pt idx="212">
                  <c:v>2.2931050000000001E-5</c:v>
                </c:pt>
                <c:pt idx="213">
                  <c:v>2.2962680000000002E-5</c:v>
                </c:pt>
                <c:pt idx="214">
                  <c:v>2.2994200000000001E-5</c:v>
                </c:pt>
                <c:pt idx="215">
                  <c:v>2.3025609999999999E-5</c:v>
                </c:pt>
                <c:pt idx="216">
                  <c:v>2.305691E-5</c:v>
                </c:pt>
                <c:pt idx="217">
                  <c:v>2.30881E-5</c:v>
                </c:pt>
                <c:pt idx="218">
                  <c:v>2.311919E-5</c:v>
                </c:pt>
                <c:pt idx="219">
                  <c:v>2.3150160000000001E-5</c:v>
                </c:pt>
                <c:pt idx="220">
                  <c:v>2.318104E-5</c:v>
                </c:pt>
                <c:pt idx="221">
                  <c:v>2.3211820000000002E-5</c:v>
                </c:pt>
                <c:pt idx="222">
                  <c:v>2.3242470000000001E-5</c:v>
                </c:pt>
                <c:pt idx="223">
                  <c:v>2.3273030000000001E-5</c:v>
                </c:pt>
                <c:pt idx="224">
                  <c:v>2.3303500000000001E-5</c:v>
                </c:pt>
                <c:pt idx="225">
                  <c:v>2.333385E-5</c:v>
                </c:pt>
                <c:pt idx="226">
                  <c:v>2.3364099999999999E-5</c:v>
                </c:pt>
                <c:pt idx="227">
                  <c:v>2.3394260000000001E-5</c:v>
                </c:pt>
                <c:pt idx="228">
                  <c:v>2.342432E-5</c:v>
                </c:pt>
                <c:pt idx="229">
                  <c:v>2.3454270000000001E-5</c:v>
                </c:pt>
                <c:pt idx="230">
                  <c:v>2.348413E-5</c:v>
                </c:pt>
                <c:pt idx="231">
                  <c:v>2.3513890000000001E-5</c:v>
                </c:pt>
                <c:pt idx="232">
                  <c:v>2.3543549999999999E-5</c:v>
                </c:pt>
                <c:pt idx="233">
                  <c:v>2.357311E-5</c:v>
                </c:pt>
                <c:pt idx="234">
                  <c:v>2.3602589999999999E-5</c:v>
                </c:pt>
                <c:pt idx="235">
                  <c:v>2.3631979999999999E-5</c:v>
                </c:pt>
                <c:pt idx="236">
                  <c:v>2.3661270000000001E-5</c:v>
                </c:pt>
                <c:pt idx="237">
                  <c:v>2.369046E-5</c:v>
                </c:pt>
                <c:pt idx="238">
                  <c:v>2.371957E-5</c:v>
                </c:pt>
                <c:pt idx="239">
                  <c:v>2.374858E-5</c:v>
                </c:pt>
                <c:pt idx="240">
                  <c:v>2.3777510000000001E-5</c:v>
                </c:pt>
                <c:pt idx="241">
                  <c:v>2.380635E-5</c:v>
                </c:pt>
                <c:pt idx="242">
                  <c:v>2.3835100000000002E-5</c:v>
                </c:pt>
                <c:pt idx="243">
                  <c:v>2.386375E-5</c:v>
                </c:pt>
                <c:pt idx="244">
                  <c:v>2.3892309999999999E-5</c:v>
                </c:pt>
                <c:pt idx="245">
                  <c:v>2.39208E-5</c:v>
                </c:pt>
                <c:pt idx="246">
                  <c:v>2.394919E-5</c:v>
                </c:pt>
                <c:pt idx="247">
                  <c:v>2.3977490000000001E-5</c:v>
                </c:pt>
                <c:pt idx="248">
                  <c:v>2.400571E-5</c:v>
                </c:pt>
                <c:pt idx="249">
                  <c:v>2.403385E-5</c:v>
                </c:pt>
                <c:pt idx="250">
                  <c:v>2.4061900000000001E-5</c:v>
                </c:pt>
              </c:numCache>
            </c:numRef>
          </c:yVal>
          <c:smooth val="1"/>
          <c:extLst>
            <c:ext xmlns:c16="http://schemas.microsoft.com/office/drawing/2014/chart" uri="{C3380CC4-5D6E-409C-BE32-E72D297353CC}">
              <c16:uniqueId val="{0000002D-4D4C-4B1C-89A4-3D3AFACA9F2D}"/>
            </c:ext>
          </c:extLst>
        </c:ser>
        <c:ser>
          <c:idx val="46"/>
          <c:order val="46"/>
          <c:tx>
            <c:strRef>
              <c:f>marine01!$AZ$1</c:f>
              <c:strCache>
                <c:ptCount val="1"/>
                <c:pt idx="0">
                  <c:v>Dp(1.20526E-06) </c:v>
                </c:pt>
              </c:strCache>
            </c:strRef>
          </c:tx>
          <c:spPr>
            <a:ln w="12700">
              <a:solidFill>
                <a:srgbClr val="80808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marine01!$AZ$2:$AZ$252</c:f>
              <c:numCache>
                <c:formatCode>0.00E+00</c:formatCode>
                <c:ptCount val="251"/>
                <c:pt idx="0">
                  <c:v>2.6697149999999998E-6</c:v>
                </c:pt>
                <c:pt idx="1">
                  <c:v>2.9951060000000001E-6</c:v>
                </c:pt>
                <c:pt idx="2">
                  <c:v>3.049883E-6</c:v>
                </c:pt>
                <c:pt idx="3">
                  <c:v>3.1088319999999998E-6</c:v>
                </c:pt>
                <c:pt idx="4">
                  <c:v>3.1730739999999999E-6</c:v>
                </c:pt>
                <c:pt idx="5">
                  <c:v>3.2433470000000002E-6</c:v>
                </c:pt>
                <c:pt idx="6">
                  <c:v>3.3205799999999999E-6</c:v>
                </c:pt>
                <c:pt idx="7">
                  <c:v>3.405929E-6</c:v>
                </c:pt>
                <c:pt idx="8">
                  <c:v>3.5008250000000001E-6</c:v>
                </c:pt>
                <c:pt idx="9">
                  <c:v>3.607048E-6</c:v>
                </c:pt>
                <c:pt idx="10">
                  <c:v>3.726828E-6</c:v>
                </c:pt>
                <c:pt idx="11">
                  <c:v>3.8629709999999999E-6</c:v>
                </c:pt>
                <c:pt idx="12">
                  <c:v>4.0189639999999998E-6</c:v>
                </c:pt>
                <c:pt idx="13">
                  <c:v>4.1992280000000003E-6</c:v>
                </c:pt>
                <c:pt idx="14">
                  <c:v>4.4091839999999996E-6</c:v>
                </c:pt>
                <c:pt idx="15">
                  <c:v>4.6553780000000002E-6</c:v>
                </c:pt>
                <c:pt idx="16">
                  <c:v>4.9454470000000004E-6</c:v>
                </c:pt>
                <c:pt idx="17">
                  <c:v>5.2877530000000002E-6</c:v>
                </c:pt>
                <c:pt idx="18">
                  <c:v>5.6905500000000001E-6</c:v>
                </c:pt>
                <c:pt idx="19">
                  <c:v>6.1606909999999997E-6</c:v>
                </c:pt>
                <c:pt idx="20">
                  <c:v>6.7045690000000004E-6</c:v>
                </c:pt>
                <c:pt idx="21">
                  <c:v>7.3163870000000002E-6</c:v>
                </c:pt>
                <c:pt idx="22">
                  <c:v>7.9806930000000005E-6</c:v>
                </c:pt>
                <c:pt idx="23">
                  <c:v>8.6664569999999998E-6</c:v>
                </c:pt>
                <c:pt idx="24">
                  <c:v>9.3315190000000007E-6</c:v>
                </c:pt>
                <c:pt idx="25">
                  <c:v>9.9364000000000003E-6</c:v>
                </c:pt>
                <c:pt idx="26">
                  <c:v>1.045881E-5</c:v>
                </c:pt>
                <c:pt idx="27">
                  <c:v>1.089708E-5</c:v>
                </c:pt>
                <c:pt idx="28">
                  <c:v>1.126333E-5</c:v>
                </c:pt>
                <c:pt idx="29">
                  <c:v>1.1573920000000001E-5</c:v>
                </c:pt>
                <c:pt idx="30">
                  <c:v>1.184351E-5</c:v>
                </c:pt>
                <c:pt idx="31">
                  <c:v>1.2083480000000001E-5</c:v>
                </c:pt>
                <c:pt idx="32">
                  <c:v>1.23019E-5</c:v>
                </c:pt>
                <c:pt idx="33">
                  <c:v>1.2504070000000001E-5</c:v>
                </c:pt>
                <c:pt idx="34">
                  <c:v>1.2693540000000001E-5</c:v>
                </c:pt>
                <c:pt idx="35">
                  <c:v>1.28727E-5</c:v>
                </c:pt>
                <c:pt idx="36">
                  <c:v>1.3043179999999999E-5</c:v>
                </c:pt>
                <c:pt idx="37">
                  <c:v>1.3206179999999999E-5</c:v>
                </c:pt>
                <c:pt idx="38">
                  <c:v>1.33626E-5</c:v>
                </c:pt>
                <c:pt idx="39">
                  <c:v>1.351313E-5</c:v>
                </c:pt>
                <c:pt idx="40">
                  <c:v>1.365836E-5</c:v>
                </c:pt>
                <c:pt idx="41">
                  <c:v>1.3798729999999999E-5</c:v>
                </c:pt>
                <c:pt idx="42">
                  <c:v>1.393471E-5</c:v>
                </c:pt>
                <c:pt idx="43">
                  <c:v>1.406662E-5</c:v>
                </c:pt>
                <c:pt idx="44">
                  <c:v>1.4194760000000001E-5</c:v>
                </c:pt>
                <c:pt idx="45">
                  <c:v>1.43194E-5</c:v>
                </c:pt>
                <c:pt idx="46">
                  <c:v>1.444079E-5</c:v>
                </c:pt>
                <c:pt idx="47">
                  <c:v>1.4559120000000001E-5</c:v>
                </c:pt>
                <c:pt idx="48">
                  <c:v>1.467458E-5</c:v>
                </c:pt>
                <c:pt idx="49">
                  <c:v>1.478733E-5</c:v>
                </c:pt>
                <c:pt idx="50">
                  <c:v>1.4897570000000001E-5</c:v>
                </c:pt>
                <c:pt idx="51">
                  <c:v>1.5005409999999999E-5</c:v>
                </c:pt>
                <c:pt idx="52">
                  <c:v>1.511102E-5</c:v>
                </c:pt>
                <c:pt idx="53">
                  <c:v>1.521445E-5</c:v>
                </c:pt>
                <c:pt idx="54">
                  <c:v>1.5315879999999999E-5</c:v>
                </c:pt>
                <c:pt idx="55">
                  <c:v>1.5415350000000001E-5</c:v>
                </c:pt>
                <c:pt idx="56">
                  <c:v>1.5512990000000001E-5</c:v>
                </c:pt>
                <c:pt idx="57">
                  <c:v>1.5608890000000002E-5</c:v>
                </c:pt>
                <c:pt idx="58">
                  <c:v>1.5703040000000001E-5</c:v>
                </c:pt>
                <c:pt idx="59">
                  <c:v>1.5795599999999998E-5</c:v>
                </c:pt>
                <c:pt idx="60">
                  <c:v>1.5886650000000001E-5</c:v>
                </c:pt>
                <c:pt idx="61">
                  <c:v>1.5976190000000001E-5</c:v>
                </c:pt>
                <c:pt idx="62">
                  <c:v>1.6064319999999999E-5</c:v>
                </c:pt>
                <c:pt idx="63">
                  <c:v>1.615107E-5</c:v>
                </c:pt>
                <c:pt idx="64">
                  <c:v>1.6236520000000001E-5</c:v>
                </c:pt>
                <c:pt idx="65">
                  <c:v>1.632069E-5</c:v>
                </c:pt>
                <c:pt idx="66">
                  <c:v>1.6403639999999999E-5</c:v>
                </c:pt>
                <c:pt idx="67">
                  <c:v>1.648541E-5</c:v>
                </c:pt>
                <c:pt idx="68">
                  <c:v>1.6566029999999999E-5</c:v>
                </c:pt>
                <c:pt idx="69">
                  <c:v>1.6645580000000001E-5</c:v>
                </c:pt>
                <c:pt idx="70">
                  <c:v>1.672408E-5</c:v>
                </c:pt>
                <c:pt idx="71">
                  <c:v>1.6801549999999998E-5</c:v>
                </c:pt>
                <c:pt idx="72">
                  <c:v>1.6878020000000001E-5</c:v>
                </c:pt>
                <c:pt idx="73">
                  <c:v>1.6953530000000002E-5</c:v>
                </c:pt>
                <c:pt idx="74">
                  <c:v>1.702809E-5</c:v>
                </c:pt>
                <c:pt idx="75">
                  <c:v>1.710176E-5</c:v>
                </c:pt>
                <c:pt idx="76">
                  <c:v>1.717455E-5</c:v>
                </c:pt>
                <c:pt idx="77">
                  <c:v>1.7246509999999999E-5</c:v>
                </c:pt>
                <c:pt idx="78">
                  <c:v>1.731762E-5</c:v>
                </c:pt>
                <c:pt idx="79">
                  <c:v>1.7387939999999999E-5</c:v>
                </c:pt>
                <c:pt idx="80">
                  <c:v>1.7457489999999999E-5</c:v>
                </c:pt>
                <c:pt idx="81">
                  <c:v>1.752627E-5</c:v>
                </c:pt>
                <c:pt idx="82">
                  <c:v>1.7594330000000001E-5</c:v>
                </c:pt>
                <c:pt idx="83">
                  <c:v>1.7661669999999999E-5</c:v>
                </c:pt>
                <c:pt idx="84">
                  <c:v>1.7728300000000001E-5</c:v>
                </c:pt>
                <c:pt idx="85">
                  <c:v>1.779425E-5</c:v>
                </c:pt>
                <c:pt idx="86">
                  <c:v>1.7859529999999999E-5</c:v>
                </c:pt>
                <c:pt idx="87">
                  <c:v>1.7924160000000001E-5</c:v>
                </c:pt>
                <c:pt idx="88">
                  <c:v>1.7988159999999999E-5</c:v>
                </c:pt>
                <c:pt idx="89">
                  <c:v>1.805153E-5</c:v>
                </c:pt>
                <c:pt idx="90">
                  <c:v>1.8114319999999998E-5</c:v>
                </c:pt>
                <c:pt idx="91">
                  <c:v>1.8176509999999999E-5</c:v>
                </c:pt>
                <c:pt idx="92">
                  <c:v>1.8238110000000001E-5</c:v>
                </c:pt>
                <c:pt idx="93">
                  <c:v>1.8299149999999999E-5</c:v>
                </c:pt>
                <c:pt idx="94">
                  <c:v>1.835965E-5</c:v>
                </c:pt>
                <c:pt idx="95">
                  <c:v>1.8419590000000002E-5</c:v>
                </c:pt>
                <c:pt idx="96">
                  <c:v>1.8479019999999998E-5</c:v>
                </c:pt>
                <c:pt idx="97">
                  <c:v>1.853793E-5</c:v>
                </c:pt>
                <c:pt idx="98">
                  <c:v>1.8596329999999999E-5</c:v>
                </c:pt>
                <c:pt idx="99">
                  <c:v>1.8654249999999998E-5</c:v>
                </c:pt>
                <c:pt idx="100">
                  <c:v>1.871166E-5</c:v>
                </c:pt>
                <c:pt idx="101">
                  <c:v>1.876862E-5</c:v>
                </c:pt>
                <c:pt idx="102">
                  <c:v>1.88251E-5</c:v>
                </c:pt>
                <c:pt idx="103">
                  <c:v>1.8881150000000001E-5</c:v>
                </c:pt>
                <c:pt idx="104">
                  <c:v>1.8936750000000001E-5</c:v>
                </c:pt>
                <c:pt idx="105">
                  <c:v>1.89919E-5</c:v>
                </c:pt>
                <c:pt idx="106">
                  <c:v>1.9046609999999999E-5</c:v>
                </c:pt>
                <c:pt idx="107">
                  <c:v>1.910092E-5</c:v>
                </c:pt>
                <c:pt idx="108">
                  <c:v>1.9154840000000001E-5</c:v>
                </c:pt>
                <c:pt idx="109">
                  <c:v>1.92083E-5</c:v>
                </c:pt>
                <c:pt idx="110">
                  <c:v>1.926137E-5</c:v>
                </c:pt>
                <c:pt idx="111">
                  <c:v>1.931407E-5</c:v>
                </c:pt>
                <c:pt idx="112">
                  <c:v>1.9366369999999999E-5</c:v>
                </c:pt>
                <c:pt idx="113">
                  <c:v>1.9418310000000001E-5</c:v>
                </c:pt>
                <c:pt idx="114">
                  <c:v>1.9469869999999999E-5</c:v>
                </c:pt>
                <c:pt idx="115">
                  <c:v>1.9521049999999998E-5</c:v>
                </c:pt>
                <c:pt idx="116">
                  <c:v>1.957188E-5</c:v>
                </c:pt>
                <c:pt idx="117">
                  <c:v>1.9622370000000002E-5</c:v>
                </c:pt>
                <c:pt idx="118">
                  <c:v>1.967252E-5</c:v>
                </c:pt>
                <c:pt idx="119">
                  <c:v>1.9722330000000001E-5</c:v>
                </c:pt>
                <c:pt idx="120">
                  <c:v>1.9771799999999999E-5</c:v>
                </c:pt>
                <c:pt idx="121">
                  <c:v>1.9820949999999999E-5</c:v>
                </c:pt>
                <c:pt idx="122">
                  <c:v>1.9869750000000001E-5</c:v>
                </c:pt>
                <c:pt idx="123">
                  <c:v>1.991827E-5</c:v>
                </c:pt>
                <c:pt idx="124">
                  <c:v>1.9966439999999999E-5</c:v>
                </c:pt>
                <c:pt idx="125">
                  <c:v>2.0014330000000001E-5</c:v>
                </c:pt>
                <c:pt idx="126">
                  <c:v>2.0061899999999998E-5</c:v>
                </c:pt>
                <c:pt idx="127">
                  <c:v>2.010919E-5</c:v>
                </c:pt>
                <c:pt idx="128">
                  <c:v>2.0156180000000001E-5</c:v>
                </c:pt>
                <c:pt idx="129">
                  <c:v>2.0202870000000001E-5</c:v>
                </c:pt>
                <c:pt idx="130">
                  <c:v>2.024926E-5</c:v>
                </c:pt>
                <c:pt idx="131">
                  <c:v>2.0295390000000002E-5</c:v>
                </c:pt>
                <c:pt idx="132">
                  <c:v>2.034123E-5</c:v>
                </c:pt>
                <c:pt idx="133">
                  <c:v>2.0386789999999999E-5</c:v>
                </c:pt>
                <c:pt idx="134">
                  <c:v>2.0432079999999999E-5</c:v>
                </c:pt>
                <c:pt idx="135">
                  <c:v>2.0477119999999999E-5</c:v>
                </c:pt>
                <c:pt idx="136">
                  <c:v>2.0521900000000001E-5</c:v>
                </c:pt>
                <c:pt idx="137">
                  <c:v>2.056644E-5</c:v>
                </c:pt>
                <c:pt idx="138">
                  <c:v>2.061071E-5</c:v>
                </c:pt>
                <c:pt idx="139">
                  <c:v>2.0654729999999999E-5</c:v>
                </c:pt>
                <c:pt idx="140">
                  <c:v>2.0698499999999998E-5</c:v>
                </c:pt>
                <c:pt idx="141">
                  <c:v>2.0742039999999998E-5</c:v>
                </c:pt>
                <c:pt idx="142">
                  <c:v>2.078531E-5</c:v>
                </c:pt>
                <c:pt idx="143">
                  <c:v>2.0828380000000001E-5</c:v>
                </c:pt>
                <c:pt idx="144">
                  <c:v>2.087119E-5</c:v>
                </c:pt>
                <c:pt idx="145">
                  <c:v>2.0913780000000002E-5</c:v>
                </c:pt>
                <c:pt idx="146">
                  <c:v>2.095614E-5</c:v>
                </c:pt>
                <c:pt idx="147">
                  <c:v>2.099827E-5</c:v>
                </c:pt>
                <c:pt idx="148">
                  <c:v>2.104017E-5</c:v>
                </c:pt>
                <c:pt idx="149">
                  <c:v>2.1081880000000001E-5</c:v>
                </c:pt>
                <c:pt idx="150">
                  <c:v>2.1123350000000002E-5</c:v>
                </c:pt>
                <c:pt idx="151">
                  <c:v>2.1164629999999999E-5</c:v>
                </c:pt>
                <c:pt idx="152">
                  <c:v>2.1205680000000001E-5</c:v>
                </c:pt>
                <c:pt idx="153">
                  <c:v>2.1246519999999999E-5</c:v>
                </c:pt>
                <c:pt idx="154">
                  <c:v>2.1287150000000002E-5</c:v>
                </c:pt>
                <c:pt idx="155">
                  <c:v>2.1327580000000001E-5</c:v>
                </c:pt>
                <c:pt idx="156">
                  <c:v>2.1367830000000001E-5</c:v>
                </c:pt>
                <c:pt idx="157">
                  <c:v>2.140787E-5</c:v>
                </c:pt>
                <c:pt idx="158">
                  <c:v>2.1447700000000001E-5</c:v>
                </c:pt>
                <c:pt idx="159">
                  <c:v>2.1487360000000001E-5</c:v>
                </c:pt>
                <c:pt idx="160">
                  <c:v>2.152682E-5</c:v>
                </c:pt>
                <c:pt idx="161">
                  <c:v>2.1566079999999999E-5</c:v>
                </c:pt>
                <c:pt idx="162">
                  <c:v>2.1605159999999998E-5</c:v>
                </c:pt>
                <c:pt idx="163">
                  <c:v>2.1644059999999999E-5</c:v>
                </c:pt>
                <c:pt idx="164">
                  <c:v>2.168277E-5</c:v>
                </c:pt>
                <c:pt idx="165">
                  <c:v>2.1721290000000001E-5</c:v>
                </c:pt>
                <c:pt idx="166">
                  <c:v>2.175964E-5</c:v>
                </c:pt>
                <c:pt idx="167">
                  <c:v>2.17978E-5</c:v>
                </c:pt>
                <c:pt idx="168">
                  <c:v>2.1835809999999999E-5</c:v>
                </c:pt>
                <c:pt idx="169">
                  <c:v>2.1873629999999999E-5</c:v>
                </c:pt>
                <c:pt idx="170">
                  <c:v>2.1911290000000001E-5</c:v>
                </c:pt>
                <c:pt idx="171">
                  <c:v>2.1948780000000001E-5</c:v>
                </c:pt>
                <c:pt idx="172">
                  <c:v>2.1986099999999999E-5</c:v>
                </c:pt>
                <c:pt idx="173">
                  <c:v>2.202325E-5</c:v>
                </c:pt>
                <c:pt idx="174">
                  <c:v>2.2060230000000001E-5</c:v>
                </c:pt>
                <c:pt idx="175">
                  <c:v>2.209707E-5</c:v>
                </c:pt>
                <c:pt idx="176">
                  <c:v>2.213373E-5</c:v>
                </c:pt>
                <c:pt idx="177">
                  <c:v>2.2170239999999999E-5</c:v>
                </c:pt>
                <c:pt idx="178">
                  <c:v>2.220658E-5</c:v>
                </c:pt>
                <c:pt idx="179">
                  <c:v>2.2242779999999998E-5</c:v>
                </c:pt>
                <c:pt idx="180">
                  <c:v>2.227883E-5</c:v>
                </c:pt>
                <c:pt idx="181">
                  <c:v>2.231472E-5</c:v>
                </c:pt>
                <c:pt idx="182">
                  <c:v>2.2350459999999999E-5</c:v>
                </c:pt>
                <c:pt idx="183">
                  <c:v>2.2386049999999999E-5</c:v>
                </c:pt>
                <c:pt idx="184">
                  <c:v>2.2421490000000001E-5</c:v>
                </c:pt>
                <c:pt idx="185">
                  <c:v>2.2456790000000001E-5</c:v>
                </c:pt>
                <c:pt idx="186">
                  <c:v>2.2491929999999999E-5</c:v>
                </c:pt>
                <c:pt idx="187">
                  <c:v>2.2526939999999999E-5</c:v>
                </c:pt>
                <c:pt idx="188">
                  <c:v>2.2561809999999999E-5</c:v>
                </c:pt>
                <c:pt idx="189">
                  <c:v>2.2596539999999999E-5</c:v>
                </c:pt>
                <c:pt idx="190">
                  <c:v>2.2631119999999999E-5</c:v>
                </c:pt>
                <c:pt idx="191">
                  <c:v>2.266557E-5</c:v>
                </c:pt>
                <c:pt idx="192">
                  <c:v>2.2699880000000001E-5</c:v>
                </c:pt>
                <c:pt idx="193">
                  <c:v>2.2734070000000001E-5</c:v>
                </c:pt>
                <c:pt idx="194">
                  <c:v>2.276811E-5</c:v>
                </c:pt>
                <c:pt idx="195">
                  <c:v>2.2802020000000001E-5</c:v>
                </c:pt>
                <c:pt idx="196">
                  <c:v>2.2835789999999998E-5</c:v>
                </c:pt>
                <c:pt idx="197">
                  <c:v>2.286943E-5</c:v>
                </c:pt>
                <c:pt idx="198">
                  <c:v>2.2902960000000001E-5</c:v>
                </c:pt>
                <c:pt idx="199">
                  <c:v>2.2936349999999999E-5</c:v>
                </c:pt>
                <c:pt idx="200">
                  <c:v>2.296963E-5</c:v>
                </c:pt>
                <c:pt idx="201">
                  <c:v>2.300276E-5</c:v>
                </c:pt>
                <c:pt idx="202">
                  <c:v>2.3035779999999999E-5</c:v>
                </c:pt>
                <c:pt idx="203">
                  <c:v>2.3068669999999999E-5</c:v>
                </c:pt>
                <c:pt idx="204">
                  <c:v>2.3101430000000001E-5</c:v>
                </c:pt>
                <c:pt idx="205">
                  <c:v>2.3134089999999999E-5</c:v>
                </c:pt>
                <c:pt idx="206">
                  <c:v>2.316661E-5</c:v>
                </c:pt>
                <c:pt idx="207">
                  <c:v>2.3199030000000001E-5</c:v>
                </c:pt>
                <c:pt idx="208">
                  <c:v>2.323131E-5</c:v>
                </c:pt>
                <c:pt idx="209">
                  <c:v>2.3263490000000001E-5</c:v>
                </c:pt>
                <c:pt idx="210">
                  <c:v>2.329554E-5</c:v>
                </c:pt>
                <c:pt idx="211">
                  <c:v>2.3327479999999998E-5</c:v>
                </c:pt>
                <c:pt idx="212">
                  <c:v>2.335932E-5</c:v>
                </c:pt>
                <c:pt idx="213">
                  <c:v>2.339104E-5</c:v>
                </c:pt>
                <c:pt idx="214">
                  <c:v>2.3422649999999998E-5</c:v>
                </c:pt>
                <c:pt idx="215">
                  <c:v>2.3454139999999999E-5</c:v>
                </c:pt>
                <c:pt idx="216">
                  <c:v>2.3485519999999999E-5</c:v>
                </c:pt>
                <c:pt idx="217">
                  <c:v>2.3516800000000002E-5</c:v>
                </c:pt>
                <c:pt idx="218">
                  <c:v>2.354797E-5</c:v>
                </c:pt>
                <c:pt idx="219">
                  <c:v>2.3579030000000001E-5</c:v>
                </c:pt>
                <c:pt idx="220">
                  <c:v>2.3609989999999999E-5</c:v>
                </c:pt>
                <c:pt idx="221">
                  <c:v>2.3640839999999998E-5</c:v>
                </c:pt>
                <c:pt idx="222">
                  <c:v>2.3671580000000001E-5</c:v>
                </c:pt>
                <c:pt idx="223">
                  <c:v>2.370222E-5</c:v>
                </c:pt>
                <c:pt idx="224">
                  <c:v>2.3732760000000001E-5</c:v>
                </c:pt>
                <c:pt idx="225">
                  <c:v>2.37632E-5</c:v>
                </c:pt>
                <c:pt idx="226">
                  <c:v>2.379352E-5</c:v>
                </c:pt>
                <c:pt idx="227">
                  <c:v>2.3823760000000001E-5</c:v>
                </c:pt>
                <c:pt idx="228">
                  <c:v>2.3853899999999999E-5</c:v>
                </c:pt>
                <c:pt idx="229">
                  <c:v>2.3883920000000002E-5</c:v>
                </c:pt>
                <c:pt idx="230">
                  <c:v>2.3913859999999999E-5</c:v>
                </c:pt>
                <c:pt idx="231">
                  <c:v>2.3943689999999998E-5</c:v>
                </c:pt>
                <c:pt idx="232">
                  <c:v>2.3973429999999999E-5</c:v>
                </c:pt>
                <c:pt idx="233">
                  <c:v>2.4003069999999999E-5</c:v>
                </c:pt>
                <c:pt idx="234">
                  <c:v>2.4032619999999999E-5</c:v>
                </c:pt>
                <c:pt idx="235">
                  <c:v>2.406208E-5</c:v>
                </c:pt>
                <c:pt idx="236">
                  <c:v>2.4091440000000001E-5</c:v>
                </c:pt>
                <c:pt idx="237">
                  <c:v>2.4120710000000002E-5</c:v>
                </c:pt>
                <c:pt idx="238">
                  <c:v>2.414989E-5</c:v>
                </c:pt>
                <c:pt idx="239">
                  <c:v>2.4178970000000001E-5</c:v>
                </c:pt>
                <c:pt idx="240">
                  <c:v>2.4207970000000001E-5</c:v>
                </c:pt>
                <c:pt idx="241">
                  <c:v>2.423687E-5</c:v>
                </c:pt>
                <c:pt idx="242">
                  <c:v>2.426569E-5</c:v>
                </c:pt>
                <c:pt idx="243">
                  <c:v>2.429442E-5</c:v>
                </c:pt>
                <c:pt idx="244">
                  <c:v>2.4323050000000001E-5</c:v>
                </c:pt>
                <c:pt idx="245">
                  <c:v>2.4351599999999999E-5</c:v>
                </c:pt>
                <c:pt idx="246">
                  <c:v>2.438005E-5</c:v>
                </c:pt>
                <c:pt idx="247">
                  <c:v>2.440842E-5</c:v>
                </c:pt>
                <c:pt idx="248">
                  <c:v>2.443671E-5</c:v>
                </c:pt>
                <c:pt idx="249">
                  <c:v>2.4464910000000001E-5</c:v>
                </c:pt>
                <c:pt idx="250">
                  <c:v>2.449303E-5</c:v>
                </c:pt>
              </c:numCache>
            </c:numRef>
          </c:yVal>
          <c:smooth val="1"/>
          <c:extLst>
            <c:ext xmlns:c16="http://schemas.microsoft.com/office/drawing/2014/chart" uri="{C3380CC4-5D6E-409C-BE32-E72D297353CC}">
              <c16:uniqueId val="{0000002E-4D4C-4B1C-89A4-3D3AFACA9F2D}"/>
            </c:ext>
          </c:extLst>
        </c:ser>
        <c:ser>
          <c:idx val="47"/>
          <c:order val="47"/>
          <c:tx>
            <c:strRef>
              <c:f>marine01!$BA$1</c:f>
              <c:strCache>
                <c:ptCount val="1"/>
                <c:pt idx="0">
                  <c:v>Dp(1.32205E-06) </c:v>
                </c:pt>
              </c:strCache>
            </c:strRef>
          </c:tx>
          <c:spPr>
            <a:ln w="12700">
              <a:solidFill>
                <a:srgbClr val="9999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marine01!$BA$2:$BA$252</c:f>
              <c:numCache>
                <c:formatCode>0.00E+00</c:formatCode>
                <c:ptCount val="251"/>
                <c:pt idx="0">
                  <c:v>2.9319400000000001E-6</c:v>
                </c:pt>
                <c:pt idx="1">
                  <c:v>3.2850450000000001E-6</c:v>
                </c:pt>
                <c:pt idx="2">
                  <c:v>3.3457579999999999E-6</c:v>
                </c:pt>
                <c:pt idx="3">
                  <c:v>3.4102469999999998E-6</c:v>
                </c:pt>
                <c:pt idx="4">
                  <c:v>3.4804679999999999E-6</c:v>
                </c:pt>
                <c:pt idx="5">
                  <c:v>3.5572169999999998E-6</c:v>
                </c:pt>
                <c:pt idx="6">
                  <c:v>3.6414770000000002E-6</c:v>
                </c:pt>
                <c:pt idx="7">
                  <c:v>3.7344670000000001E-6</c:v>
                </c:pt>
                <c:pt idx="8">
                  <c:v>3.8376829999999999E-6</c:v>
                </c:pt>
                <c:pt idx="9">
                  <c:v>3.9529720000000002E-6</c:v>
                </c:pt>
                <c:pt idx="10">
                  <c:v>4.082626E-6</c:v>
                </c:pt>
                <c:pt idx="11">
                  <c:v>4.2294900000000001E-6</c:v>
                </c:pt>
                <c:pt idx="12">
                  <c:v>4.3970460000000004E-6</c:v>
                </c:pt>
                <c:pt idx="13">
                  <c:v>4.5896360000000002E-6</c:v>
                </c:pt>
                <c:pt idx="14">
                  <c:v>4.8124760000000003E-6</c:v>
                </c:pt>
                <c:pt idx="15">
                  <c:v>5.071728E-6</c:v>
                </c:pt>
                <c:pt idx="16">
                  <c:v>5.3744120000000001E-6</c:v>
                </c:pt>
                <c:pt idx="17">
                  <c:v>5.7280239999999999E-6</c:v>
                </c:pt>
                <c:pt idx="18">
                  <c:v>6.139796E-6</c:v>
                </c:pt>
                <c:pt idx="19">
                  <c:v>6.6155700000000003E-6</c:v>
                </c:pt>
                <c:pt idx="20">
                  <c:v>7.1610249999999998E-6</c:v>
                </c:pt>
                <c:pt idx="21">
                  <c:v>7.7702159999999993E-6</c:v>
                </c:pt>
                <c:pt idx="22">
                  <c:v>8.428398E-6</c:v>
                </c:pt>
                <c:pt idx="23">
                  <c:v>9.1060149999999999E-6</c:v>
                </c:pt>
                <c:pt idx="24">
                  <c:v>9.762687E-6</c:v>
                </c:pt>
                <c:pt idx="25">
                  <c:v>1.036037E-5</c:v>
                </c:pt>
                <c:pt idx="26">
                  <c:v>1.0877459999999999E-5</c:v>
                </c:pt>
                <c:pt idx="27">
                  <c:v>1.13123E-5</c:v>
                </c:pt>
                <c:pt idx="28">
                  <c:v>1.167664E-5</c:v>
                </c:pt>
                <c:pt idx="29">
                  <c:v>1.1986420000000001E-5</c:v>
                </c:pt>
                <c:pt idx="30">
                  <c:v>1.225591E-5</c:v>
                </c:pt>
                <c:pt idx="31">
                  <c:v>1.249622E-5</c:v>
                </c:pt>
                <c:pt idx="32">
                  <c:v>1.271523E-5</c:v>
                </c:pt>
                <c:pt idx="33">
                  <c:v>1.2918170000000001E-5</c:v>
                </c:pt>
                <c:pt idx="34">
                  <c:v>1.31085E-5</c:v>
                </c:pt>
                <c:pt idx="35">
                  <c:v>1.328855E-5</c:v>
                </c:pt>
                <c:pt idx="36">
                  <c:v>1.345996E-5</c:v>
                </c:pt>
                <c:pt idx="37">
                  <c:v>1.3623889999999999E-5</c:v>
                </c:pt>
                <c:pt idx="38">
                  <c:v>1.3781240000000001E-5</c:v>
                </c:pt>
                <c:pt idx="39">
                  <c:v>1.393271E-5</c:v>
                </c:pt>
                <c:pt idx="40">
                  <c:v>1.4078860000000001E-5</c:v>
                </c:pt>
                <c:pt idx="41">
                  <c:v>1.4220140000000001E-5</c:v>
                </c:pt>
                <c:pt idx="42">
                  <c:v>1.435702E-5</c:v>
                </c:pt>
                <c:pt idx="43">
                  <c:v>1.448981E-5</c:v>
                </c:pt>
                <c:pt idx="44">
                  <c:v>1.461883E-5</c:v>
                </c:pt>
                <c:pt idx="45">
                  <c:v>1.4744330000000001E-5</c:v>
                </c:pt>
                <c:pt idx="46">
                  <c:v>1.4866550000000001E-5</c:v>
                </c:pt>
                <c:pt idx="47">
                  <c:v>1.4985719999999999E-5</c:v>
                </c:pt>
                <c:pt idx="48">
                  <c:v>1.5101980000000001E-5</c:v>
                </c:pt>
                <c:pt idx="49">
                  <c:v>1.521554E-5</c:v>
                </c:pt>
                <c:pt idx="50">
                  <c:v>1.532655E-5</c:v>
                </c:pt>
                <c:pt idx="51">
                  <c:v>1.5435160000000001E-5</c:v>
                </c:pt>
                <c:pt idx="52">
                  <c:v>1.5541520000000002E-5</c:v>
                </c:pt>
                <c:pt idx="53">
                  <c:v>1.5645690000000001E-5</c:v>
                </c:pt>
                <c:pt idx="54">
                  <c:v>1.5747849999999999E-5</c:v>
                </c:pt>
                <c:pt idx="55">
                  <c:v>1.584803E-5</c:v>
                </c:pt>
                <c:pt idx="56">
                  <c:v>1.5946370000000002E-5</c:v>
                </c:pt>
                <c:pt idx="57">
                  <c:v>1.6042949999999999E-5</c:v>
                </c:pt>
                <c:pt idx="58">
                  <c:v>1.6137779999999998E-5</c:v>
                </c:pt>
                <c:pt idx="59">
                  <c:v>1.6231000000000001E-5</c:v>
                </c:pt>
                <c:pt idx="60">
                  <c:v>1.6322699999999999E-5</c:v>
                </c:pt>
                <c:pt idx="61">
                  <c:v>1.6412870000000001E-5</c:v>
                </c:pt>
                <c:pt idx="62">
                  <c:v>1.650163E-5</c:v>
                </c:pt>
                <c:pt idx="63">
                  <c:v>1.6589E-5</c:v>
                </c:pt>
                <c:pt idx="64">
                  <c:v>1.6675049999999999E-5</c:v>
                </c:pt>
                <c:pt idx="65">
                  <c:v>1.675982E-5</c:v>
                </c:pt>
                <c:pt idx="66">
                  <c:v>1.6843359999999999E-5</c:v>
                </c:pt>
                <c:pt idx="67">
                  <c:v>1.69257E-5</c:v>
                </c:pt>
                <c:pt idx="68">
                  <c:v>1.7006890000000001E-5</c:v>
                </c:pt>
                <c:pt idx="69">
                  <c:v>1.7087000000000001E-5</c:v>
                </c:pt>
                <c:pt idx="70">
                  <c:v>1.7166040000000001E-5</c:v>
                </c:pt>
                <c:pt idx="71">
                  <c:v>1.724405E-5</c:v>
                </c:pt>
                <c:pt idx="72">
                  <c:v>1.732106E-5</c:v>
                </c:pt>
                <c:pt idx="73">
                  <c:v>1.7397089999999999E-5</c:v>
                </c:pt>
                <c:pt idx="74">
                  <c:v>1.747217E-5</c:v>
                </c:pt>
                <c:pt idx="75">
                  <c:v>1.7546340000000001E-5</c:v>
                </c:pt>
                <c:pt idx="76">
                  <c:v>1.7619629999999999E-5</c:v>
                </c:pt>
                <c:pt idx="77">
                  <c:v>1.7692080000000002E-5</c:v>
                </c:pt>
                <c:pt idx="78">
                  <c:v>1.7763679999999999E-5</c:v>
                </c:pt>
                <c:pt idx="79">
                  <c:v>1.7834479999999999E-5</c:v>
                </c:pt>
                <c:pt idx="80">
                  <c:v>1.7904500000000001E-5</c:v>
                </c:pt>
                <c:pt idx="81">
                  <c:v>1.797374E-5</c:v>
                </c:pt>
                <c:pt idx="82">
                  <c:v>1.8042259999999999E-5</c:v>
                </c:pt>
                <c:pt idx="83">
                  <c:v>1.8110050000000001E-5</c:v>
                </c:pt>
                <c:pt idx="84">
                  <c:v>1.8177120000000001E-5</c:v>
                </c:pt>
                <c:pt idx="85">
                  <c:v>1.824351E-5</c:v>
                </c:pt>
                <c:pt idx="86">
                  <c:v>1.830923E-5</c:v>
                </c:pt>
                <c:pt idx="87">
                  <c:v>1.837428E-5</c:v>
                </c:pt>
                <c:pt idx="88">
                  <c:v>1.84387E-5</c:v>
                </c:pt>
                <c:pt idx="89">
                  <c:v>1.850249E-5</c:v>
                </c:pt>
                <c:pt idx="90">
                  <c:v>1.8565679999999999E-5</c:v>
                </c:pt>
                <c:pt idx="91">
                  <c:v>1.862827E-5</c:v>
                </c:pt>
                <c:pt idx="92">
                  <c:v>1.8690280000000002E-5</c:v>
                </c:pt>
                <c:pt idx="93">
                  <c:v>1.875172E-5</c:v>
                </c:pt>
                <c:pt idx="94">
                  <c:v>1.88126E-5</c:v>
                </c:pt>
                <c:pt idx="95">
                  <c:v>1.8872920000000002E-5</c:v>
                </c:pt>
                <c:pt idx="96">
                  <c:v>1.8932730000000001E-5</c:v>
                </c:pt>
                <c:pt idx="97">
                  <c:v>1.8992019999999998E-5</c:v>
                </c:pt>
                <c:pt idx="98">
                  <c:v>1.905079E-5</c:v>
                </c:pt>
                <c:pt idx="99">
                  <c:v>1.9109070000000001E-5</c:v>
                </c:pt>
                <c:pt idx="100">
                  <c:v>1.916684E-5</c:v>
                </c:pt>
                <c:pt idx="101">
                  <c:v>1.9224159999999999E-5</c:v>
                </c:pt>
                <c:pt idx="102">
                  <c:v>1.928099E-5</c:v>
                </c:pt>
                <c:pt idx="103">
                  <c:v>1.9337380000000001E-5</c:v>
                </c:pt>
                <c:pt idx="104">
                  <c:v>1.9393320000000001E-5</c:v>
                </c:pt>
                <c:pt idx="105">
                  <c:v>1.9448820000000001E-5</c:v>
                </c:pt>
                <c:pt idx="106">
                  <c:v>1.9503859999999999E-5</c:v>
                </c:pt>
                <c:pt idx="107">
                  <c:v>1.9558499999999999E-5</c:v>
                </c:pt>
                <c:pt idx="108">
                  <c:v>1.961275E-5</c:v>
                </c:pt>
                <c:pt idx="109">
                  <c:v>1.9666540000000002E-5</c:v>
                </c:pt>
                <c:pt idx="110">
                  <c:v>1.9719919999999999E-5</c:v>
                </c:pt>
                <c:pt idx="111">
                  <c:v>1.9772940000000001E-5</c:v>
                </c:pt>
                <c:pt idx="112">
                  <c:v>1.9825549999999999E-5</c:v>
                </c:pt>
                <c:pt idx="113">
                  <c:v>1.9877800000000001E-5</c:v>
                </c:pt>
                <c:pt idx="114">
                  <c:v>1.9929670000000001E-5</c:v>
                </c:pt>
                <c:pt idx="115">
                  <c:v>1.9981150000000001E-5</c:v>
                </c:pt>
                <c:pt idx="116">
                  <c:v>2.003228E-5</c:v>
                </c:pt>
                <c:pt idx="117">
                  <c:v>2.0083069999999999E-5</c:v>
                </c:pt>
                <c:pt idx="118">
                  <c:v>2.013351E-5</c:v>
                </c:pt>
                <c:pt idx="119">
                  <c:v>2.0183600000000001E-5</c:v>
                </c:pt>
                <c:pt idx="120">
                  <c:v>2.023337E-5</c:v>
                </c:pt>
                <c:pt idx="121">
                  <c:v>2.0282799999999998E-5</c:v>
                </c:pt>
                <c:pt idx="122">
                  <c:v>2.033188E-5</c:v>
                </c:pt>
                <c:pt idx="123">
                  <c:v>2.0380670000000001E-5</c:v>
                </c:pt>
                <c:pt idx="124">
                  <c:v>2.0429119999999999E-5</c:v>
                </c:pt>
                <c:pt idx="125">
                  <c:v>2.047728E-5</c:v>
                </c:pt>
                <c:pt idx="126">
                  <c:v>2.0525119999999999E-5</c:v>
                </c:pt>
                <c:pt idx="127">
                  <c:v>2.0572679999999999E-5</c:v>
                </c:pt>
                <c:pt idx="128">
                  <c:v>2.0619930000000001E-5</c:v>
                </c:pt>
                <c:pt idx="129">
                  <c:v>2.066689E-5</c:v>
                </c:pt>
                <c:pt idx="130">
                  <c:v>2.071353E-5</c:v>
                </c:pt>
                <c:pt idx="131">
                  <c:v>2.0759919999999999E-5</c:v>
                </c:pt>
                <c:pt idx="132">
                  <c:v>2.0806010000000001E-5</c:v>
                </c:pt>
                <c:pt idx="133">
                  <c:v>2.0851830000000001E-5</c:v>
                </c:pt>
                <c:pt idx="134">
                  <c:v>2.0897360000000001E-5</c:v>
                </c:pt>
                <c:pt idx="135">
                  <c:v>2.0942640000000001E-5</c:v>
                </c:pt>
                <c:pt idx="136">
                  <c:v>2.098767E-5</c:v>
                </c:pt>
                <c:pt idx="137">
                  <c:v>2.1032449999999999E-5</c:v>
                </c:pt>
                <c:pt idx="138">
                  <c:v>2.1076959999999999E-5</c:v>
                </c:pt>
                <c:pt idx="139">
                  <c:v>2.1121219999999998E-5</c:v>
                </c:pt>
                <c:pt idx="140">
                  <c:v>2.116522E-5</c:v>
                </c:pt>
                <c:pt idx="141">
                  <c:v>2.1208989999999999E-5</c:v>
                </c:pt>
                <c:pt idx="142">
                  <c:v>2.125249E-5</c:v>
                </c:pt>
                <c:pt idx="143">
                  <c:v>2.129579E-5</c:v>
                </c:pt>
                <c:pt idx="144">
                  <c:v>2.1338829999999998E-5</c:v>
                </c:pt>
                <c:pt idx="145">
                  <c:v>2.1381640000000002E-5</c:v>
                </c:pt>
                <c:pt idx="146">
                  <c:v>2.1424219999999999E-5</c:v>
                </c:pt>
                <c:pt idx="147">
                  <c:v>2.1466580000000001E-5</c:v>
                </c:pt>
                <c:pt idx="148">
                  <c:v>2.1508689999999999E-5</c:v>
                </c:pt>
                <c:pt idx="149">
                  <c:v>2.1550610000000001E-5</c:v>
                </c:pt>
                <c:pt idx="150">
                  <c:v>2.15923E-5</c:v>
                </c:pt>
                <c:pt idx="151">
                  <c:v>2.1633789999999999E-5</c:v>
                </c:pt>
                <c:pt idx="152">
                  <c:v>2.1675049999999998E-5</c:v>
                </c:pt>
                <c:pt idx="153">
                  <c:v>2.17161E-5</c:v>
                </c:pt>
                <c:pt idx="154">
                  <c:v>2.1756940000000001E-5</c:v>
                </c:pt>
                <c:pt idx="155">
                  <c:v>2.1797570000000001E-5</c:v>
                </c:pt>
                <c:pt idx="156">
                  <c:v>2.1838020000000001E-5</c:v>
                </c:pt>
                <c:pt idx="157">
                  <c:v>2.1878260000000001E-5</c:v>
                </c:pt>
                <c:pt idx="158">
                  <c:v>2.19183E-5</c:v>
                </c:pt>
                <c:pt idx="159">
                  <c:v>2.1958139999999998E-5</c:v>
                </c:pt>
                <c:pt idx="160">
                  <c:v>2.1997800000000001E-5</c:v>
                </c:pt>
                <c:pt idx="161">
                  <c:v>2.203726E-5</c:v>
                </c:pt>
                <c:pt idx="162">
                  <c:v>2.207653E-5</c:v>
                </c:pt>
                <c:pt idx="163">
                  <c:v>2.211562E-5</c:v>
                </c:pt>
                <c:pt idx="164">
                  <c:v>2.2154520000000001E-5</c:v>
                </c:pt>
                <c:pt idx="165">
                  <c:v>2.2193230000000002E-5</c:v>
                </c:pt>
                <c:pt idx="166">
                  <c:v>2.223176E-5</c:v>
                </c:pt>
                <c:pt idx="167">
                  <c:v>2.2270109999999999E-5</c:v>
                </c:pt>
                <c:pt idx="168">
                  <c:v>2.2308300000000001E-5</c:v>
                </c:pt>
                <c:pt idx="169">
                  <c:v>2.2346310000000001E-5</c:v>
                </c:pt>
                <c:pt idx="170">
                  <c:v>2.2384140000000001E-5</c:v>
                </c:pt>
                <c:pt idx="171">
                  <c:v>2.242181E-5</c:v>
                </c:pt>
                <c:pt idx="172">
                  <c:v>2.2459310000000001E-5</c:v>
                </c:pt>
                <c:pt idx="173">
                  <c:v>2.2496629999999999E-5</c:v>
                </c:pt>
                <c:pt idx="174">
                  <c:v>2.253379E-5</c:v>
                </c:pt>
                <c:pt idx="175">
                  <c:v>2.2570800000000001E-5</c:v>
                </c:pt>
                <c:pt idx="176">
                  <c:v>2.2607629999999999E-5</c:v>
                </c:pt>
                <c:pt idx="177">
                  <c:v>2.264431E-5</c:v>
                </c:pt>
                <c:pt idx="178">
                  <c:v>2.2680819999999999E-5</c:v>
                </c:pt>
                <c:pt idx="179">
                  <c:v>2.2717189999999999E-5</c:v>
                </c:pt>
                <c:pt idx="180">
                  <c:v>2.2753400000000001E-5</c:v>
                </c:pt>
                <c:pt idx="181">
                  <c:v>2.2789449999999999E-5</c:v>
                </c:pt>
                <c:pt idx="182">
                  <c:v>2.2825360000000001E-5</c:v>
                </c:pt>
                <c:pt idx="183">
                  <c:v>2.2861110000000001E-5</c:v>
                </c:pt>
                <c:pt idx="184">
                  <c:v>2.2896719999999999E-5</c:v>
                </c:pt>
                <c:pt idx="185">
                  <c:v>2.2932169999999998E-5</c:v>
                </c:pt>
                <c:pt idx="186">
                  <c:v>2.2967470000000001E-5</c:v>
                </c:pt>
                <c:pt idx="187">
                  <c:v>2.3002639999999998E-5</c:v>
                </c:pt>
                <c:pt idx="188">
                  <c:v>2.3037669999999999E-5</c:v>
                </c:pt>
                <c:pt idx="189">
                  <c:v>2.307255E-5</c:v>
                </c:pt>
                <c:pt idx="190">
                  <c:v>2.3107290000000001E-5</c:v>
                </c:pt>
                <c:pt idx="191">
                  <c:v>2.3141889999999999E-5</c:v>
                </c:pt>
                <c:pt idx="192">
                  <c:v>2.317635E-5</c:v>
                </c:pt>
                <c:pt idx="193">
                  <c:v>2.321068E-5</c:v>
                </c:pt>
                <c:pt idx="194">
                  <c:v>2.324487E-5</c:v>
                </c:pt>
                <c:pt idx="195">
                  <c:v>2.327893E-5</c:v>
                </c:pt>
                <c:pt idx="196">
                  <c:v>2.3312840000000001E-5</c:v>
                </c:pt>
                <c:pt idx="197">
                  <c:v>2.334664E-5</c:v>
                </c:pt>
                <c:pt idx="198">
                  <c:v>2.33803E-5</c:v>
                </c:pt>
                <c:pt idx="199">
                  <c:v>2.3413839999999999E-5</c:v>
                </c:pt>
                <c:pt idx="200">
                  <c:v>2.3447259999999999E-5</c:v>
                </c:pt>
                <c:pt idx="201">
                  <c:v>2.3480539999999999E-5</c:v>
                </c:pt>
                <c:pt idx="202">
                  <c:v>2.3513690000000001E-5</c:v>
                </c:pt>
                <c:pt idx="203">
                  <c:v>2.3546720000000001E-5</c:v>
                </c:pt>
                <c:pt idx="204">
                  <c:v>2.3579629999999999E-5</c:v>
                </c:pt>
                <c:pt idx="205">
                  <c:v>2.3612419999999999E-5</c:v>
                </c:pt>
                <c:pt idx="206">
                  <c:v>2.364508E-5</c:v>
                </c:pt>
                <c:pt idx="207">
                  <c:v>2.3677630000000001E-5</c:v>
                </c:pt>
                <c:pt idx="208">
                  <c:v>2.3710049999999998E-5</c:v>
                </c:pt>
                <c:pt idx="209">
                  <c:v>2.3742359999999999E-5</c:v>
                </c:pt>
                <c:pt idx="210">
                  <c:v>2.3774550000000001E-5</c:v>
                </c:pt>
                <c:pt idx="211">
                  <c:v>2.3806620000000001E-5</c:v>
                </c:pt>
                <c:pt idx="212">
                  <c:v>2.3838580000000001E-5</c:v>
                </c:pt>
                <c:pt idx="213">
                  <c:v>2.387043E-5</c:v>
                </c:pt>
                <c:pt idx="214">
                  <c:v>2.3902170000000001E-5</c:v>
                </c:pt>
                <c:pt idx="215">
                  <c:v>2.393378E-5</c:v>
                </c:pt>
                <c:pt idx="216">
                  <c:v>2.3965299999999999E-5</c:v>
                </c:pt>
                <c:pt idx="217">
                  <c:v>2.39967E-5</c:v>
                </c:pt>
                <c:pt idx="218">
                  <c:v>2.402799E-5</c:v>
                </c:pt>
                <c:pt idx="219">
                  <c:v>2.405918E-5</c:v>
                </c:pt>
                <c:pt idx="220">
                  <c:v>2.4090259999999999E-5</c:v>
                </c:pt>
                <c:pt idx="221">
                  <c:v>2.4121240000000002E-5</c:v>
                </c:pt>
                <c:pt idx="222">
                  <c:v>2.4152099999999999E-5</c:v>
                </c:pt>
                <c:pt idx="223">
                  <c:v>2.4182859999999999E-5</c:v>
                </c:pt>
                <c:pt idx="224">
                  <c:v>2.4213519999999999E-5</c:v>
                </c:pt>
                <c:pt idx="225">
                  <c:v>2.4244069999999998E-5</c:v>
                </c:pt>
                <c:pt idx="226">
                  <c:v>2.4274520000000001E-5</c:v>
                </c:pt>
                <c:pt idx="227">
                  <c:v>2.430487E-5</c:v>
                </c:pt>
                <c:pt idx="228">
                  <c:v>2.4335129999999999E-5</c:v>
                </c:pt>
                <c:pt idx="229">
                  <c:v>2.436527E-5</c:v>
                </c:pt>
                <c:pt idx="230">
                  <c:v>2.4395320000000001E-5</c:v>
                </c:pt>
                <c:pt idx="231">
                  <c:v>2.4425269999999999E-5</c:v>
                </c:pt>
                <c:pt idx="232">
                  <c:v>2.445512E-5</c:v>
                </c:pt>
                <c:pt idx="233">
                  <c:v>2.4484870000000001E-5</c:v>
                </c:pt>
                <c:pt idx="234">
                  <c:v>2.4514529999999999E-5</c:v>
                </c:pt>
                <c:pt idx="235">
                  <c:v>2.4544100000000001E-5</c:v>
                </c:pt>
                <c:pt idx="236">
                  <c:v>2.457358E-5</c:v>
                </c:pt>
                <c:pt idx="237">
                  <c:v>2.4602950000000001E-5</c:v>
                </c:pt>
                <c:pt idx="238">
                  <c:v>2.4632240000000001E-5</c:v>
                </c:pt>
                <c:pt idx="239">
                  <c:v>2.4661429999999999E-5</c:v>
                </c:pt>
                <c:pt idx="240">
                  <c:v>2.469054E-5</c:v>
                </c:pt>
                <c:pt idx="241">
                  <c:v>2.471955E-5</c:v>
                </c:pt>
                <c:pt idx="242">
                  <c:v>2.474847E-5</c:v>
                </c:pt>
                <c:pt idx="243">
                  <c:v>2.4777300000000001E-5</c:v>
                </c:pt>
                <c:pt idx="244">
                  <c:v>2.4806039999999999E-5</c:v>
                </c:pt>
                <c:pt idx="245">
                  <c:v>2.4834690000000001E-5</c:v>
                </c:pt>
                <c:pt idx="246">
                  <c:v>2.486326E-5</c:v>
                </c:pt>
                <c:pt idx="247">
                  <c:v>2.4891719999999999E-5</c:v>
                </c:pt>
                <c:pt idx="248">
                  <c:v>2.4920109999999999E-5</c:v>
                </c:pt>
                <c:pt idx="249">
                  <c:v>2.4948420000000001E-5</c:v>
                </c:pt>
                <c:pt idx="250">
                  <c:v>2.497664E-5</c:v>
                </c:pt>
              </c:numCache>
            </c:numRef>
          </c:yVal>
          <c:smooth val="1"/>
          <c:extLst>
            <c:ext xmlns:c16="http://schemas.microsoft.com/office/drawing/2014/chart" uri="{C3380CC4-5D6E-409C-BE32-E72D297353CC}">
              <c16:uniqueId val="{0000002F-4D4C-4B1C-89A4-3D3AFACA9F2D}"/>
            </c:ext>
          </c:extLst>
        </c:ser>
        <c:ser>
          <c:idx val="48"/>
          <c:order val="48"/>
          <c:tx>
            <c:strRef>
              <c:f>marine01!$BB$1</c:f>
              <c:strCache>
                <c:ptCount val="1"/>
                <c:pt idx="0">
                  <c:v>Dp(1.45016E-06) </c:v>
                </c:pt>
              </c:strCache>
            </c:strRef>
          </c:tx>
          <c:spPr>
            <a:ln w="12700">
              <a:solidFill>
                <a:srgbClr val="993366"/>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marine01!$BB$2:$BB$252</c:f>
              <c:numCache>
                <c:formatCode>0.00E+00</c:formatCode>
                <c:ptCount val="251"/>
                <c:pt idx="0">
                  <c:v>3.219584E-6</c:v>
                </c:pt>
                <c:pt idx="1">
                  <c:v>3.6019530000000002E-6</c:v>
                </c:pt>
                <c:pt idx="2">
                  <c:v>3.6698E-6</c:v>
                </c:pt>
                <c:pt idx="3">
                  <c:v>3.7403040000000001E-6</c:v>
                </c:pt>
                <c:pt idx="4">
                  <c:v>3.8169769999999996E-6</c:v>
                </c:pt>
                <c:pt idx="5">
                  <c:v>3.9006929999999998E-6</c:v>
                </c:pt>
                <c:pt idx="6">
                  <c:v>3.9924890000000002E-6</c:v>
                </c:pt>
                <c:pt idx="7">
                  <c:v>4.093642E-6</c:v>
                </c:pt>
                <c:pt idx="8">
                  <c:v>4.205706E-6</c:v>
                </c:pt>
                <c:pt idx="9">
                  <c:v>4.3305850000000003E-6</c:v>
                </c:pt>
                <c:pt idx="10">
                  <c:v>4.4706080000000002E-6</c:v>
                </c:pt>
                <c:pt idx="11">
                  <c:v>4.6286409999999997E-6</c:v>
                </c:pt>
                <c:pt idx="12">
                  <c:v>4.8081249999999998E-6</c:v>
                </c:pt>
                <c:pt idx="13">
                  <c:v>5.0132840000000003E-6</c:v>
                </c:pt>
                <c:pt idx="14">
                  <c:v>5.2490930000000003E-6</c:v>
                </c:pt>
                <c:pt idx="15">
                  <c:v>5.5212989999999997E-6</c:v>
                </c:pt>
                <c:pt idx="16">
                  <c:v>5.8363049999999998E-6</c:v>
                </c:pt>
                <c:pt idx="17">
                  <c:v>6.200793E-6</c:v>
                </c:pt>
                <c:pt idx="18">
                  <c:v>6.6210650000000001E-6</c:v>
                </c:pt>
                <c:pt idx="19">
                  <c:v>7.1020830000000003E-6</c:v>
                </c:pt>
                <c:pt idx="20">
                  <c:v>7.6489149999999999E-6</c:v>
                </c:pt>
                <c:pt idx="21">
                  <c:v>8.2555099999999998E-6</c:v>
                </c:pt>
                <c:pt idx="22">
                  <c:v>8.907791E-6</c:v>
                </c:pt>
                <c:pt idx="23">
                  <c:v>9.5775889999999995E-6</c:v>
                </c:pt>
                <c:pt idx="24">
                  <c:v>1.022622E-5</c:v>
                </c:pt>
                <c:pt idx="25">
                  <c:v>1.0817060000000001E-5</c:v>
                </c:pt>
                <c:pt idx="26">
                  <c:v>1.1329169999999999E-5</c:v>
                </c:pt>
                <c:pt idx="27">
                  <c:v>1.176093E-5</c:v>
                </c:pt>
                <c:pt idx="28">
                  <c:v>1.2123729999999999E-5</c:v>
                </c:pt>
                <c:pt idx="29">
                  <c:v>1.243304E-5</c:v>
                </c:pt>
                <c:pt idx="30">
                  <c:v>1.270278E-5</c:v>
                </c:pt>
                <c:pt idx="31">
                  <c:v>1.2943790000000001E-5</c:v>
                </c:pt>
                <c:pt idx="32">
                  <c:v>1.316376E-5</c:v>
                </c:pt>
                <c:pt idx="33">
                  <c:v>1.336781E-5</c:v>
                </c:pt>
                <c:pt idx="34">
                  <c:v>1.355931E-5</c:v>
                </c:pt>
                <c:pt idx="35">
                  <c:v>1.374059E-5</c:v>
                </c:pt>
                <c:pt idx="36">
                  <c:v>1.391323E-5</c:v>
                </c:pt>
                <c:pt idx="37">
                  <c:v>1.4078400000000001E-5</c:v>
                </c:pt>
                <c:pt idx="38">
                  <c:v>1.423699E-5</c:v>
                </c:pt>
                <c:pt idx="39">
                  <c:v>1.4389680000000001E-5</c:v>
                </c:pt>
                <c:pt idx="40">
                  <c:v>1.453703E-5</c:v>
                </c:pt>
                <c:pt idx="41">
                  <c:v>1.4679500000000001E-5</c:v>
                </c:pt>
                <c:pt idx="42">
                  <c:v>1.4817539999999999E-5</c:v>
                </c:pt>
                <c:pt idx="43">
                  <c:v>1.4951479999999999E-5</c:v>
                </c:pt>
                <c:pt idx="44">
                  <c:v>1.5081619999999999E-5</c:v>
                </c:pt>
                <c:pt idx="45">
                  <c:v>1.5208219999999999E-5</c:v>
                </c:pt>
                <c:pt idx="46">
                  <c:v>1.5331529999999999E-5</c:v>
                </c:pt>
                <c:pt idx="47">
                  <c:v>1.5451760000000001E-5</c:v>
                </c:pt>
                <c:pt idx="48">
                  <c:v>1.556906E-5</c:v>
                </c:pt>
                <c:pt idx="49">
                  <c:v>1.5683639999999999E-5</c:v>
                </c:pt>
                <c:pt idx="50">
                  <c:v>1.5795659999999999E-5</c:v>
                </c:pt>
                <c:pt idx="51">
                  <c:v>1.5905240000000001E-5</c:v>
                </c:pt>
                <c:pt idx="52">
                  <c:v>1.6012570000000001E-5</c:v>
                </c:pt>
                <c:pt idx="53">
                  <c:v>1.6117689999999999E-5</c:v>
                </c:pt>
                <c:pt idx="54">
                  <c:v>1.622077E-5</c:v>
                </c:pt>
                <c:pt idx="55">
                  <c:v>1.6321860000000001E-5</c:v>
                </c:pt>
                <c:pt idx="56">
                  <c:v>1.6421100000000001E-5</c:v>
                </c:pt>
                <c:pt idx="57">
                  <c:v>1.6518559999999999E-5</c:v>
                </c:pt>
                <c:pt idx="58">
                  <c:v>1.6614250000000001E-5</c:v>
                </c:pt>
                <c:pt idx="59">
                  <c:v>1.6708310000000001E-5</c:v>
                </c:pt>
                <c:pt idx="60">
                  <c:v>1.680085E-5</c:v>
                </c:pt>
                <c:pt idx="61">
                  <c:v>1.6891839999999999E-5</c:v>
                </c:pt>
                <c:pt idx="62">
                  <c:v>1.698141E-5</c:v>
                </c:pt>
                <c:pt idx="63">
                  <c:v>1.7069560000000001E-5</c:v>
                </c:pt>
                <c:pt idx="64">
                  <c:v>1.715639E-5</c:v>
                </c:pt>
                <c:pt idx="65">
                  <c:v>1.724192E-5</c:v>
                </c:pt>
                <c:pt idx="66">
                  <c:v>1.7326210000000001E-5</c:v>
                </c:pt>
                <c:pt idx="67">
                  <c:v>1.7409289999999999E-5</c:v>
                </c:pt>
                <c:pt idx="68">
                  <c:v>1.749121E-5</c:v>
                </c:pt>
                <c:pt idx="69">
                  <c:v>1.7572029999999999E-5</c:v>
                </c:pt>
                <c:pt idx="70">
                  <c:v>1.7651780000000001E-5</c:v>
                </c:pt>
                <c:pt idx="71">
                  <c:v>1.7730480000000001E-5</c:v>
                </c:pt>
                <c:pt idx="72">
                  <c:v>1.7808170000000001E-5</c:v>
                </c:pt>
                <c:pt idx="73">
                  <c:v>1.788487E-5</c:v>
                </c:pt>
                <c:pt idx="74">
                  <c:v>1.7960609999999999E-5</c:v>
                </c:pt>
                <c:pt idx="75">
                  <c:v>1.803544E-5</c:v>
                </c:pt>
                <c:pt idx="76">
                  <c:v>1.8109370000000001E-5</c:v>
                </c:pt>
                <c:pt idx="77">
                  <c:v>1.8182450000000001E-5</c:v>
                </c:pt>
                <c:pt idx="78">
                  <c:v>1.8254670000000001E-5</c:v>
                </c:pt>
                <c:pt idx="79">
                  <c:v>1.832609E-5</c:v>
                </c:pt>
                <c:pt idx="80">
                  <c:v>1.839671E-5</c:v>
                </c:pt>
                <c:pt idx="81">
                  <c:v>1.846655E-5</c:v>
                </c:pt>
                <c:pt idx="82">
                  <c:v>1.853566E-5</c:v>
                </c:pt>
                <c:pt idx="83">
                  <c:v>1.8604029999999999E-5</c:v>
                </c:pt>
                <c:pt idx="84">
                  <c:v>1.8671680000000001E-5</c:v>
                </c:pt>
                <c:pt idx="85">
                  <c:v>1.8738629999999999E-5</c:v>
                </c:pt>
                <c:pt idx="86">
                  <c:v>1.8804910000000001E-5</c:v>
                </c:pt>
                <c:pt idx="87">
                  <c:v>1.8870509999999999E-5</c:v>
                </c:pt>
                <c:pt idx="88">
                  <c:v>1.893547E-5</c:v>
                </c:pt>
                <c:pt idx="89">
                  <c:v>1.8999800000000001E-5</c:v>
                </c:pt>
                <c:pt idx="90">
                  <c:v>1.9063519999999999E-5</c:v>
                </c:pt>
                <c:pt idx="91">
                  <c:v>1.912664E-5</c:v>
                </c:pt>
                <c:pt idx="92">
                  <c:v>1.918916E-5</c:v>
                </c:pt>
                <c:pt idx="93">
                  <c:v>1.9251099999999999E-5</c:v>
                </c:pt>
                <c:pt idx="94">
                  <c:v>1.9312490000000001E-5</c:v>
                </c:pt>
                <c:pt idx="95">
                  <c:v>1.937331E-5</c:v>
                </c:pt>
                <c:pt idx="96">
                  <c:v>1.943361E-5</c:v>
                </c:pt>
                <c:pt idx="97">
                  <c:v>1.9493380000000001E-5</c:v>
                </c:pt>
                <c:pt idx="98">
                  <c:v>1.9552629999999998E-5</c:v>
                </c:pt>
                <c:pt idx="99">
                  <c:v>1.9611389999999999E-5</c:v>
                </c:pt>
                <c:pt idx="100">
                  <c:v>1.9669630000000001E-5</c:v>
                </c:pt>
                <c:pt idx="101">
                  <c:v>1.97274E-5</c:v>
                </c:pt>
                <c:pt idx="102">
                  <c:v>1.97847E-5</c:v>
                </c:pt>
                <c:pt idx="103">
                  <c:v>1.9841539999999999E-5</c:v>
                </c:pt>
                <c:pt idx="104">
                  <c:v>1.989793E-5</c:v>
                </c:pt>
                <c:pt idx="105">
                  <c:v>1.9953859999999999E-5</c:v>
                </c:pt>
                <c:pt idx="106">
                  <c:v>2.0009340000000001E-5</c:v>
                </c:pt>
                <c:pt idx="107">
                  <c:v>2.0064419999999999E-5</c:v>
                </c:pt>
                <c:pt idx="108">
                  <c:v>2.0119090000000001E-5</c:v>
                </c:pt>
                <c:pt idx="109">
                  <c:v>2.0173299999999999E-5</c:v>
                </c:pt>
                <c:pt idx="110">
                  <c:v>2.0227100000000002E-5</c:v>
                </c:pt>
                <c:pt idx="111">
                  <c:v>2.0280529999999999E-5</c:v>
                </c:pt>
                <c:pt idx="112">
                  <c:v>2.0333559999999998E-5</c:v>
                </c:pt>
                <c:pt idx="113">
                  <c:v>2.0386209999999999E-5</c:v>
                </c:pt>
                <c:pt idx="114">
                  <c:v>2.043848E-5</c:v>
                </c:pt>
                <c:pt idx="115">
                  <c:v>2.049036E-5</c:v>
                </c:pt>
                <c:pt idx="116">
                  <c:v>2.0541869999999999E-5</c:v>
                </c:pt>
                <c:pt idx="117">
                  <c:v>2.0593050000000001E-5</c:v>
                </c:pt>
                <c:pt idx="118">
                  <c:v>2.0643869999999999E-5</c:v>
                </c:pt>
                <c:pt idx="119">
                  <c:v>2.0694349999999999E-5</c:v>
                </c:pt>
                <c:pt idx="120">
                  <c:v>2.074449E-5</c:v>
                </c:pt>
                <c:pt idx="121">
                  <c:v>2.0794299999999998E-5</c:v>
                </c:pt>
                <c:pt idx="122">
                  <c:v>2.0843749999999998E-5</c:v>
                </c:pt>
                <c:pt idx="123">
                  <c:v>2.0892900000000001E-5</c:v>
                </c:pt>
                <c:pt idx="124">
                  <c:v>2.094171E-5</c:v>
                </c:pt>
                <c:pt idx="125">
                  <c:v>2.099023E-5</c:v>
                </c:pt>
                <c:pt idx="126">
                  <c:v>2.103843E-5</c:v>
                </c:pt>
                <c:pt idx="127">
                  <c:v>2.108633E-5</c:v>
                </c:pt>
                <c:pt idx="128">
                  <c:v>2.113393E-5</c:v>
                </c:pt>
                <c:pt idx="129">
                  <c:v>2.1181229999999998E-5</c:v>
                </c:pt>
                <c:pt idx="130">
                  <c:v>2.1228209999999998E-5</c:v>
                </c:pt>
                <c:pt idx="131">
                  <c:v>2.1274940000000001E-5</c:v>
                </c:pt>
                <c:pt idx="132">
                  <c:v>2.132137E-5</c:v>
                </c:pt>
                <c:pt idx="133">
                  <c:v>2.1367509999999999E-5</c:v>
                </c:pt>
                <c:pt idx="134">
                  <c:v>2.1413379999999999E-5</c:v>
                </c:pt>
                <c:pt idx="135">
                  <c:v>2.1458980000000001E-5</c:v>
                </c:pt>
                <c:pt idx="136">
                  <c:v>2.1504329999999999E-5</c:v>
                </c:pt>
                <c:pt idx="137">
                  <c:v>2.154944E-5</c:v>
                </c:pt>
                <c:pt idx="138">
                  <c:v>2.1594250000000001E-5</c:v>
                </c:pt>
                <c:pt idx="139">
                  <c:v>2.1638829999999999E-5</c:v>
                </c:pt>
                <c:pt idx="140">
                  <c:v>2.1683149999999999E-5</c:v>
                </c:pt>
                <c:pt idx="141">
                  <c:v>2.1727219999999999E-5</c:v>
                </c:pt>
                <c:pt idx="142">
                  <c:v>2.1771030000000001E-5</c:v>
                </c:pt>
                <c:pt idx="143">
                  <c:v>2.1814630000000002E-5</c:v>
                </c:pt>
                <c:pt idx="144">
                  <c:v>2.1857970000000001E-5</c:v>
                </c:pt>
                <c:pt idx="145">
                  <c:v>2.1901080000000001E-5</c:v>
                </c:pt>
                <c:pt idx="146">
                  <c:v>2.1943949999999998E-5</c:v>
                </c:pt>
                <c:pt idx="147">
                  <c:v>2.1986600000000001E-5</c:v>
                </c:pt>
                <c:pt idx="148">
                  <c:v>2.2028999999999999E-5</c:v>
                </c:pt>
                <c:pt idx="149">
                  <c:v>2.207121E-5</c:v>
                </c:pt>
                <c:pt idx="150">
                  <c:v>2.2113179999999999E-5</c:v>
                </c:pt>
                <c:pt idx="151">
                  <c:v>2.215495E-5</c:v>
                </c:pt>
                <c:pt idx="152">
                  <c:v>2.21965E-5</c:v>
                </c:pt>
                <c:pt idx="153">
                  <c:v>2.2237830000000001E-5</c:v>
                </c:pt>
                <c:pt idx="154">
                  <c:v>2.2278940000000001E-5</c:v>
                </c:pt>
                <c:pt idx="155">
                  <c:v>2.2319849999999999E-5</c:v>
                </c:pt>
                <c:pt idx="156">
                  <c:v>2.2360560000000001E-5</c:v>
                </c:pt>
                <c:pt idx="157">
                  <c:v>2.240108E-5</c:v>
                </c:pt>
                <c:pt idx="158">
                  <c:v>2.244137E-5</c:v>
                </c:pt>
                <c:pt idx="159">
                  <c:v>2.2481490000000001E-5</c:v>
                </c:pt>
                <c:pt idx="160">
                  <c:v>2.2521410000000002E-5</c:v>
                </c:pt>
                <c:pt idx="161">
                  <c:v>2.2561120000000001E-5</c:v>
                </c:pt>
                <c:pt idx="162">
                  <c:v>2.2600659999999999E-5</c:v>
                </c:pt>
                <c:pt idx="163">
                  <c:v>2.264E-5</c:v>
                </c:pt>
                <c:pt idx="164">
                  <c:v>2.2679150000000001E-5</c:v>
                </c:pt>
                <c:pt idx="165">
                  <c:v>2.271812E-5</c:v>
                </c:pt>
                <c:pt idx="166">
                  <c:v>2.2756899999999999E-5</c:v>
                </c:pt>
                <c:pt idx="167">
                  <c:v>2.2795499999999999E-5</c:v>
                </c:pt>
                <c:pt idx="168">
                  <c:v>2.283393E-5</c:v>
                </c:pt>
                <c:pt idx="169">
                  <c:v>2.287218E-5</c:v>
                </c:pt>
                <c:pt idx="170">
                  <c:v>2.291026E-5</c:v>
                </c:pt>
                <c:pt idx="171">
                  <c:v>2.294817E-5</c:v>
                </c:pt>
                <c:pt idx="172">
                  <c:v>2.29859E-5</c:v>
                </c:pt>
                <c:pt idx="173">
                  <c:v>2.3023460000000001E-5</c:v>
                </c:pt>
                <c:pt idx="174">
                  <c:v>2.3060859999999999E-5</c:v>
                </c:pt>
                <c:pt idx="175">
                  <c:v>2.3098100000000002E-5</c:v>
                </c:pt>
                <c:pt idx="176">
                  <c:v>2.3135159999999999E-5</c:v>
                </c:pt>
                <c:pt idx="177">
                  <c:v>2.3172069999999999E-5</c:v>
                </c:pt>
                <c:pt idx="178">
                  <c:v>2.3208810000000001E-5</c:v>
                </c:pt>
                <c:pt idx="179">
                  <c:v>2.3245399999999999E-5</c:v>
                </c:pt>
                <c:pt idx="180">
                  <c:v>2.3281850000000001E-5</c:v>
                </c:pt>
                <c:pt idx="181">
                  <c:v>2.3318120000000001E-5</c:v>
                </c:pt>
                <c:pt idx="182">
                  <c:v>2.3354250000000001E-5</c:v>
                </c:pt>
                <c:pt idx="183">
                  <c:v>2.339022E-5</c:v>
                </c:pt>
                <c:pt idx="184">
                  <c:v>2.3426039999999998E-5</c:v>
                </c:pt>
                <c:pt idx="185">
                  <c:v>2.346171E-5</c:v>
                </c:pt>
                <c:pt idx="186">
                  <c:v>2.3497230000000001E-5</c:v>
                </c:pt>
                <c:pt idx="187">
                  <c:v>2.353261E-5</c:v>
                </c:pt>
                <c:pt idx="188">
                  <c:v>2.3567849999999998E-5</c:v>
                </c:pt>
                <c:pt idx="189">
                  <c:v>2.360294E-5</c:v>
                </c:pt>
                <c:pt idx="190">
                  <c:v>2.3637889999999999E-5</c:v>
                </c:pt>
                <c:pt idx="191">
                  <c:v>2.3672690000000001E-5</c:v>
                </c:pt>
                <c:pt idx="192">
                  <c:v>2.370736E-5</c:v>
                </c:pt>
                <c:pt idx="193">
                  <c:v>2.37419E-5</c:v>
                </c:pt>
                <c:pt idx="194">
                  <c:v>2.3776290000000001E-5</c:v>
                </c:pt>
                <c:pt idx="195">
                  <c:v>2.3810549999999999E-5</c:v>
                </c:pt>
                <c:pt idx="196">
                  <c:v>2.384467E-5</c:v>
                </c:pt>
                <c:pt idx="197">
                  <c:v>2.3878659999999999E-5</c:v>
                </c:pt>
                <c:pt idx="198">
                  <c:v>2.391252E-5</c:v>
                </c:pt>
                <c:pt idx="199">
                  <c:v>2.3946259999999999E-5</c:v>
                </c:pt>
                <c:pt idx="200">
                  <c:v>2.3979869999999998E-5</c:v>
                </c:pt>
                <c:pt idx="201">
                  <c:v>2.4013339999999999E-5</c:v>
                </c:pt>
                <c:pt idx="202">
                  <c:v>2.4046690000000001E-5</c:v>
                </c:pt>
                <c:pt idx="203">
                  <c:v>2.407991E-5</c:v>
                </c:pt>
                <c:pt idx="204">
                  <c:v>2.4113000000000001E-5</c:v>
                </c:pt>
                <c:pt idx="205">
                  <c:v>2.4145980000000001E-5</c:v>
                </c:pt>
                <c:pt idx="206">
                  <c:v>2.4178829999999998E-5</c:v>
                </c:pt>
                <c:pt idx="207">
                  <c:v>2.4211569999999998E-5</c:v>
                </c:pt>
                <c:pt idx="208">
                  <c:v>2.4244169999999999E-5</c:v>
                </c:pt>
                <c:pt idx="209">
                  <c:v>2.4276669999999999E-5</c:v>
                </c:pt>
                <c:pt idx="210">
                  <c:v>2.430904E-5</c:v>
                </c:pt>
                <c:pt idx="211">
                  <c:v>2.434129E-5</c:v>
                </c:pt>
                <c:pt idx="212">
                  <c:v>2.4373430000000002E-5</c:v>
                </c:pt>
                <c:pt idx="213">
                  <c:v>2.4405459999999999E-5</c:v>
                </c:pt>
                <c:pt idx="214">
                  <c:v>2.4437369999999999E-5</c:v>
                </c:pt>
                <c:pt idx="215">
                  <c:v>2.4469170000000001E-5</c:v>
                </c:pt>
                <c:pt idx="216">
                  <c:v>2.4500859999999998E-5</c:v>
                </c:pt>
                <c:pt idx="217">
                  <c:v>2.4532430000000001E-5</c:v>
                </c:pt>
                <c:pt idx="218">
                  <c:v>2.45639E-5</c:v>
                </c:pt>
                <c:pt idx="219">
                  <c:v>2.4595259999999999E-5</c:v>
                </c:pt>
                <c:pt idx="220">
                  <c:v>2.4626509999999999E-5</c:v>
                </c:pt>
                <c:pt idx="221">
                  <c:v>2.465766E-5</c:v>
                </c:pt>
                <c:pt idx="222">
                  <c:v>2.4688689999999999E-5</c:v>
                </c:pt>
                <c:pt idx="223">
                  <c:v>2.471961E-5</c:v>
                </c:pt>
                <c:pt idx="224">
                  <c:v>2.4750439999999999E-5</c:v>
                </c:pt>
                <c:pt idx="225">
                  <c:v>2.478116E-5</c:v>
                </c:pt>
                <c:pt idx="226">
                  <c:v>2.481177E-5</c:v>
                </c:pt>
                <c:pt idx="227">
                  <c:v>2.484229E-5</c:v>
                </c:pt>
                <c:pt idx="228">
                  <c:v>2.4872710000000001E-5</c:v>
                </c:pt>
                <c:pt idx="229">
                  <c:v>2.4903009999999999E-5</c:v>
                </c:pt>
                <c:pt idx="230">
                  <c:v>2.4933210000000001E-5</c:v>
                </c:pt>
                <c:pt idx="231">
                  <c:v>2.4963330000000001E-5</c:v>
                </c:pt>
                <c:pt idx="232">
                  <c:v>2.4993329999999999E-5</c:v>
                </c:pt>
                <c:pt idx="233">
                  <c:v>2.5023240000000001E-5</c:v>
                </c:pt>
                <c:pt idx="234">
                  <c:v>2.505306E-5</c:v>
                </c:pt>
                <c:pt idx="235">
                  <c:v>2.5082789999999999E-5</c:v>
                </c:pt>
                <c:pt idx="236">
                  <c:v>2.5112419999999998E-5</c:v>
                </c:pt>
                <c:pt idx="237">
                  <c:v>2.5141950000000001E-5</c:v>
                </c:pt>
                <c:pt idx="238">
                  <c:v>2.517139E-5</c:v>
                </c:pt>
                <c:pt idx="239">
                  <c:v>2.520073E-5</c:v>
                </c:pt>
                <c:pt idx="240">
                  <c:v>2.522999E-5</c:v>
                </c:pt>
                <c:pt idx="241">
                  <c:v>2.525915E-5</c:v>
                </c:pt>
                <c:pt idx="242">
                  <c:v>2.5288220000000001E-5</c:v>
                </c:pt>
                <c:pt idx="243">
                  <c:v>2.5317199999999999E-5</c:v>
                </c:pt>
                <c:pt idx="244">
                  <c:v>2.534608E-5</c:v>
                </c:pt>
                <c:pt idx="245">
                  <c:v>2.5374889999999999E-5</c:v>
                </c:pt>
                <c:pt idx="246">
                  <c:v>2.5403590000000001E-5</c:v>
                </c:pt>
                <c:pt idx="247">
                  <c:v>2.5432210000000001E-5</c:v>
                </c:pt>
                <c:pt idx="248">
                  <c:v>2.5460740000000001E-5</c:v>
                </c:pt>
                <c:pt idx="249">
                  <c:v>2.5489189999999999E-5</c:v>
                </c:pt>
                <c:pt idx="250">
                  <c:v>2.5517550000000001E-5</c:v>
                </c:pt>
              </c:numCache>
            </c:numRef>
          </c:yVal>
          <c:smooth val="1"/>
          <c:extLst>
            <c:ext xmlns:c16="http://schemas.microsoft.com/office/drawing/2014/chart" uri="{C3380CC4-5D6E-409C-BE32-E72D297353CC}">
              <c16:uniqueId val="{00000030-4D4C-4B1C-89A4-3D3AFACA9F2D}"/>
            </c:ext>
          </c:extLst>
        </c:ser>
        <c:ser>
          <c:idx val="49"/>
          <c:order val="49"/>
          <c:tx>
            <c:strRef>
              <c:f>marine01!$BC$1</c:f>
              <c:strCache>
                <c:ptCount val="1"/>
                <c:pt idx="0">
                  <c:v>Dp(1.59068E-06) </c:v>
                </c:pt>
              </c:strCache>
            </c:strRef>
          </c:tx>
          <c:spPr>
            <a:ln w="12700">
              <a:solidFill>
                <a:srgbClr val="FFFFCC"/>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marine01!$BC$2:$BC$252</c:f>
              <c:numCache>
                <c:formatCode>0.00E+00</c:formatCode>
                <c:ptCount val="251"/>
                <c:pt idx="0">
                  <c:v>3.5351089999999999E-6</c:v>
                </c:pt>
                <c:pt idx="1">
                  <c:v>3.9478989999999997E-6</c:v>
                </c:pt>
                <c:pt idx="2">
                  <c:v>4.0245589999999999E-6</c:v>
                </c:pt>
                <c:pt idx="3">
                  <c:v>4.1016260000000001E-6</c:v>
                </c:pt>
                <c:pt idx="4">
                  <c:v>4.1852449999999999E-6</c:v>
                </c:pt>
                <c:pt idx="5">
                  <c:v>4.2764360000000004E-6</c:v>
                </c:pt>
                <c:pt idx="6">
                  <c:v>4.3762910000000003E-6</c:v>
                </c:pt>
                <c:pt idx="7">
                  <c:v>4.486135E-6</c:v>
                </c:pt>
                <c:pt idx="8">
                  <c:v>4.6075740000000003E-6</c:v>
                </c:pt>
                <c:pt idx="9">
                  <c:v>4.74255E-6</c:v>
                </c:pt>
                <c:pt idx="10">
                  <c:v>4.8934149999999998E-6</c:v>
                </c:pt>
                <c:pt idx="11">
                  <c:v>5.0630249999999997E-6</c:v>
                </c:pt>
                <c:pt idx="12">
                  <c:v>5.2547519999999996E-6</c:v>
                </c:pt>
                <c:pt idx="13">
                  <c:v>5.472664E-6</c:v>
                </c:pt>
                <c:pt idx="14">
                  <c:v>5.7214629999999998E-6</c:v>
                </c:pt>
                <c:pt idx="15">
                  <c:v>6.0064650000000001E-6</c:v>
                </c:pt>
                <c:pt idx="16">
                  <c:v>6.3334689999999998E-6</c:v>
                </c:pt>
                <c:pt idx="17">
                  <c:v>6.7083940000000003E-6</c:v>
                </c:pt>
                <c:pt idx="18">
                  <c:v>7.136708E-6</c:v>
                </c:pt>
                <c:pt idx="19">
                  <c:v>7.622605E-6</c:v>
                </c:pt>
                <c:pt idx="20">
                  <c:v>8.1706370000000006E-6</c:v>
                </c:pt>
                <c:pt idx="21">
                  <c:v>8.7746810000000006E-6</c:v>
                </c:pt>
                <c:pt idx="22">
                  <c:v>9.4212909999999994E-6</c:v>
                </c:pt>
                <c:pt idx="23">
                  <c:v>1.0083599999999999E-5</c:v>
                </c:pt>
                <c:pt idx="24">
                  <c:v>1.072457E-5</c:v>
                </c:pt>
                <c:pt idx="25">
                  <c:v>1.130893E-5</c:v>
                </c:pt>
                <c:pt idx="26">
                  <c:v>1.181644E-5</c:v>
                </c:pt>
                <c:pt idx="27">
                  <c:v>1.22455E-5</c:v>
                </c:pt>
                <c:pt idx="28">
                  <c:v>1.260713E-5</c:v>
                </c:pt>
                <c:pt idx="29">
                  <c:v>1.291637E-5</c:v>
                </c:pt>
                <c:pt idx="30">
                  <c:v>1.318675E-5</c:v>
                </c:pt>
                <c:pt idx="31">
                  <c:v>1.342883E-5</c:v>
                </c:pt>
                <c:pt idx="32">
                  <c:v>1.365013E-5</c:v>
                </c:pt>
                <c:pt idx="33">
                  <c:v>1.3855639999999999E-5</c:v>
                </c:pt>
                <c:pt idx="34">
                  <c:v>1.404868E-5</c:v>
                </c:pt>
                <c:pt idx="35">
                  <c:v>1.4231520000000001E-5</c:v>
                </c:pt>
                <c:pt idx="36">
                  <c:v>1.4405739999999999E-5</c:v>
                </c:pt>
                <c:pt idx="37">
                  <c:v>1.457248E-5</c:v>
                </c:pt>
                <c:pt idx="38">
                  <c:v>1.4732609999999999E-5</c:v>
                </c:pt>
                <c:pt idx="39">
                  <c:v>1.488683E-5</c:v>
                </c:pt>
                <c:pt idx="40">
                  <c:v>1.503569E-5</c:v>
                </c:pt>
                <c:pt idx="41">
                  <c:v>1.517963E-5</c:v>
                </c:pt>
                <c:pt idx="42">
                  <c:v>1.5319129999999999E-5</c:v>
                </c:pt>
                <c:pt idx="43">
                  <c:v>1.5454489999999998E-5</c:v>
                </c:pt>
                <c:pt idx="44">
                  <c:v>1.5586020000000001E-5</c:v>
                </c:pt>
                <c:pt idx="45">
                  <c:v>1.5713999999999999E-5</c:v>
                </c:pt>
                <c:pt idx="46">
                  <c:v>1.5838650000000001E-5</c:v>
                </c:pt>
                <c:pt idx="47">
                  <c:v>1.5960189999999999E-5</c:v>
                </c:pt>
                <c:pt idx="48">
                  <c:v>1.6078789999999999E-5</c:v>
                </c:pt>
                <c:pt idx="49">
                  <c:v>1.6194630000000001E-5</c:v>
                </c:pt>
                <c:pt idx="50">
                  <c:v>1.6307889999999999E-5</c:v>
                </c:pt>
                <c:pt idx="51">
                  <c:v>1.6418689999999998E-5</c:v>
                </c:pt>
                <c:pt idx="52">
                  <c:v>1.6527210000000001E-5</c:v>
                </c:pt>
                <c:pt idx="53">
                  <c:v>1.6633499999999999E-5</c:v>
                </c:pt>
                <c:pt idx="54">
                  <c:v>1.673774E-5</c:v>
                </c:pt>
                <c:pt idx="55">
                  <c:v>1.6839959999999999E-5</c:v>
                </c:pt>
                <c:pt idx="56">
                  <c:v>1.6940300000000001E-5</c:v>
                </c:pt>
                <c:pt idx="57">
                  <c:v>1.703885E-5</c:v>
                </c:pt>
                <c:pt idx="58">
                  <c:v>1.7135599999999999E-5</c:v>
                </c:pt>
                <c:pt idx="59">
                  <c:v>1.7230719999999999E-5</c:v>
                </c:pt>
                <c:pt idx="60">
                  <c:v>1.7324280000000001E-5</c:v>
                </c:pt>
                <c:pt idx="61">
                  <c:v>1.7416290000000001E-5</c:v>
                </c:pt>
                <c:pt idx="62">
                  <c:v>1.750685E-5</c:v>
                </c:pt>
                <c:pt idx="63">
                  <c:v>1.7595980000000001E-5</c:v>
                </c:pt>
                <c:pt idx="64">
                  <c:v>1.768377E-5</c:v>
                </c:pt>
                <c:pt idx="65">
                  <c:v>1.7770250000000002E-5</c:v>
                </c:pt>
                <c:pt idx="66">
                  <c:v>1.785547E-5</c:v>
                </c:pt>
                <c:pt idx="67">
                  <c:v>1.7939470000000001E-5</c:v>
                </c:pt>
                <c:pt idx="68">
                  <c:v>1.8022290000000001E-5</c:v>
                </c:pt>
                <c:pt idx="69">
                  <c:v>1.8104000000000001E-5</c:v>
                </c:pt>
                <c:pt idx="70">
                  <c:v>1.818462E-5</c:v>
                </c:pt>
                <c:pt idx="71">
                  <c:v>1.8264179999999999E-5</c:v>
                </c:pt>
                <c:pt idx="72">
                  <c:v>1.8342720000000001E-5</c:v>
                </c:pt>
                <c:pt idx="73">
                  <c:v>1.842025E-5</c:v>
                </c:pt>
                <c:pt idx="74">
                  <c:v>1.849682E-5</c:v>
                </c:pt>
                <c:pt idx="75">
                  <c:v>1.8572449999999999E-5</c:v>
                </c:pt>
                <c:pt idx="76">
                  <c:v>1.8647179999999999E-5</c:v>
                </c:pt>
                <c:pt idx="77">
                  <c:v>1.8721049999999999E-5</c:v>
                </c:pt>
                <c:pt idx="78">
                  <c:v>1.8794039999999999E-5</c:v>
                </c:pt>
                <c:pt idx="79">
                  <c:v>1.8866230000000001E-5</c:v>
                </c:pt>
                <c:pt idx="80">
                  <c:v>1.893761E-5</c:v>
                </c:pt>
                <c:pt idx="81">
                  <c:v>1.9008190000000001E-5</c:v>
                </c:pt>
                <c:pt idx="82">
                  <c:v>1.9078030000000001E-5</c:v>
                </c:pt>
                <c:pt idx="83">
                  <c:v>1.914712E-5</c:v>
                </c:pt>
                <c:pt idx="84">
                  <c:v>1.9215489999999999E-5</c:v>
                </c:pt>
                <c:pt idx="85">
                  <c:v>1.9283140000000001E-5</c:v>
                </c:pt>
                <c:pt idx="86">
                  <c:v>1.9350120000000001E-5</c:v>
                </c:pt>
                <c:pt idx="87">
                  <c:v>1.9416399999999999E-5</c:v>
                </c:pt>
                <c:pt idx="88">
                  <c:v>1.9482050000000001E-5</c:v>
                </c:pt>
                <c:pt idx="89">
                  <c:v>1.9547050000000001E-5</c:v>
                </c:pt>
                <c:pt idx="90">
                  <c:v>1.9611429999999999E-5</c:v>
                </c:pt>
                <c:pt idx="91">
                  <c:v>1.9675200000000001E-5</c:v>
                </c:pt>
                <c:pt idx="92">
                  <c:v>1.9738360000000001E-5</c:v>
                </c:pt>
                <c:pt idx="93">
                  <c:v>1.9800949999999999E-5</c:v>
                </c:pt>
                <c:pt idx="94">
                  <c:v>1.986296E-5</c:v>
                </c:pt>
                <c:pt idx="95">
                  <c:v>1.9924399999999998E-5</c:v>
                </c:pt>
                <c:pt idx="96">
                  <c:v>1.9985320000000001E-5</c:v>
                </c:pt>
                <c:pt idx="97">
                  <c:v>2.00457E-5</c:v>
                </c:pt>
                <c:pt idx="98">
                  <c:v>2.0105549999999999E-5</c:v>
                </c:pt>
                <c:pt idx="99">
                  <c:v>2.0164900000000001E-5</c:v>
                </c:pt>
                <c:pt idx="100">
                  <c:v>2.0223719999999999E-5</c:v>
                </c:pt>
                <c:pt idx="101">
                  <c:v>2.0282079999999999E-5</c:v>
                </c:pt>
                <c:pt idx="102">
                  <c:v>2.0339950000000002E-5</c:v>
                </c:pt>
                <c:pt idx="103">
                  <c:v>2.0397359999999999E-5</c:v>
                </c:pt>
                <c:pt idx="104">
                  <c:v>2.0454309999999999E-5</c:v>
                </c:pt>
                <c:pt idx="105">
                  <c:v>2.051079E-5</c:v>
                </c:pt>
                <c:pt idx="106">
                  <c:v>2.056683E-5</c:v>
                </c:pt>
                <c:pt idx="107">
                  <c:v>2.062244E-5</c:v>
                </c:pt>
                <c:pt idx="108">
                  <c:v>2.067765E-5</c:v>
                </c:pt>
                <c:pt idx="109">
                  <c:v>2.0732400000000002E-5</c:v>
                </c:pt>
                <c:pt idx="110">
                  <c:v>2.078672E-5</c:v>
                </c:pt>
                <c:pt idx="111">
                  <c:v>2.084067E-5</c:v>
                </c:pt>
                <c:pt idx="112">
                  <c:v>2.0894210000000001E-5</c:v>
                </c:pt>
                <c:pt idx="113">
                  <c:v>2.094737E-5</c:v>
                </c:pt>
                <c:pt idx="114">
                  <c:v>2.1000149999999999E-5</c:v>
                </c:pt>
                <c:pt idx="115">
                  <c:v>2.105252E-5</c:v>
                </c:pt>
                <c:pt idx="116">
                  <c:v>2.110453E-5</c:v>
                </c:pt>
                <c:pt idx="117">
                  <c:v>2.1156199999999999E-5</c:v>
                </c:pt>
                <c:pt idx="118">
                  <c:v>2.1207510000000001E-5</c:v>
                </c:pt>
                <c:pt idx="119">
                  <c:v>2.1258470000000001E-5</c:v>
                </c:pt>
                <c:pt idx="120">
                  <c:v>2.1309080000000001E-5</c:v>
                </c:pt>
                <c:pt idx="121">
                  <c:v>2.1359360000000001E-5</c:v>
                </c:pt>
                <c:pt idx="122">
                  <c:v>2.140928E-5</c:v>
                </c:pt>
                <c:pt idx="123">
                  <c:v>2.1458890000000001E-5</c:v>
                </c:pt>
                <c:pt idx="124">
                  <c:v>2.1508149999999998E-5</c:v>
                </c:pt>
                <c:pt idx="125">
                  <c:v>2.1557129999999999E-5</c:v>
                </c:pt>
                <c:pt idx="126">
                  <c:v>2.160577E-5</c:v>
                </c:pt>
                <c:pt idx="127">
                  <c:v>2.1654120000000001E-5</c:v>
                </c:pt>
                <c:pt idx="128">
                  <c:v>2.1702160000000001E-5</c:v>
                </c:pt>
                <c:pt idx="129">
                  <c:v>2.17499E-5</c:v>
                </c:pt>
                <c:pt idx="130">
                  <c:v>2.179732E-5</c:v>
                </c:pt>
                <c:pt idx="131">
                  <c:v>2.1844469999999999E-5</c:v>
                </c:pt>
                <c:pt idx="132">
                  <c:v>2.189132E-5</c:v>
                </c:pt>
                <c:pt idx="133">
                  <c:v>2.1937890000000001E-5</c:v>
                </c:pt>
                <c:pt idx="134">
                  <c:v>2.198417E-5</c:v>
                </c:pt>
                <c:pt idx="135">
                  <c:v>2.2030190000000001E-5</c:v>
                </c:pt>
                <c:pt idx="136">
                  <c:v>2.207595E-5</c:v>
                </c:pt>
                <c:pt idx="137">
                  <c:v>2.2121459999999999E-5</c:v>
                </c:pt>
                <c:pt idx="138">
                  <c:v>2.2166680000000001E-5</c:v>
                </c:pt>
                <c:pt idx="139">
                  <c:v>2.2211649999999999E-5</c:v>
                </c:pt>
                <c:pt idx="140">
                  <c:v>2.225637E-5</c:v>
                </c:pt>
                <c:pt idx="141">
                  <c:v>2.2300840000000001E-5</c:v>
                </c:pt>
                <c:pt idx="142">
                  <c:v>2.2345029999999999E-5</c:v>
                </c:pt>
                <c:pt idx="143">
                  <c:v>2.238902E-5</c:v>
                </c:pt>
                <c:pt idx="144">
                  <c:v>2.2432739999999999E-5</c:v>
                </c:pt>
                <c:pt idx="145">
                  <c:v>2.2476220000000001E-5</c:v>
                </c:pt>
                <c:pt idx="146">
                  <c:v>2.2519479999999999E-5</c:v>
                </c:pt>
                <c:pt idx="147">
                  <c:v>2.25625E-5</c:v>
                </c:pt>
                <c:pt idx="148">
                  <c:v>2.260527E-5</c:v>
                </c:pt>
                <c:pt idx="149">
                  <c:v>2.264785E-5</c:v>
                </c:pt>
                <c:pt idx="150">
                  <c:v>2.269018E-5</c:v>
                </c:pt>
                <c:pt idx="151">
                  <c:v>2.273231E-5</c:v>
                </c:pt>
                <c:pt idx="152">
                  <c:v>2.2774220000000001E-5</c:v>
                </c:pt>
                <c:pt idx="153">
                  <c:v>2.28159E-5</c:v>
                </c:pt>
                <c:pt idx="154">
                  <c:v>2.285737E-5</c:v>
                </c:pt>
                <c:pt idx="155">
                  <c:v>2.2898619999999999E-5</c:v>
                </c:pt>
                <c:pt idx="156">
                  <c:v>2.2939689999999999E-5</c:v>
                </c:pt>
                <c:pt idx="157">
                  <c:v>2.2980550000000001E-5</c:v>
                </c:pt>
                <c:pt idx="158">
                  <c:v>2.3021189999999998E-5</c:v>
                </c:pt>
                <c:pt idx="159">
                  <c:v>2.3061639999999999E-5</c:v>
                </c:pt>
                <c:pt idx="160">
                  <c:v>2.31019E-5</c:v>
                </c:pt>
                <c:pt idx="161">
                  <c:v>2.3141939999999999E-5</c:v>
                </c:pt>
                <c:pt idx="162">
                  <c:v>2.318181E-5</c:v>
                </c:pt>
                <c:pt idx="163">
                  <c:v>2.322148E-5</c:v>
                </c:pt>
                <c:pt idx="164">
                  <c:v>2.326096E-5</c:v>
                </c:pt>
                <c:pt idx="165">
                  <c:v>2.3300250000000001E-5</c:v>
                </c:pt>
                <c:pt idx="166">
                  <c:v>2.3339349999999999E-5</c:v>
                </c:pt>
                <c:pt idx="167">
                  <c:v>2.3378270000000001E-5</c:v>
                </c:pt>
                <c:pt idx="168">
                  <c:v>2.3417020000000001E-5</c:v>
                </c:pt>
                <c:pt idx="169">
                  <c:v>2.3455589999999999E-5</c:v>
                </c:pt>
                <c:pt idx="170">
                  <c:v>2.349397E-5</c:v>
                </c:pt>
                <c:pt idx="171">
                  <c:v>2.3532200000000001E-5</c:v>
                </c:pt>
                <c:pt idx="172">
                  <c:v>2.3570239999999999E-5</c:v>
                </c:pt>
                <c:pt idx="173">
                  <c:v>2.3608099999999998E-5</c:v>
                </c:pt>
                <c:pt idx="174">
                  <c:v>2.36458E-5</c:v>
                </c:pt>
                <c:pt idx="175">
                  <c:v>2.368334E-5</c:v>
                </c:pt>
                <c:pt idx="176">
                  <c:v>2.3720709999999999E-5</c:v>
                </c:pt>
                <c:pt idx="177">
                  <c:v>2.3757909999999999E-5</c:v>
                </c:pt>
                <c:pt idx="178">
                  <c:v>2.3794950000000002E-5</c:v>
                </c:pt>
                <c:pt idx="179">
                  <c:v>2.383183E-5</c:v>
                </c:pt>
                <c:pt idx="180">
                  <c:v>2.3868560000000001E-5</c:v>
                </c:pt>
                <c:pt idx="181">
                  <c:v>2.3905120000000001E-5</c:v>
                </c:pt>
                <c:pt idx="182">
                  <c:v>2.394154E-5</c:v>
                </c:pt>
                <c:pt idx="183">
                  <c:v>2.3977799999999999E-5</c:v>
                </c:pt>
                <c:pt idx="184">
                  <c:v>2.4013900000000001E-5</c:v>
                </c:pt>
                <c:pt idx="185">
                  <c:v>2.4049850000000001E-5</c:v>
                </c:pt>
                <c:pt idx="186">
                  <c:v>2.4085649999999999E-5</c:v>
                </c:pt>
                <c:pt idx="187">
                  <c:v>2.412131E-5</c:v>
                </c:pt>
                <c:pt idx="188">
                  <c:v>2.415682E-5</c:v>
                </c:pt>
                <c:pt idx="189">
                  <c:v>2.4192190000000001E-5</c:v>
                </c:pt>
                <c:pt idx="190">
                  <c:v>2.4227400000000001E-5</c:v>
                </c:pt>
                <c:pt idx="191">
                  <c:v>2.4262479999999999E-5</c:v>
                </c:pt>
                <c:pt idx="192">
                  <c:v>2.429742E-5</c:v>
                </c:pt>
                <c:pt idx="193">
                  <c:v>2.4332219999999999E-5</c:v>
                </c:pt>
                <c:pt idx="194">
                  <c:v>2.4366880000000001E-5</c:v>
                </c:pt>
                <c:pt idx="195">
                  <c:v>2.44014E-5</c:v>
                </c:pt>
                <c:pt idx="196">
                  <c:v>2.4435779999999999E-5</c:v>
                </c:pt>
                <c:pt idx="197">
                  <c:v>2.447003E-5</c:v>
                </c:pt>
                <c:pt idx="198">
                  <c:v>2.4504150000000002E-5</c:v>
                </c:pt>
                <c:pt idx="199">
                  <c:v>2.4538140000000001E-5</c:v>
                </c:pt>
                <c:pt idx="200">
                  <c:v>2.4572009999999999E-5</c:v>
                </c:pt>
                <c:pt idx="201">
                  <c:v>2.4605729999999999E-5</c:v>
                </c:pt>
                <c:pt idx="202">
                  <c:v>2.4639329999999998E-5</c:v>
                </c:pt>
                <c:pt idx="203">
                  <c:v>2.4672799999999999E-5</c:v>
                </c:pt>
                <c:pt idx="204">
                  <c:v>2.470614E-5</c:v>
                </c:pt>
                <c:pt idx="205">
                  <c:v>2.473937E-5</c:v>
                </c:pt>
                <c:pt idx="206">
                  <c:v>2.4772460000000001E-5</c:v>
                </c:pt>
                <c:pt idx="207">
                  <c:v>2.4805440000000001E-5</c:v>
                </c:pt>
                <c:pt idx="208">
                  <c:v>2.4838290000000002E-5</c:v>
                </c:pt>
                <c:pt idx="209">
                  <c:v>2.4871020000000001E-5</c:v>
                </c:pt>
                <c:pt idx="210">
                  <c:v>2.4903629999999999E-5</c:v>
                </c:pt>
                <c:pt idx="211">
                  <c:v>2.4936120000000001E-5</c:v>
                </c:pt>
                <c:pt idx="212">
                  <c:v>2.49685E-5</c:v>
                </c:pt>
                <c:pt idx="213">
                  <c:v>2.500076E-5</c:v>
                </c:pt>
                <c:pt idx="214">
                  <c:v>2.5032909999999999E-5</c:v>
                </c:pt>
                <c:pt idx="215">
                  <c:v>2.506493E-5</c:v>
                </c:pt>
                <c:pt idx="216">
                  <c:v>2.509685E-5</c:v>
                </c:pt>
                <c:pt idx="217">
                  <c:v>2.5128659999999999E-5</c:v>
                </c:pt>
                <c:pt idx="218">
                  <c:v>2.516035E-5</c:v>
                </c:pt>
                <c:pt idx="219">
                  <c:v>2.5191930000000001E-5</c:v>
                </c:pt>
                <c:pt idx="220">
                  <c:v>2.522341E-5</c:v>
                </c:pt>
                <c:pt idx="221">
                  <c:v>2.5254779999999999E-5</c:v>
                </c:pt>
                <c:pt idx="222">
                  <c:v>2.528603E-5</c:v>
                </c:pt>
                <c:pt idx="223">
                  <c:v>2.5317180000000001E-5</c:v>
                </c:pt>
                <c:pt idx="224">
                  <c:v>2.5348230000000001E-5</c:v>
                </c:pt>
                <c:pt idx="225">
                  <c:v>2.537916E-5</c:v>
                </c:pt>
                <c:pt idx="226">
                  <c:v>2.5409990000000002E-5</c:v>
                </c:pt>
                <c:pt idx="227">
                  <c:v>2.544072E-5</c:v>
                </c:pt>
                <c:pt idx="228">
                  <c:v>2.5471359999999999E-5</c:v>
                </c:pt>
                <c:pt idx="229">
                  <c:v>2.5501869999999998E-5</c:v>
                </c:pt>
                <c:pt idx="230">
                  <c:v>2.5532289999999999E-5</c:v>
                </c:pt>
                <c:pt idx="231">
                  <c:v>2.5562609999999999E-5</c:v>
                </c:pt>
                <c:pt idx="232">
                  <c:v>2.5592829999999999E-5</c:v>
                </c:pt>
                <c:pt idx="233">
                  <c:v>2.5622940000000001E-5</c:v>
                </c:pt>
                <c:pt idx="234">
                  <c:v>2.5652970000000001E-5</c:v>
                </c:pt>
                <c:pt idx="235">
                  <c:v>2.5682900000000001E-5</c:v>
                </c:pt>
                <c:pt idx="236">
                  <c:v>2.5712740000000001E-5</c:v>
                </c:pt>
                <c:pt idx="237">
                  <c:v>2.5742470000000001E-5</c:v>
                </c:pt>
                <c:pt idx="238">
                  <c:v>2.5772110000000001E-5</c:v>
                </c:pt>
                <c:pt idx="239">
                  <c:v>2.5801650000000001E-5</c:v>
                </c:pt>
                <c:pt idx="240">
                  <c:v>2.5831110000000001E-5</c:v>
                </c:pt>
                <c:pt idx="241">
                  <c:v>2.5860479999999999E-5</c:v>
                </c:pt>
                <c:pt idx="242">
                  <c:v>2.5889750000000001E-5</c:v>
                </c:pt>
                <c:pt idx="243">
                  <c:v>2.5918920000000002E-5</c:v>
                </c:pt>
                <c:pt idx="244">
                  <c:v>2.5948E-5</c:v>
                </c:pt>
                <c:pt idx="245">
                  <c:v>2.5976999999999999E-5</c:v>
                </c:pt>
                <c:pt idx="246">
                  <c:v>2.6005900000000001E-5</c:v>
                </c:pt>
                <c:pt idx="247">
                  <c:v>2.60347E-5</c:v>
                </c:pt>
                <c:pt idx="248">
                  <c:v>2.6063430000000001E-5</c:v>
                </c:pt>
                <c:pt idx="249">
                  <c:v>2.6092069999999998E-5</c:v>
                </c:pt>
                <c:pt idx="250">
                  <c:v>2.6120609999999999E-5</c:v>
                </c:pt>
              </c:numCache>
            </c:numRef>
          </c:yVal>
          <c:smooth val="1"/>
          <c:extLst>
            <c:ext xmlns:c16="http://schemas.microsoft.com/office/drawing/2014/chart" uri="{C3380CC4-5D6E-409C-BE32-E72D297353CC}">
              <c16:uniqueId val="{00000031-4D4C-4B1C-89A4-3D3AFACA9F2D}"/>
            </c:ext>
          </c:extLst>
        </c:ser>
        <c:dLbls>
          <c:showLegendKey val="0"/>
          <c:showVal val="0"/>
          <c:showCatName val="0"/>
          <c:showSerName val="0"/>
          <c:showPercent val="0"/>
          <c:showBubbleSize val="0"/>
        </c:dLbls>
        <c:axId val="1182629328"/>
        <c:axId val="1"/>
      </c:scatterChart>
      <c:scatterChart>
        <c:scatterStyle val="lineMarker"/>
        <c:varyColors val="0"/>
        <c:ser>
          <c:idx val="50"/>
          <c:order val="50"/>
          <c:spPr>
            <a:ln w="25400">
              <a:solidFill>
                <a:srgbClr val="0000FF"/>
              </a:solidFill>
              <a:prstDash val="solid"/>
            </a:ln>
          </c:spPr>
          <c:marker>
            <c:symbol val="none"/>
          </c:marker>
          <c:xVal>
            <c:numRef>
              <c:f>'marine01 (2)'!$B$2:$B$72</c:f>
              <c:numCache>
                <c:formatCode>0.00E+00</c:formatCode>
                <c:ptCount val="7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numCache>
            </c:numRef>
          </c:xVal>
          <c:yVal>
            <c:numRef>
              <c:f>'marine01 (2)'!$O$2:$O$72</c:f>
              <c:numCache>
                <c:formatCode>0.00E+00</c:formatCode>
                <c:ptCount val="71"/>
                <c:pt idx="0">
                  <c:v>-2</c:v>
                </c:pt>
                <c:pt idx="1">
                  <c:v>-1.8942509999999999</c:v>
                </c:pt>
                <c:pt idx="2">
                  <c:v>-1.7846759999999999</c:v>
                </c:pt>
                <c:pt idx="3">
                  <c:v>-1.6744510000000001</c:v>
                </c:pt>
                <c:pt idx="4">
                  <c:v>-1.5638880000000002</c:v>
                </c:pt>
                <c:pt idx="5">
                  <c:v>-1.453098</c:v>
                </c:pt>
                <c:pt idx="6">
                  <c:v>-1.3421369999999999</c:v>
                </c:pt>
                <c:pt idx="7">
                  <c:v>-1.2310369999999999</c:v>
                </c:pt>
                <c:pt idx="8">
                  <c:v>-1.119821</c:v>
                </c:pt>
                <c:pt idx="9">
                  <c:v>-1.0085119999999999</c:v>
                </c:pt>
                <c:pt idx="10">
                  <c:v>-0.89712809999999998</c:v>
                </c:pt>
                <c:pt idx="11">
                  <c:v>-0.78569160000000005</c:v>
                </c:pt>
                <c:pt idx="12">
                  <c:v>-0.67422760000000004</c:v>
                </c:pt>
                <c:pt idx="13">
                  <c:v>-0.56276740000000003</c:v>
                </c:pt>
                <c:pt idx="14">
                  <c:v>-0.45135210000000003</c:v>
                </c:pt>
                <c:pt idx="15">
                  <c:v>-0.3400397</c:v>
                </c:pt>
                <c:pt idx="16">
                  <c:v>-0.22891830000000002</c:v>
                </c:pt>
                <c:pt idx="17">
                  <c:v>-0.1181386</c:v>
                </c:pt>
                <c:pt idx="18">
                  <c:v>-7.9960899999999991E-3</c:v>
                </c:pt>
                <c:pt idx="19">
                  <c:v>0.10082719999999999</c:v>
                </c:pt>
                <c:pt idx="20">
                  <c:v>0.20708139999999997</c:v>
                </c:pt>
                <c:pt idx="21">
                  <c:v>0.30549790000000004</c:v>
                </c:pt>
                <c:pt idx="22">
                  <c:v>0.38626099999999997</c:v>
                </c:pt>
                <c:pt idx="23">
                  <c:v>0.43596700000000005</c:v>
                </c:pt>
                <c:pt idx="24">
                  <c:v>0.44564380000000003</c:v>
                </c:pt>
                <c:pt idx="25">
                  <c:v>0.41912540000000004</c:v>
                </c:pt>
                <c:pt idx="26">
                  <c:v>0.37197360000000002</c:v>
                </c:pt>
                <c:pt idx="27">
                  <c:v>0.32122650000000003</c:v>
                </c:pt>
                <c:pt idx="28">
                  <c:v>0.27714520000000004</c:v>
                </c:pt>
                <c:pt idx="29">
                  <c:v>0.24296640000000003</c:v>
                </c:pt>
                <c:pt idx="30">
                  <c:v>0.21792270000000002</c:v>
                </c:pt>
                <c:pt idx="31">
                  <c:v>0.1999022</c:v>
                </c:pt>
                <c:pt idx="32">
                  <c:v>0.18676579999999998</c:v>
                </c:pt>
                <c:pt idx="33">
                  <c:v>0.1768911</c:v>
                </c:pt>
                <c:pt idx="34">
                  <c:v>0.16916500000000001</c:v>
                </c:pt>
                <c:pt idx="35">
                  <c:v>0.16286790000000001</c:v>
                </c:pt>
                <c:pt idx="36">
                  <c:v>0.1575529</c:v>
                </c:pt>
                <c:pt idx="37">
                  <c:v>0.15294379999999999</c:v>
                </c:pt>
                <c:pt idx="38">
                  <c:v>0.14886439999999998</c:v>
                </c:pt>
                <c:pt idx="39">
                  <c:v>0.1452031</c:v>
                </c:pt>
                <c:pt idx="40">
                  <c:v>0.14188139999999999</c:v>
                </c:pt>
                <c:pt idx="41">
                  <c:v>0.13884360000000001</c:v>
                </c:pt>
                <c:pt idx="42">
                  <c:v>0.13604439999999998</c:v>
                </c:pt>
                <c:pt idx="43">
                  <c:v>0.13345290000000001</c:v>
                </c:pt>
                <c:pt idx="44">
                  <c:v>0.13104279999999999</c:v>
                </c:pt>
                <c:pt idx="45">
                  <c:v>0.1287923</c:v>
                </c:pt>
                <c:pt idx="46">
                  <c:v>0.12668379999999999</c:v>
                </c:pt>
                <c:pt idx="47">
                  <c:v>0.1247019</c:v>
                </c:pt>
                <c:pt idx="48">
                  <c:v>0.12283490000000001</c:v>
                </c:pt>
                <c:pt idx="49">
                  <c:v>0.1210706</c:v>
                </c:pt>
                <c:pt idx="50">
                  <c:v>0.1193993</c:v>
                </c:pt>
                <c:pt idx="51">
                  <c:v>0.11781319999999999</c:v>
                </c:pt>
                <c:pt idx="52">
                  <c:v>0.11630399999999999</c:v>
                </c:pt>
                <c:pt idx="53">
                  <c:v>0.11486720000000002</c:v>
                </c:pt>
                <c:pt idx="54">
                  <c:v>0.113495</c:v>
                </c:pt>
                <c:pt idx="55">
                  <c:v>0.1121843</c:v>
                </c:pt>
                <c:pt idx="56">
                  <c:v>0.11092920000000001</c:v>
                </c:pt>
                <c:pt idx="57">
                  <c:v>0.10972609999999999</c:v>
                </c:pt>
                <c:pt idx="58">
                  <c:v>0.10857270000000001</c:v>
                </c:pt>
                <c:pt idx="59">
                  <c:v>0.1074639</c:v>
                </c:pt>
                <c:pt idx="60">
                  <c:v>0.10639670000000001</c:v>
                </c:pt>
                <c:pt idx="61">
                  <c:v>0.1053697</c:v>
                </c:pt>
                <c:pt idx="62">
                  <c:v>0.10437949999999999</c:v>
                </c:pt>
                <c:pt idx="63">
                  <c:v>0.1034245</c:v>
                </c:pt>
                <c:pt idx="64">
                  <c:v>0.10250190000000001</c:v>
                </c:pt>
                <c:pt idx="65">
                  <c:v>0.10161050000000001</c:v>
                </c:pt>
                <c:pt idx="66">
                  <c:v>0.10074820000000001</c:v>
                </c:pt>
                <c:pt idx="67">
                  <c:v>9.9913660000000001E-2</c:v>
                </c:pt>
                <c:pt idx="68">
                  <c:v>9.910519000000001E-2</c:v>
                </c:pt>
                <c:pt idx="69">
                  <c:v>9.8320979999999988E-2</c:v>
                </c:pt>
                <c:pt idx="70">
                  <c:v>9.7560250000000001E-2</c:v>
                </c:pt>
              </c:numCache>
            </c:numRef>
          </c:yVal>
          <c:smooth val="0"/>
          <c:extLst>
            <c:ext xmlns:c16="http://schemas.microsoft.com/office/drawing/2014/chart" uri="{C3380CC4-5D6E-409C-BE32-E72D297353CC}">
              <c16:uniqueId val="{00000032-4D4C-4B1C-89A4-3D3AFACA9F2D}"/>
            </c:ext>
          </c:extLst>
        </c:ser>
        <c:dLbls>
          <c:showLegendKey val="0"/>
          <c:showVal val="0"/>
          <c:showCatName val="0"/>
          <c:showSerName val="0"/>
          <c:showPercent val="0"/>
          <c:showBubbleSize val="0"/>
        </c:dLbls>
        <c:axId val="3"/>
        <c:axId val="4"/>
      </c:scatterChart>
      <c:valAx>
        <c:axId val="1182629328"/>
        <c:scaling>
          <c:orientation val="minMax"/>
          <c:max val="300"/>
          <c:min val="0"/>
        </c:scaling>
        <c:delete val="0"/>
        <c:axPos val="b"/>
        <c:title>
          <c:tx>
            <c:rich>
              <a:bodyPr/>
              <a:lstStyle/>
              <a:p>
                <a:pPr>
                  <a:defRPr/>
                </a:pPr>
                <a:r>
                  <a:rPr lang="en-US"/>
                  <a:t>Time (s)</a:t>
                </a:r>
              </a:p>
            </c:rich>
          </c:tx>
          <c:layout>
            <c:manualLayout>
              <c:xMode val="edge"/>
              <c:yMode val="edge"/>
              <c:x val="0.4531441338756958"/>
              <c:y val="0.93616160262183046"/>
            </c:manualLayout>
          </c:layout>
          <c:overlay val="0"/>
          <c:spPr>
            <a:noFill/>
            <a:ln w="25400">
              <a:noFill/>
            </a:ln>
          </c:spPr>
        </c:title>
        <c:numFmt formatCode="General" sourceLinked="0"/>
        <c:majorTickMark val="out"/>
        <c:minorTickMark val="none"/>
        <c:tickLblPos val="nextTo"/>
        <c:spPr>
          <a:ln w="3175">
            <a:solidFill>
              <a:srgbClr val="000000"/>
            </a:solidFill>
            <a:prstDash val="solid"/>
          </a:ln>
        </c:spPr>
        <c:txPr>
          <a:bodyPr rot="0" vert="horz"/>
          <a:lstStyle/>
          <a:p>
            <a:pPr>
              <a:defRPr/>
            </a:pPr>
            <a:endParaRPr lang="en-US"/>
          </a:p>
        </c:txPr>
        <c:crossAx val="1"/>
        <c:crossesAt val="1E-8"/>
        <c:crossBetween val="midCat"/>
      </c:valAx>
      <c:valAx>
        <c:axId val="1"/>
        <c:scaling>
          <c:logBase val="10"/>
          <c:orientation val="minMax"/>
          <c:max val="1E-3"/>
        </c:scaling>
        <c:delete val="0"/>
        <c:axPos val="l"/>
        <c:title>
          <c:tx>
            <c:rich>
              <a:bodyPr/>
              <a:lstStyle/>
              <a:p>
                <a:pPr>
                  <a:defRPr/>
                </a:pPr>
                <a:r>
                  <a:rPr lang="en-US" dirty="0" err="1"/>
                  <a:t>Dp</a:t>
                </a:r>
                <a:r>
                  <a:rPr lang="en-US" dirty="0"/>
                  <a:t> (m)</a:t>
                </a:r>
              </a:p>
            </c:rich>
          </c:tx>
          <c:layout>
            <c:manualLayout>
              <c:xMode val="edge"/>
              <c:yMode val="edge"/>
              <c:x val="0"/>
              <c:y val="0.4632952691680261"/>
            </c:manualLayout>
          </c:layout>
          <c:overlay val="0"/>
          <c:spPr>
            <a:noFill/>
            <a:ln w="25400">
              <a:noFill/>
            </a:ln>
          </c:spPr>
        </c:title>
        <c:numFmt formatCode="0.E+00" sourceLinked="0"/>
        <c:majorTickMark val="out"/>
        <c:minorTickMark val="out"/>
        <c:tickLblPos val="nextTo"/>
        <c:spPr>
          <a:ln w="3175">
            <a:solidFill>
              <a:srgbClr val="000000"/>
            </a:solidFill>
            <a:prstDash val="solid"/>
          </a:ln>
        </c:spPr>
        <c:txPr>
          <a:bodyPr rot="0" vert="horz"/>
          <a:lstStyle/>
          <a:p>
            <a:pPr>
              <a:defRPr/>
            </a:pPr>
            <a:endParaRPr lang="en-US"/>
          </a:p>
        </c:txPr>
        <c:crossAx val="1182629328"/>
        <c:crossesAt val="0"/>
        <c:crossBetween val="midCat"/>
      </c:valAx>
      <c:valAx>
        <c:axId val="3"/>
        <c:scaling>
          <c:orientation val="minMax"/>
        </c:scaling>
        <c:delete val="1"/>
        <c:axPos val="b"/>
        <c:numFmt formatCode="0.00E+00" sourceLinked="1"/>
        <c:majorTickMark val="out"/>
        <c:minorTickMark val="none"/>
        <c:tickLblPos val="nextTo"/>
        <c:crossAx val="4"/>
        <c:crosses val="autoZero"/>
        <c:crossBetween val="midCat"/>
      </c:valAx>
      <c:valAx>
        <c:axId val="4"/>
        <c:scaling>
          <c:orientation val="minMax"/>
          <c:max val="1"/>
          <c:min val="-2"/>
        </c:scaling>
        <c:delete val="0"/>
        <c:axPos val="r"/>
        <c:title>
          <c:tx>
            <c:rich>
              <a:bodyPr/>
              <a:lstStyle/>
              <a:p>
                <a:pPr>
                  <a:defRPr sz="1600"/>
                </a:pPr>
                <a:r>
                  <a:rPr lang="en-US" sz="1600"/>
                  <a:t>Cloud Parcel Supersaturation (%)</a:t>
                </a:r>
              </a:p>
            </c:rich>
          </c:tx>
          <c:layout>
            <c:manualLayout>
              <c:xMode val="edge"/>
              <c:yMode val="edge"/>
              <c:x val="0.93642619373773495"/>
              <c:y val="0.14127524934918728"/>
            </c:manualLayout>
          </c:layout>
          <c:overlay val="0"/>
          <c:spPr>
            <a:noFill/>
            <a:ln w="25400">
              <a:noFill/>
            </a:ln>
          </c:spPr>
        </c:title>
        <c:numFmt formatCode="General" sourceLinked="0"/>
        <c:majorTickMark val="cross"/>
        <c:minorTickMark val="none"/>
        <c:tickLblPos val="nextTo"/>
        <c:spPr>
          <a:ln w="3175">
            <a:solidFill>
              <a:srgbClr val="000000"/>
            </a:solidFill>
            <a:prstDash val="solid"/>
          </a:ln>
        </c:spPr>
        <c:txPr>
          <a:bodyPr rot="0" vert="horz"/>
          <a:lstStyle/>
          <a:p>
            <a:pPr>
              <a:defRPr/>
            </a:pPr>
            <a:endParaRPr lang="en-US"/>
          </a:p>
        </c:txPr>
        <c:crossAx val="3"/>
        <c:crosses val="max"/>
        <c:crossBetween val="midCat"/>
      </c:valAx>
      <c:spPr>
        <a:solidFill>
          <a:srgbClr val="FFFFFF"/>
        </a:solidFill>
        <a:ln w="12700">
          <a:solidFill>
            <a:srgbClr val="808080"/>
          </a:solidFill>
          <a:prstDash val="solid"/>
        </a:ln>
      </c:spPr>
    </c:plotArea>
    <c:plotVisOnly val="1"/>
    <c:dispBlanksAs val="gap"/>
    <c:showDLblsOverMax val="0"/>
  </c:chart>
  <c:spPr>
    <a:solidFill>
      <a:schemeClr val="bg1"/>
    </a:solidFill>
    <a:ln w="6350">
      <a:noFill/>
    </a:ln>
  </c:spPr>
  <c:txPr>
    <a:bodyPr/>
    <a:lstStyle/>
    <a:p>
      <a:pPr>
        <a:defRPr sz="1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618404771116757"/>
          <c:y val="0.13213703099510604"/>
          <c:w val="0.68437459261815381"/>
          <c:h val="0.73481518275992097"/>
        </c:manualLayout>
      </c:layout>
      <c:scatterChart>
        <c:scatterStyle val="smoothMarker"/>
        <c:varyColors val="0"/>
        <c:ser>
          <c:idx val="0"/>
          <c:order val="0"/>
          <c:tx>
            <c:strRef>
              <c:f>marine01!$E$1</c:f>
              <c:strCache>
                <c:ptCount val="1"/>
                <c:pt idx="0">
                  <c:v>Dp(1.71153E-08) </c:v>
                </c:pt>
              </c:strCache>
            </c:strRef>
          </c:tx>
          <c:spPr>
            <a:ln w="12700">
              <a:solidFill>
                <a:srgbClr val="00008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marine01!$E$2:$E$252</c:f>
              <c:numCache>
                <c:formatCode>0.00E+00</c:formatCode>
                <c:ptCount val="251"/>
                <c:pt idx="0">
                  <c:v>2.0674200000000001E-8</c:v>
                </c:pt>
                <c:pt idx="1">
                  <c:v>2.9421380000000001E-8</c:v>
                </c:pt>
                <c:pt idx="2">
                  <c:v>2.9618510000000001E-8</c:v>
                </c:pt>
                <c:pt idx="3">
                  <c:v>2.982534E-8</c:v>
                </c:pt>
                <c:pt idx="4">
                  <c:v>3.0042079999999998E-8</c:v>
                </c:pt>
                <c:pt idx="5">
                  <c:v>3.0269349999999997E-8</c:v>
                </c:pt>
                <c:pt idx="6">
                  <c:v>3.0507970000000001E-8</c:v>
                </c:pt>
                <c:pt idx="7">
                  <c:v>3.0758930000000002E-8</c:v>
                </c:pt>
                <c:pt idx="8">
                  <c:v>3.1023349999999998E-8</c:v>
                </c:pt>
                <c:pt idx="9">
                  <c:v>3.1302539999999998E-8</c:v>
                </c:pt>
                <c:pt idx="10">
                  <c:v>3.1598000000000003E-8</c:v>
                </c:pt>
                <c:pt idx="11">
                  <c:v>3.1911480000000001E-8</c:v>
                </c:pt>
                <c:pt idx="12">
                  <c:v>3.2245029999999998E-8</c:v>
                </c:pt>
                <c:pt idx="13">
                  <c:v>3.2601009999999998E-8</c:v>
                </c:pt>
                <c:pt idx="14">
                  <c:v>3.2982249999999997E-8</c:v>
                </c:pt>
                <c:pt idx="15">
                  <c:v>3.3392070000000001E-8</c:v>
                </c:pt>
                <c:pt idx="16">
                  <c:v>3.3834390000000002E-8</c:v>
                </c:pt>
                <c:pt idx="17">
                  <c:v>3.4313760000000002E-8</c:v>
                </c:pt>
                <c:pt idx="18">
                  <c:v>3.4835119999999999E-8</c:v>
                </c:pt>
                <c:pt idx="19">
                  <c:v>3.5402529999999999E-8</c:v>
                </c:pt>
                <c:pt idx="20">
                  <c:v>3.6017229999999998E-8</c:v>
                </c:pt>
                <c:pt idx="21">
                  <c:v>3.6652100000000002E-8</c:v>
                </c:pt>
                <c:pt idx="22">
                  <c:v>3.7230660000000002E-8</c:v>
                </c:pt>
                <c:pt idx="23">
                  <c:v>3.7616930000000003E-8</c:v>
                </c:pt>
                <c:pt idx="24">
                  <c:v>3.769319E-8</c:v>
                </c:pt>
                <c:pt idx="25">
                  <c:v>3.7477180000000003E-8</c:v>
                </c:pt>
                <c:pt idx="26">
                  <c:v>3.7113499999999997E-8</c:v>
                </c:pt>
                <c:pt idx="27">
                  <c:v>3.6746019999999997E-8</c:v>
                </c:pt>
                <c:pt idx="28">
                  <c:v>3.6444329999999998E-8</c:v>
                </c:pt>
                <c:pt idx="29">
                  <c:v>3.622022E-8</c:v>
                </c:pt>
                <c:pt idx="30">
                  <c:v>3.6060710000000001E-8</c:v>
                </c:pt>
                <c:pt idx="31">
                  <c:v>3.5947950000000003E-8</c:v>
                </c:pt>
                <c:pt idx="32">
                  <c:v>3.5866479999999999E-8</c:v>
                </c:pt>
                <c:pt idx="33">
                  <c:v>3.5805399999999997E-8</c:v>
                </c:pt>
                <c:pt idx="34">
                  <c:v>3.575756E-8</c:v>
                </c:pt>
                <c:pt idx="35">
                  <c:v>3.5718430000000001E-8</c:v>
                </c:pt>
                <c:pt idx="36">
                  <c:v>3.5685249999999999E-8</c:v>
                </c:pt>
                <c:pt idx="37">
                  <c:v>3.5656320000000001E-8</c:v>
                </c:pt>
                <c:pt idx="38">
                  <c:v>3.5630580000000002E-8</c:v>
                </c:pt>
                <c:pt idx="39">
                  <c:v>3.5607330000000002E-8</c:v>
                </c:pt>
                <c:pt idx="40">
                  <c:v>3.558611E-8</c:v>
                </c:pt>
                <c:pt idx="41">
                  <c:v>3.5566580000000002E-8</c:v>
                </c:pt>
                <c:pt idx="42">
                  <c:v>3.5548460000000003E-8</c:v>
                </c:pt>
                <c:pt idx="43">
                  <c:v>3.5531560000000002E-8</c:v>
                </c:pt>
                <c:pt idx="44">
                  <c:v>3.5515740000000002E-8</c:v>
                </c:pt>
                <c:pt idx="45">
                  <c:v>3.550085E-8</c:v>
                </c:pt>
                <c:pt idx="46">
                  <c:v>3.5486789999999998E-8</c:v>
                </c:pt>
                <c:pt idx="47">
                  <c:v>3.547347E-8</c:v>
                </c:pt>
                <c:pt idx="48">
                  <c:v>3.5460819999999998E-8</c:v>
                </c:pt>
                <c:pt idx="49">
                  <c:v>3.5448770000000001E-8</c:v>
                </c:pt>
                <c:pt idx="50">
                  <c:v>3.5437259999999998E-8</c:v>
                </c:pt>
                <c:pt idx="51">
                  <c:v>3.5426239999999999E-8</c:v>
                </c:pt>
                <c:pt idx="52">
                  <c:v>3.5415669999999998E-8</c:v>
                </c:pt>
                <c:pt idx="53">
                  <c:v>3.5405510000000002E-8</c:v>
                </c:pt>
                <c:pt idx="54">
                  <c:v>3.5395730000000001E-8</c:v>
                </c:pt>
                <c:pt idx="55">
                  <c:v>3.5386290000000003E-8</c:v>
                </c:pt>
                <c:pt idx="56">
                  <c:v>3.5377179999999998E-8</c:v>
                </c:pt>
                <c:pt idx="57">
                  <c:v>3.5368370000000002E-8</c:v>
                </c:pt>
                <c:pt idx="58">
                  <c:v>3.5359840000000002E-8</c:v>
                </c:pt>
                <c:pt idx="59">
                  <c:v>3.535157E-8</c:v>
                </c:pt>
                <c:pt idx="60">
                  <c:v>3.5343529999999998E-8</c:v>
                </c:pt>
                <c:pt idx="61">
                  <c:v>3.5335720000000003E-8</c:v>
                </c:pt>
                <c:pt idx="62">
                  <c:v>3.5328129999999999E-8</c:v>
                </c:pt>
                <c:pt idx="63">
                  <c:v>3.5320730000000002E-8</c:v>
                </c:pt>
                <c:pt idx="64">
                  <c:v>3.531352E-8</c:v>
                </c:pt>
                <c:pt idx="65">
                  <c:v>3.5306490000000003E-8</c:v>
                </c:pt>
                <c:pt idx="66">
                  <c:v>3.5299620000000003E-8</c:v>
                </c:pt>
                <c:pt idx="67">
                  <c:v>3.5292899999999998E-8</c:v>
                </c:pt>
                <c:pt idx="68">
                  <c:v>3.5286339999999998E-8</c:v>
                </c:pt>
                <c:pt idx="69">
                  <c:v>3.527991E-8</c:v>
                </c:pt>
                <c:pt idx="70">
                  <c:v>3.527362E-8</c:v>
                </c:pt>
                <c:pt idx="71">
                  <c:v>3.5267449999999999E-8</c:v>
                </c:pt>
                <c:pt idx="72">
                  <c:v>3.5261400000000002E-8</c:v>
                </c:pt>
                <c:pt idx="73">
                  <c:v>3.5255469999999998E-8</c:v>
                </c:pt>
                <c:pt idx="74">
                  <c:v>3.5249639999999999E-8</c:v>
                </c:pt>
                <c:pt idx="75">
                  <c:v>3.5243920000000002E-8</c:v>
                </c:pt>
                <c:pt idx="76">
                  <c:v>3.5238290000000001E-8</c:v>
                </c:pt>
                <c:pt idx="77">
                  <c:v>3.5232759999999998E-8</c:v>
                </c:pt>
                <c:pt idx="78">
                  <c:v>3.5227319999999998E-8</c:v>
                </c:pt>
                <c:pt idx="79">
                  <c:v>3.522197E-8</c:v>
                </c:pt>
                <c:pt idx="80">
                  <c:v>3.5216700000000001E-8</c:v>
                </c:pt>
                <c:pt idx="81">
                  <c:v>3.5211499999999997E-8</c:v>
                </c:pt>
                <c:pt idx="82">
                  <c:v>3.520638E-8</c:v>
                </c:pt>
                <c:pt idx="83">
                  <c:v>3.5201340000000001E-8</c:v>
                </c:pt>
                <c:pt idx="84">
                  <c:v>3.5196360000000002E-8</c:v>
                </c:pt>
                <c:pt idx="85">
                  <c:v>3.5191449999999998E-8</c:v>
                </c:pt>
                <c:pt idx="86">
                  <c:v>3.5186600000000001E-8</c:v>
                </c:pt>
                <c:pt idx="87">
                  <c:v>3.5181819999999999E-8</c:v>
                </c:pt>
                <c:pt idx="88">
                  <c:v>3.5177099999999997E-8</c:v>
                </c:pt>
                <c:pt idx="89">
                  <c:v>3.5172429999999997E-8</c:v>
                </c:pt>
                <c:pt idx="90">
                  <c:v>3.5167820000000003E-8</c:v>
                </c:pt>
                <c:pt idx="91">
                  <c:v>3.5163259999999999E-8</c:v>
                </c:pt>
                <c:pt idx="92">
                  <c:v>3.5158749999999997E-8</c:v>
                </c:pt>
                <c:pt idx="93">
                  <c:v>3.5154300000000001E-8</c:v>
                </c:pt>
                <c:pt idx="94">
                  <c:v>3.5149889999999998E-8</c:v>
                </c:pt>
                <c:pt idx="95">
                  <c:v>3.5145529999999998E-8</c:v>
                </c:pt>
                <c:pt idx="96">
                  <c:v>3.5141209999999998E-8</c:v>
                </c:pt>
                <c:pt idx="97">
                  <c:v>3.513694E-8</c:v>
                </c:pt>
                <c:pt idx="98">
                  <c:v>3.5132710000000001E-8</c:v>
                </c:pt>
                <c:pt idx="99">
                  <c:v>3.5128509999999999E-8</c:v>
                </c:pt>
                <c:pt idx="100">
                  <c:v>3.512436E-8</c:v>
                </c:pt>
                <c:pt idx="101">
                  <c:v>3.512025E-8</c:v>
                </c:pt>
                <c:pt idx="102">
                  <c:v>3.5116170000000003E-8</c:v>
                </c:pt>
                <c:pt idx="103">
                  <c:v>3.5112129999999999E-8</c:v>
                </c:pt>
                <c:pt idx="104">
                  <c:v>3.5108119999999998E-8</c:v>
                </c:pt>
                <c:pt idx="105">
                  <c:v>3.5104150000000003E-8</c:v>
                </c:pt>
                <c:pt idx="106">
                  <c:v>3.5100209999999997E-8</c:v>
                </c:pt>
                <c:pt idx="107">
                  <c:v>3.5096300000000002E-8</c:v>
                </c:pt>
                <c:pt idx="108">
                  <c:v>3.5092429999999999E-8</c:v>
                </c:pt>
                <c:pt idx="109">
                  <c:v>3.5088580000000003E-8</c:v>
                </c:pt>
                <c:pt idx="110">
                  <c:v>3.5084769999999999E-8</c:v>
                </c:pt>
                <c:pt idx="111">
                  <c:v>3.5080980000000002E-8</c:v>
                </c:pt>
                <c:pt idx="112">
                  <c:v>3.5077220000000001E-8</c:v>
                </c:pt>
                <c:pt idx="113">
                  <c:v>3.507348E-8</c:v>
                </c:pt>
                <c:pt idx="114">
                  <c:v>3.5069770000000002E-8</c:v>
                </c:pt>
                <c:pt idx="115">
                  <c:v>3.506609E-8</c:v>
                </c:pt>
                <c:pt idx="116">
                  <c:v>3.5062429999999998E-8</c:v>
                </c:pt>
                <c:pt idx="117">
                  <c:v>3.5058799999999999E-8</c:v>
                </c:pt>
                <c:pt idx="118">
                  <c:v>3.505519E-8</c:v>
                </c:pt>
                <c:pt idx="119">
                  <c:v>3.50516E-8</c:v>
                </c:pt>
                <c:pt idx="120">
                  <c:v>3.5048039999999997E-8</c:v>
                </c:pt>
                <c:pt idx="121">
                  <c:v>3.50445E-8</c:v>
                </c:pt>
                <c:pt idx="122">
                  <c:v>3.504097E-8</c:v>
                </c:pt>
                <c:pt idx="123">
                  <c:v>3.5037470000000002E-8</c:v>
                </c:pt>
                <c:pt idx="124">
                  <c:v>3.5034000000000001E-8</c:v>
                </c:pt>
                <c:pt idx="125">
                  <c:v>3.503053E-8</c:v>
                </c:pt>
                <c:pt idx="126">
                  <c:v>3.5027090000000002E-8</c:v>
                </c:pt>
                <c:pt idx="127">
                  <c:v>3.5023669999999997E-8</c:v>
                </c:pt>
                <c:pt idx="128">
                  <c:v>3.5020269999999999E-8</c:v>
                </c:pt>
                <c:pt idx="129">
                  <c:v>3.5016880000000003E-8</c:v>
                </c:pt>
                <c:pt idx="130">
                  <c:v>3.5013519999999998E-8</c:v>
                </c:pt>
                <c:pt idx="131">
                  <c:v>3.5010170000000002E-8</c:v>
                </c:pt>
                <c:pt idx="132">
                  <c:v>3.5006830000000002E-8</c:v>
                </c:pt>
                <c:pt idx="133">
                  <c:v>3.5003519999999999E-8</c:v>
                </c:pt>
                <c:pt idx="134">
                  <c:v>3.500022E-8</c:v>
                </c:pt>
                <c:pt idx="135">
                  <c:v>3.499694E-8</c:v>
                </c:pt>
                <c:pt idx="136">
                  <c:v>3.499366E-8</c:v>
                </c:pt>
                <c:pt idx="137">
                  <c:v>3.4990410000000003E-8</c:v>
                </c:pt>
                <c:pt idx="138">
                  <c:v>3.4987170000000002E-8</c:v>
                </c:pt>
                <c:pt idx="139">
                  <c:v>3.4983950000000001E-8</c:v>
                </c:pt>
                <c:pt idx="140">
                  <c:v>3.4980739999999997E-8</c:v>
                </c:pt>
                <c:pt idx="141">
                  <c:v>3.4977540000000003E-8</c:v>
                </c:pt>
                <c:pt idx="142">
                  <c:v>3.4974360000000002E-8</c:v>
                </c:pt>
                <c:pt idx="143">
                  <c:v>3.4971189999999997E-8</c:v>
                </c:pt>
                <c:pt idx="144">
                  <c:v>3.4968030000000002E-8</c:v>
                </c:pt>
                <c:pt idx="145">
                  <c:v>3.496489E-8</c:v>
                </c:pt>
                <c:pt idx="146">
                  <c:v>3.4961760000000002E-8</c:v>
                </c:pt>
                <c:pt idx="147">
                  <c:v>3.495864E-8</c:v>
                </c:pt>
                <c:pt idx="148">
                  <c:v>3.4955539999999998E-8</c:v>
                </c:pt>
                <c:pt idx="149">
                  <c:v>3.4952449999999999E-8</c:v>
                </c:pt>
                <c:pt idx="150">
                  <c:v>3.494936E-8</c:v>
                </c:pt>
                <c:pt idx="151">
                  <c:v>3.4946290000000001E-8</c:v>
                </c:pt>
                <c:pt idx="152">
                  <c:v>3.4943229999999998E-8</c:v>
                </c:pt>
                <c:pt idx="153">
                  <c:v>3.4940190000000002E-8</c:v>
                </c:pt>
                <c:pt idx="154">
                  <c:v>3.4937149999999999E-8</c:v>
                </c:pt>
                <c:pt idx="155">
                  <c:v>3.4934119999999999E-8</c:v>
                </c:pt>
                <c:pt idx="156">
                  <c:v>3.4931109999999999E-8</c:v>
                </c:pt>
                <c:pt idx="157">
                  <c:v>3.4928099999999999E-8</c:v>
                </c:pt>
                <c:pt idx="158">
                  <c:v>3.4925100000000002E-8</c:v>
                </c:pt>
                <c:pt idx="159">
                  <c:v>3.4922119999999999E-8</c:v>
                </c:pt>
                <c:pt idx="160">
                  <c:v>3.4919140000000001E-8</c:v>
                </c:pt>
                <c:pt idx="161">
                  <c:v>3.4916179999999998E-8</c:v>
                </c:pt>
                <c:pt idx="162">
                  <c:v>3.491322E-8</c:v>
                </c:pt>
                <c:pt idx="163">
                  <c:v>3.491027E-8</c:v>
                </c:pt>
                <c:pt idx="164">
                  <c:v>3.4907330000000002E-8</c:v>
                </c:pt>
                <c:pt idx="165">
                  <c:v>3.4904400000000001E-8</c:v>
                </c:pt>
                <c:pt idx="166">
                  <c:v>3.4901479999999997E-8</c:v>
                </c:pt>
                <c:pt idx="167">
                  <c:v>3.4898570000000002E-8</c:v>
                </c:pt>
                <c:pt idx="168">
                  <c:v>3.4895660000000001E-8</c:v>
                </c:pt>
                <c:pt idx="169">
                  <c:v>3.489277E-8</c:v>
                </c:pt>
                <c:pt idx="170">
                  <c:v>3.4889879999999998E-8</c:v>
                </c:pt>
                <c:pt idx="171">
                  <c:v>3.4887010000000003E-8</c:v>
                </c:pt>
                <c:pt idx="172">
                  <c:v>3.4884129999999998E-8</c:v>
                </c:pt>
                <c:pt idx="173">
                  <c:v>3.488127E-8</c:v>
                </c:pt>
                <c:pt idx="174">
                  <c:v>3.4878410000000001E-8</c:v>
                </c:pt>
                <c:pt idx="175">
                  <c:v>3.4875570000000003E-8</c:v>
                </c:pt>
                <c:pt idx="176">
                  <c:v>3.4872729999999997E-8</c:v>
                </c:pt>
                <c:pt idx="177">
                  <c:v>3.4869889999999999E-8</c:v>
                </c:pt>
                <c:pt idx="178">
                  <c:v>3.486707E-8</c:v>
                </c:pt>
                <c:pt idx="179">
                  <c:v>3.4864250000000001E-8</c:v>
                </c:pt>
                <c:pt idx="180">
                  <c:v>3.4861439999999998E-8</c:v>
                </c:pt>
                <c:pt idx="181">
                  <c:v>3.4858630000000002E-8</c:v>
                </c:pt>
                <c:pt idx="182">
                  <c:v>3.485584E-8</c:v>
                </c:pt>
                <c:pt idx="183">
                  <c:v>3.4853049999999997E-8</c:v>
                </c:pt>
                <c:pt idx="184">
                  <c:v>3.4850260000000001E-8</c:v>
                </c:pt>
                <c:pt idx="185">
                  <c:v>3.4847480000000002E-8</c:v>
                </c:pt>
                <c:pt idx="186">
                  <c:v>3.4844709999999999E-8</c:v>
                </c:pt>
                <c:pt idx="187">
                  <c:v>3.4841949999999999E-8</c:v>
                </c:pt>
                <c:pt idx="188">
                  <c:v>3.483919E-8</c:v>
                </c:pt>
                <c:pt idx="189">
                  <c:v>3.4836440000000003E-8</c:v>
                </c:pt>
                <c:pt idx="190">
                  <c:v>3.483369E-8</c:v>
                </c:pt>
                <c:pt idx="191">
                  <c:v>3.483095E-8</c:v>
                </c:pt>
                <c:pt idx="192">
                  <c:v>3.482821E-8</c:v>
                </c:pt>
                <c:pt idx="193">
                  <c:v>3.4825480000000003E-8</c:v>
                </c:pt>
                <c:pt idx="194">
                  <c:v>3.4822760000000003E-8</c:v>
                </c:pt>
                <c:pt idx="195">
                  <c:v>3.4820040000000003E-8</c:v>
                </c:pt>
                <c:pt idx="196">
                  <c:v>3.4817329999999999E-8</c:v>
                </c:pt>
                <c:pt idx="197">
                  <c:v>3.4814629999999999E-8</c:v>
                </c:pt>
                <c:pt idx="198">
                  <c:v>3.4811929999999999E-8</c:v>
                </c:pt>
                <c:pt idx="199">
                  <c:v>3.4809229999999998E-8</c:v>
                </c:pt>
                <c:pt idx="200">
                  <c:v>3.4806540000000001E-8</c:v>
                </c:pt>
                <c:pt idx="201">
                  <c:v>3.4803849999999997E-8</c:v>
                </c:pt>
                <c:pt idx="202">
                  <c:v>3.480118E-8</c:v>
                </c:pt>
                <c:pt idx="203">
                  <c:v>3.4798499999999999E-8</c:v>
                </c:pt>
                <c:pt idx="204">
                  <c:v>3.4795830000000001E-8</c:v>
                </c:pt>
                <c:pt idx="205">
                  <c:v>3.4793170000000001E-8</c:v>
                </c:pt>
                <c:pt idx="206">
                  <c:v>3.4790500000000003E-8</c:v>
                </c:pt>
                <c:pt idx="207">
                  <c:v>3.4787849999999999E-8</c:v>
                </c:pt>
                <c:pt idx="208">
                  <c:v>3.4785200000000001E-8</c:v>
                </c:pt>
                <c:pt idx="209">
                  <c:v>3.478256E-8</c:v>
                </c:pt>
                <c:pt idx="210">
                  <c:v>3.4779910000000002E-8</c:v>
                </c:pt>
                <c:pt idx="211">
                  <c:v>3.4777279999999998E-8</c:v>
                </c:pt>
                <c:pt idx="212">
                  <c:v>3.477465E-8</c:v>
                </c:pt>
                <c:pt idx="213">
                  <c:v>3.4772020000000002E-8</c:v>
                </c:pt>
                <c:pt idx="214">
                  <c:v>3.47694E-8</c:v>
                </c:pt>
                <c:pt idx="215">
                  <c:v>3.4766779999999999E-8</c:v>
                </c:pt>
                <c:pt idx="216">
                  <c:v>3.4764159999999998E-8</c:v>
                </c:pt>
                <c:pt idx="217">
                  <c:v>3.4761549999999999E-8</c:v>
                </c:pt>
                <c:pt idx="218">
                  <c:v>3.4758949999999998E-8</c:v>
                </c:pt>
                <c:pt idx="219">
                  <c:v>3.4756350000000003E-8</c:v>
                </c:pt>
                <c:pt idx="220">
                  <c:v>3.4753750000000001E-8</c:v>
                </c:pt>
                <c:pt idx="221">
                  <c:v>3.4751149999999999E-8</c:v>
                </c:pt>
                <c:pt idx="222">
                  <c:v>3.4748560000000001E-8</c:v>
                </c:pt>
                <c:pt idx="223">
                  <c:v>3.4745979999999999E-8</c:v>
                </c:pt>
                <c:pt idx="224">
                  <c:v>3.4743399999999997E-8</c:v>
                </c:pt>
                <c:pt idx="225">
                  <c:v>3.4740820000000002E-8</c:v>
                </c:pt>
                <c:pt idx="226">
                  <c:v>3.4738249999999997E-8</c:v>
                </c:pt>
                <c:pt idx="227">
                  <c:v>3.4735670000000002E-8</c:v>
                </c:pt>
                <c:pt idx="228">
                  <c:v>3.4733109999999999E-8</c:v>
                </c:pt>
                <c:pt idx="229">
                  <c:v>3.4730549999999997E-8</c:v>
                </c:pt>
                <c:pt idx="230">
                  <c:v>3.4727990000000002E-8</c:v>
                </c:pt>
                <c:pt idx="231">
                  <c:v>3.472543E-8</c:v>
                </c:pt>
                <c:pt idx="232">
                  <c:v>3.4722880000000001E-8</c:v>
                </c:pt>
                <c:pt idx="233">
                  <c:v>3.4720330000000002E-8</c:v>
                </c:pt>
                <c:pt idx="234">
                  <c:v>3.4717780000000003E-8</c:v>
                </c:pt>
                <c:pt idx="235">
                  <c:v>3.4715240000000001E-8</c:v>
                </c:pt>
                <c:pt idx="236">
                  <c:v>3.4712699999999998E-8</c:v>
                </c:pt>
                <c:pt idx="237">
                  <c:v>3.4710169999999999E-8</c:v>
                </c:pt>
                <c:pt idx="238">
                  <c:v>3.470764E-8</c:v>
                </c:pt>
                <c:pt idx="239">
                  <c:v>3.4705110000000001E-8</c:v>
                </c:pt>
                <c:pt idx="240">
                  <c:v>3.4702589999999998E-8</c:v>
                </c:pt>
                <c:pt idx="241">
                  <c:v>3.4700059999999999E-8</c:v>
                </c:pt>
                <c:pt idx="242">
                  <c:v>3.469755E-8</c:v>
                </c:pt>
                <c:pt idx="243">
                  <c:v>3.4695029999999997E-8</c:v>
                </c:pt>
                <c:pt idx="244">
                  <c:v>3.4692519999999998E-8</c:v>
                </c:pt>
                <c:pt idx="245">
                  <c:v>3.4690009999999998E-8</c:v>
                </c:pt>
                <c:pt idx="246">
                  <c:v>3.4687499999999999E-8</c:v>
                </c:pt>
                <c:pt idx="247">
                  <c:v>3.4685000000000003E-8</c:v>
                </c:pt>
                <c:pt idx="248">
                  <c:v>3.46825E-8</c:v>
                </c:pt>
                <c:pt idx="249">
                  <c:v>3.4679999999999997E-8</c:v>
                </c:pt>
                <c:pt idx="250">
                  <c:v>3.4677509999999997E-8</c:v>
                </c:pt>
              </c:numCache>
            </c:numRef>
          </c:yVal>
          <c:smooth val="1"/>
          <c:extLst>
            <c:ext xmlns:c16="http://schemas.microsoft.com/office/drawing/2014/chart" uri="{C3380CC4-5D6E-409C-BE32-E72D297353CC}">
              <c16:uniqueId val="{00000000-4D4C-4B1C-89A4-3D3AFACA9F2D}"/>
            </c:ext>
          </c:extLst>
        </c:ser>
        <c:ser>
          <c:idx val="1"/>
          <c:order val="1"/>
          <c:tx>
            <c:strRef>
              <c:f>marine01!$F$1</c:f>
              <c:strCache>
                <c:ptCount val="1"/>
                <c:pt idx="0">
                  <c:v>Dp(1.87738E-08) </c:v>
                </c:pt>
              </c:strCache>
            </c:strRef>
          </c:tx>
          <c:spPr>
            <a:ln w="12700">
              <a:solidFill>
                <a:srgbClr val="FF00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marine01!$F$2:$F$252</c:f>
              <c:numCache>
                <c:formatCode>0.00E+00</c:formatCode>
                <c:ptCount val="251"/>
                <c:pt idx="0">
                  <c:v>2.350205E-8</c:v>
                </c:pt>
                <c:pt idx="1">
                  <c:v>3.3022609999999999E-8</c:v>
                </c:pt>
                <c:pt idx="2">
                  <c:v>3.326722E-8</c:v>
                </c:pt>
                <c:pt idx="3">
                  <c:v>3.3524720000000001E-8</c:v>
                </c:pt>
                <c:pt idx="4">
                  <c:v>3.3795530000000003E-8</c:v>
                </c:pt>
                <c:pt idx="5">
                  <c:v>3.4080619999999997E-8</c:v>
                </c:pt>
                <c:pt idx="6">
                  <c:v>3.4381219999999999E-8</c:v>
                </c:pt>
                <c:pt idx="7">
                  <c:v>3.4698800000000001E-8</c:v>
                </c:pt>
                <c:pt idx="8">
                  <c:v>3.5035100000000001E-8</c:v>
                </c:pt>
                <c:pt idx="9">
                  <c:v>3.5392129999999999E-8</c:v>
                </c:pt>
                <c:pt idx="10">
                  <c:v>3.5772249999999998E-8</c:v>
                </c:pt>
                <c:pt idx="11">
                  <c:v>3.6178270000000001E-8</c:v>
                </c:pt>
                <c:pt idx="12">
                  <c:v>3.6613490000000002E-8</c:v>
                </c:pt>
                <c:pt idx="13">
                  <c:v>3.7081900000000002E-8</c:v>
                </c:pt>
                <c:pt idx="14">
                  <c:v>3.7588309999999998E-8</c:v>
                </c:pt>
                <c:pt idx="15">
                  <c:v>3.813858E-8</c:v>
                </c:pt>
                <c:pt idx="16">
                  <c:v>3.8739960000000002E-8</c:v>
                </c:pt>
                <c:pt idx="17">
                  <c:v>3.940128E-8</c:v>
                </c:pt>
                <c:pt idx="18">
                  <c:v>4.0133079999999998E-8</c:v>
                </c:pt>
                <c:pt idx="19">
                  <c:v>4.0946199999999999E-8</c:v>
                </c:pt>
                <c:pt idx="20">
                  <c:v>4.1849630000000002E-8</c:v>
                </c:pt>
                <c:pt idx="21">
                  <c:v>4.277642E-8</c:v>
                </c:pt>
                <c:pt idx="22">
                  <c:v>4.3291799999999997E-8</c:v>
                </c:pt>
                <c:pt idx="23">
                  <c:v>4.3623599999999999E-8</c:v>
                </c:pt>
                <c:pt idx="24">
                  <c:v>4.3688320000000003E-8</c:v>
                </c:pt>
                <c:pt idx="25">
                  <c:v>4.3505249999999998E-8</c:v>
                </c:pt>
                <c:pt idx="26">
                  <c:v>4.3190849999999998E-8</c:v>
                </c:pt>
                <c:pt idx="27">
                  <c:v>4.2865650000000002E-8</c:v>
                </c:pt>
                <c:pt idx="28">
                  <c:v>4.2485739999999997E-8</c:v>
                </c:pt>
                <c:pt idx="29">
                  <c:v>4.2159119999999999E-8</c:v>
                </c:pt>
                <c:pt idx="30">
                  <c:v>4.1920250000000001E-8</c:v>
                </c:pt>
                <c:pt idx="31">
                  <c:v>4.1752640000000001E-8</c:v>
                </c:pt>
                <c:pt idx="32">
                  <c:v>4.1632220000000002E-8</c:v>
                </c:pt>
                <c:pt idx="33">
                  <c:v>4.1542359999999998E-8</c:v>
                </c:pt>
                <c:pt idx="34">
                  <c:v>4.1472250000000003E-8</c:v>
                </c:pt>
                <c:pt idx="35">
                  <c:v>4.141509E-8</c:v>
                </c:pt>
                <c:pt idx="36">
                  <c:v>4.1366770000000002E-8</c:v>
                </c:pt>
                <c:pt idx="37">
                  <c:v>4.1324759999999997E-8</c:v>
                </c:pt>
                <c:pt idx="38">
                  <c:v>4.1287470000000002E-8</c:v>
                </c:pt>
                <c:pt idx="39">
                  <c:v>4.1253869999999998E-8</c:v>
                </c:pt>
                <c:pt idx="40">
                  <c:v>4.1223260000000001E-8</c:v>
                </c:pt>
                <c:pt idx="41">
                  <c:v>4.1195150000000001E-8</c:v>
                </c:pt>
                <c:pt idx="42">
                  <c:v>4.1169120000000001E-8</c:v>
                </c:pt>
                <c:pt idx="43">
                  <c:v>4.1144899999999997E-8</c:v>
                </c:pt>
                <c:pt idx="44">
                  <c:v>4.1122250000000003E-8</c:v>
                </c:pt>
                <c:pt idx="45">
                  <c:v>4.1100979999999999E-8</c:v>
                </c:pt>
                <c:pt idx="46">
                  <c:v>4.1080940000000003E-8</c:v>
                </c:pt>
                <c:pt idx="47">
                  <c:v>4.1061980000000001E-8</c:v>
                </c:pt>
                <c:pt idx="48">
                  <c:v>4.1044E-8</c:v>
                </c:pt>
                <c:pt idx="49">
                  <c:v>4.1026900000000002E-8</c:v>
                </c:pt>
                <c:pt idx="50">
                  <c:v>4.1010589999999997E-8</c:v>
                </c:pt>
                <c:pt idx="51">
                  <c:v>4.0995010000000001E-8</c:v>
                </c:pt>
                <c:pt idx="52">
                  <c:v>4.0980079999999999E-8</c:v>
                </c:pt>
                <c:pt idx="53">
                  <c:v>4.0965760000000001E-8</c:v>
                </c:pt>
                <c:pt idx="54">
                  <c:v>4.0951980000000002E-8</c:v>
                </c:pt>
                <c:pt idx="55">
                  <c:v>4.0938719999999997E-8</c:v>
                </c:pt>
                <c:pt idx="56">
                  <c:v>4.0925930000000003E-8</c:v>
                </c:pt>
                <c:pt idx="57">
                  <c:v>4.0913579999999997E-8</c:v>
                </c:pt>
                <c:pt idx="58">
                  <c:v>4.0901640000000002E-8</c:v>
                </c:pt>
                <c:pt idx="59">
                  <c:v>4.089007E-8</c:v>
                </c:pt>
                <c:pt idx="60">
                  <c:v>4.0878849999999997E-8</c:v>
                </c:pt>
                <c:pt idx="61">
                  <c:v>4.0867970000000003E-8</c:v>
                </c:pt>
                <c:pt idx="62">
                  <c:v>4.0857400000000002E-8</c:v>
                </c:pt>
                <c:pt idx="63">
                  <c:v>4.0847109999999997E-8</c:v>
                </c:pt>
                <c:pt idx="64">
                  <c:v>4.0837089999999999E-8</c:v>
                </c:pt>
                <c:pt idx="65">
                  <c:v>4.0827340000000001E-8</c:v>
                </c:pt>
                <c:pt idx="66">
                  <c:v>4.0817819999999998E-8</c:v>
                </c:pt>
                <c:pt idx="67">
                  <c:v>4.0808539999999997E-8</c:v>
                </c:pt>
                <c:pt idx="68">
                  <c:v>4.0799460000000001E-8</c:v>
                </c:pt>
                <c:pt idx="69">
                  <c:v>4.0790589999999999E-8</c:v>
                </c:pt>
                <c:pt idx="70">
                  <c:v>4.0781920000000002E-8</c:v>
                </c:pt>
                <c:pt idx="71">
                  <c:v>4.0773419999999999E-8</c:v>
                </c:pt>
                <c:pt idx="72">
                  <c:v>4.07651E-8</c:v>
                </c:pt>
                <c:pt idx="73">
                  <c:v>4.0756950000000003E-8</c:v>
                </c:pt>
                <c:pt idx="74">
                  <c:v>4.074895E-8</c:v>
                </c:pt>
                <c:pt idx="75">
                  <c:v>4.0741110000000003E-8</c:v>
                </c:pt>
                <c:pt idx="76">
                  <c:v>4.0733410000000003E-8</c:v>
                </c:pt>
                <c:pt idx="77">
                  <c:v>4.0725839999999999E-8</c:v>
                </c:pt>
                <c:pt idx="78">
                  <c:v>4.0718409999999999E-8</c:v>
                </c:pt>
                <c:pt idx="79">
                  <c:v>4.0711099999999999E-8</c:v>
                </c:pt>
                <c:pt idx="80">
                  <c:v>4.0703910000000003E-8</c:v>
                </c:pt>
                <c:pt idx="81">
                  <c:v>4.0696830000000002E-8</c:v>
                </c:pt>
                <c:pt idx="82">
                  <c:v>4.0689859999999997E-8</c:v>
                </c:pt>
                <c:pt idx="83">
                  <c:v>4.0683000000000001E-8</c:v>
                </c:pt>
                <c:pt idx="84">
                  <c:v>4.0676239999999997E-8</c:v>
                </c:pt>
                <c:pt idx="85">
                  <c:v>4.0669579999999998E-8</c:v>
                </c:pt>
                <c:pt idx="86">
                  <c:v>4.0663010000000001E-8</c:v>
                </c:pt>
                <c:pt idx="87">
                  <c:v>4.065653E-8</c:v>
                </c:pt>
                <c:pt idx="88">
                  <c:v>4.0650140000000002E-8</c:v>
                </c:pt>
                <c:pt idx="89">
                  <c:v>4.0643830000000002E-8</c:v>
                </c:pt>
                <c:pt idx="90">
                  <c:v>4.0637600000000001E-8</c:v>
                </c:pt>
                <c:pt idx="91">
                  <c:v>4.0631440000000003E-8</c:v>
                </c:pt>
                <c:pt idx="92">
                  <c:v>4.062537E-8</c:v>
                </c:pt>
                <c:pt idx="93">
                  <c:v>4.0619359999999997E-8</c:v>
                </c:pt>
                <c:pt idx="94">
                  <c:v>4.0613429999999999E-8</c:v>
                </c:pt>
                <c:pt idx="95">
                  <c:v>4.0607560000000001E-8</c:v>
                </c:pt>
                <c:pt idx="96">
                  <c:v>4.0601759999999998E-8</c:v>
                </c:pt>
                <c:pt idx="97">
                  <c:v>4.0596020000000001E-8</c:v>
                </c:pt>
                <c:pt idx="98">
                  <c:v>4.0590339999999997E-8</c:v>
                </c:pt>
                <c:pt idx="99">
                  <c:v>4.0584719999999999E-8</c:v>
                </c:pt>
                <c:pt idx="100">
                  <c:v>4.057916E-8</c:v>
                </c:pt>
                <c:pt idx="101">
                  <c:v>4.0573649999999998E-8</c:v>
                </c:pt>
                <c:pt idx="102">
                  <c:v>4.0568200000000001E-8</c:v>
                </c:pt>
                <c:pt idx="103">
                  <c:v>4.0562790000000003E-8</c:v>
                </c:pt>
                <c:pt idx="104">
                  <c:v>4.0557439999999998E-8</c:v>
                </c:pt>
                <c:pt idx="105">
                  <c:v>4.0552140000000003E-8</c:v>
                </c:pt>
                <c:pt idx="106">
                  <c:v>4.0546880000000001E-8</c:v>
                </c:pt>
                <c:pt idx="107">
                  <c:v>4.0541670000000001E-8</c:v>
                </c:pt>
                <c:pt idx="108">
                  <c:v>4.0536509999999997E-8</c:v>
                </c:pt>
                <c:pt idx="109">
                  <c:v>4.0531389999999999E-8</c:v>
                </c:pt>
                <c:pt idx="110">
                  <c:v>4.0526310000000001E-8</c:v>
                </c:pt>
                <c:pt idx="111">
                  <c:v>4.0521270000000003E-8</c:v>
                </c:pt>
                <c:pt idx="112">
                  <c:v>4.051628E-8</c:v>
                </c:pt>
                <c:pt idx="113">
                  <c:v>4.0511320000000001E-8</c:v>
                </c:pt>
                <c:pt idx="114">
                  <c:v>4.0506400000000001E-8</c:v>
                </c:pt>
                <c:pt idx="115">
                  <c:v>4.050152E-8</c:v>
                </c:pt>
                <c:pt idx="116">
                  <c:v>4.0496670000000003E-8</c:v>
                </c:pt>
                <c:pt idx="117">
                  <c:v>4.0491859999999998E-8</c:v>
                </c:pt>
                <c:pt idx="118">
                  <c:v>4.0487080000000003E-8</c:v>
                </c:pt>
                <c:pt idx="119">
                  <c:v>4.0482340000000001E-8</c:v>
                </c:pt>
                <c:pt idx="120">
                  <c:v>4.0477630000000001E-8</c:v>
                </c:pt>
                <c:pt idx="121">
                  <c:v>4.0472949999999998E-8</c:v>
                </c:pt>
                <c:pt idx="122">
                  <c:v>4.0468299999999998E-8</c:v>
                </c:pt>
                <c:pt idx="123">
                  <c:v>4.0463680000000001E-8</c:v>
                </c:pt>
                <c:pt idx="124">
                  <c:v>4.0459090000000001E-8</c:v>
                </c:pt>
                <c:pt idx="125">
                  <c:v>4.0454530000000003E-8</c:v>
                </c:pt>
                <c:pt idx="126">
                  <c:v>4.0450000000000002E-8</c:v>
                </c:pt>
                <c:pt idx="127">
                  <c:v>4.0445500000000003E-8</c:v>
                </c:pt>
                <c:pt idx="128">
                  <c:v>4.0441019999999998E-8</c:v>
                </c:pt>
                <c:pt idx="129">
                  <c:v>4.0436559999999999E-8</c:v>
                </c:pt>
                <c:pt idx="130">
                  <c:v>4.0432139999999999E-8</c:v>
                </c:pt>
                <c:pt idx="131">
                  <c:v>4.042774E-8</c:v>
                </c:pt>
                <c:pt idx="132">
                  <c:v>4.042336E-8</c:v>
                </c:pt>
                <c:pt idx="133">
                  <c:v>4.0419010000000003E-8</c:v>
                </c:pt>
                <c:pt idx="134">
                  <c:v>4.0414679999999999E-8</c:v>
                </c:pt>
                <c:pt idx="135">
                  <c:v>4.0410379999999998E-8</c:v>
                </c:pt>
                <c:pt idx="136">
                  <c:v>4.040609E-8</c:v>
                </c:pt>
                <c:pt idx="137">
                  <c:v>4.0401829999999999E-8</c:v>
                </c:pt>
                <c:pt idx="138">
                  <c:v>4.0397589999999997E-8</c:v>
                </c:pt>
                <c:pt idx="139">
                  <c:v>4.0393370000000002E-8</c:v>
                </c:pt>
                <c:pt idx="140">
                  <c:v>4.038917E-8</c:v>
                </c:pt>
                <c:pt idx="141">
                  <c:v>4.0384989999999997E-8</c:v>
                </c:pt>
                <c:pt idx="142">
                  <c:v>4.0380830000000001E-8</c:v>
                </c:pt>
                <c:pt idx="143">
                  <c:v>4.0376700000000002E-8</c:v>
                </c:pt>
                <c:pt idx="144">
                  <c:v>4.0372570000000002E-8</c:v>
                </c:pt>
                <c:pt idx="145">
                  <c:v>4.0368469999999999E-8</c:v>
                </c:pt>
                <c:pt idx="146">
                  <c:v>4.0364390000000002E-8</c:v>
                </c:pt>
                <c:pt idx="147">
                  <c:v>4.0360329999999998E-8</c:v>
                </c:pt>
                <c:pt idx="148">
                  <c:v>4.0356279999999997E-8</c:v>
                </c:pt>
                <c:pt idx="149">
                  <c:v>4.0352250000000003E-8</c:v>
                </c:pt>
                <c:pt idx="150">
                  <c:v>4.0348229999999999E-8</c:v>
                </c:pt>
                <c:pt idx="151">
                  <c:v>4.0344239999999998E-8</c:v>
                </c:pt>
                <c:pt idx="152">
                  <c:v>4.0340259999999999E-8</c:v>
                </c:pt>
                <c:pt idx="153">
                  <c:v>4.0336289999999998E-8</c:v>
                </c:pt>
                <c:pt idx="154">
                  <c:v>4.0332340000000003E-8</c:v>
                </c:pt>
                <c:pt idx="155">
                  <c:v>4.0328410000000001E-8</c:v>
                </c:pt>
                <c:pt idx="156">
                  <c:v>4.0324490000000002E-8</c:v>
                </c:pt>
                <c:pt idx="157">
                  <c:v>4.0320590000000003E-8</c:v>
                </c:pt>
                <c:pt idx="158">
                  <c:v>4.03167E-8</c:v>
                </c:pt>
                <c:pt idx="159">
                  <c:v>4.0312820000000001E-8</c:v>
                </c:pt>
                <c:pt idx="160">
                  <c:v>4.0308969999999998E-8</c:v>
                </c:pt>
                <c:pt idx="161">
                  <c:v>4.0305120000000001E-8</c:v>
                </c:pt>
                <c:pt idx="162">
                  <c:v>4.0301289999999998E-8</c:v>
                </c:pt>
                <c:pt idx="163">
                  <c:v>4.0297469999999998E-8</c:v>
                </c:pt>
                <c:pt idx="164">
                  <c:v>4.0293660000000001E-8</c:v>
                </c:pt>
                <c:pt idx="165">
                  <c:v>4.0289869999999997E-8</c:v>
                </c:pt>
                <c:pt idx="166">
                  <c:v>4.0286090000000003E-8</c:v>
                </c:pt>
                <c:pt idx="167">
                  <c:v>4.0282319999999999E-8</c:v>
                </c:pt>
                <c:pt idx="168">
                  <c:v>4.0278559999999998E-8</c:v>
                </c:pt>
                <c:pt idx="169">
                  <c:v>4.0274819999999997E-8</c:v>
                </c:pt>
                <c:pt idx="170">
                  <c:v>4.0271089999999999E-8</c:v>
                </c:pt>
                <c:pt idx="171">
                  <c:v>4.0267369999999998E-8</c:v>
                </c:pt>
                <c:pt idx="172">
                  <c:v>4.026366E-8</c:v>
                </c:pt>
                <c:pt idx="173">
                  <c:v>4.0259959999999998E-8</c:v>
                </c:pt>
                <c:pt idx="174">
                  <c:v>4.0256280000000003E-8</c:v>
                </c:pt>
                <c:pt idx="175">
                  <c:v>4.0252600000000001E-8</c:v>
                </c:pt>
                <c:pt idx="176">
                  <c:v>4.0248939999999999E-8</c:v>
                </c:pt>
                <c:pt idx="177">
                  <c:v>4.0245279999999997E-8</c:v>
                </c:pt>
                <c:pt idx="178">
                  <c:v>4.0241640000000002E-8</c:v>
                </c:pt>
                <c:pt idx="179">
                  <c:v>4.0238010000000003E-8</c:v>
                </c:pt>
                <c:pt idx="180">
                  <c:v>4.023439E-8</c:v>
                </c:pt>
                <c:pt idx="181">
                  <c:v>4.0230780000000001E-8</c:v>
                </c:pt>
                <c:pt idx="182">
                  <c:v>4.0227170000000001E-8</c:v>
                </c:pt>
                <c:pt idx="183">
                  <c:v>4.0223580000000002E-8</c:v>
                </c:pt>
                <c:pt idx="184">
                  <c:v>4.0219999999999999E-8</c:v>
                </c:pt>
                <c:pt idx="185">
                  <c:v>4.0216420000000002E-8</c:v>
                </c:pt>
                <c:pt idx="186">
                  <c:v>4.0212859999999999E-8</c:v>
                </c:pt>
                <c:pt idx="187">
                  <c:v>4.0209300000000003E-8</c:v>
                </c:pt>
                <c:pt idx="188">
                  <c:v>4.0205759999999999E-8</c:v>
                </c:pt>
                <c:pt idx="189">
                  <c:v>4.0202220000000002E-8</c:v>
                </c:pt>
                <c:pt idx="190">
                  <c:v>4.0198690000000002E-8</c:v>
                </c:pt>
                <c:pt idx="191">
                  <c:v>4.0195169999999998E-8</c:v>
                </c:pt>
                <c:pt idx="192">
                  <c:v>4.0191659999999998E-8</c:v>
                </c:pt>
                <c:pt idx="193">
                  <c:v>4.018816E-8</c:v>
                </c:pt>
                <c:pt idx="194">
                  <c:v>4.0184660000000003E-8</c:v>
                </c:pt>
                <c:pt idx="195">
                  <c:v>4.0181170000000002E-8</c:v>
                </c:pt>
                <c:pt idx="196">
                  <c:v>4.0177700000000001E-8</c:v>
                </c:pt>
                <c:pt idx="197">
                  <c:v>4.017423E-8</c:v>
                </c:pt>
                <c:pt idx="198">
                  <c:v>4.0170759999999999E-8</c:v>
                </c:pt>
                <c:pt idx="199">
                  <c:v>4.0167309999999998E-8</c:v>
                </c:pt>
                <c:pt idx="200">
                  <c:v>4.0163860000000003E-8</c:v>
                </c:pt>
                <c:pt idx="201">
                  <c:v>4.0160419999999999E-8</c:v>
                </c:pt>
                <c:pt idx="202">
                  <c:v>4.0156989999999997E-8</c:v>
                </c:pt>
                <c:pt idx="203">
                  <c:v>4.0153569999999999E-8</c:v>
                </c:pt>
                <c:pt idx="204">
                  <c:v>4.015015E-8</c:v>
                </c:pt>
                <c:pt idx="205">
                  <c:v>4.0146739999999999E-8</c:v>
                </c:pt>
                <c:pt idx="206">
                  <c:v>4.0143329999999997E-8</c:v>
                </c:pt>
                <c:pt idx="207">
                  <c:v>4.0139940000000001E-8</c:v>
                </c:pt>
                <c:pt idx="208">
                  <c:v>4.013655E-8</c:v>
                </c:pt>
                <c:pt idx="209">
                  <c:v>4.0133170000000001E-8</c:v>
                </c:pt>
                <c:pt idx="210">
                  <c:v>4.0129790000000002E-8</c:v>
                </c:pt>
                <c:pt idx="211">
                  <c:v>4.012642E-8</c:v>
                </c:pt>
                <c:pt idx="212">
                  <c:v>4.0123060000000001E-8</c:v>
                </c:pt>
                <c:pt idx="213">
                  <c:v>4.0119700000000002E-8</c:v>
                </c:pt>
                <c:pt idx="214">
                  <c:v>4.0116349999999999E-8</c:v>
                </c:pt>
                <c:pt idx="215">
                  <c:v>4.011301E-8</c:v>
                </c:pt>
                <c:pt idx="216">
                  <c:v>4.0109670000000001E-8</c:v>
                </c:pt>
                <c:pt idx="217">
                  <c:v>4.0106339999999998E-8</c:v>
                </c:pt>
                <c:pt idx="218">
                  <c:v>4.0103010000000002E-8</c:v>
                </c:pt>
                <c:pt idx="219">
                  <c:v>4.0099690000000002E-8</c:v>
                </c:pt>
                <c:pt idx="220">
                  <c:v>4.0096379999999999E-8</c:v>
                </c:pt>
                <c:pt idx="221">
                  <c:v>4.0093070000000003E-8</c:v>
                </c:pt>
                <c:pt idx="222">
                  <c:v>4.0089770000000003E-8</c:v>
                </c:pt>
                <c:pt idx="223">
                  <c:v>4.0086469999999997E-8</c:v>
                </c:pt>
                <c:pt idx="224">
                  <c:v>4.008318E-8</c:v>
                </c:pt>
                <c:pt idx="225">
                  <c:v>4.00799E-8</c:v>
                </c:pt>
                <c:pt idx="226">
                  <c:v>4.007662E-8</c:v>
                </c:pt>
                <c:pt idx="227">
                  <c:v>4.0073350000000003E-8</c:v>
                </c:pt>
                <c:pt idx="228">
                  <c:v>4.007008E-8</c:v>
                </c:pt>
                <c:pt idx="229">
                  <c:v>4.0066810000000003E-8</c:v>
                </c:pt>
                <c:pt idx="230">
                  <c:v>4.0063559999999999E-8</c:v>
                </c:pt>
                <c:pt idx="231">
                  <c:v>4.0060299999999999E-8</c:v>
                </c:pt>
                <c:pt idx="232">
                  <c:v>4.0057059999999999E-8</c:v>
                </c:pt>
                <c:pt idx="233">
                  <c:v>4.0053810000000002E-8</c:v>
                </c:pt>
                <c:pt idx="234">
                  <c:v>4.0050579999999998E-8</c:v>
                </c:pt>
                <c:pt idx="235">
                  <c:v>4.0047339999999997E-8</c:v>
                </c:pt>
                <c:pt idx="236">
                  <c:v>4.0044120000000003E-8</c:v>
                </c:pt>
                <c:pt idx="237">
                  <c:v>4.0040889999999999E-8</c:v>
                </c:pt>
                <c:pt idx="238">
                  <c:v>4.0037680000000001E-8</c:v>
                </c:pt>
                <c:pt idx="239">
                  <c:v>4.0034460000000001E-8</c:v>
                </c:pt>
                <c:pt idx="240">
                  <c:v>4.0031250000000003E-8</c:v>
                </c:pt>
                <c:pt idx="241">
                  <c:v>4.0028050000000002E-8</c:v>
                </c:pt>
                <c:pt idx="242">
                  <c:v>4.0024850000000001E-8</c:v>
                </c:pt>
                <c:pt idx="243">
                  <c:v>4.0021659999999997E-8</c:v>
                </c:pt>
                <c:pt idx="244">
                  <c:v>4.0018469999999999E-8</c:v>
                </c:pt>
                <c:pt idx="245">
                  <c:v>4.0015280000000001E-8</c:v>
                </c:pt>
                <c:pt idx="246">
                  <c:v>4.00121E-8</c:v>
                </c:pt>
                <c:pt idx="247">
                  <c:v>4.0008919999999999E-8</c:v>
                </c:pt>
                <c:pt idx="248">
                  <c:v>4.0005750000000001E-8</c:v>
                </c:pt>
                <c:pt idx="249">
                  <c:v>4.0002580000000003E-8</c:v>
                </c:pt>
                <c:pt idx="250">
                  <c:v>3.9999420000000001E-8</c:v>
                </c:pt>
              </c:numCache>
            </c:numRef>
          </c:yVal>
          <c:smooth val="1"/>
          <c:extLst>
            <c:ext xmlns:c16="http://schemas.microsoft.com/office/drawing/2014/chart" uri="{C3380CC4-5D6E-409C-BE32-E72D297353CC}">
              <c16:uniqueId val="{00000001-4D4C-4B1C-89A4-3D3AFACA9F2D}"/>
            </c:ext>
          </c:extLst>
        </c:ser>
        <c:ser>
          <c:idx val="2"/>
          <c:order val="2"/>
          <c:tx>
            <c:strRef>
              <c:f>marine01!$G$1</c:f>
              <c:strCache>
                <c:ptCount val="1"/>
                <c:pt idx="0">
                  <c:v>Dp(2.05930E-08) </c:v>
                </c:pt>
              </c:strCache>
            </c:strRef>
          </c:tx>
          <c:spPr>
            <a:ln w="12700">
              <a:solidFill>
                <a:srgbClr val="FFFF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marine01!$G$2:$G$252</c:f>
              <c:numCache>
                <c:formatCode>0.00E+00</c:formatCode>
                <c:ptCount val="251"/>
                <c:pt idx="0">
                  <c:v>2.668801E-8</c:v>
                </c:pt>
                <c:pt idx="1">
                  <c:v>3.7047630000000003E-8</c:v>
                </c:pt>
                <c:pt idx="2">
                  <c:v>3.7349320000000002E-8</c:v>
                </c:pt>
                <c:pt idx="3">
                  <c:v>3.7667999999999997E-8</c:v>
                </c:pt>
                <c:pt idx="4">
                  <c:v>3.8004400000000002E-8</c:v>
                </c:pt>
                <c:pt idx="5">
                  <c:v>3.8359960000000001E-8</c:v>
                </c:pt>
                <c:pt idx="6">
                  <c:v>3.8736499999999997E-8</c:v>
                </c:pt>
                <c:pt idx="7">
                  <c:v>3.9136230000000001E-8</c:v>
                </c:pt>
                <c:pt idx="8">
                  <c:v>3.9561739999999997E-8</c:v>
                </c:pt>
                <c:pt idx="9">
                  <c:v>4.0016119999999998E-8</c:v>
                </c:pt>
                <c:pt idx="10">
                  <c:v>4.0503040000000002E-8</c:v>
                </c:pt>
                <c:pt idx="11">
                  <c:v>4.1026900000000002E-8</c:v>
                </c:pt>
                <c:pt idx="12">
                  <c:v>4.159304E-8</c:v>
                </c:pt>
                <c:pt idx="13">
                  <c:v>4.2208060000000002E-8</c:v>
                </c:pt>
                <c:pt idx="14">
                  <c:v>4.2880129999999999E-8</c:v>
                </c:pt>
                <c:pt idx="15">
                  <c:v>4.3619589999999998E-8</c:v>
                </c:pt>
                <c:pt idx="16">
                  <c:v>4.443973E-8</c:v>
                </c:pt>
                <c:pt idx="17">
                  <c:v>4.5357790000000001E-8</c:v>
                </c:pt>
                <c:pt idx="18">
                  <c:v>4.639606E-8</c:v>
                </c:pt>
                <c:pt idx="19">
                  <c:v>4.7216640000000003E-8</c:v>
                </c:pt>
                <c:pt idx="20">
                  <c:v>4.8064079999999998E-8</c:v>
                </c:pt>
                <c:pt idx="21">
                  <c:v>4.8835380000000002E-8</c:v>
                </c:pt>
                <c:pt idx="22">
                  <c:v>4.9520290000000003E-8</c:v>
                </c:pt>
                <c:pt idx="23">
                  <c:v>4.9967799999999997E-8</c:v>
                </c:pt>
                <c:pt idx="24">
                  <c:v>5.0055929999999999E-8</c:v>
                </c:pt>
                <c:pt idx="25">
                  <c:v>4.9809059999999999E-8</c:v>
                </c:pt>
                <c:pt idx="26">
                  <c:v>4.9386789999999997E-8</c:v>
                </c:pt>
                <c:pt idx="27">
                  <c:v>4.8952739999999998E-8</c:v>
                </c:pt>
                <c:pt idx="28">
                  <c:v>4.8591170000000003E-8</c:v>
                </c:pt>
                <c:pt idx="29">
                  <c:v>4.8319749999999998E-8</c:v>
                </c:pt>
                <c:pt idx="30">
                  <c:v>4.812524E-8</c:v>
                </c:pt>
                <c:pt idx="31">
                  <c:v>4.7987180000000003E-8</c:v>
                </c:pt>
                <c:pt idx="32">
                  <c:v>4.7887249999999998E-8</c:v>
                </c:pt>
                <c:pt idx="33">
                  <c:v>4.7812300000000001E-8</c:v>
                </c:pt>
                <c:pt idx="34">
                  <c:v>4.7753620000000003E-8</c:v>
                </c:pt>
                <c:pt idx="35">
                  <c:v>4.7705669999999998E-8</c:v>
                </c:pt>
                <c:pt idx="36">
                  <c:v>4.7665060000000003E-8</c:v>
                </c:pt>
                <c:pt idx="37">
                  <c:v>4.7629709999999997E-8</c:v>
                </c:pt>
                <c:pt idx="38">
                  <c:v>4.759829E-8</c:v>
                </c:pt>
                <c:pt idx="39">
                  <c:v>4.7569960000000002E-8</c:v>
                </c:pt>
                <c:pt idx="40">
                  <c:v>4.7544130000000001E-8</c:v>
                </c:pt>
                <c:pt idx="41">
                  <c:v>4.7520390000000003E-8</c:v>
                </c:pt>
                <c:pt idx="42">
                  <c:v>4.7498400000000001E-8</c:v>
                </c:pt>
                <c:pt idx="43">
                  <c:v>4.7477939999999997E-8</c:v>
                </c:pt>
                <c:pt idx="44">
                  <c:v>4.7458799999999997E-8</c:v>
                </c:pt>
                <c:pt idx="45">
                  <c:v>4.7440820000000003E-8</c:v>
                </c:pt>
                <c:pt idx="46">
                  <c:v>4.742387E-8</c:v>
                </c:pt>
                <c:pt idx="47">
                  <c:v>4.7407839999999999E-8</c:v>
                </c:pt>
                <c:pt idx="48">
                  <c:v>4.7392650000000001E-8</c:v>
                </c:pt>
                <c:pt idx="49">
                  <c:v>4.7378189999999997E-8</c:v>
                </c:pt>
                <c:pt idx="50">
                  <c:v>4.7364409999999998E-8</c:v>
                </c:pt>
                <c:pt idx="51">
                  <c:v>4.7351240000000002E-8</c:v>
                </c:pt>
                <c:pt idx="52">
                  <c:v>4.7338629999999999E-8</c:v>
                </c:pt>
                <c:pt idx="53">
                  <c:v>4.732653E-8</c:v>
                </c:pt>
                <c:pt idx="54">
                  <c:v>4.7314899999999998E-8</c:v>
                </c:pt>
                <c:pt idx="55">
                  <c:v>4.7303709999999998E-8</c:v>
                </c:pt>
                <c:pt idx="56">
                  <c:v>4.729292E-8</c:v>
                </c:pt>
                <c:pt idx="57">
                  <c:v>4.72825E-8</c:v>
                </c:pt>
                <c:pt idx="58">
                  <c:v>4.7272429999999999E-8</c:v>
                </c:pt>
                <c:pt idx="59">
                  <c:v>4.7262680000000002E-8</c:v>
                </c:pt>
                <c:pt idx="60">
                  <c:v>4.725323E-8</c:v>
                </c:pt>
                <c:pt idx="61">
                  <c:v>4.7244069999999999E-8</c:v>
                </c:pt>
                <c:pt idx="62">
                  <c:v>4.7235159999999997E-8</c:v>
                </c:pt>
                <c:pt idx="63">
                  <c:v>4.7226509999999999E-8</c:v>
                </c:pt>
                <c:pt idx="64">
                  <c:v>4.7218079999999999E-8</c:v>
                </c:pt>
                <c:pt idx="65">
                  <c:v>4.7209879999999999E-8</c:v>
                </c:pt>
                <c:pt idx="66">
                  <c:v>4.7201880000000003E-8</c:v>
                </c:pt>
                <c:pt idx="67">
                  <c:v>4.7194079999999998E-8</c:v>
                </c:pt>
                <c:pt idx="68">
                  <c:v>4.7186470000000001E-8</c:v>
                </c:pt>
                <c:pt idx="69">
                  <c:v>4.7179020000000002E-8</c:v>
                </c:pt>
                <c:pt idx="70">
                  <c:v>4.7171739999999997E-8</c:v>
                </c:pt>
                <c:pt idx="71">
                  <c:v>4.7164619999999997E-8</c:v>
                </c:pt>
                <c:pt idx="72">
                  <c:v>4.7157649999999999E-8</c:v>
                </c:pt>
                <c:pt idx="73">
                  <c:v>4.7150819999999999E-8</c:v>
                </c:pt>
                <c:pt idx="74">
                  <c:v>4.7144129999999997E-8</c:v>
                </c:pt>
                <c:pt idx="75">
                  <c:v>4.713756E-8</c:v>
                </c:pt>
                <c:pt idx="76">
                  <c:v>4.7131119999999999E-8</c:v>
                </c:pt>
                <c:pt idx="77">
                  <c:v>4.7124800000000003E-8</c:v>
                </c:pt>
                <c:pt idx="78">
                  <c:v>4.7118590000000002E-8</c:v>
                </c:pt>
                <c:pt idx="79">
                  <c:v>4.7112479999999999E-8</c:v>
                </c:pt>
                <c:pt idx="80">
                  <c:v>4.7106479999999999E-8</c:v>
                </c:pt>
                <c:pt idx="81">
                  <c:v>4.7100570000000001E-8</c:v>
                </c:pt>
                <c:pt idx="82">
                  <c:v>4.7094760000000002E-8</c:v>
                </c:pt>
                <c:pt idx="83">
                  <c:v>4.7089039999999999E-8</c:v>
                </c:pt>
                <c:pt idx="84">
                  <c:v>4.7083409999999997E-8</c:v>
                </c:pt>
                <c:pt idx="85">
                  <c:v>4.7077860000000001E-8</c:v>
                </c:pt>
                <c:pt idx="86">
                  <c:v>4.7072389999999998E-8</c:v>
                </c:pt>
                <c:pt idx="87">
                  <c:v>4.7067000000000001E-8</c:v>
                </c:pt>
                <c:pt idx="88">
                  <c:v>4.7061679999999999E-8</c:v>
                </c:pt>
                <c:pt idx="89">
                  <c:v>4.7056429999999999E-8</c:v>
                </c:pt>
                <c:pt idx="90">
                  <c:v>4.7051259999999999E-8</c:v>
                </c:pt>
                <c:pt idx="91">
                  <c:v>4.7046140000000001E-8</c:v>
                </c:pt>
                <c:pt idx="92">
                  <c:v>4.7041100000000003E-8</c:v>
                </c:pt>
                <c:pt idx="93">
                  <c:v>4.703611E-8</c:v>
                </c:pt>
                <c:pt idx="94">
                  <c:v>4.703119E-8</c:v>
                </c:pt>
                <c:pt idx="95">
                  <c:v>4.702633E-8</c:v>
                </c:pt>
                <c:pt idx="96">
                  <c:v>4.7021520000000002E-8</c:v>
                </c:pt>
                <c:pt idx="97">
                  <c:v>4.701676E-8</c:v>
                </c:pt>
                <c:pt idx="98">
                  <c:v>4.7012059999999997E-8</c:v>
                </c:pt>
                <c:pt idx="99">
                  <c:v>4.70074E-8</c:v>
                </c:pt>
                <c:pt idx="100">
                  <c:v>4.7002800000000003E-8</c:v>
                </c:pt>
                <c:pt idx="101">
                  <c:v>4.6998239999999999E-8</c:v>
                </c:pt>
                <c:pt idx="102">
                  <c:v>4.6993729999999997E-8</c:v>
                </c:pt>
                <c:pt idx="103">
                  <c:v>4.6989269999999998E-8</c:v>
                </c:pt>
                <c:pt idx="104">
                  <c:v>4.6984849999999999E-8</c:v>
                </c:pt>
                <c:pt idx="105">
                  <c:v>4.6980460000000002E-8</c:v>
                </c:pt>
                <c:pt idx="106">
                  <c:v>4.6976129999999998E-8</c:v>
                </c:pt>
                <c:pt idx="107">
                  <c:v>4.6971829999999997E-8</c:v>
                </c:pt>
                <c:pt idx="108">
                  <c:v>4.6967559999999999E-8</c:v>
                </c:pt>
                <c:pt idx="109">
                  <c:v>4.6963339999999998E-8</c:v>
                </c:pt>
                <c:pt idx="110">
                  <c:v>4.6959160000000002E-8</c:v>
                </c:pt>
                <c:pt idx="111">
                  <c:v>4.6954999999999999E-8</c:v>
                </c:pt>
                <c:pt idx="112">
                  <c:v>4.6950889999999999E-8</c:v>
                </c:pt>
                <c:pt idx="113">
                  <c:v>4.6946799999999999E-8</c:v>
                </c:pt>
                <c:pt idx="114">
                  <c:v>4.6942749999999999E-8</c:v>
                </c:pt>
                <c:pt idx="115">
                  <c:v>4.6938739999999997E-8</c:v>
                </c:pt>
                <c:pt idx="116">
                  <c:v>4.6934750000000003E-8</c:v>
                </c:pt>
                <c:pt idx="117">
                  <c:v>4.6930789999999998E-8</c:v>
                </c:pt>
                <c:pt idx="118">
                  <c:v>4.6926860000000002E-8</c:v>
                </c:pt>
                <c:pt idx="119">
                  <c:v>4.6922960000000003E-8</c:v>
                </c:pt>
                <c:pt idx="120">
                  <c:v>4.691909E-8</c:v>
                </c:pt>
                <c:pt idx="121">
                  <c:v>4.6915250000000001E-8</c:v>
                </c:pt>
                <c:pt idx="122">
                  <c:v>4.691143E-8</c:v>
                </c:pt>
                <c:pt idx="123">
                  <c:v>4.690763E-8</c:v>
                </c:pt>
                <c:pt idx="124">
                  <c:v>4.6903869999999999E-8</c:v>
                </c:pt>
                <c:pt idx="125">
                  <c:v>4.6900129999999998E-8</c:v>
                </c:pt>
                <c:pt idx="126">
                  <c:v>4.6896409999999997E-8</c:v>
                </c:pt>
                <c:pt idx="127">
                  <c:v>4.6892710000000002E-8</c:v>
                </c:pt>
                <c:pt idx="128">
                  <c:v>4.6889039999999997E-8</c:v>
                </c:pt>
                <c:pt idx="129">
                  <c:v>4.6885389999999998E-8</c:v>
                </c:pt>
                <c:pt idx="130">
                  <c:v>4.6881770000000002E-8</c:v>
                </c:pt>
                <c:pt idx="131">
                  <c:v>4.6878160000000003E-8</c:v>
                </c:pt>
                <c:pt idx="132">
                  <c:v>4.687458E-8</c:v>
                </c:pt>
                <c:pt idx="133">
                  <c:v>4.6869980000000002E-8</c:v>
                </c:pt>
                <c:pt idx="134">
                  <c:v>4.6863839999999997E-8</c:v>
                </c:pt>
                <c:pt idx="135">
                  <c:v>4.6858080000000001E-8</c:v>
                </c:pt>
                <c:pt idx="136">
                  <c:v>4.6852339999999997E-8</c:v>
                </c:pt>
                <c:pt idx="137">
                  <c:v>4.684664E-8</c:v>
                </c:pt>
                <c:pt idx="138">
                  <c:v>4.6840969999999999E-8</c:v>
                </c:pt>
                <c:pt idx="139">
                  <c:v>4.6835339999999998E-8</c:v>
                </c:pt>
                <c:pt idx="140">
                  <c:v>4.6829730000000003E-8</c:v>
                </c:pt>
                <c:pt idx="141">
                  <c:v>4.6824149999999998E-8</c:v>
                </c:pt>
                <c:pt idx="142">
                  <c:v>4.6818609999999999E-8</c:v>
                </c:pt>
                <c:pt idx="143">
                  <c:v>4.6813089999999999E-8</c:v>
                </c:pt>
                <c:pt idx="144">
                  <c:v>4.6807600000000003E-8</c:v>
                </c:pt>
                <c:pt idx="145">
                  <c:v>4.6802140000000003E-8</c:v>
                </c:pt>
                <c:pt idx="146">
                  <c:v>4.6796700000000002E-8</c:v>
                </c:pt>
                <c:pt idx="147">
                  <c:v>4.6791289999999998E-8</c:v>
                </c:pt>
                <c:pt idx="148">
                  <c:v>4.6785909999999997E-8</c:v>
                </c:pt>
                <c:pt idx="149">
                  <c:v>4.6780550000000003E-8</c:v>
                </c:pt>
                <c:pt idx="150">
                  <c:v>4.6775219999999998E-8</c:v>
                </c:pt>
                <c:pt idx="151">
                  <c:v>4.6769909999999999E-8</c:v>
                </c:pt>
                <c:pt idx="152">
                  <c:v>4.6764629999999997E-8</c:v>
                </c:pt>
                <c:pt idx="153">
                  <c:v>4.6759359999999998E-8</c:v>
                </c:pt>
                <c:pt idx="154">
                  <c:v>4.6754129999999998E-8</c:v>
                </c:pt>
                <c:pt idx="155">
                  <c:v>4.6748910000000002E-8</c:v>
                </c:pt>
                <c:pt idx="156">
                  <c:v>4.6743720000000002E-8</c:v>
                </c:pt>
                <c:pt idx="157">
                  <c:v>4.6738550000000001E-8</c:v>
                </c:pt>
                <c:pt idx="158">
                  <c:v>4.6733400000000001E-8</c:v>
                </c:pt>
                <c:pt idx="159">
                  <c:v>4.672827E-8</c:v>
                </c:pt>
                <c:pt idx="160">
                  <c:v>4.6723170000000002E-8</c:v>
                </c:pt>
                <c:pt idx="161">
                  <c:v>4.6718080000000001E-8</c:v>
                </c:pt>
                <c:pt idx="162">
                  <c:v>4.6713009999999999E-8</c:v>
                </c:pt>
                <c:pt idx="163">
                  <c:v>4.6707970000000001E-8</c:v>
                </c:pt>
                <c:pt idx="164">
                  <c:v>4.6702939999999999E-8</c:v>
                </c:pt>
                <c:pt idx="165">
                  <c:v>4.6697930000000003E-8</c:v>
                </c:pt>
                <c:pt idx="166">
                  <c:v>4.6692940000000001E-8</c:v>
                </c:pt>
                <c:pt idx="167">
                  <c:v>4.6687980000000001E-8</c:v>
                </c:pt>
                <c:pt idx="168">
                  <c:v>4.6683020000000002E-8</c:v>
                </c:pt>
                <c:pt idx="169">
                  <c:v>4.6678089999999998E-8</c:v>
                </c:pt>
                <c:pt idx="170">
                  <c:v>4.6673169999999998E-8</c:v>
                </c:pt>
                <c:pt idx="171">
                  <c:v>4.6668269999999998E-8</c:v>
                </c:pt>
                <c:pt idx="172">
                  <c:v>4.6663389999999998E-8</c:v>
                </c:pt>
                <c:pt idx="173">
                  <c:v>4.665852E-8</c:v>
                </c:pt>
                <c:pt idx="174">
                  <c:v>4.6653670000000003E-8</c:v>
                </c:pt>
                <c:pt idx="175">
                  <c:v>4.6648839999999998E-8</c:v>
                </c:pt>
                <c:pt idx="176">
                  <c:v>4.6644019999999997E-8</c:v>
                </c:pt>
                <c:pt idx="177">
                  <c:v>4.6639220000000002E-8</c:v>
                </c:pt>
                <c:pt idx="178">
                  <c:v>4.6634440000000001E-8</c:v>
                </c:pt>
                <c:pt idx="179">
                  <c:v>4.6629659999999999E-8</c:v>
                </c:pt>
                <c:pt idx="180">
                  <c:v>4.662491E-8</c:v>
                </c:pt>
                <c:pt idx="181">
                  <c:v>4.6620169999999998E-8</c:v>
                </c:pt>
                <c:pt idx="182">
                  <c:v>4.6615439999999999E-8</c:v>
                </c:pt>
                <c:pt idx="183">
                  <c:v>4.661073E-8</c:v>
                </c:pt>
                <c:pt idx="184">
                  <c:v>4.6606029999999997E-8</c:v>
                </c:pt>
                <c:pt idx="185">
                  <c:v>4.6601350000000001E-8</c:v>
                </c:pt>
                <c:pt idx="186">
                  <c:v>4.6596680000000001E-8</c:v>
                </c:pt>
                <c:pt idx="187">
                  <c:v>4.6592019999999998E-8</c:v>
                </c:pt>
                <c:pt idx="188">
                  <c:v>4.6587380000000001E-8</c:v>
                </c:pt>
                <c:pt idx="189">
                  <c:v>4.6582750000000001E-8</c:v>
                </c:pt>
                <c:pt idx="190">
                  <c:v>4.6578129999999997E-8</c:v>
                </c:pt>
                <c:pt idx="191">
                  <c:v>4.6573520000000003E-8</c:v>
                </c:pt>
                <c:pt idx="192">
                  <c:v>4.6568930000000002E-8</c:v>
                </c:pt>
                <c:pt idx="193">
                  <c:v>4.6564349999999998E-8</c:v>
                </c:pt>
                <c:pt idx="194">
                  <c:v>4.6559779999999997E-8</c:v>
                </c:pt>
                <c:pt idx="195">
                  <c:v>4.6555230000000003E-8</c:v>
                </c:pt>
                <c:pt idx="196">
                  <c:v>4.6550689999999998E-8</c:v>
                </c:pt>
                <c:pt idx="197">
                  <c:v>4.6546159999999997E-8</c:v>
                </c:pt>
                <c:pt idx="198">
                  <c:v>4.6541630000000002E-8</c:v>
                </c:pt>
                <c:pt idx="199">
                  <c:v>4.653712E-8</c:v>
                </c:pt>
                <c:pt idx="200">
                  <c:v>4.6532629999999998E-8</c:v>
                </c:pt>
                <c:pt idx="201">
                  <c:v>4.6528140000000003E-8</c:v>
                </c:pt>
                <c:pt idx="202">
                  <c:v>4.6523670000000001E-8</c:v>
                </c:pt>
                <c:pt idx="203">
                  <c:v>4.6519199999999999E-8</c:v>
                </c:pt>
                <c:pt idx="204">
                  <c:v>4.6514750000000003E-8</c:v>
                </c:pt>
                <c:pt idx="205">
                  <c:v>4.6510300000000001E-8</c:v>
                </c:pt>
                <c:pt idx="206">
                  <c:v>4.6505869999999998E-8</c:v>
                </c:pt>
                <c:pt idx="207">
                  <c:v>4.6501449999999998E-8</c:v>
                </c:pt>
                <c:pt idx="208">
                  <c:v>4.6497029999999999E-8</c:v>
                </c:pt>
                <c:pt idx="209">
                  <c:v>4.6492629999999999E-8</c:v>
                </c:pt>
                <c:pt idx="210">
                  <c:v>4.6488240000000003E-8</c:v>
                </c:pt>
                <c:pt idx="211">
                  <c:v>4.6483860000000003E-8</c:v>
                </c:pt>
                <c:pt idx="212">
                  <c:v>4.6479480000000003E-8</c:v>
                </c:pt>
                <c:pt idx="213">
                  <c:v>4.6475120000000003E-8</c:v>
                </c:pt>
                <c:pt idx="214">
                  <c:v>4.6470769999999999E-8</c:v>
                </c:pt>
                <c:pt idx="215">
                  <c:v>4.6466420000000002E-8</c:v>
                </c:pt>
                <c:pt idx="216">
                  <c:v>4.6462089999999998E-8</c:v>
                </c:pt>
                <c:pt idx="217">
                  <c:v>4.6457760000000001E-8</c:v>
                </c:pt>
                <c:pt idx="218">
                  <c:v>4.645344E-8</c:v>
                </c:pt>
                <c:pt idx="219">
                  <c:v>4.6449130000000003E-8</c:v>
                </c:pt>
                <c:pt idx="220">
                  <c:v>4.6444830000000002E-8</c:v>
                </c:pt>
                <c:pt idx="221">
                  <c:v>4.6440539999999998E-8</c:v>
                </c:pt>
                <c:pt idx="222">
                  <c:v>4.6436260000000003E-8</c:v>
                </c:pt>
                <c:pt idx="223">
                  <c:v>4.6431980000000002E-8</c:v>
                </c:pt>
                <c:pt idx="224">
                  <c:v>4.6427720000000001E-8</c:v>
                </c:pt>
                <c:pt idx="225">
                  <c:v>4.6423459999999999E-8</c:v>
                </c:pt>
                <c:pt idx="226">
                  <c:v>4.6419210000000001E-8</c:v>
                </c:pt>
                <c:pt idx="227">
                  <c:v>4.6414960000000003E-8</c:v>
                </c:pt>
                <c:pt idx="228">
                  <c:v>4.6410729999999998E-8</c:v>
                </c:pt>
                <c:pt idx="229">
                  <c:v>4.6406510000000003E-8</c:v>
                </c:pt>
                <c:pt idx="230">
                  <c:v>4.6402290000000001E-8</c:v>
                </c:pt>
                <c:pt idx="231">
                  <c:v>4.6398080000000002E-8</c:v>
                </c:pt>
                <c:pt idx="232">
                  <c:v>4.6393870000000003E-8</c:v>
                </c:pt>
                <c:pt idx="233">
                  <c:v>4.6389679999999998E-8</c:v>
                </c:pt>
                <c:pt idx="234">
                  <c:v>4.6385489999999999E-8</c:v>
                </c:pt>
                <c:pt idx="235">
                  <c:v>4.6381310000000003E-8</c:v>
                </c:pt>
                <c:pt idx="236">
                  <c:v>4.6377130000000001E-8</c:v>
                </c:pt>
                <c:pt idx="237">
                  <c:v>4.6372969999999998E-8</c:v>
                </c:pt>
                <c:pt idx="238">
                  <c:v>4.6368810000000002E-8</c:v>
                </c:pt>
                <c:pt idx="239">
                  <c:v>4.6364660000000003E-8</c:v>
                </c:pt>
                <c:pt idx="240">
                  <c:v>4.6360509999999997E-8</c:v>
                </c:pt>
                <c:pt idx="241">
                  <c:v>4.635637E-8</c:v>
                </c:pt>
                <c:pt idx="242">
                  <c:v>4.6352240000000001E-8</c:v>
                </c:pt>
                <c:pt idx="243">
                  <c:v>4.6348110000000001E-8</c:v>
                </c:pt>
                <c:pt idx="244">
                  <c:v>4.6344000000000001E-8</c:v>
                </c:pt>
                <c:pt idx="245">
                  <c:v>4.6339890000000001E-8</c:v>
                </c:pt>
                <c:pt idx="246">
                  <c:v>4.6335780000000001E-8</c:v>
                </c:pt>
                <c:pt idx="247">
                  <c:v>4.6331679999999998E-8</c:v>
                </c:pt>
                <c:pt idx="248">
                  <c:v>4.6327589999999998E-8</c:v>
                </c:pt>
                <c:pt idx="249">
                  <c:v>4.6323499999999998E-8</c:v>
                </c:pt>
                <c:pt idx="250">
                  <c:v>4.6319420000000001E-8</c:v>
                </c:pt>
              </c:numCache>
            </c:numRef>
          </c:yVal>
          <c:smooth val="1"/>
          <c:extLst>
            <c:ext xmlns:c16="http://schemas.microsoft.com/office/drawing/2014/chart" uri="{C3380CC4-5D6E-409C-BE32-E72D297353CC}">
              <c16:uniqueId val="{00000002-4D4C-4B1C-89A4-3D3AFACA9F2D}"/>
            </c:ext>
          </c:extLst>
        </c:ser>
        <c:ser>
          <c:idx val="3"/>
          <c:order val="3"/>
          <c:tx>
            <c:strRef>
              <c:f>marine01!$H$1</c:f>
              <c:strCache>
                <c:ptCount val="1"/>
                <c:pt idx="0">
                  <c:v>Dp(2.25885E-08) </c:v>
                </c:pt>
              </c:strCache>
            </c:strRef>
          </c:tx>
          <c:spPr>
            <a:ln w="12700">
              <a:solidFill>
                <a:srgbClr val="00FF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marine01!$H$2:$H$252</c:f>
              <c:numCache>
                <c:formatCode>0.00E+00</c:formatCode>
                <c:ptCount val="251"/>
                <c:pt idx="0">
                  <c:v>3.0271500000000001E-8</c:v>
                </c:pt>
                <c:pt idx="1">
                  <c:v>4.154E-8</c:v>
                </c:pt>
                <c:pt idx="2">
                  <c:v>4.1909839999999998E-8</c:v>
                </c:pt>
                <c:pt idx="3">
                  <c:v>4.2301859999999999E-8</c:v>
                </c:pt>
                <c:pt idx="4">
                  <c:v>4.2717229999999998E-8</c:v>
                </c:pt>
                <c:pt idx="5">
                  <c:v>4.3158049999999998E-8</c:v>
                </c:pt>
                <c:pt idx="6">
                  <c:v>4.3627010000000001E-8</c:v>
                </c:pt>
                <c:pt idx="7">
                  <c:v>4.4127310000000002E-8</c:v>
                </c:pt>
                <c:pt idx="8">
                  <c:v>4.4662820000000003E-8</c:v>
                </c:pt>
                <c:pt idx="9">
                  <c:v>4.5238180000000002E-8</c:v>
                </c:pt>
                <c:pt idx="10">
                  <c:v>4.5859000000000001E-8</c:v>
                </c:pt>
                <c:pt idx="11">
                  <c:v>4.6532149999999998E-8</c:v>
                </c:pt>
                <c:pt idx="12">
                  <c:v>4.7266159999999999E-8</c:v>
                </c:pt>
                <c:pt idx="13">
                  <c:v>4.8071810000000001E-8</c:v>
                </c:pt>
                <c:pt idx="14">
                  <c:v>4.8962929999999997E-8</c:v>
                </c:pt>
                <c:pt idx="15">
                  <c:v>4.9957669999999997E-8</c:v>
                </c:pt>
                <c:pt idx="16">
                  <c:v>5.1080519999999998E-8</c:v>
                </c:pt>
                <c:pt idx="17">
                  <c:v>5.2003900000000002E-8</c:v>
                </c:pt>
                <c:pt idx="18">
                  <c:v>5.2870390000000002E-8</c:v>
                </c:pt>
                <c:pt idx="19">
                  <c:v>5.3805640000000003E-8</c:v>
                </c:pt>
                <c:pt idx="20">
                  <c:v>5.4808600000000003E-8</c:v>
                </c:pt>
                <c:pt idx="21">
                  <c:v>5.5832E-8</c:v>
                </c:pt>
                <c:pt idx="22">
                  <c:v>5.6752530000000001E-8</c:v>
                </c:pt>
                <c:pt idx="23">
                  <c:v>5.7360740000000003E-8</c:v>
                </c:pt>
                <c:pt idx="24">
                  <c:v>5.748182E-8</c:v>
                </c:pt>
                <c:pt idx="25">
                  <c:v>5.714612E-8</c:v>
                </c:pt>
                <c:pt idx="26">
                  <c:v>5.6574879999999997E-8</c:v>
                </c:pt>
                <c:pt idx="27">
                  <c:v>5.5992140000000001E-8</c:v>
                </c:pt>
                <c:pt idx="28">
                  <c:v>5.5510110000000001E-8</c:v>
                </c:pt>
                <c:pt idx="29">
                  <c:v>5.5150259999999998E-8</c:v>
                </c:pt>
                <c:pt idx="30">
                  <c:v>5.4893480000000001E-8</c:v>
                </c:pt>
                <c:pt idx="31">
                  <c:v>5.4711809999999999E-8</c:v>
                </c:pt>
                <c:pt idx="32">
                  <c:v>5.4580640000000002E-8</c:v>
                </c:pt>
                <c:pt idx="33">
                  <c:v>5.4482490000000002E-8</c:v>
                </c:pt>
                <c:pt idx="34">
                  <c:v>5.44058E-8</c:v>
                </c:pt>
                <c:pt idx="35">
                  <c:v>5.4343249999999999E-8</c:v>
                </c:pt>
                <c:pt idx="36">
                  <c:v>5.4290360000000001E-8</c:v>
                </c:pt>
                <c:pt idx="37">
                  <c:v>5.4244380000000001E-8</c:v>
                </c:pt>
                <c:pt idx="38">
                  <c:v>5.4203570000000002E-8</c:v>
                </c:pt>
                <c:pt idx="39">
                  <c:v>5.4166830000000003E-8</c:v>
                </c:pt>
                <c:pt idx="40">
                  <c:v>5.4133369999999998E-8</c:v>
                </c:pt>
                <c:pt idx="41">
                  <c:v>5.4102669999999999E-8</c:v>
                </c:pt>
                <c:pt idx="42">
                  <c:v>5.4074249999999999E-8</c:v>
                </c:pt>
                <c:pt idx="43">
                  <c:v>5.4047839999999997E-8</c:v>
                </c:pt>
                <c:pt idx="44">
                  <c:v>5.4023159999999998E-8</c:v>
                </c:pt>
                <c:pt idx="45">
                  <c:v>5.4E-8</c:v>
                </c:pt>
                <c:pt idx="46">
                  <c:v>5.39782E-8</c:v>
                </c:pt>
                <c:pt idx="47">
                  <c:v>5.3957610000000001E-8</c:v>
                </c:pt>
                <c:pt idx="48">
                  <c:v>5.3938100000000002E-8</c:v>
                </c:pt>
                <c:pt idx="49">
                  <c:v>5.3919560000000001E-8</c:v>
                </c:pt>
                <c:pt idx="50">
                  <c:v>5.390191E-8</c:v>
                </c:pt>
                <c:pt idx="51">
                  <c:v>5.3885060000000002E-8</c:v>
                </c:pt>
                <c:pt idx="52">
                  <c:v>5.3868930000000002E-8</c:v>
                </c:pt>
                <c:pt idx="53">
                  <c:v>5.385348E-8</c:v>
                </c:pt>
                <c:pt idx="54">
                  <c:v>5.3838649999999998E-8</c:v>
                </c:pt>
                <c:pt idx="55">
                  <c:v>5.3824380000000001E-8</c:v>
                </c:pt>
                <c:pt idx="56">
                  <c:v>5.3810640000000002E-8</c:v>
                </c:pt>
                <c:pt idx="57">
                  <c:v>5.3797379999999997E-8</c:v>
                </c:pt>
                <c:pt idx="58">
                  <c:v>5.3784590000000003E-8</c:v>
                </c:pt>
                <c:pt idx="59">
                  <c:v>5.3772210000000001E-8</c:v>
                </c:pt>
                <c:pt idx="60">
                  <c:v>5.3760219999999997E-8</c:v>
                </c:pt>
                <c:pt idx="61">
                  <c:v>5.3748599999999999E-8</c:v>
                </c:pt>
                <c:pt idx="62">
                  <c:v>5.3737329999999999E-8</c:v>
                </c:pt>
                <c:pt idx="63">
                  <c:v>5.3726380000000003E-8</c:v>
                </c:pt>
                <c:pt idx="64">
                  <c:v>5.3715730000000003E-8</c:v>
                </c:pt>
                <c:pt idx="65">
                  <c:v>5.3705379999999999E-8</c:v>
                </c:pt>
                <c:pt idx="66">
                  <c:v>5.3695289999999999E-8</c:v>
                </c:pt>
                <c:pt idx="67">
                  <c:v>5.3685449999999998E-8</c:v>
                </c:pt>
                <c:pt idx="68">
                  <c:v>5.3675859999999999E-8</c:v>
                </c:pt>
                <c:pt idx="69">
                  <c:v>5.3666490000000003E-8</c:v>
                </c:pt>
                <c:pt idx="70">
                  <c:v>5.3657339999999998E-8</c:v>
                </c:pt>
                <c:pt idx="71">
                  <c:v>5.36484E-8</c:v>
                </c:pt>
                <c:pt idx="72">
                  <c:v>5.3639649999999997E-8</c:v>
                </c:pt>
                <c:pt idx="73">
                  <c:v>5.3631079999999998E-8</c:v>
                </c:pt>
                <c:pt idx="74">
                  <c:v>5.3622689999999997E-8</c:v>
                </c:pt>
                <c:pt idx="75">
                  <c:v>5.361448E-8</c:v>
                </c:pt>
                <c:pt idx="76">
                  <c:v>5.3606419999999999E-8</c:v>
                </c:pt>
                <c:pt idx="77">
                  <c:v>5.3598509999999998E-8</c:v>
                </c:pt>
                <c:pt idx="78">
                  <c:v>5.359075E-8</c:v>
                </c:pt>
                <c:pt idx="79">
                  <c:v>5.3583129999999999E-8</c:v>
                </c:pt>
                <c:pt idx="80">
                  <c:v>5.357564E-8</c:v>
                </c:pt>
                <c:pt idx="81">
                  <c:v>5.3568279999999997E-8</c:v>
                </c:pt>
                <c:pt idx="82">
                  <c:v>5.3561039999999999E-8</c:v>
                </c:pt>
                <c:pt idx="83">
                  <c:v>5.3553930000000002E-8</c:v>
                </c:pt>
                <c:pt idx="84">
                  <c:v>5.3546919999999997E-8</c:v>
                </c:pt>
                <c:pt idx="85">
                  <c:v>5.3540029999999998E-8</c:v>
                </c:pt>
                <c:pt idx="86">
                  <c:v>5.3533239999999997E-8</c:v>
                </c:pt>
                <c:pt idx="87">
                  <c:v>5.3526550000000002E-8</c:v>
                </c:pt>
                <c:pt idx="88">
                  <c:v>5.3519950000000003E-8</c:v>
                </c:pt>
                <c:pt idx="89">
                  <c:v>5.3513450000000002E-8</c:v>
                </c:pt>
                <c:pt idx="90">
                  <c:v>5.3507039999999997E-8</c:v>
                </c:pt>
                <c:pt idx="91">
                  <c:v>5.3500720000000001E-8</c:v>
                </c:pt>
                <c:pt idx="92">
                  <c:v>5.3494480000000003E-8</c:v>
                </c:pt>
                <c:pt idx="93">
                  <c:v>5.3488319999999998E-8</c:v>
                </c:pt>
                <c:pt idx="94">
                  <c:v>5.3482239999999999E-8</c:v>
                </c:pt>
                <c:pt idx="95">
                  <c:v>5.3476239999999999E-8</c:v>
                </c:pt>
                <c:pt idx="96">
                  <c:v>5.3470310000000001E-8</c:v>
                </c:pt>
                <c:pt idx="97">
                  <c:v>5.3464449999999999E-8</c:v>
                </c:pt>
                <c:pt idx="98">
                  <c:v>5.345866E-8</c:v>
                </c:pt>
                <c:pt idx="99">
                  <c:v>5.345293E-8</c:v>
                </c:pt>
                <c:pt idx="100">
                  <c:v>5.3447270000000002E-8</c:v>
                </c:pt>
                <c:pt idx="101">
                  <c:v>5.3441660000000001E-8</c:v>
                </c:pt>
                <c:pt idx="102">
                  <c:v>5.3436129999999998E-8</c:v>
                </c:pt>
                <c:pt idx="103">
                  <c:v>5.3430640000000002E-8</c:v>
                </c:pt>
                <c:pt idx="104">
                  <c:v>5.3425220000000001E-8</c:v>
                </c:pt>
                <c:pt idx="105">
                  <c:v>5.341984E-8</c:v>
                </c:pt>
                <c:pt idx="106">
                  <c:v>5.3414530000000001E-8</c:v>
                </c:pt>
                <c:pt idx="107">
                  <c:v>5.3409260000000002E-8</c:v>
                </c:pt>
                <c:pt idx="108">
                  <c:v>5.3404039999999999E-8</c:v>
                </c:pt>
                <c:pt idx="109">
                  <c:v>5.3398880000000002E-8</c:v>
                </c:pt>
                <c:pt idx="110">
                  <c:v>5.3393759999999998E-8</c:v>
                </c:pt>
                <c:pt idx="111">
                  <c:v>5.3388690000000003E-8</c:v>
                </c:pt>
                <c:pt idx="112">
                  <c:v>5.3383660000000001E-8</c:v>
                </c:pt>
                <c:pt idx="113">
                  <c:v>5.3378669999999998E-8</c:v>
                </c:pt>
                <c:pt idx="114">
                  <c:v>5.3373729999999999E-8</c:v>
                </c:pt>
                <c:pt idx="115">
                  <c:v>5.3368829999999998E-8</c:v>
                </c:pt>
                <c:pt idx="116">
                  <c:v>5.3363969999999998E-8</c:v>
                </c:pt>
                <c:pt idx="117">
                  <c:v>5.3359150000000003E-8</c:v>
                </c:pt>
                <c:pt idx="118">
                  <c:v>5.3354370000000001E-8</c:v>
                </c:pt>
                <c:pt idx="119">
                  <c:v>5.3349620000000003E-8</c:v>
                </c:pt>
                <c:pt idx="120">
                  <c:v>5.3344910000000003E-8</c:v>
                </c:pt>
                <c:pt idx="121">
                  <c:v>5.3340239999999997E-8</c:v>
                </c:pt>
                <c:pt idx="122">
                  <c:v>5.33356E-8</c:v>
                </c:pt>
                <c:pt idx="123">
                  <c:v>5.333099E-8</c:v>
                </c:pt>
                <c:pt idx="124">
                  <c:v>5.3326419999999999E-8</c:v>
                </c:pt>
                <c:pt idx="125">
                  <c:v>5.3321880000000001E-8</c:v>
                </c:pt>
                <c:pt idx="126">
                  <c:v>5.3317369999999999E-8</c:v>
                </c:pt>
                <c:pt idx="127">
                  <c:v>5.331289E-8</c:v>
                </c:pt>
                <c:pt idx="128">
                  <c:v>5.3308439999999998E-8</c:v>
                </c:pt>
                <c:pt idx="129">
                  <c:v>5.3304019999999998E-8</c:v>
                </c:pt>
                <c:pt idx="130">
                  <c:v>5.3299630000000002E-8</c:v>
                </c:pt>
                <c:pt idx="131">
                  <c:v>5.3295270000000002E-8</c:v>
                </c:pt>
                <c:pt idx="132">
                  <c:v>5.3290930000000001E-8</c:v>
                </c:pt>
                <c:pt idx="133">
                  <c:v>5.328663E-8</c:v>
                </c:pt>
                <c:pt idx="134">
                  <c:v>5.3282340000000003E-8</c:v>
                </c:pt>
                <c:pt idx="135">
                  <c:v>5.3278089999999998E-8</c:v>
                </c:pt>
                <c:pt idx="136">
                  <c:v>5.3273850000000003E-8</c:v>
                </c:pt>
                <c:pt idx="137">
                  <c:v>5.3269650000000001E-8</c:v>
                </c:pt>
                <c:pt idx="138">
                  <c:v>5.3265460000000002E-8</c:v>
                </c:pt>
                <c:pt idx="139">
                  <c:v>5.3261299999999999E-8</c:v>
                </c:pt>
                <c:pt idx="140">
                  <c:v>5.3257160000000003E-8</c:v>
                </c:pt>
                <c:pt idx="141">
                  <c:v>5.3253050000000003E-8</c:v>
                </c:pt>
                <c:pt idx="142">
                  <c:v>5.3248960000000003E-8</c:v>
                </c:pt>
                <c:pt idx="143">
                  <c:v>5.3244890000000003E-8</c:v>
                </c:pt>
                <c:pt idx="144">
                  <c:v>5.3240840000000002E-8</c:v>
                </c:pt>
                <c:pt idx="145">
                  <c:v>5.3236810000000001E-8</c:v>
                </c:pt>
                <c:pt idx="146">
                  <c:v>5.32328E-8</c:v>
                </c:pt>
                <c:pt idx="147">
                  <c:v>5.3228809999999999E-8</c:v>
                </c:pt>
                <c:pt idx="148">
                  <c:v>5.3224839999999997E-8</c:v>
                </c:pt>
                <c:pt idx="149">
                  <c:v>5.3220890000000002E-8</c:v>
                </c:pt>
                <c:pt idx="150">
                  <c:v>5.321696E-8</c:v>
                </c:pt>
                <c:pt idx="151">
                  <c:v>5.3213049999999998E-8</c:v>
                </c:pt>
                <c:pt idx="152">
                  <c:v>5.3209149999999998E-8</c:v>
                </c:pt>
                <c:pt idx="153">
                  <c:v>5.3205269999999999E-8</c:v>
                </c:pt>
                <c:pt idx="154">
                  <c:v>5.3201420000000003E-8</c:v>
                </c:pt>
                <c:pt idx="155">
                  <c:v>5.319757E-8</c:v>
                </c:pt>
                <c:pt idx="156">
                  <c:v>5.3193749999999999E-8</c:v>
                </c:pt>
                <c:pt idx="157">
                  <c:v>5.3189940000000003E-8</c:v>
                </c:pt>
                <c:pt idx="158">
                  <c:v>5.3186149999999999E-8</c:v>
                </c:pt>
                <c:pt idx="159">
                  <c:v>5.3182369999999998E-8</c:v>
                </c:pt>
                <c:pt idx="160">
                  <c:v>5.3178609999999997E-8</c:v>
                </c:pt>
                <c:pt idx="161">
                  <c:v>5.317486E-8</c:v>
                </c:pt>
                <c:pt idx="162">
                  <c:v>5.3171130000000002E-8</c:v>
                </c:pt>
                <c:pt idx="163">
                  <c:v>5.3167410000000001E-8</c:v>
                </c:pt>
                <c:pt idx="164">
                  <c:v>5.3163709999999999E-8</c:v>
                </c:pt>
                <c:pt idx="165">
                  <c:v>5.3160020000000001E-8</c:v>
                </c:pt>
                <c:pt idx="166">
                  <c:v>5.3156350000000002E-8</c:v>
                </c:pt>
                <c:pt idx="167">
                  <c:v>5.315269E-8</c:v>
                </c:pt>
                <c:pt idx="168">
                  <c:v>5.3149040000000001E-8</c:v>
                </c:pt>
                <c:pt idx="169">
                  <c:v>5.3145410000000002E-8</c:v>
                </c:pt>
                <c:pt idx="170">
                  <c:v>5.314179E-8</c:v>
                </c:pt>
                <c:pt idx="171">
                  <c:v>5.3138189999999997E-8</c:v>
                </c:pt>
                <c:pt idx="172">
                  <c:v>5.3134590000000001E-8</c:v>
                </c:pt>
                <c:pt idx="173">
                  <c:v>5.3131009999999998E-8</c:v>
                </c:pt>
                <c:pt idx="174">
                  <c:v>5.3127439999999998E-8</c:v>
                </c:pt>
                <c:pt idx="175">
                  <c:v>5.3123889999999998E-8</c:v>
                </c:pt>
                <c:pt idx="176">
                  <c:v>5.3120339999999998E-8</c:v>
                </c:pt>
                <c:pt idx="177">
                  <c:v>5.3116809999999997E-8</c:v>
                </c:pt>
                <c:pt idx="178">
                  <c:v>5.311329E-8</c:v>
                </c:pt>
                <c:pt idx="179">
                  <c:v>5.310978E-8</c:v>
                </c:pt>
                <c:pt idx="180">
                  <c:v>5.3106280000000002E-8</c:v>
                </c:pt>
                <c:pt idx="181">
                  <c:v>5.3102790000000002E-8</c:v>
                </c:pt>
                <c:pt idx="182">
                  <c:v>5.3099309999999997E-8</c:v>
                </c:pt>
                <c:pt idx="183">
                  <c:v>5.309585E-8</c:v>
                </c:pt>
                <c:pt idx="184">
                  <c:v>5.3092390000000002E-8</c:v>
                </c:pt>
                <c:pt idx="185">
                  <c:v>5.3088949999999997E-8</c:v>
                </c:pt>
                <c:pt idx="186">
                  <c:v>5.3085509999999999E-8</c:v>
                </c:pt>
                <c:pt idx="187">
                  <c:v>5.3082079999999998E-8</c:v>
                </c:pt>
                <c:pt idx="188">
                  <c:v>5.3078670000000002E-8</c:v>
                </c:pt>
                <c:pt idx="189">
                  <c:v>5.3075260000000001E-8</c:v>
                </c:pt>
                <c:pt idx="190">
                  <c:v>5.3071869999999999E-8</c:v>
                </c:pt>
                <c:pt idx="191">
                  <c:v>5.3068480000000003E-8</c:v>
                </c:pt>
                <c:pt idx="192">
                  <c:v>5.3065099999999998E-8</c:v>
                </c:pt>
                <c:pt idx="193">
                  <c:v>5.3061730000000002E-8</c:v>
                </c:pt>
                <c:pt idx="194">
                  <c:v>5.305838E-8</c:v>
                </c:pt>
                <c:pt idx="195">
                  <c:v>5.3055029999999997E-8</c:v>
                </c:pt>
                <c:pt idx="196">
                  <c:v>5.3051680000000001E-8</c:v>
                </c:pt>
                <c:pt idx="197">
                  <c:v>5.3048349999999999E-8</c:v>
                </c:pt>
                <c:pt idx="198">
                  <c:v>5.3045029999999999E-8</c:v>
                </c:pt>
                <c:pt idx="199">
                  <c:v>5.304171E-8</c:v>
                </c:pt>
                <c:pt idx="200">
                  <c:v>5.3038400000000003E-8</c:v>
                </c:pt>
                <c:pt idx="201">
                  <c:v>5.303511E-8</c:v>
                </c:pt>
                <c:pt idx="202">
                  <c:v>5.303181E-8</c:v>
                </c:pt>
                <c:pt idx="203">
                  <c:v>5.302853E-8</c:v>
                </c:pt>
                <c:pt idx="204">
                  <c:v>5.3025259999999997E-8</c:v>
                </c:pt>
                <c:pt idx="205">
                  <c:v>5.302199E-8</c:v>
                </c:pt>
                <c:pt idx="206">
                  <c:v>5.301873E-8</c:v>
                </c:pt>
                <c:pt idx="207">
                  <c:v>5.3015480000000003E-8</c:v>
                </c:pt>
                <c:pt idx="208">
                  <c:v>5.3012229999999999E-8</c:v>
                </c:pt>
                <c:pt idx="209">
                  <c:v>5.3008989999999999E-8</c:v>
                </c:pt>
                <c:pt idx="210">
                  <c:v>5.3005769999999998E-8</c:v>
                </c:pt>
                <c:pt idx="211">
                  <c:v>5.300254E-8</c:v>
                </c:pt>
                <c:pt idx="212">
                  <c:v>5.2999330000000003E-8</c:v>
                </c:pt>
                <c:pt idx="213">
                  <c:v>5.2996119999999999E-8</c:v>
                </c:pt>
                <c:pt idx="214">
                  <c:v>5.2992910000000001E-8</c:v>
                </c:pt>
                <c:pt idx="215">
                  <c:v>5.2989719999999997E-8</c:v>
                </c:pt>
                <c:pt idx="216">
                  <c:v>5.2986529999999999E-8</c:v>
                </c:pt>
                <c:pt idx="217">
                  <c:v>5.2983349999999998E-8</c:v>
                </c:pt>
                <c:pt idx="218">
                  <c:v>5.2980170000000003E-8</c:v>
                </c:pt>
                <c:pt idx="219">
                  <c:v>5.2977010000000002E-8</c:v>
                </c:pt>
                <c:pt idx="220">
                  <c:v>5.2973839999999997E-8</c:v>
                </c:pt>
                <c:pt idx="221">
                  <c:v>5.2970689999999999E-8</c:v>
                </c:pt>
                <c:pt idx="222">
                  <c:v>5.296754E-8</c:v>
                </c:pt>
                <c:pt idx="223">
                  <c:v>5.2964390000000002E-8</c:v>
                </c:pt>
                <c:pt idx="224">
                  <c:v>5.2961259999999997E-8</c:v>
                </c:pt>
                <c:pt idx="225">
                  <c:v>5.2958120000000002E-8</c:v>
                </c:pt>
                <c:pt idx="226">
                  <c:v>5.2955E-8</c:v>
                </c:pt>
                <c:pt idx="227">
                  <c:v>5.2951879999999998E-8</c:v>
                </c:pt>
                <c:pt idx="228">
                  <c:v>5.2948760000000003E-8</c:v>
                </c:pt>
                <c:pt idx="229">
                  <c:v>5.2945660000000001E-8</c:v>
                </c:pt>
                <c:pt idx="230">
                  <c:v>5.2942550000000002E-8</c:v>
                </c:pt>
                <c:pt idx="231">
                  <c:v>5.2939460000000003E-8</c:v>
                </c:pt>
                <c:pt idx="232">
                  <c:v>5.2936360000000001E-8</c:v>
                </c:pt>
                <c:pt idx="233">
                  <c:v>5.2933279999999998E-8</c:v>
                </c:pt>
                <c:pt idx="234">
                  <c:v>5.2930200000000002E-8</c:v>
                </c:pt>
                <c:pt idx="235">
                  <c:v>5.292712E-8</c:v>
                </c:pt>
                <c:pt idx="236">
                  <c:v>5.2924050000000001E-8</c:v>
                </c:pt>
                <c:pt idx="237">
                  <c:v>5.2920989999999998E-8</c:v>
                </c:pt>
                <c:pt idx="238">
                  <c:v>5.2917930000000002E-8</c:v>
                </c:pt>
                <c:pt idx="239">
                  <c:v>5.2914869999999999E-8</c:v>
                </c:pt>
                <c:pt idx="240">
                  <c:v>5.291182E-8</c:v>
                </c:pt>
                <c:pt idx="241">
                  <c:v>5.2908779999999997E-8</c:v>
                </c:pt>
                <c:pt idx="242">
                  <c:v>5.2905729999999997E-8</c:v>
                </c:pt>
                <c:pt idx="243">
                  <c:v>5.2902699999999998E-8</c:v>
                </c:pt>
                <c:pt idx="244">
                  <c:v>5.2899669999999998E-8</c:v>
                </c:pt>
                <c:pt idx="245">
                  <c:v>5.2896639999999998E-8</c:v>
                </c:pt>
                <c:pt idx="246">
                  <c:v>5.2893620000000002E-8</c:v>
                </c:pt>
                <c:pt idx="247">
                  <c:v>5.2890610000000002E-8</c:v>
                </c:pt>
                <c:pt idx="248">
                  <c:v>5.2887600000000002E-8</c:v>
                </c:pt>
                <c:pt idx="249">
                  <c:v>5.2884590000000002E-8</c:v>
                </c:pt>
                <c:pt idx="250">
                  <c:v>5.2881589999999998E-8</c:v>
                </c:pt>
              </c:numCache>
            </c:numRef>
          </c:yVal>
          <c:smooth val="1"/>
          <c:extLst>
            <c:ext xmlns:c16="http://schemas.microsoft.com/office/drawing/2014/chart" uri="{C3380CC4-5D6E-409C-BE32-E72D297353CC}">
              <c16:uniqueId val="{00000003-4D4C-4B1C-89A4-3D3AFACA9F2D}"/>
            </c:ext>
          </c:extLst>
        </c:ser>
        <c:ser>
          <c:idx val="4"/>
          <c:order val="4"/>
          <c:tx>
            <c:strRef>
              <c:f>marine01!$I$1</c:f>
              <c:strCache>
                <c:ptCount val="1"/>
                <c:pt idx="0">
                  <c:v>Dp(2.47773E-08) </c:v>
                </c:pt>
              </c:strCache>
            </c:strRef>
          </c:tx>
          <c:spPr>
            <a:ln w="12700">
              <a:solidFill>
                <a:srgbClr val="80008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marine01!$I$2:$I$252</c:f>
              <c:numCache>
                <c:formatCode>0.00E+00</c:formatCode>
                <c:ptCount val="251"/>
                <c:pt idx="0">
                  <c:v>3.4295370000000003E-8</c:v>
                </c:pt>
                <c:pt idx="1">
                  <c:v>4.6546929999999997E-8</c:v>
                </c:pt>
                <c:pt idx="2">
                  <c:v>4.6997540000000001E-8</c:v>
                </c:pt>
                <c:pt idx="3">
                  <c:v>4.7476839999999998E-8</c:v>
                </c:pt>
                <c:pt idx="4">
                  <c:v>4.7986620000000003E-8</c:v>
                </c:pt>
                <c:pt idx="5">
                  <c:v>4.8529890000000003E-8</c:v>
                </c:pt>
                <c:pt idx="6">
                  <c:v>4.9110489999999998E-8</c:v>
                </c:pt>
                <c:pt idx="7">
                  <c:v>4.9733079999999998E-8</c:v>
                </c:pt>
                <c:pt idx="8">
                  <c:v>5.0403280000000001E-8</c:v>
                </c:pt>
                <c:pt idx="9">
                  <c:v>5.112798E-8</c:v>
                </c:pt>
                <c:pt idx="10">
                  <c:v>5.1915639999999998E-8</c:v>
                </c:pt>
                <c:pt idx="11">
                  <c:v>5.2776890000000001E-8</c:v>
                </c:pt>
                <c:pt idx="12">
                  <c:v>5.3725130000000001E-8</c:v>
                </c:pt>
                <c:pt idx="13">
                  <c:v>5.4777890000000001E-8</c:v>
                </c:pt>
                <c:pt idx="14">
                  <c:v>5.5958390000000002E-8</c:v>
                </c:pt>
                <c:pt idx="15">
                  <c:v>5.6970070000000002E-8</c:v>
                </c:pt>
                <c:pt idx="16">
                  <c:v>5.7912629999999998E-8</c:v>
                </c:pt>
                <c:pt idx="17">
                  <c:v>5.8931409999999998E-8</c:v>
                </c:pt>
                <c:pt idx="18">
                  <c:v>6.0042500000000003E-8</c:v>
                </c:pt>
                <c:pt idx="19">
                  <c:v>6.1255019999999995E-8</c:v>
                </c:pt>
                <c:pt idx="20">
                  <c:v>6.2572129999999995E-8</c:v>
                </c:pt>
                <c:pt idx="21">
                  <c:v>6.3935900000000005E-8</c:v>
                </c:pt>
                <c:pt idx="22">
                  <c:v>6.5181759999999997E-8</c:v>
                </c:pt>
                <c:pt idx="23">
                  <c:v>6.601631E-8</c:v>
                </c:pt>
                <c:pt idx="24">
                  <c:v>6.6184599999999998E-8</c:v>
                </c:pt>
                <c:pt idx="25">
                  <c:v>6.5723389999999998E-8</c:v>
                </c:pt>
                <c:pt idx="26">
                  <c:v>6.494366E-8</c:v>
                </c:pt>
                <c:pt idx="27">
                  <c:v>6.4155660000000006E-8</c:v>
                </c:pt>
                <c:pt idx="28">
                  <c:v>6.3509369999999995E-8</c:v>
                </c:pt>
                <c:pt idx="29">
                  <c:v>6.3030080000000002E-8</c:v>
                </c:pt>
                <c:pt idx="30">
                  <c:v>6.2689730000000001E-8</c:v>
                </c:pt>
                <c:pt idx="31">
                  <c:v>6.2449810000000006E-8</c:v>
                </c:pt>
                <c:pt idx="32">
                  <c:v>6.2277090000000005E-8</c:v>
                </c:pt>
                <c:pt idx="33">
                  <c:v>6.2148160000000006E-8</c:v>
                </c:pt>
                <c:pt idx="34">
                  <c:v>6.2047629999999995E-8</c:v>
                </c:pt>
                <c:pt idx="35">
                  <c:v>6.1965779999999997E-8</c:v>
                </c:pt>
                <c:pt idx="36">
                  <c:v>6.1896680000000006E-8</c:v>
                </c:pt>
                <c:pt idx="37">
                  <c:v>6.1836710000000007E-8</c:v>
                </c:pt>
                <c:pt idx="38">
                  <c:v>6.1783550000000001E-8</c:v>
                </c:pt>
                <c:pt idx="39">
                  <c:v>6.1735749999999997E-8</c:v>
                </c:pt>
                <c:pt idx="40">
                  <c:v>6.1692280000000004E-8</c:v>
                </c:pt>
                <c:pt idx="41">
                  <c:v>6.165243E-8</c:v>
                </c:pt>
                <c:pt idx="42">
                  <c:v>6.1615600000000005E-8</c:v>
                </c:pt>
                <c:pt idx="43">
                  <c:v>6.1581399999999996E-8</c:v>
                </c:pt>
                <c:pt idx="44">
                  <c:v>6.1549479999999998E-8</c:v>
                </c:pt>
                <c:pt idx="45">
                  <c:v>6.1519560000000003E-8</c:v>
                </c:pt>
                <c:pt idx="46">
                  <c:v>6.1491420000000006E-8</c:v>
                </c:pt>
                <c:pt idx="47">
                  <c:v>6.1464870000000006E-8</c:v>
                </c:pt>
                <c:pt idx="48">
                  <c:v>6.1439739999999996E-8</c:v>
                </c:pt>
                <c:pt idx="49">
                  <c:v>6.1415889999999997E-8</c:v>
                </c:pt>
                <c:pt idx="50">
                  <c:v>6.1393199999999997E-8</c:v>
                </c:pt>
                <c:pt idx="51">
                  <c:v>6.1371559999999994E-8</c:v>
                </c:pt>
                <c:pt idx="52">
                  <c:v>6.1350869999999996E-8</c:v>
                </c:pt>
                <c:pt idx="53">
                  <c:v>6.1331069999999998E-8</c:v>
                </c:pt>
                <c:pt idx="54">
                  <c:v>6.1312070000000002E-8</c:v>
                </c:pt>
                <c:pt idx="55">
                  <c:v>6.1293820000000002E-8</c:v>
                </c:pt>
                <c:pt idx="56">
                  <c:v>6.1276250000000006E-8</c:v>
                </c:pt>
                <c:pt idx="57">
                  <c:v>6.1259320000000002E-8</c:v>
                </c:pt>
                <c:pt idx="58">
                  <c:v>6.1243000000000001E-8</c:v>
                </c:pt>
                <c:pt idx="59">
                  <c:v>6.1227229999999997E-8</c:v>
                </c:pt>
                <c:pt idx="60">
                  <c:v>6.1211960000000006E-8</c:v>
                </c:pt>
                <c:pt idx="61">
                  <c:v>6.1197180000000006E-8</c:v>
                </c:pt>
                <c:pt idx="62">
                  <c:v>6.1182849999999998E-8</c:v>
                </c:pt>
                <c:pt idx="63">
                  <c:v>6.1168940000000004E-8</c:v>
                </c:pt>
                <c:pt idx="64">
                  <c:v>6.1155430000000005E-8</c:v>
                </c:pt>
                <c:pt idx="65">
                  <c:v>6.1142299999999996E-8</c:v>
                </c:pt>
                <c:pt idx="66">
                  <c:v>6.1129510000000001E-8</c:v>
                </c:pt>
                <c:pt idx="67">
                  <c:v>6.1117070000000006E-8</c:v>
                </c:pt>
                <c:pt idx="68">
                  <c:v>6.1104939999999998E-8</c:v>
                </c:pt>
                <c:pt idx="69">
                  <c:v>6.1093099999999995E-8</c:v>
                </c:pt>
                <c:pt idx="70">
                  <c:v>6.1081549999999999E-8</c:v>
                </c:pt>
                <c:pt idx="71">
                  <c:v>6.1070259999999994E-8</c:v>
                </c:pt>
                <c:pt idx="72">
                  <c:v>6.1059230000000005E-8</c:v>
                </c:pt>
                <c:pt idx="73">
                  <c:v>6.104844E-8</c:v>
                </c:pt>
                <c:pt idx="74">
                  <c:v>6.1037879999999995E-8</c:v>
                </c:pt>
                <c:pt idx="75">
                  <c:v>6.1027550000000004E-8</c:v>
                </c:pt>
                <c:pt idx="76">
                  <c:v>6.1017419999999998E-8</c:v>
                </c:pt>
                <c:pt idx="77">
                  <c:v>6.1007490000000002E-8</c:v>
                </c:pt>
                <c:pt idx="78">
                  <c:v>6.0997760000000004E-8</c:v>
                </c:pt>
                <c:pt idx="79">
                  <c:v>6.0988200000000001E-8</c:v>
                </c:pt>
                <c:pt idx="80">
                  <c:v>6.0978820000000002E-8</c:v>
                </c:pt>
                <c:pt idx="81">
                  <c:v>6.0969609999999997E-8</c:v>
                </c:pt>
                <c:pt idx="82">
                  <c:v>6.0960560000000004E-8</c:v>
                </c:pt>
                <c:pt idx="83">
                  <c:v>6.095166E-8</c:v>
                </c:pt>
                <c:pt idx="84">
                  <c:v>6.0942909999999996E-8</c:v>
                </c:pt>
                <c:pt idx="85">
                  <c:v>6.0934299999999998E-8</c:v>
                </c:pt>
                <c:pt idx="86">
                  <c:v>6.0925830000000004E-8</c:v>
                </c:pt>
                <c:pt idx="87">
                  <c:v>6.0917490000000006E-8</c:v>
                </c:pt>
                <c:pt idx="88">
                  <c:v>6.0909280000000003E-8</c:v>
                </c:pt>
                <c:pt idx="89">
                  <c:v>6.0901189999999998E-8</c:v>
                </c:pt>
                <c:pt idx="90">
                  <c:v>6.0893220000000005E-8</c:v>
                </c:pt>
                <c:pt idx="91">
                  <c:v>6.0885360000000001E-8</c:v>
                </c:pt>
                <c:pt idx="92">
                  <c:v>6.0877609999999999E-8</c:v>
                </c:pt>
                <c:pt idx="93">
                  <c:v>6.0869960000000002E-8</c:v>
                </c:pt>
                <c:pt idx="94">
                  <c:v>6.0862419999999994E-8</c:v>
                </c:pt>
                <c:pt idx="95">
                  <c:v>6.0854980000000005E-8</c:v>
                </c:pt>
                <c:pt idx="96">
                  <c:v>6.0847629999999998E-8</c:v>
                </c:pt>
                <c:pt idx="97">
                  <c:v>6.084037E-8</c:v>
                </c:pt>
                <c:pt idx="98">
                  <c:v>6.0833209999999994E-8</c:v>
                </c:pt>
                <c:pt idx="99">
                  <c:v>6.0826120000000003E-8</c:v>
                </c:pt>
                <c:pt idx="100">
                  <c:v>6.0819130000000005E-8</c:v>
                </c:pt>
                <c:pt idx="101">
                  <c:v>6.0812209999999996E-8</c:v>
                </c:pt>
                <c:pt idx="102">
                  <c:v>6.080537E-8</c:v>
                </c:pt>
                <c:pt idx="103">
                  <c:v>6.0798610000000002E-8</c:v>
                </c:pt>
                <c:pt idx="104">
                  <c:v>6.0791919999999994E-8</c:v>
                </c:pt>
                <c:pt idx="105">
                  <c:v>6.0785300000000001E-8</c:v>
                </c:pt>
                <c:pt idx="106">
                  <c:v>6.0778749999999998E-8</c:v>
                </c:pt>
                <c:pt idx="107">
                  <c:v>6.0772269999999997E-8</c:v>
                </c:pt>
                <c:pt idx="108">
                  <c:v>6.0765850000000001E-8</c:v>
                </c:pt>
                <c:pt idx="109">
                  <c:v>6.0759499999999996E-8</c:v>
                </c:pt>
                <c:pt idx="110">
                  <c:v>6.0753220000000005E-8</c:v>
                </c:pt>
                <c:pt idx="111">
                  <c:v>6.0746980000000002E-8</c:v>
                </c:pt>
                <c:pt idx="112">
                  <c:v>6.074081E-8</c:v>
                </c:pt>
                <c:pt idx="113">
                  <c:v>6.0734700000000005E-8</c:v>
                </c:pt>
                <c:pt idx="114">
                  <c:v>6.0728640000000005E-8</c:v>
                </c:pt>
                <c:pt idx="115">
                  <c:v>6.0722639999999998E-8</c:v>
                </c:pt>
                <c:pt idx="116">
                  <c:v>6.0716690000000001E-8</c:v>
                </c:pt>
                <c:pt idx="117">
                  <c:v>6.0710780000000003E-8</c:v>
                </c:pt>
                <c:pt idx="118">
                  <c:v>6.0704929999999997E-8</c:v>
                </c:pt>
                <c:pt idx="119">
                  <c:v>6.0699130000000002E-8</c:v>
                </c:pt>
                <c:pt idx="120">
                  <c:v>6.0693370000000005E-8</c:v>
                </c:pt>
                <c:pt idx="121">
                  <c:v>6.0687660000000005E-8</c:v>
                </c:pt>
                <c:pt idx="122">
                  <c:v>6.0682E-8</c:v>
                </c:pt>
                <c:pt idx="123">
                  <c:v>6.0676379999999996E-8</c:v>
                </c:pt>
                <c:pt idx="124">
                  <c:v>6.0670800000000004E-8</c:v>
                </c:pt>
                <c:pt idx="125">
                  <c:v>6.0665269999999994E-8</c:v>
                </c:pt>
                <c:pt idx="126">
                  <c:v>6.0659770000000001E-8</c:v>
                </c:pt>
                <c:pt idx="127">
                  <c:v>6.0654320000000004E-8</c:v>
                </c:pt>
                <c:pt idx="128">
                  <c:v>6.0648899999999997E-8</c:v>
                </c:pt>
                <c:pt idx="129">
                  <c:v>6.0643529999999999E-8</c:v>
                </c:pt>
                <c:pt idx="130">
                  <c:v>6.0638190000000004E-8</c:v>
                </c:pt>
                <c:pt idx="131">
                  <c:v>6.0632879999999999E-8</c:v>
                </c:pt>
                <c:pt idx="132">
                  <c:v>6.0627620000000003E-8</c:v>
                </c:pt>
                <c:pt idx="133">
                  <c:v>6.0622389999999997E-8</c:v>
                </c:pt>
                <c:pt idx="134">
                  <c:v>6.0617189999999994E-8</c:v>
                </c:pt>
                <c:pt idx="135">
                  <c:v>6.0612019999999994E-8</c:v>
                </c:pt>
                <c:pt idx="136">
                  <c:v>6.0606890000000006E-8</c:v>
                </c:pt>
                <c:pt idx="137">
                  <c:v>6.0601789999999995E-8</c:v>
                </c:pt>
                <c:pt idx="138">
                  <c:v>6.059672E-8</c:v>
                </c:pt>
                <c:pt idx="139">
                  <c:v>6.0591679999999995E-8</c:v>
                </c:pt>
                <c:pt idx="140">
                  <c:v>6.0586670000000006E-8</c:v>
                </c:pt>
                <c:pt idx="141">
                  <c:v>6.0581690000000007E-8</c:v>
                </c:pt>
                <c:pt idx="142">
                  <c:v>6.0576739999999997E-8</c:v>
                </c:pt>
                <c:pt idx="143">
                  <c:v>6.0571809999999994E-8</c:v>
                </c:pt>
                <c:pt idx="144">
                  <c:v>6.0566920000000003E-8</c:v>
                </c:pt>
                <c:pt idx="145">
                  <c:v>6.0562050000000006E-8</c:v>
                </c:pt>
                <c:pt idx="146">
                  <c:v>6.0557209999999998E-8</c:v>
                </c:pt>
                <c:pt idx="147">
                  <c:v>6.0552389999999997E-8</c:v>
                </c:pt>
                <c:pt idx="148">
                  <c:v>6.0547599999999999E-8</c:v>
                </c:pt>
                <c:pt idx="149">
                  <c:v>6.0542840000000003E-8</c:v>
                </c:pt>
                <c:pt idx="150">
                  <c:v>6.0538090000000005E-8</c:v>
                </c:pt>
                <c:pt idx="151">
                  <c:v>6.0533380000000005E-8</c:v>
                </c:pt>
                <c:pt idx="152">
                  <c:v>6.0528680000000003E-8</c:v>
                </c:pt>
                <c:pt idx="153">
                  <c:v>6.0524010000000003E-8</c:v>
                </c:pt>
                <c:pt idx="154">
                  <c:v>6.0519370000000006E-8</c:v>
                </c:pt>
                <c:pt idx="155">
                  <c:v>6.0514740000000006E-8</c:v>
                </c:pt>
                <c:pt idx="156">
                  <c:v>6.0510139999999996E-8</c:v>
                </c:pt>
                <c:pt idx="157">
                  <c:v>6.0505549999999995E-8</c:v>
                </c:pt>
                <c:pt idx="158">
                  <c:v>6.0500989999999997E-8</c:v>
                </c:pt>
                <c:pt idx="159">
                  <c:v>6.0496450000000006E-8</c:v>
                </c:pt>
                <c:pt idx="160">
                  <c:v>6.0491929999999994E-8</c:v>
                </c:pt>
                <c:pt idx="161">
                  <c:v>6.0487430000000002E-8</c:v>
                </c:pt>
                <c:pt idx="162">
                  <c:v>6.0482950000000004E-8</c:v>
                </c:pt>
                <c:pt idx="163">
                  <c:v>6.0478489999999998E-8</c:v>
                </c:pt>
                <c:pt idx="164">
                  <c:v>6.0474049999999999E-8</c:v>
                </c:pt>
                <c:pt idx="165">
                  <c:v>6.0469630000000006E-8</c:v>
                </c:pt>
                <c:pt idx="166">
                  <c:v>6.0465219999999996E-8</c:v>
                </c:pt>
                <c:pt idx="167">
                  <c:v>6.0460840000000003E-8</c:v>
                </c:pt>
                <c:pt idx="168">
                  <c:v>6.0456459999999997E-8</c:v>
                </c:pt>
                <c:pt idx="169">
                  <c:v>6.0452110000000006E-8</c:v>
                </c:pt>
                <c:pt idx="170">
                  <c:v>6.0447779999999996E-8</c:v>
                </c:pt>
                <c:pt idx="171">
                  <c:v>6.0443459999999995E-8</c:v>
                </c:pt>
                <c:pt idx="172">
                  <c:v>6.0439160000000001E-8</c:v>
                </c:pt>
                <c:pt idx="173">
                  <c:v>6.0434870000000003E-8</c:v>
                </c:pt>
                <c:pt idx="174">
                  <c:v>6.0430599999999999E-8</c:v>
                </c:pt>
                <c:pt idx="175">
                  <c:v>6.042635E-8</c:v>
                </c:pt>
                <c:pt idx="176">
                  <c:v>6.0422109999999999E-8</c:v>
                </c:pt>
                <c:pt idx="177">
                  <c:v>6.0417890000000003E-8</c:v>
                </c:pt>
                <c:pt idx="178">
                  <c:v>6.0413680000000005E-8</c:v>
                </c:pt>
                <c:pt idx="179">
                  <c:v>6.0409489999999999E-8</c:v>
                </c:pt>
                <c:pt idx="180">
                  <c:v>6.0405310000000003E-8</c:v>
                </c:pt>
                <c:pt idx="181">
                  <c:v>6.0401150000000001E-8</c:v>
                </c:pt>
                <c:pt idx="182">
                  <c:v>6.0396999999999995E-8</c:v>
                </c:pt>
                <c:pt idx="183">
                  <c:v>6.0392859999999999E-8</c:v>
                </c:pt>
                <c:pt idx="184">
                  <c:v>6.0388739999999996E-8</c:v>
                </c:pt>
                <c:pt idx="185">
                  <c:v>6.0384630000000002E-8</c:v>
                </c:pt>
                <c:pt idx="186">
                  <c:v>6.0380540000000002E-8</c:v>
                </c:pt>
                <c:pt idx="187">
                  <c:v>6.0376459999999999E-8</c:v>
                </c:pt>
                <c:pt idx="188">
                  <c:v>6.0372390000000005E-8</c:v>
                </c:pt>
                <c:pt idx="189">
                  <c:v>6.0368329999999994E-8</c:v>
                </c:pt>
                <c:pt idx="190">
                  <c:v>6.0364279999999994E-8</c:v>
                </c:pt>
                <c:pt idx="191">
                  <c:v>6.0360249999999999E-8</c:v>
                </c:pt>
                <c:pt idx="192">
                  <c:v>6.0356230000000002E-8</c:v>
                </c:pt>
                <c:pt idx="193">
                  <c:v>6.0352229999999997E-8</c:v>
                </c:pt>
                <c:pt idx="194">
                  <c:v>6.0348230000000006E-8</c:v>
                </c:pt>
                <c:pt idx="195">
                  <c:v>6.0344249999999995E-8</c:v>
                </c:pt>
                <c:pt idx="196">
                  <c:v>6.0340269999999996E-8</c:v>
                </c:pt>
                <c:pt idx="197">
                  <c:v>6.0336310000000005E-8</c:v>
                </c:pt>
                <c:pt idx="198">
                  <c:v>6.0332359999999996E-8</c:v>
                </c:pt>
                <c:pt idx="199">
                  <c:v>6.0328419999999998E-8</c:v>
                </c:pt>
                <c:pt idx="200">
                  <c:v>6.0324489999999995E-8</c:v>
                </c:pt>
                <c:pt idx="201">
                  <c:v>6.032058E-8</c:v>
                </c:pt>
                <c:pt idx="202">
                  <c:v>6.0316670000000004E-8</c:v>
                </c:pt>
                <c:pt idx="203">
                  <c:v>6.0312770000000005E-8</c:v>
                </c:pt>
                <c:pt idx="204">
                  <c:v>6.0308889999999999E-8</c:v>
                </c:pt>
                <c:pt idx="205">
                  <c:v>6.0305010000000006E-8</c:v>
                </c:pt>
                <c:pt idx="206">
                  <c:v>6.0301139999999997E-8</c:v>
                </c:pt>
                <c:pt idx="207">
                  <c:v>6.0297289999999994E-8</c:v>
                </c:pt>
                <c:pt idx="208">
                  <c:v>6.0293440000000004E-8</c:v>
                </c:pt>
                <c:pt idx="209">
                  <c:v>6.0289599999999997E-8</c:v>
                </c:pt>
                <c:pt idx="210">
                  <c:v>6.0285779999999997E-8</c:v>
                </c:pt>
                <c:pt idx="211">
                  <c:v>6.0281959999999997E-8</c:v>
                </c:pt>
                <c:pt idx="212">
                  <c:v>6.0278149999999994E-8</c:v>
                </c:pt>
                <c:pt idx="213">
                  <c:v>6.027435E-8</c:v>
                </c:pt>
                <c:pt idx="214">
                  <c:v>6.0270560000000003E-8</c:v>
                </c:pt>
                <c:pt idx="215">
                  <c:v>6.0266770000000006E-8</c:v>
                </c:pt>
                <c:pt idx="216">
                  <c:v>6.0263000000000002E-8</c:v>
                </c:pt>
                <c:pt idx="217">
                  <c:v>6.0259229999999998E-8</c:v>
                </c:pt>
                <c:pt idx="218">
                  <c:v>6.025548E-8</c:v>
                </c:pt>
                <c:pt idx="219">
                  <c:v>6.0251730000000002E-8</c:v>
                </c:pt>
                <c:pt idx="220">
                  <c:v>6.0247990000000001E-8</c:v>
                </c:pt>
                <c:pt idx="221">
                  <c:v>6.0244259999999997E-8</c:v>
                </c:pt>
                <c:pt idx="222">
                  <c:v>6.0240540000000002E-8</c:v>
                </c:pt>
                <c:pt idx="223">
                  <c:v>6.0236819999999994E-8</c:v>
                </c:pt>
                <c:pt idx="224">
                  <c:v>6.0233109999999996E-8</c:v>
                </c:pt>
                <c:pt idx="225">
                  <c:v>6.0229409999999995E-8</c:v>
                </c:pt>
                <c:pt idx="226">
                  <c:v>6.0225720000000003E-8</c:v>
                </c:pt>
                <c:pt idx="227">
                  <c:v>6.0222039999999994E-8</c:v>
                </c:pt>
                <c:pt idx="228">
                  <c:v>6.0218359999999999E-8</c:v>
                </c:pt>
                <c:pt idx="229">
                  <c:v>6.0214690000000001E-8</c:v>
                </c:pt>
                <c:pt idx="230">
                  <c:v>6.0211029999999999E-8</c:v>
                </c:pt>
                <c:pt idx="231">
                  <c:v>6.0207380000000006E-8</c:v>
                </c:pt>
                <c:pt idx="232">
                  <c:v>6.0203730000000001E-8</c:v>
                </c:pt>
                <c:pt idx="233">
                  <c:v>6.0200090000000005E-8</c:v>
                </c:pt>
                <c:pt idx="234">
                  <c:v>6.0196449999999996E-8</c:v>
                </c:pt>
                <c:pt idx="235">
                  <c:v>6.0192829999999994E-8</c:v>
                </c:pt>
                <c:pt idx="236">
                  <c:v>6.0189210000000005E-8</c:v>
                </c:pt>
                <c:pt idx="237">
                  <c:v>6.0185599999999999E-8</c:v>
                </c:pt>
                <c:pt idx="238">
                  <c:v>6.0181990000000006E-8</c:v>
                </c:pt>
                <c:pt idx="239">
                  <c:v>6.0178389999999997E-8</c:v>
                </c:pt>
                <c:pt idx="240">
                  <c:v>6.0174799999999997E-8</c:v>
                </c:pt>
                <c:pt idx="241">
                  <c:v>6.0171209999999997E-8</c:v>
                </c:pt>
                <c:pt idx="242">
                  <c:v>6.0167629999999994E-8</c:v>
                </c:pt>
                <c:pt idx="243">
                  <c:v>6.0164060000000001E-8</c:v>
                </c:pt>
                <c:pt idx="244">
                  <c:v>6.0160489999999995E-8</c:v>
                </c:pt>
                <c:pt idx="245">
                  <c:v>6.0156929999999998E-8</c:v>
                </c:pt>
                <c:pt idx="246">
                  <c:v>6.0153370000000002E-8</c:v>
                </c:pt>
                <c:pt idx="247">
                  <c:v>6.0149820000000001E-8</c:v>
                </c:pt>
                <c:pt idx="248">
                  <c:v>6.0146279999999998E-8</c:v>
                </c:pt>
                <c:pt idx="249">
                  <c:v>6.0142739999999994E-8</c:v>
                </c:pt>
                <c:pt idx="250">
                  <c:v>6.0139210000000001E-8</c:v>
                </c:pt>
              </c:numCache>
            </c:numRef>
          </c:yVal>
          <c:smooth val="1"/>
          <c:extLst>
            <c:ext xmlns:c16="http://schemas.microsoft.com/office/drawing/2014/chart" uri="{C3380CC4-5D6E-409C-BE32-E72D297353CC}">
              <c16:uniqueId val="{00000004-4D4C-4B1C-89A4-3D3AFACA9F2D}"/>
            </c:ext>
          </c:extLst>
        </c:ser>
        <c:ser>
          <c:idx val="5"/>
          <c:order val="5"/>
          <c:tx>
            <c:strRef>
              <c:f>marine01!$J$1</c:f>
              <c:strCache>
                <c:ptCount val="1"/>
                <c:pt idx="0">
                  <c:v>Dp(2.71782E-08) </c:v>
                </c:pt>
              </c:strCache>
            </c:strRef>
          </c:tx>
          <c:spPr>
            <a:ln w="12700">
              <a:solidFill>
                <a:srgbClr val="8000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marine01!$J$2:$J$252</c:f>
              <c:numCache>
                <c:formatCode>0.00E+00</c:formatCode>
                <c:ptCount val="251"/>
                <c:pt idx="0">
                  <c:v>3.8806069999999999E-8</c:v>
                </c:pt>
                <c:pt idx="1">
                  <c:v>5.2119559999999998E-8</c:v>
                </c:pt>
                <c:pt idx="2">
                  <c:v>5.2665270000000002E-8</c:v>
                </c:pt>
                <c:pt idx="3">
                  <c:v>5.3247719999999998E-8</c:v>
                </c:pt>
                <c:pt idx="4">
                  <c:v>5.3869570000000001E-8</c:v>
                </c:pt>
                <c:pt idx="5">
                  <c:v>5.4535059999999998E-8</c:v>
                </c:pt>
                <c:pt idx="6">
                  <c:v>5.524958E-8</c:v>
                </c:pt>
                <c:pt idx="7">
                  <c:v>5.6019770000000001E-8</c:v>
                </c:pt>
                <c:pt idx="8">
                  <c:v>5.6853730000000001E-8</c:v>
                </c:pt>
                <c:pt idx="9">
                  <c:v>5.776153E-8</c:v>
                </c:pt>
                <c:pt idx="10">
                  <c:v>5.8755780000000003E-8</c:v>
                </c:pt>
                <c:pt idx="11">
                  <c:v>5.9852610000000001E-8</c:v>
                </c:pt>
                <c:pt idx="12">
                  <c:v>6.1072940000000001E-8</c:v>
                </c:pt>
                <c:pt idx="13">
                  <c:v>6.2251970000000004E-8</c:v>
                </c:pt>
                <c:pt idx="14">
                  <c:v>6.3244280000000004E-8</c:v>
                </c:pt>
                <c:pt idx="15">
                  <c:v>6.4324260000000004E-8</c:v>
                </c:pt>
                <c:pt idx="16">
                  <c:v>6.5502140000000005E-8</c:v>
                </c:pt>
                <c:pt idx="17">
                  <c:v>6.6793729999999996E-8</c:v>
                </c:pt>
                <c:pt idx="18">
                  <c:v>6.8217240000000005E-8</c:v>
                </c:pt>
                <c:pt idx="19">
                  <c:v>6.9790099999999997E-8</c:v>
                </c:pt>
                <c:pt idx="20">
                  <c:v>7.1524070000000002E-8</c:v>
                </c:pt>
                <c:pt idx="21">
                  <c:v>7.3350919999999994E-8</c:v>
                </c:pt>
                <c:pt idx="22">
                  <c:v>7.5051779999999999E-8</c:v>
                </c:pt>
                <c:pt idx="23">
                  <c:v>7.6211040000000006E-8</c:v>
                </c:pt>
                <c:pt idx="24">
                  <c:v>7.6448579999999997E-8</c:v>
                </c:pt>
                <c:pt idx="25">
                  <c:v>7.5806520000000004E-8</c:v>
                </c:pt>
                <c:pt idx="26">
                  <c:v>7.4730060000000001E-8</c:v>
                </c:pt>
                <c:pt idx="27">
                  <c:v>7.3654959999999994E-8</c:v>
                </c:pt>
                <c:pt idx="28">
                  <c:v>7.2782370000000002E-8</c:v>
                </c:pt>
                <c:pt idx="29">
                  <c:v>7.2140400000000005E-8</c:v>
                </c:pt>
                <c:pt idx="30">
                  <c:v>7.1687159999999997E-8</c:v>
                </c:pt>
                <c:pt idx="31">
                  <c:v>7.1368999999999995E-8</c:v>
                </c:pt>
                <c:pt idx="32">
                  <c:v>7.1140699999999999E-8</c:v>
                </c:pt>
                <c:pt idx="33">
                  <c:v>7.0970710000000001E-8</c:v>
                </c:pt>
                <c:pt idx="34">
                  <c:v>7.0838460000000003E-8</c:v>
                </c:pt>
                <c:pt idx="35">
                  <c:v>7.0730990000000003E-8</c:v>
                </c:pt>
                <c:pt idx="36">
                  <c:v>7.0640420000000004E-8</c:v>
                </c:pt>
                <c:pt idx="37">
                  <c:v>7.0561930000000004E-8</c:v>
                </c:pt>
                <c:pt idx="38">
                  <c:v>7.0492459999999995E-8</c:v>
                </c:pt>
                <c:pt idx="39">
                  <c:v>7.0430070000000005E-8</c:v>
                </c:pt>
                <c:pt idx="40">
                  <c:v>7.0373399999999999E-8</c:v>
                </c:pt>
                <c:pt idx="41">
                  <c:v>7.0321509999999995E-8</c:v>
                </c:pt>
                <c:pt idx="42">
                  <c:v>7.0273609999999999E-8</c:v>
                </c:pt>
                <c:pt idx="43">
                  <c:v>7.0229169999999994E-8</c:v>
                </c:pt>
                <c:pt idx="44">
                  <c:v>7.0187749999999999E-8</c:v>
                </c:pt>
                <c:pt idx="45">
                  <c:v>7.0148960000000002E-8</c:v>
                </c:pt>
                <c:pt idx="46">
                  <c:v>7.0112520000000006E-8</c:v>
                </c:pt>
                <c:pt idx="47">
                  <c:v>7.0078159999999999E-8</c:v>
                </c:pt>
                <c:pt idx="48">
                  <c:v>7.0045690000000004E-8</c:v>
                </c:pt>
                <c:pt idx="49">
                  <c:v>7.0014890000000007E-8</c:v>
                </c:pt>
                <c:pt idx="50">
                  <c:v>6.9985610000000004E-8</c:v>
                </c:pt>
                <c:pt idx="51">
                  <c:v>6.995772E-8</c:v>
                </c:pt>
                <c:pt idx="52">
                  <c:v>6.9931080000000005E-8</c:v>
                </c:pt>
                <c:pt idx="53">
                  <c:v>6.9905610000000005E-8</c:v>
                </c:pt>
                <c:pt idx="54">
                  <c:v>6.9881190000000003E-8</c:v>
                </c:pt>
                <c:pt idx="55">
                  <c:v>6.9857749999999996E-8</c:v>
                </c:pt>
                <c:pt idx="56">
                  <c:v>6.9835219999999994E-8</c:v>
                </c:pt>
                <c:pt idx="57">
                  <c:v>6.9813510000000002E-8</c:v>
                </c:pt>
                <c:pt idx="58">
                  <c:v>6.9792609999999996E-8</c:v>
                </c:pt>
                <c:pt idx="59">
                  <c:v>6.9772429999999996E-8</c:v>
                </c:pt>
                <c:pt idx="60">
                  <c:v>6.9752899999999997E-8</c:v>
                </c:pt>
                <c:pt idx="61">
                  <c:v>6.9734020000000001E-8</c:v>
                </c:pt>
                <c:pt idx="62">
                  <c:v>6.971573E-8</c:v>
                </c:pt>
                <c:pt idx="63">
                  <c:v>6.9698000000000006E-8</c:v>
                </c:pt>
                <c:pt idx="64">
                  <c:v>6.9680779999999996E-8</c:v>
                </c:pt>
                <c:pt idx="65">
                  <c:v>6.966406E-8</c:v>
                </c:pt>
                <c:pt idx="66">
                  <c:v>6.9647800000000005E-8</c:v>
                </c:pt>
                <c:pt idx="67">
                  <c:v>6.9631980000000005E-8</c:v>
                </c:pt>
                <c:pt idx="68">
                  <c:v>6.9616569999999996E-8</c:v>
                </c:pt>
                <c:pt idx="69">
                  <c:v>6.9601549999999999E-8</c:v>
                </c:pt>
                <c:pt idx="70">
                  <c:v>6.9586899999999994E-8</c:v>
                </c:pt>
                <c:pt idx="71">
                  <c:v>6.9572600000000002E-8</c:v>
                </c:pt>
                <c:pt idx="72">
                  <c:v>6.9558630000000002E-8</c:v>
                </c:pt>
                <c:pt idx="73">
                  <c:v>6.9544979999999999E-8</c:v>
                </c:pt>
                <c:pt idx="74">
                  <c:v>6.9531639999999995E-8</c:v>
                </c:pt>
                <c:pt idx="75">
                  <c:v>6.951858E-8</c:v>
                </c:pt>
                <c:pt idx="76">
                  <c:v>6.9505800000000003E-8</c:v>
                </c:pt>
                <c:pt idx="77">
                  <c:v>6.9493279999999996E-8</c:v>
                </c:pt>
                <c:pt idx="78">
                  <c:v>6.9481009999999995E-8</c:v>
                </c:pt>
                <c:pt idx="79">
                  <c:v>6.9468969999999995E-8</c:v>
                </c:pt>
                <c:pt idx="80">
                  <c:v>6.9457170000000006E-8</c:v>
                </c:pt>
                <c:pt idx="81">
                  <c:v>6.9445579999999997E-8</c:v>
                </c:pt>
                <c:pt idx="82">
                  <c:v>6.9434199999999996E-8</c:v>
                </c:pt>
                <c:pt idx="83">
                  <c:v>6.9423030000000002E-8</c:v>
                </c:pt>
                <c:pt idx="84">
                  <c:v>6.9412049999999996E-8</c:v>
                </c:pt>
                <c:pt idx="85">
                  <c:v>6.9401260000000004E-8</c:v>
                </c:pt>
                <c:pt idx="86">
                  <c:v>6.9390639999999994E-8</c:v>
                </c:pt>
                <c:pt idx="87">
                  <c:v>6.9380200000000001E-8</c:v>
                </c:pt>
                <c:pt idx="88">
                  <c:v>6.9369920000000006E-8</c:v>
                </c:pt>
                <c:pt idx="89">
                  <c:v>6.9359810000000006E-8</c:v>
                </c:pt>
                <c:pt idx="90">
                  <c:v>6.9349839999999998E-8</c:v>
                </c:pt>
                <c:pt idx="91">
                  <c:v>6.9340020000000004E-8</c:v>
                </c:pt>
                <c:pt idx="92">
                  <c:v>6.9330349999999999E-8</c:v>
                </c:pt>
                <c:pt idx="93">
                  <c:v>6.9320819999999998E-8</c:v>
                </c:pt>
                <c:pt idx="94">
                  <c:v>6.9311409999999996E-8</c:v>
                </c:pt>
                <c:pt idx="95">
                  <c:v>6.9302139999999999E-8</c:v>
                </c:pt>
                <c:pt idx="96">
                  <c:v>6.9292990000000001E-8</c:v>
                </c:pt>
                <c:pt idx="97">
                  <c:v>6.9283960000000001E-8</c:v>
                </c:pt>
                <c:pt idx="98">
                  <c:v>6.9275049999999999E-8</c:v>
                </c:pt>
                <c:pt idx="99">
                  <c:v>6.926625E-8</c:v>
                </c:pt>
                <c:pt idx="100">
                  <c:v>6.9257560000000003E-8</c:v>
                </c:pt>
                <c:pt idx="101">
                  <c:v>6.9248969999999997E-8</c:v>
                </c:pt>
                <c:pt idx="102">
                  <c:v>6.9240489999999994E-8</c:v>
                </c:pt>
                <c:pt idx="103">
                  <c:v>6.9232109999999996E-8</c:v>
                </c:pt>
                <c:pt idx="104">
                  <c:v>6.9223819999999994E-8</c:v>
                </c:pt>
                <c:pt idx="105">
                  <c:v>6.9215629999999997E-8</c:v>
                </c:pt>
                <c:pt idx="106">
                  <c:v>6.9207529999999996E-8</c:v>
                </c:pt>
                <c:pt idx="107">
                  <c:v>6.9199509999999994E-8</c:v>
                </c:pt>
                <c:pt idx="108">
                  <c:v>6.9191570000000004E-8</c:v>
                </c:pt>
                <c:pt idx="109">
                  <c:v>6.9183730000000006E-8</c:v>
                </c:pt>
                <c:pt idx="110">
                  <c:v>6.9175969999999994E-8</c:v>
                </c:pt>
                <c:pt idx="111">
                  <c:v>6.9168279999999998E-8</c:v>
                </c:pt>
                <c:pt idx="112">
                  <c:v>6.916067E-8</c:v>
                </c:pt>
                <c:pt idx="113">
                  <c:v>6.9153130000000006E-8</c:v>
                </c:pt>
                <c:pt idx="114">
                  <c:v>6.9145669999999997E-8</c:v>
                </c:pt>
                <c:pt idx="115">
                  <c:v>6.9138280000000003E-8</c:v>
                </c:pt>
                <c:pt idx="116">
                  <c:v>6.9130959999999999E-8</c:v>
                </c:pt>
                <c:pt idx="117">
                  <c:v>6.9123700000000001E-8</c:v>
                </c:pt>
                <c:pt idx="118">
                  <c:v>6.9116499999999996E-8</c:v>
                </c:pt>
                <c:pt idx="119">
                  <c:v>6.9109370000000006E-8</c:v>
                </c:pt>
                <c:pt idx="120">
                  <c:v>6.9102299999999995E-8</c:v>
                </c:pt>
                <c:pt idx="121">
                  <c:v>6.9095300000000001E-8</c:v>
                </c:pt>
                <c:pt idx="122">
                  <c:v>6.9088350000000002E-8</c:v>
                </c:pt>
                <c:pt idx="123">
                  <c:v>6.9081459999999996E-8</c:v>
                </c:pt>
                <c:pt idx="124">
                  <c:v>6.9074629999999996E-8</c:v>
                </c:pt>
                <c:pt idx="125">
                  <c:v>6.9067839999999995E-8</c:v>
                </c:pt>
                <c:pt idx="126">
                  <c:v>6.9061119999999997E-8</c:v>
                </c:pt>
                <c:pt idx="127">
                  <c:v>6.9054439999999999E-8</c:v>
                </c:pt>
                <c:pt idx="128">
                  <c:v>6.9047820000000006E-8</c:v>
                </c:pt>
                <c:pt idx="129">
                  <c:v>6.904124E-8</c:v>
                </c:pt>
                <c:pt idx="130">
                  <c:v>6.9034719999999999E-8</c:v>
                </c:pt>
                <c:pt idx="131">
                  <c:v>6.9028239999999998E-8</c:v>
                </c:pt>
                <c:pt idx="132">
                  <c:v>6.9021810000000007E-8</c:v>
                </c:pt>
                <c:pt idx="133">
                  <c:v>6.9015420000000001E-8</c:v>
                </c:pt>
                <c:pt idx="134">
                  <c:v>6.9009080000000005E-8</c:v>
                </c:pt>
                <c:pt idx="135">
                  <c:v>6.9002790000000005E-8</c:v>
                </c:pt>
                <c:pt idx="136">
                  <c:v>6.8996529999999995E-8</c:v>
                </c:pt>
                <c:pt idx="137">
                  <c:v>6.8990309999999997E-8</c:v>
                </c:pt>
                <c:pt idx="138">
                  <c:v>6.8984139999999996E-8</c:v>
                </c:pt>
                <c:pt idx="139">
                  <c:v>6.8978009999999994E-8</c:v>
                </c:pt>
                <c:pt idx="140">
                  <c:v>6.8971909999999995E-8</c:v>
                </c:pt>
                <c:pt idx="141">
                  <c:v>6.8965849999999995E-8</c:v>
                </c:pt>
                <c:pt idx="142">
                  <c:v>6.8959840000000005E-8</c:v>
                </c:pt>
                <c:pt idx="143">
                  <c:v>6.8953860000000005E-8</c:v>
                </c:pt>
                <c:pt idx="144">
                  <c:v>6.8947909999999994E-8</c:v>
                </c:pt>
                <c:pt idx="145">
                  <c:v>6.8941999999999996E-8</c:v>
                </c:pt>
                <c:pt idx="146">
                  <c:v>6.8936120000000001E-8</c:v>
                </c:pt>
                <c:pt idx="147">
                  <c:v>6.8930280000000006E-8</c:v>
                </c:pt>
                <c:pt idx="148">
                  <c:v>6.892447E-8</c:v>
                </c:pt>
                <c:pt idx="149">
                  <c:v>6.8918689999999997E-8</c:v>
                </c:pt>
                <c:pt idx="150">
                  <c:v>6.8912949999999994E-8</c:v>
                </c:pt>
                <c:pt idx="151">
                  <c:v>6.8907240000000007E-8</c:v>
                </c:pt>
                <c:pt idx="152">
                  <c:v>6.8901549999999999E-8</c:v>
                </c:pt>
                <c:pt idx="153">
                  <c:v>6.8895900000000005E-8</c:v>
                </c:pt>
                <c:pt idx="154">
                  <c:v>6.889028E-8</c:v>
                </c:pt>
                <c:pt idx="155">
                  <c:v>6.8884680000000002E-8</c:v>
                </c:pt>
                <c:pt idx="156">
                  <c:v>6.8879120000000003E-8</c:v>
                </c:pt>
                <c:pt idx="157">
                  <c:v>6.8873579999999997E-8</c:v>
                </c:pt>
                <c:pt idx="158">
                  <c:v>6.8868069999999994E-8</c:v>
                </c:pt>
                <c:pt idx="159">
                  <c:v>6.8862589999999994E-8</c:v>
                </c:pt>
                <c:pt idx="160">
                  <c:v>6.8857130000000001E-8</c:v>
                </c:pt>
                <c:pt idx="161">
                  <c:v>6.8851699999999997E-8</c:v>
                </c:pt>
                <c:pt idx="162">
                  <c:v>6.8846299999999996E-8</c:v>
                </c:pt>
                <c:pt idx="163">
                  <c:v>6.8840920000000002E-8</c:v>
                </c:pt>
                <c:pt idx="164">
                  <c:v>6.883556E-8</c:v>
                </c:pt>
                <c:pt idx="165">
                  <c:v>6.8830230000000002E-8</c:v>
                </c:pt>
                <c:pt idx="166">
                  <c:v>6.8824929999999993E-8</c:v>
                </c:pt>
                <c:pt idx="167">
                  <c:v>6.8819650000000004E-8</c:v>
                </c:pt>
                <c:pt idx="168">
                  <c:v>6.8814379999999999E-8</c:v>
                </c:pt>
                <c:pt idx="169">
                  <c:v>6.8809150000000006E-8</c:v>
                </c:pt>
                <c:pt idx="170">
                  <c:v>6.8803929999999996E-8</c:v>
                </c:pt>
                <c:pt idx="171">
                  <c:v>6.8798740000000003E-8</c:v>
                </c:pt>
                <c:pt idx="172">
                  <c:v>6.8793570000000002E-8</c:v>
                </c:pt>
                <c:pt idx="173">
                  <c:v>6.8788419999999995E-8</c:v>
                </c:pt>
                <c:pt idx="174">
                  <c:v>6.8783289999999994E-8</c:v>
                </c:pt>
                <c:pt idx="175">
                  <c:v>6.877818E-8</c:v>
                </c:pt>
                <c:pt idx="176">
                  <c:v>6.8773089999999999E-8</c:v>
                </c:pt>
                <c:pt idx="177">
                  <c:v>6.8768020000000004E-8</c:v>
                </c:pt>
                <c:pt idx="178">
                  <c:v>6.8762979999999999E-8</c:v>
                </c:pt>
                <c:pt idx="179">
                  <c:v>6.8757950000000003E-8</c:v>
                </c:pt>
                <c:pt idx="180">
                  <c:v>6.8752940000000001E-8</c:v>
                </c:pt>
                <c:pt idx="181">
                  <c:v>6.8747939999999995E-8</c:v>
                </c:pt>
                <c:pt idx="182">
                  <c:v>6.8742970000000006E-8</c:v>
                </c:pt>
                <c:pt idx="183">
                  <c:v>6.8738019999999996E-8</c:v>
                </c:pt>
                <c:pt idx="184">
                  <c:v>6.8733079999999996E-8</c:v>
                </c:pt>
                <c:pt idx="185">
                  <c:v>6.8728160000000003E-8</c:v>
                </c:pt>
                <c:pt idx="186">
                  <c:v>6.8723260000000003E-8</c:v>
                </c:pt>
                <c:pt idx="187">
                  <c:v>6.8718369999999999E-8</c:v>
                </c:pt>
                <c:pt idx="188">
                  <c:v>6.8713500000000002E-8</c:v>
                </c:pt>
                <c:pt idx="189">
                  <c:v>6.8708649999999998E-8</c:v>
                </c:pt>
                <c:pt idx="190">
                  <c:v>6.8703810000000003E-8</c:v>
                </c:pt>
                <c:pt idx="191">
                  <c:v>6.8698990000000002E-8</c:v>
                </c:pt>
                <c:pt idx="192">
                  <c:v>6.8694189999999994E-8</c:v>
                </c:pt>
                <c:pt idx="193">
                  <c:v>6.8689399999999996E-8</c:v>
                </c:pt>
                <c:pt idx="194">
                  <c:v>6.8684630000000004E-8</c:v>
                </c:pt>
                <c:pt idx="195">
                  <c:v>6.8679869999999995E-8</c:v>
                </c:pt>
                <c:pt idx="196">
                  <c:v>6.8675130000000006E-8</c:v>
                </c:pt>
                <c:pt idx="197">
                  <c:v>6.8670400000000001E-8</c:v>
                </c:pt>
                <c:pt idx="198">
                  <c:v>6.8665690000000001E-8</c:v>
                </c:pt>
                <c:pt idx="199">
                  <c:v>6.8660989999999999E-8</c:v>
                </c:pt>
                <c:pt idx="200">
                  <c:v>6.8656300000000006E-8</c:v>
                </c:pt>
                <c:pt idx="201">
                  <c:v>6.8651630000000006E-8</c:v>
                </c:pt>
                <c:pt idx="202">
                  <c:v>6.8646979999999999E-8</c:v>
                </c:pt>
                <c:pt idx="203">
                  <c:v>6.8642330000000006E-8</c:v>
                </c:pt>
                <c:pt idx="204">
                  <c:v>6.8637700000000006E-8</c:v>
                </c:pt>
                <c:pt idx="205">
                  <c:v>6.8633089999999999E-8</c:v>
                </c:pt>
                <c:pt idx="206">
                  <c:v>6.8628480000000005E-8</c:v>
                </c:pt>
                <c:pt idx="207">
                  <c:v>6.8623890000000004E-8</c:v>
                </c:pt>
                <c:pt idx="208">
                  <c:v>6.861931E-8</c:v>
                </c:pt>
                <c:pt idx="209">
                  <c:v>6.8614750000000002E-8</c:v>
                </c:pt>
                <c:pt idx="210">
                  <c:v>6.8610190000000005E-8</c:v>
                </c:pt>
                <c:pt idx="211">
                  <c:v>6.860565E-8</c:v>
                </c:pt>
                <c:pt idx="212">
                  <c:v>6.8601120000000005E-8</c:v>
                </c:pt>
                <c:pt idx="213">
                  <c:v>6.8596599999999994E-8</c:v>
                </c:pt>
                <c:pt idx="214">
                  <c:v>6.8592100000000002E-8</c:v>
                </c:pt>
                <c:pt idx="215">
                  <c:v>6.8587599999999997E-8</c:v>
                </c:pt>
                <c:pt idx="216">
                  <c:v>6.8583119999999998E-8</c:v>
                </c:pt>
                <c:pt idx="217">
                  <c:v>6.8578649999999996E-8</c:v>
                </c:pt>
                <c:pt idx="218">
                  <c:v>6.8574190000000003E-8</c:v>
                </c:pt>
                <c:pt idx="219">
                  <c:v>6.8569739999999994E-8</c:v>
                </c:pt>
                <c:pt idx="220">
                  <c:v>6.8565299999999995E-8</c:v>
                </c:pt>
                <c:pt idx="221">
                  <c:v>6.8560870000000006E-8</c:v>
                </c:pt>
                <c:pt idx="222">
                  <c:v>6.855645E-8</c:v>
                </c:pt>
                <c:pt idx="223">
                  <c:v>6.855205E-8</c:v>
                </c:pt>
                <c:pt idx="224">
                  <c:v>6.854765E-8</c:v>
                </c:pt>
                <c:pt idx="225">
                  <c:v>6.8543259999999997E-8</c:v>
                </c:pt>
                <c:pt idx="226">
                  <c:v>6.853889E-8</c:v>
                </c:pt>
                <c:pt idx="227">
                  <c:v>6.8534520000000004E-8</c:v>
                </c:pt>
                <c:pt idx="228">
                  <c:v>6.8530160000000004E-8</c:v>
                </c:pt>
                <c:pt idx="229">
                  <c:v>6.8525819999999997E-8</c:v>
                </c:pt>
                <c:pt idx="230">
                  <c:v>6.8521480000000003E-8</c:v>
                </c:pt>
                <c:pt idx="231">
                  <c:v>6.8517150000000005E-8</c:v>
                </c:pt>
                <c:pt idx="232">
                  <c:v>6.8512830000000005E-8</c:v>
                </c:pt>
                <c:pt idx="233">
                  <c:v>6.8508529999999997E-8</c:v>
                </c:pt>
                <c:pt idx="234">
                  <c:v>6.8504220000000006E-8</c:v>
                </c:pt>
                <c:pt idx="235">
                  <c:v>6.8499929999999995E-8</c:v>
                </c:pt>
                <c:pt idx="236">
                  <c:v>6.8495649999999994E-8</c:v>
                </c:pt>
                <c:pt idx="237">
                  <c:v>6.8491380000000003E-8</c:v>
                </c:pt>
                <c:pt idx="238">
                  <c:v>6.8487109999999998E-8</c:v>
                </c:pt>
                <c:pt idx="239">
                  <c:v>6.848286E-8</c:v>
                </c:pt>
                <c:pt idx="240">
                  <c:v>6.8478610000000002E-8</c:v>
                </c:pt>
                <c:pt idx="241">
                  <c:v>6.847437E-8</c:v>
                </c:pt>
                <c:pt idx="242">
                  <c:v>6.8470139999999995E-8</c:v>
                </c:pt>
                <c:pt idx="243">
                  <c:v>6.846592E-8</c:v>
                </c:pt>
                <c:pt idx="244">
                  <c:v>6.8461710000000001E-8</c:v>
                </c:pt>
                <c:pt idx="245">
                  <c:v>6.8457500000000003E-8</c:v>
                </c:pt>
                <c:pt idx="246">
                  <c:v>6.8453300000000001E-8</c:v>
                </c:pt>
                <c:pt idx="247">
                  <c:v>6.8449109999999995E-8</c:v>
                </c:pt>
                <c:pt idx="248">
                  <c:v>6.8444929999999999E-8</c:v>
                </c:pt>
                <c:pt idx="249">
                  <c:v>6.8440750000000004E-8</c:v>
                </c:pt>
                <c:pt idx="250">
                  <c:v>6.8436590000000001E-8</c:v>
                </c:pt>
              </c:numCache>
            </c:numRef>
          </c:yVal>
          <c:smooth val="1"/>
          <c:extLst>
            <c:ext xmlns:c16="http://schemas.microsoft.com/office/drawing/2014/chart" uri="{C3380CC4-5D6E-409C-BE32-E72D297353CC}">
              <c16:uniqueId val="{00000005-4D4C-4B1C-89A4-3D3AFACA9F2D}"/>
            </c:ext>
          </c:extLst>
        </c:ser>
        <c:ser>
          <c:idx val="6"/>
          <c:order val="6"/>
          <c:tx>
            <c:strRef>
              <c:f>marine01!$K$1</c:f>
              <c:strCache>
                <c:ptCount val="1"/>
                <c:pt idx="0">
                  <c:v>Dp(2.98118E-08) </c:v>
                </c:pt>
              </c:strCache>
            </c:strRef>
          </c:tx>
          <c:spPr>
            <a:ln w="12700">
              <a:solidFill>
                <a:srgbClr val="00808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marine01!$K$2:$K$252</c:f>
              <c:numCache>
                <c:formatCode>0.00E+00</c:formatCode>
                <c:ptCount val="251"/>
                <c:pt idx="0">
                  <c:v>4.3853950000000001E-8</c:v>
                </c:pt>
                <c:pt idx="1">
                  <c:v>5.8313360000000003E-8</c:v>
                </c:pt>
                <c:pt idx="2">
                  <c:v>5.8970289999999998E-8</c:v>
                </c:pt>
                <c:pt idx="3">
                  <c:v>5.9673839999999997E-8</c:v>
                </c:pt>
                <c:pt idx="4">
                  <c:v>6.0427800000000006E-8</c:v>
                </c:pt>
                <c:pt idx="5">
                  <c:v>6.1238060000000001E-8</c:v>
                </c:pt>
                <c:pt idx="6">
                  <c:v>6.2112109999999996E-8</c:v>
                </c:pt>
                <c:pt idx="7">
                  <c:v>6.3059200000000007E-8</c:v>
                </c:pt>
                <c:pt idx="8">
                  <c:v>6.4090870000000006E-8</c:v>
                </c:pt>
                <c:pt idx="9">
                  <c:v>6.5221610000000001E-8</c:v>
                </c:pt>
                <c:pt idx="10">
                  <c:v>6.646992E-8</c:v>
                </c:pt>
                <c:pt idx="11">
                  <c:v>6.7836650000000001E-8</c:v>
                </c:pt>
                <c:pt idx="12">
                  <c:v>6.8904310000000006E-8</c:v>
                </c:pt>
                <c:pt idx="13">
                  <c:v>7.0034000000000004E-8</c:v>
                </c:pt>
                <c:pt idx="14">
                  <c:v>7.1261860000000001E-8</c:v>
                </c:pt>
                <c:pt idx="15">
                  <c:v>7.2603810000000005E-8</c:v>
                </c:pt>
                <c:pt idx="16">
                  <c:v>7.4079640000000003E-8</c:v>
                </c:pt>
                <c:pt idx="17">
                  <c:v>7.5713790000000005E-8</c:v>
                </c:pt>
                <c:pt idx="18">
                  <c:v>7.7535859999999995E-8</c:v>
                </c:pt>
                <c:pt idx="19">
                  <c:v>7.9577450000000003E-8</c:v>
                </c:pt>
                <c:pt idx="20">
                  <c:v>8.1866979999999995E-8</c:v>
                </c:pt>
                <c:pt idx="21">
                  <c:v>8.4329739999999998E-8</c:v>
                </c:pt>
                <c:pt idx="22">
                  <c:v>8.6677359999999998E-8</c:v>
                </c:pt>
                <c:pt idx="23">
                  <c:v>8.8313719999999996E-8</c:v>
                </c:pt>
                <c:pt idx="24">
                  <c:v>8.8656149999999998E-8</c:v>
                </c:pt>
                <c:pt idx="25">
                  <c:v>8.7746699999999995E-8</c:v>
                </c:pt>
                <c:pt idx="26">
                  <c:v>8.6238630000000003E-8</c:v>
                </c:pt>
                <c:pt idx="27">
                  <c:v>8.4755120000000005E-8</c:v>
                </c:pt>
                <c:pt idx="28">
                  <c:v>8.3566759999999999E-8</c:v>
                </c:pt>
                <c:pt idx="29">
                  <c:v>8.2700970000000004E-8</c:v>
                </c:pt>
                <c:pt idx="30">
                  <c:v>8.2093949999999998E-8</c:v>
                </c:pt>
                <c:pt idx="31">
                  <c:v>8.1669939999999997E-8</c:v>
                </c:pt>
                <c:pt idx="32">
                  <c:v>8.1366789999999996E-8</c:v>
                </c:pt>
                <c:pt idx="33">
                  <c:v>8.1141739999999996E-8</c:v>
                </c:pt>
                <c:pt idx="34">
                  <c:v>8.0967060000000006E-8</c:v>
                </c:pt>
                <c:pt idx="35">
                  <c:v>8.0825400000000006E-8</c:v>
                </c:pt>
                <c:pt idx="36">
                  <c:v>8.0706229999999995E-8</c:v>
                </c:pt>
                <c:pt idx="37">
                  <c:v>8.0603119999999996E-8</c:v>
                </c:pt>
                <c:pt idx="38">
                  <c:v>8.0511990000000003E-8</c:v>
                </c:pt>
                <c:pt idx="39">
                  <c:v>8.0430250000000006E-8</c:v>
                </c:pt>
                <c:pt idx="40">
                  <c:v>8.0356109999999997E-8</c:v>
                </c:pt>
                <c:pt idx="41">
                  <c:v>8.02883E-8</c:v>
                </c:pt>
                <c:pt idx="42">
                  <c:v>8.0225770000000006E-8</c:v>
                </c:pt>
                <c:pt idx="43">
                  <c:v>8.0167829999999999E-8</c:v>
                </c:pt>
                <c:pt idx="44">
                  <c:v>8.0113870000000003E-8</c:v>
                </c:pt>
                <c:pt idx="45">
                  <c:v>8.0063400000000002E-8</c:v>
                </c:pt>
                <c:pt idx="46">
                  <c:v>8.0016029999999996E-8</c:v>
                </c:pt>
                <c:pt idx="47">
                  <c:v>7.997141E-8</c:v>
                </c:pt>
                <c:pt idx="48">
                  <c:v>7.9929270000000001E-8</c:v>
                </c:pt>
                <c:pt idx="49">
                  <c:v>7.9889360000000004E-8</c:v>
                </c:pt>
                <c:pt idx="50">
                  <c:v>7.9851439999999999E-8</c:v>
                </c:pt>
                <c:pt idx="51">
                  <c:v>7.9815359999999999E-8</c:v>
                </c:pt>
                <c:pt idx="52">
                  <c:v>7.9780920000000006E-8</c:v>
                </c:pt>
                <c:pt idx="53">
                  <c:v>7.9748029999999997E-8</c:v>
                </c:pt>
                <c:pt idx="54">
                  <c:v>7.9716520000000004E-8</c:v>
                </c:pt>
                <c:pt idx="55">
                  <c:v>7.9686310000000003E-8</c:v>
                </c:pt>
                <c:pt idx="56">
                  <c:v>7.9657280000000006E-8</c:v>
                </c:pt>
                <c:pt idx="57">
                  <c:v>7.9629350000000004E-8</c:v>
                </c:pt>
                <c:pt idx="58">
                  <c:v>7.9602469999999998E-8</c:v>
                </c:pt>
                <c:pt idx="59">
                  <c:v>7.9576539999999997E-8</c:v>
                </c:pt>
                <c:pt idx="60">
                  <c:v>7.9551470000000006E-8</c:v>
                </c:pt>
                <c:pt idx="61">
                  <c:v>7.9527259999999998E-8</c:v>
                </c:pt>
                <c:pt idx="62">
                  <c:v>7.9503809999999994E-8</c:v>
                </c:pt>
                <c:pt idx="63">
                  <c:v>7.9481100000000001E-8</c:v>
                </c:pt>
                <c:pt idx="64">
                  <c:v>7.9459069999999999E-8</c:v>
                </c:pt>
                <c:pt idx="65">
                  <c:v>7.943769E-8</c:v>
                </c:pt>
                <c:pt idx="66">
                  <c:v>7.9416920000000003E-8</c:v>
                </c:pt>
                <c:pt idx="67">
                  <c:v>7.9396730000000006E-8</c:v>
                </c:pt>
                <c:pt idx="68">
                  <c:v>7.9377069999999999E-8</c:v>
                </c:pt>
                <c:pt idx="69">
                  <c:v>7.9357920000000003E-8</c:v>
                </c:pt>
                <c:pt idx="70">
                  <c:v>7.9339259999999997E-8</c:v>
                </c:pt>
                <c:pt idx="71">
                  <c:v>7.9321060000000005E-8</c:v>
                </c:pt>
                <c:pt idx="72">
                  <c:v>7.9303299999999995E-8</c:v>
                </c:pt>
                <c:pt idx="73">
                  <c:v>7.928596E-8</c:v>
                </c:pt>
                <c:pt idx="74">
                  <c:v>7.9269010000000003E-8</c:v>
                </c:pt>
                <c:pt idx="75">
                  <c:v>7.9252450000000005E-8</c:v>
                </c:pt>
                <c:pt idx="76">
                  <c:v>7.9236240000000006E-8</c:v>
                </c:pt>
                <c:pt idx="77">
                  <c:v>7.9220369999999996E-8</c:v>
                </c:pt>
                <c:pt idx="78">
                  <c:v>7.9204830000000006E-8</c:v>
                </c:pt>
                <c:pt idx="79">
                  <c:v>7.9189600000000001E-8</c:v>
                </c:pt>
                <c:pt idx="80">
                  <c:v>7.9174679999999997E-8</c:v>
                </c:pt>
                <c:pt idx="81">
                  <c:v>7.9160040000000002E-8</c:v>
                </c:pt>
                <c:pt idx="82">
                  <c:v>7.9145669999999994E-8</c:v>
                </c:pt>
                <c:pt idx="83">
                  <c:v>7.9131579999999995E-8</c:v>
                </c:pt>
                <c:pt idx="84">
                  <c:v>7.9117729999999994E-8</c:v>
                </c:pt>
                <c:pt idx="85">
                  <c:v>7.910413E-8</c:v>
                </c:pt>
                <c:pt idx="86">
                  <c:v>7.9090760000000006E-8</c:v>
                </c:pt>
                <c:pt idx="87">
                  <c:v>7.907762E-8</c:v>
                </c:pt>
                <c:pt idx="88">
                  <c:v>7.9064699999999997E-8</c:v>
                </c:pt>
                <c:pt idx="89">
                  <c:v>7.9051980000000006E-8</c:v>
                </c:pt>
                <c:pt idx="90">
                  <c:v>7.9039469999999995E-8</c:v>
                </c:pt>
                <c:pt idx="91">
                  <c:v>7.9027149999999998E-8</c:v>
                </c:pt>
                <c:pt idx="92">
                  <c:v>7.9015010000000006E-8</c:v>
                </c:pt>
                <c:pt idx="93">
                  <c:v>7.9003060000000002E-8</c:v>
                </c:pt>
                <c:pt idx="94">
                  <c:v>7.8991280000000006E-8</c:v>
                </c:pt>
                <c:pt idx="95">
                  <c:v>7.897968E-8</c:v>
                </c:pt>
                <c:pt idx="96">
                  <c:v>7.8968229999999997E-8</c:v>
                </c:pt>
                <c:pt idx="97">
                  <c:v>7.8956940000000004E-8</c:v>
                </c:pt>
                <c:pt idx="98">
                  <c:v>7.89458E-8</c:v>
                </c:pt>
                <c:pt idx="99">
                  <c:v>7.8934809999999997E-8</c:v>
                </c:pt>
                <c:pt idx="100">
                  <c:v>7.8923969999999996E-8</c:v>
                </c:pt>
                <c:pt idx="101">
                  <c:v>7.8913260000000003E-8</c:v>
                </c:pt>
                <c:pt idx="102">
                  <c:v>7.8902690000000002E-8</c:v>
                </c:pt>
                <c:pt idx="103">
                  <c:v>7.889224E-8</c:v>
                </c:pt>
                <c:pt idx="104">
                  <c:v>7.8881920000000005E-8</c:v>
                </c:pt>
                <c:pt idx="105">
                  <c:v>7.8871719999999997E-8</c:v>
                </c:pt>
                <c:pt idx="106">
                  <c:v>7.8861649999999996E-8</c:v>
                </c:pt>
                <c:pt idx="107">
                  <c:v>7.8851680000000001E-8</c:v>
                </c:pt>
                <c:pt idx="108">
                  <c:v>7.8841830000000004E-8</c:v>
                </c:pt>
                <c:pt idx="109">
                  <c:v>7.8832089999999996E-8</c:v>
                </c:pt>
                <c:pt idx="110">
                  <c:v>7.8822460000000004E-8</c:v>
                </c:pt>
                <c:pt idx="111">
                  <c:v>7.8812919999999993E-8</c:v>
                </c:pt>
                <c:pt idx="112">
                  <c:v>7.8803489999999998E-8</c:v>
                </c:pt>
                <c:pt idx="113">
                  <c:v>7.8794149999999999E-8</c:v>
                </c:pt>
                <c:pt idx="114">
                  <c:v>7.8784910000000005E-8</c:v>
                </c:pt>
                <c:pt idx="115">
                  <c:v>7.8775760000000006E-8</c:v>
                </c:pt>
                <c:pt idx="116">
                  <c:v>7.876671E-8</c:v>
                </c:pt>
                <c:pt idx="117">
                  <c:v>7.8757729999999996E-8</c:v>
                </c:pt>
                <c:pt idx="118">
                  <c:v>7.8748840000000001E-8</c:v>
                </c:pt>
                <c:pt idx="119">
                  <c:v>7.8740040000000002E-8</c:v>
                </c:pt>
                <c:pt idx="120">
                  <c:v>7.8731310000000005E-8</c:v>
                </c:pt>
                <c:pt idx="121">
                  <c:v>7.8722670000000004E-8</c:v>
                </c:pt>
                <c:pt idx="122">
                  <c:v>7.8714100000000005E-8</c:v>
                </c:pt>
                <c:pt idx="123">
                  <c:v>7.8705610000000005E-8</c:v>
                </c:pt>
                <c:pt idx="124">
                  <c:v>7.8697189999999994E-8</c:v>
                </c:pt>
                <c:pt idx="125">
                  <c:v>7.8688839999999999E-8</c:v>
                </c:pt>
                <c:pt idx="126">
                  <c:v>7.8680559999999994E-8</c:v>
                </c:pt>
                <c:pt idx="127">
                  <c:v>7.8672350000000004E-8</c:v>
                </c:pt>
                <c:pt idx="128">
                  <c:v>7.8664200000000006E-8</c:v>
                </c:pt>
                <c:pt idx="129">
                  <c:v>7.8656119999999998E-8</c:v>
                </c:pt>
                <c:pt idx="130">
                  <c:v>7.8648110000000006E-8</c:v>
                </c:pt>
                <c:pt idx="131">
                  <c:v>7.8640160000000006E-8</c:v>
                </c:pt>
                <c:pt idx="132">
                  <c:v>7.8632269999999999E-8</c:v>
                </c:pt>
                <c:pt idx="133">
                  <c:v>7.8624439999999998E-8</c:v>
                </c:pt>
                <c:pt idx="134">
                  <c:v>7.8616660000000006E-8</c:v>
                </c:pt>
                <c:pt idx="135">
                  <c:v>7.8608950000000003E-8</c:v>
                </c:pt>
                <c:pt idx="136">
                  <c:v>7.860128E-8</c:v>
                </c:pt>
                <c:pt idx="137">
                  <c:v>7.8593670000000003E-8</c:v>
                </c:pt>
                <c:pt idx="138">
                  <c:v>7.8586119999999998E-8</c:v>
                </c:pt>
                <c:pt idx="139">
                  <c:v>7.8578610000000006E-8</c:v>
                </c:pt>
                <c:pt idx="140">
                  <c:v>7.8571159999999994E-8</c:v>
                </c:pt>
                <c:pt idx="141">
                  <c:v>7.8563760000000004E-8</c:v>
                </c:pt>
                <c:pt idx="142">
                  <c:v>7.8556409999999997E-8</c:v>
                </c:pt>
                <c:pt idx="143">
                  <c:v>7.8549100000000003E-8</c:v>
                </c:pt>
                <c:pt idx="144">
                  <c:v>7.8541840000000005E-8</c:v>
                </c:pt>
                <c:pt idx="145">
                  <c:v>7.8534630000000003E-8</c:v>
                </c:pt>
                <c:pt idx="146">
                  <c:v>7.852746E-8</c:v>
                </c:pt>
                <c:pt idx="147">
                  <c:v>7.8520339999999994E-8</c:v>
                </c:pt>
                <c:pt idx="148">
                  <c:v>7.851326E-8</c:v>
                </c:pt>
                <c:pt idx="149">
                  <c:v>7.8506220000000006E-8</c:v>
                </c:pt>
                <c:pt idx="150">
                  <c:v>7.8499229999999994E-8</c:v>
                </c:pt>
                <c:pt idx="151">
                  <c:v>7.8492269999999999E-8</c:v>
                </c:pt>
                <c:pt idx="152">
                  <c:v>7.848536E-8</c:v>
                </c:pt>
                <c:pt idx="153">
                  <c:v>7.847849E-8</c:v>
                </c:pt>
                <c:pt idx="154">
                  <c:v>7.8471650000000004E-8</c:v>
                </c:pt>
                <c:pt idx="155">
                  <c:v>7.8464849999999993E-8</c:v>
                </c:pt>
                <c:pt idx="156">
                  <c:v>7.8458089999999996E-8</c:v>
                </c:pt>
                <c:pt idx="157">
                  <c:v>7.8451369999999998E-8</c:v>
                </c:pt>
                <c:pt idx="158">
                  <c:v>7.8444680000000003E-8</c:v>
                </c:pt>
                <c:pt idx="159">
                  <c:v>7.8438019999999997E-8</c:v>
                </c:pt>
                <c:pt idx="160">
                  <c:v>7.8431410000000001E-8</c:v>
                </c:pt>
                <c:pt idx="161">
                  <c:v>7.8424819999999998E-8</c:v>
                </c:pt>
                <c:pt idx="162">
                  <c:v>7.8418269999999995E-8</c:v>
                </c:pt>
                <c:pt idx="163">
                  <c:v>7.8411749999999994E-8</c:v>
                </c:pt>
                <c:pt idx="164">
                  <c:v>7.8405270000000006E-8</c:v>
                </c:pt>
                <c:pt idx="165">
                  <c:v>7.8398809999999998E-8</c:v>
                </c:pt>
                <c:pt idx="166">
                  <c:v>7.8392390000000003E-8</c:v>
                </c:pt>
                <c:pt idx="167">
                  <c:v>7.8385999999999998E-8</c:v>
                </c:pt>
                <c:pt idx="168">
                  <c:v>7.8379629999999999E-8</c:v>
                </c:pt>
                <c:pt idx="169">
                  <c:v>7.8373299999999999E-8</c:v>
                </c:pt>
                <c:pt idx="170">
                  <c:v>7.8367000000000003E-8</c:v>
                </c:pt>
                <c:pt idx="171">
                  <c:v>7.8360729999999996E-8</c:v>
                </c:pt>
                <c:pt idx="172">
                  <c:v>7.8354479999999996E-8</c:v>
                </c:pt>
                <c:pt idx="173">
                  <c:v>7.8348259999999998E-8</c:v>
                </c:pt>
                <c:pt idx="174">
                  <c:v>7.8342070000000003E-8</c:v>
                </c:pt>
                <c:pt idx="175">
                  <c:v>7.8335900000000002E-8</c:v>
                </c:pt>
                <c:pt idx="176">
                  <c:v>7.8329760000000004E-8</c:v>
                </c:pt>
                <c:pt idx="177">
                  <c:v>7.8323649999999995E-8</c:v>
                </c:pt>
                <c:pt idx="178">
                  <c:v>7.8317570000000002E-8</c:v>
                </c:pt>
                <c:pt idx="179">
                  <c:v>7.8311500000000006E-8</c:v>
                </c:pt>
                <c:pt idx="180">
                  <c:v>7.8305469999999996E-8</c:v>
                </c:pt>
                <c:pt idx="181">
                  <c:v>7.8299460000000006E-8</c:v>
                </c:pt>
                <c:pt idx="182">
                  <c:v>7.8293469999999996E-8</c:v>
                </c:pt>
                <c:pt idx="183">
                  <c:v>7.8287500000000005E-8</c:v>
                </c:pt>
                <c:pt idx="184">
                  <c:v>7.8281560000000004E-8</c:v>
                </c:pt>
                <c:pt idx="185">
                  <c:v>7.8275650000000006E-8</c:v>
                </c:pt>
                <c:pt idx="186">
                  <c:v>7.8269750000000005E-8</c:v>
                </c:pt>
                <c:pt idx="187">
                  <c:v>7.8263879999999993E-8</c:v>
                </c:pt>
                <c:pt idx="188">
                  <c:v>7.8258020000000005E-8</c:v>
                </c:pt>
                <c:pt idx="189">
                  <c:v>7.8252190000000006E-8</c:v>
                </c:pt>
                <c:pt idx="190">
                  <c:v>7.8246389999999997E-8</c:v>
                </c:pt>
                <c:pt idx="191">
                  <c:v>7.8240599999999997E-8</c:v>
                </c:pt>
                <c:pt idx="192">
                  <c:v>7.8234830000000004E-8</c:v>
                </c:pt>
                <c:pt idx="193">
                  <c:v>7.8229080000000004E-8</c:v>
                </c:pt>
                <c:pt idx="194">
                  <c:v>7.8223359999999994E-8</c:v>
                </c:pt>
                <c:pt idx="195">
                  <c:v>7.8217649999999994E-8</c:v>
                </c:pt>
                <c:pt idx="196">
                  <c:v>7.8211969999999996E-8</c:v>
                </c:pt>
                <c:pt idx="197">
                  <c:v>7.8206299999999995E-8</c:v>
                </c:pt>
                <c:pt idx="198">
                  <c:v>7.8200650000000001E-8</c:v>
                </c:pt>
                <c:pt idx="199">
                  <c:v>7.8195019999999999E-8</c:v>
                </c:pt>
                <c:pt idx="200">
                  <c:v>7.8189410000000005E-8</c:v>
                </c:pt>
                <c:pt idx="201">
                  <c:v>7.8183810000000006E-8</c:v>
                </c:pt>
                <c:pt idx="202">
                  <c:v>7.8178239999999997E-8</c:v>
                </c:pt>
                <c:pt idx="203">
                  <c:v>7.8172679999999999E-8</c:v>
                </c:pt>
                <c:pt idx="204">
                  <c:v>7.8167140000000006E-8</c:v>
                </c:pt>
                <c:pt idx="205">
                  <c:v>7.8161619999999993E-8</c:v>
                </c:pt>
                <c:pt idx="206">
                  <c:v>7.8156110000000004E-8</c:v>
                </c:pt>
                <c:pt idx="207">
                  <c:v>7.8150619999999994E-8</c:v>
                </c:pt>
                <c:pt idx="208">
                  <c:v>7.8145150000000004E-8</c:v>
                </c:pt>
                <c:pt idx="209">
                  <c:v>7.8139689999999997E-8</c:v>
                </c:pt>
                <c:pt idx="210">
                  <c:v>7.8134249999999997E-8</c:v>
                </c:pt>
                <c:pt idx="211">
                  <c:v>7.8128830000000003E-8</c:v>
                </c:pt>
                <c:pt idx="212">
                  <c:v>7.8123420000000006E-8</c:v>
                </c:pt>
                <c:pt idx="213">
                  <c:v>7.8118030000000001E-8</c:v>
                </c:pt>
                <c:pt idx="214">
                  <c:v>7.8112649999999994E-8</c:v>
                </c:pt>
                <c:pt idx="215">
                  <c:v>7.8107290000000006E-8</c:v>
                </c:pt>
                <c:pt idx="216">
                  <c:v>7.8101940000000001E-8</c:v>
                </c:pt>
                <c:pt idx="217">
                  <c:v>7.8096600000000006E-8</c:v>
                </c:pt>
                <c:pt idx="218">
                  <c:v>7.8091290000000001E-8</c:v>
                </c:pt>
                <c:pt idx="219">
                  <c:v>7.8085979999999995E-8</c:v>
                </c:pt>
                <c:pt idx="220">
                  <c:v>7.8080689999999997E-8</c:v>
                </c:pt>
                <c:pt idx="221">
                  <c:v>7.8075420000000004E-8</c:v>
                </c:pt>
                <c:pt idx="222">
                  <c:v>7.8070149999999998E-8</c:v>
                </c:pt>
                <c:pt idx="223">
                  <c:v>7.8064899999999999E-8</c:v>
                </c:pt>
                <c:pt idx="224">
                  <c:v>7.8059670000000006E-8</c:v>
                </c:pt>
                <c:pt idx="225">
                  <c:v>7.8054449999999997E-8</c:v>
                </c:pt>
                <c:pt idx="226">
                  <c:v>7.8049239999999997E-8</c:v>
                </c:pt>
                <c:pt idx="227">
                  <c:v>7.8044039999999993E-8</c:v>
                </c:pt>
                <c:pt idx="228">
                  <c:v>7.8038859999999997E-8</c:v>
                </c:pt>
                <c:pt idx="229">
                  <c:v>7.8033689999999996E-8</c:v>
                </c:pt>
                <c:pt idx="230">
                  <c:v>7.8028530000000006E-8</c:v>
                </c:pt>
                <c:pt idx="231">
                  <c:v>7.8023389999999995E-8</c:v>
                </c:pt>
                <c:pt idx="232">
                  <c:v>7.8018249999999998E-8</c:v>
                </c:pt>
                <c:pt idx="233">
                  <c:v>7.8013129999999994E-8</c:v>
                </c:pt>
                <c:pt idx="234">
                  <c:v>7.8008019999999999E-8</c:v>
                </c:pt>
                <c:pt idx="235">
                  <c:v>7.8002929999999998E-8</c:v>
                </c:pt>
                <c:pt idx="236">
                  <c:v>7.7997839999999997E-8</c:v>
                </c:pt>
                <c:pt idx="237">
                  <c:v>7.7992770000000002E-8</c:v>
                </c:pt>
                <c:pt idx="238">
                  <c:v>7.7987699999999994E-8</c:v>
                </c:pt>
                <c:pt idx="239">
                  <c:v>7.7982650000000005E-8</c:v>
                </c:pt>
                <c:pt idx="240">
                  <c:v>7.797761E-8</c:v>
                </c:pt>
                <c:pt idx="241">
                  <c:v>7.7972580000000005E-8</c:v>
                </c:pt>
                <c:pt idx="242">
                  <c:v>7.7967560000000006E-8</c:v>
                </c:pt>
                <c:pt idx="243">
                  <c:v>7.7962550000000004E-8</c:v>
                </c:pt>
                <c:pt idx="244">
                  <c:v>7.7957559999999994E-8</c:v>
                </c:pt>
                <c:pt idx="245">
                  <c:v>7.7952569999999999E-8</c:v>
                </c:pt>
                <c:pt idx="246">
                  <c:v>7.7947599999999996E-8</c:v>
                </c:pt>
                <c:pt idx="247">
                  <c:v>7.7942630000000006E-8</c:v>
                </c:pt>
                <c:pt idx="248">
                  <c:v>7.7937679999999997E-8</c:v>
                </c:pt>
                <c:pt idx="249">
                  <c:v>7.793273E-8</c:v>
                </c:pt>
                <c:pt idx="250">
                  <c:v>7.7927790000000001E-8</c:v>
                </c:pt>
              </c:numCache>
            </c:numRef>
          </c:yVal>
          <c:smooth val="1"/>
          <c:extLst>
            <c:ext xmlns:c16="http://schemas.microsoft.com/office/drawing/2014/chart" uri="{C3380CC4-5D6E-409C-BE32-E72D297353CC}">
              <c16:uniqueId val="{00000006-4D4C-4B1C-89A4-3D3AFACA9F2D}"/>
            </c:ext>
          </c:extLst>
        </c:ser>
        <c:ser>
          <c:idx val="7"/>
          <c:order val="7"/>
          <c:tx>
            <c:strRef>
              <c:f>marine01!$L$1</c:f>
              <c:strCache>
                <c:ptCount val="1"/>
                <c:pt idx="0">
                  <c:v>Dp(3.27006E-08) </c:v>
                </c:pt>
              </c:strCache>
            </c:strRef>
          </c:tx>
          <c:spPr>
            <a:ln w="12700">
              <a:solidFill>
                <a:srgbClr val="0000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marine01!$L$2:$L$252</c:f>
              <c:numCache>
                <c:formatCode>0.00E+00</c:formatCode>
                <c:ptCount val="251"/>
                <c:pt idx="0">
                  <c:v>4.9493579999999998E-8</c:v>
                </c:pt>
                <c:pt idx="1">
                  <c:v>6.5188540000000001E-8</c:v>
                </c:pt>
                <c:pt idx="2">
                  <c:v>6.5974719999999997E-8</c:v>
                </c:pt>
                <c:pt idx="3">
                  <c:v>6.6819520000000005E-8</c:v>
                </c:pt>
                <c:pt idx="4">
                  <c:v>6.7728210000000003E-8</c:v>
                </c:pt>
                <c:pt idx="5">
                  <c:v>6.8708809999999996E-8</c:v>
                </c:pt>
                <c:pt idx="6">
                  <c:v>6.977153E-8</c:v>
                </c:pt>
                <c:pt idx="7">
                  <c:v>7.0929180000000004E-8</c:v>
                </c:pt>
                <c:pt idx="8">
                  <c:v>7.2197839999999998E-8</c:v>
                </c:pt>
                <c:pt idx="9">
                  <c:v>7.35981E-8</c:v>
                </c:pt>
                <c:pt idx="10">
                  <c:v>7.4904280000000003E-8</c:v>
                </c:pt>
                <c:pt idx="11">
                  <c:v>7.6104869999999997E-8</c:v>
                </c:pt>
                <c:pt idx="12">
                  <c:v>7.7372859999999996E-8</c:v>
                </c:pt>
                <c:pt idx="13">
                  <c:v>7.8752129999999998E-8</c:v>
                </c:pt>
                <c:pt idx="14">
                  <c:v>8.0261069999999996E-8</c:v>
                </c:pt>
                <c:pt idx="15">
                  <c:v>8.1922710000000005E-8</c:v>
                </c:pt>
                <c:pt idx="16">
                  <c:v>8.3766379999999999E-8</c:v>
                </c:pt>
                <c:pt idx="17">
                  <c:v>8.5829449999999998E-8</c:v>
                </c:pt>
                <c:pt idx="18">
                  <c:v>8.8159270000000002E-8</c:v>
                </c:pt>
                <c:pt idx="19">
                  <c:v>9.0811240000000002E-8</c:v>
                </c:pt>
                <c:pt idx="20">
                  <c:v>9.3844930000000002E-8</c:v>
                </c:pt>
                <c:pt idx="21">
                  <c:v>9.7190939999999994E-8</c:v>
                </c:pt>
                <c:pt idx="22">
                  <c:v>1.004772E-7</c:v>
                </c:pt>
                <c:pt idx="23">
                  <c:v>1.0283769999999999E-7</c:v>
                </c:pt>
                <c:pt idx="24">
                  <c:v>1.033464E-7</c:v>
                </c:pt>
                <c:pt idx="25">
                  <c:v>1.020275E-7</c:v>
                </c:pt>
                <c:pt idx="26">
                  <c:v>9.9872769999999997E-8</c:v>
                </c:pt>
                <c:pt idx="27">
                  <c:v>9.7795330000000003E-8</c:v>
                </c:pt>
                <c:pt idx="28">
                  <c:v>9.6159109999999996E-8</c:v>
                </c:pt>
                <c:pt idx="29">
                  <c:v>9.4981520000000002E-8</c:v>
                </c:pt>
                <c:pt idx="30">
                  <c:v>9.4162850000000006E-8</c:v>
                </c:pt>
                <c:pt idx="31">
                  <c:v>9.3594389999999996E-8</c:v>
                </c:pt>
                <c:pt idx="32">
                  <c:v>9.3189690000000003E-8</c:v>
                </c:pt>
                <c:pt idx="33">
                  <c:v>9.2890229999999994E-8</c:v>
                </c:pt>
                <c:pt idx="34">
                  <c:v>9.2658419999999997E-8</c:v>
                </c:pt>
                <c:pt idx="35">
                  <c:v>9.2470850000000006E-8</c:v>
                </c:pt>
                <c:pt idx="36">
                  <c:v>9.2313370000000006E-8</c:v>
                </c:pt>
                <c:pt idx="37">
                  <c:v>9.2177329999999998E-8</c:v>
                </c:pt>
                <c:pt idx="38">
                  <c:v>9.2057279999999998E-8</c:v>
                </c:pt>
                <c:pt idx="39">
                  <c:v>9.1949760000000002E-8</c:v>
                </c:pt>
                <c:pt idx="40">
                  <c:v>9.1852360000000003E-8</c:v>
                </c:pt>
                <c:pt idx="41">
                  <c:v>9.1763370000000005E-8</c:v>
                </c:pt>
                <c:pt idx="42">
                  <c:v>9.168142E-8</c:v>
                </c:pt>
                <c:pt idx="43">
                  <c:v>9.1605559999999999E-8</c:v>
                </c:pt>
                <c:pt idx="44">
                  <c:v>9.1534989999999996E-8</c:v>
                </c:pt>
                <c:pt idx="45">
                  <c:v>9.1469060000000003E-8</c:v>
                </c:pt>
                <c:pt idx="46">
                  <c:v>9.1407230000000006E-8</c:v>
                </c:pt>
                <c:pt idx="47">
                  <c:v>9.1349050000000002E-8</c:v>
                </c:pt>
                <c:pt idx="48">
                  <c:v>9.1294170000000005E-8</c:v>
                </c:pt>
                <c:pt idx="49">
                  <c:v>9.1242219999999995E-8</c:v>
                </c:pt>
                <c:pt idx="50">
                  <c:v>9.1192929999999999E-8</c:v>
                </c:pt>
                <c:pt idx="51">
                  <c:v>9.1146059999999994E-8</c:v>
                </c:pt>
                <c:pt idx="52">
                  <c:v>9.1101359999999999E-8</c:v>
                </c:pt>
                <c:pt idx="53">
                  <c:v>9.1058710000000002E-8</c:v>
                </c:pt>
                <c:pt idx="54">
                  <c:v>9.1017880000000003E-8</c:v>
                </c:pt>
                <c:pt idx="55">
                  <c:v>9.0978769999999996E-8</c:v>
                </c:pt>
                <c:pt idx="56">
                  <c:v>9.0941229999999994E-8</c:v>
                </c:pt>
                <c:pt idx="57">
                  <c:v>9.0905130000000001E-8</c:v>
                </c:pt>
                <c:pt idx="58">
                  <c:v>9.0870430000000004E-8</c:v>
                </c:pt>
                <c:pt idx="59">
                  <c:v>9.0836959999999995E-8</c:v>
                </c:pt>
                <c:pt idx="60">
                  <c:v>9.0804649999999999E-8</c:v>
                </c:pt>
                <c:pt idx="61">
                  <c:v>9.0773460000000003E-8</c:v>
                </c:pt>
                <c:pt idx="62">
                  <c:v>9.0743280000000004E-8</c:v>
                </c:pt>
                <c:pt idx="63">
                  <c:v>9.0714070000000003E-8</c:v>
                </c:pt>
                <c:pt idx="64">
                  <c:v>9.0685759999999998E-8</c:v>
                </c:pt>
                <c:pt idx="65">
                  <c:v>9.0658300000000007E-8</c:v>
                </c:pt>
                <c:pt idx="66">
                  <c:v>9.0631640000000005E-8</c:v>
                </c:pt>
                <c:pt idx="67">
                  <c:v>9.0605750000000004E-8</c:v>
                </c:pt>
                <c:pt idx="68">
                  <c:v>9.0580569999999998E-8</c:v>
                </c:pt>
                <c:pt idx="69">
                  <c:v>9.0556050000000003E-8</c:v>
                </c:pt>
                <c:pt idx="70">
                  <c:v>9.0532170000000001E-8</c:v>
                </c:pt>
                <c:pt idx="71">
                  <c:v>9.0508909999999998E-8</c:v>
                </c:pt>
                <c:pt idx="72">
                  <c:v>9.0486210000000001E-8</c:v>
                </c:pt>
                <c:pt idx="73">
                  <c:v>9.0464069999999998E-8</c:v>
                </c:pt>
                <c:pt idx="74">
                  <c:v>9.0442459999999998E-8</c:v>
                </c:pt>
                <c:pt idx="75">
                  <c:v>9.0421340000000002E-8</c:v>
                </c:pt>
                <c:pt idx="76">
                  <c:v>9.0400690000000004E-8</c:v>
                </c:pt>
                <c:pt idx="77">
                  <c:v>9.038048E-8</c:v>
                </c:pt>
                <c:pt idx="78">
                  <c:v>9.0360720000000001E-8</c:v>
                </c:pt>
                <c:pt idx="79">
                  <c:v>9.0341359999999997E-8</c:v>
                </c:pt>
                <c:pt idx="80">
                  <c:v>9.0322400000000002E-8</c:v>
                </c:pt>
                <c:pt idx="81">
                  <c:v>9.0303819999999995E-8</c:v>
                </c:pt>
                <c:pt idx="82">
                  <c:v>9.028559E-8</c:v>
                </c:pt>
                <c:pt idx="83">
                  <c:v>9.0267710000000005E-8</c:v>
                </c:pt>
                <c:pt idx="84">
                  <c:v>9.0250169999999999E-8</c:v>
                </c:pt>
                <c:pt idx="85">
                  <c:v>9.0232950000000002E-8</c:v>
                </c:pt>
                <c:pt idx="86">
                  <c:v>9.0216029999999995E-8</c:v>
                </c:pt>
                <c:pt idx="87">
                  <c:v>9.0199420000000001E-8</c:v>
                </c:pt>
                <c:pt idx="88">
                  <c:v>9.0183080000000007E-8</c:v>
                </c:pt>
                <c:pt idx="89">
                  <c:v>9.0167019999999996E-8</c:v>
                </c:pt>
                <c:pt idx="90">
                  <c:v>9.0151229999999998E-8</c:v>
                </c:pt>
                <c:pt idx="91">
                  <c:v>9.0135679999999998E-8</c:v>
                </c:pt>
                <c:pt idx="92">
                  <c:v>9.0120390000000001E-8</c:v>
                </c:pt>
                <c:pt idx="93">
                  <c:v>9.0105330000000004E-8</c:v>
                </c:pt>
                <c:pt idx="94">
                  <c:v>9.0090499999999995E-8</c:v>
                </c:pt>
                <c:pt idx="95">
                  <c:v>9.00759E-8</c:v>
                </c:pt>
                <c:pt idx="96">
                  <c:v>9.0061509999999999E-8</c:v>
                </c:pt>
                <c:pt idx="97">
                  <c:v>9.0047319999999995E-8</c:v>
                </c:pt>
                <c:pt idx="98">
                  <c:v>9.0033330000000002E-8</c:v>
                </c:pt>
                <c:pt idx="99">
                  <c:v>9.0019529999999997E-8</c:v>
                </c:pt>
                <c:pt idx="100">
                  <c:v>9.0005930000000003E-8</c:v>
                </c:pt>
                <c:pt idx="101">
                  <c:v>8.9992500000000003E-8</c:v>
                </c:pt>
                <c:pt idx="102">
                  <c:v>8.9979260000000005E-8</c:v>
                </c:pt>
                <c:pt idx="103">
                  <c:v>8.9966169999999994E-8</c:v>
                </c:pt>
                <c:pt idx="104">
                  <c:v>8.9953260000000002E-8</c:v>
                </c:pt>
                <c:pt idx="105">
                  <c:v>8.9940499999999997E-8</c:v>
                </c:pt>
                <c:pt idx="106">
                  <c:v>8.9927910000000001E-8</c:v>
                </c:pt>
                <c:pt idx="107">
                  <c:v>8.9915449999999999E-8</c:v>
                </c:pt>
                <c:pt idx="108">
                  <c:v>8.9903149999999996E-8</c:v>
                </c:pt>
                <c:pt idx="109">
                  <c:v>8.9890989999999998E-8</c:v>
                </c:pt>
                <c:pt idx="110">
                  <c:v>8.9878980000000001E-8</c:v>
                </c:pt>
                <c:pt idx="111">
                  <c:v>8.9867090000000002E-8</c:v>
                </c:pt>
                <c:pt idx="112">
                  <c:v>8.9855339999999995E-8</c:v>
                </c:pt>
                <c:pt idx="113">
                  <c:v>8.9843710000000001E-8</c:v>
                </c:pt>
                <c:pt idx="114">
                  <c:v>8.9832200000000004E-8</c:v>
                </c:pt>
                <c:pt idx="115">
                  <c:v>8.9820820000000003E-8</c:v>
                </c:pt>
                <c:pt idx="116">
                  <c:v>8.980956E-8</c:v>
                </c:pt>
                <c:pt idx="117">
                  <c:v>8.9798409999999999E-8</c:v>
                </c:pt>
                <c:pt idx="118">
                  <c:v>8.9787370000000001E-8</c:v>
                </c:pt>
                <c:pt idx="119">
                  <c:v>8.9776440000000004E-8</c:v>
                </c:pt>
                <c:pt idx="120">
                  <c:v>8.9765609999999999E-8</c:v>
                </c:pt>
                <c:pt idx="121">
                  <c:v>8.9754889999999997E-8</c:v>
                </c:pt>
                <c:pt idx="122">
                  <c:v>8.9744269999999999E-8</c:v>
                </c:pt>
                <c:pt idx="123">
                  <c:v>8.9733739999999998E-8</c:v>
                </c:pt>
                <c:pt idx="124">
                  <c:v>8.9723319999999998E-8</c:v>
                </c:pt>
                <c:pt idx="125">
                  <c:v>8.9712989999999994E-8</c:v>
                </c:pt>
                <c:pt idx="126">
                  <c:v>8.9702740000000002E-8</c:v>
                </c:pt>
                <c:pt idx="127">
                  <c:v>8.9692590000000003E-8</c:v>
                </c:pt>
                <c:pt idx="128">
                  <c:v>8.9682520000000002E-8</c:v>
                </c:pt>
                <c:pt idx="129">
                  <c:v>8.9672539999999997E-8</c:v>
                </c:pt>
                <c:pt idx="130">
                  <c:v>8.9662650000000001E-8</c:v>
                </c:pt>
                <c:pt idx="131">
                  <c:v>8.9652829999999994E-8</c:v>
                </c:pt>
                <c:pt idx="132">
                  <c:v>8.964309E-8</c:v>
                </c:pt>
                <c:pt idx="133">
                  <c:v>8.9633440000000001E-8</c:v>
                </c:pt>
                <c:pt idx="134">
                  <c:v>8.9623860000000004E-8</c:v>
                </c:pt>
                <c:pt idx="135">
                  <c:v>8.9614349999999997E-8</c:v>
                </c:pt>
                <c:pt idx="136">
                  <c:v>8.9604910000000005E-8</c:v>
                </c:pt>
                <c:pt idx="137">
                  <c:v>8.9595549999999999E-8</c:v>
                </c:pt>
                <c:pt idx="138">
                  <c:v>8.9586249999999999E-8</c:v>
                </c:pt>
                <c:pt idx="139">
                  <c:v>8.9577020000000002E-8</c:v>
                </c:pt>
                <c:pt idx="140">
                  <c:v>8.9567859999999993E-8</c:v>
                </c:pt>
                <c:pt idx="141">
                  <c:v>8.9558770000000001E-8</c:v>
                </c:pt>
                <c:pt idx="142">
                  <c:v>8.9549740000000001E-8</c:v>
                </c:pt>
                <c:pt idx="143">
                  <c:v>8.9540769999999994E-8</c:v>
                </c:pt>
                <c:pt idx="144">
                  <c:v>8.9531860000000006E-8</c:v>
                </c:pt>
                <c:pt idx="145">
                  <c:v>8.9523019999999993E-8</c:v>
                </c:pt>
                <c:pt idx="146">
                  <c:v>8.9514230000000004E-8</c:v>
                </c:pt>
                <c:pt idx="147">
                  <c:v>8.9505499999999994E-8</c:v>
                </c:pt>
                <c:pt idx="148">
                  <c:v>8.9496830000000003E-8</c:v>
                </c:pt>
                <c:pt idx="149">
                  <c:v>8.9488209999999994E-8</c:v>
                </c:pt>
                <c:pt idx="150">
                  <c:v>8.9479650000000005E-8</c:v>
                </c:pt>
                <c:pt idx="151">
                  <c:v>8.9471139999999999E-8</c:v>
                </c:pt>
                <c:pt idx="152">
                  <c:v>8.9462680000000002E-8</c:v>
                </c:pt>
                <c:pt idx="153">
                  <c:v>8.9454279999999998E-8</c:v>
                </c:pt>
                <c:pt idx="154">
                  <c:v>8.9445919999999993E-8</c:v>
                </c:pt>
                <c:pt idx="155">
                  <c:v>8.9437619999999995E-8</c:v>
                </c:pt>
                <c:pt idx="156">
                  <c:v>8.9429359999999995E-8</c:v>
                </c:pt>
                <c:pt idx="157">
                  <c:v>8.9421150000000005E-8</c:v>
                </c:pt>
                <c:pt idx="158">
                  <c:v>8.9412999999999995E-8</c:v>
                </c:pt>
                <c:pt idx="159">
                  <c:v>8.940488E-8</c:v>
                </c:pt>
                <c:pt idx="160">
                  <c:v>8.9396810000000002E-8</c:v>
                </c:pt>
                <c:pt idx="161">
                  <c:v>8.9388780000000003E-8</c:v>
                </c:pt>
                <c:pt idx="162">
                  <c:v>8.9380800000000001E-8</c:v>
                </c:pt>
                <c:pt idx="163">
                  <c:v>8.9372859999999997E-8</c:v>
                </c:pt>
                <c:pt idx="164">
                  <c:v>8.9364959999999994E-8</c:v>
                </c:pt>
                <c:pt idx="165">
                  <c:v>8.9357109999999999E-8</c:v>
                </c:pt>
                <c:pt idx="166">
                  <c:v>8.9349300000000005E-8</c:v>
                </c:pt>
                <c:pt idx="167">
                  <c:v>8.9341529999999996E-8</c:v>
                </c:pt>
                <c:pt idx="168">
                  <c:v>8.9333790000000004E-8</c:v>
                </c:pt>
                <c:pt idx="169">
                  <c:v>8.9326089999999998E-8</c:v>
                </c:pt>
                <c:pt idx="170">
                  <c:v>8.9318430000000004E-8</c:v>
                </c:pt>
                <c:pt idx="171">
                  <c:v>8.9310819999999994E-8</c:v>
                </c:pt>
                <c:pt idx="172">
                  <c:v>8.9303230000000003E-8</c:v>
                </c:pt>
                <c:pt idx="173">
                  <c:v>8.9295679999999998E-8</c:v>
                </c:pt>
                <c:pt idx="174">
                  <c:v>8.9288170000000006E-8</c:v>
                </c:pt>
                <c:pt idx="175">
                  <c:v>8.9280690000000004E-8</c:v>
                </c:pt>
                <c:pt idx="176">
                  <c:v>8.9273250000000002E-8</c:v>
                </c:pt>
                <c:pt idx="177">
                  <c:v>8.9265849999999999E-8</c:v>
                </c:pt>
                <c:pt idx="178">
                  <c:v>8.9258470000000002E-8</c:v>
                </c:pt>
                <c:pt idx="179">
                  <c:v>8.9251130000000005E-8</c:v>
                </c:pt>
                <c:pt idx="180">
                  <c:v>8.9243819999999997E-8</c:v>
                </c:pt>
                <c:pt idx="181">
                  <c:v>8.9236550000000002E-8</c:v>
                </c:pt>
                <c:pt idx="182">
                  <c:v>8.9229300000000001E-8</c:v>
                </c:pt>
                <c:pt idx="183">
                  <c:v>8.9222080000000002E-8</c:v>
                </c:pt>
                <c:pt idx="184">
                  <c:v>8.9214900000000003E-8</c:v>
                </c:pt>
                <c:pt idx="185">
                  <c:v>8.9207749999999994E-8</c:v>
                </c:pt>
                <c:pt idx="186">
                  <c:v>8.9200620000000004E-8</c:v>
                </c:pt>
                <c:pt idx="187">
                  <c:v>8.919353E-8</c:v>
                </c:pt>
                <c:pt idx="188">
                  <c:v>8.9186460000000003E-8</c:v>
                </c:pt>
                <c:pt idx="189">
                  <c:v>8.9179419999999996E-8</c:v>
                </c:pt>
                <c:pt idx="190">
                  <c:v>8.9172410000000004E-8</c:v>
                </c:pt>
                <c:pt idx="191">
                  <c:v>8.9165420000000006E-8</c:v>
                </c:pt>
                <c:pt idx="192">
                  <c:v>8.9158469999999994E-8</c:v>
                </c:pt>
                <c:pt idx="193">
                  <c:v>8.9151540000000002E-8</c:v>
                </c:pt>
                <c:pt idx="194">
                  <c:v>8.9144630000000003E-8</c:v>
                </c:pt>
                <c:pt idx="195">
                  <c:v>8.9137760000000003E-8</c:v>
                </c:pt>
                <c:pt idx="196">
                  <c:v>8.9130909999999997E-8</c:v>
                </c:pt>
                <c:pt idx="197">
                  <c:v>8.9124079999999997E-8</c:v>
                </c:pt>
                <c:pt idx="198">
                  <c:v>8.911728E-8</c:v>
                </c:pt>
                <c:pt idx="199">
                  <c:v>8.9110499999999996E-8</c:v>
                </c:pt>
                <c:pt idx="200">
                  <c:v>8.9103739999999998E-8</c:v>
                </c:pt>
                <c:pt idx="201">
                  <c:v>8.909702E-8</c:v>
                </c:pt>
                <c:pt idx="202">
                  <c:v>8.9090309999999999E-8</c:v>
                </c:pt>
                <c:pt idx="203">
                  <c:v>8.908363E-8</c:v>
                </c:pt>
                <c:pt idx="204">
                  <c:v>8.9076959999999998E-8</c:v>
                </c:pt>
                <c:pt idx="205">
                  <c:v>8.9070329999999996E-8</c:v>
                </c:pt>
                <c:pt idx="206">
                  <c:v>8.9063710000000003E-8</c:v>
                </c:pt>
                <c:pt idx="207">
                  <c:v>8.905712E-8</c:v>
                </c:pt>
                <c:pt idx="208">
                  <c:v>8.9050539999999993E-8</c:v>
                </c:pt>
                <c:pt idx="209">
                  <c:v>8.9044E-8</c:v>
                </c:pt>
                <c:pt idx="210">
                  <c:v>8.9037470000000003E-8</c:v>
                </c:pt>
                <c:pt idx="211">
                  <c:v>8.9030959999999999E-8</c:v>
                </c:pt>
                <c:pt idx="212">
                  <c:v>8.9024470000000001E-8</c:v>
                </c:pt>
                <c:pt idx="213">
                  <c:v>8.9017999999999997E-8</c:v>
                </c:pt>
                <c:pt idx="214">
                  <c:v>8.9011549999999999E-8</c:v>
                </c:pt>
                <c:pt idx="215">
                  <c:v>8.9005119999999994E-8</c:v>
                </c:pt>
                <c:pt idx="216">
                  <c:v>8.8998720000000005E-8</c:v>
                </c:pt>
                <c:pt idx="217">
                  <c:v>8.8992320000000003E-8</c:v>
                </c:pt>
                <c:pt idx="218">
                  <c:v>8.8985960000000001E-8</c:v>
                </c:pt>
                <c:pt idx="219">
                  <c:v>8.8979599999999998E-8</c:v>
                </c:pt>
                <c:pt idx="220">
                  <c:v>8.8973269999999999E-8</c:v>
                </c:pt>
                <c:pt idx="221">
                  <c:v>8.8966949999999996E-8</c:v>
                </c:pt>
                <c:pt idx="222">
                  <c:v>8.8960659999999996E-8</c:v>
                </c:pt>
                <c:pt idx="223">
                  <c:v>8.8954380000000006E-8</c:v>
                </c:pt>
                <c:pt idx="224">
                  <c:v>8.8948119999999995E-8</c:v>
                </c:pt>
                <c:pt idx="225">
                  <c:v>8.8941869999999995E-8</c:v>
                </c:pt>
                <c:pt idx="226">
                  <c:v>8.8935649999999997E-8</c:v>
                </c:pt>
                <c:pt idx="227">
                  <c:v>8.892943E-8</c:v>
                </c:pt>
                <c:pt idx="228">
                  <c:v>8.8923240000000005E-8</c:v>
                </c:pt>
                <c:pt idx="229">
                  <c:v>8.8917059999999994E-8</c:v>
                </c:pt>
                <c:pt idx="230">
                  <c:v>8.8910900000000002E-8</c:v>
                </c:pt>
                <c:pt idx="231">
                  <c:v>8.8904760000000004E-8</c:v>
                </c:pt>
                <c:pt idx="232">
                  <c:v>8.8898630000000002E-8</c:v>
                </c:pt>
                <c:pt idx="233">
                  <c:v>8.8892520000000006E-8</c:v>
                </c:pt>
                <c:pt idx="234">
                  <c:v>8.8886419999999994E-8</c:v>
                </c:pt>
                <c:pt idx="235">
                  <c:v>8.8880340000000002E-8</c:v>
                </c:pt>
                <c:pt idx="236">
                  <c:v>8.8874270000000006E-8</c:v>
                </c:pt>
                <c:pt idx="237">
                  <c:v>8.8868220000000003E-8</c:v>
                </c:pt>
                <c:pt idx="238">
                  <c:v>8.8862190000000006E-8</c:v>
                </c:pt>
                <c:pt idx="239">
                  <c:v>8.8856170000000006E-8</c:v>
                </c:pt>
                <c:pt idx="240">
                  <c:v>8.8850160000000003E-8</c:v>
                </c:pt>
                <c:pt idx="241">
                  <c:v>8.8844170000000006E-8</c:v>
                </c:pt>
                <c:pt idx="242">
                  <c:v>8.8838190000000005E-8</c:v>
                </c:pt>
                <c:pt idx="243">
                  <c:v>8.8832220000000002E-8</c:v>
                </c:pt>
                <c:pt idx="244">
                  <c:v>8.8826270000000004E-8</c:v>
                </c:pt>
                <c:pt idx="245">
                  <c:v>8.882034E-8</c:v>
                </c:pt>
                <c:pt idx="246">
                  <c:v>8.8814409999999995E-8</c:v>
                </c:pt>
                <c:pt idx="247">
                  <c:v>8.8808509999999994E-8</c:v>
                </c:pt>
                <c:pt idx="248">
                  <c:v>8.8802610000000006E-8</c:v>
                </c:pt>
                <c:pt idx="249">
                  <c:v>8.8796729999999998E-8</c:v>
                </c:pt>
                <c:pt idx="250">
                  <c:v>8.8790859999999999E-8</c:v>
                </c:pt>
              </c:numCache>
            </c:numRef>
          </c:yVal>
          <c:smooth val="1"/>
          <c:extLst>
            <c:ext xmlns:c16="http://schemas.microsoft.com/office/drawing/2014/chart" uri="{C3380CC4-5D6E-409C-BE32-E72D297353CC}">
              <c16:uniqueId val="{00000007-4D4C-4B1C-89A4-3D3AFACA9F2D}"/>
            </c:ext>
          </c:extLst>
        </c:ser>
        <c:ser>
          <c:idx val="8"/>
          <c:order val="8"/>
          <c:tx>
            <c:strRef>
              <c:f>marine01!$M$1</c:f>
              <c:strCache>
                <c:ptCount val="1"/>
                <c:pt idx="0">
                  <c:v>Dp(3.58693E-08) </c:v>
                </c:pt>
              </c:strCache>
            </c:strRef>
          </c:tx>
          <c:spPr>
            <a:ln w="12700">
              <a:solidFill>
                <a:srgbClr val="00CC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marine01!$M$2:$M$252</c:f>
              <c:numCache>
                <c:formatCode>0.00E+00</c:formatCode>
                <c:ptCount val="251"/>
                <c:pt idx="0">
                  <c:v>5.5784090000000001E-8</c:v>
                </c:pt>
                <c:pt idx="1">
                  <c:v>7.2810540000000002E-8</c:v>
                </c:pt>
                <c:pt idx="2">
                  <c:v>7.3746059999999997E-8</c:v>
                </c:pt>
                <c:pt idx="3">
                  <c:v>7.4754579999999995E-8</c:v>
                </c:pt>
                <c:pt idx="4">
                  <c:v>7.5843330000000006E-8</c:v>
                </c:pt>
                <c:pt idx="5">
                  <c:v>7.7023030000000004E-8</c:v>
                </c:pt>
                <c:pt idx="6">
                  <c:v>7.8307429999999999E-8</c:v>
                </c:pt>
                <c:pt idx="7">
                  <c:v>7.9713930000000006E-8</c:v>
                </c:pt>
                <c:pt idx="8">
                  <c:v>8.1264700000000004E-8</c:v>
                </c:pt>
                <c:pt idx="9">
                  <c:v>8.2576539999999998E-8</c:v>
                </c:pt>
                <c:pt idx="10">
                  <c:v>8.388527E-8</c:v>
                </c:pt>
                <c:pt idx="11">
                  <c:v>8.529422E-8</c:v>
                </c:pt>
                <c:pt idx="12">
                  <c:v>8.6826870000000005E-8</c:v>
                </c:pt>
                <c:pt idx="13">
                  <c:v>8.8503790000000002E-8</c:v>
                </c:pt>
                <c:pt idx="14">
                  <c:v>9.0350750000000006E-8</c:v>
                </c:pt>
                <c:pt idx="15">
                  <c:v>9.2400700000000005E-8</c:v>
                </c:pt>
                <c:pt idx="16">
                  <c:v>9.4696599999999996E-8</c:v>
                </c:pt>
                <c:pt idx="17">
                  <c:v>9.7294969999999996E-8</c:v>
                </c:pt>
                <c:pt idx="18">
                  <c:v>1.002706E-7</c:v>
                </c:pt>
                <c:pt idx="19">
                  <c:v>1.037184E-7</c:v>
                </c:pt>
                <c:pt idx="20">
                  <c:v>1.077547E-7</c:v>
                </c:pt>
                <c:pt idx="21">
                  <c:v>1.123449E-7</c:v>
                </c:pt>
                <c:pt idx="22">
                  <c:v>1.170316E-7</c:v>
                </c:pt>
                <c:pt idx="23">
                  <c:v>1.2054239999999999E-7</c:v>
                </c:pt>
                <c:pt idx="24">
                  <c:v>1.213332E-7</c:v>
                </c:pt>
                <c:pt idx="25">
                  <c:v>1.1935479999999999E-7</c:v>
                </c:pt>
                <c:pt idx="26">
                  <c:v>1.161898E-7</c:v>
                </c:pt>
                <c:pt idx="27">
                  <c:v>1.132224E-7</c:v>
                </c:pt>
                <c:pt idx="28">
                  <c:v>1.1093719999999999E-7</c:v>
                </c:pt>
                <c:pt idx="29">
                  <c:v>1.093182E-7</c:v>
                </c:pt>
                <c:pt idx="30">
                  <c:v>1.082046E-7</c:v>
                </c:pt>
                <c:pt idx="31">
                  <c:v>1.074368E-7</c:v>
                </c:pt>
                <c:pt idx="32">
                  <c:v>1.06893E-7</c:v>
                </c:pt>
                <c:pt idx="33">
                  <c:v>1.064922E-7</c:v>
                </c:pt>
                <c:pt idx="34">
                  <c:v>1.061829E-7</c:v>
                </c:pt>
                <c:pt idx="35">
                  <c:v>1.059332E-7</c:v>
                </c:pt>
                <c:pt idx="36">
                  <c:v>1.05724E-7</c:v>
                </c:pt>
                <c:pt idx="37">
                  <c:v>1.055436E-7</c:v>
                </c:pt>
                <c:pt idx="38">
                  <c:v>1.053847E-7</c:v>
                </c:pt>
                <c:pt idx="39">
                  <c:v>1.052426E-7</c:v>
                </c:pt>
                <c:pt idx="40">
                  <c:v>1.05114E-7</c:v>
                </c:pt>
                <c:pt idx="41">
                  <c:v>1.0499669999999999E-7</c:v>
                </c:pt>
                <c:pt idx="42">
                  <c:v>1.048888E-7</c:v>
                </c:pt>
                <c:pt idx="43">
                  <c:v>1.047891E-7</c:v>
                </c:pt>
                <c:pt idx="44">
                  <c:v>1.046964E-7</c:v>
                </c:pt>
                <c:pt idx="45">
                  <c:v>1.046098E-7</c:v>
                </c:pt>
                <c:pt idx="46">
                  <c:v>1.045288E-7</c:v>
                </c:pt>
                <c:pt idx="47">
                  <c:v>1.0445259999999999E-7</c:v>
                </c:pt>
                <c:pt idx="48">
                  <c:v>1.043808E-7</c:v>
                </c:pt>
                <c:pt idx="49">
                  <c:v>1.043129E-7</c:v>
                </c:pt>
                <c:pt idx="50">
                  <c:v>1.042485E-7</c:v>
                </c:pt>
                <c:pt idx="51">
                  <c:v>1.041874E-7</c:v>
                </c:pt>
                <c:pt idx="52">
                  <c:v>1.041291E-7</c:v>
                </c:pt>
                <c:pt idx="53">
                  <c:v>1.040736E-7</c:v>
                </c:pt>
                <c:pt idx="54">
                  <c:v>1.040204E-7</c:v>
                </c:pt>
                <c:pt idx="55">
                  <c:v>1.039696E-7</c:v>
                </c:pt>
                <c:pt idx="56">
                  <c:v>1.039208E-7</c:v>
                </c:pt>
                <c:pt idx="57">
                  <c:v>1.038739E-7</c:v>
                </c:pt>
                <c:pt idx="58">
                  <c:v>1.038289E-7</c:v>
                </c:pt>
                <c:pt idx="59">
                  <c:v>1.0378560000000001E-7</c:v>
                </c:pt>
                <c:pt idx="60">
                  <c:v>1.037437E-7</c:v>
                </c:pt>
                <c:pt idx="61">
                  <c:v>1.037033E-7</c:v>
                </c:pt>
                <c:pt idx="62">
                  <c:v>1.036643E-7</c:v>
                </c:pt>
                <c:pt idx="63">
                  <c:v>1.036266E-7</c:v>
                </c:pt>
                <c:pt idx="64">
                  <c:v>1.0359E-7</c:v>
                </c:pt>
                <c:pt idx="65">
                  <c:v>1.0355459999999999E-7</c:v>
                </c:pt>
                <c:pt idx="66">
                  <c:v>1.035202E-7</c:v>
                </c:pt>
                <c:pt idx="67">
                  <c:v>1.034869E-7</c:v>
                </c:pt>
                <c:pt idx="68">
                  <c:v>1.034545E-7</c:v>
                </c:pt>
                <c:pt idx="69">
                  <c:v>1.0342289999999999E-7</c:v>
                </c:pt>
                <c:pt idx="70">
                  <c:v>1.033922E-7</c:v>
                </c:pt>
                <c:pt idx="71">
                  <c:v>1.033624E-7</c:v>
                </c:pt>
                <c:pt idx="72">
                  <c:v>1.033332E-7</c:v>
                </c:pt>
                <c:pt idx="73">
                  <c:v>1.033048E-7</c:v>
                </c:pt>
                <c:pt idx="74">
                  <c:v>1.032771E-7</c:v>
                </c:pt>
                <c:pt idx="75">
                  <c:v>1.0325009999999999E-7</c:v>
                </c:pt>
                <c:pt idx="76">
                  <c:v>1.032236E-7</c:v>
                </c:pt>
                <c:pt idx="77">
                  <c:v>1.031978E-7</c:v>
                </c:pt>
                <c:pt idx="78">
                  <c:v>1.0317250000000001E-7</c:v>
                </c:pt>
                <c:pt idx="79">
                  <c:v>1.0314779999999999E-7</c:v>
                </c:pt>
                <c:pt idx="80">
                  <c:v>1.031236E-7</c:v>
                </c:pt>
                <c:pt idx="81">
                  <c:v>1.030999E-7</c:v>
                </c:pt>
                <c:pt idx="82">
                  <c:v>1.030766E-7</c:v>
                </c:pt>
                <c:pt idx="83">
                  <c:v>1.0305380000000001E-7</c:v>
                </c:pt>
                <c:pt idx="84">
                  <c:v>1.0303150000000001E-7</c:v>
                </c:pt>
                <c:pt idx="85">
                  <c:v>1.030096E-7</c:v>
                </c:pt>
                <c:pt idx="86">
                  <c:v>1.029881E-7</c:v>
                </c:pt>
                <c:pt idx="87">
                  <c:v>1.02967E-7</c:v>
                </c:pt>
                <c:pt idx="88">
                  <c:v>1.029462E-7</c:v>
                </c:pt>
                <c:pt idx="89">
                  <c:v>1.0292579999999999E-7</c:v>
                </c:pt>
                <c:pt idx="90">
                  <c:v>1.029058E-7</c:v>
                </c:pt>
                <c:pt idx="91">
                  <c:v>1.028861E-7</c:v>
                </c:pt>
                <c:pt idx="92">
                  <c:v>1.028667E-7</c:v>
                </c:pt>
                <c:pt idx="93">
                  <c:v>1.028476E-7</c:v>
                </c:pt>
                <c:pt idx="94">
                  <c:v>1.028289E-7</c:v>
                </c:pt>
                <c:pt idx="95">
                  <c:v>1.028104E-7</c:v>
                </c:pt>
                <c:pt idx="96">
                  <c:v>1.027922E-7</c:v>
                </c:pt>
                <c:pt idx="97">
                  <c:v>1.0277429999999999E-7</c:v>
                </c:pt>
                <c:pt idx="98">
                  <c:v>1.027566E-7</c:v>
                </c:pt>
                <c:pt idx="99">
                  <c:v>1.027392E-7</c:v>
                </c:pt>
                <c:pt idx="100">
                  <c:v>1.02722E-7</c:v>
                </c:pt>
                <c:pt idx="101">
                  <c:v>1.027051E-7</c:v>
                </c:pt>
                <c:pt idx="102">
                  <c:v>1.0268839999999999E-7</c:v>
                </c:pt>
                <c:pt idx="103">
                  <c:v>1.0267199999999999E-7</c:v>
                </c:pt>
                <c:pt idx="104">
                  <c:v>1.026557E-7</c:v>
                </c:pt>
                <c:pt idx="105">
                  <c:v>1.0263969999999999E-7</c:v>
                </c:pt>
                <c:pt idx="106">
                  <c:v>1.026238E-7</c:v>
                </c:pt>
                <c:pt idx="107">
                  <c:v>1.026082E-7</c:v>
                </c:pt>
                <c:pt idx="108">
                  <c:v>1.0259269999999999E-7</c:v>
                </c:pt>
                <c:pt idx="109">
                  <c:v>1.0257750000000001E-7</c:v>
                </c:pt>
                <c:pt idx="110">
                  <c:v>1.025624E-7</c:v>
                </c:pt>
                <c:pt idx="111">
                  <c:v>1.025475E-7</c:v>
                </c:pt>
                <c:pt idx="112">
                  <c:v>1.025328E-7</c:v>
                </c:pt>
                <c:pt idx="113">
                  <c:v>1.025182E-7</c:v>
                </c:pt>
                <c:pt idx="114">
                  <c:v>1.025038E-7</c:v>
                </c:pt>
                <c:pt idx="115">
                  <c:v>1.024896E-7</c:v>
                </c:pt>
                <c:pt idx="116">
                  <c:v>1.024755E-7</c:v>
                </c:pt>
                <c:pt idx="117">
                  <c:v>1.024616E-7</c:v>
                </c:pt>
                <c:pt idx="118">
                  <c:v>1.0244779999999999E-7</c:v>
                </c:pt>
                <c:pt idx="119">
                  <c:v>1.024342E-7</c:v>
                </c:pt>
                <c:pt idx="120">
                  <c:v>1.0242060000000001E-7</c:v>
                </c:pt>
                <c:pt idx="121">
                  <c:v>1.024073E-7</c:v>
                </c:pt>
                <c:pt idx="122">
                  <c:v>1.02394E-7</c:v>
                </c:pt>
                <c:pt idx="123">
                  <c:v>1.023809E-7</c:v>
                </c:pt>
                <c:pt idx="124">
                  <c:v>1.0236799999999999E-7</c:v>
                </c:pt>
                <c:pt idx="125">
                  <c:v>1.023551E-7</c:v>
                </c:pt>
                <c:pt idx="126">
                  <c:v>1.0234229999999999E-7</c:v>
                </c:pt>
                <c:pt idx="127">
                  <c:v>1.023297E-7</c:v>
                </c:pt>
                <c:pt idx="128">
                  <c:v>1.023172E-7</c:v>
                </c:pt>
                <c:pt idx="129">
                  <c:v>1.023048E-7</c:v>
                </c:pt>
                <c:pt idx="130">
                  <c:v>1.022925E-7</c:v>
                </c:pt>
                <c:pt idx="131">
                  <c:v>1.022803E-7</c:v>
                </c:pt>
                <c:pt idx="132">
                  <c:v>1.022683E-7</c:v>
                </c:pt>
                <c:pt idx="133">
                  <c:v>1.022563E-7</c:v>
                </c:pt>
                <c:pt idx="134">
                  <c:v>1.0224439999999999E-7</c:v>
                </c:pt>
                <c:pt idx="135">
                  <c:v>1.022326E-7</c:v>
                </c:pt>
                <c:pt idx="136">
                  <c:v>1.02221E-7</c:v>
                </c:pt>
                <c:pt idx="137">
                  <c:v>1.0220939999999999E-7</c:v>
                </c:pt>
                <c:pt idx="138">
                  <c:v>1.0219789999999999E-7</c:v>
                </c:pt>
                <c:pt idx="139">
                  <c:v>1.021865E-7</c:v>
                </c:pt>
                <c:pt idx="140">
                  <c:v>1.0217510000000001E-7</c:v>
                </c:pt>
                <c:pt idx="141">
                  <c:v>1.021639E-7</c:v>
                </c:pt>
                <c:pt idx="142">
                  <c:v>1.021527E-7</c:v>
                </c:pt>
                <c:pt idx="143">
                  <c:v>1.021417E-7</c:v>
                </c:pt>
                <c:pt idx="144">
                  <c:v>1.021307E-7</c:v>
                </c:pt>
                <c:pt idx="145">
                  <c:v>1.0211980000000001E-7</c:v>
                </c:pt>
                <c:pt idx="146">
                  <c:v>1.021089E-7</c:v>
                </c:pt>
                <c:pt idx="147">
                  <c:v>1.020982E-7</c:v>
                </c:pt>
                <c:pt idx="148">
                  <c:v>1.0208749999999999E-7</c:v>
                </c:pt>
                <c:pt idx="149">
                  <c:v>1.020769E-7</c:v>
                </c:pt>
                <c:pt idx="150">
                  <c:v>1.020664E-7</c:v>
                </c:pt>
                <c:pt idx="151">
                  <c:v>1.0205590000000001E-7</c:v>
                </c:pt>
                <c:pt idx="152">
                  <c:v>1.020455E-7</c:v>
                </c:pt>
                <c:pt idx="153">
                  <c:v>1.0203510000000001E-7</c:v>
                </c:pt>
                <c:pt idx="154">
                  <c:v>1.020249E-7</c:v>
                </c:pt>
                <c:pt idx="155">
                  <c:v>1.020147E-7</c:v>
                </c:pt>
                <c:pt idx="156">
                  <c:v>1.0200450000000001E-7</c:v>
                </c:pt>
                <c:pt idx="157">
                  <c:v>1.0199449999999999E-7</c:v>
                </c:pt>
                <c:pt idx="158">
                  <c:v>1.019845E-7</c:v>
                </c:pt>
                <c:pt idx="159">
                  <c:v>1.019745E-7</c:v>
                </c:pt>
                <c:pt idx="160">
                  <c:v>1.0196460000000001E-7</c:v>
                </c:pt>
                <c:pt idx="161">
                  <c:v>1.019548E-7</c:v>
                </c:pt>
                <c:pt idx="162">
                  <c:v>1.01945E-7</c:v>
                </c:pt>
                <c:pt idx="163">
                  <c:v>1.019353E-7</c:v>
                </c:pt>
                <c:pt idx="164">
                  <c:v>1.019256E-7</c:v>
                </c:pt>
                <c:pt idx="165">
                  <c:v>1.01916E-7</c:v>
                </c:pt>
                <c:pt idx="166">
                  <c:v>1.0190639999999999E-7</c:v>
                </c:pt>
                <c:pt idx="167">
                  <c:v>1.018969E-7</c:v>
                </c:pt>
                <c:pt idx="168">
                  <c:v>1.018875E-7</c:v>
                </c:pt>
                <c:pt idx="169">
                  <c:v>1.018781E-7</c:v>
                </c:pt>
                <c:pt idx="170">
                  <c:v>1.0186869999999999E-7</c:v>
                </c:pt>
                <c:pt idx="171">
                  <c:v>1.0185939999999999E-7</c:v>
                </c:pt>
                <c:pt idx="172">
                  <c:v>1.018502E-7</c:v>
                </c:pt>
                <c:pt idx="173">
                  <c:v>1.0184100000000001E-7</c:v>
                </c:pt>
                <c:pt idx="174">
                  <c:v>1.018318E-7</c:v>
                </c:pt>
                <c:pt idx="175">
                  <c:v>1.0182269999999999E-7</c:v>
                </c:pt>
                <c:pt idx="176">
                  <c:v>1.0181360000000001E-7</c:v>
                </c:pt>
                <c:pt idx="177">
                  <c:v>1.018046E-7</c:v>
                </c:pt>
                <c:pt idx="178">
                  <c:v>1.017956E-7</c:v>
                </c:pt>
                <c:pt idx="179">
                  <c:v>1.0178669999999999E-7</c:v>
                </c:pt>
                <c:pt idx="180">
                  <c:v>1.017778E-7</c:v>
                </c:pt>
                <c:pt idx="181">
                  <c:v>1.017689E-7</c:v>
                </c:pt>
                <c:pt idx="182">
                  <c:v>1.017601E-7</c:v>
                </c:pt>
                <c:pt idx="183">
                  <c:v>1.017513E-7</c:v>
                </c:pt>
                <c:pt idx="184">
                  <c:v>1.017426E-7</c:v>
                </c:pt>
                <c:pt idx="185">
                  <c:v>1.017339E-7</c:v>
                </c:pt>
                <c:pt idx="186">
                  <c:v>1.017252E-7</c:v>
                </c:pt>
                <c:pt idx="187">
                  <c:v>1.017166E-7</c:v>
                </c:pt>
                <c:pt idx="188">
                  <c:v>1.01708E-7</c:v>
                </c:pt>
                <c:pt idx="189">
                  <c:v>1.016995E-7</c:v>
                </c:pt>
                <c:pt idx="190">
                  <c:v>1.0169099999999999E-7</c:v>
                </c:pt>
                <c:pt idx="191">
                  <c:v>1.016825E-7</c:v>
                </c:pt>
                <c:pt idx="192">
                  <c:v>1.0167410000000001E-7</c:v>
                </c:pt>
                <c:pt idx="193">
                  <c:v>1.016657E-7</c:v>
                </c:pt>
                <c:pt idx="194">
                  <c:v>1.016573E-7</c:v>
                </c:pt>
                <c:pt idx="195">
                  <c:v>1.01649E-7</c:v>
                </c:pt>
                <c:pt idx="196">
                  <c:v>1.016407E-7</c:v>
                </c:pt>
                <c:pt idx="197">
                  <c:v>1.016324E-7</c:v>
                </c:pt>
                <c:pt idx="198">
                  <c:v>1.0162419999999999E-7</c:v>
                </c:pt>
                <c:pt idx="199">
                  <c:v>1.01616E-7</c:v>
                </c:pt>
                <c:pt idx="200">
                  <c:v>1.0160779999999999E-7</c:v>
                </c:pt>
                <c:pt idx="201">
                  <c:v>1.0159969999999999E-7</c:v>
                </c:pt>
                <c:pt idx="202">
                  <c:v>1.0159160000000001E-7</c:v>
                </c:pt>
                <c:pt idx="203">
                  <c:v>1.015835E-7</c:v>
                </c:pt>
                <c:pt idx="204">
                  <c:v>1.015755E-7</c:v>
                </c:pt>
                <c:pt idx="205">
                  <c:v>1.0156739999999999E-7</c:v>
                </c:pt>
                <c:pt idx="206">
                  <c:v>1.015594E-7</c:v>
                </c:pt>
                <c:pt idx="207">
                  <c:v>1.0155149999999999E-7</c:v>
                </c:pt>
                <c:pt idx="208">
                  <c:v>1.015436E-7</c:v>
                </c:pt>
                <c:pt idx="209">
                  <c:v>1.015356E-7</c:v>
                </c:pt>
                <c:pt idx="210">
                  <c:v>1.015278E-7</c:v>
                </c:pt>
                <c:pt idx="211">
                  <c:v>1.0151990000000001E-7</c:v>
                </c:pt>
                <c:pt idx="212">
                  <c:v>1.0151209999999999E-7</c:v>
                </c:pt>
                <c:pt idx="213">
                  <c:v>1.015043E-7</c:v>
                </c:pt>
                <c:pt idx="214">
                  <c:v>1.014965E-7</c:v>
                </c:pt>
                <c:pt idx="215">
                  <c:v>1.0148880000000001E-7</c:v>
                </c:pt>
                <c:pt idx="216">
                  <c:v>1.014811E-7</c:v>
                </c:pt>
                <c:pt idx="217">
                  <c:v>1.0147340000000001E-7</c:v>
                </c:pt>
                <c:pt idx="218">
                  <c:v>1.014657E-7</c:v>
                </c:pt>
                <c:pt idx="219">
                  <c:v>1.014581E-7</c:v>
                </c:pt>
                <c:pt idx="220">
                  <c:v>1.0145039999999999E-7</c:v>
                </c:pt>
                <c:pt idx="221">
                  <c:v>1.014429E-7</c:v>
                </c:pt>
                <c:pt idx="222">
                  <c:v>1.014353E-7</c:v>
                </c:pt>
                <c:pt idx="223">
                  <c:v>1.014277E-7</c:v>
                </c:pt>
                <c:pt idx="224">
                  <c:v>1.014202E-7</c:v>
                </c:pt>
                <c:pt idx="225">
                  <c:v>1.0141270000000001E-7</c:v>
                </c:pt>
                <c:pt idx="226">
                  <c:v>1.014052E-7</c:v>
                </c:pt>
                <c:pt idx="227">
                  <c:v>1.0139779999999999E-7</c:v>
                </c:pt>
                <c:pt idx="228">
                  <c:v>1.013903E-7</c:v>
                </c:pt>
                <c:pt idx="229">
                  <c:v>1.013829E-7</c:v>
                </c:pt>
                <c:pt idx="230">
                  <c:v>1.0137549999999999E-7</c:v>
                </c:pt>
                <c:pt idx="231">
                  <c:v>1.013681E-7</c:v>
                </c:pt>
                <c:pt idx="232">
                  <c:v>1.0136080000000001E-7</c:v>
                </c:pt>
                <c:pt idx="233">
                  <c:v>1.0135349999999999E-7</c:v>
                </c:pt>
                <c:pt idx="234">
                  <c:v>1.013462E-7</c:v>
                </c:pt>
                <c:pt idx="235">
                  <c:v>1.013389E-7</c:v>
                </c:pt>
                <c:pt idx="236">
                  <c:v>1.013316E-7</c:v>
                </c:pt>
                <c:pt idx="237">
                  <c:v>1.013243E-7</c:v>
                </c:pt>
                <c:pt idx="238">
                  <c:v>1.013171E-7</c:v>
                </c:pt>
                <c:pt idx="239">
                  <c:v>1.0130990000000001E-7</c:v>
                </c:pt>
                <c:pt idx="240">
                  <c:v>1.013027E-7</c:v>
                </c:pt>
                <c:pt idx="241">
                  <c:v>1.012955E-7</c:v>
                </c:pt>
                <c:pt idx="242">
                  <c:v>1.012884E-7</c:v>
                </c:pt>
                <c:pt idx="243">
                  <c:v>1.012812E-7</c:v>
                </c:pt>
                <c:pt idx="244">
                  <c:v>1.012741E-7</c:v>
                </c:pt>
                <c:pt idx="245">
                  <c:v>1.01267E-7</c:v>
                </c:pt>
                <c:pt idx="246">
                  <c:v>1.0125999999999999E-7</c:v>
                </c:pt>
                <c:pt idx="247">
                  <c:v>1.0125289999999999E-7</c:v>
                </c:pt>
                <c:pt idx="248">
                  <c:v>1.0124579999999999E-7</c:v>
                </c:pt>
                <c:pt idx="249">
                  <c:v>1.012388E-7</c:v>
                </c:pt>
                <c:pt idx="250">
                  <c:v>1.0123180000000001E-7</c:v>
                </c:pt>
              </c:numCache>
            </c:numRef>
          </c:yVal>
          <c:smooth val="1"/>
          <c:extLst>
            <c:ext xmlns:c16="http://schemas.microsoft.com/office/drawing/2014/chart" uri="{C3380CC4-5D6E-409C-BE32-E72D297353CC}">
              <c16:uniqueId val="{00000008-4D4C-4B1C-89A4-3D3AFACA9F2D}"/>
            </c:ext>
          </c:extLst>
        </c:ser>
        <c:ser>
          <c:idx val="9"/>
          <c:order val="9"/>
          <c:tx>
            <c:strRef>
              <c:f>marine01!$N$1</c:f>
              <c:strCache>
                <c:ptCount val="1"/>
                <c:pt idx="0">
                  <c:v>Dp(3.93451E-08) </c:v>
                </c:pt>
              </c:strCache>
            </c:strRef>
          </c:tx>
          <c:spPr>
            <a:ln w="12700">
              <a:solidFill>
                <a:srgbClr val="99CC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marine01!$N$2:$N$252</c:f>
              <c:numCache>
                <c:formatCode>0.00E+00</c:formatCode>
                <c:ptCount val="251"/>
                <c:pt idx="0">
                  <c:v>6.278956E-8</c:v>
                </c:pt>
                <c:pt idx="1">
                  <c:v>8.1250610000000005E-8</c:v>
                </c:pt>
                <c:pt idx="2">
                  <c:v>8.235766E-8</c:v>
                </c:pt>
                <c:pt idx="3">
                  <c:v>8.3554879999999998E-8</c:v>
                </c:pt>
                <c:pt idx="4">
                  <c:v>8.4851910000000002E-8</c:v>
                </c:pt>
                <c:pt idx="5">
                  <c:v>8.6262879999999998E-8</c:v>
                </c:pt>
                <c:pt idx="6">
                  <c:v>8.7806039999999998E-8</c:v>
                </c:pt>
                <c:pt idx="7">
                  <c:v>8.9504700000000003E-8</c:v>
                </c:pt>
                <c:pt idx="8">
                  <c:v>9.0849809999999995E-8</c:v>
                </c:pt>
                <c:pt idx="9">
                  <c:v>9.2285630000000004E-8</c:v>
                </c:pt>
                <c:pt idx="10">
                  <c:v>9.3837090000000004E-8</c:v>
                </c:pt>
                <c:pt idx="11">
                  <c:v>9.5523960000000003E-8</c:v>
                </c:pt>
                <c:pt idx="12">
                  <c:v>9.7368380000000004E-8</c:v>
                </c:pt>
                <c:pt idx="13">
                  <c:v>9.9398399999999996E-8</c:v>
                </c:pt>
                <c:pt idx="14">
                  <c:v>1.016498E-7</c:v>
                </c:pt>
                <c:pt idx="15">
                  <c:v>1.04169E-7</c:v>
                </c:pt>
                <c:pt idx="16">
                  <c:v>1.070185E-7</c:v>
                </c:pt>
                <c:pt idx="17">
                  <c:v>1.102826E-7</c:v>
                </c:pt>
                <c:pt idx="18">
                  <c:v>1.140783E-7</c:v>
                </c:pt>
                <c:pt idx="19">
                  <c:v>1.1856480000000001E-7</c:v>
                </c:pt>
                <c:pt idx="20">
                  <c:v>1.239614E-7</c:v>
                </c:pt>
                <c:pt idx="21">
                  <c:v>1.303354E-7</c:v>
                </c:pt>
                <c:pt idx="22">
                  <c:v>1.3719090000000001E-7</c:v>
                </c:pt>
                <c:pt idx="23">
                  <c:v>1.4265830000000001E-7</c:v>
                </c:pt>
                <c:pt idx="24">
                  <c:v>1.4398390000000001E-7</c:v>
                </c:pt>
                <c:pt idx="25">
                  <c:v>1.4085549999999999E-7</c:v>
                </c:pt>
                <c:pt idx="26">
                  <c:v>1.3600819999999999E-7</c:v>
                </c:pt>
                <c:pt idx="27">
                  <c:v>1.316489E-7</c:v>
                </c:pt>
                <c:pt idx="28">
                  <c:v>1.283958E-7</c:v>
                </c:pt>
                <c:pt idx="29">
                  <c:v>1.2613870000000001E-7</c:v>
                </c:pt>
                <c:pt idx="30">
                  <c:v>1.2460720000000001E-7</c:v>
                </c:pt>
                <c:pt idx="31">
                  <c:v>1.2356079999999999E-7</c:v>
                </c:pt>
                <c:pt idx="32">
                  <c:v>1.2282429999999999E-7</c:v>
                </c:pt>
                <c:pt idx="33">
                  <c:v>1.2228389999999999E-7</c:v>
                </c:pt>
                <c:pt idx="34">
                  <c:v>1.2186829999999999E-7</c:v>
                </c:pt>
                <c:pt idx="35">
                  <c:v>1.215338E-7</c:v>
                </c:pt>
                <c:pt idx="36">
                  <c:v>1.2125419999999999E-7</c:v>
                </c:pt>
                <c:pt idx="37">
                  <c:v>1.210137E-7</c:v>
                </c:pt>
                <c:pt idx="38">
                  <c:v>1.2080209999999999E-7</c:v>
                </c:pt>
                <c:pt idx="39">
                  <c:v>1.2061320000000001E-7</c:v>
                </c:pt>
                <c:pt idx="40">
                  <c:v>1.2044259999999999E-7</c:v>
                </c:pt>
                <c:pt idx="41">
                  <c:v>1.2028720000000001E-7</c:v>
                </c:pt>
                <c:pt idx="42">
                  <c:v>1.2014439999999999E-7</c:v>
                </c:pt>
                <c:pt idx="43">
                  <c:v>1.2001249999999999E-7</c:v>
                </c:pt>
                <c:pt idx="44">
                  <c:v>1.1989009999999999E-7</c:v>
                </c:pt>
                <c:pt idx="45">
                  <c:v>1.19776E-7</c:v>
                </c:pt>
                <c:pt idx="46">
                  <c:v>1.196692E-7</c:v>
                </c:pt>
                <c:pt idx="47">
                  <c:v>1.19569E-7</c:v>
                </c:pt>
                <c:pt idx="48">
                  <c:v>1.1947460000000001E-7</c:v>
                </c:pt>
                <c:pt idx="49">
                  <c:v>1.193854E-7</c:v>
                </c:pt>
                <c:pt idx="50">
                  <c:v>1.193009E-7</c:v>
                </c:pt>
                <c:pt idx="51">
                  <c:v>1.192207E-7</c:v>
                </c:pt>
                <c:pt idx="52">
                  <c:v>1.1914440000000001E-7</c:v>
                </c:pt>
                <c:pt idx="53">
                  <c:v>1.1907170000000001E-7</c:v>
                </c:pt>
                <c:pt idx="54">
                  <c:v>1.190023E-7</c:v>
                </c:pt>
                <c:pt idx="55">
                  <c:v>1.189358E-7</c:v>
                </c:pt>
                <c:pt idx="56">
                  <c:v>1.188721E-7</c:v>
                </c:pt>
                <c:pt idx="57">
                  <c:v>1.18811E-7</c:v>
                </c:pt>
                <c:pt idx="58">
                  <c:v>1.187524E-7</c:v>
                </c:pt>
                <c:pt idx="59">
                  <c:v>1.186959E-7</c:v>
                </c:pt>
                <c:pt idx="60">
                  <c:v>1.1864140000000001E-7</c:v>
                </c:pt>
                <c:pt idx="61">
                  <c:v>1.185889E-7</c:v>
                </c:pt>
                <c:pt idx="62">
                  <c:v>1.185382E-7</c:v>
                </c:pt>
                <c:pt idx="63">
                  <c:v>1.1848919999999999E-7</c:v>
                </c:pt>
                <c:pt idx="64">
                  <c:v>1.184418E-7</c:v>
                </c:pt>
                <c:pt idx="65">
                  <c:v>1.183959E-7</c:v>
                </c:pt>
                <c:pt idx="66">
                  <c:v>1.1835139999999999E-7</c:v>
                </c:pt>
                <c:pt idx="67">
                  <c:v>1.183082E-7</c:v>
                </c:pt>
                <c:pt idx="68">
                  <c:v>1.182663E-7</c:v>
                </c:pt>
                <c:pt idx="69">
                  <c:v>1.182255E-7</c:v>
                </c:pt>
                <c:pt idx="70">
                  <c:v>1.181859E-7</c:v>
                </c:pt>
                <c:pt idx="71">
                  <c:v>1.181473E-7</c:v>
                </c:pt>
                <c:pt idx="72">
                  <c:v>1.181097E-7</c:v>
                </c:pt>
                <c:pt idx="73">
                  <c:v>1.1807310000000001E-7</c:v>
                </c:pt>
                <c:pt idx="74">
                  <c:v>1.180374E-7</c:v>
                </c:pt>
                <c:pt idx="75">
                  <c:v>1.180025E-7</c:v>
                </c:pt>
                <c:pt idx="76">
                  <c:v>1.179685E-7</c:v>
                </c:pt>
                <c:pt idx="77">
                  <c:v>1.1793530000000001E-7</c:v>
                </c:pt>
                <c:pt idx="78">
                  <c:v>1.179028E-7</c:v>
                </c:pt>
                <c:pt idx="79">
                  <c:v>1.178711E-7</c:v>
                </c:pt>
                <c:pt idx="80">
                  <c:v>1.1784E-7</c:v>
                </c:pt>
                <c:pt idx="81">
                  <c:v>1.178096E-7</c:v>
                </c:pt>
                <c:pt idx="82">
                  <c:v>1.177798E-7</c:v>
                </c:pt>
                <c:pt idx="83">
                  <c:v>1.177506E-7</c:v>
                </c:pt>
                <c:pt idx="84">
                  <c:v>1.17722E-7</c:v>
                </c:pt>
                <c:pt idx="85">
                  <c:v>1.1769399999999999E-7</c:v>
                </c:pt>
                <c:pt idx="86">
                  <c:v>1.176665E-7</c:v>
                </c:pt>
                <c:pt idx="87">
                  <c:v>1.176395E-7</c:v>
                </c:pt>
                <c:pt idx="88">
                  <c:v>1.17613E-7</c:v>
                </c:pt>
                <c:pt idx="89">
                  <c:v>1.1758700000000001E-7</c:v>
                </c:pt>
                <c:pt idx="90">
                  <c:v>1.175615E-7</c:v>
                </c:pt>
                <c:pt idx="91">
                  <c:v>1.175363E-7</c:v>
                </c:pt>
                <c:pt idx="92">
                  <c:v>1.175117E-7</c:v>
                </c:pt>
                <c:pt idx="93">
                  <c:v>1.1748739999999999E-7</c:v>
                </c:pt>
                <c:pt idx="94">
                  <c:v>1.174635E-7</c:v>
                </c:pt>
                <c:pt idx="95">
                  <c:v>1.1744E-7</c:v>
                </c:pt>
                <c:pt idx="96">
                  <c:v>1.1741690000000001E-7</c:v>
                </c:pt>
                <c:pt idx="97">
                  <c:v>1.173941E-7</c:v>
                </c:pt>
                <c:pt idx="98">
                  <c:v>1.173717E-7</c:v>
                </c:pt>
                <c:pt idx="99">
                  <c:v>1.1734959999999999E-7</c:v>
                </c:pt>
                <c:pt idx="100">
                  <c:v>1.173279E-7</c:v>
                </c:pt>
                <c:pt idx="101">
                  <c:v>1.173064E-7</c:v>
                </c:pt>
                <c:pt idx="102">
                  <c:v>1.172853E-7</c:v>
                </c:pt>
                <c:pt idx="103">
                  <c:v>1.1726440000000001E-7</c:v>
                </c:pt>
                <c:pt idx="104">
                  <c:v>1.172439E-7</c:v>
                </c:pt>
                <c:pt idx="105">
                  <c:v>1.172236E-7</c:v>
                </c:pt>
                <c:pt idx="106">
                  <c:v>1.172036E-7</c:v>
                </c:pt>
                <c:pt idx="107">
                  <c:v>1.171838E-7</c:v>
                </c:pt>
                <c:pt idx="108">
                  <c:v>1.1716430000000001E-7</c:v>
                </c:pt>
                <c:pt idx="109">
                  <c:v>1.171451E-7</c:v>
                </c:pt>
                <c:pt idx="110">
                  <c:v>1.171261E-7</c:v>
                </c:pt>
                <c:pt idx="111">
                  <c:v>1.1710729999999999E-7</c:v>
                </c:pt>
                <c:pt idx="112">
                  <c:v>1.1708869999999999E-7</c:v>
                </c:pt>
                <c:pt idx="113">
                  <c:v>1.170704E-7</c:v>
                </c:pt>
                <c:pt idx="114">
                  <c:v>1.170523E-7</c:v>
                </c:pt>
                <c:pt idx="115">
                  <c:v>1.170344E-7</c:v>
                </c:pt>
                <c:pt idx="116">
                  <c:v>1.1701670000000001E-7</c:v>
                </c:pt>
                <c:pt idx="117">
                  <c:v>1.1699910000000001E-7</c:v>
                </c:pt>
                <c:pt idx="118">
                  <c:v>1.169818E-7</c:v>
                </c:pt>
                <c:pt idx="119">
                  <c:v>1.169647E-7</c:v>
                </c:pt>
                <c:pt idx="120">
                  <c:v>1.1694770000000001E-7</c:v>
                </c:pt>
                <c:pt idx="121">
                  <c:v>1.16931E-7</c:v>
                </c:pt>
                <c:pt idx="122">
                  <c:v>1.1691440000000001E-7</c:v>
                </c:pt>
                <c:pt idx="123">
                  <c:v>1.1689800000000001E-7</c:v>
                </c:pt>
                <c:pt idx="124">
                  <c:v>1.168817E-7</c:v>
                </c:pt>
                <c:pt idx="125">
                  <c:v>1.168656E-7</c:v>
                </c:pt>
                <c:pt idx="126">
                  <c:v>1.168497E-7</c:v>
                </c:pt>
                <c:pt idx="127">
                  <c:v>1.1683389999999999E-7</c:v>
                </c:pt>
                <c:pt idx="128">
                  <c:v>1.1681820000000001E-7</c:v>
                </c:pt>
                <c:pt idx="129">
                  <c:v>1.168027E-7</c:v>
                </c:pt>
                <c:pt idx="130">
                  <c:v>1.1678739999999999E-7</c:v>
                </c:pt>
                <c:pt idx="131">
                  <c:v>1.1677220000000001E-7</c:v>
                </c:pt>
                <c:pt idx="132">
                  <c:v>1.167571E-7</c:v>
                </c:pt>
                <c:pt idx="133">
                  <c:v>1.167422E-7</c:v>
                </c:pt>
                <c:pt idx="134">
                  <c:v>1.1672740000000001E-7</c:v>
                </c:pt>
                <c:pt idx="135">
                  <c:v>1.167127E-7</c:v>
                </c:pt>
                <c:pt idx="136">
                  <c:v>1.166982E-7</c:v>
                </c:pt>
                <c:pt idx="137">
                  <c:v>1.166837E-7</c:v>
                </c:pt>
                <c:pt idx="138">
                  <c:v>1.1666940000000001E-7</c:v>
                </c:pt>
                <c:pt idx="139">
                  <c:v>1.1665520000000001E-7</c:v>
                </c:pt>
                <c:pt idx="140">
                  <c:v>1.166412E-7</c:v>
                </c:pt>
                <c:pt idx="141">
                  <c:v>1.166272E-7</c:v>
                </c:pt>
                <c:pt idx="142">
                  <c:v>1.166134E-7</c:v>
                </c:pt>
                <c:pt idx="143">
                  <c:v>1.165996E-7</c:v>
                </c:pt>
                <c:pt idx="144">
                  <c:v>1.16586E-7</c:v>
                </c:pt>
                <c:pt idx="145">
                  <c:v>1.165724E-7</c:v>
                </c:pt>
                <c:pt idx="146">
                  <c:v>1.16559E-7</c:v>
                </c:pt>
                <c:pt idx="147">
                  <c:v>1.165457E-7</c:v>
                </c:pt>
                <c:pt idx="148">
                  <c:v>1.165324E-7</c:v>
                </c:pt>
                <c:pt idx="149">
                  <c:v>1.165193E-7</c:v>
                </c:pt>
                <c:pt idx="150">
                  <c:v>1.165063E-7</c:v>
                </c:pt>
                <c:pt idx="151">
                  <c:v>1.164933E-7</c:v>
                </c:pt>
                <c:pt idx="152">
                  <c:v>1.164804E-7</c:v>
                </c:pt>
                <c:pt idx="153">
                  <c:v>1.164677E-7</c:v>
                </c:pt>
                <c:pt idx="154">
                  <c:v>1.1645500000000001E-7</c:v>
                </c:pt>
                <c:pt idx="155">
                  <c:v>1.164424E-7</c:v>
                </c:pt>
                <c:pt idx="156">
                  <c:v>1.164299E-7</c:v>
                </c:pt>
                <c:pt idx="157">
                  <c:v>1.164174E-7</c:v>
                </c:pt>
                <c:pt idx="158">
                  <c:v>1.1640509999999999E-7</c:v>
                </c:pt>
                <c:pt idx="159">
                  <c:v>1.163928E-7</c:v>
                </c:pt>
                <c:pt idx="160">
                  <c:v>1.1638060000000001E-7</c:v>
                </c:pt>
                <c:pt idx="161">
                  <c:v>1.163685E-7</c:v>
                </c:pt>
                <c:pt idx="162">
                  <c:v>1.1635639999999999E-7</c:v>
                </c:pt>
                <c:pt idx="163">
                  <c:v>1.163445E-7</c:v>
                </c:pt>
                <c:pt idx="164">
                  <c:v>1.1633260000000001E-7</c:v>
                </c:pt>
                <c:pt idx="165">
                  <c:v>1.163207E-7</c:v>
                </c:pt>
                <c:pt idx="166">
                  <c:v>1.16309E-7</c:v>
                </c:pt>
                <c:pt idx="167">
                  <c:v>1.162973E-7</c:v>
                </c:pt>
                <c:pt idx="168">
                  <c:v>1.162857E-7</c:v>
                </c:pt>
                <c:pt idx="169">
                  <c:v>1.162741E-7</c:v>
                </c:pt>
                <c:pt idx="170">
                  <c:v>1.1626260000000001E-7</c:v>
                </c:pt>
                <c:pt idx="171">
                  <c:v>1.162512E-7</c:v>
                </c:pt>
                <c:pt idx="172">
                  <c:v>1.162398E-7</c:v>
                </c:pt>
                <c:pt idx="173">
                  <c:v>1.162285E-7</c:v>
                </c:pt>
                <c:pt idx="174">
                  <c:v>1.162173E-7</c:v>
                </c:pt>
                <c:pt idx="175">
                  <c:v>1.1620609999999999E-7</c:v>
                </c:pt>
                <c:pt idx="176">
                  <c:v>1.16195E-7</c:v>
                </c:pt>
                <c:pt idx="177">
                  <c:v>1.161839E-7</c:v>
                </c:pt>
                <c:pt idx="178">
                  <c:v>1.161729E-7</c:v>
                </c:pt>
                <c:pt idx="179">
                  <c:v>1.16162E-7</c:v>
                </c:pt>
                <c:pt idx="180">
                  <c:v>1.161511E-7</c:v>
                </c:pt>
                <c:pt idx="181">
                  <c:v>1.161403E-7</c:v>
                </c:pt>
                <c:pt idx="182">
                  <c:v>1.1612949999999999E-7</c:v>
                </c:pt>
                <c:pt idx="183">
                  <c:v>1.1611870000000001E-7</c:v>
                </c:pt>
                <c:pt idx="184">
                  <c:v>1.161081E-7</c:v>
                </c:pt>
                <c:pt idx="185">
                  <c:v>1.1609740000000001E-7</c:v>
                </c:pt>
                <c:pt idx="186">
                  <c:v>1.1608689999999999E-7</c:v>
                </c:pt>
                <c:pt idx="187">
                  <c:v>1.160763E-7</c:v>
                </c:pt>
                <c:pt idx="188">
                  <c:v>1.160659E-7</c:v>
                </c:pt>
                <c:pt idx="189">
                  <c:v>1.160554E-7</c:v>
                </c:pt>
                <c:pt idx="190">
                  <c:v>1.160451E-7</c:v>
                </c:pt>
                <c:pt idx="191">
                  <c:v>1.160347E-7</c:v>
                </c:pt>
                <c:pt idx="192">
                  <c:v>1.1602449999999999E-7</c:v>
                </c:pt>
                <c:pt idx="193">
                  <c:v>1.1601420000000001E-7</c:v>
                </c:pt>
                <c:pt idx="194">
                  <c:v>1.16004E-7</c:v>
                </c:pt>
                <c:pt idx="195">
                  <c:v>1.1599389999999999E-7</c:v>
                </c:pt>
                <c:pt idx="196">
                  <c:v>1.159838E-7</c:v>
                </c:pt>
                <c:pt idx="197">
                  <c:v>1.159737E-7</c:v>
                </c:pt>
                <c:pt idx="198">
                  <c:v>1.159637E-7</c:v>
                </c:pt>
                <c:pt idx="199">
                  <c:v>1.159537E-7</c:v>
                </c:pt>
                <c:pt idx="200">
                  <c:v>1.159438E-7</c:v>
                </c:pt>
                <c:pt idx="201">
                  <c:v>1.1593390000000001E-7</c:v>
                </c:pt>
                <c:pt idx="202">
                  <c:v>1.15924E-7</c:v>
                </c:pt>
                <c:pt idx="203">
                  <c:v>1.159142E-7</c:v>
                </c:pt>
                <c:pt idx="204">
                  <c:v>1.159044E-7</c:v>
                </c:pt>
                <c:pt idx="205">
                  <c:v>1.158947E-7</c:v>
                </c:pt>
                <c:pt idx="206">
                  <c:v>1.15885E-7</c:v>
                </c:pt>
                <c:pt idx="207">
                  <c:v>1.158753E-7</c:v>
                </c:pt>
                <c:pt idx="208">
                  <c:v>1.158657E-7</c:v>
                </c:pt>
                <c:pt idx="209">
                  <c:v>1.1585609999999999E-7</c:v>
                </c:pt>
                <c:pt idx="210">
                  <c:v>1.158466E-7</c:v>
                </c:pt>
                <c:pt idx="211">
                  <c:v>1.158371E-7</c:v>
                </c:pt>
                <c:pt idx="212">
                  <c:v>1.158276E-7</c:v>
                </c:pt>
                <c:pt idx="213">
                  <c:v>1.158181E-7</c:v>
                </c:pt>
                <c:pt idx="214">
                  <c:v>1.158087E-7</c:v>
                </c:pt>
                <c:pt idx="215">
                  <c:v>1.1579930000000001E-7</c:v>
                </c:pt>
                <c:pt idx="216">
                  <c:v>1.1579000000000001E-7</c:v>
                </c:pt>
                <c:pt idx="217">
                  <c:v>1.1578070000000001E-7</c:v>
                </c:pt>
                <c:pt idx="218">
                  <c:v>1.1577140000000001E-7</c:v>
                </c:pt>
                <c:pt idx="219">
                  <c:v>1.1576209999999999E-7</c:v>
                </c:pt>
                <c:pt idx="220">
                  <c:v>1.157529E-7</c:v>
                </c:pt>
                <c:pt idx="221">
                  <c:v>1.157437E-7</c:v>
                </c:pt>
                <c:pt idx="222">
                  <c:v>1.157346E-7</c:v>
                </c:pt>
                <c:pt idx="223">
                  <c:v>1.157255E-7</c:v>
                </c:pt>
                <c:pt idx="224">
                  <c:v>1.157164E-7</c:v>
                </c:pt>
                <c:pt idx="225">
                  <c:v>1.1570729999999999E-7</c:v>
                </c:pt>
                <c:pt idx="226">
                  <c:v>1.156983E-7</c:v>
                </c:pt>
                <c:pt idx="227">
                  <c:v>1.156893E-7</c:v>
                </c:pt>
                <c:pt idx="228">
                  <c:v>1.156803E-7</c:v>
                </c:pt>
                <c:pt idx="229">
                  <c:v>1.156714E-7</c:v>
                </c:pt>
                <c:pt idx="230">
                  <c:v>1.156624E-7</c:v>
                </c:pt>
                <c:pt idx="231">
                  <c:v>1.156536E-7</c:v>
                </c:pt>
                <c:pt idx="232">
                  <c:v>1.156447E-7</c:v>
                </c:pt>
                <c:pt idx="233">
                  <c:v>1.156359E-7</c:v>
                </c:pt>
                <c:pt idx="234">
                  <c:v>1.1562699999999999E-7</c:v>
                </c:pt>
                <c:pt idx="235">
                  <c:v>1.156183E-7</c:v>
                </c:pt>
                <c:pt idx="236">
                  <c:v>1.156095E-7</c:v>
                </c:pt>
                <c:pt idx="237">
                  <c:v>1.1560080000000001E-7</c:v>
                </c:pt>
                <c:pt idx="238">
                  <c:v>1.155921E-7</c:v>
                </c:pt>
                <c:pt idx="239">
                  <c:v>1.1558340000000001E-7</c:v>
                </c:pt>
                <c:pt idx="240">
                  <c:v>1.155747E-7</c:v>
                </c:pt>
                <c:pt idx="241">
                  <c:v>1.155661E-7</c:v>
                </c:pt>
                <c:pt idx="242">
                  <c:v>1.1555749999999999E-7</c:v>
                </c:pt>
                <c:pt idx="243">
                  <c:v>1.1554890000000001E-7</c:v>
                </c:pt>
                <c:pt idx="244">
                  <c:v>1.155404E-7</c:v>
                </c:pt>
                <c:pt idx="245">
                  <c:v>1.1553179999999999E-7</c:v>
                </c:pt>
                <c:pt idx="246">
                  <c:v>1.155233E-7</c:v>
                </c:pt>
                <c:pt idx="247">
                  <c:v>1.155148E-7</c:v>
                </c:pt>
                <c:pt idx="248">
                  <c:v>1.155064E-7</c:v>
                </c:pt>
                <c:pt idx="249">
                  <c:v>1.154979E-7</c:v>
                </c:pt>
                <c:pt idx="250">
                  <c:v>1.154895E-7</c:v>
                </c:pt>
              </c:numCache>
            </c:numRef>
          </c:yVal>
          <c:smooth val="1"/>
          <c:extLst>
            <c:ext xmlns:c16="http://schemas.microsoft.com/office/drawing/2014/chart" uri="{C3380CC4-5D6E-409C-BE32-E72D297353CC}">
              <c16:uniqueId val="{00000009-4D4C-4B1C-89A4-3D3AFACA9F2D}"/>
            </c:ext>
          </c:extLst>
        </c:ser>
        <c:ser>
          <c:idx val="10"/>
          <c:order val="10"/>
          <c:tx>
            <c:strRef>
              <c:f>marine01!$O$1</c:f>
              <c:strCache>
                <c:ptCount val="1"/>
                <c:pt idx="0">
                  <c:v>Dp(4.31577E-08) </c:v>
                </c:pt>
              </c:strCache>
            </c:strRef>
          </c:tx>
          <c:spPr>
            <a:ln w="12700">
              <a:solidFill>
                <a:srgbClr val="3366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marine01!$O$2:$O$252</c:f>
              <c:numCache>
                <c:formatCode>0.00E+00</c:formatCode>
                <c:ptCount val="251"/>
                <c:pt idx="0">
                  <c:v>7.0579530000000003E-8</c:v>
                </c:pt>
                <c:pt idx="1">
                  <c:v>9.0586340000000004E-8</c:v>
                </c:pt>
                <c:pt idx="2">
                  <c:v>9.1889450000000001E-8</c:v>
                </c:pt>
                <c:pt idx="3">
                  <c:v>9.3302959999999999E-8</c:v>
                </c:pt>
                <c:pt idx="4">
                  <c:v>9.4839540000000006E-8</c:v>
                </c:pt>
                <c:pt idx="5">
                  <c:v>9.6517559999999996E-8</c:v>
                </c:pt>
                <c:pt idx="6">
                  <c:v>9.8338700000000002E-8</c:v>
                </c:pt>
                <c:pt idx="7">
                  <c:v>9.9784190000000003E-8</c:v>
                </c:pt>
                <c:pt idx="8">
                  <c:v>1.013521E-7</c:v>
                </c:pt>
                <c:pt idx="9">
                  <c:v>1.03047E-7</c:v>
                </c:pt>
                <c:pt idx="10">
                  <c:v>1.0488800000000001E-7</c:v>
                </c:pt>
                <c:pt idx="11">
                  <c:v>1.068986E-7</c:v>
                </c:pt>
                <c:pt idx="12">
                  <c:v>1.091083E-7</c:v>
                </c:pt>
                <c:pt idx="13">
                  <c:v>1.11555E-7</c:v>
                </c:pt>
                <c:pt idx="14">
                  <c:v>1.142876E-7</c:v>
                </c:pt>
                <c:pt idx="15">
                  <c:v>1.173713E-7</c:v>
                </c:pt>
                <c:pt idx="16">
                  <c:v>1.2089509999999999E-7</c:v>
                </c:pt>
                <c:pt idx="17">
                  <c:v>1.2498409999999999E-7</c:v>
                </c:pt>
                <c:pt idx="18">
                  <c:v>1.298188E-7</c:v>
                </c:pt>
                <c:pt idx="19">
                  <c:v>1.3566270000000001E-7</c:v>
                </c:pt>
                <c:pt idx="20">
                  <c:v>1.4291940000000001E-7</c:v>
                </c:pt>
                <c:pt idx="21">
                  <c:v>1.519081E-7</c:v>
                </c:pt>
                <c:pt idx="22">
                  <c:v>1.6230539999999999E-7</c:v>
                </c:pt>
                <c:pt idx="23">
                  <c:v>1.714922E-7</c:v>
                </c:pt>
                <c:pt idx="24">
                  <c:v>1.740652E-7</c:v>
                </c:pt>
                <c:pt idx="25">
                  <c:v>1.6862399999999999E-7</c:v>
                </c:pt>
                <c:pt idx="26">
                  <c:v>1.6065220000000001E-7</c:v>
                </c:pt>
                <c:pt idx="27">
                  <c:v>1.539659E-7</c:v>
                </c:pt>
                <c:pt idx="28">
                  <c:v>1.4920809999999999E-7</c:v>
                </c:pt>
                <c:pt idx="29">
                  <c:v>1.4600200000000001E-7</c:v>
                </c:pt>
                <c:pt idx="30">
                  <c:v>1.438657E-7</c:v>
                </c:pt>
                <c:pt idx="31">
                  <c:v>1.42423E-7</c:v>
                </c:pt>
                <c:pt idx="32">
                  <c:v>1.414153E-7</c:v>
                </c:pt>
                <c:pt idx="33">
                  <c:v>1.406802E-7</c:v>
                </c:pt>
                <c:pt idx="34">
                  <c:v>1.4011719999999999E-7</c:v>
                </c:pt>
                <c:pt idx="35">
                  <c:v>1.396657E-7</c:v>
                </c:pt>
                <c:pt idx="36">
                  <c:v>1.3928939999999999E-7</c:v>
                </c:pt>
                <c:pt idx="37">
                  <c:v>1.389663E-7</c:v>
                </c:pt>
                <c:pt idx="38">
                  <c:v>1.3868279999999999E-7</c:v>
                </c:pt>
                <c:pt idx="39">
                  <c:v>1.3843019999999999E-7</c:v>
                </c:pt>
                <c:pt idx="40">
                  <c:v>1.3820230000000001E-7</c:v>
                </c:pt>
                <c:pt idx="41">
                  <c:v>1.379951E-7</c:v>
                </c:pt>
                <c:pt idx="42">
                  <c:v>1.3780489999999999E-7</c:v>
                </c:pt>
                <c:pt idx="43">
                  <c:v>1.376296E-7</c:v>
                </c:pt>
                <c:pt idx="44">
                  <c:v>1.37467E-7</c:v>
                </c:pt>
                <c:pt idx="45">
                  <c:v>1.3731570000000001E-7</c:v>
                </c:pt>
                <c:pt idx="46">
                  <c:v>1.3717419999999999E-7</c:v>
                </c:pt>
                <c:pt idx="47">
                  <c:v>1.370415E-7</c:v>
                </c:pt>
                <c:pt idx="48">
                  <c:v>1.369167E-7</c:v>
                </c:pt>
                <c:pt idx="49">
                  <c:v>1.3679889999999999E-7</c:v>
                </c:pt>
                <c:pt idx="50">
                  <c:v>1.366875E-7</c:v>
                </c:pt>
                <c:pt idx="51">
                  <c:v>1.3658179999999999E-7</c:v>
                </c:pt>
                <c:pt idx="52">
                  <c:v>1.3648129999999999E-7</c:v>
                </c:pt>
                <c:pt idx="53">
                  <c:v>1.3638559999999999E-7</c:v>
                </c:pt>
                <c:pt idx="54">
                  <c:v>1.3629429999999999E-7</c:v>
                </c:pt>
                <c:pt idx="55">
                  <c:v>1.3620709999999999E-7</c:v>
                </c:pt>
                <c:pt idx="56">
                  <c:v>1.3612349999999999E-7</c:v>
                </c:pt>
                <c:pt idx="57">
                  <c:v>1.3604339999999999E-7</c:v>
                </c:pt>
                <c:pt idx="58">
                  <c:v>1.359665E-7</c:v>
                </c:pt>
                <c:pt idx="59">
                  <c:v>1.358925E-7</c:v>
                </c:pt>
                <c:pt idx="60">
                  <c:v>1.3582130000000001E-7</c:v>
                </c:pt>
                <c:pt idx="61">
                  <c:v>1.3575270000000001E-7</c:v>
                </c:pt>
                <c:pt idx="62">
                  <c:v>1.356865E-7</c:v>
                </c:pt>
                <c:pt idx="63">
                  <c:v>1.3562250000000001E-7</c:v>
                </c:pt>
                <c:pt idx="64">
                  <c:v>1.355607E-7</c:v>
                </c:pt>
                <c:pt idx="65">
                  <c:v>1.355009E-7</c:v>
                </c:pt>
                <c:pt idx="66">
                  <c:v>1.3544290000000001E-7</c:v>
                </c:pt>
                <c:pt idx="67">
                  <c:v>1.3538669999999999E-7</c:v>
                </c:pt>
                <c:pt idx="68">
                  <c:v>1.353321E-7</c:v>
                </c:pt>
                <c:pt idx="69">
                  <c:v>1.3527919999999999E-7</c:v>
                </c:pt>
                <c:pt idx="70">
                  <c:v>1.352277E-7</c:v>
                </c:pt>
                <c:pt idx="71">
                  <c:v>1.351776E-7</c:v>
                </c:pt>
                <c:pt idx="72">
                  <c:v>1.351289E-7</c:v>
                </c:pt>
                <c:pt idx="73">
                  <c:v>1.3508140000000001E-7</c:v>
                </c:pt>
                <c:pt idx="74">
                  <c:v>1.350352E-7</c:v>
                </c:pt>
                <c:pt idx="75">
                  <c:v>1.3499010000000001E-7</c:v>
                </c:pt>
                <c:pt idx="76">
                  <c:v>1.3494609999999999E-7</c:v>
                </c:pt>
                <c:pt idx="77">
                  <c:v>1.3490309999999999E-7</c:v>
                </c:pt>
                <c:pt idx="78">
                  <c:v>1.3486119999999999E-7</c:v>
                </c:pt>
                <c:pt idx="79">
                  <c:v>1.348202E-7</c:v>
                </c:pt>
                <c:pt idx="80">
                  <c:v>1.3478010000000001E-7</c:v>
                </c:pt>
                <c:pt idx="81">
                  <c:v>1.3474090000000001E-7</c:v>
                </c:pt>
                <c:pt idx="82">
                  <c:v>1.347025E-7</c:v>
                </c:pt>
                <c:pt idx="83">
                  <c:v>1.34665E-7</c:v>
                </c:pt>
                <c:pt idx="84">
                  <c:v>1.3462819999999999E-7</c:v>
                </c:pt>
                <c:pt idx="85">
                  <c:v>1.3459210000000001E-7</c:v>
                </c:pt>
                <c:pt idx="86">
                  <c:v>1.345567E-7</c:v>
                </c:pt>
                <c:pt idx="87">
                  <c:v>1.3452210000000001E-7</c:v>
                </c:pt>
                <c:pt idx="88">
                  <c:v>1.344881E-7</c:v>
                </c:pt>
                <c:pt idx="89">
                  <c:v>1.3445469999999999E-7</c:v>
                </c:pt>
                <c:pt idx="90">
                  <c:v>1.3442189999999999E-7</c:v>
                </c:pt>
                <c:pt idx="91">
                  <c:v>1.343897E-7</c:v>
                </c:pt>
                <c:pt idx="92">
                  <c:v>1.3435810000000001E-7</c:v>
                </c:pt>
                <c:pt idx="93">
                  <c:v>1.3432700000000001E-7</c:v>
                </c:pt>
                <c:pt idx="94">
                  <c:v>1.342964E-7</c:v>
                </c:pt>
                <c:pt idx="95">
                  <c:v>1.3426639999999999E-7</c:v>
                </c:pt>
                <c:pt idx="96">
                  <c:v>1.3423689999999999E-7</c:v>
                </c:pt>
                <c:pt idx="97">
                  <c:v>1.342078E-7</c:v>
                </c:pt>
                <c:pt idx="98">
                  <c:v>1.3417920000000001E-7</c:v>
                </c:pt>
                <c:pt idx="99">
                  <c:v>1.3415099999999999E-7</c:v>
                </c:pt>
                <c:pt idx="100">
                  <c:v>1.341232E-7</c:v>
                </c:pt>
                <c:pt idx="101">
                  <c:v>1.3409589999999999E-7</c:v>
                </c:pt>
                <c:pt idx="102">
                  <c:v>1.3406900000000001E-7</c:v>
                </c:pt>
                <c:pt idx="103">
                  <c:v>1.340424E-7</c:v>
                </c:pt>
                <c:pt idx="104">
                  <c:v>1.3401620000000001E-7</c:v>
                </c:pt>
                <c:pt idx="105">
                  <c:v>1.3399050000000001E-7</c:v>
                </c:pt>
                <c:pt idx="106">
                  <c:v>1.33965E-7</c:v>
                </c:pt>
                <c:pt idx="107">
                  <c:v>1.339399E-7</c:v>
                </c:pt>
                <c:pt idx="108">
                  <c:v>1.3391510000000001E-7</c:v>
                </c:pt>
                <c:pt idx="109">
                  <c:v>1.3389069999999999E-7</c:v>
                </c:pt>
                <c:pt idx="110">
                  <c:v>1.338666E-7</c:v>
                </c:pt>
                <c:pt idx="111">
                  <c:v>1.3384280000000001E-7</c:v>
                </c:pt>
                <c:pt idx="112">
                  <c:v>1.3381929999999999E-7</c:v>
                </c:pt>
                <c:pt idx="113">
                  <c:v>1.3379610000000001E-7</c:v>
                </c:pt>
                <c:pt idx="114">
                  <c:v>1.3377310000000001E-7</c:v>
                </c:pt>
                <c:pt idx="115">
                  <c:v>1.337505E-7</c:v>
                </c:pt>
                <c:pt idx="116">
                  <c:v>1.3372810000000001E-7</c:v>
                </c:pt>
                <c:pt idx="117">
                  <c:v>1.3370599999999999E-7</c:v>
                </c:pt>
                <c:pt idx="118">
                  <c:v>1.3368410000000001E-7</c:v>
                </c:pt>
                <c:pt idx="119">
                  <c:v>1.3366239999999999E-7</c:v>
                </c:pt>
                <c:pt idx="120">
                  <c:v>1.3364109999999999E-7</c:v>
                </c:pt>
                <c:pt idx="121">
                  <c:v>1.3361990000000001E-7</c:v>
                </c:pt>
                <c:pt idx="122">
                  <c:v>1.33599E-7</c:v>
                </c:pt>
                <c:pt idx="123">
                  <c:v>1.3357830000000001E-7</c:v>
                </c:pt>
                <c:pt idx="124">
                  <c:v>1.335578E-7</c:v>
                </c:pt>
                <c:pt idx="125">
                  <c:v>1.335375E-7</c:v>
                </c:pt>
                <c:pt idx="126">
                  <c:v>1.335175E-7</c:v>
                </c:pt>
                <c:pt idx="127">
                  <c:v>1.334976E-7</c:v>
                </c:pt>
                <c:pt idx="128">
                  <c:v>1.3347790000000001E-7</c:v>
                </c:pt>
                <c:pt idx="129">
                  <c:v>1.3345849999999999E-7</c:v>
                </c:pt>
                <c:pt idx="130">
                  <c:v>1.3343919999999999E-7</c:v>
                </c:pt>
                <c:pt idx="131">
                  <c:v>1.3342010000000001E-7</c:v>
                </c:pt>
                <c:pt idx="132">
                  <c:v>1.334012E-7</c:v>
                </c:pt>
                <c:pt idx="133">
                  <c:v>1.3338250000000001E-7</c:v>
                </c:pt>
                <c:pt idx="134">
                  <c:v>1.3336390000000001E-7</c:v>
                </c:pt>
                <c:pt idx="135">
                  <c:v>1.3334549999999999E-7</c:v>
                </c:pt>
                <c:pt idx="136">
                  <c:v>1.3332729999999999E-7</c:v>
                </c:pt>
                <c:pt idx="137">
                  <c:v>1.333092E-7</c:v>
                </c:pt>
                <c:pt idx="138">
                  <c:v>1.332913E-7</c:v>
                </c:pt>
                <c:pt idx="139">
                  <c:v>1.3327360000000001E-7</c:v>
                </c:pt>
                <c:pt idx="140">
                  <c:v>1.3325600000000001E-7</c:v>
                </c:pt>
                <c:pt idx="141">
                  <c:v>1.3323850000000001E-7</c:v>
                </c:pt>
                <c:pt idx="142">
                  <c:v>1.3322120000000001E-7</c:v>
                </c:pt>
                <c:pt idx="143">
                  <c:v>1.3320400000000001E-7</c:v>
                </c:pt>
                <c:pt idx="144">
                  <c:v>1.3318699999999999E-7</c:v>
                </c:pt>
                <c:pt idx="145">
                  <c:v>1.3317010000000001E-7</c:v>
                </c:pt>
                <c:pt idx="146">
                  <c:v>1.331534E-7</c:v>
                </c:pt>
                <c:pt idx="147">
                  <c:v>1.3313670000000001E-7</c:v>
                </c:pt>
                <c:pt idx="148">
                  <c:v>1.331202E-7</c:v>
                </c:pt>
                <c:pt idx="149">
                  <c:v>1.3310390000000001E-7</c:v>
                </c:pt>
                <c:pt idx="150">
                  <c:v>1.3308760000000001E-7</c:v>
                </c:pt>
                <c:pt idx="151">
                  <c:v>1.330715E-7</c:v>
                </c:pt>
                <c:pt idx="152">
                  <c:v>1.3305550000000001E-7</c:v>
                </c:pt>
                <c:pt idx="153">
                  <c:v>1.3303960000000001E-7</c:v>
                </c:pt>
                <c:pt idx="154">
                  <c:v>1.330238E-7</c:v>
                </c:pt>
                <c:pt idx="155">
                  <c:v>1.3300820000000001E-7</c:v>
                </c:pt>
                <c:pt idx="156">
                  <c:v>1.3299260000000001E-7</c:v>
                </c:pt>
                <c:pt idx="157">
                  <c:v>1.329772E-7</c:v>
                </c:pt>
                <c:pt idx="158">
                  <c:v>1.3296180000000001E-7</c:v>
                </c:pt>
                <c:pt idx="159">
                  <c:v>1.3294660000000001E-7</c:v>
                </c:pt>
                <c:pt idx="160">
                  <c:v>1.329315E-7</c:v>
                </c:pt>
                <c:pt idx="161">
                  <c:v>1.3291639999999999E-7</c:v>
                </c:pt>
                <c:pt idx="162">
                  <c:v>1.3290149999999999E-7</c:v>
                </c:pt>
                <c:pt idx="163">
                  <c:v>1.3288669999999999E-7</c:v>
                </c:pt>
                <c:pt idx="164">
                  <c:v>1.3287190000000001E-7</c:v>
                </c:pt>
                <c:pt idx="165">
                  <c:v>1.3285730000000001E-7</c:v>
                </c:pt>
                <c:pt idx="166">
                  <c:v>1.3284269999999999E-7</c:v>
                </c:pt>
                <c:pt idx="167">
                  <c:v>1.3282830000000001E-7</c:v>
                </c:pt>
                <c:pt idx="168">
                  <c:v>1.328139E-7</c:v>
                </c:pt>
                <c:pt idx="169">
                  <c:v>1.327996E-7</c:v>
                </c:pt>
                <c:pt idx="170">
                  <c:v>1.327854E-7</c:v>
                </c:pt>
                <c:pt idx="171">
                  <c:v>1.3277129999999999E-7</c:v>
                </c:pt>
                <c:pt idx="172">
                  <c:v>1.3275730000000001E-7</c:v>
                </c:pt>
                <c:pt idx="173">
                  <c:v>1.3274329999999999E-7</c:v>
                </c:pt>
                <c:pt idx="174">
                  <c:v>1.3272950000000001E-7</c:v>
                </c:pt>
                <c:pt idx="175">
                  <c:v>1.3271570000000001E-7</c:v>
                </c:pt>
                <c:pt idx="176">
                  <c:v>1.3270199999999999E-7</c:v>
                </c:pt>
                <c:pt idx="177">
                  <c:v>1.3268830000000001E-7</c:v>
                </c:pt>
                <c:pt idx="178">
                  <c:v>1.326748E-7</c:v>
                </c:pt>
                <c:pt idx="179">
                  <c:v>1.326613E-7</c:v>
                </c:pt>
                <c:pt idx="180">
                  <c:v>1.3264789999999999E-7</c:v>
                </c:pt>
                <c:pt idx="181">
                  <c:v>1.326346E-7</c:v>
                </c:pt>
                <c:pt idx="182">
                  <c:v>1.3262130000000001E-7</c:v>
                </c:pt>
                <c:pt idx="183">
                  <c:v>1.3260810000000001E-7</c:v>
                </c:pt>
                <c:pt idx="184">
                  <c:v>1.32595E-7</c:v>
                </c:pt>
                <c:pt idx="185">
                  <c:v>1.325819E-7</c:v>
                </c:pt>
                <c:pt idx="186">
                  <c:v>1.3256890000000001E-7</c:v>
                </c:pt>
                <c:pt idx="187">
                  <c:v>1.3255600000000001E-7</c:v>
                </c:pt>
                <c:pt idx="188">
                  <c:v>1.3254309999999999E-7</c:v>
                </c:pt>
                <c:pt idx="189">
                  <c:v>1.3253030000000001E-7</c:v>
                </c:pt>
                <c:pt idx="190">
                  <c:v>1.325176E-7</c:v>
                </c:pt>
                <c:pt idx="191">
                  <c:v>1.3250489999999999E-7</c:v>
                </c:pt>
                <c:pt idx="192">
                  <c:v>1.324923E-7</c:v>
                </c:pt>
                <c:pt idx="193">
                  <c:v>1.324797E-7</c:v>
                </c:pt>
                <c:pt idx="194">
                  <c:v>1.324672E-7</c:v>
                </c:pt>
                <c:pt idx="195">
                  <c:v>1.3245479999999999E-7</c:v>
                </c:pt>
                <c:pt idx="196">
                  <c:v>1.3244240000000001E-7</c:v>
                </c:pt>
                <c:pt idx="197">
                  <c:v>1.3243009999999999E-7</c:v>
                </c:pt>
                <c:pt idx="198">
                  <c:v>1.324178E-7</c:v>
                </c:pt>
                <c:pt idx="199">
                  <c:v>1.3240560000000001E-7</c:v>
                </c:pt>
                <c:pt idx="200">
                  <c:v>1.323935E-7</c:v>
                </c:pt>
                <c:pt idx="201">
                  <c:v>1.3238139999999999E-7</c:v>
                </c:pt>
                <c:pt idx="202">
                  <c:v>1.3236929999999999E-7</c:v>
                </c:pt>
                <c:pt idx="203">
                  <c:v>1.323573E-7</c:v>
                </c:pt>
                <c:pt idx="204">
                  <c:v>1.3234540000000001E-7</c:v>
                </c:pt>
                <c:pt idx="205">
                  <c:v>1.3233350000000001E-7</c:v>
                </c:pt>
                <c:pt idx="206">
                  <c:v>1.3232159999999999E-7</c:v>
                </c:pt>
                <c:pt idx="207">
                  <c:v>1.3230979999999999E-7</c:v>
                </c:pt>
                <c:pt idx="208">
                  <c:v>1.322981E-7</c:v>
                </c:pt>
                <c:pt idx="209">
                  <c:v>1.3228639999999999E-7</c:v>
                </c:pt>
                <c:pt idx="210">
                  <c:v>1.322748E-7</c:v>
                </c:pt>
                <c:pt idx="211">
                  <c:v>1.3226320000000001E-7</c:v>
                </c:pt>
                <c:pt idx="212">
                  <c:v>1.3225159999999999E-7</c:v>
                </c:pt>
                <c:pt idx="213">
                  <c:v>1.3224009999999999E-7</c:v>
                </c:pt>
                <c:pt idx="214">
                  <c:v>1.3222859999999999E-7</c:v>
                </c:pt>
                <c:pt idx="215">
                  <c:v>1.3221720000000001E-7</c:v>
                </c:pt>
                <c:pt idx="216">
                  <c:v>1.322058E-7</c:v>
                </c:pt>
                <c:pt idx="217">
                  <c:v>1.3219450000000001E-7</c:v>
                </c:pt>
                <c:pt idx="218">
                  <c:v>1.321832E-7</c:v>
                </c:pt>
                <c:pt idx="219">
                  <c:v>1.3217190000000001E-7</c:v>
                </c:pt>
                <c:pt idx="220">
                  <c:v>1.3216070000000001E-7</c:v>
                </c:pt>
                <c:pt idx="221">
                  <c:v>1.3214960000000001E-7</c:v>
                </c:pt>
                <c:pt idx="222">
                  <c:v>1.3213840000000001E-7</c:v>
                </c:pt>
                <c:pt idx="223">
                  <c:v>1.3212730000000001E-7</c:v>
                </c:pt>
                <c:pt idx="224">
                  <c:v>1.3211629999999999E-7</c:v>
                </c:pt>
                <c:pt idx="225">
                  <c:v>1.3210530000000001E-7</c:v>
                </c:pt>
                <c:pt idx="226">
                  <c:v>1.3209429999999999E-7</c:v>
                </c:pt>
                <c:pt idx="227">
                  <c:v>1.320834E-7</c:v>
                </c:pt>
                <c:pt idx="228">
                  <c:v>1.3207250000000001E-7</c:v>
                </c:pt>
                <c:pt idx="229">
                  <c:v>1.3206160000000001E-7</c:v>
                </c:pt>
                <c:pt idx="230">
                  <c:v>1.3205080000000001E-7</c:v>
                </c:pt>
                <c:pt idx="231">
                  <c:v>1.3204000000000001E-7</c:v>
                </c:pt>
                <c:pt idx="232">
                  <c:v>1.320293E-7</c:v>
                </c:pt>
                <c:pt idx="233">
                  <c:v>1.3201859999999999E-7</c:v>
                </c:pt>
                <c:pt idx="234">
                  <c:v>1.3200790000000001E-7</c:v>
                </c:pt>
                <c:pt idx="235">
                  <c:v>1.3199729999999999E-7</c:v>
                </c:pt>
                <c:pt idx="236">
                  <c:v>1.319867E-7</c:v>
                </c:pt>
                <c:pt idx="237">
                  <c:v>1.3197610000000001E-7</c:v>
                </c:pt>
                <c:pt idx="238">
                  <c:v>1.3196560000000001E-7</c:v>
                </c:pt>
                <c:pt idx="239">
                  <c:v>1.3195510000000001E-7</c:v>
                </c:pt>
                <c:pt idx="240">
                  <c:v>1.3194460000000001E-7</c:v>
                </c:pt>
                <c:pt idx="241">
                  <c:v>1.3193409999999999E-7</c:v>
                </c:pt>
                <c:pt idx="242">
                  <c:v>1.3192370000000001E-7</c:v>
                </c:pt>
                <c:pt idx="243">
                  <c:v>1.3191339999999999E-7</c:v>
                </c:pt>
                <c:pt idx="244">
                  <c:v>1.3190300000000001E-7</c:v>
                </c:pt>
                <c:pt idx="245">
                  <c:v>1.318927E-7</c:v>
                </c:pt>
                <c:pt idx="246">
                  <c:v>1.3188240000000001E-7</c:v>
                </c:pt>
                <c:pt idx="247">
                  <c:v>1.3187219999999999E-7</c:v>
                </c:pt>
                <c:pt idx="248">
                  <c:v>1.3186199999999999E-7</c:v>
                </c:pt>
                <c:pt idx="249">
                  <c:v>1.318518E-7</c:v>
                </c:pt>
                <c:pt idx="250">
                  <c:v>1.318416E-7</c:v>
                </c:pt>
              </c:numCache>
            </c:numRef>
          </c:yVal>
          <c:smooth val="1"/>
          <c:extLst>
            <c:ext xmlns:c16="http://schemas.microsoft.com/office/drawing/2014/chart" uri="{C3380CC4-5D6E-409C-BE32-E72D297353CC}">
              <c16:uniqueId val="{0000000A-4D4C-4B1C-89A4-3D3AFACA9F2D}"/>
            </c:ext>
          </c:extLst>
        </c:ser>
        <c:ser>
          <c:idx val="11"/>
          <c:order val="11"/>
          <c:tx>
            <c:strRef>
              <c:f>marine01!$P$1</c:f>
              <c:strCache>
                <c:ptCount val="1"/>
                <c:pt idx="0">
                  <c:v>Dp(4.73397E-08) </c:v>
                </c:pt>
              </c:strCache>
            </c:strRef>
          </c:tx>
          <c:spPr>
            <a:ln w="12700">
              <a:solidFill>
                <a:srgbClr val="0080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marine01!$P$2:$P$252</c:f>
              <c:numCache>
                <c:formatCode>0.00E+00</c:formatCode>
                <c:ptCount val="251"/>
                <c:pt idx="0">
                  <c:v>7.9229530000000004E-8</c:v>
                </c:pt>
                <c:pt idx="1">
                  <c:v>1.0090239999999999E-7</c:v>
                </c:pt>
                <c:pt idx="2">
                  <c:v>1.024285E-7</c:v>
                </c:pt>
                <c:pt idx="3">
                  <c:v>1.040887E-7</c:v>
                </c:pt>
                <c:pt idx="4">
                  <c:v>1.058994E-7</c:v>
                </c:pt>
                <c:pt idx="5">
                  <c:v>1.078544E-7</c:v>
                </c:pt>
                <c:pt idx="6">
                  <c:v>1.094345E-7</c:v>
                </c:pt>
                <c:pt idx="7">
                  <c:v>1.111375E-7</c:v>
                </c:pt>
                <c:pt idx="8">
                  <c:v>1.129764E-7</c:v>
                </c:pt>
                <c:pt idx="9">
                  <c:v>1.149709E-7</c:v>
                </c:pt>
                <c:pt idx="10">
                  <c:v>1.171458E-7</c:v>
                </c:pt>
                <c:pt idx="11">
                  <c:v>1.1953170000000001E-7</c:v>
                </c:pt>
                <c:pt idx="12">
                  <c:v>1.2216740000000001E-7</c:v>
                </c:pt>
                <c:pt idx="13">
                  <c:v>1.2510319999999999E-7</c:v>
                </c:pt>
                <c:pt idx="14">
                  <c:v>1.284055E-7</c:v>
                </c:pt>
                <c:pt idx="15">
                  <c:v>1.3216429999999999E-7</c:v>
                </c:pt>
                <c:pt idx="16">
                  <c:v>1.3650569999999999E-7</c:v>
                </c:pt>
                <c:pt idx="17">
                  <c:v>1.4161229999999999E-7</c:v>
                </c:pt>
                <c:pt idx="18">
                  <c:v>1.4775999999999999E-7</c:v>
                </c:pt>
                <c:pt idx="19">
                  <c:v>1.5537989999999999E-7</c:v>
                </c:pt>
                <c:pt idx="20">
                  <c:v>1.6520309999999999E-7</c:v>
                </c:pt>
                <c:pt idx="21">
                  <c:v>1.781343E-7</c:v>
                </c:pt>
                <c:pt idx="22">
                  <c:v>1.9478519999999999E-7</c:v>
                </c:pt>
                <c:pt idx="23">
                  <c:v>2.1266049999999999E-7</c:v>
                </c:pt>
                <c:pt idx="24">
                  <c:v>2.200444E-7</c:v>
                </c:pt>
                <c:pt idx="25">
                  <c:v>2.0806849999999999E-7</c:v>
                </c:pt>
                <c:pt idx="26">
                  <c:v>1.9266640000000001E-7</c:v>
                </c:pt>
                <c:pt idx="27">
                  <c:v>1.8159560000000001E-7</c:v>
                </c:pt>
                <c:pt idx="28">
                  <c:v>1.7434259999999999E-7</c:v>
                </c:pt>
                <c:pt idx="29">
                  <c:v>1.6966660000000001E-7</c:v>
                </c:pt>
                <c:pt idx="30">
                  <c:v>1.666294E-7</c:v>
                </c:pt>
                <c:pt idx="31">
                  <c:v>1.646099E-7</c:v>
                </c:pt>
                <c:pt idx="32">
                  <c:v>1.6321369999999999E-7</c:v>
                </c:pt>
                <c:pt idx="33">
                  <c:v>1.622022E-7</c:v>
                </c:pt>
                <c:pt idx="34">
                  <c:v>1.614318E-7</c:v>
                </c:pt>
                <c:pt idx="35">
                  <c:v>1.6081649999999999E-7</c:v>
                </c:pt>
                <c:pt idx="36">
                  <c:v>1.6030530000000001E-7</c:v>
                </c:pt>
                <c:pt idx="37">
                  <c:v>1.598678E-7</c:v>
                </c:pt>
                <c:pt idx="38">
                  <c:v>1.5948479999999999E-7</c:v>
                </c:pt>
                <c:pt idx="39">
                  <c:v>1.591442E-7</c:v>
                </c:pt>
                <c:pt idx="40">
                  <c:v>1.5883759999999999E-7</c:v>
                </c:pt>
                <c:pt idx="41">
                  <c:v>1.5855919999999999E-7</c:v>
                </c:pt>
                <c:pt idx="42">
                  <c:v>1.583042E-7</c:v>
                </c:pt>
                <c:pt idx="43">
                  <c:v>1.5806940000000001E-7</c:v>
                </c:pt>
                <c:pt idx="44">
                  <c:v>1.578521E-7</c:v>
                </c:pt>
                <c:pt idx="45">
                  <c:v>1.5765000000000001E-7</c:v>
                </c:pt>
                <c:pt idx="46">
                  <c:v>1.5746130000000001E-7</c:v>
                </c:pt>
                <c:pt idx="47">
                  <c:v>1.572846E-7</c:v>
                </c:pt>
                <c:pt idx="48">
                  <c:v>1.571185E-7</c:v>
                </c:pt>
                <c:pt idx="49">
                  <c:v>1.56962E-7</c:v>
                </c:pt>
                <c:pt idx="50">
                  <c:v>1.5681399999999999E-7</c:v>
                </c:pt>
                <c:pt idx="51">
                  <c:v>1.566739E-7</c:v>
                </c:pt>
                <c:pt idx="52">
                  <c:v>1.565407E-7</c:v>
                </c:pt>
                <c:pt idx="53">
                  <c:v>1.5641410000000001E-7</c:v>
                </c:pt>
                <c:pt idx="54">
                  <c:v>1.5629330000000001E-7</c:v>
                </c:pt>
                <c:pt idx="55">
                  <c:v>1.5617800000000001E-7</c:v>
                </c:pt>
                <c:pt idx="56">
                  <c:v>1.5606769999999999E-7</c:v>
                </c:pt>
                <c:pt idx="57">
                  <c:v>1.55962E-7</c:v>
                </c:pt>
                <c:pt idx="58">
                  <c:v>1.5586069999999999E-7</c:v>
                </c:pt>
                <c:pt idx="59">
                  <c:v>1.5576329999999999E-7</c:v>
                </c:pt>
                <c:pt idx="60">
                  <c:v>1.556696E-7</c:v>
                </c:pt>
                <c:pt idx="61">
                  <c:v>1.5557939999999999E-7</c:v>
                </c:pt>
                <c:pt idx="62">
                  <c:v>1.554924E-7</c:v>
                </c:pt>
                <c:pt idx="63">
                  <c:v>1.554085E-7</c:v>
                </c:pt>
                <c:pt idx="64">
                  <c:v>1.553273E-7</c:v>
                </c:pt>
                <c:pt idx="65">
                  <c:v>1.552489E-7</c:v>
                </c:pt>
                <c:pt idx="66">
                  <c:v>1.5517300000000001E-7</c:v>
                </c:pt>
                <c:pt idx="67">
                  <c:v>1.550994E-7</c:v>
                </c:pt>
                <c:pt idx="68">
                  <c:v>1.550281E-7</c:v>
                </c:pt>
                <c:pt idx="69">
                  <c:v>1.5495879999999999E-7</c:v>
                </c:pt>
                <c:pt idx="70">
                  <c:v>1.5489160000000001E-7</c:v>
                </c:pt>
                <c:pt idx="71">
                  <c:v>1.548262E-7</c:v>
                </c:pt>
                <c:pt idx="72">
                  <c:v>1.5476269999999999E-7</c:v>
                </c:pt>
                <c:pt idx="73">
                  <c:v>1.5470079999999999E-7</c:v>
                </c:pt>
                <c:pt idx="74">
                  <c:v>1.5464059999999999E-7</c:v>
                </c:pt>
                <c:pt idx="75">
                  <c:v>1.5458190000000001E-7</c:v>
                </c:pt>
                <c:pt idx="76">
                  <c:v>1.5452470000000001E-7</c:v>
                </c:pt>
                <c:pt idx="77">
                  <c:v>1.5446879999999999E-7</c:v>
                </c:pt>
                <c:pt idx="78">
                  <c:v>1.544143E-7</c:v>
                </c:pt>
                <c:pt idx="79">
                  <c:v>1.5436110000000001E-7</c:v>
                </c:pt>
                <c:pt idx="80">
                  <c:v>1.543091E-7</c:v>
                </c:pt>
                <c:pt idx="81">
                  <c:v>1.5425819999999999E-7</c:v>
                </c:pt>
                <c:pt idx="82">
                  <c:v>1.5420849999999999E-7</c:v>
                </c:pt>
                <c:pt idx="83">
                  <c:v>1.5415979999999999E-7</c:v>
                </c:pt>
                <c:pt idx="84">
                  <c:v>1.5411220000000001E-7</c:v>
                </c:pt>
                <c:pt idx="85">
                  <c:v>1.5406550000000001E-7</c:v>
                </c:pt>
                <c:pt idx="86">
                  <c:v>1.5401979999999999E-7</c:v>
                </c:pt>
                <c:pt idx="87">
                  <c:v>1.53975E-7</c:v>
                </c:pt>
                <c:pt idx="88">
                  <c:v>1.539311E-7</c:v>
                </c:pt>
                <c:pt idx="89">
                  <c:v>1.5388800000000001E-7</c:v>
                </c:pt>
                <c:pt idx="90">
                  <c:v>1.5384570000000001E-7</c:v>
                </c:pt>
                <c:pt idx="91">
                  <c:v>1.538042E-7</c:v>
                </c:pt>
                <c:pt idx="92">
                  <c:v>1.5376339999999999E-7</c:v>
                </c:pt>
                <c:pt idx="93">
                  <c:v>1.537234E-7</c:v>
                </c:pt>
                <c:pt idx="94">
                  <c:v>1.5368410000000001E-7</c:v>
                </c:pt>
                <c:pt idx="95">
                  <c:v>1.5364550000000001E-7</c:v>
                </c:pt>
                <c:pt idx="96">
                  <c:v>1.5360749999999999E-7</c:v>
                </c:pt>
                <c:pt idx="97">
                  <c:v>1.5357010000000001E-7</c:v>
                </c:pt>
                <c:pt idx="98">
                  <c:v>1.5353330000000001E-7</c:v>
                </c:pt>
                <c:pt idx="99">
                  <c:v>1.534972E-7</c:v>
                </c:pt>
                <c:pt idx="100">
                  <c:v>1.5346160000000001E-7</c:v>
                </c:pt>
                <c:pt idx="101">
                  <c:v>1.534265E-7</c:v>
                </c:pt>
                <c:pt idx="102">
                  <c:v>1.53392E-7</c:v>
                </c:pt>
                <c:pt idx="103">
                  <c:v>1.5335799999999999E-7</c:v>
                </c:pt>
                <c:pt idx="104">
                  <c:v>1.5332449999999999E-7</c:v>
                </c:pt>
                <c:pt idx="105">
                  <c:v>1.5329150000000001E-7</c:v>
                </c:pt>
                <c:pt idx="106">
                  <c:v>1.5325900000000001E-7</c:v>
                </c:pt>
                <c:pt idx="107">
                  <c:v>1.5322690000000001E-7</c:v>
                </c:pt>
                <c:pt idx="108">
                  <c:v>1.531952E-7</c:v>
                </c:pt>
                <c:pt idx="109">
                  <c:v>1.531641E-7</c:v>
                </c:pt>
                <c:pt idx="110">
                  <c:v>1.531333E-7</c:v>
                </c:pt>
                <c:pt idx="111">
                  <c:v>1.531029E-7</c:v>
                </c:pt>
                <c:pt idx="112">
                  <c:v>1.5307300000000001E-7</c:v>
                </c:pt>
                <c:pt idx="113">
                  <c:v>1.530434E-7</c:v>
                </c:pt>
                <c:pt idx="114">
                  <c:v>1.5301420000000001E-7</c:v>
                </c:pt>
                <c:pt idx="115">
                  <c:v>1.5298529999999999E-7</c:v>
                </c:pt>
                <c:pt idx="116">
                  <c:v>1.529568E-7</c:v>
                </c:pt>
                <c:pt idx="117">
                  <c:v>1.529287E-7</c:v>
                </c:pt>
                <c:pt idx="118">
                  <c:v>1.5290090000000001E-7</c:v>
                </c:pt>
                <c:pt idx="119">
                  <c:v>1.5287339999999999E-7</c:v>
                </c:pt>
                <c:pt idx="120">
                  <c:v>1.528462E-7</c:v>
                </c:pt>
                <c:pt idx="121">
                  <c:v>1.5281940000000001E-7</c:v>
                </c:pt>
                <c:pt idx="122">
                  <c:v>1.527928E-7</c:v>
                </c:pt>
                <c:pt idx="123">
                  <c:v>1.5276660000000001E-7</c:v>
                </c:pt>
                <c:pt idx="124">
                  <c:v>1.5274060000000001E-7</c:v>
                </c:pt>
                <c:pt idx="125">
                  <c:v>1.5271490000000001E-7</c:v>
                </c:pt>
                <c:pt idx="126">
                  <c:v>1.5268950000000001E-7</c:v>
                </c:pt>
                <c:pt idx="127">
                  <c:v>1.5266439999999999E-7</c:v>
                </c:pt>
                <c:pt idx="128">
                  <c:v>1.5263950000000001E-7</c:v>
                </c:pt>
                <c:pt idx="129">
                  <c:v>1.526149E-7</c:v>
                </c:pt>
                <c:pt idx="130">
                  <c:v>1.5259050000000001E-7</c:v>
                </c:pt>
                <c:pt idx="131">
                  <c:v>1.5256640000000001E-7</c:v>
                </c:pt>
                <c:pt idx="132">
                  <c:v>1.525425E-7</c:v>
                </c:pt>
                <c:pt idx="133">
                  <c:v>1.525189E-7</c:v>
                </c:pt>
                <c:pt idx="134">
                  <c:v>1.524955E-7</c:v>
                </c:pt>
                <c:pt idx="135">
                  <c:v>1.5247229999999999E-7</c:v>
                </c:pt>
                <c:pt idx="136">
                  <c:v>1.5244929999999999E-7</c:v>
                </c:pt>
                <c:pt idx="137">
                  <c:v>1.5242650000000001E-7</c:v>
                </c:pt>
                <c:pt idx="138">
                  <c:v>1.5240399999999999E-7</c:v>
                </c:pt>
                <c:pt idx="139">
                  <c:v>1.523816E-7</c:v>
                </c:pt>
                <c:pt idx="140">
                  <c:v>1.5235950000000001E-7</c:v>
                </c:pt>
                <c:pt idx="141">
                  <c:v>1.5233750000000001E-7</c:v>
                </c:pt>
                <c:pt idx="142">
                  <c:v>1.5231579999999999E-7</c:v>
                </c:pt>
                <c:pt idx="143">
                  <c:v>1.5229420000000001E-7</c:v>
                </c:pt>
                <c:pt idx="144">
                  <c:v>1.5227279999999999E-7</c:v>
                </c:pt>
                <c:pt idx="145">
                  <c:v>1.5225160000000001E-7</c:v>
                </c:pt>
                <c:pt idx="146">
                  <c:v>1.5223049999999999E-7</c:v>
                </c:pt>
                <c:pt idx="147">
                  <c:v>1.5220970000000001E-7</c:v>
                </c:pt>
                <c:pt idx="148">
                  <c:v>1.5218899999999999E-7</c:v>
                </c:pt>
                <c:pt idx="149">
                  <c:v>1.521685E-7</c:v>
                </c:pt>
                <c:pt idx="150">
                  <c:v>1.5214810000000001E-7</c:v>
                </c:pt>
                <c:pt idx="151">
                  <c:v>1.5212790000000001E-7</c:v>
                </c:pt>
                <c:pt idx="152">
                  <c:v>1.5210790000000001E-7</c:v>
                </c:pt>
                <c:pt idx="153">
                  <c:v>1.5208800000000001E-7</c:v>
                </c:pt>
                <c:pt idx="154">
                  <c:v>1.5206819999999999E-7</c:v>
                </c:pt>
                <c:pt idx="155">
                  <c:v>1.5204870000000001E-7</c:v>
                </c:pt>
                <c:pt idx="156">
                  <c:v>1.520292E-7</c:v>
                </c:pt>
                <c:pt idx="157">
                  <c:v>1.520099E-7</c:v>
                </c:pt>
                <c:pt idx="158">
                  <c:v>1.5199079999999999E-7</c:v>
                </c:pt>
                <c:pt idx="159">
                  <c:v>1.519717E-7</c:v>
                </c:pt>
                <c:pt idx="160">
                  <c:v>1.519528E-7</c:v>
                </c:pt>
                <c:pt idx="161">
                  <c:v>1.5193410000000001E-7</c:v>
                </c:pt>
                <c:pt idx="162">
                  <c:v>1.5191550000000001E-7</c:v>
                </c:pt>
                <c:pt idx="163">
                  <c:v>1.51897E-7</c:v>
                </c:pt>
                <c:pt idx="164">
                  <c:v>1.5187860000000001E-7</c:v>
                </c:pt>
                <c:pt idx="165">
                  <c:v>1.5186040000000001E-7</c:v>
                </c:pt>
                <c:pt idx="166">
                  <c:v>1.518422E-7</c:v>
                </c:pt>
                <c:pt idx="167">
                  <c:v>1.5182420000000001E-7</c:v>
                </c:pt>
                <c:pt idx="168">
                  <c:v>1.5180630000000001E-7</c:v>
                </c:pt>
                <c:pt idx="169">
                  <c:v>1.5178859999999999E-7</c:v>
                </c:pt>
                <c:pt idx="170">
                  <c:v>1.517709E-7</c:v>
                </c:pt>
                <c:pt idx="171">
                  <c:v>1.5175339999999999E-7</c:v>
                </c:pt>
                <c:pt idx="172">
                  <c:v>1.5173590000000001E-7</c:v>
                </c:pt>
                <c:pt idx="173">
                  <c:v>1.5171859999999999E-7</c:v>
                </c:pt>
                <c:pt idx="174">
                  <c:v>1.5170140000000001E-7</c:v>
                </c:pt>
                <c:pt idx="175">
                  <c:v>1.516843E-7</c:v>
                </c:pt>
                <c:pt idx="176">
                  <c:v>1.5166730000000001E-7</c:v>
                </c:pt>
                <c:pt idx="177">
                  <c:v>1.5165040000000001E-7</c:v>
                </c:pt>
                <c:pt idx="178">
                  <c:v>1.516336E-7</c:v>
                </c:pt>
                <c:pt idx="179">
                  <c:v>1.5161679999999999E-7</c:v>
                </c:pt>
                <c:pt idx="180">
                  <c:v>1.5160019999999999E-7</c:v>
                </c:pt>
                <c:pt idx="181">
                  <c:v>1.5158370000000001E-7</c:v>
                </c:pt>
                <c:pt idx="182">
                  <c:v>1.515673E-7</c:v>
                </c:pt>
                <c:pt idx="183">
                  <c:v>1.5155090000000001E-7</c:v>
                </c:pt>
                <c:pt idx="184">
                  <c:v>1.5153470000000001E-7</c:v>
                </c:pt>
                <c:pt idx="185">
                  <c:v>1.5151850000000001E-7</c:v>
                </c:pt>
                <c:pt idx="186">
                  <c:v>1.5150249999999999E-7</c:v>
                </c:pt>
                <c:pt idx="187">
                  <c:v>1.514865E-7</c:v>
                </c:pt>
                <c:pt idx="188">
                  <c:v>1.514706E-7</c:v>
                </c:pt>
                <c:pt idx="189">
                  <c:v>1.5145479999999999E-7</c:v>
                </c:pt>
                <c:pt idx="190">
                  <c:v>1.514391E-7</c:v>
                </c:pt>
                <c:pt idx="191">
                  <c:v>1.5142339999999999E-7</c:v>
                </c:pt>
                <c:pt idx="192">
                  <c:v>1.5140779999999999E-7</c:v>
                </c:pt>
                <c:pt idx="193">
                  <c:v>1.5139240000000001E-7</c:v>
                </c:pt>
                <c:pt idx="194">
                  <c:v>1.513769E-7</c:v>
                </c:pt>
                <c:pt idx="195">
                  <c:v>1.5136160000000001E-7</c:v>
                </c:pt>
                <c:pt idx="196">
                  <c:v>1.5134640000000001E-7</c:v>
                </c:pt>
                <c:pt idx="197">
                  <c:v>1.513312E-7</c:v>
                </c:pt>
                <c:pt idx="198">
                  <c:v>1.513161E-7</c:v>
                </c:pt>
                <c:pt idx="199">
                  <c:v>1.5130100000000001E-7</c:v>
                </c:pt>
                <c:pt idx="200">
                  <c:v>1.5128609999999999E-7</c:v>
                </c:pt>
                <c:pt idx="201">
                  <c:v>1.5127119999999999E-7</c:v>
                </c:pt>
                <c:pt idx="202">
                  <c:v>1.5125640000000001E-7</c:v>
                </c:pt>
                <c:pt idx="203">
                  <c:v>1.512416E-7</c:v>
                </c:pt>
                <c:pt idx="204">
                  <c:v>1.5122689999999999E-7</c:v>
                </c:pt>
                <c:pt idx="205">
                  <c:v>1.5121229999999999E-7</c:v>
                </c:pt>
                <c:pt idx="206">
                  <c:v>1.511977E-7</c:v>
                </c:pt>
                <c:pt idx="207">
                  <c:v>1.5118329999999999E-7</c:v>
                </c:pt>
                <c:pt idx="208">
                  <c:v>1.5116880000000001E-7</c:v>
                </c:pt>
                <c:pt idx="209">
                  <c:v>1.5115449999999999E-7</c:v>
                </c:pt>
                <c:pt idx="210">
                  <c:v>1.511402E-7</c:v>
                </c:pt>
                <c:pt idx="211">
                  <c:v>1.5112590000000001E-7</c:v>
                </c:pt>
                <c:pt idx="212">
                  <c:v>1.511118E-7</c:v>
                </c:pt>
                <c:pt idx="213">
                  <c:v>1.5109769999999999E-7</c:v>
                </c:pt>
                <c:pt idx="214">
                  <c:v>1.5108360000000001E-7</c:v>
                </c:pt>
                <c:pt idx="215">
                  <c:v>1.5106959999999999E-7</c:v>
                </c:pt>
                <c:pt idx="216">
                  <c:v>1.510557E-7</c:v>
                </c:pt>
                <c:pt idx="217">
                  <c:v>1.510418E-7</c:v>
                </c:pt>
                <c:pt idx="218">
                  <c:v>1.5102799999999999E-7</c:v>
                </c:pt>
                <c:pt idx="219">
                  <c:v>1.5101419999999999E-7</c:v>
                </c:pt>
                <c:pt idx="220">
                  <c:v>1.510005E-7</c:v>
                </c:pt>
                <c:pt idx="221">
                  <c:v>1.5098679999999999E-7</c:v>
                </c:pt>
                <c:pt idx="222">
                  <c:v>1.509732E-7</c:v>
                </c:pt>
                <c:pt idx="223">
                  <c:v>1.509596E-7</c:v>
                </c:pt>
                <c:pt idx="224">
                  <c:v>1.509461E-7</c:v>
                </c:pt>
                <c:pt idx="225">
                  <c:v>1.5093269999999999E-7</c:v>
                </c:pt>
                <c:pt idx="226">
                  <c:v>1.5091930000000001E-7</c:v>
                </c:pt>
                <c:pt idx="227">
                  <c:v>1.509059E-7</c:v>
                </c:pt>
                <c:pt idx="228">
                  <c:v>1.508926E-7</c:v>
                </c:pt>
                <c:pt idx="229">
                  <c:v>1.5087940000000001E-7</c:v>
                </c:pt>
                <c:pt idx="230">
                  <c:v>1.5086620000000001E-7</c:v>
                </c:pt>
                <c:pt idx="231">
                  <c:v>1.5085300000000001E-7</c:v>
                </c:pt>
                <c:pt idx="232">
                  <c:v>1.508399E-7</c:v>
                </c:pt>
                <c:pt idx="233">
                  <c:v>1.5082690000000001E-7</c:v>
                </c:pt>
                <c:pt idx="234">
                  <c:v>1.508139E-7</c:v>
                </c:pt>
                <c:pt idx="235">
                  <c:v>1.5080090000000001E-7</c:v>
                </c:pt>
                <c:pt idx="236">
                  <c:v>1.5078799999999999E-7</c:v>
                </c:pt>
                <c:pt idx="237">
                  <c:v>1.5077509999999999E-7</c:v>
                </c:pt>
                <c:pt idx="238">
                  <c:v>1.5076230000000001E-7</c:v>
                </c:pt>
                <c:pt idx="239">
                  <c:v>1.5074950000000001E-7</c:v>
                </c:pt>
                <c:pt idx="240">
                  <c:v>1.5073670000000001E-7</c:v>
                </c:pt>
                <c:pt idx="241">
                  <c:v>1.5072399999999999E-7</c:v>
                </c:pt>
                <c:pt idx="242">
                  <c:v>1.507114E-7</c:v>
                </c:pt>
                <c:pt idx="243">
                  <c:v>1.5069880000000001E-7</c:v>
                </c:pt>
                <c:pt idx="244">
                  <c:v>1.5068619999999999E-7</c:v>
                </c:pt>
                <c:pt idx="245">
                  <c:v>1.5067359999999999E-7</c:v>
                </c:pt>
                <c:pt idx="246">
                  <c:v>1.5066109999999999E-7</c:v>
                </c:pt>
                <c:pt idx="247">
                  <c:v>1.5064870000000001E-7</c:v>
                </c:pt>
                <c:pt idx="248">
                  <c:v>1.506363E-7</c:v>
                </c:pt>
                <c:pt idx="249">
                  <c:v>1.5062389999999999E-7</c:v>
                </c:pt>
                <c:pt idx="250">
                  <c:v>1.506116E-7</c:v>
                </c:pt>
              </c:numCache>
            </c:numRef>
          </c:yVal>
          <c:smooth val="1"/>
          <c:extLst>
            <c:ext xmlns:c16="http://schemas.microsoft.com/office/drawing/2014/chart" uri="{C3380CC4-5D6E-409C-BE32-E72D297353CC}">
              <c16:uniqueId val="{0000000B-4D4C-4B1C-89A4-3D3AFACA9F2D}"/>
            </c:ext>
          </c:extLst>
        </c:ser>
        <c:ser>
          <c:idx val="12"/>
          <c:order val="12"/>
          <c:tx>
            <c:strRef>
              <c:f>marine01!$Q$1</c:f>
              <c:strCache>
                <c:ptCount val="1"/>
                <c:pt idx="0">
                  <c:v>Dp(5.19269E-08) </c:v>
                </c:pt>
              </c:strCache>
            </c:strRef>
          </c:tx>
          <c:spPr>
            <a:ln w="12700">
              <a:solidFill>
                <a:srgbClr val="99CC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marine01!$Q$2:$Q$252</c:f>
              <c:numCache>
                <c:formatCode>0.00E+00</c:formatCode>
                <c:ptCount val="251"/>
                <c:pt idx="0">
                  <c:v>8.882169E-8</c:v>
                </c:pt>
                <c:pt idx="1">
                  <c:v>1.122914E-7</c:v>
                </c:pt>
                <c:pt idx="2">
                  <c:v>1.1407E-7</c:v>
                </c:pt>
                <c:pt idx="3">
                  <c:v>1.1601029999999999E-7</c:v>
                </c:pt>
                <c:pt idx="4">
                  <c:v>1.181286E-7</c:v>
                </c:pt>
                <c:pt idx="5">
                  <c:v>1.1986280000000001E-7</c:v>
                </c:pt>
                <c:pt idx="6">
                  <c:v>1.2170170000000001E-7</c:v>
                </c:pt>
                <c:pt idx="7">
                  <c:v>1.2368489999999999E-7</c:v>
                </c:pt>
                <c:pt idx="8">
                  <c:v>1.258325E-7</c:v>
                </c:pt>
                <c:pt idx="9">
                  <c:v>1.281699E-7</c:v>
                </c:pt>
                <c:pt idx="10">
                  <c:v>1.3072819999999999E-7</c:v>
                </c:pt>
                <c:pt idx="11">
                  <c:v>1.33547E-7</c:v>
                </c:pt>
                <c:pt idx="12">
                  <c:v>1.3667660000000001E-7</c:v>
                </c:pt>
                <c:pt idx="13">
                  <c:v>1.4018360000000001E-7</c:v>
                </c:pt>
                <c:pt idx="14">
                  <c:v>1.4415670000000001E-7</c:v>
                </c:pt>
                <c:pt idx="15">
                  <c:v>1.4871869999999999E-7</c:v>
                </c:pt>
                <c:pt idx="16">
                  <c:v>1.5404609999999999E-7</c:v>
                </c:pt>
                <c:pt idx="17">
                  <c:v>1.604025E-7</c:v>
                </c:pt>
                <c:pt idx="18">
                  <c:v>1.6820459999999999E-7</c:v>
                </c:pt>
                <c:pt idx="19">
                  <c:v>1.7814940000000001E-7</c:v>
                </c:pt>
                <c:pt idx="20">
                  <c:v>1.9154899999999999E-7</c:v>
                </c:pt>
                <c:pt idx="21">
                  <c:v>2.1063940000000001E-7</c:v>
                </c:pt>
                <c:pt idx="22">
                  <c:v>2.3972539999999998E-7</c:v>
                </c:pt>
                <c:pt idx="23">
                  <c:v>2.8913250000000001E-7</c:v>
                </c:pt>
                <c:pt idx="24">
                  <c:v>4.1423319999999999E-7</c:v>
                </c:pt>
                <c:pt idx="25">
                  <c:v>9.1035900000000003E-7</c:v>
                </c:pt>
                <c:pt idx="26">
                  <c:v>1.7257639999999999E-6</c:v>
                </c:pt>
                <c:pt idx="27">
                  <c:v>2.4653790000000002E-6</c:v>
                </c:pt>
                <c:pt idx="28">
                  <c:v>3.0619529999999998E-6</c:v>
                </c:pt>
                <c:pt idx="29">
                  <c:v>3.5438799999999999E-6</c:v>
                </c:pt>
                <c:pt idx="30">
                  <c:v>3.9443230000000001E-6</c:v>
                </c:pt>
                <c:pt idx="31">
                  <c:v>4.2884850000000003E-6</c:v>
                </c:pt>
                <c:pt idx="32">
                  <c:v>4.593471E-6</c:v>
                </c:pt>
                <c:pt idx="33">
                  <c:v>4.8700900000000003E-6</c:v>
                </c:pt>
                <c:pt idx="34">
                  <c:v>5.1252550000000001E-6</c:v>
                </c:pt>
                <c:pt idx="35">
                  <c:v>5.3634880000000001E-6</c:v>
                </c:pt>
                <c:pt idx="36">
                  <c:v>5.5878159999999997E-6</c:v>
                </c:pt>
                <c:pt idx="37">
                  <c:v>5.8003680000000004E-6</c:v>
                </c:pt>
                <c:pt idx="38">
                  <c:v>6.0027339999999998E-6</c:v>
                </c:pt>
                <c:pt idx="39">
                  <c:v>6.1961150000000001E-6</c:v>
                </c:pt>
                <c:pt idx="40">
                  <c:v>6.3814770000000002E-6</c:v>
                </c:pt>
                <c:pt idx="41">
                  <c:v>6.5595779999999997E-6</c:v>
                </c:pt>
                <c:pt idx="42">
                  <c:v>6.7311849999999998E-6</c:v>
                </c:pt>
                <c:pt idx="43">
                  <c:v>6.8968209999999997E-6</c:v>
                </c:pt>
                <c:pt idx="44">
                  <c:v>7.0569759999999997E-6</c:v>
                </c:pt>
                <c:pt idx="45">
                  <c:v>7.2120870000000002E-6</c:v>
                </c:pt>
                <c:pt idx="46">
                  <c:v>7.3625250000000003E-6</c:v>
                </c:pt>
                <c:pt idx="47">
                  <c:v>7.5086270000000001E-6</c:v>
                </c:pt>
                <c:pt idx="48">
                  <c:v>7.6506469999999995E-6</c:v>
                </c:pt>
                <c:pt idx="49">
                  <c:v>7.7888810000000006E-6</c:v>
                </c:pt>
                <c:pt idx="50">
                  <c:v>7.9235889999999997E-6</c:v>
                </c:pt>
                <c:pt idx="51">
                  <c:v>8.0549630000000004E-6</c:v>
                </c:pt>
                <c:pt idx="52">
                  <c:v>8.1832559999999997E-6</c:v>
                </c:pt>
                <c:pt idx="53">
                  <c:v>8.308556E-6</c:v>
                </c:pt>
                <c:pt idx="54">
                  <c:v>8.4311139999999996E-6</c:v>
                </c:pt>
                <c:pt idx="55">
                  <c:v>8.5509949999999996E-6</c:v>
                </c:pt>
                <c:pt idx="56">
                  <c:v>8.6683960000000006E-6</c:v>
                </c:pt>
                <c:pt idx="57">
                  <c:v>8.7834339999999993E-6</c:v>
                </c:pt>
                <c:pt idx="58">
                  <c:v>8.8961290000000004E-6</c:v>
                </c:pt>
                <c:pt idx="59">
                  <c:v>9.0066839999999992E-6</c:v>
                </c:pt>
                <c:pt idx="60">
                  <c:v>9.1152200000000001E-6</c:v>
                </c:pt>
                <c:pt idx="61">
                  <c:v>9.2217449999999999E-6</c:v>
                </c:pt>
                <c:pt idx="62">
                  <c:v>9.3264040000000003E-6</c:v>
                </c:pt>
                <c:pt idx="63">
                  <c:v>9.4292279999999994E-6</c:v>
                </c:pt>
                <c:pt idx="64">
                  <c:v>9.5303409999999997E-6</c:v>
                </c:pt>
                <c:pt idx="65">
                  <c:v>9.629773E-6</c:v>
                </c:pt>
                <c:pt idx="66">
                  <c:v>9.7276119999999993E-6</c:v>
                </c:pt>
                <c:pt idx="67">
                  <c:v>9.8238900000000002E-6</c:v>
                </c:pt>
                <c:pt idx="68">
                  <c:v>9.9186860000000005E-6</c:v>
                </c:pt>
                <c:pt idx="69">
                  <c:v>1.0012080000000001E-5</c:v>
                </c:pt>
                <c:pt idx="70">
                  <c:v>1.0104109999999999E-5</c:v>
                </c:pt>
                <c:pt idx="71">
                  <c:v>1.0194820000000001E-5</c:v>
                </c:pt>
                <c:pt idx="72">
                  <c:v>1.0284229999999999E-5</c:v>
                </c:pt>
                <c:pt idx="73">
                  <c:v>1.0372400000000001E-5</c:v>
                </c:pt>
                <c:pt idx="74">
                  <c:v>1.045937E-5</c:v>
                </c:pt>
                <c:pt idx="75">
                  <c:v>1.0545180000000001E-5</c:v>
                </c:pt>
                <c:pt idx="76">
                  <c:v>1.0629869999999999E-5</c:v>
                </c:pt>
                <c:pt idx="77">
                  <c:v>1.0713489999999999E-5</c:v>
                </c:pt>
                <c:pt idx="78">
                  <c:v>1.0796040000000001E-5</c:v>
                </c:pt>
                <c:pt idx="79">
                  <c:v>1.087759E-5</c:v>
                </c:pt>
                <c:pt idx="80">
                  <c:v>1.095816E-5</c:v>
                </c:pt>
                <c:pt idx="81">
                  <c:v>1.103774E-5</c:v>
                </c:pt>
                <c:pt idx="82">
                  <c:v>1.1116420000000001E-5</c:v>
                </c:pt>
                <c:pt idx="83">
                  <c:v>1.119419E-5</c:v>
                </c:pt>
                <c:pt idx="84">
                  <c:v>1.1271070000000001E-5</c:v>
                </c:pt>
                <c:pt idx="85">
                  <c:v>1.1347089999999999E-5</c:v>
                </c:pt>
                <c:pt idx="86">
                  <c:v>1.1422279999999999E-5</c:v>
                </c:pt>
                <c:pt idx="87">
                  <c:v>1.149664E-5</c:v>
                </c:pt>
                <c:pt idx="88">
                  <c:v>1.1570219999999999E-5</c:v>
                </c:pt>
                <c:pt idx="89">
                  <c:v>1.164302E-5</c:v>
                </c:pt>
                <c:pt idx="90">
                  <c:v>1.1715079999999999E-5</c:v>
                </c:pt>
                <c:pt idx="91">
                  <c:v>1.178639E-5</c:v>
                </c:pt>
                <c:pt idx="92">
                  <c:v>1.1856989999999999E-5</c:v>
                </c:pt>
                <c:pt idx="93">
                  <c:v>1.192688E-5</c:v>
                </c:pt>
                <c:pt idx="94">
                  <c:v>1.199609E-5</c:v>
                </c:pt>
                <c:pt idx="95">
                  <c:v>1.2064619999999999E-5</c:v>
                </c:pt>
                <c:pt idx="96">
                  <c:v>1.213251E-5</c:v>
                </c:pt>
                <c:pt idx="97">
                  <c:v>1.219978E-5</c:v>
                </c:pt>
                <c:pt idx="98">
                  <c:v>1.22664E-5</c:v>
                </c:pt>
                <c:pt idx="99">
                  <c:v>1.2332429999999999E-5</c:v>
                </c:pt>
                <c:pt idx="100">
                  <c:v>1.239784E-5</c:v>
                </c:pt>
                <c:pt idx="101">
                  <c:v>1.2462689999999999E-5</c:v>
                </c:pt>
                <c:pt idx="102">
                  <c:v>1.2526959999999999E-5</c:v>
                </c:pt>
                <c:pt idx="103">
                  <c:v>1.2590690000000001E-5</c:v>
                </c:pt>
                <c:pt idx="104">
                  <c:v>1.265386E-5</c:v>
                </c:pt>
                <c:pt idx="105">
                  <c:v>1.2716499999999999E-5</c:v>
                </c:pt>
                <c:pt idx="106">
                  <c:v>1.27786E-5</c:v>
                </c:pt>
                <c:pt idx="107">
                  <c:v>1.284021E-5</c:v>
                </c:pt>
                <c:pt idx="108">
                  <c:v>1.290133E-5</c:v>
                </c:pt>
                <c:pt idx="109">
                  <c:v>1.2961909999999999E-5</c:v>
                </c:pt>
                <c:pt idx="110">
                  <c:v>1.3022E-5</c:v>
                </c:pt>
                <c:pt idx="111">
                  <c:v>1.308165E-5</c:v>
                </c:pt>
                <c:pt idx="112">
                  <c:v>1.314081E-5</c:v>
                </c:pt>
                <c:pt idx="113">
                  <c:v>1.319953E-5</c:v>
                </c:pt>
                <c:pt idx="114">
                  <c:v>1.32578E-5</c:v>
                </c:pt>
                <c:pt idx="115">
                  <c:v>1.33156E-5</c:v>
                </c:pt>
                <c:pt idx="116">
                  <c:v>1.337297E-5</c:v>
                </c:pt>
                <c:pt idx="117">
                  <c:v>1.3429939999999999E-5</c:v>
                </c:pt>
                <c:pt idx="118">
                  <c:v>1.348649E-5</c:v>
                </c:pt>
                <c:pt idx="119">
                  <c:v>1.3542640000000001E-5</c:v>
                </c:pt>
                <c:pt idx="120">
                  <c:v>1.359838E-5</c:v>
                </c:pt>
                <c:pt idx="121">
                  <c:v>1.365373E-5</c:v>
                </c:pt>
                <c:pt idx="122">
                  <c:v>1.3708669999999999E-5</c:v>
                </c:pt>
                <c:pt idx="123">
                  <c:v>1.3763250000000001E-5</c:v>
                </c:pt>
                <c:pt idx="124">
                  <c:v>1.3817420000000001E-5</c:v>
                </c:pt>
                <c:pt idx="125">
                  <c:v>1.3871259999999999E-5</c:v>
                </c:pt>
                <c:pt idx="126">
                  <c:v>1.392472E-5</c:v>
                </c:pt>
                <c:pt idx="127">
                  <c:v>1.3977830000000001E-5</c:v>
                </c:pt>
                <c:pt idx="128">
                  <c:v>1.4030579999999999E-5</c:v>
                </c:pt>
                <c:pt idx="129">
                  <c:v>1.408299E-5</c:v>
                </c:pt>
                <c:pt idx="130">
                  <c:v>1.4135020000000001E-5</c:v>
                </c:pt>
                <c:pt idx="131">
                  <c:v>1.4186749999999999E-5</c:v>
                </c:pt>
                <c:pt idx="132">
                  <c:v>1.4238130000000001E-5</c:v>
                </c:pt>
                <c:pt idx="133">
                  <c:v>1.4289180000000001E-5</c:v>
                </c:pt>
                <c:pt idx="134">
                  <c:v>1.43399E-5</c:v>
                </c:pt>
                <c:pt idx="135">
                  <c:v>1.439032E-5</c:v>
                </c:pt>
                <c:pt idx="136">
                  <c:v>1.444045E-5</c:v>
                </c:pt>
                <c:pt idx="137">
                  <c:v>1.4490279999999999E-5</c:v>
                </c:pt>
                <c:pt idx="138">
                  <c:v>1.453978E-5</c:v>
                </c:pt>
                <c:pt idx="139">
                  <c:v>1.4589E-5</c:v>
                </c:pt>
                <c:pt idx="140">
                  <c:v>1.4637920000000001E-5</c:v>
                </c:pt>
                <c:pt idx="141">
                  <c:v>1.468656E-5</c:v>
                </c:pt>
                <c:pt idx="142">
                  <c:v>1.473488E-5</c:v>
                </c:pt>
                <c:pt idx="143">
                  <c:v>1.4782959999999999E-5</c:v>
                </c:pt>
                <c:pt idx="144">
                  <c:v>1.483075E-5</c:v>
                </c:pt>
                <c:pt idx="145">
                  <c:v>1.487826E-5</c:v>
                </c:pt>
                <c:pt idx="146">
                  <c:v>1.49255E-5</c:v>
                </c:pt>
                <c:pt idx="147">
                  <c:v>1.497248E-5</c:v>
                </c:pt>
                <c:pt idx="148">
                  <c:v>1.501918E-5</c:v>
                </c:pt>
                <c:pt idx="149">
                  <c:v>1.506565E-5</c:v>
                </c:pt>
                <c:pt idx="150">
                  <c:v>1.5111839999999999E-5</c:v>
                </c:pt>
                <c:pt idx="151">
                  <c:v>1.5157800000000001E-5</c:v>
                </c:pt>
                <c:pt idx="152">
                  <c:v>1.520351E-5</c:v>
                </c:pt>
                <c:pt idx="153">
                  <c:v>1.524896E-5</c:v>
                </c:pt>
                <c:pt idx="154">
                  <c:v>1.5294160000000001E-5</c:v>
                </c:pt>
                <c:pt idx="155">
                  <c:v>1.5339120000000002E-5</c:v>
                </c:pt>
                <c:pt idx="156">
                  <c:v>1.5383870000000002E-5</c:v>
                </c:pt>
                <c:pt idx="157">
                  <c:v>1.5428380000000002E-5</c:v>
                </c:pt>
                <c:pt idx="158">
                  <c:v>1.5472650000000002E-5</c:v>
                </c:pt>
                <c:pt idx="159">
                  <c:v>1.55167E-5</c:v>
                </c:pt>
                <c:pt idx="160">
                  <c:v>1.5560519999999999E-5</c:v>
                </c:pt>
                <c:pt idx="161">
                  <c:v>1.5604109999999999E-5</c:v>
                </c:pt>
                <c:pt idx="162">
                  <c:v>1.5647499999999999E-5</c:v>
                </c:pt>
                <c:pt idx="163">
                  <c:v>1.5690659999999999E-5</c:v>
                </c:pt>
                <c:pt idx="164">
                  <c:v>1.5733609999999999E-5</c:v>
                </c:pt>
                <c:pt idx="165">
                  <c:v>1.5776329999999999E-5</c:v>
                </c:pt>
                <c:pt idx="166">
                  <c:v>1.5818849999999998E-5</c:v>
                </c:pt>
                <c:pt idx="167">
                  <c:v>1.586116E-5</c:v>
                </c:pt>
                <c:pt idx="168">
                  <c:v>1.5903279999999999E-5</c:v>
                </c:pt>
                <c:pt idx="169">
                  <c:v>1.594519E-5</c:v>
                </c:pt>
                <c:pt idx="170">
                  <c:v>1.5986900000000001E-5</c:v>
                </c:pt>
                <c:pt idx="171">
                  <c:v>1.6028419999999999E-5</c:v>
                </c:pt>
                <c:pt idx="172">
                  <c:v>1.6069729999999998E-5</c:v>
                </c:pt>
                <c:pt idx="173">
                  <c:v>1.6110849999999998E-5</c:v>
                </c:pt>
                <c:pt idx="174">
                  <c:v>1.6151779999999999E-5</c:v>
                </c:pt>
                <c:pt idx="175">
                  <c:v>1.619253E-5</c:v>
                </c:pt>
                <c:pt idx="176">
                  <c:v>1.6233080000000001E-5</c:v>
                </c:pt>
                <c:pt idx="177">
                  <c:v>1.6273449999999999E-5</c:v>
                </c:pt>
                <c:pt idx="178">
                  <c:v>1.6313639999999999E-5</c:v>
                </c:pt>
                <c:pt idx="179">
                  <c:v>1.6353649999999999E-5</c:v>
                </c:pt>
                <c:pt idx="180">
                  <c:v>1.6393490000000001E-5</c:v>
                </c:pt>
                <c:pt idx="181">
                  <c:v>1.6433129999999999E-5</c:v>
                </c:pt>
                <c:pt idx="182">
                  <c:v>1.647262E-5</c:v>
                </c:pt>
                <c:pt idx="183">
                  <c:v>1.6511910000000001E-5</c:v>
                </c:pt>
                <c:pt idx="184">
                  <c:v>1.6551050000000001E-5</c:v>
                </c:pt>
                <c:pt idx="185">
                  <c:v>1.6590009999999999E-5</c:v>
                </c:pt>
                <c:pt idx="186">
                  <c:v>1.6628799999999999E-5</c:v>
                </c:pt>
                <c:pt idx="187">
                  <c:v>1.6667430000000001E-5</c:v>
                </c:pt>
                <c:pt idx="188">
                  <c:v>1.6705890000000001E-5</c:v>
                </c:pt>
                <c:pt idx="189">
                  <c:v>1.6744190000000001E-5</c:v>
                </c:pt>
                <c:pt idx="190">
                  <c:v>1.6782329999999999E-5</c:v>
                </c:pt>
                <c:pt idx="191">
                  <c:v>1.682031E-5</c:v>
                </c:pt>
                <c:pt idx="192">
                  <c:v>1.6858119999999998E-5</c:v>
                </c:pt>
                <c:pt idx="193">
                  <c:v>1.6895790000000001E-5</c:v>
                </c:pt>
                <c:pt idx="194">
                  <c:v>1.6933299999999999E-5</c:v>
                </c:pt>
                <c:pt idx="195">
                  <c:v>1.697065E-5</c:v>
                </c:pt>
                <c:pt idx="196">
                  <c:v>1.700785E-5</c:v>
                </c:pt>
                <c:pt idx="197">
                  <c:v>1.70449E-5</c:v>
                </c:pt>
                <c:pt idx="198">
                  <c:v>1.70818E-5</c:v>
                </c:pt>
                <c:pt idx="199">
                  <c:v>1.711857E-5</c:v>
                </c:pt>
                <c:pt idx="200">
                  <c:v>1.715518E-5</c:v>
                </c:pt>
                <c:pt idx="201">
                  <c:v>1.7191639999999999E-5</c:v>
                </c:pt>
                <c:pt idx="202">
                  <c:v>1.7227959999999999E-5</c:v>
                </c:pt>
                <c:pt idx="203">
                  <c:v>1.7264139999999999E-5</c:v>
                </c:pt>
                <c:pt idx="204">
                  <c:v>1.7300169999999999E-5</c:v>
                </c:pt>
                <c:pt idx="205">
                  <c:v>1.733607E-5</c:v>
                </c:pt>
                <c:pt idx="206">
                  <c:v>1.7371830000000001E-5</c:v>
                </c:pt>
                <c:pt idx="207">
                  <c:v>1.7407449999999999E-5</c:v>
                </c:pt>
                <c:pt idx="208">
                  <c:v>1.7442930000000001E-5</c:v>
                </c:pt>
                <c:pt idx="209">
                  <c:v>1.7478290000000001E-5</c:v>
                </c:pt>
                <c:pt idx="210">
                  <c:v>1.7513500000000001E-5</c:v>
                </c:pt>
                <c:pt idx="211">
                  <c:v>1.7548579999999999E-5</c:v>
                </c:pt>
                <c:pt idx="212">
                  <c:v>1.7583540000000001E-5</c:v>
                </c:pt>
                <c:pt idx="213">
                  <c:v>1.7618360000000001E-5</c:v>
                </c:pt>
                <c:pt idx="214">
                  <c:v>1.765307E-5</c:v>
                </c:pt>
                <c:pt idx="215">
                  <c:v>1.7687629999999999E-5</c:v>
                </c:pt>
                <c:pt idx="216">
                  <c:v>1.772208E-5</c:v>
                </c:pt>
                <c:pt idx="217">
                  <c:v>1.7756390000000001E-5</c:v>
                </c:pt>
                <c:pt idx="218">
                  <c:v>1.7790580000000001E-5</c:v>
                </c:pt>
                <c:pt idx="219">
                  <c:v>1.7824649999999999E-5</c:v>
                </c:pt>
                <c:pt idx="220">
                  <c:v>1.7858609999999999E-5</c:v>
                </c:pt>
                <c:pt idx="221">
                  <c:v>1.7892440000000001E-5</c:v>
                </c:pt>
                <c:pt idx="222">
                  <c:v>1.792614E-5</c:v>
                </c:pt>
                <c:pt idx="223">
                  <c:v>1.7959729999999999E-5</c:v>
                </c:pt>
                <c:pt idx="224">
                  <c:v>1.7993199999999999E-5</c:v>
                </c:pt>
                <c:pt idx="225">
                  <c:v>1.8026550000000001E-5</c:v>
                </c:pt>
                <c:pt idx="226">
                  <c:v>1.8059780000000001E-5</c:v>
                </c:pt>
                <c:pt idx="227">
                  <c:v>1.8092900000000001E-5</c:v>
                </c:pt>
                <c:pt idx="228">
                  <c:v>1.812592E-5</c:v>
                </c:pt>
                <c:pt idx="229">
                  <c:v>1.81588E-5</c:v>
                </c:pt>
                <c:pt idx="230">
                  <c:v>1.8191569999999998E-5</c:v>
                </c:pt>
                <c:pt idx="231">
                  <c:v>1.822424E-5</c:v>
                </c:pt>
                <c:pt idx="232">
                  <c:v>1.825679E-5</c:v>
                </c:pt>
                <c:pt idx="233">
                  <c:v>1.828923E-5</c:v>
                </c:pt>
                <c:pt idx="234">
                  <c:v>1.8321569999999999E-5</c:v>
                </c:pt>
                <c:pt idx="235">
                  <c:v>1.8353810000000001E-5</c:v>
                </c:pt>
                <c:pt idx="236">
                  <c:v>1.8385930000000002E-5</c:v>
                </c:pt>
                <c:pt idx="237">
                  <c:v>1.8417949999999999E-5</c:v>
                </c:pt>
                <c:pt idx="238">
                  <c:v>1.8449860000000002E-5</c:v>
                </c:pt>
                <c:pt idx="239">
                  <c:v>1.848166E-5</c:v>
                </c:pt>
                <c:pt idx="240">
                  <c:v>1.8513369999999999E-5</c:v>
                </c:pt>
                <c:pt idx="241">
                  <c:v>1.8544980000000001E-5</c:v>
                </c:pt>
                <c:pt idx="242">
                  <c:v>1.8576479999999999E-5</c:v>
                </c:pt>
                <c:pt idx="243">
                  <c:v>1.860787E-5</c:v>
                </c:pt>
                <c:pt idx="244">
                  <c:v>1.863916E-5</c:v>
                </c:pt>
                <c:pt idx="245">
                  <c:v>1.8670360000000001E-5</c:v>
                </c:pt>
                <c:pt idx="246">
                  <c:v>1.870145E-5</c:v>
                </c:pt>
                <c:pt idx="247">
                  <c:v>1.873244E-5</c:v>
                </c:pt>
                <c:pt idx="248">
                  <c:v>1.8763329999999999E-5</c:v>
                </c:pt>
                <c:pt idx="249">
                  <c:v>1.879414E-5</c:v>
                </c:pt>
                <c:pt idx="250">
                  <c:v>1.8824839999999999E-5</c:v>
                </c:pt>
              </c:numCache>
            </c:numRef>
          </c:yVal>
          <c:smooth val="1"/>
          <c:extLst>
            <c:ext xmlns:c16="http://schemas.microsoft.com/office/drawing/2014/chart" uri="{C3380CC4-5D6E-409C-BE32-E72D297353CC}">
              <c16:uniqueId val="{0000000C-4D4C-4B1C-89A4-3D3AFACA9F2D}"/>
            </c:ext>
          </c:extLst>
        </c:ser>
        <c:ser>
          <c:idx val="13"/>
          <c:order val="13"/>
          <c:tx>
            <c:strRef>
              <c:f>marine01!$R$1</c:f>
              <c:strCache>
                <c:ptCount val="1"/>
                <c:pt idx="0">
                  <c:v>Dp(5.69587E-08) </c:v>
                </c:pt>
              </c:strCache>
            </c:strRef>
          </c:tx>
          <c:spPr>
            <a:ln w="12700">
              <a:solidFill>
                <a:srgbClr val="FF99CC"/>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marine01!$R$2:$R$252</c:f>
              <c:numCache>
                <c:formatCode>0.00E+00</c:formatCode>
                <c:ptCount val="251"/>
                <c:pt idx="0">
                  <c:v>9.9445469999999999E-8</c:v>
                </c:pt>
                <c:pt idx="1">
                  <c:v>1.2485440000000001E-7</c:v>
                </c:pt>
                <c:pt idx="2">
                  <c:v>1.2691779999999999E-7</c:v>
                </c:pt>
                <c:pt idx="3">
                  <c:v>1.2917469999999999E-7</c:v>
                </c:pt>
                <c:pt idx="4">
                  <c:v>1.3112760000000001E-7</c:v>
                </c:pt>
                <c:pt idx="5">
                  <c:v>1.3311219999999999E-7</c:v>
                </c:pt>
                <c:pt idx="6">
                  <c:v>1.352401E-7</c:v>
                </c:pt>
                <c:pt idx="7">
                  <c:v>1.3754039999999999E-7</c:v>
                </c:pt>
                <c:pt idx="8">
                  <c:v>1.400387E-7</c:v>
                </c:pt>
                <c:pt idx="9">
                  <c:v>1.4276639999999999E-7</c:v>
                </c:pt>
                <c:pt idx="10">
                  <c:v>1.4576300000000001E-7</c:v>
                </c:pt>
                <c:pt idx="11">
                  <c:v>1.4907889999999999E-7</c:v>
                </c:pt>
                <c:pt idx="12">
                  <c:v>1.5277880000000001E-7</c:v>
                </c:pt>
                <c:pt idx="13">
                  <c:v>1.5694929999999999E-7</c:v>
                </c:pt>
                <c:pt idx="14">
                  <c:v>1.6170789999999999E-7</c:v>
                </c:pt>
                <c:pt idx="15">
                  <c:v>1.6722029999999999E-7</c:v>
                </c:pt>
                <c:pt idx="16">
                  <c:v>1.7373030000000001E-7</c:v>
                </c:pt>
                <c:pt idx="17">
                  <c:v>1.81614E-7</c:v>
                </c:pt>
                <c:pt idx="18">
                  <c:v>1.9149289999999999E-7</c:v>
                </c:pt>
                <c:pt idx="19">
                  <c:v>2.044812E-7</c:v>
                </c:pt>
                <c:pt idx="20">
                  <c:v>2.229147E-7</c:v>
                </c:pt>
                <c:pt idx="21">
                  <c:v>2.5204210000000002E-7</c:v>
                </c:pt>
                <c:pt idx="22">
                  <c:v>3.102427E-7</c:v>
                </c:pt>
                <c:pt idx="23">
                  <c:v>5.3614430000000002E-7</c:v>
                </c:pt>
                <c:pt idx="24">
                  <c:v>1.351688E-6</c:v>
                </c:pt>
                <c:pt idx="25">
                  <c:v>2.365721E-6</c:v>
                </c:pt>
                <c:pt idx="26">
                  <c:v>3.230522E-6</c:v>
                </c:pt>
                <c:pt idx="27">
                  <c:v>3.9172929999999998E-6</c:v>
                </c:pt>
                <c:pt idx="28">
                  <c:v>4.4609220000000001E-6</c:v>
                </c:pt>
                <c:pt idx="29">
                  <c:v>4.900886E-6</c:v>
                </c:pt>
                <c:pt idx="30">
                  <c:v>5.2683629999999999E-6</c:v>
                </c:pt>
                <c:pt idx="31">
                  <c:v>5.5857289999999999E-6</c:v>
                </c:pt>
                <c:pt idx="32">
                  <c:v>5.8680280000000003E-6</c:v>
                </c:pt>
                <c:pt idx="33">
                  <c:v>6.1247970000000003E-6</c:v>
                </c:pt>
                <c:pt idx="34">
                  <c:v>6.3621730000000001E-6</c:v>
                </c:pt>
                <c:pt idx="35">
                  <c:v>6.5841939999999998E-6</c:v>
                </c:pt>
                <c:pt idx="36">
                  <c:v>6.7935810000000002E-6</c:v>
                </c:pt>
                <c:pt idx="37">
                  <c:v>6.992254E-6</c:v>
                </c:pt>
                <c:pt idx="38">
                  <c:v>7.181653E-6</c:v>
                </c:pt>
                <c:pt idx="39">
                  <c:v>7.3628629999999999E-6</c:v>
                </c:pt>
                <c:pt idx="40">
                  <c:v>7.5367610000000004E-6</c:v>
                </c:pt>
                <c:pt idx="41">
                  <c:v>7.7040340000000008E-6</c:v>
                </c:pt>
                <c:pt idx="42">
                  <c:v>7.8653760000000003E-6</c:v>
                </c:pt>
                <c:pt idx="43">
                  <c:v>8.021262E-6</c:v>
                </c:pt>
                <c:pt idx="44">
                  <c:v>8.1721359999999994E-6</c:v>
                </c:pt>
                <c:pt idx="45">
                  <c:v>8.3183940000000001E-6</c:v>
                </c:pt>
                <c:pt idx="46">
                  <c:v>8.4603719999999996E-6</c:v>
                </c:pt>
                <c:pt idx="47">
                  <c:v>8.5983759999999999E-6</c:v>
                </c:pt>
                <c:pt idx="48">
                  <c:v>8.7326350000000008E-6</c:v>
                </c:pt>
                <c:pt idx="49">
                  <c:v>8.8634179999999998E-6</c:v>
                </c:pt>
                <c:pt idx="50">
                  <c:v>8.9909610000000008E-6</c:v>
                </c:pt>
                <c:pt idx="51">
                  <c:v>9.1154389999999992E-6</c:v>
                </c:pt>
                <c:pt idx="52">
                  <c:v>9.2370820000000008E-6</c:v>
                </c:pt>
                <c:pt idx="53">
                  <c:v>9.3559690000000001E-6</c:v>
                </c:pt>
                <c:pt idx="54">
                  <c:v>9.4723290000000001E-6</c:v>
                </c:pt>
                <c:pt idx="55">
                  <c:v>9.5862199999999995E-6</c:v>
                </c:pt>
                <c:pt idx="56">
                  <c:v>9.6978220000000007E-6</c:v>
                </c:pt>
                <c:pt idx="57">
                  <c:v>9.8072410000000004E-6</c:v>
                </c:pt>
                <c:pt idx="58">
                  <c:v>9.9144949999999993E-6</c:v>
                </c:pt>
                <c:pt idx="59">
                  <c:v>1.001977E-5</c:v>
                </c:pt>
                <c:pt idx="60">
                  <c:v>1.012318E-5</c:v>
                </c:pt>
                <c:pt idx="61">
                  <c:v>1.022472E-5</c:v>
                </c:pt>
                <c:pt idx="62">
                  <c:v>1.032453E-5</c:v>
                </c:pt>
                <c:pt idx="63">
                  <c:v>1.0422649999999999E-5</c:v>
                </c:pt>
                <c:pt idx="64">
                  <c:v>1.051917E-5</c:v>
                </c:pt>
                <c:pt idx="65">
                  <c:v>1.061414E-5</c:v>
                </c:pt>
                <c:pt idx="66">
                  <c:v>1.070762E-5</c:v>
                </c:pt>
                <c:pt idx="67">
                  <c:v>1.079966E-5</c:v>
                </c:pt>
                <c:pt idx="68">
                  <c:v>1.089031E-5</c:v>
                </c:pt>
                <c:pt idx="69">
                  <c:v>1.0979670000000001E-5</c:v>
                </c:pt>
                <c:pt idx="70">
                  <c:v>1.1067749999999999E-5</c:v>
                </c:pt>
                <c:pt idx="71">
                  <c:v>1.1154589999999999E-5</c:v>
                </c:pt>
                <c:pt idx="72">
                  <c:v>1.1240240000000001E-5</c:v>
                </c:pt>
                <c:pt idx="73">
                  <c:v>1.132472E-5</c:v>
                </c:pt>
                <c:pt idx="74">
                  <c:v>1.140808E-5</c:v>
                </c:pt>
                <c:pt idx="75">
                  <c:v>1.149036E-5</c:v>
                </c:pt>
                <c:pt idx="76">
                  <c:v>1.1571599999999999E-5</c:v>
                </c:pt>
                <c:pt idx="77">
                  <c:v>1.165184E-5</c:v>
                </c:pt>
                <c:pt idx="78">
                  <c:v>1.173107E-5</c:v>
                </c:pt>
                <c:pt idx="79">
                  <c:v>1.180937E-5</c:v>
                </c:pt>
                <c:pt idx="80">
                  <c:v>1.1886749999999999E-5</c:v>
                </c:pt>
                <c:pt idx="81">
                  <c:v>1.1963199999999999E-5</c:v>
                </c:pt>
                <c:pt idx="82">
                  <c:v>1.203882E-5</c:v>
                </c:pt>
                <c:pt idx="83">
                  <c:v>1.2113580000000001E-5</c:v>
                </c:pt>
                <c:pt idx="84">
                  <c:v>1.21875E-5</c:v>
                </c:pt>
                <c:pt idx="85">
                  <c:v>1.2260620000000001E-5</c:v>
                </c:pt>
                <c:pt idx="86">
                  <c:v>1.233297E-5</c:v>
                </c:pt>
                <c:pt idx="87">
                  <c:v>1.240453E-5</c:v>
                </c:pt>
                <c:pt idx="88">
                  <c:v>1.2475350000000001E-5</c:v>
                </c:pt>
                <c:pt idx="89">
                  <c:v>1.254545E-5</c:v>
                </c:pt>
                <c:pt idx="90">
                  <c:v>1.261485E-5</c:v>
                </c:pt>
                <c:pt idx="91">
                  <c:v>1.2683560000000001E-5</c:v>
                </c:pt>
                <c:pt idx="92">
                  <c:v>1.275158E-5</c:v>
                </c:pt>
                <c:pt idx="93">
                  <c:v>1.281894E-5</c:v>
                </c:pt>
                <c:pt idx="94">
                  <c:v>1.2885670000000001E-5</c:v>
                </c:pt>
                <c:pt idx="95">
                  <c:v>1.295175E-5</c:v>
                </c:pt>
                <c:pt idx="96">
                  <c:v>1.301723E-5</c:v>
                </c:pt>
                <c:pt idx="97">
                  <c:v>1.3082119999999999E-5</c:v>
                </c:pt>
                <c:pt idx="98">
                  <c:v>1.31464E-5</c:v>
                </c:pt>
                <c:pt idx="99">
                  <c:v>1.321013E-5</c:v>
                </c:pt>
                <c:pt idx="100">
                  <c:v>1.327327E-5</c:v>
                </c:pt>
                <c:pt idx="101">
                  <c:v>1.333589E-5</c:v>
                </c:pt>
                <c:pt idx="102">
                  <c:v>1.3397949999999999E-5</c:v>
                </c:pt>
                <c:pt idx="103">
                  <c:v>1.3459509999999999E-5</c:v>
                </c:pt>
                <c:pt idx="104">
                  <c:v>1.352054E-5</c:v>
                </c:pt>
                <c:pt idx="105">
                  <c:v>1.3581070000000001E-5</c:v>
                </c:pt>
                <c:pt idx="106">
                  <c:v>1.364109E-5</c:v>
                </c:pt>
                <c:pt idx="107">
                  <c:v>1.370064E-5</c:v>
                </c:pt>
                <c:pt idx="108">
                  <c:v>1.3759740000000001E-5</c:v>
                </c:pt>
                <c:pt idx="109">
                  <c:v>1.3818319999999999E-5</c:v>
                </c:pt>
                <c:pt idx="110">
                  <c:v>1.3876439999999999E-5</c:v>
                </c:pt>
                <c:pt idx="111">
                  <c:v>1.393413E-5</c:v>
                </c:pt>
                <c:pt idx="112">
                  <c:v>1.3991369999999999E-5</c:v>
                </c:pt>
                <c:pt idx="113">
                  <c:v>1.404819E-5</c:v>
                </c:pt>
                <c:pt idx="114">
                  <c:v>1.410459E-5</c:v>
                </c:pt>
                <c:pt idx="115">
                  <c:v>1.416054E-5</c:v>
                </c:pt>
                <c:pt idx="116">
                  <c:v>1.421609E-5</c:v>
                </c:pt>
                <c:pt idx="117">
                  <c:v>1.4271260000000001E-5</c:v>
                </c:pt>
                <c:pt idx="118">
                  <c:v>1.432603E-5</c:v>
                </c:pt>
                <c:pt idx="119">
                  <c:v>1.4380409999999999E-5</c:v>
                </c:pt>
                <c:pt idx="120">
                  <c:v>1.4434409999999999E-5</c:v>
                </c:pt>
                <c:pt idx="121">
                  <c:v>1.448804E-5</c:v>
                </c:pt>
                <c:pt idx="122">
                  <c:v>1.4541279999999999E-5</c:v>
                </c:pt>
                <c:pt idx="123">
                  <c:v>1.459418E-5</c:v>
                </c:pt>
                <c:pt idx="124">
                  <c:v>1.4646689999999999E-5</c:v>
                </c:pt>
                <c:pt idx="125">
                  <c:v>1.4698879999999999E-5</c:v>
                </c:pt>
                <c:pt idx="126">
                  <c:v>1.4750720000000001E-5</c:v>
                </c:pt>
                <c:pt idx="127">
                  <c:v>1.480222E-5</c:v>
                </c:pt>
                <c:pt idx="128">
                  <c:v>1.485339E-5</c:v>
                </c:pt>
                <c:pt idx="129">
                  <c:v>1.490422E-5</c:v>
                </c:pt>
                <c:pt idx="130">
                  <c:v>1.4954699999999999E-5</c:v>
                </c:pt>
                <c:pt idx="131">
                  <c:v>1.500489E-5</c:v>
                </c:pt>
                <c:pt idx="132">
                  <c:v>1.5054759999999999E-5</c:v>
                </c:pt>
                <c:pt idx="133">
                  <c:v>1.51043E-5</c:v>
                </c:pt>
                <c:pt idx="134">
                  <c:v>1.5153539999999999E-5</c:v>
                </c:pt>
                <c:pt idx="135">
                  <c:v>1.5202479999999999E-5</c:v>
                </c:pt>
                <c:pt idx="136">
                  <c:v>1.5251150000000001E-5</c:v>
                </c:pt>
                <c:pt idx="137">
                  <c:v>1.5299540000000001E-5</c:v>
                </c:pt>
                <c:pt idx="138">
                  <c:v>1.5347609999999999E-5</c:v>
                </c:pt>
                <c:pt idx="139">
                  <c:v>1.539542E-5</c:v>
                </c:pt>
                <c:pt idx="140">
                  <c:v>1.544293E-5</c:v>
                </c:pt>
                <c:pt idx="141">
                  <c:v>1.5490180000000002E-5</c:v>
                </c:pt>
                <c:pt idx="142">
                  <c:v>1.5537129999999999E-5</c:v>
                </c:pt>
                <c:pt idx="143">
                  <c:v>1.5583859999999999E-5</c:v>
                </c:pt>
                <c:pt idx="144">
                  <c:v>1.5630290000000001E-5</c:v>
                </c:pt>
                <c:pt idx="145">
                  <c:v>1.5676469999999999E-5</c:v>
                </c:pt>
                <c:pt idx="146">
                  <c:v>1.572239E-5</c:v>
                </c:pt>
                <c:pt idx="147">
                  <c:v>1.576806E-5</c:v>
                </c:pt>
                <c:pt idx="148">
                  <c:v>1.5813460000000001E-5</c:v>
                </c:pt>
                <c:pt idx="149">
                  <c:v>1.5858650000000001E-5</c:v>
                </c:pt>
                <c:pt idx="150">
                  <c:v>1.5903569999999999E-5</c:v>
                </c:pt>
                <c:pt idx="151">
                  <c:v>1.5948269999999999E-5</c:v>
                </c:pt>
                <c:pt idx="152">
                  <c:v>1.5992720000000002E-5</c:v>
                </c:pt>
                <c:pt idx="153">
                  <c:v>1.6036940000000002E-5</c:v>
                </c:pt>
                <c:pt idx="154">
                  <c:v>1.6080910000000001E-5</c:v>
                </c:pt>
                <c:pt idx="155">
                  <c:v>1.6124659999999999E-5</c:v>
                </c:pt>
                <c:pt idx="156">
                  <c:v>1.6168199999999999E-5</c:v>
                </c:pt>
                <c:pt idx="157">
                  <c:v>1.621151E-5</c:v>
                </c:pt>
                <c:pt idx="158">
                  <c:v>1.6254590000000001E-5</c:v>
                </c:pt>
                <c:pt idx="159">
                  <c:v>1.6297469999999999E-5</c:v>
                </c:pt>
                <c:pt idx="160">
                  <c:v>1.6340129999999998E-5</c:v>
                </c:pt>
                <c:pt idx="161">
                  <c:v>1.6382559999999999E-5</c:v>
                </c:pt>
                <c:pt idx="162">
                  <c:v>1.6424799999999999E-5</c:v>
                </c:pt>
                <c:pt idx="163">
                  <c:v>1.6466829999999998E-5</c:v>
                </c:pt>
                <c:pt idx="164">
                  <c:v>1.650865E-5</c:v>
                </c:pt>
                <c:pt idx="165">
                  <c:v>1.655026E-5</c:v>
                </c:pt>
                <c:pt idx="166">
                  <c:v>1.659167E-5</c:v>
                </c:pt>
                <c:pt idx="167">
                  <c:v>1.663288E-5</c:v>
                </c:pt>
                <c:pt idx="168">
                  <c:v>1.667391E-5</c:v>
                </c:pt>
                <c:pt idx="169">
                  <c:v>1.671474E-5</c:v>
                </c:pt>
                <c:pt idx="170">
                  <c:v>1.675537E-5</c:v>
                </c:pt>
                <c:pt idx="171">
                  <c:v>1.6795830000000001E-5</c:v>
                </c:pt>
                <c:pt idx="172">
                  <c:v>1.6836089999999999E-5</c:v>
                </c:pt>
                <c:pt idx="173">
                  <c:v>1.687616E-5</c:v>
                </c:pt>
                <c:pt idx="174">
                  <c:v>1.6916049999999999E-5</c:v>
                </c:pt>
                <c:pt idx="175">
                  <c:v>1.6955769999999999E-5</c:v>
                </c:pt>
                <c:pt idx="176">
                  <c:v>1.69953E-5</c:v>
                </c:pt>
                <c:pt idx="177">
                  <c:v>1.7034650000000001E-5</c:v>
                </c:pt>
                <c:pt idx="178">
                  <c:v>1.7073830000000001E-5</c:v>
                </c:pt>
                <c:pt idx="179">
                  <c:v>1.7112839999999999E-5</c:v>
                </c:pt>
                <c:pt idx="180">
                  <c:v>1.715169E-5</c:v>
                </c:pt>
                <c:pt idx="181">
                  <c:v>1.7190350000000001E-5</c:v>
                </c:pt>
                <c:pt idx="182">
                  <c:v>1.722885E-5</c:v>
                </c:pt>
                <c:pt idx="183">
                  <c:v>1.7267180000000002E-5</c:v>
                </c:pt>
                <c:pt idx="184">
                  <c:v>1.7305349999999999E-5</c:v>
                </c:pt>
                <c:pt idx="185">
                  <c:v>1.7343360000000001E-5</c:v>
                </c:pt>
                <c:pt idx="186">
                  <c:v>1.7381199999999999E-5</c:v>
                </c:pt>
                <c:pt idx="187">
                  <c:v>1.7418879999999999E-5</c:v>
                </c:pt>
                <c:pt idx="188">
                  <c:v>1.7456409999999998E-5</c:v>
                </c:pt>
                <c:pt idx="189">
                  <c:v>1.749378E-5</c:v>
                </c:pt>
                <c:pt idx="190">
                  <c:v>1.7530999999999999E-5</c:v>
                </c:pt>
                <c:pt idx="191">
                  <c:v>1.7568059999999999E-5</c:v>
                </c:pt>
                <c:pt idx="192">
                  <c:v>1.760497E-5</c:v>
                </c:pt>
                <c:pt idx="193">
                  <c:v>1.764173E-5</c:v>
                </c:pt>
                <c:pt idx="194">
                  <c:v>1.7678339999999999E-5</c:v>
                </c:pt>
                <c:pt idx="195">
                  <c:v>1.7714799999999999E-5</c:v>
                </c:pt>
                <c:pt idx="196">
                  <c:v>1.7751110000000001E-5</c:v>
                </c:pt>
                <c:pt idx="197">
                  <c:v>1.7787290000000001E-5</c:v>
                </c:pt>
                <c:pt idx="198">
                  <c:v>1.7823320000000001E-5</c:v>
                </c:pt>
                <c:pt idx="199">
                  <c:v>1.7859210000000001E-5</c:v>
                </c:pt>
                <c:pt idx="200">
                  <c:v>1.7894969999999999E-5</c:v>
                </c:pt>
                <c:pt idx="201">
                  <c:v>1.7930569999999999E-5</c:v>
                </c:pt>
                <c:pt idx="202">
                  <c:v>1.796604E-5</c:v>
                </c:pt>
                <c:pt idx="203">
                  <c:v>1.8001370000000001E-5</c:v>
                </c:pt>
                <c:pt idx="204">
                  <c:v>1.8036570000000001E-5</c:v>
                </c:pt>
                <c:pt idx="205">
                  <c:v>1.8071640000000001E-5</c:v>
                </c:pt>
                <c:pt idx="206">
                  <c:v>1.8106569999999998E-5</c:v>
                </c:pt>
                <c:pt idx="207">
                  <c:v>1.814137E-5</c:v>
                </c:pt>
                <c:pt idx="208">
                  <c:v>1.8176029999999999E-5</c:v>
                </c:pt>
                <c:pt idx="209">
                  <c:v>1.8210569999999999E-5</c:v>
                </c:pt>
                <c:pt idx="210">
                  <c:v>1.8244980000000001E-5</c:v>
                </c:pt>
                <c:pt idx="211">
                  <c:v>1.827926E-5</c:v>
                </c:pt>
                <c:pt idx="212">
                  <c:v>1.8313420000000001E-5</c:v>
                </c:pt>
                <c:pt idx="213">
                  <c:v>1.834745E-5</c:v>
                </c:pt>
                <c:pt idx="214">
                  <c:v>1.8381370000000001E-5</c:v>
                </c:pt>
                <c:pt idx="215">
                  <c:v>1.8415149999999999E-5</c:v>
                </c:pt>
                <c:pt idx="216">
                  <c:v>1.844882E-5</c:v>
                </c:pt>
                <c:pt idx="217">
                  <c:v>1.8482359999999998E-5</c:v>
                </c:pt>
                <c:pt idx="218">
                  <c:v>1.8515789999999999E-5</c:v>
                </c:pt>
                <c:pt idx="219">
                  <c:v>1.8549090000000001E-5</c:v>
                </c:pt>
                <c:pt idx="220">
                  <c:v>1.8582289999999999E-5</c:v>
                </c:pt>
                <c:pt idx="221">
                  <c:v>1.8615369999999999E-5</c:v>
                </c:pt>
                <c:pt idx="222">
                  <c:v>1.864832E-5</c:v>
                </c:pt>
                <c:pt idx="223">
                  <c:v>1.8681160000000001E-5</c:v>
                </c:pt>
                <c:pt idx="224">
                  <c:v>1.871389E-5</c:v>
                </c:pt>
                <c:pt idx="225">
                  <c:v>1.8746510000000002E-5</c:v>
                </c:pt>
                <c:pt idx="226">
                  <c:v>1.8779000000000001E-5</c:v>
                </c:pt>
                <c:pt idx="227">
                  <c:v>1.8811400000000001E-5</c:v>
                </c:pt>
                <c:pt idx="228">
                  <c:v>1.884369E-5</c:v>
                </c:pt>
                <c:pt idx="229">
                  <c:v>1.887585E-5</c:v>
                </c:pt>
                <c:pt idx="230">
                  <c:v>1.890791E-5</c:v>
                </c:pt>
                <c:pt idx="231">
                  <c:v>1.8939869999999999E-5</c:v>
                </c:pt>
                <c:pt idx="232">
                  <c:v>1.8971710000000001E-5</c:v>
                </c:pt>
                <c:pt idx="233">
                  <c:v>1.9003449999999998E-5</c:v>
                </c:pt>
                <c:pt idx="234">
                  <c:v>1.9035089999999999E-5</c:v>
                </c:pt>
                <c:pt idx="235">
                  <c:v>1.906663E-5</c:v>
                </c:pt>
                <c:pt idx="236">
                  <c:v>1.9098070000000001E-5</c:v>
                </c:pt>
                <c:pt idx="237">
                  <c:v>1.9129389999999999E-5</c:v>
                </c:pt>
                <c:pt idx="238">
                  <c:v>1.9160619999999999E-5</c:v>
                </c:pt>
                <c:pt idx="239">
                  <c:v>1.9191750000000001E-5</c:v>
                </c:pt>
                <c:pt idx="240">
                  <c:v>1.922278E-5</c:v>
                </c:pt>
                <c:pt idx="241">
                  <c:v>1.9253709999999999E-5</c:v>
                </c:pt>
                <c:pt idx="242">
                  <c:v>1.9284540000000001E-5</c:v>
                </c:pt>
                <c:pt idx="243">
                  <c:v>1.931528E-5</c:v>
                </c:pt>
                <c:pt idx="244">
                  <c:v>1.9345900000000001E-5</c:v>
                </c:pt>
                <c:pt idx="245">
                  <c:v>1.9376439999999999E-5</c:v>
                </c:pt>
                <c:pt idx="246">
                  <c:v>1.9406880000000001E-5</c:v>
                </c:pt>
                <c:pt idx="247">
                  <c:v>1.9437219999999999E-5</c:v>
                </c:pt>
                <c:pt idx="248">
                  <c:v>1.946746E-5</c:v>
                </c:pt>
                <c:pt idx="249">
                  <c:v>1.949763E-5</c:v>
                </c:pt>
                <c:pt idx="250">
                  <c:v>1.9527680000000001E-5</c:v>
                </c:pt>
              </c:numCache>
            </c:numRef>
          </c:yVal>
          <c:smooth val="1"/>
          <c:extLst>
            <c:ext xmlns:c16="http://schemas.microsoft.com/office/drawing/2014/chart" uri="{C3380CC4-5D6E-409C-BE32-E72D297353CC}">
              <c16:uniqueId val="{0000000D-4D4C-4B1C-89A4-3D3AFACA9F2D}"/>
            </c:ext>
          </c:extLst>
        </c:ser>
        <c:ser>
          <c:idx val="14"/>
          <c:order val="14"/>
          <c:tx>
            <c:strRef>
              <c:f>marine01!$S$1</c:f>
              <c:strCache>
                <c:ptCount val="1"/>
                <c:pt idx="0">
                  <c:v>Dp(6.24780E-08) </c:v>
                </c:pt>
              </c:strCache>
            </c:strRef>
          </c:tx>
          <c:spPr>
            <a:ln w="12700">
              <a:solidFill>
                <a:srgbClr val="CC99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marine01!$S$2:$S$252</c:f>
              <c:numCache>
                <c:formatCode>0.00E+00</c:formatCode>
                <c:ptCount val="251"/>
                <c:pt idx="0">
                  <c:v>1.111984E-7</c:v>
                </c:pt>
                <c:pt idx="1">
                  <c:v>1.387022E-7</c:v>
                </c:pt>
                <c:pt idx="2">
                  <c:v>1.4108569999999999E-7</c:v>
                </c:pt>
                <c:pt idx="3">
                  <c:v>1.433287E-7</c:v>
                </c:pt>
                <c:pt idx="4">
                  <c:v>1.4544440000000001E-7</c:v>
                </c:pt>
                <c:pt idx="5">
                  <c:v>1.477177E-7</c:v>
                </c:pt>
                <c:pt idx="6">
                  <c:v>1.501707E-7</c:v>
                </c:pt>
                <c:pt idx="7">
                  <c:v>1.5282890000000001E-7</c:v>
                </c:pt>
                <c:pt idx="8">
                  <c:v>1.557237E-7</c:v>
                </c:pt>
                <c:pt idx="9">
                  <c:v>1.588943E-7</c:v>
                </c:pt>
                <c:pt idx="10">
                  <c:v>1.6238999999999999E-7</c:v>
                </c:pt>
                <c:pt idx="11">
                  <c:v>1.66274E-7</c:v>
                </c:pt>
                <c:pt idx="12">
                  <c:v>1.7062900000000001E-7</c:v>
                </c:pt>
                <c:pt idx="13">
                  <c:v>1.7556639999999999E-7</c:v>
                </c:pt>
                <c:pt idx="14">
                  <c:v>1.8124009999999999E-7</c:v>
                </c:pt>
                <c:pt idx="15">
                  <c:v>1.878707E-7</c:v>
                </c:pt>
                <c:pt idx="16">
                  <c:v>1.957911E-7</c:v>
                </c:pt>
                <c:pt idx="17">
                  <c:v>2.055308E-7</c:v>
                </c:pt>
                <c:pt idx="18">
                  <c:v>2.1800520000000001E-7</c:v>
                </c:pt>
                <c:pt idx="19">
                  <c:v>2.349726E-7</c:v>
                </c:pt>
                <c:pt idx="20">
                  <c:v>2.6055269999999999E-7</c:v>
                </c:pt>
                <c:pt idx="21">
                  <c:v>3.0672199999999999E-7</c:v>
                </c:pt>
                <c:pt idx="22">
                  <c:v>4.3902319999999998E-7</c:v>
                </c:pt>
                <c:pt idx="23">
                  <c:v>1.015582E-6</c:v>
                </c:pt>
                <c:pt idx="24">
                  <c:v>2.043047E-6</c:v>
                </c:pt>
                <c:pt idx="25">
                  <c:v>3.033046E-6</c:v>
                </c:pt>
                <c:pt idx="26">
                  <c:v>3.8518729999999998E-6</c:v>
                </c:pt>
                <c:pt idx="27">
                  <c:v>4.5030449999999997E-6</c:v>
                </c:pt>
                <c:pt idx="28">
                  <c:v>5.0211159999999997E-6</c:v>
                </c:pt>
                <c:pt idx="29">
                  <c:v>5.4423740000000003E-6</c:v>
                </c:pt>
                <c:pt idx="30">
                  <c:v>5.7955699999999996E-6</c:v>
                </c:pt>
                <c:pt idx="31">
                  <c:v>6.1014970000000001E-6</c:v>
                </c:pt>
                <c:pt idx="32">
                  <c:v>6.3742220000000001E-6</c:v>
                </c:pt>
                <c:pt idx="33">
                  <c:v>6.6227049999999996E-6</c:v>
                </c:pt>
                <c:pt idx="34">
                  <c:v>6.8527319999999997E-6</c:v>
                </c:pt>
                <c:pt idx="35">
                  <c:v>7.0681180000000002E-6</c:v>
                </c:pt>
                <c:pt idx="36">
                  <c:v>7.2714399999999998E-6</c:v>
                </c:pt>
                <c:pt idx="37">
                  <c:v>7.4645189999999997E-6</c:v>
                </c:pt>
                <c:pt idx="38">
                  <c:v>7.6487209999999992E-6</c:v>
                </c:pt>
                <c:pt idx="39">
                  <c:v>7.8250780000000005E-6</c:v>
                </c:pt>
                <c:pt idx="40">
                  <c:v>7.9944260000000004E-6</c:v>
                </c:pt>
                <c:pt idx="41">
                  <c:v>8.1574150000000002E-6</c:v>
                </c:pt>
                <c:pt idx="42">
                  <c:v>8.3147099999999992E-6</c:v>
                </c:pt>
                <c:pt idx="43">
                  <c:v>8.4667619999999994E-6</c:v>
                </c:pt>
                <c:pt idx="44">
                  <c:v>8.6139939999999994E-6</c:v>
                </c:pt>
                <c:pt idx="45">
                  <c:v>8.7567849999999995E-6</c:v>
                </c:pt>
                <c:pt idx="46">
                  <c:v>8.8954559999999994E-6</c:v>
                </c:pt>
                <c:pt idx="47">
                  <c:v>9.0302980000000001E-6</c:v>
                </c:pt>
                <c:pt idx="48">
                  <c:v>9.1615319999999995E-6</c:v>
                </c:pt>
                <c:pt idx="49">
                  <c:v>9.2894130000000001E-6</c:v>
                </c:pt>
                <c:pt idx="50">
                  <c:v>9.4141679999999995E-6</c:v>
                </c:pt>
                <c:pt idx="51">
                  <c:v>9.5359660000000002E-6</c:v>
                </c:pt>
                <c:pt idx="52">
                  <c:v>9.6550249999999999E-6</c:v>
                </c:pt>
                <c:pt idx="53">
                  <c:v>9.7714230000000006E-6</c:v>
                </c:pt>
                <c:pt idx="54">
                  <c:v>9.8853770000000007E-6</c:v>
                </c:pt>
                <c:pt idx="55">
                  <c:v>9.9969450000000006E-6</c:v>
                </c:pt>
                <c:pt idx="56">
                  <c:v>1.01063E-5</c:v>
                </c:pt>
                <c:pt idx="57">
                  <c:v>1.0213540000000001E-5</c:v>
                </c:pt>
                <c:pt idx="58">
                  <c:v>1.0318689999999999E-5</c:v>
                </c:pt>
                <c:pt idx="59">
                  <c:v>1.0421920000000001E-5</c:v>
                </c:pt>
                <c:pt idx="60">
                  <c:v>1.0523340000000001E-5</c:v>
                </c:pt>
                <c:pt idx="61">
                  <c:v>1.062295E-5</c:v>
                </c:pt>
                <c:pt idx="62">
                  <c:v>1.072089E-5</c:v>
                </c:pt>
                <c:pt idx="63">
                  <c:v>1.0817180000000001E-5</c:v>
                </c:pt>
                <c:pt idx="64">
                  <c:v>1.091193E-5</c:v>
                </c:pt>
                <c:pt idx="65">
                  <c:v>1.1005170000000001E-5</c:v>
                </c:pt>
                <c:pt idx="66">
                  <c:v>1.109697E-5</c:v>
                </c:pt>
                <c:pt idx="67">
                  <c:v>1.118736E-5</c:v>
                </c:pt>
                <c:pt idx="68">
                  <c:v>1.127641E-5</c:v>
                </c:pt>
                <c:pt idx="69">
                  <c:v>1.1364209999999999E-5</c:v>
                </c:pt>
                <c:pt idx="70">
                  <c:v>1.1450759999999999E-5</c:v>
                </c:pt>
                <c:pt idx="71">
                  <c:v>1.153611E-5</c:v>
                </c:pt>
                <c:pt idx="72">
                  <c:v>1.16203E-5</c:v>
                </c:pt>
                <c:pt idx="73">
                  <c:v>1.170335E-5</c:v>
                </c:pt>
                <c:pt idx="74">
                  <c:v>1.178532E-5</c:v>
                </c:pt>
                <c:pt idx="75">
                  <c:v>1.186623E-5</c:v>
                </c:pt>
                <c:pt idx="76">
                  <c:v>1.1946129999999999E-5</c:v>
                </c:pt>
                <c:pt idx="77">
                  <c:v>1.202506E-5</c:v>
                </c:pt>
                <c:pt idx="78">
                  <c:v>1.210301E-5</c:v>
                </c:pt>
                <c:pt idx="79">
                  <c:v>1.218005E-5</c:v>
                </c:pt>
                <c:pt idx="80">
                  <c:v>1.2256190000000001E-5</c:v>
                </c:pt>
                <c:pt idx="81">
                  <c:v>1.233144E-5</c:v>
                </c:pt>
                <c:pt idx="82">
                  <c:v>1.2405870000000001E-5</c:v>
                </c:pt>
                <c:pt idx="83">
                  <c:v>1.2479469999999999E-5</c:v>
                </c:pt>
                <c:pt idx="84">
                  <c:v>1.255225E-5</c:v>
                </c:pt>
                <c:pt idx="85">
                  <c:v>1.262424E-5</c:v>
                </c:pt>
                <c:pt idx="86">
                  <c:v>1.2695479999999999E-5</c:v>
                </c:pt>
                <c:pt idx="87">
                  <c:v>1.276596E-5</c:v>
                </c:pt>
                <c:pt idx="88">
                  <c:v>1.2835719999999999E-5</c:v>
                </c:pt>
                <c:pt idx="89">
                  <c:v>1.290477E-5</c:v>
                </c:pt>
                <c:pt idx="90">
                  <c:v>1.2973140000000001E-5</c:v>
                </c:pt>
                <c:pt idx="91">
                  <c:v>1.3040829999999999E-5</c:v>
                </c:pt>
                <c:pt idx="92">
                  <c:v>1.3107859999999999E-5</c:v>
                </c:pt>
                <c:pt idx="93">
                  <c:v>1.317425E-5</c:v>
                </c:pt>
                <c:pt idx="94">
                  <c:v>1.3240009999999999E-5</c:v>
                </c:pt>
                <c:pt idx="95">
                  <c:v>1.330514E-5</c:v>
                </c:pt>
                <c:pt idx="96">
                  <c:v>1.336968E-5</c:v>
                </c:pt>
                <c:pt idx="97">
                  <c:v>1.343365E-5</c:v>
                </c:pt>
                <c:pt idx="98">
                  <c:v>1.349703E-5</c:v>
                </c:pt>
                <c:pt idx="99">
                  <c:v>1.355987E-5</c:v>
                </c:pt>
                <c:pt idx="100">
                  <c:v>1.3622119999999999E-5</c:v>
                </c:pt>
                <c:pt idx="101">
                  <c:v>1.3683870000000001E-5</c:v>
                </c:pt>
                <c:pt idx="102">
                  <c:v>1.374508E-5</c:v>
                </c:pt>
                <c:pt idx="103">
                  <c:v>1.3805799999999999E-5</c:v>
                </c:pt>
                <c:pt idx="104">
                  <c:v>1.3866000000000001E-5</c:v>
                </c:pt>
                <c:pt idx="105">
                  <c:v>1.392571E-5</c:v>
                </c:pt>
                <c:pt idx="106">
                  <c:v>1.398492E-5</c:v>
                </c:pt>
                <c:pt idx="107">
                  <c:v>1.404367E-5</c:v>
                </c:pt>
                <c:pt idx="108">
                  <c:v>1.410198E-5</c:v>
                </c:pt>
                <c:pt idx="109">
                  <c:v>1.4159790000000001E-5</c:v>
                </c:pt>
                <c:pt idx="110">
                  <c:v>1.4217139999999999E-5</c:v>
                </c:pt>
                <c:pt idx="111">
                  <c:v>1.427408E-5</c:v>
                </c:pt>
                <c:pt idx="112">
                  <c:v>1.433058E-5</c:v>
                </c:pt>
                <c:pt idx="113">
                  <c:v>1.438666E-5</c:v>
                </c:pt>
                <c:pt idx="114">
                  <c:v>1.4442329999999999E-5</c:v>
                </c:pt>
                <c:pt idx="115">
                  <c:v>1.449756E-5</c:v>
                </c:pt>
                <c:pt idx="116">
                  <c:v>1.45524E-5</c:v>
                </c:pt>
                <c:pt idx="117">
                  <c:v>1.460687E-5</c:v>
                </c:pt>
                <c:pt idx="118">
                  <c:v>1.466094E-5</c:v>
                </c:pt>
                <c:pt idx="119">
                  <c:v>1.4714640000000001E-5</c:v>
                </c:pt>
                <c:pt idx="120">
                  <c:v>1.4767969999999999E-5</c:v>
                </c:pt>
                <c:pt idx="121">
                  <c:v>1.4820929999999999E-5</c:v>
                </c:pt>
                <c:pt idx="122">
                  <c:v>1.4873500000000001E-5</c:v>
                </c:pt>
                <c:pt idx="123">
                  <c:v>1.492575E-5</c:v>
                </c:pt>
                <c:pt idx="124">
                  <c:v>1.4977609999999999E-5</c:v>
                </c:pt>
                <c:pt idx="125">
                  <c:v>1.502917E-5</c:v>
                </c:pt>
                <c:pt idx="126">
                  <c:v>1.508037E-5</c:v>
                </c:pt>
                <c:pt idx="127">
                  <c:v>1.513125E-5</c:v>
                </c:pt>
                <c:pt idx="128">
                  <c:v>1.5181799999999999E-5</c:v>
                </c:pt>
                <c:pt idx="129">
                  <c:v>1.5232020000000001E-5</c:v>
                </c:pt>
                <c:pt idx="130">
                  <c:v>1.52819E-5</c:v>
                </c:pt>
                <c:pt idx="131">
                  <c:v>1.533149E-5</c:v>
                </c:pt>
                <c:pt idx="132">
                  <c:v>1.5380760000000001E-5</c:v>
                </c:pt>
                <c:pt idx="133">
                  <c:v>1.542972E-5</c:v>
                </c:pt>
                <c:pt idx="134">
                  <c:v>1.5478379999999999E-5</c:v>
                </c:pt>
                <c:pt idx="135">
                  <c:v>1.5526749999999998E-5</c:v>
                </c:pt>
                <c:pt idx="136">
                  <c:v>1.5574849999999999E-5</c:v>
                </c:pt>
                <c:pt idx="137">
                  <c:v>1.562267E-5</c:v>
                </c:pt>
                <c:pt idx="138">
                  <c:v>1.567019E-5</c:v>
                </c:pt>
                <c:pt idx="139">
                  <c:v>1.5717439999999999E-5</c:v>
                </c:pt>
                <c:pt idx="140">
                  <c:v>1.5764409999999998E-5</c:v>
                </c:pt>
                <c:pt idx="141">
                  <c:v>1.5811130000000001E-5</c:v>
                </c:pt>
                <c:pt idx="142">
                  <c:v>1.5857540000000001E-5</c:v>
                </c:pt>
                <c:pt idx="143">
                  <c:v>1.590373E-5</c:v>
                </c:pt>
                <c:pt idx="144">
                  <c:v>1.594964E-5</c:v>
                </c:pt>
                <c:pt idx="145">
                  <c:v>1.5995299999999999E-5</c:v>
                </c:pt>
                <c:pt idx="146">
                  <c:v>1.6040710000000001E-5</c:v>
                </c:pt>
                <c:pt idx="147">
                  <c:v>1.6085869999999999E-5</c:v>
                </c:pt>
                <c:pt idx="148">
                  <c:v>1.6130759999999999E-5</c:v>
                </c:pt>
                <c:pt idx="149">
                  <c:v>1.6175450000000001E-5</c:v>
                </c:pt>
                <c:pt idx="150">
                  <c:v>1.6219870000000002E-5</c:v>
                </c:pt>
                <c:pt idx="151">
                  <c:v>1.6264080000000001E-5</c:v>
                </c:pt>
                <c:pt idx="152">
                  <c:v>1.6308050000000001E-5</c:v>
                </c:pt>
                <c:pt idx="153">
                  <c:v>1.635178E-5</c:v>
                </c:pt>
                <c:pt idx="154">
                  <c:v>1.639527E-5</c:v>
                </c:pt>
                <c:pt idx="155">
                  <c:v>1.6438549999999999E-5</c:v>
                </c:pt>
                <c:pt idx="156">
                  <c:v>1.648162E-5</c:v>
                </c:pt>
                <c:pt idx="157">
                  <c:v>1.6524460000000001E-5</c:v>
                </c:pt>
                <c:pt idx="158">
                  <c:v>1.6567080000000001E-5</c:v>
                </c:pt>
                <c:pt idx="159">
                  <c:v>1.6609500000000001E-5</c:v>
                </c:pt>
                <c:pt idx="160">
                  <c:v>1.6651709999999999E-5</c:v>
                </c:pt>
                <c:pt idx="161">
                  <c:v>1.6693689999999998E-5</c:v>
                </c:pt>
                <c:pt idx="162">
                  <c:v>1.6735480000000001E-5</c:v>
                </c:pt>
                <c:pt idx="163">
                  <c:v>1.677706E-5</c:v>
                </c:pt>
                <c:pt idx="164">
                  <c:v>1.6818440000000001E-5</c:v>
                </c:pt>
                <c:pt idx="165">
                  <c:v>1.6859619999999998E-5</c:v>
                </c:pt>
                <c:pt idx="166">
                  <c:v>1.6900599999999999E-5</c:v>
                </c:pt>
                <c:pt idx="167">
                  <c:v>1.6941379999999999E-5</c:v>
                </c:pt>
                <c:pt idx="168">
                  <c:v>1.698198E-5</c:v>
                </c:pt>
                <c:pt idx="169">
                  <c:v>1.7022390000000001E-5</c:v>
                </c:pt>
                <c:pt idx="170">
                  <c:v>1.7062600000000002E-5</c:v>
                </c:pt>
                <c:pt idx="171">
                  <c:v>1.7102650000000001E-5</c:v>
                </c:pt>
                <c:pt idx="172">
                  <c:v>1.714249E-5</c:v>
                </c:pt>
                <c:pt idx="173">
                  <c:v>1.7182149999999999E-5</c:v>
                </c:pt>
                <c:pt idx="174">
                  <c:v>1.7221640000000001E-5</c:v>
                </c:pt>
                <c:pt idx="175">
                  <c:v>1.726096E-5</c:v>
                </c:pt>
                <c:pt idx="176">
                  <c:v>1.7300079999999999E-5</c:v>
                </c:pt>
                <c:pt idx="177">
                  <c:v>1.7339040000000001E-5</c:v>
                </c:pt>
                <c:pt idx="178">
                  <c:v>1.737783E-5</c:v>
                </c:pt>
                <c:pt idx="179">
                  <c:v>1.7416450000000002E-5</c:v>
                </c:pt>
                <c:pt idx="180">
                  <c:v>1.7454900000000001E-5</c:v>
                </c:pt>
                <c:pt idx="181">
                  <c:v>1.7493179999999999E-5</c:v>
                </c:pt>
                <c:pt idx="182">
                  <c:v>1.7531299999999999E-5</c:v>
                </c:pt>
                <c:pt idx="183">
                  <c:v>1.7569250000000001E-5</c:v>
                </c:pt>
                <c:pt idx="184">
                  <c:v>1.7607049999999999E-5</c:v>
                </c:pt>
                <c:pt idx="185">
                  <c:v>1.7644669999999999E-5</c:v>
                </c:pt>
                <c:pt idx="186">
                  <c:v>1.7682140000000001E-5</c:v>
                </c:pt>
                <c:pt idx="187">
                  <c:v>1.7719459999999999E-5</c:v>
                </c:pt>
                <c:pt idx="188">
                  <c:v>1.7756630000000001E-5</c:v>
                </c:pt>
                <c:pt idx="189">
                  <c:v>1.7793630000000001E-5</c:v>
                </c:pt>
                <c:pt idx="190">
                  <c:v>1.783048E-5</c:v>
                </c:pt>
                <c:pt idx="191">
                  <c:v>1.786719E-5</c:v>
                </c:pt>
                <c:pt idx="192">
                  <c:v>1.7903739999999999E-5</c:v>
                </c:pt>
                <c:pt idx="193">
                  <c:v>1.7940150000000001E-5</c:v>
                </c:pt>
                <c:pt idx="194">
                  <c:v>1.797641E-5</c:v>
                </c:pt>
                <c:pt idx="195">
                  <c:v>1.8012519999999999E-5</c:v>
                </c:pt>
                <c:pt idx="196">
                  <c:v>1.8048490000000001E-5</c:v>
                </c:pt>
                <c:pt idx="197">
                  <c:v>1.808432E-5</c:v>
                </c:pt>
                <c:pt idx="198">
                  <c:v>1.812001E-5</c:v>
                </c:pt>
                <c:pt idx="199">
                  <c:v>1.815556E-5</c:v>
                </c:pt>
                <c:pt idx="200">
                  <c:v>1.8190980000000001E-5</c:v>
                </c:pt>
                <c:pt idx="201">
                  <c:v>1.8226249999999999E-5</c:v>
                </c:pt>
                <c:pt idx="202">
                  <c:v>1.826139E-5</c:v>
                </c:pt>
                <c:pt idx="203">
                  <c:v>1.8296389999999999E-5</c:v>
                </c:pt>
                <c:pt idx="204">
                  <c:v>1.8331259999999999E-5</c:v>
                </c:pt>
                <c:pt idx="205">
                  <c:v>1.8366E-5</c:v>
                </c:pt>
                <c:pt idx="206">
                  <c:v>1.8400600000000001E-5</c:v>
                </c:pt>
                <c:pt idx="207">
                  <c:v>1.8435080000000001E-5</c:v>
                </c:pt>
                <c:pt idx="208">
                  <c:v>1.8469420000000001E-5</c:v>
                </c:pt>
                <c:pt idx="209">
                  <c:v>1.850365E-5</c:v>
                </c:pt>
                <c:pt idx="210">
                  <c:v>1.853774E-5</c:v>
                </c:pt>
                <c:pt idx="211">
                  <c:v>1.85717E-5</c:v>
                </c:pt>
                <c:pt idx="212">
                  <c:v>1.8605560000000001E-5</c:v>
                </c:pt>
                <c:pt idx="213">
                  <c:v>1.8639280000000002E-5</c:v>
                </c:pt>
                <c:pt idx="214">
                  <c:v>1.8672880000000001E-5</c:v>
                </c:pt>
                <c:pt idx="215">
                  <c:v>1.8706360000000002E-5</c:v>
                </c:pt>
                <c:pt idx="216">
                  <c:v>1.8739720000000001E-5</c:v>
                </c:pt>
                <c:pt idx="217">
                  <c:v>1.8772959999999999E-5</c:v>
                </c:pt>
                <c:pt idx="218">
                  <c:v>1.8806089999999999E-5</c:v>
                </c:pt>
                <c:pt idx="219">
                  <c:v>1.883909E-5</c:v>
                </c:pt>
                <c:pt idx="220">
                  <c:v>1.8871990000000001E-5</c:v>
                </c:pt>
                <c:pt idx="221">
                  <c:v>1.890477E-5</c:v>
                </c:pt>
                <c:pt idx="222">
                  <c:v>1.8937430000000001E-5</c:v>
                </c:pt>
                <c:pt idx="223">
                  <c:v>1.8969980000000002E-5</c:v>
                </c:pt>
                <c:pt idx="224">
                  <c:v>1.9002430000000002E-5</c:v>
                </c:pt>
                <c:pt idx="225">
                  <c:v>1.9034749999999999E-5</c:v>
                </c:pt>
                <c:pt idx="226">
                  <c:v>1.9066959999999999E-5</c:v>
                </c:pt>
                <c:pt idx="227">
                  <c:v>1.9099069999999999E-5</c:v>
                </c:pt>
                <c:pt idx="228">
                  <c:v>1.9131079999999999E-5</c:v>
                </c:pt>
                <c:pt idx="229">
                  <c:v>1.916296E-5</c:v>
                </c:pt>
                <c:pt idx="230">
                  <c:v>1.919474E-5</c:v>
                </c:pt>
                <c:pt idx="231">
                  <c:v>1.9226420000000001E-5</c:v>
                </c:pt>
                <c:pt idx="232">
                  <c:v>1.925798E-5</c:v>
                </c:pt>
                <c:pt idx="233">
                  <c:v>1.9289440000000001E-5</c:v>
                </c:pt>
                <c:pt idx="234">
                  <c:v>1.932081E-5</c:v>
                </c:pt>
                <c:pt idx="235">
                  <c:v>1.9352079999999999E-5</c:v>
                </c:pt>
                <c:pt idx="236">
                  <c:v>1.938324E-5</c:v>
                </c:pt>
                <c:pt idx="237">
                  <c:v>1.9414300000000001E-5</c:v>
                </c:pt>
                <c:pt idx="238">
                  <c:v>1.9445259999999999E-5</c:v>
                </c:pt>
                <c:pt idx="239">
                  <c:v>1.9476119999999999E-5</c:v>
                </c:pt>
                <c:pt idx="240">
                  <c:v>1.9506890000000001E-5</c:v>
                </c:pt>
                <c:pt idx="241">
                  <c:v>1.9537560000000001E-5</c:v>
                </c:pt>
                <c:pt idx="242">
                  <c:v>1.9568129999999999E-5</c:v>
                </c:pt>
                <c:pt idx="243">
                  <c:v>1.9598599999999999E-5</c:v>
                </c:pt>
                <c:pt idx="244">
                  <c:v>1.9628959999999998E-5</c:v>
                </c:pt>
                <c:pt idx="245">
                  <c:v>1.9659239999999999E-5</c:v>
                </c:pt>
                <c:pt idx="246">
                  <c:v>1.968942E-5</c:v>
                </c:pt>
                <c:pt idx="247">
                  <c:v>1.9719510000000001E-5</c:v>
                </c:pt>
                <c:pt idx="248">
                  <c:v>1.9749500000000001E-5</c:v>
                </c:pt>
                <c:pt idx="249">
                  <c:v>1.977941E-5</c:v>
                </c:pt>
                <c:pt idx="250">
                  <c:v>1.9809220000000001E-5</c:v>
                </c:pt>
              </c:numCache>
            </c:numRef>
          </c:yVal>
          <c:smooth val="1"/>
          <c:extLst>
            <c:ext xmlns:c16="http://schemas.microsoft.com/office/drawing/2014/chart" uri="{C3380CC4-5D6E-409C-BE32-E72D297353CC}">
              <c16:uniqueId val="{0000000E-4D4C-4B1C-89A4-3D3AFACA9F2D}"/>
            </c:ext>
          </c:extLst>
        </c:ser>
        <c:ser>
          <c:idx val="15"/>
          <c:order val="15"/>
          <c:tx>
            <c:strRef>
              <c:f>marine01!$T$1</c:f>
              <c:strCache>
                <c:ptCount val="1"/>
                <c:pt idx="0">
                  <c:v>Dp(6.85322E-08) </c:v>
                </c:pt>
              </c:strCache>
            </c:strRef>
          </c:tx>
          <c:spPr>
            <a:ln w="12700">
              <a:solidFill>
                <a:srgbClr val="FFCC99"/>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marine01!$T$2:$T$252</c:f>
              <c:numCache>
                <c:formatCode>0.00E+00</c:formatCode>
                <c:ptCount val="251"/>
                <c:pt idx="0">
                  <c:v>1.2418690000000001E-7</c:v>
                </c:pt>
                <c:pt idx="1">
                  <c:v>1.5395589999999999E-7</c:v>
                </c:pt>
                <c:pt idx="2">
                  <c:v>1.5654519999999999E-7</c:v>
                </c:pt>
                <c:pt idx="3">
                  <c:v>1.587826E-7</c:v>
                </c:pt>
                <c:pt idx="4">
                  <c:v>1.612019E-7</c:v>
                </c:pt>
                <c:pt idx="5">
                  <c:v>1.6380789999999999E-7</c:v>
                </c:pt>
                <c:pt idx="6">
                  <c:v>1.6662579999999999E-7</c:v>
                </c:pt>
                <c:pt idx="7">
                  <c:v>1.6968660000000001E-7</c:v>
                </c:pt>
                <c:pt idx="8">
                  <c:v>1.7302849999999999E-7</c:v>
                </c:pt>
                <c:pt idx="9">
                  <c:v>1.7669970000000001E-7</c:v>
                </c:pt>
                <c:pt idx="10">
                  <c:v>1.807612E-7</c:v>
                </c:pt>
                <c:pt idx="11">
                  <c:v>1.852919E-7</c:v>
                </c:pt>
                <c:pt idx="12">
                  <c:v>1.9039600000000001E-7</c:v>
                </c:pt>
                <c:pt idx="13">
                  <c:v>1.9621559999999999E-7</c:v>
                </c:pt>
                <c:pt idx="14">
                  <c:v>2.0294960000000001E-7</c:v>
                </c:pt>
                <c:pt idx="15">
                  <c:v>2.1088860000000001E-7</c:v>
                </c:pt>
                <c:pt idx="16">
                  <c:v>2.2048109999999999E-7</c:v>
                </c:pt>
                <c:pt idx="17">
                  <c:v>2.324628E-7</c:v>
                </c:pt>
                <c:pt idx="18">
                  <c:v>2.481629E-7</c:v>
                </c:pt>
                <c:pt idx="19">
                  <c:v>2.7031500000000002E-7</c:v>
                </c:pt>
                <c:pt idx="20">
                  <c:v>3.0607920000000001E-7</c:v>
                </c:pt>
                <c:pt idx="21">
                  <c:v>3.815753E-7</c:v>
                </c:pt>
                <c:pt idx="22">
                  <c:v>6.5589509999999995E-7</c:v>
                </c:pt>
                <c:pt idx="23">
                  <c:v>1.471421E-6</c:v>
                </c:pt>
                <c:pt idx="24">
                  <c:v>2.5188159999999999E-6</c:v>
                </c:pt>
                <c:pt idx="25">
                  <c:v>3.472637E-6</c:v>
                </c:pt>
                <c:pt idx="26">
                  <c:v>4.2593890000000002E-6</c:v>
                </c:pt>
                <c:pt idx="27">
                  <c:v>4.8874540000000002E-6</c:v>
                </c:pt>
                <c:pt idx="28">
                  <c:v>5.3891160000000002E-6</c:v>
                </c:pt>
                <c:pt idx="29">
                  <c:v>5.7983449999999998E-6</c:v>
                </c:pt>
                <c:pt idx="30">
                  <c:v>6.1423240000000003E-6</c:v>
                </c:pt>
                <c:pt idx="31">
                  <c:v>6.440845E-6</c:v>
                </c:pt>
                <c:pt idx="32">
                  <c:v>6.7073589999999999E-6</c:v>
                </c:pt>
                <c:pt idx="33">
                  <c:v>6.950462E-6</c:v>
                </c:pt>
                <c:pt idx="34">
                  <c:v>7.1757139999999997E-6</c:v>
                </c:pt>
                <c:pt idx="35">
                  <c:v>7.3867909999999997E-6</c:v>
                </c:pt>
                <c:pt idx="36">
                  <c:v>7.5861750000000003E-6</c:v>
                </c:pt>
                <c:pt idx="37">
                  <c:v>7.7756220000000008E-6</c:v>
                </c:pt>
                <c:pt idx="38">
                  <c:v>7.9564519999999995E-6</c:v>
                </c:pt>
                <c:pt idx="39">
                  <c:v>8.1296609999999994E-6</c:v>
                </c:pt>
                <c:pt idx="40">
                  <c:v>8.2960559999999997E-6</c:v>
                </c:pt>
                <c:pt idx="41">
                  <c:v>8.4562679999999998E-6</c:v>
                </c:pt>
                <c:pt idx="42">
                  <c:v>8.6109379999999998E-6</c:v>
                </c:pt>
                <c:pt idx="43">
                  <c:v>8.7605030000000001E-6</c:v>
                </c:pt>
                <c:pt idx="44">
                  <c:v>8.905374E-6</c:v>
                </c:pt>
                <c:pt idx="45">
                  <c:v>9.0459159999999997E-6</c:v>
                </c:pt>
                <c:pt idx="46">
                  <c:v>9.1824420000000003E-6</c:v>
                </c:pt>
                <c:pt idx="47">
                  <c:v>9.3152339999999999E-6</c:v>
                </c:pt>
                <c:pt idx="48">
                  <c:v>9.4445049999999995E-6</c:v>
                </c:pt>
                <c:pt idx="49">
                  <c:v>9.5705040000000002E-6</c:v>
                </c:pt>
                <c:pt idx="50">
                  <c:v>9.693452E-6</c:v>
                </c:pt>
                <c:pt idx="51">
                  <c:v>9.8135100000000008E-6</c:v>
                </c:pt>
                <c:pt idx="52">
                  <c:v>9.9308940000000003E-6</c:v>
                </c:pt>
                <c:pt idx="53">
                  <c:v>1.004568E-5</c:v>
                </c:pt>
                <c:pt idx="54">
                  <c:v>1.015807E-5</c:v>
                </c:pt>
                <c:pt idx="55">
                  <c:v>1.026813E-5</c:v>
                </c:pt>
                <c:pt idx="56">
                  <c:v>1.037602E-5</c:v>
                </c:pt>
                <c:pt idx="57">
                  <c:v>1.048185E-5</c:v>
                </c:pt>
                <c:pt idx="58">
                  <c:v>1.0585629999999999E-5</c:v>
                </c:pt>
                <c:pt idx="59">
                  <c:v>1.0687529999999999E-5</c:v>
                </c:pt>
                <c:pt idx="60">
                  <c:v>1.0787660000000001E-5</c:v>
                </c:pt>
                <c:pt idx="61">
                  <c:v>1.0886029999999999E-5</c:v>
                </c:pt>
                <c:pt idx="62">
                  <c:v>1.0982749999999999E-5</c:v>
                </c:pt>
                <c:pt idx="63">
                  <c:v>1.1077849999999999E-5</c:v>
                </c:pt>
                <c:pt idx="64">
                  <c:v>1.117145E-5</c:v>
                </c:pt>
                <c:pt idx="65">
                  <c:v>1.1263560000000001E-5</c:v>
                </c:pt>
                <c:pt idx="66">
                  <c:v>1.135427E-5</c:v>
                </c:pt>
                <c:pt idx="67">
                  <c:v>1.1443589999999999E-5</c:v>
                </c:pt>
                <c:pt idx="68">
                  <c:v>1.1531610000000001E-5</c:v>
                </c:pt>
                <c:pt idx="69">
                  <c:v>1.1618380000000001E-5</c:v>
                </c:pt>
                <c:pt idx="70">
                  <c:v>1.1703939999999999E-5</c:v>
                </c:pt>
                <c:pt idx="71">
                  <c:v>1.178832E-5</c:v>
                </c:pt>
                <c:pt idx="72">
                  <c:v>1.1871560000000001E-5</c:v>
                </c:pt>
                <c:pt idx="73">
                  <c:v>1.195369E-5</c:v>
                </c:pt>
                <c:pt idx="74">
                  <c:v>1.203474E-5</c:v>
                </c:pt>
                <c:pt idx="75">
                  <c:v>1.2114769999999999E-5</c:v>
                </c:pt>
                <c:pt idx="76">
                  <c:v>1.21938E-5</c:v>
                </c:pt>
                <c:pt idx="77">
                  <c:v>1.227188E-5</c:v>
                </c:pt>
                <c:pt idx="78">
                  <c:v>1.2348990000000001E-5</c:v>
                </c:pt>
                <c:pt idx="79">
                  <c:v>1.242521E-5</c:v>
                </c:pt>
                <c:pt idx="80">
                  <c:v>1.250055E-5</c:v>
                </c:pt>
                <c:pt idx="81">
                  <c:v>1.257501E-5</c:v>
                </c:pt>
                <c:pt idx="82">
                  <c:v>1.2648669999999999E-5</c:v>
                </c:pt>
                <c:pt idx="83">
                  <c:v>1.2721510000000001E-5</c:v>
                </c:pt>
                <c:pt idx="84">
                  <c:v>1.279354E-5</c:v>
                </c:pt>
                <c:pt idx="85">
                  <c:v>1.286481E-5</c:v>
                </c:pt>
                <c:pt idx="86">
                  <c:v>1.293533E-5</c:v>
                </c:pt>
                <c:pt idx="87">
                  <c:v>1.30051E-5</c:v>
                </c:pt>
                <c:pt idx="88">
                  <c:v>1.307416E-5</c:v>
                </c:pt>
                <c:pt idx="89">
                  <c:v>1.314253E-5</c:v>
                </c:pt>
                <c:pt idx="90">
                  <c:v>1.321023E-5</c:v>
                </c:pt>
                <c:pt idx="91">
                  <c:v>1.327726E-5</c:v>
                </c:pt>
                <c:pt idx="92">
                  <c:v>1.3343650000000001E-5</c:v>
                </c:pt>
                <c:pt idx="93">
                  <c:v>1.340939E-5</c:v>
                </c:pt>
                <c:pt idx="94">
                  <c:v>1.3474519999999999E-5</c:v>
                </c:pt>
                <c:pt idx="95">
                  <c:v>1.3539030000000001E-5</c:v>
                </c:pt>
                <c:pt idx="96">
                  <c:v>1.360297E-5</c:v>
                </c:pt>
                <c:pt idx="97">
                  <c:v>1.3666339999999999E-5</c:v>
                </c:pt>
                <c:pt idx="98">
                  <c:v>1.372912E-5</c:v>
                </c:pt>
                <c:pt idx="99">
                  <c:v>1.379138E-5</c:v>
                </c:pt>
                <c:pt idx="100">
                  <c:v>1.385306E-5</c:v>
                </c:pt>
                <c:pt idx="101">
                  <c:v>1.391425E-5</c:v>
                </c:pt>
                <c:pt idx="102">
                  <c:v>1.3974900000000001E-5</c:v>
                </c:pt>
                <c:pt idx="103">
                  <c:v>1.4035059999999999E-5</c:v>
                </c:pt>
                <c:pt idx="104">
                  <c:v>1.409472E-5</c:v>
                </c:pt>
                <c:pt idx="105">
                  <c:v>1.41539E-5</c:v>
                </c:pt>
                <c:pt idx="106">
                  <c:v>1.421258E-5</c:v>
                </c:pt>
                <c:pt idx="107">
                  <c:v>1.427081E-5</c:v>
                </c:pt>
                <c:pt idx="108">
                  <c:v>1.4328609999999999E-5</c:v>
                </c:pt>
                <c:pt idx="109">
                  <c:v>1.438591E-5</c:v>
                </c:pt>
                <c:pt idx="110">
                  <c:v>1.4442760000000001E-5</c:v>
                </c:pt>
                <c:pt idx="111">
                  <c:v>1.4499210000000001E-5</c:v>
                </c:pt>
                <c:pt idx="112">
                  <c:v>1.455521E-5</c:v>
                </c:pt>
                <c:pt idx="113">
                  <c:v>1.461082E-5</c:v>
                </c:pt>
                <c:pt idx="114">
                  <c:v>1.4666010000000001E-5</c:v>
                </c:pt>
                <c:pt idx="115">
                  <c:v>1.472078E-5</c:v>
                </c:pt>
                <c:pt idx="116">
                  <c:v>1.477515E-5</c:v>
                </c:pt>
                <c:pt idx="117">
                  <c:v>1.4829160000000001E-5</c:v>
                </c:pt>
                <c:pt idx="118">
                  <c:v>1.4882779999999999E-5</c:v>
                </c:pt>
                <c:pt idx="119">
                  <c:v>1.4936029999999999E-5</c:v>
                </c:pt>
                <c:pt idx="120">
                  <c:v>1.4988919999999999E-5</c:v>
                </c:pt>
                <c:pt idx="121">
                  <c:v>1.5041440000000001E-5</c:v>
                </c:pt>
                <c:pt idx="122">
                  <c:v>1.5093579999999999E-5</c:v>
                </c:pt>
                <c:pt idx="123">
                  <c:v>1.5145400000000001E-5</c:v>
                </c:pt>
                <c:pt idx="124">
                  <c:v>1.5196839999999999E-5</c:v>
                </c:pt>
                <c:pt idx="125">
                  <c:v>1.5247980000000001E-5</c:v>
                </c:pt>
                <c:pt idx="126">
                  <c:v>1.5298770000000001E-5</c:v>
                </c:pt>
                <c:pt idx="127">
                  <c:v>1.5349240000000001E-5</c:v>
                </c:pt>
                <c:pt idx="128">
                  <c:v>1.539939E-5</c:v>
                </c:pt>
                <c:pt idx="129">
                  <c:v>1.5449209999999998E-5</c:v>
                </c:pt>
                <c:pt idx="130">
                  <c:v>1.5498690000000001E-5</c:v>
                </c:pt>
                <c:pt idx="131">
                  <c:v>1.554789E-5</c:v>
                </c:pt>
                <c:pt idx="132">
                  <c:v>1.5596780000000001E-5</c:v>
                </c:pt>
                <c:pt idx="133">
                  <c:v>1.5645350000000001E-5</c:v>
                </c:pt>
                <c:pt idx="134">
                  <c:v>1.569363E-5</c:v>
                </c:pt>
                <c:pt idx="135">
                  <c:v>1.5741630000000001E-5</c:v>
                </c:pt>
                <c:pt idx="136">
                  <c:v>1.5789350000000002E-5</c:v>
                </c:pt>
                <c:pt idx="137">
                  <c:v>1.5836810000000001E-5</c:v>
                </c:pt>
                <c:pt idx="138">
                  <c:v>1.588397E-5</c:v>
                </c:pt>
                <c:pt idx="139">
                  <c:v>1.5930860000000001E-5</c:v>
                </c:pt>
                <c:pt idx="140">
                  <c:v>1.5977469999999999E-5</c:v>
                </c:pt>
                <c:pt idx="141">
                  <c:v>1.6023829999999999E-5</c:v>
                </c:pt>
                <c:pt idx="142">
                  <c:v>1.60699E-5</c:v>
                </c:pt>
                <c:pt idx="143">
                  <c:v>1.6115740000000002E-5</c:v>
                </c:pt>
                <c:pt idx="144">
                  <c:v>1.6161310000000001E-5</c:v>
                </c:pt>
                <c:pt idx="145">
                  <c:v>1.620663E-5</c:v>
                </c:pt>
                <c:pt idx="146">
                  <c:v>1.6251699999999999E-5</c:v>
                </c:pt>
                <c:pt idx="147">
                  <c:v>1.629652E-5</c:v>
                </c:pt>
                <c:pt idx="148">
                  <c:v>1.6341090000000001E-5</c:v>
                </c:pt>
                <c:pt idx="149">
                  <c:v>1.638544E-5</c:v>
                </c:pt>
                <c:pt idx="150">
                  <c:v>1.6429539999999999E-5</c:v>
                </c:pt>
                <c:pt idx="151">
                  <c:v>1.6473429999999999E-5</c:v>
                </c:pt>
                <c:pt idx="152">
                  <c:v>1.651708E-5</c:v>
                </c:pt>
                <c:pt idx="153">
                  <c:v>1.6560490000000001E-5</c:v>
                </c:pt>
                <c:pt idx="154">
                  <c:v>1.660367E-5</c:v>
                </c:pt>
                <c:pt idx="155">
                  <c:v>1.664664E-5</c:v>
                </c:pt>
                <c:pt idx="156">
                  <c:v>1.66894E-5</c:v>
                </c:pt>
                <c:pt idx="157">
                  <c:v>1.6731940000000001E-5</c:v>
                </c:pt>
                <c:pt idx="158">
                  <c:v>1.677425E-5</c:v>
                </c:pt>
                <c:pt idx="159">
                  <c:v>1.6816369999999998E-5</c:v>
                </c:pt>
                <c:pt idx="160">
                  <c:v>1.6858279999999999E-5</c:v>
                </c:pt>
                <c:pt idx="161">
                  <c:v>1.6899969999999999E-5</c:v>
                </c:pt>
                <c:pt idx="162">
                  <c:v>1.6941460000000001E-5</c:v>
                </c:pt>
                <c:pt idx="163">
                  <c:v>1.698276E-5</c:v>
                </c:pt>
                <c:pt idx="164">
                  <c:v>1.7023850000000001E-5</c:v>
                </c:pt>
                <c:pt idx="165">
                  <c:v>1.7064739999999999E-5</c:v>
                </c:pt>
                <c:pt idx="166">
                  <c:v>1.710544E-5</c:v>
                </c:pt>
                <c:pt idx="167">
                  <c:v>1.714593E-5</c:v>
                </c:pt>
                <c:pt idx="168">
                  <c:v>1.7186259999999999E-5</c:v>
                </c:pt>
                <c:pt idx="169">
                  <c:v>1.7226390000000001E-5</c:v>
                </c:pt>
                <c:pt idx="170">
                  <c:v>1.726633E-5</c:v>
                </c:pt>
                <c:pt idx="171">
                  <c:v>1.73061E-5</c:v>
                </c:pt>
                <c:pt idx="172">
                  <c:v>1.7345680000000001E-5</c:v>
                </c:pt>
                <c:pt idx="173">
                  <c:v>1.7385069999999999E-5</c:v>
                </c:pt>
                <c:pt idx="174">
                  <c:v>1.7424290000000001E-5</c:v>
                </c:pt>
                <c:pt idx="175">
                  <c:v>1.7463339999999999E-5</c:v>
                </c:pt>
                <c:pt idx="176">
                  <c:v>1.7502210000000001E-5</c:v>
                </c:pt>
                <c:pt idx="177">
                  <c:v>1.7540910000000001E-5</c:v>
                </c:pt>
                <c:pt idx="178">
                  <c:v>1.7579429999999998E-5</c:v>
                </c:pt>
                <c:pt idx="179">
                  <c:v>1.7617799999999999E-5</c:v>
                </c:pt>
                <c:pt idx="180">
                  <c:v>1.7655999999999998E-5</c:v>
                </c:pt>
                <c:pt idx="181">
                  <c:v>1.7694019999999998E-5</c:v>
                </c:pt>
                <c:pt idx="182">
                  <c:v>1.7731899999999999E-5</c:v>
                </c:pt>
                <c:pt idx="183">
                  <c:v>1.77696E-5</c:v>
                </c:pt>
                <c:pt idx="184">
                  <c:v>1.780714E-5</c:v>
                </c:pt>
                <c:pt idx="185">
                  <c:v>1.784453E-5</c:v>
                </c:pt>
                <c:pt idx="186">
                  <c:v>1.7881749999999999E-5</c:v>
                </c:pt>
                <c:pt idx="187">
                  <c:v>1.7918830000000001E-5</c:v>
                </c:pt>
                <c:pt idx="188">
                  <c:v>1.7955750000000002E-5</c:v>
                </c:pt>
                <c:pt idx="189">
                  <c:v>1.7992519999999999E-5</c:v>
                </c:pt>
                <c:pt idx="190">
                  <c:v>1.8029139999999999E-5</c:v>
                </c:pt>
                <c:pt idx="191">
                  <c:v>1.8065609999999999E-5</c:v>
                </c:pt>
                <c:pt idx="192">
                  <c:v>1.8101920000000002E-5</c:v>
                </c:pt>
                <c:pt idx="193">
                  <c:v>1.8138109999999999E-5</c:v>
                </c:pt>
                <c:pt idx="194">
                  <c:v>1.8174130000000001E-5</c:v>
                </c:pt>
                <c:pt idx="195">
                  <c:v>1.8210020000000002E-5</c:v>
                </c:pt>
                <c:pt idx="196">
                  <c:v>1.8245750000000001E-5</c:v>
                </c:pt>
                <c:pt idx="197">
                  <c:v>1.8281360000000001E-5</c:v>
                </c:pt>
                <c:pt idx="198">
                  <c:v>1.8316819999999999E-5</c:v>
                </c:pt>
                <c:pt idx="199">
                  <c:v>1.8352160000000001E-5</c:v>
                </c:pt>
                <c:pt idx="200">
                  <c:v>1.8387349999999999E-5</c:v>
                </c:pt>
                <c:pt idx="201">
                  <c:v>1.8422399999999998E-5</c:v>
                </c:pt>
                <c:pt idx="202">
                  <c:v>1.8457319999999998E-5</c:v>
                </c:pt>
                <c:pt idx="203">
                  <c:v>1.8492109999999999E-5</c:v>
                </c:pt>
                <c:pt idx="204">
                  <c:v>1.8526760000000001E-5</c:v>
                </c:pt>
                <c:pt idx="205">
                  <c:v>1.8561290000000001E-5</c:v>
                </c:pt>
                <c:pt idx="206">
                  <c:v>1.8595680000000001E-5</c:v>
                </c:pt>
                <c:pt idx="207">
                  <c:v>1.8629949999999999E-5</c:v>
                </c:pt>
                <c:pt idx="208">
                  <c:v>1.8664079999999998E-5</c:v>
                </c:pt>
                <c:pt idx="209">
                  <c:v>1.8698089999999999E-5</c:v>
                </c:pt>
                <c:pt idx="210">
                  <c:v>1.8731980000000002E-5</c:v>
                </c:pt>
                <c:pt idx="211">
                  <c:v>1.8765739999999998E-5</c:v>
                </c:pt>
                <c:pt idx="212">
                  <c:v>1.879938E-5</c:v>
                </c:pt>
                <c:pt idx="213">
                  <c:v>1.8832900000000001E-5</c:v>
                </c:pt>
                <c:pt idx="214">
                  <c:v>1.8866299999999999E-5</c:v>
                </c:pt>
                <c:pt idx="215">
                  <c:v>1.889958E-5</c:v>
                </c:pt>
                <c:pt idx="216">
                  <c:v>1.8932739999999999E-5</c:v>
                </c:pt>
                <c:pt idx="217">
                  <c:v>1.8965779999999999E-5</c:v>
                </c:pt>
                <c:pt idx="218">
                  <c:v>1.8998709999999999E-5</c:v>
                </c:pt>
                <c:pt idx="219">
                  <c:v>1.903152E-5</c:v>
                </c:pt>
                <c:pt idx="220">
                  <c:v>1.9064220000000001E-5</c:v>
                </c:pt>
                <c:pt idx="221">
                  <c:v>1.9096810000000001E-5</c:v>
                </c:pt>
                <c:pt idx="222">
                  <c:v>1.9129279999999999E-5</c:v>
                </c:pt>
                <c:pt idx="223">
                  <c:v>1.9161639999999999E-5</c:v>
                </c:pt>
                <c:pt idx="224">
                  <c:v>1.9193889999999999E-5</c:v>
                </c:pt>
                <c:pt idx="225">
                  <c:v>1.9226030000000001E-5</c:v>
                </c:pt>
                <c:pt idx="226">
                  <c:v>1.9258050000000001E-5</c:v>
                </c:pt>
                <c:pt idx="227">
                  <c:v>1.9289970000000001E-5</c:v>
                </c:pt>
                <c:pt idx="228">
                  <c:v>1.9321790000000001E-5</c:v>
                </c:pt>
                <c:pt idx="229">
                  <c:v>1.935349E-5</c:v>
                </c:pt>
                <c:pt idx="230">
                  <c:v>1.938508E-5</c:v>
                </c:pt>
                <c:pt idx="231">
                  <c:v>1.9416579999999998E-5</c:v>
                </c:pt>
                <c:pt idx="232">
                  <c:v>1.9447960000000001E-5</c:v>
                </c:pt>
                <c:pt idx="233">
                  <c:v>1.9479240000000001E-5</c:v>
                </c:pt>
                <c:pt idx="234">
                  <c:v>1.9510430000000001E-5</c:v>
                </c:pt>
                <c:pt idx="235">
                  <c:v>1.9541520000000001E-5</c:v>
                </c:pt>
                <c:pt idx="236">
                  <c:v>1.9572499999999999E-5</c:v>
                </c:pt>
                <c:pt idx="237">
                  <c:v>1.9603380000000001E-5</c:v>
                </c:pt>
                <c:pt idx="238">
                  <c:v>1.963417E-5</c:v>
                </c:pt>
                <c:pt idx="239">
                  <c:v>1.9664849999999999E-5</c:v>
                </c:pt>
                <c:pt idx="240">
                  <c:v>1.9695440000000001E-5</c:v>
                </c:pt>
                <c:pt idx="241">
                  <c:v>1.972594E-5</c:v>
                </c:pt>
                <c:pt idx="242">
                  <c:v>1.9756339999999999E-5</c:v>
                </c:pt>
                <c:pt idx="243">
                  <c:v>1.9786640000000001E-5</c:v>
                </c:pt>
                <c:pt idx="244">
                  <c:v>1.9816829999999998E-5</c:v>
                </c:pt>
                <c:pt idx="245">
                  <c:v>1.9846950000000001E-5</c:v>
                </c:pt>
                <c:pt idx="246">
                  <c:v>1.987696E-5</c:v>
                </c:pt>
                <c:pt idx="247">
                  <c:v>1.9906869999999999E-5</c:v>
                </c:pt>
                <c:pt idx="248">
                  <c:v>1.9936699999999998E-5</c:v>
                </c:pt>
                <c:pt idx="249">
                  <c:v>1.9966439999999999E-5</c:v>
                </c:pt>
                <c:pt idx="250">
                  <c:v>1.9996079999999998E-5</c:v>
                </c:pt>
              </c:numCache>
            </c:numRef>
          </c:yVal>
          <c:smooth val="1"/>
          <c:extLst>
            <c:ext xmlns:c16="http://schemas.microsoft.com/office/drawing/2014/chart" uri="{C3380CC4-5D6E-409C-BE32-E72D297353CC}">
              <c16:uniqueId val="{0000000F-4D4C-4B1C-89A4-3D3AFACA9F2D}"/>
            </c:ext>
          </c:extLst>
        </c:ser>
        <c:ser>
          <c:idx val="16"/>
          <c:order val="16"/>
          <c:tx>
            <c:strRef>
              <c:f>marine01!$U$1</c:f>
              <c:strCache>
                <c:ptCount val="1"/>
                <c:pt idx="0">
                  <c:v>Dp(7.51730E-08) </c:v>
                </c:pt>
              </c:strCache>
            </c:strRef>
          </c:tx>
          <c:spPr>
            <a:ln w="12700">
              <a:solidFill>
                <a:srgbClr val="3366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marine01!$U$2:$U$252</c:f>
              <c:numCache>
                <c:formatCode>0.00E+00</c:formatCode>
                <c:ptCount val="251"/>
                <c:pt idx="0">
                  <c:v>1.385274E-7</c:v>
                </c:pt>
                <c:pt idx="1">
                  <c:v>1.707485E-7</c:v>
                </c:pt>
                <c:pt idx="2">
                  <c:v>1.7322140000000001E-7</c:v>
                </c:pt>
                <c:pt idx="3">
                  <c:v>1.7578659999999999E-7</c:v>
                </c:pt>
                <c:pt idx="4">
                  <c:v>1.785462E-7</c:v>
                </c:pt>
                <c:pt idx="5">
                  <c:v>1.8152419999999999E-7</c:v>
                </c:pt>
                <c:pt idx="6">
                  <c:v>1.847505E-7</c:v>
                </c:pt>
                <c:pt idx="7">
                  <c:v>1.882626E-7</c:v>
                </c:pt>
                <c:pt idx="8">
                  <c:v>1.9210699999999999E-7</c:v>
                </c:pt>
                <c:pt idx="9">
                  <c:v>1.9634209999999999E-7</c:v>
                </c:pt>
                <c:pt idx="10">
                  <c:v>2.0104270000000001E-7</c:v>
                </c:pt>
                <c:pt idx="11">
                  <c:v>2.0630669999999999E-7</c:v>
                </c:pt>
                <c:pt idx="12">
                  <c:v>2.122637E-7</c:v>
                </c:pt>
                <c:pt idx="13">
                  <c:v>2.190932E-7</c:v>
                </c:pt>
                <c:pt idx="14">
                  <c:v>2.2704959999999999E-7</c:v>
                </c:pt>
                <c:pt idx="15">
                  <c:v>2.3651080000000001E-7</c:v>
                </c:pt>
                <c:pt idx="16">
                  <c:v>2.4807329999999998E-7</c:v>
                </c:pt>
                <c:pt idx="17">
                  <c:v>2.6274529999999999E-7</c:v>
                </c:pt>
                <c:pt idx="18">
                  <c:v>2.824269E-7</c:v>
                </c:pt>
                <c:pt idx="19">
                  <c:v>3.1129160000000001E-7</c:v>
                </c:pt>
                <c:pt idx="20">
                  <c:v>3.6147010000000001E-7</c:v>
                </c:pt>
                <c:pt idx="21">
                  <c:v>4.8452330000000001E-7</c:v>
                </c:pt>
                <c:pt idx="22">
                  <c:v>9.2438679999999997E-7</c:v>
                </c:pt>
                <c:pt idx="23">
                  <c:v>1.844143E-6</c:v>
                </c:pt>
                <c:pt idx="24">
                  <c:v>2.8759400000000001E-6</c:v>
                </c:pt>
                <c:pt idx="25">
                  <c:v>3.7997740000000002E-6</c:v>
                </c:pt>
                <c:pt idx="26">
                  <c:v>4.5629430000000001E-6</c:v>
                </c:pt>
                <c:pt idx="27">
                  <c:v>5.1742649999999998E-6</c:v>
                </c:pt>
                <c:pt idx="28">
                  <c:v>5.6640219999999997E-6</c:v>
                </c:pt>
                <c:pt idx="29">
                  <c:v>6.064489E-6</c:v>
                </c:pt>
                <c:pt idx="30">
                  <c:v>6.4017269999999997E-6</c:v>
                </c:pt>
                <c:pt idx="31">
                  <c:v>6.6948139999999998E-6</c:v>
                </c:pt>
                <c:pt idx="32">
                  <c:v>6.956761E-6</c:v>
                </c:pt>
                <c:pt idx="33">
                  <c:v>7.1959019999999996E-6</c:v>
                </c:pt>
                <c:pt idx="34">
                  <c:v>7.4176360000000001E-6</c:v>
                </c:pt>
                <c:pt idx="35">
                  <c:v>7.625535E-6</c:v>
                </c:pt>
                <c:pt idx="36">
                  <c:v>7.8220129999999995E-6</c:v>
                </c:pt>
                <c:pt idx="37">
                  <c:v>8.0087800000000006E-6</c:v>
                </c:pt>
                <c:pt idx="38">
                  <c:v>8.1871210000000007E-6</c:v>
                </c:pt>
                <c:pt idx="39">
                  <c:v>8.358006E-6</c:v>
                </c:pt>
                <c:pt idx="40">
                  <c:v>8.5222210000000003E-6</c:v>
                </c:pt>
                <c:pt idx="41">
                  <c:v>8.6803810000000005E-6</c:v>
                </c:pt>
                <c:pt idx="42">
                  <c:v>8.8331110000000003E-6</c:v>
                </c:pt>
                <c:pt idx="43">
                  <c:v>8.9808390000000005E-6</c:v>
                </c:pt>
                <c:pt idx="44">
                  <c:v>9.1239650000000003E-6</c:v>
                </c:pt>
                <c:pt idx="45">
                  <c:v>9.2628450000000002E-6</c:v>
                </c:pt>
                <c:pt idx="46">
                  <c:v>9.3977850000000007E-6</c:v>
                </c:pt>
                <c:pt idx="47">
                  <c:v>9.5290609999999999E-6</c:v>
                </c:pt>
                <c:pt idx="48">
                  <c:v>9.6568810000000004E-6</c:v>
                </c:pt>
                <c:pt idx="49">
                  <c:v>9.7814870000000006E-6</c:v>
                </c:pt>
                <c:pt idx="50">
                  <c:v>9.9030970000000002E-6</c:v>
                </c:pt>
                <c:pt idx="51">
                  <c:v>1.0021869999999999E-5</c:v>
                </c:pt>
                <c:pt idx="52">
                  <c:v>1.0138009999999999E-5</c:v>
                </c:pt>
                <c:pt idx="53">
                  <c:v>1.02516E-5</c:v>
                </c:pt>
                <c:pt idx="54">
                  <c:v>1.036284E-5</c:v>
                </c:pt>
                <c:pt idx="55">
                  <c:v>1.0471780000000001E-5</c:v>
                </c:pt>
                <c:pt idx="56">
                  <c:v>1.057859E-5</c:v>
                </c:pt>
                <c:pt idx="57">
                  <c:v>1.068338E-5</c:v>
                </c:pt>
                <c:pt idx="58">
                  <c:v>1.0786139999999999E-5</c:v>
                </c:pt>
                <c:pt idx="59">
                  <c:v>1.088706E-5</c:v>
                </c:pt>
                <c:pt idx="60">
                  <c:v>1.098623E-5</c:v>
                </c:pt>
                <c:pt idx="61">
                  <c:v>1.108367E-5</c:v>
                </c:pt>
                <c:pt idx="62">
                  <c:v>1.117949E-5</c:v>
                </c:pt>
                <c:pt idx="63">
                  <c:v>1.1273709999999999E-5</c:v>
                </c:pt>
                <c:pt idx="64">
                  <c:v>1.1366459999999999E-5</c:v>
                </c:pt>
                <c:pt idx="65">
                  <c:v>1.145774E-5</c:v>
                </c:pt>
                <c:pt idx="66">
                  <c:v>1.154763E-5</c:v>
                </c:pt>
                <c:pt idx="67">
                  <c:v>1.1636159999999999E-5</c:v>
                </c:pt>
                <c:pt idx="68">
                  <c:v>1.17234E-5</c:v>
                </c:pt>
                <c:pt idx="69">
                  <c:v>1.1809420000000001E-5</c:v>
                </c:pt>
                <c:pt idx="70">
                  <c:v>1.1894250000000001E-5</c:v>
                </c:pt>
                <c:pt idx="71">
                  <c:v>1.197791E-5</c:v>
                </c:pt>
                <c:pt idx="72">
                  <c:v>1.206044E-5</c:v>
                </c:pt>
                <c:pt idx="73">
                  <c:v>1.214188E-5</c:v>
                </c:pt>
                <c:pt idx="74">
                  <c:v>1.222226E-5</c:v>
                </c:pt>
                <c:pt idx="75">
                  <c:v>1.230163E-5</c:v>
                </c:pt>
                <c:pt idx="76">
                  <c:v>1.2380010000000001E-5</c:v>
                </c:pt>
                <c:pt idx="77">
                  <c:v>1.2457459999999999E-5</c:v>
                </c:pt>
                <c:pt idx="78">
                  <c:v>1.2533950000000001E-5</c:v>
                </c:pt>
                <c:pt idx="79">
                  <c:v>1.2609559999999999E-5</c:v>
                </c:pt>
                <c:pt idx="80">
                  <c:v>1.2684310000000001E-5</c:v>
                </c:pt>
                <c:pt idx="81">
                  <c:v>1.275819E-5</c:v>
                </c:pt>
                <c:pt idx="82">
                  <c:v>1.283127E-5</c:v>
                </c:pt>
                <c:pt idx="83">
                  <c:v>1.290354E-5</c:v>
                </c:pt>
                <c:pt idx="84">
                  <c:v>1.297502E-5</c:v>
                </c:pt>
                <c:pt idx="85">
                  <c:v>1.3045740000000001E-5</c:v>
                </c:pt>
                <c:pt idx="86">
                  <c:v>1.3115729999999999E-5</c:v>
                </c:pt>
                <c:pt idx="87">
                  <c:v>1.318497E-5</c:v>
                </c:pt>
                <c:pt idx="88">
                  <c:v>1.325353E-5</c:v>
                </c:pt>
                <c:pt idx="89">
                  <c:v>1.332139E-5</c:v>
                </c:pt>
                <c:pt idx="90">
                  <c:v>1.338859E-5</c:v>
                </c:pt>
                <c:pt idx="91">
                  <c:v>1.345513E-5</c:v>
                </c:pt>
                <c:pt idx="92">
                  <c:v>1.352103E-5</c:v>
                </c:pt>
                <c:pt idx="93">
                  <c:v>1.3586300000000001E-5</c:v>
                </c:pt>
                <c:pt idx="94">
                  <c:v>1.3650960000000001E-5</c:v>
                </c:pt>
                <c:pt idx="95">
                  <c:v>1.3715010000000001E-5</c:v>
                </c:pt>
                <c:pt idx="96">
                  <c:v>1.37785E-5</c:v>
                </c:pt>
                <c:pt idx="97">
                  <c:v>1.3841420000000001E-5</c:v>
                </c:pt>
                <c:pt idx="98">
                  <c:v>1.390376E-5</c:v>
                </c:pt>
                <c:pt idx="99">
                  <c:v>1.3965579999999999E-5</c:v>
                </c:pt>
                <c:pt idx="100">
                  <c:v>1.402684E-5</c:v>
                </c:pt>
                <c:pt idx="101">
                  <c:v>1.40876E-5</c:v>
                </c:pt>
                <c:pt idx="102">
                  <c:v>1.414784E-5</c:v>
                </c:pt>
                <c:pt idx="103">
                  <c:v>1.420759E-5</c:v>
                </c:pt>
                <c:pt idx="104">
                  <c:v>1.4266859999999999E-5</c:v>
                </c:pt>
                <c:pt idx="105">
                  <c:v>1.4325629999999999E-5</c:v>
                </c:pt>
                <c:pt idx="106">
                  <c:v>1.4383919999999999E-5</c:v>
                </c:pt>
                <c:pt idx="107">
                  <c:v>1.444176E-5</c:v>
                </c:pt>
                <c:pt idx="108">
                  <c:v>1.449918E-5</c:v>
                </c:pt>
                <c:pt idx="109">
                  <c:v>1.4556099999999999E-5</c:v>
                </c:pt>
                <c:pt idx="110">
                  <c:v>1.461258E-5</c:v>
                </c:pt>
                <c:pt idx="111">
                  <c:v>1.466866E-5</c:v>
                </c:pt>
                <c:pt idx="112">
                  <c:v>1.4724300000000001E-5</c:v>
                </c:pt>
                <c:pt idx="113">
                  <c:v>1.477955E-5</c:v>
                </c:pt>
                <c:pt idx="114">
                  <c:v>1.4834390000000001E-5</c:v>
                </c:pt>
                <c:pt idx="115">
                  <c:v>1.48888E-5</c:v>
                </c:pt>
                <c:pt idx="116">
                  <c:v>1.4942830000000001E-5</c:v>
                </c:pt>
                <c:pt idx="117">
                  <c:v>1.4996499999999999E-5</c:v>
                </c:pt>
                <c:pt idx="118">
                  <c:v>1.504978E-5</c:v>
                </c:pt>
                <c:pt idx="119">
                  <c:v>1.51027E-5</c:v>
                </c:pt>
                <c:pt idx="120">
                  <c:v>1.5155259999999999E-5</c:v>
                </c:pt>
                <c:pt idx="121">
                  <c:v>1.520746E-5</c:v>
                </c:pt>
                <c:pt idx="122">
                  <c:v>1.525928E-5</c:v>
                </c:pt>
                <c:pt idx="123">
                  <c:v>1.5310780000000001E-5</c:v>
                </c:pt>
                <c:pt idx="124">
                  <c:v>1.536191E-5</c:v>
                </c:pt>
                <c:pt idx="125">
                  <c:v>1.5412730000000001E-5</c:v>
                </c:pt>
                <c:pt idx="126">
                  <c:v>1.5463209999999999E-5</c:v>
                </c:pt>
                <c:pt idx="127">
                  <c:v>1.5513380000000002E-5</c:v>
                </c:pt>
                <c:pt idx="128">
                  <c:v>1.5563229999999999E-5</c:v>
                </c:pt>
                <c:pt idx="129">
                  <c:v>1.5612750000000001E-5</c:v>
                </c:pt>
                <c:pt idx="130">
                  <c:v>1.5661939999999999E-5</c:v>
                </c:pt>
                <c:pt idx="131">
                  <c:v>1.5710849999999999E-5</c:v>
                </c:pt>
                <c:pt idx="132">
                  <c:v>1.575944E-5</c:v>
                </c:pt>
                <c:pt idx="133">
                  <c:v>1.5807740000000001E-5</c:v>
                </c:pt>
                <c:pt idx="134">
                  <c:v>1.585573E-5</c:v>
                </c:pt>
                <c:pt idx="135">
                  <c:v>1.5903450000000001E-5</c:v>
                </c:pt>
                <c:pt idx="136">
                  <c:v>1.5950889999999999E-5</c:v>
                </c:pt>
                <c:pt idx="137">
                  <c:v>1.599808E-5</c:v>
                </c:pt>
                <c:pt idx="138">
                  <c:v>1.604496E-5</c:v>
                </c:pt>
                <c:pt idx="139">
                  <c:v>1.609159E-5</c:v>
                </c:pt>
                <c:pt idx="140">
                  <c:v>1.6137929999999999E-5</c:v>
                </c:pt>
                <c:pt idx="141">
                  <c:v>1.6184030000000002E-5</c:v>
                </c:pt>
                <c:pt idx="142">
                  <c:v>1.622983E-5</c:v>
                </c:pt>
                <c:pt idx="143">
                  <c:v>1.6275420000000001E-5</c:v>
                </c:pt>
                <c:pt idx="144">
                  <c:v>1.632073E-5</c:v>
                </c:pt>
                <c:pt idx="145">
                  <c:v>1.6365790000000001E-5</c:v>
                </c:pt>
                <c:pt idx="146">
                  <c:v>1.6410609999999999E-5</c:v>
                </c:pt>
                <c:pt idx="147">
                  <c:v>1.6455190000000001E-5</c:v>
                </c:pt>
                <c:pt idx="148">
                  <c:v>1.6499510000000001E-5</c:v>
                </c:pt>
                <c:pt idx="149">
                  <c:v>1.654362E-5</c:v>
                </c:pt>
                <c:pt idx="150">
                  <c:v>1.6587470000000001E-5</c:v>
                </c:pt>
                <c:pt idx="151">
                  <c:v>1.6631119999999999E-5</c:v>
                </c:pt>
                <c:pt idx="152">
                  <c:v>1.667453E-5</c:v>
                </c:pt>
                <c:pt idx="153">
                  <c:v>1.6717710000000002E-5</c:v>
                </c:pt>
                <c:pt idx="154">
                  <c:v>1.6760660000000001E-5</c:v>
                </c:pt>
                <c:pt idx="155">
                  <c:v>1.6803389999999998E-5</c:v>
                </c:pt>
                <c:pt idx="156">
                  <c:v>1.6845919999999999E-5</c:v>
                </c:pt>
                <c:pt idx="157">
                  <c:v>1.6888230000000001E-5</c:v>
                </c:pt>
                <c:pt idx="158">
                  <c:v>1.6930320000000001E-5</c:v>
                </c:pt>
                <c:pt idx="159">
                  <c:v>1.6972210000000001E-5</c:v>
                </c:pt>
                <c:pt idx="160">
                  <c:v>1.70139E-5</c:v>
                </c:pt>
                <c:pt idx="161">
                  <c:v>1.7055370000000001E-5</c:v>
                </c:pt>
                <c:pt idx="162">
                  <c:v>1.7096649999999998E-5</c:v>
                </c:pt>
                <c:pt idx="163">
                  <c:v>1.7137729999999999E-5</c:v>
                </c:pt>
                <c:pt idx="164">
                  <c:v>1.7178599999999998E-5</c:v>
                </c:pt>
                <c:pt idx="165">
                  <c:v>1.7219280000000002E-5</c:v>
                </c:pt>
                <c:pt idx="166">
                  <c:v>1.7259760000000001E-5</c:v>
                </c:pt>
                <c:pt idx="167">
                  <c:v>1.730005E-5</c:v>
                </c:pt>
                <c:pt idx="168">
                  <c:v>1.7340169999999998E-5</c:v>
                </c:pt>
                <c:pt idx="169">
                  <c:v>1.7380089999999999E-5</c:v>
                </c:pt>
                <c:pt idx="170">
                  <c:v>1.7419830000000001E-5</c:v>
                </c:pt>
                <c:pt idx="171">
                  <c:v>1.7459400000000001E-5</c:v>
                </c:pt>
                <c:pt idx="172">
                  <c:v>1.7498770000000001E-5</c:v>
                </c:pt>
                <c:pt idx="173">
                  <c:v>1.7537969999999998E-5</c:v>
                </c:pt>
                <c:pt idx="174">
                  <c:v>1.757698E-5</c:v>
                </c:pt>
                <c:pt idx="175">
                  <c:v>1.7615840000000001E-5</c:v>
                </c:pt>
                <c:pt idx="176">
                  <c:v>1.7654509999999999E-5</c:v>
                </c:pt>
                <c:pt idx="177">
                  <c:v>1.769302E-5</c:v>
                </c:pt>
                <c:pt idx="178">
                  <c:v>1.7731350000000001E-5</c:v>
                </c:pt>
                <c:pt idx="179">
                  <c:v>1.7769520000000001E-5</c:v>
                </c:pt>
                <c:pt idx="180">
                  <c:v>1.7807530000000001E-5</c:v>
                </c:pt>
                <c:pt idx="181">
                  <c:v>1.7845370000000002E-5</c:v>
                </c:pt>
                <c:pt idx="182">
                  <c:v>1.7883050000000002E-5</c:v>
                </c:pt>
                <c:pt idx="183">
                  <c:v>1.792057E-5</c:v>
                </c:pt>
                <c:pt idx="184">
                  <c:v>1.7957929999999998E-5</c:v>
                </c:pt>
                <c:pt idx="185">
                  <c:v>1.7995129999999999E-5</c:v>
                </c:pt>
                <c:pt idx="186">
                  <c:v>1.8032170000000001E-5</c:v>
                </c:pt>
                <c:pt idx="187">
                  <c:v>1.8069070000000001E-5</c:v>
                </c:pt>
                <c:pt idx="188">
                  <c:v>1.810582E-5</c:v>
                </c:pt>
                <c:pt idx="189">
                  <c:v>1.8142410000000002E-5</c:v>
                </c:pt>
                <c:pt idx="190">
                  <c:v>1.8178839999999999E-5</c:v>
                </c:pt>
                <c:pt idx="191">
                  <c:v>1.8215140000000001E-5</c:v>
                </c:pt>
                <c:pt idx="192">
                  <c:v>1.8251280000000001E-5</c:v>
                </c:pt>
                <c:pt idx="193">
                  <c:v>1.828729E-5</c:v>
                </c:pt>
                <c:pt idx="194">
                  <c:v>1.8323150000000001E-5</c:v>
                </c:pt>
                <c:pt idx="195">
                  <c:v>1.8358859999999999E-5</c:v>
                </c:pt>
                <c:pt idx="196">
                  <c:v>1.839443E-5</c:v>
                </c:pt>
                <c:pt idx="197">
                  <c:v>1.8429859999999998E-5</c:v>
                </c:pt>
                <c:pt idx="198">
                  <c:v>1.8465160000000001E-5</c:v>
                </c:pt>
                <c:pt idx="199">
                  <c:v>1.8500329999999998E-5</c:v>
                </c:pt>
                <c:pt idx="200">
                  <c:v>1.8535359999999999E-5</c:v>
                </c:pt>
                <c:pt idx="201">
                  <c:v>1.857024E-5</c:v>
                </c:pt>
                <c:pt idx="202">
                  <c:v>1.8604999999999999E-5</c:v>
                </c:pt>
                <c:pt idx="203">
                  <c:v>1.8639620000000002E-5</c:v>
                </c:pt>
                <c:pt idx="204">
                  <c:v>1.8674109999999999E-5</c:v>
                </c:pt>
                <c:pt idx="205">
                  <c:v>1.8708480000000001E-5</c:v>
                </c:pt>
                <c:pt idx="206">
                  <c:v>1.874271E-5</c:v>
                </c:pt>
                <c:pt idx="207">
                  <c:v>1.8776820000000001E-5</c:v>
                </c:pt>
                <c:pt idx="208">
                  <c:v>1.88108E-5</c:v>
                </c:pt>
                <c:pt idx="209">
                  <c:v>1.884466E-5</c:v>
                </c:pt>
                <c:pt idx="210">
                  <c:v>1.8878390000000001E-5</c:v>
                </c:pt>
                <c:pt idx="211">
                  <c:v>1.8911990000000001E-5</c:v>
                </c:pt>
                <c:pt idx="212">
                  <c:v>1.8945489999999999E-5</c:v>
                </c:pt>
                <c:pt idx="213">
                  <c:v>1.8978849999999999E-5</c:v>
                </c:pt>
                <c:pt idx="214">
                  <c:v>1.90121E-5</c:v>
                </c:pt>
                <c:pt idx="215">
                  <c:v>1.9045230000000001E-5</c:v>
                </c:pt>
                <c:pt idx="216">
                  <c:v>1.9078239999999999E-5</c:v>
                </c:pt>
                <c:pt idx="217">
                  <c:v>1.9111129999999999E-5</c:v>
                </c:pt>
                <c:pt idx="218">
                  <c:v>1.9143909999999999E-5</c:v>
                </c:pt>
                <c:pt idx="219">
                  <c:v>1.9176580000000001E-5</c:v>
                </c:pt>
                <c:pt idx="220">
                  <c:v>1.9209130000000001E-5</c:v>
                </c:pt>
                <c:pt idx="221">
                  <c:v>1.9241580000000001E-5</c:v>
                </c:pt>
                <c:pt idx="222">
                  <c:v>1.9273899999999999E-5</c:v>
                </c:pt>
                <c:pt idx="223">
                  <c:v>1.9306119999999999E-5</c:v>
                </c:pt>
                <c:pt idx="224">
                  <c:v>1.9338219999999999E-5</c:v>
                </c:pt>
                <c:pt idx="225">
                  <c:v>1.9370220000000001E-5</c:v>
                </c:pt>
                <c:pt idx="226">
                  <c:v>1.9402099999999998E-5</c:v>
                </c:pt>
                <c:pt idx="227">
                  <c:v>1.9433879999999999E-5</c:v>
                </c:pt>
                <c:pt idx="228">
                  <c:v>1.9465559999999999E-5</c:v>
                </c:pt>
                <c:pt idx="229">
                  <c:v>1.9497120000000001E-5</c:v>
                </c:pt>
                <c:pt idx="230">
                  <c:v>1.952858E-5</c:v>
                </c:pt>
                <c:pt idx="231">
                  <c:v>1.9559940000000002E-5</c:v>
                </c:pt>
                <c:pt idx="232">
                  <c:v>1.9591189999999999E-5</c:v>
                </c:pt>
                <c:pt idx="233">
                  <c:v>1.9622329999999999E-5</c:v>
                </c:pt>
                <c:pt idx="234">
                  <c:v>1.965339E-5</c:v>
                </c:pt>
                <c:pt idx="235">
                  <c:v>1.968434E-5</c:v>
                </c:pt>
                <c:pt idx="236">
                  <c:v>1.971519E-5</c:v>
                </c:pt>
                <c:pt idx="237">
                  <c:v>1.974594E-5</c:v>
                </c:pt>
                <c:pt idx="238">
                  <c:v>1.9776589999999999E-5</c:v>
                </c:pt>
                <c:pt idx="239">
                  <c:v>1.9807140000000002E-5</c:v>
                </c:pt>
                <c:pt idx="240">
                  <c:v>1.9837609999999999E-5</c:v>
                </c:pt>
                <c:pt idx="241">
                  <c:v>1.9867970000000001E-5</c:v>
                </c:pt>
                <c:pt idx="242">
                  <c:v>1.9898240000000001E-5</c:v>
                </c:pt>
                <c:pt idx="243">
                  <c:v>1.9928410000000001E-5</c:v>
                </c:pt>
                <c:pt idx="244">
                  <c:v>1.9958480000000001E-5</c:v>
                </c:pt>
                <c:pt idx="245">
                  <c:v>1.9988470000000001E-5</c:v>
                </c:pt>
                <c:pt idx="246">
                  <c:v>2.0018350000000001E-5</c:v>
                </c:pt>
                <c:pt idx="247">
                  <c:v>2.0048140000000001E-5</c:v>
                </c:pt>
                <c:pt idx="248">
                  <c:v>2.0077839999999999E-5</c:v>
                </c:pt>
                <c:pt idx="249">
                  <c:v>2.0107460000000001E-5</c:v>
                </c:pt>
                <c:pt idx="250">
                  <c:v>2.0136979999999999E-5</c:v>
                </c:pt>
              </c:numCache>
            </c:numRef>
          </c:yVal>
          <c:smooth val="1"/>
          <c:extLst>
            <c:ext xmlns:c16="http://schemas.microsoft.com/office/drawing/2014/chart" uri="{C3380CC4-5D6E-409C-BE32-E72D297353CC}">
              <c16:uniqueId val="{00000010-4D4C-4B1C-89A4-3D3AFACA9F2D}"/>
            </c:ext>
          </c:extLst>
        </c:ser>
        <c:ser>
          <c:idx val="17"/>
          <c:order val="17"/>
          <c:tx>
            <c:strRef>
              <c:f>marine01!$V$1</c:f>
              <c:strCache>
                <c:ptCount val="1"/>
                <c:pt idx="0">
                  <c:v>Dp(8.24573E-08) </c:v>
                </c:pt>
              </c:strCache>
            </c:strRef>
          </c:tx>
          <c:spPr>
            <a:ln w="12700">
              <a:solidFill>
                <a:srgbClr val="33CCCC"/>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marine01!$V$2:$V$252</c:f>
              <c:numCache>
                <c:formatCode>0.00E+00</c:formatCode>
                <c:ptCount val="251"/>
                <c:pt idx="0">
                  <c:v>1.5434720000000001E-7</c:v>
                </c:pt>
                <c:pt idx="1">
                  <c:v>1.8891099999999999E-7</c:v>
                </c:pt>
                <c:pt idx="2">
                  <c:v>1.915766E-7</c:v>
                </c:pt>
                <c:pt idx="3">
                  <c:v>1.9448980000000001E-7</c:v>
                </c:pt>
                <c:pt idx="4">
                  <c:v>1.9762849999999999E-7</c:v>
                </c:pt>
                <c:pt idx="5">
                  <c:v>2.010211E-7</c:v>
                </c:pt>
                <c:pt idx="6">
                  <c:v>2.0470349999999999E-7</c:v>
                </c:pt>
                <c:pt idx="7">
                  <c:v>2.087204E-7</c:v>
                </c:pt>
                <c:pt idx="8">
                  <c:v>2.1312760000000001E-7</c:v>
                </c:pt>
                <c:pt idx="9">
                  <c:v>2.179959E-7</c:v>
                </c:pt>
                <c:pt idx="10">
                  <c:v>2.234162E-7</c:v>
                </c:pt>
                <c:pt idx="11">
                  <c:v>2.295083E-7</c:v>
                </c:pt>
                <c:pt idx="12">
                  <c:v>2.364324E-7</c:v>
                </c:pt>
                <c:pt idx="13">
                  <c:v>2.4441289999999999E-7</c:v>
                </c:pt>
                <c:pt idx="14">
                  <c:v>2.5377129999999998E-7</c:v>
                </c:pt>
                <c:pt idx="15">
                  <c:v>2.6499339999999999E-7</c:v>
                </c:pt>
                <c:pt idx="16">
                  <c:v>2.7886240000000002E-7</c:v>
                </c:pt>
                <c:pt idx="17">
                  <c:v>2.9673920000000001E-7</c:v>
                </c:pt>
                <c:pt idx="18">
                  <c:v>3.212939E-7</c:v>
                </c:pt>
                <c:pt idx="19">
                  <c:v>3.587548E-7</c:v>
                </c:pt>
                <c:pt idx="20">
                  <c:v>4.2884150000000001E-7</c:v>
                </c:pt>
                <c:pt idx="21">
                  <c:v>6.1829839999999999E-7</c:v>
                </c:pt>
                <c:pt idx="22">
                  <c:v>1.194487E-6</c:v>
                </c:pt>
                <c:pt idx="23">
                  <c:v>2.151445E-6</c:v>
                </c:pt>
                <c:pt idx="24">
                  <c:v>3.161864E-6</c:v>
                </c:pt>
                <c:pt idx="25">
                  <c:v>4.06133E-6</c:v>
                </c:pt>
                <c:pt idx="26">
                  <c:v>4.8060820000000004E-6</c:v>
                </c:pt>
                <c:pt idx="27">
                  <c:v>5.4043659999999998E-6</c:v>
                </c:pt>
                <c:pt idx="28">
                  <c:v>5.8848230000000004E-6</c:v>
                </c:pt>
                <c:pt idx="29">
                  <c:v>6.278418E-6</c:v>
                </c:pt>
                <c:pt idx="30">
                  <c:v>6.6103510000000004E-6</c:v>
                </c:pt>
                <c:pt idx="31">
                  <c:v>6.8991489999999996E-6</c:v>
                </c:pt>
                <c:pt idx="32">
                  <c:v>7.1574850000000003E-6</c:v>
                </c:pt>
                <c:pt idx="33">
                  <c:v>7.3934890000000004E-6</c:v>
                </c:pt>
                <c:pt idx="34">
                  <c:v>7.6124339999999998E-6</c:v>
                </c:pt>
                <c:pt idx="35">
                  <c:v>7.8178119999999994E-6</c:v>
                </c:pt>
                <c:pt idx="36">
                  <c:v>8.0119849999999995E-6</c:v>
                </c:pt>
                <c:pt idx="37">
                  <c:v>8.1966250000000005E-6</c:v>
                </c:pt>
                <c:pt idx="38">
                  <c:v>8.3729879999999998E-6</c:v>
                </c:pt>
                <c:pt idx="39">
                  <c:v>8.5420269999999994E-6</c:v>
                </c:pt>
                <c:pt idx="40">
                  <c:v>8.7045100000000001E-6</c:v>
                </c:pt>
                <c:pt idx="41">
                  <c:v>8.8610390000000004E-6</c:v>
                </c:pt>
                <c:pt idx="42">
                  <c:v>9.0122270000000004E-6</c:v>
                </c:pt>
                <c:pt idx="43">
                  <c:v>9.1584940000000007E-6</c:v>
                </c:pt>
                <c:pt idx="44">
                  <c:v>9.3002309999999993E-6</c:v>
                </c:pt>
                <c:pt idx="45">
                  <c:v>9.4377900000000007E-6</c:v>
                </c:pt>
                <c:pt idx="46">
                  <c:v>9.5714680000000006E-6</c:v>
                </c:pt>
                <c:pt idx="47">
                  <c:v>9.7015360000000003E-6</c:v>
                </c:pt>
                <c:pt idx="48">
                  <c:v>9.8282009999999996E-6</c:v>
                </c:pt>
                <c:pt idx="49">
                  <c:v>9.9516990000000005E-6</c:v>
                </c:pt>
                <c:pt idx="50">
                  <c:v>1.0072239999999999E-5</c:v>
                </c:pt>
                <c:pt idx="51">
                  <c:v>1.018999E-5</c:v>
                </c:pt>
                <c:pt idx="52">
                  <c:v>1.030514E-5</c:v>
                </c:pt>
                <c:pt idx="53">
                  <c:v>1.0417780000000001E-5</c:v>
                </c:pt>
                <c:pt idx="54">
                  <c:v>1.05281E-5</c:v>
                </c:pt>
                <c:pt idx="55">
                  <c:v>1.063615E-5</c:v>
                </c:pt>
                <c:pt idx="56">
                  <c:v>1.07421E-5</c:v>
                </c:pt>
                <c:pt idx="57">
                  <c:v>1.0846049999999999E-5</c:v>
                </c:pt>
                <c:pt idx="58">
                  <c:v>1.0947999999999999E-5</c:v>
                </c:pt>
                <c:pt idx="59">
                  <c:v>1.104814E-5</c:v>
                </c:pt>
                <c:pt idx="60">
                  <c:v>1.1146549999999999E-5</c:v>
                </c:pt>
                <c:pt idx="61">
                  <c:v>1.124324E-5</c:v>
                </c:pt>
                <c:pt idx="62">
                  <c:v>1.1338340000000001E-5</c:v>
                </c:pt>
                <c:pt idx="63">
                  <c:v>1.1431869999999999E-5</c:v>
                </c:pt>
                <c:pt idx="64">
                  <c:v>1.152393E-5</c:v>
                </c:pt>
                <c:pt idx="65">
                  <c:v>1.161454E-5</c:v>
                </c:pt>
                <c:pt idx="66">
                  <c:v>1.1703790000000001E-5</c:v>
                </c:pt>
                <c:pt idx="67">
                  <c:v>1.179169E-5</c:v>
                </c:pt>
                <c:pt idx="68">
                  <c:v>1.187831E-5</c:v>
                </c:pt>
                <c:pt idx="69">
                  <c:v>1.1963730000000001E-5</c:v>
                </c:pt>
                <c:pt idx="70">
                  <c:v>1.204797E-5</c:v>
                </c:pt>
                <c:pt idx="71">
                  <c:v>1.213105E-5</c:v>
                </c:pt>
                <c:pt idx="72">
                  <c:v>1.2213019999999999E-5</c:v>
                </c:pt>
                <c:pt idx="73">
                  <c:v>1.229391E-5</c:v>
                </c:pt>
                <c:pt idx="74">
                  <c:v>1.2373760000000001E-5</c:v>
                </c:pt>
                <c:pt idx="75">
                  <c:v>1.24526E-5</c:v>
                </c:pt>
                <c:pt idx="76">
                  <c:v>1.253046E-5</c:v>
                </c:pt>
                <c:pt idx="77">
                  <c:v>1.2607400000000001E-5</c:v>
                </c:pt>
                <c:pt idx="78">
                  <c:v>1.26834E-5</c:v>
                </c:pt>
                <c:pt idx="79">
                  <c:v>1.275853E-5</c:v>
                </c:pt>
                <c:pt idx="80">
                  <c:v>1.2832789999999999E-5</c:v>
                </c:pt>
                <c:pt idx="81">
                  <c:v>1.29062E-5</c:v>
                </c:pt>
                <c:pt idx="82">
                  <c:v>1.2978830000000001E-5</c:v>
                </c:pt>
                <c:pt idx="83">
                  <c:v>1.305065E-5</c:v>
                </c:pt>
                <c:pt idx="84">
                  <c:v>1.3121689999999999E-5</c:v>
                </c:pt>
                <c:pt idx="85">
                  <c:v>1.319197E-5</c:v>
                </c:pt>
                <c:pt idx="86">
                  <c:v>1.326153E-5</c:v>
                </c:pt>
                <c:pt idx="87">
                  <c:v>1.3330359999999999E-5</c:v>
                </c:pt>
                <c:pt idx="88">
                  <c:v>1.3398500000000001E-5</c:v>
                </c:pt>
                <c:pt idx="89">
                  <c:v>1.3465949999999999E-5</c:v>
                </c:pt>
                <c:pt idx="90">
                  <c:v>1.353275E-5</c:v>
                </c:pt>
                <c:pt idx="91">
                  <c:v>1.35989E-5</c:v>
                </c:pt>
                <c:pt idx="92">
                  <c:v>1.366441E-5</c:v>
                </c:pt>
                <c:pt idx="93">
                  <c:v>1.3729300000000001E-5</c:v>
                </c:pt>
                <c:pt idx="94">
                  <c:v>1.3793590000000001E-5</c:v>
                </c:pt>
                <c:pt idx="95">
                  <c:v>1.3857280000000001E-5</c:v>
                </c:pt>
                <c:pt idx="96">
                  <c:v>1.39204E-5</c:v>
                </c:pt>
                <c:pt idx="97">
                  <c:v>1.398296E-5</c:v>
                </c:pt>
                <c:pt idx="98">
                  <c:v>1.4044960000000001E-5</c:v>
                </c:pt>
                <c:pt idx="99">
                  <c:v>1.410643E-5</c:v>
                </c:pt>
                <c:pt idx="100">
                  <c:v>1.4167350000000001E-5</c:v>
                </c:pt>
                <c:pt idx="101">
                  <c:v>1.4227770000000001E-5</c:v>
                </c:pt>
                <c:pt idx="102">
                  <c:v>1.4287680000000001E-5</c:v>
                </c:pt>
                <c:pt idx="103">
                  <c:v>1.43471E-5</c:v>
                </c:pt>
                <c:pt idx="104">
                  <c:v>1.440604E-5</c:v>
                </c:pt>
                <c:pt idx="105">
                  <c:v>1.4464489999999999E-5</c:v>
                </c:pt>
                <c:pt idx="106">
                  <c:v>1.452247E-5</c:v>
                </c:pt>
                <c:pt idx="107">
                  <c:v>1.4579999999999999E-5</c:v>
                </c:pt>
                <c:pt idx="108">
                  <c:v>1.463711E-5</c:v>
                </c:pt>
                <c:pt idx="109">
                  <c:v>1.469373E-5</c:v>
                </c:pt>
                <c:pt idx="110">
                  <c:v>1.4749920000000001E-5</c:v>
                </c:pt>
                <c:pt idx="111">
                  <c:v>1.48057E-5</c:v>
                </c:pt>
                <c:pt idx="112">
                  <c:v>1.4861050000000001E-5</c:v>
                </c:pt>
                <c:pt idx="113">
                  <c:v>1.491601E-5</c:v>
                </c:pt>
                <c:pt idx="114">
                  <c:v>1.4970559999999999E-5</c:v>
                </c:pt>
                <c:pt idx="115">
                  <c:v>1.50247E-5</c:v>
                </c:pt>
                <c:pt idx="116">
                  <c:v>1.507845E-5</c:v>
                </c:pt>
                <c:pt idx="117">
                  <c:v>1.513185E-5</c:v>
                </c:pt>
                <c:pt idx="118">
                  <c:v>1.518486E-5</c:v>
                </c:pt>
                <c:pt idx="119">
                  <c:v>1.523751E-5</c:v>
                </c:pt>
                <c:pt idx="120">
                  <c:v>1.5289800000000001E-5</c:v>
                </c:pt>
                <c:pt idx="121">
                  <c:v>1.5341739999999999E-5</c:v>
                </c:pt>
                <c:pt idx="122">
                  <c:v>1.53933E-5</c:v>
                </c:pt>
                <c:pt idx="123">
                  <c:v>1.5444550000000001E-5</c:v>
                </c:pt>
                <c:pt idx="124">
                  <c:v>1.5495429999999999E-5</c:v>
                </c:pt>
                <c:pt idx="125">
                  <c:v>1.5546E-5</c:v>
                </c:pt>
                <c:pt idx="126">
                  <c:v>1.5596240000000001E-5</c:v>
                </c:pt>
                <c:pt idx="127">
                  <c:v>1.564616E-5</c:v>
                </c:pt>
                <c:pt idx="128">
                  <c:v>1.5695770000000001E-5</c:v>
                </c:pt>
                <c:pt idx="129">
                  <c:v>1.5745049999999999E-5</c:v>
                </c:pt>
                <c:pt idx="130">
                  <c:v>1.5794000000000002E-5</c:v>
                </c:pt>
                <c:pt idx="131">
                  <c:v>1.5842679999999999E-5</c:v>
                </c:pt>
                <c:pt idx="132">
                  <c:v>1.589104E-5</c:v>
                </c:pt>
                <c:pt idx="133">
                  <c:v>1.5939100000000001E-5</c:v>
                </c:pt>
                <c:pt idx="134">
                  <c:v>1.5986869999999999E-5</c:v>
                </c:pt>
                <c:pt idx="135">
                  <c:v>1.6034370000000001E-5</c:v>
                </c:pt>
                <c:pt idx="136">
                  <c:v>1.6081590000000001E-5</c:v>
                </c:pt>
                <c:pt idx="137">
                  <c:v>1.6128560000000001E-5</c:v>
                </c:pt>
                <c:pt idx="138">
                  <c:v>1.6175219999999999E-5</c:v>
                </c:pt>
                <c:pt idx="139">
                  <c:v>1.6221629999999999E-5</c:v>
                </c:pt>
                <c:pt idx="140">
                  <c:v>1.6267760000000001E-5</c:v>
                </c:pt>
                <c:pt idx="141">
                  <c:v>1.6313639999999999E-5</c:v>
                </c:pt>
                <c:pt idx="142">
                  <c:v>1.635924E-5</c:v>
                </c:pt>
                <c:pt idx="143">
                  <c:v>1.640462E-5</c:v>
                </c:pt>
                <c:pt idx="144">
                  <c:v>1.6449730000000001E-5</c:v>
                </c:pt>
                <c:pt idx="145">
                  <c:v>1.6494580000000002E-5</c:v>
                </c:pt>
                <c:pt idx="146">
                  <c:v>1.6539199999999999E-5</c:v>
                </c:pt>
                <c:pt idx="147">
                  <c:v>1.658358E-5</c:v>
                </c:pt>
                <c:pt idx="148">
                  <c:v>1.66277E-5</c:v>
                </c:pt>
                <c:pt idx="149">
                  <c:v>1.6671619999999999E-5</c:v>
                </c:pt>
                <c:pt idx="150">
                  <c:v>1.6715280000000001E-5</c:v>
                </c:pt>
                <c:pt idx="151">
                  <c:v>1.6758730000000001E-5</c:v>
                </c:pt>
                <c:pt idx="152">
                  <c:v>1.6801949999999999E-5</c:v>
                </c:pt>
                <c:pt idx="153">
                  <c:v>1.6844940000000001E-5</c:v>
                </c:pt>
                <c:pt idx="154">
                  <c:v>1.6887700000000001E-5</c:v>
                </c:pt>
                <c:pt idx="155">
                  <c:v>1.6930239999999999E-5</c:v>
                </c:pt>
                <c:pt idx="156">
                  <c:v>1.697259E-5</c:v>
                </c:pt>
                <c:pt idx="157">
                  <c:v>1.701472E-5</c:v>
                </c:pt>
                <c:pt idx="158">
                  <c:v>1.7056630000000001E-5</c:v>
                </c:pt>
                <c:pt idx="159">
                  <c:v>1.7098340000000001E-5</c:v>
                </c:pt>
                <c:pt idx="160">
                  <c:v>1.7139850000000002E-5</c:v>
                </c:pt>
                <c:pt idx="161">
                  <c:v>1.718114E-5</c:v>
                </c:pt>
                <c:pt idx="162">
                  <c:v>1.7222239999999999E-5</c:v>
                </c:pt>
                <c:pt idx="163">
                  <c:v>1.7263150000000001E-5</c:v>
                </c:pt>
                <c:pt idx="164">
                  <c:v>1.7303849999999999E-5</c:v>
                </c:pt>
                <c:pt idx="165">
                  <c:v>1.734436E-5</c:v>
                </c:pt>
                <c:pt idx="166">
                  <c:v>1.7384670000000001E-5</c:v>
                </c:pt>
                <c:pt idx="167">
                  <c:v>1.7424789999999999E-5</c:v>
                </c:pt>
                <c:pt idx="168">
                  <c:v>1.7464739999999998E-5</c:v>
                </c:pt>
                <c:pt idx="169">
                  <c:v>1.7504500000000002E-5</c:v>
                </c:pt>
                <c:pt idx="170">
                  <c:v>1.7544070000000002E-5</c:v>
                </c:pt>
                <c:pt idx="171">
                  <c:v>1.758347E-5</c:v>
                </c:pt>
                <c:pt idx="172">
                  <c:v>1.7622689999999999E-5</c:v>
                </c:pt>
                <c:pt idx="173">
                  <c:v>1.7661719999999999E-5</c:v>
                </c:pt>
                <c:pt idx="174">
                  <c:v>1.770058E-5</c:v>
                </c:pt>
                <c:pt idx="175">
                  <c:v>1.773928E-5</c:v>
                </c:pt>
                <c:pt idx="176">
                  <c:v>1.777779E-5</c:v>
                </c:pt>
                <c:pt idx="177">
                  <c:v>1.781614E-5</c:v>
                </c:pt>
                <c:pt idx="178">
                  <c:v>1.7854320000000001E-5</c:v>
                </c:pt>
                <c:pt idx="179">
                  <c:v>1.7892340000000001E-5</c:v>
                </c:pt>
                <c:pt idx="180">
                  <c:v>1.79302E-5</c:v>
                </c:pt>
                <c:pt idx="181">
                  <c:v>1.796788E-5</c:v>
                </c:pt>
                <c:pt idx="182">
                  <c:v>1.800542E-5</c:v>
                </c:pt>
                <c:pt idx="183">
                  <c:v>1.8042780000000001E-5</c:v>
                </c:pt>
                <c:pt idx="184">
                  <c:v>1.808E-5</c:v>
                </c:pt>
                <c:pt idx="185">
                  <c:v>1.811705E-5</c:v>
                </c:pt>
                <c:pt idx="186">
                  <c:v>1.8153939999999999E-5</c:v>
                </c:pt>
                <c:pt idx="187">
                  <c:v>1.8190699999999998E-5</c:v>
                </c:pt>
                <c:pt idx="188">
                  <c:v>1.8227300000000001E-5</c:v>
                </c:pt>
                <c:pt idx="189">
                  <c:v>1.8263739999999999E-5</c:v>
                </c:pt>
                <c:pt idx="190">
                  <c:v>1.830004E-5</c:v>
                </c:pt>
                <c:pt idx="191">
                  <c:v>1.8336189999999998E-5</c:v>
                </c:pt>
                <c:pt idx="192">
                  <c:v>1.83722E-5</c:v>
                </c:pt>
                <c:pt idx="193">
                  <c:v>1.8408069999999999E-5</c:v>
                </c:pt>
                <c:pt idx="194">
                  <c:v>1.844378E-5</c:v>
                </c:pt>
                <c:pt idx="195">
                  <c:v>1.8479359999999999E-5</c:v>
                </c:pt>
                <c:pt idx="196">
                  <c:v>1.851479E-5</c:v>
                </c:pt>
                <c:pt idx="197">
                  <c:v>1.855009E-5</c:v>
                </c:pt>
                <c:pt idx="198">
                  <c:v>1.858525E-5</c:v>
                </c:pt>
                <c:pt idx="199">
                  <c:v>1.8620290000000001E-5</c:v>
                </c:pt>
                <c:pt idx="200">
                  <c:v>1.865519E-5</c:v>
                </c:pt>
                <c:pt idx="201">
                  <c:v>1.8689940000000002E-5</c:v>
                </c:pt>
                <c:pt idx="202">
                  <c:v>1.8724560000000001E-5</c:v>
                </c:pt>
                <c:pt idx="203">
                  <c:v>1.8759059999999999E-5</c:v>
                </c:pt>
                <c:pt idx="204">
                  <c:v>1.879342E-5</c:v>
                </c:pt>
                <c:pt idx="205">
                  <c:v>1.882766E-5</c:v>
                </c:pt>
                <c:pt idx="206">
                  <c:v>1.886176E-5</c:v>
                </c:pt>
                <c:pt idx="207">
                  <c:v>1.8895739999999999E-5</c:v>
                </c:pt>
                <c:pt idx="208">
                  <c:v>1.8929599999999999E-5</c:v>
                </c:pt>
                <c:pt idx="209">
                  <c:v>1.8963330000000001E-5</c:v>
                </c:pt>
                <c:pt idx="210">
                  <c:v>1.899693E-5</c:v>
                </c:pt>
                <c:pt idx="211">
                  <c:v>1.9030410000000001E-5</c:v>
                </c:pt>
                <c:pt idx="212">
                  <c:v>1.9063780000000001E-5</c:v>
                </c:pt>
                <c:pt idx="213">
                  <c:v>1.9097029999999999E-5</c:v>
                </c:pt>
                <c:pt idx="214">
                  <c:v>1.9130159999999999E-5</c:v>
                </c:pt>
                <c:pt idx="215">
                  <c:v>1.916316E-5</c:v>
                </c:pt>
                <c:pt idx="216">
                  <c:v>1.9196060000000001E-5</c:v>
                </c:pt>
                <c:pt idx="217">
                  <c:v>1.922883E-5</c:v>
                </c:pt>
                <c:pt idx="218">
                  <c:v>1.9261490000000001E-5</c:v>
                </c:pt>
                <c:pt idx="219">
                  <c:v>1.9294040000000001E-5</c:v>
                </c:pt>
                <c:pt idx="220">
                  <c:v>1.932647E-5</c:v>
                </c:pt>
                <c:pt idx="221">
                  <c:v>1.9358799999999998E-5</c:v>
                </c:pt>
                <c:pt idx="222">
                  <c:v>1.9391009999999999E-5</c:v>
                </c:pt>
                <c:pt idx="223">
                  <c:v>1.9423110000000001E-5</c:v>
                </c:pt>
                <c:pt idx="224">
                  <c:v>1.9455099999999999E-5</c:v>
                </c:pt>
                <c:pt idx="225">
                  <c:v>1.948698E-5</c:v>
                </c:pt>
                <c:pt idx="226">
                  <c:v>1.951875E-5</c:v>
                </c:pt>
                <c:pt idx="227">
                  <c:v>1.955042E-5</c:v>
                </c:pt>
                <c:pt idx="228">
                  <c:v>1.9581989999999999E-5</c:v>
                </c:pt>
                <c:pt idx="229">
                  <c:v>1.961344E-5</c:v>
                </c:pt>
                <c:pt idx="230">
                  <c:v>1.9644780000000001E-5</c:v>
                </c:pt>
                <c:pt idx="231">
                  <c:v>1.9676030000000001E-5</c:v>
                </c:pt>
                <c:pt idx="232">
                  <c:v>1.9707170000000001E-5</c:v>
                </c:pt>
                <c:pt idx="233">
                  <c:v>1.9738210000000001E-5</c:v>
                </c:pt>
                <c:pt idx="234">
                  <c:v>1.976915E-5</c:v>
                </c:pt>
                <c:pt idx="235">
                  <c:v>1.98E-5</c:v>
                </c:pt>
                <c:pt idx="236">
                  <c:v>1.9830739999999999E-5</c:v>
                </c:pt>
                <c:pt idx="237">
                  <c:v>1.9861380000000001E-5</c:v>
                </c:pt>
                <c:pt idx="238">
                  <c:v>1.989193E-5</c:v>
                </c:pt>
                <c:pt idx="239">
                  <c:v>1.9922379999999999E-5</c:v>
                </c:pt>
                <c:pt idx="240">
                  <c:v>1.9952739999999999E-5</c:v>
                </c:pt>
                <c:pt idx="241">
                  <c:v>1.9983000000000002E-5</c:v>
                </c:pt>
                <c:pt idx="242">
                  <c:v>2.0013160000000001E-5</c:v>
                </c:pt>
                <c:pt idx="243">
                  <c:v>2.004323E-5</c:v>
                </c:pt>
                <c:pt idx="244">
                  <c:v>2.00732E-5</c:v>
                </c:pt>
                <c:pt idx="245">
                  <c:v>2.0103079999999999E-5</c:v>
                </c:pt>
                <c:pt idx="246">
                  <c:v>2.0132859999999999E-5</c:v>
                </c:pt>
                <c:pt idx="247">
                  <c:v>2.0162549999999999E-5</c:v>
                </c:pt>
                <c:pt idx="248">
                  <c:v>2.0192149999999999E-5</c:v>
                </c:pt>
                <c:pt idx="249">
                  <c:v>2.0221670000000001E-5</c:v>
                </c:pt>
                <c:pt idx="250">
                  <c:v>2.0251089999999999E-5</c:v>
                </c:pt>
              </c:numCache>
            </c:numRef>
          </c:yVal>
          <c:smooth val="1"/>
          <c:extLst>
            <c:ext xmlns:c16="http://schemas.microsoft.com/office/drawing/2014/chart" uri="{C3380CC4-5D6E-409C-BE32-E72D297353CC}">
              <c16:uniqueId val="{00000011-4D4C-4B1C-89A4-3D3AFACA9F2D}"/>
            </c:ext>
          </c:extLst>
        </c:ser>
        <c:ser>
          <c:idx val="18"/>
          <c:order val="18"/>
          <c:tx>
            <c:strRef>
              <c:f>marine01!$W$1</c:f>
              <c:strCache>
                <c:ptCount val="1"/>
                <c:pt idx="0">
                  <c:v>Dp(9.04475E-08) </c:v>
                </c:pt>
              </c:strCache>
            </c:strRef>
          </c:tx>
          <c:spPr>
            <a:ln w="12700">
              <a:solidFill>
                <a:srgbClr val="99CC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marine01!$W$2:$W$252</c:f>
              <c:numCache>
                <c:formatCode>0.00E+00</c:formatCode>
                <c:ptCount val="251"/>
                <c:pt idx="0">
                  <c:v>1.7178560000000001E-7</c:v>
                </c:pt>
                <c:pt idx="1">
                  <c:v>2.0869309999999999E-7</c:v>
                </c:pt>
                <c:pt idx="2">
                  <c:v>2.117547E-7</c:v>
                </c:pt>
                <c:pt idx="3">
                  <c:v>2.1505429999999999E-7</c:v>
                </c:pt>
                <c:pt idx="4">
                  <c:v>2.186143E-7</c:v>
                </c:pt>
                <c:pt idx="5">
                  <c:v>2.2246819999999999E-7</c:v>
                </c:pt>
                <c:pt idx="6">
                  <c:v>2.266586E-7</c:v>
                </c:pt>
                <c:pt idx="7">
                  <c:v>2.312386E-7</c:v>
                </c:pt>
                <c:pt idx="8">
                  <c:v>2.3627469999999999E-7</c:v>
                </c:pt>
                <c:pt idx="9">
                  <c:v>2.4185190000000002E-7</c:v>
                </c:pt>
                <c:pt idx="10">
                  <c:v>2.4807989999999999E-7</c:v>
                </c:pt>
                <c:pt idx="11">
                  <c:v>2.5510400000000001E-7</c:v>
                </c:pt>
                <c:pt idx="12">
                  <c:v>2.6312069999999999E-7</c:v>
                </c:pt>
                <c:pt idx="13">
                  <c:v>2.7240700000000001E-7</c:v>
                </c:pt>
                <c:pt idx="14">
                  <c:v>2.8336569999999999E-7</c:v>
                </c:pt>
                <c:pt idx="15">
                  <c:v>2.9661359999999999E-7</c:v>
                </c:pt>
                <c:pt idx="16">
                  <c:v>3.131651E-7</c:v>
                </c:pt>
                <c:pt idx="17">
                  <c:v>3.3482970000000001E-7</c:v>
                </c:pt>
                <c:pt idx="18">
                  <c:v>3.6528759999999999E-7</c:v>
                </c:pt>
                <c:pt idx="19">
                  <c:v>4.135756E-7</c:v>
                </c:pt>
                <c:pt idx="20">
                  <c:v>5.098963E-7</c:v>
                </c:pt>
                <c:pt idx="21">
                  <c:v>7.7617120000000001E-7</c:v>
                </c:pt>
                <c:pt idx="22">
                  <c:v>1.4458049999999999E-6</c:v>
                </c:pt>
                <c:pt idx="23">
                  <c:v>2.4117920000000001E-6</c:v>
                </c:pt>
                <c:pt idx="24">
                  <c:v>3.4012679999999999E-6</c:v>
                </c:pt>
                <c:pt idx="25">
                  <c:v>4.2805029999999998E-6</c:v>
                </c:pt>
                <c:pt idx="26">
                  <c:v>5.0102120000000002E-6</c:v>
                </c:pt>
                <c:pt idx="27">
                  <c:v>5.5978379999999998E-6</c:v>
                </c:pt>
                <c:pt idx="28">
                  <c:v>6.0706650000000003E-6</c:v>
                </c:pt>
                <c:pt idx="29">
                  <c:v>6.4586030000000002E-6</c:v>
                </c:pt>
                <c:pt idx="30">
                  <c:v>6.7861549999999997E-6</c:v>
                </c:pt>
                <c:pt idx="31">
                  <c:v>7.0714039999999999E-6</c:v>
                </c:pt>
                <c:pt idx="32">
                  <c:v>7.3267469999999999E-6</c:v>
                </c:pt>
                <c:pt idx="33">
                  <c:v>7.5601470000000001E-6</c:v>
                </c:pt>
                <c:pt idx="34">
                  <c:v>7.7767760000000008E-6</c:v>
                </c:pt>
                <c:pt idx="35">
                  <c:v>7.9800589999999996E-6</c:v>
                </c:pt>
                <c:pt idx="36">
                  <c:v>8.1723139999999996E-6</c:v>
                </c:pt>
                <c:pt idx="37">
                  <c:v>8.3551829999999994E-6</c:v>
                </c:pt>
                <c:pt idx="38">
                  <c:v>8.5299019999999999E-6</c:v>
                </c:pt>
                <c:pt idx="39">
                  <c:v>8.6974030000000007E-6</c:v>
                </c:pt>
                <c:pt idx="40">
                  <c:v>8.8584430000000007E-6</c:v>
                </c:pt>
                <c:pt idx="41">
                  <c:v>9.0136130000000001E-6</c:v>
                </c:pt>
                <c:pt idx="42">
                  <c:v>9.163516E-6</c:v>
                </c:pt>
                <c:pt idx="43">
                  <c:v>9.3085650000000002E-6</c:v>
                </c:pt>
                <c:pt idx="44">
                  <c:v>9.4491439999999994E-6</c:v>
                </c:pt>
                <c:pt idx="45">
                  <c:v>9.5856000000000002E-6</c:v>
                </c:pt>
                <c:pt idx="46">
                  <c:v>9.7182249999999996E-6</c:v>
                </c:pt>
                <c:pt idx="47">
                  <c:v>9.8472870000000008E-6</c:v>
                </c:pt>
                <c:pt idx="48">
                  <c:v>9.9729870000000003E-6</c:v>
                </c:pt>
                <c:pt idx="49">
                  <c:v>1.0095559999999999E-5</c:v>
                </c:pt>
                <c:pt idx="50">
                  <c:v>1.0215210000000001E-5</c:v>
                </c:pt>
                <c:pt idx="51">
                  <c:v>1.0332100000000001E-5</c:v>
                </c:pt>
                <c:pt idx="52">
                  <c:v>1.0446429999999999E-5</c:v>
                </c:pt>
                <c:pt idx="53">
                  <c:v>1.055827E-5</c:v>
                </c:pt>
                <c:pt idx="54">
                  <c:v>1.0667819999999999E-5</c:v>
                </c:pt>
                <c:pt idx="55">
                  <c:v>1.077513E-5</c:v>
                </c:pt>
                <c:pt idx="56">
                  <c:v>1.0880360000000001E-5</c:v>
                </c:pt>
                <c:pt idx="57">
                  <c:v>1.098361E-5</c:v>
                </c:pt>
                <c:pt idx="58">
                  <c:v>1.1084890000000001E-5</c:v>
                </c:pt>
                <c:pt idx="59">
                  <c:v>1.118437E-5</c:v>
                </c:pt>
                <c:pt idx="60">
                  <c:v>1.1282139999999999E-5</c:v>
                </c:pt>
                <c:pt idx="61">
                  <c:v>1.137822E-5</c:v>
                </c:pt>
                <c:pt idx="62">
                  <c:v>1.147271E-5</c:v>
                </c:pt>
                <c:pt idx="63">
                  <c:v>1.156565E-5</c:v>
                </c:pt>
                <c:pt idx="64">
                  <c:v>1.165714E-5</c:v>
                </c:pt>
                <c:pt idx="65">
                  <c:v>1.17472E-5</c:v>
                </c:pt>
                <c:pt idx="66">
                  <c:v>1.18359E-5</c:v>
                </c:pt>
                <c:pt idx="67">
                  <c:v>1.192328E-5</c:v>
                </c:pt>
                <c:pt idx="68">
                  <c:v>1.2009379999999999E-5</c:v>
                </c:pt>
                <c:pt idx="69">
                  <c:v>1.20943E-5</c:v>
                </c:pt>
                <c:pt idx="70">
                  <c:v>1.217804E-5</c:v>
                </c:pt>
                <c:pt idx="71">
                  <c:v>1.226064E-5</c:v>
                </c:pt>
                <c:pt idx="72">
                  <c:v>1.2342139999999999E-5</c:v>
                </c:pt>
                <c:pt idx="73">
                  <c:v>1.242257E-5</c:v>
                </c:pt>
                <c:pt idx="74">
                  <c:v>1.2501969999999999E-5</c:v>
                </c:pt>
                <c:pt idx="75">
                  <c:v>1.258036E-5</c:v>
                </c:pt>
                <c:pt idx="76">
                  <c:v>1.2657799999999999E-5</c:v>
                </c:pt>
                <c:pt idx="77">
                  <c:v>1.273431E-5</c:v>
                </c:pt>
                <c:pt idx="78">
                  <c:v>1.2809900000000001E-5</c:v>
                </c:pt>
                <c:pt idx="79">
                  <c:v>1.2884609999999999E-5</c:v>
                </c:pt>
                <c:pt idx="80">
                  <c:v>1.295848E-5</c:v>
                </c:pt>
                <c:pt idx="81">
                  <c:v>1.3031500000000001E-5</c:v>
                </c:pt>
                <c:pt idx="82">
                  <c:v>1.3103740000000001E-5</c:v>
                </c:pt>
                <c:pt idx="83">
                  <c:v>1.3175180000000001E-5</c:v>
                </c:pt>
                <c:pt idx="84">
                  <c:v>1.324585E-5</c:v>
                </c:pt>
                <c:pt idx="85">
                  <c:v>1.331577E-5</c:v>
                </c:pt>
                <c:pt idx="86">
                  <c:v>1.3384969999999999E-5</c:v>
                </c:pt>
                <c:pt idx="87">
                  <c:v>1.345344E-5</c:v>
                </c:pt>
                <c:pt idx="88">
                  <c:v>1.352124E-5</c:v>
                </c:pt>
                <c:pt idx="89">
                  <c:v>1.358835E-5</c:v>
                </c:pt>
                <c:pt idx="90">
                  <c:v>1.365482E-5</c:v>
                </c:pt>
                <c:pt idx="91">
                  <c:v>1.372064E-5</c:v>
                </c:pt>
                <c:pt idx="92">
                  <c:v>1.378583E-5</c:v>
                </c:pt>
                <c:pt idx="93">
                  <c:v>1.38504E-5</c:v>
                </c:pt>
                <c:pt idx="94">
                  <c:v>1.391437E-5</c:v>
                </c:pt>
                <c:pt idx="95">
                  <c:v>1.397775E-5</c:v>
                </c:pt>
                <c:pt idx="96">
                  <c:v>1.404056E-5</c:v>
                </c:pt>
                <c:pt idx="97">
                  <c:v>1.410283E-5</c:v>
                </c:pt>
                <c:pt idx="98">
                  <c:v>1.416453E-5</c:v>
                </c:pt>
                <c:pt idx="99">
                  <c:v>1.4225710000000001E-5</c:v>
                </c:pt>
                <c:pt idx="100">
                  <c:v>1.428634E-5</c:v>
                </c:pt>
                <c:pt idx="101">
                  <c:v>1.4346479999999999E-5</c:v>
                </c:pt>
                <c:pt idx="102">
                  <c:v>1.440611E-5</c:v>
                </c:pt>
                <c:pt idx="103">
                  <c:v>1.4465260000000001E-5</c:v>
                </c:pt>
                <c:pt idx="104">
                  <c:v>1.452392E-5</c:v>
                </c:pt>
                <c:pt idx="105">
                  <c:v>1.458211E-5</c:v>
                </c:pt>
                <c:pt idx="106">
                  <c:v>1.463982E-5</c:v>
                </c:pt>
                <c:pt idx="107">
                  <c:v>1.46971E-5</c:v>
                </c:pt>
                <c:pt idx="108">
                  <c:v>1.475395E-5</c:v>
                </c:pt>
                <c:pt idx="109">
                  <c:v>1.481031E-5</c:v>
                </c:pt>
                <c:pt idx="110">
                  <c:v>1.486625E-5</c:v>
                </c:pt>
                <c:pt idx="111">
                  <c:v>1.492178E-5</c:v>
                </c:pt>
                <c:pt idx="112">
                  <c:v>1.497689E-5</c:v>
                </c:pt>
                <c:pt idx="113">
                  <c:v>1.5031609999999999E-5</c:v>
                </c:pt>
                <c:pt idx="114">
                  <c:v>1.5085929999999999E-5</c:v>
                </c:pt>
                <c:pt idx="115">
                  <c:v>1.5139830000000001E-5</c:v>
                </c:pt>
                <c:pt idx="116">
                  <c:v>1.519334E-5</c:v>
                </c:pt>
                <c:pt idx="117">
                  <c:v>1.5246509999999999E-5</c:v>
                </c:pt>
                <c:pt idx="118">
                  <c:v>1.5299300000000001E-5</c:v>
                </c:pt>
                <c:pt idx="119">
                  <c:v>1.5351719999999999E-5</c:v>
                </c:pt>
                <c:pt idx="120">
                  <c:v>1.5403789999999999E-5</c:v>
                </c:pt>
                <c:pt idx="121">
                  <c:v>1.5455509999999999E-5</c:v>
                </c:pt>
                <c:pt idx="122">
                  <c:v>1.5506859999999999E-5</c:v>
                </c:pt>
                <c:pt idx="123">
                  <c:v>1.5557890000000002E-5</c:v>
                </c:pt>
                <c:pt idx="124">
                  <c:v>1.5608550000000002E-5</c:v>
                </c:pt>
                <c:pt idx="125">
                  <c:v>1.5658920000000002E-5</c:v>
                </c:pt>
                <c:pt idx="126">
                  <c:v>1.5708950000000001E-5</c:v>
                </c:pt>
                <c:pt idx="127">
                  <c:v>1.575867E-5</c:v>
                </c:pt>
                <c:pt idx="128">
                  <c:v>1.580807E-5</c:v>
                </c:pt>
                <c:pt idx="129">
                  <c:v>1.5857150000000001E-5</c:v>
                </c:pt>
                <c:pt idx="130">
                  <c:v>1.59059E-5</c:v>
                </c:pt>
                <c:pt idx="131">
                  <c:v>1.595438E-5</c:v>
                </c:pt>
                <c:pt idx="132">
                  <c:v>1.6002550000000001E-5</c:v>
                </c:pt>
                <c:pt idx="133">
                  <c:v>1.6050419999999999E-5</c:v>
                </c:pt>
                <c:pt idx="134">
                  <c:v>1.6098000000000001E-5</c:v>
                </c:pt>
                <c:pt idx="135">
                  <c:v>1.614531E-5</c:v>
                </c:pt>
                <c:pt idx="136">
                  <c:v>1.6192350000000001E-5</c:v>
                </c:pt>
                <c:pt idx="137">
                  <c:v>1.623913E-5</c:v>
                </c:pt>
                <c:pt idx="138">
                  <c:v>1.6285609999999999E-5</c:v>
                </c:pt>
                <c:pt idx="139">
                  <c:v>1.633183E-5</c:v>
                </c:pt>
                <c:pt idx="140">
                  <c:v>1.637779E-5</c:v>
                </c:pt>
                <c:pt idx="141">
                  <c:v>1.6423489999999999E-5</c:v>
                </c:pt>
                <c:pt idx="142">
                  <c:v>1.6468910000000002E-5</c:v>
                </c:pt>
                <c:pt idx="143">
                  <c:v>1.651412E-5</c:v>
                </c:pt>
                <c:pt idx="144">
                  <c:v>1.6559049999999999E-5</c:v>
                </c:pt>
                <c:pt idx="145">
                  <c:v>1.6603740000000001E-5</c:v>
                </c:pt>
                <c:pt idx="146">
                  <c:v>1.664819E-5</c:v>
                </c:pt>
                <c:pt idx="147">
                  <c:v>1.6692389999999999E-5</c:v>
                </c:pt>
                <c:pt idx="148">
                  <c:v>1.6736350000000001E-5</c:v>
                </c:pt>
                <c:pt idx="149">
                  <c:v>1.6780099999999999E-5</c:v>
                </c:pt>
                <c:pt idx="150">
                  <c:v>1.6823599999999999E-5</c:v>
                </c:pt>
                <c:pt idx="151">
                  <c:v>1.6866889999999999E-5</c:v>
                </c:pt>
                <c:pt idx="152">
                  <c:v>1.6909949999999999E-5</c:v>
                </c:pt>
                <c:pt idx="153">
                  <c:v>1.695278E-5</c:v>
                </c:pt>
                <c:pt idx="154">
                  <c:v>1.6995379999999999E-5</c:v>
                </c:pt>
                <c:pt idx="155">
                  <c:v>1.7037769999999999E-5</c:v>
                </c:pt>
                <c:pt idx="156">
                  <c:v>1.707996E-5</c:v>
                </c:pt>
                <c:pt idx="157">
                  <c:v>1.7121939999999999E-5</c:v>
                </c:pt>
                <c:pt idx="158">
                  <c:v>1.7163689999999999E-5</c:v>
                </c:pt>
                <c:pt idx="159">
                  <c:v>1.7205249999999999E-5</c:v>
                </c:pt>
                <c:pt idx="160">
                  <c:v>1.7246609999999999E-5</c:v>
                </c:pt>
                <c:pt idx="161">
                  <c:v>1.7287750000000001E-5</c:v>
                </c:pt>
                <c:pt idx="162">
                  <c:v>1.732871E-5</c:v>
                </c:pt>
                <c:pt idx="163">
                  <c:v>1.7369460000000001E-5</c:v>
                </c:pt>
                <c:pt idx="164">
                  <c:v>1.7410019999999999E-5</c:v>
                </c:pt>
                <c:pt idx="165">
                  <c:v>1.745038E-5</c:v>
                </c:pt>
                <c:pt idx="166">
                  <c:v>1.7490559999999999E-5</c:v>
                </c:pt>
                <c:pt idx="167">
                  <c:v>1.753053E-5</c:v>
                </c:pt>
                <c:pt idx="168">
                  <c:v>1.757034E-5</c:v>
                </c:pt>
                <c:pt idx="169">
                  <c:v>1.760996E-5</c:v>
                </c:pt>
                <c:pt idx="170">
                  <c:v>1.7649400000000001E-5</c:v>
                </c:pt>
                <c:pt idx="171">
                  <c:v>1.7688659999999999E-5</c:v>
                </c:pt>
                <c:pt idx="172">
                  <c:v>1.7727739999999999E-5</c:v>
                </c:pt>
                <c:pt idx="173">
                  <c:v>1.776664E-5</c:v>
                </c:pt>
                <c:pt idx="174">
                  <c:v>1.7805360000000001E-5</c:v>
                </c:pt>
                <c:pt idx="175">
                  <c:v>1.7843929999999999E-5</c:v>
                </c:pt>
                <c:pt idx="176">
                  <c:v>1.7882310000000001E-5</c:v>
                </c:pt>
                <c:pt idx="177">
                  <c:v>1.792052E-5</c:v>
                </c:pt>
                <c:pt idx="178">
                  <c:v>1.7958569999999999E-5</c:v>
                </c:pt>
                <c:pt idx="179">
                  <c:v>1.799646E-5</c:v>
                </c:pt>
                <c:pt idx="180">
                  <c:v>1.803419E-5</c:v>
                </c:pt>
                <c:pt idx="181">
                  <c:v>1.8071749999999999E-5</c:v>
                </c:pt>
                <c:pt idx="182">
                  <c:v>1.810916E-5</c:v>
                </c:pt>
                <c:pt idx="183">
                  <c:v>1.81464E-5</c:v>
                </c:pt>
                <c:pt idx="184">
                  <c:v>1.8183489999999999E-5</c:v>
                </c:pt>
                <c:pt idx="185">
                  <c:v>1.8220420000000001E-5</c:v>
                </c:pt>
                <c:pt idx="186">
                  <c:v>1.8257190000000001E-5</c:v>
                </c:pt>
                <c:pt idx="187">
                  <c:v>1.8293819999999999E-5</c:v>
                </c:pt>
                <c:pt idx="188">
                  <c:v>1.83303E-5</c:v>
                </c:pt>
                <c:pt idx="189">
                  <c:v>1.836663E-5</c:v>
                </c:pt>
                <c:pt idx="190">
                  <c:v>1.8402799999999999E-5</c:v>
                </c:pt>
                <c:pt idx="191">
                  <c:v>1.843884E-5</c:v>
                </c:pt>
                <c:pt idx="192">
                  <c:v>1.8474719999999999E-5</c:v>
                </c:pt>
                <c:pt idx="193">
                  <c:v>1.851047E-5</c:v>
                </c:pt>
                <c:pt idx="194">
                  <c:v>1.854608E-5</c:v>
                </c:pt>
                <c:pt idx="195">
                  <c:v>1.8581540000000001E-5</c:v>
                </c:pt>
                <c:pt idx="196">
                  <c:v>1.8616850000000001E-5</c:v>
                </c:pt>
                <c:pt idx="197">
                  <c:v>1.865204E-5</c:v>
                </c:pt>
                <c:pt idx="198">
                  <c:v>1.8687089999999999E-5</c:v>
                </c:pt>
                <c:pt idx="199">
                  <c:v>1.8722009999999999E-5</c:v>
                </c:pt>
                <c:pt idx="200">
                  <c:v>1.87568E-5</c:v>
                </c:pt>
                <c:pt idx="201">
                  <c:v>1.879144E-5</c:v>
                </c:pt>
                <c:pt idx="202">
                  <c:v>1.8825949999999999E-5</c:v>
                </c:pt>
                <c:pt idx="203">
                  <c:v>1.8860329999999998E-5</c:v>
                </c:pt>
                <c:pt idx="204">
                  <c:v>1.889459E-5</c:v>
                </c:pt>
                <c:pt idx="205">
                  <c:v>1.8928719999999999E-5</c:v>
                </c:pt>
                <c:pt idx="206">
                  <c:v>1.8962719999999999E-5</c:v>
                </c:pt>
                <c:pt idx="207">
                  <c:v>1.899659E-5</c:v>
                </c:pt>
                <c:pt idx="208">
                  <c:v>1.9030339999999999E-5</c:v>
                </c:pt>
                <c:pt idx="209">
                  <c:v>1.906396E-5</c:v>
                </c:pt>
                <c:pt idx="210">
                  <c:v>1.9097459999999999E-5</c:v>
                </c:pt>
                <c:pt idx="211">
                  <c:v>1.9130839999999999E-5</c:v>
                </c:pt>
                <c:pt idx="212">
                  <c:v>1.9164109999999999E-5</c:v>
                </c:pt>
                <c:pt idx="213">
                  <c:v>1.9197239999999999E-5</c:v>
                </c:pt>
                <c:pt idx="214">
                  <c:v>1.9230269999999999E-5</c:v>
                </c:pt>
                <c:pt idx="215">
                  <c:v>1.926317E-5</c:v>
                </c:pt>
                <c:pt idx="216">
                  <c:v>1.9295970000000001E-5</c:v>
                </c:pt>
                <c:pt idx="217">
                  <c:v>1.9328639999999999E-5</c:v>
                </c:pt>
                <c:pt idx="218">
                  <c:v>1.93612E-5</c:v>
                </c:pt>
                <c:pt idx="219">
                  <c:v>1.939365E-5</c:v>
                </c:pt>
                <c:pt idx="220">
                  <c:v>1.9425989999999999E-5</c:v>
                </c:pt>
                <c:pt idx="221">
                  <c:v>1.9458220000000001E-5</c:v>
                </c:pt>
                <c:pt idx="222">
                  <c:v>1.9490330000000001E-5</c:v>
                </c:pt>
                <c:pt idx="223">
                  <c:v>1.952233E-5</c:v>
                </c:pt>
                <c:pt idx="224">
                  <c:v>1.9554229999999999E-5</c:v>
                </c:pt>
                <c:pt idx="225">
                  <c:v>1.9586009999999999E-5</c:v>
                </c:pt>
                <c:pt idx="226">
                  <c:v>1.9617679999999999E-5</c:v>
                </c:pt>
                <c:pt idx="227">
                  <c:v>1.9649259999999999E-5</c:v>
                </c:pt>
                <c:pt idx="228">
                  <c:v>1.9680730000000002E-5</c:v>
                </c:pt>
                <c:pt idx="229">
                  <c:v>1.971209E-5</c:v>
                </c:pt>
                <c:pt idx="230">
                  <c:v>1.9743340000000001E-5</c:v>
                </c:pt>
                <c:pt idx="231">
                  <c:v>1.9774499999999998E-5</c:v>
                </c:pt>
                <c:pt idx="232">
                  <c:v>1.9805540000000001E-5</c:v>
                </c:pt>
                <c:pt idx="233">
                  <c:v>1.9836490000000002E-5</c:v>
                </c:pt>
                <c:pt idx="234">
                  <c:v>1.9867340000000001E-5</c:v>
                </c:pt>
                <c:pt idx="235">
                  <c:v>1.9898099999999998E-5</c:v>
                </c:pt>
                <c:pt idx="236">
                  <c:v>1.9928750000000001E-5</c:v>
                </c:pt>
                <c:pt idx="237">
                  <c:v>1.99593E-5</c:v>
                </c:pt>
                <c:pt idx="238">
                  <c:v>1.998976E-5</c:v>
                </c:pt>
                <c:pt idx="239">
                  <c:v>2.002012E-5</c:v>
                </c:pt>
                <c:pt idx="240">
                  <c:v>2.005039E-5</c:v>
                </c:pt>
                <c:pt idx="241">
                  <c:v>2.0080559999999999E-5</c:v>
                </c:pt>
                <c:pt idx="242">
                  <c:v>2.011064E-5</c:v>
                </c:pt>
                <c:pt idx="243">
                  <c:v>2.014062E-5</c:v>
                </c:pt>
                <c:pt idx="244">
                  <c:v>2.0170499999999999E-5</c:v>
                </c:pt>
                <c:pt idx="245">
                  <c:v>2.02003E-5</c:v>
                </c:pt>
                <c:pt idx="246">
                  <c:v>2.0230000000000001E-5</c:v>
                </c:pt>
                <c:pt idx="247">
                  <c:v>2.0259600000000002E-5</c:v>
                </c:pt>
                <c:pt idx="248">
                  <c:v>2.028912E-5</c:v>
                </c:pt>
                <c:pt idx="249">
                  <c:v>2.0318549999999999E-5</c:v>
                </c:pt>
                <c:pt idx="250">
                  <c:v>2.0347890000000001E-5</c:v>
                </c:pt>
              </c:numCache>
            </c:numRef>
          </c:yVal>
          <c:smooth val="1"/>
          <c:extLst>
            <c:ext xmlns:c16="http://schemas.microsoft.com/office/drawing/2014/chart" uri="{C3380CC4-5D6E-409C-BE32-E72D297353CC}">
              <c16:uniqueId val="{00000012-4D4C-4B1C-89A4-3D3AFACA9F2D}"/>
            </c:ext>
          </c:extLst>
        </c:ser>
        <c:ser>
          <c:idx val="19"/>
          <c:order val="19"/>
          <c:tx>
            <c:strRef>
              <c:f>marine01!$X$1</c:f>
              <c:strCache>
                <c:ptCount val="1"/>
                <c:pt idx="0">
                  <c:v>Dp(9.92119E-08) </c:v>
                </c:pt>
              </c:strCache>
            </c:strRef>
          </c:tx>
          <c:spPr>
            <a:ln w="12700">
              <a:solidFill>
                <a:srgbClr val="FFCC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marine01!$X$2:$X$252</c:f>
              <c:numCache>
                <c:formatCode>0.00E+00</c:formatCode>
                <c:ptCount val="251"/>
                <c:pt idx="0">
                  <c:v>1.909953E-7</c:v>
                </c:pt>
                <c:pt idx="1">
                  <c:v>2.3047479999999999E-7</c:v>
                </c:pt>
                <c:pt idx="2">
                  <c:v>2.339297E-7</c:v>
                </c:pt>
                <c:pt idx="3">
                  <c:v>2.376576E-7</c:v>
                </c:pt>
                <c:pt idx="4">
                  <c:v>2.4168500000000001E-7</c:v>
                </c:pt>
                <c:pt idx="5">
                  <c:v>2.4605120000000002E-7</c:v>
                </c:pt>
                <c:pt idx="6">
                  <c:v>2.5080629999999998E-7</c:v>
                </c:pt>
                <c:pt idx="7">
                  <c:v>2.56013E-7</c:v>
                </c:pt>
                <c:pt idx="8">
                  <c:v>2.617503E-7</c:v>
                </c:pt>
                <c:pt idx="9">
                  <c:v>2.6811900000000002E-7</c:v>
                </c:pt>
                <c:pt idx="10">
                  <c:v>2.7525080000000002E-7</c:v>
                </c:pt>
                <c:pt idx="11">
                  <c:v>2.8332049999999999E-7</c:v>
                </c:pt>
                <c:pt idx="12">
                  <c:v>2.9256670000000003E-7</c:v>
                </c:pt>
                <c:pt idx="13">
                  <c:v>3.033287E-7</c:v>
                </c:pt>
                <c:pt idx="14">
                  <c:v>3.1610529999999999E-7</c:v>
                </c:pt>
                <c:pt idx="15">
                  <c:v>3.316707E-7</c:v>
                </c:pt>
                <c:pt idx="16">
                  <c:v>3.513213E-7</c:v>
                </c:pt>
                <c:pt idx="17">
                  <c:v>3.7742419999999999E-7</c:v>
                </c:pt>
                <c:pt idx="18">
                  <c:v>4.149452E-7</c:v>
                </c:pt>
                <c:pt idx="19">
                  <c:v>4.7655979999999999E-7</c:v>
                </c:pt>
                <c:pt idx="20">
                  <c:v>6.0520790000000001E-7</c:v>
                </c:pt>
                <c:pt idx="21">
                  <c:v>9.4713810000000004E-7</c:v>
                </c:pt>
                <c:pt idx="22">
                  <c:v>1.6753709999999999E-6</c:v>
                </c:pt>
                <c:pt idx="23">
                  <c:v>2.6385269999999999E-6</c:v>
                </c:pt>
                <c:pt idx="24">
                  <c:v>3.6087599999999998E-6</c:v>
                </c:pt>
                <c:pt idx="25">
                  <c:v>4.4707600000000002E-6</c:v>
                </c:pt>
                <c:pt idx="26">
                  <c:v>5.1877429999999996E-6</c:v>
                </c:pt>
                <c:pt idx="27">
                  <c:v>5.7663299999999997E-6</c:v>
                </c:pt>
                <c:pt idx="28">
                  <c:v>6.2326649999999997E-6</c:v>
                </c:pt>
                <c:pt idx="29">
                  <c:v>6.615774E-6</c:v>
                </c:pt>
                <c:pt idx="30">
                  <c:v>6.939577E-6</c:v>
                </c:pt>
                <c:pt idx="31">
                  <c:v>7.2217830000000002E-6</c:v>
                </c:pt>
                <c:pt idx="32">
                  <c:v>7.4745549999999998E-6</c:v>
                </c:pt>
                <c:pt idx="33">
                  <c:v>7.7057169999999996E-6</c:v>
                </c:pt>
                <c:pt idx="34">
                  <c:v>7.9203529999999993E-6</c:v>
                </c:pt>
                <c:pt idx="35">
                  <c:v>8.1218329999999993E-6</c:v>
                </c:pt>
                <c:pt idx="36">
                  <c:v>8.3124369999999998E-6</c:v>
                </c:pt>
                <c:pt idx="37">
                  <c:v>8.4937809999999996E-6</c:v>
                </c:pt>
                <c:pt idx="38">
                  <c:v>8.6670810000000001E-6</c:v>
                </c:pt>
                <c:pt idx="39">
                  <c:v>8.8332560000000003E-6</c:v>
                </c:pt>
                <c:pt idx="40">
                  <c:v>8.9930509999999996E-6</c:v>
                </c:pt>
                <c:pt idx="41">
                  <c:v>9.1470480000000003E-6</c:v>
                </c:pt>
                <c:pt idx="42">
                  <c:v>9.2958429999999993E-6</c:v>
                </c:pt>
                <c:pt idx="43">
                  <c:v>9.4398400000000001E-6</c:v>
                </c:pt>
                <c:pt idx="44">
                  <c:v>9.5794199999999998E-6</c:v>
                </c:pt>
                <c:pt idx="45">
                  <c:v>9.7149219999999993E-6</c:v>
                </c:pt>
                <c:pt idx="46">
                  <c:v>9.8466380000000005E-6</c:v>
                </c:pt>
                <c:pt idx="47">
                  <c:v>9.9748300000000002E-6</c:v>
                </c:pt>
                <c:pt idx="48">
                  <c:v>1.0099699999999999E-5</c:v>
                </c:pt>
                <c:pt idx="49">
                  <c:v>1.022147E-5</c:v>
                </c:pt>
                <c:pt idx="50">
                  <c:v>1.034035E-5</c:v>
                </c:pt>
                <c:pt idx="51">
                  <c:v>1.0456500000000001E-5</c:v>
                </c:pt>
                <c:pt idx="52">
                  <c:v>1.057012E-5</c:v>
                </c:pt>
                <c:pt idx="53">
                  <c:v>1.068127E-5</c:v>
                </c:pt>
                <c:pt idx="54">
                  <c:v>1.079015E-5</c:v>
                </c:pt>
                <c:pt idx="55">
                  <c:v>1.089682E-5</c:v>
                </c:pt>
                <c:pt idx="56">
                  <c:v>1.100143E-5</c:v>
                </c:pt>
                <c:pt idx="57">
                  <c:v>1.1104070000000001E-5</c:v>
                </c:pt>
                <c:pt idx="58">
                  <c:v>1.1204769999999999E-5</c:v>
                </c:pt>
                <c:pt idx="59">
                  <c:v>1.1303669999999999E-5</c:v>
                </c:pt>
                <c:pt idx="60">
                  <c:v>1.14009E-5</c:v>
                </c:pt>
                <c:pt idx="61">
                  <c:v>1.149644E-5</c:v>
                </c:pt>
                <c:pt idx="62">
                  <c:v>1.1590410000000001E-5</c:v>
                </c:pt>
                <c:pt idx="63">
                  <c:v>1.168284E-5</c:v>
                </c:pt>
                <c:pt idx="64">
                  <c:v>1.177384E-5</c:v>
                </c:pt>
                <c:pt idx="65">
                  <c:v>1.186341E-5</c:v>
                </c:pt>
                <c:pt idx="66">
                  <c:v>1.1951649999999999E-5</c:v>
                </c:pt>
                <c:pt idx="67">
                  <c:v>1.2038560000000001E-5</c:v>
                </c:pt>
                <c:pt idx="68">
                  <c:v>1.212422E-5</c:v>
                </c:pt>
                <c:pt idx="69">
                  <c:v>1.220869E-5</c:v>
                </c:pt>
                <c:pt idx="70">
                  <c:v>1.2292009999999999E-5</c:v>
                </c:pt>
                <c:pt idx="71">
                  <c:v>1.237419E-5</c:v>
                </c:pt>
                <c:pt idx="72">
                  <c:v>1.2455279999999999E-5</c:v>
                </c:pt>
                <c:pt idx="73">
                  <c:v>1.253532E-5</c:v>
                </c:pt>
                <c:pt idx="74">
                  <c:v>1.261432E-5</c:v>
                </c:pt>
                <c:pt idx="75">
                  <c:v>1.2692330000000001E-5</c:v>
                </c:pt>
                <c:pt idx="76">
                  <c:v>1.2769389999999999E-5</c:v>
                </c:pt>
                <c:pt idx="77">
                  <c:v>1.284554E-5</c:v>
                </c:pt>
                <c:pt idx="78">
                  <c:v>1.2920760000000001E-5</c:v>
                </c:pt>
                <c:pt idx="79">
                  <c:v>1.2995130000000001E-5</c:v>
                </c:pt>
                <c:pt idx="80">
                  <c:v>1.3068650000000001E-5</c:v>
                </c:pt>
                <c:pt idx="81">
                  <c:v>1.3141329999999999E-5</c:v>
                </c:pt>
                <c:pt idx="82">
                  <c:v>1.321323E-5</c:v>
                </c:pt>
                <c:pt idx="83">
                  <c:v>1.328434E-5</c:v>
                </c:pt>
                <c:pt idx="84">
                  <c:v>1.335469E-5</c:v>
                </c:pt>
                <c:pt idx="85">
                  <c:v>1.34243E-5</c:v>
                </c:pt>
                <c:pt idx="86">
                  <c:v>1.349318E-5</c:v>
                </c:pt>
                <c:pt idx="87">
                  <c:v>1.356135E-5</c:v>
                </c:pt>
                <c:pt idx="88">
                  <c:v>1.3628850000000001E-5</c:v>
                </c:pt>
                <c:pt idx="89">
                  <c:v>1.369567E-5</c:v>
                </c:pt>
                <c:pt idx="90">
                  <c:v>1.376184E-5</c:v>
                </c:pt>
                <c:pt idx="91">
                  <c:v>1.3827379999999999E-5</c:v>
                </c:pt>
                <c:pt idx="92">
                  <c:v>1.3892279999999999E-5</c:v>
                </c:pt>
                <c:pt idx="93">
                  <c:v>1.3956570000000001E-5</c:v>
                </c:pt>
                <c:pt idx="94">
                  <c:v>1.4020280000000001E-5</c:v>
                </c:pt>
                <c:pt idx="95">
                  <c:v>1.408338E-5</c:v>
                </c:pt>
                <c:pt idx="96">
                  <c:v>1.4145940000000001E-5</c:v>
                </c:pt>
                <c:pt idx="97">
                  <c:v>1.4207939999999999E-5</c:v>
                </c:pt>
                <c:pt idx="98">
                  <c:v>1.426938E-5</c:v>
                </c:pt>
                <c:pt idx="99">
                  <c:v>1.433031E-5</c:v>
                </c:pt>
                <c:pt idx="100">
                  <c:v>1.439069E-5</c:v>
                </c:pt>
                <c:pt idx="101">
                  <c:v>1.4450589999999999E-5</c:v>
                </c:pt>
                <c:pt idx="102">
                  <c:v>1.450997E-5</c:v>
                </c:pt>
                <c:pt idx="103">
                  <c:v>1.4568880000000001E-5</c:v>
                </c:pt>
                <c:pt idx="104">
                  <c:v>1.462731E-5</c:v>
                </c:pt>
                <c:pt idx="105">
                  <c:v>1.4685269999999999E-5</c:v>
                </c:pt>
                <c:pt idx="106">
                  <c:v>1.474275E-5</c:v>
                </c:pt>
                <c:pt idx="107">
                  <c:v>1.47998E-5</c:v>
                </c:pt>
                <c:pt idx="108">
                  <c:v>1.485642E-5</c:v>
                </c:pt>
                <c:pt idx="109">
                  <c:v>1.491257E-5</c:v>
                </c:pt>
                <c:pt idx="110">
                  <c:v>1.496829E-5</c:v>
                </c:pt>
                <c:pt idx="111">
                  <c:v>1.502361E-5</c:v>
                </c:pt>
                <c:pt idx="112">
                  <c:v>1.50785E-5</c:v>
                </c:pt>
                <c:pt idx="113">
                  <c:v>1.513301E-5</c:v>
                </c:pt>
                <c:pt idx="114">
                  <c:v>1.518712E-5</c:v>
                </c:pt>
                <c:pt idx="115">
                  <c:v>1.524082E-5</c:v>
                </c:pt>
                <c:pt idx="116">
                  <c:v>1.5294129999999999E-5</c:v>
                </c:pt>
                <c:pt idx="117">
                  <c:v>1.5347100000000001E-5</c:v>
                </c:pt>
                <c:pt idx="118">
                  <c:v>1.539969E-5</c:v>
                </c:pt>
                <c:pt idx="119">
                  <c:v>1.5451920000000002E-5</c:v>
                </c:pt>
                <c:pt idx="120">
                  <c:v>1.5503799999999999E-5</c:v>
                </c:pt>
                <c:pt idx="121">
                  <c:v>1.5555320000000001E-5</c:v>
                </c:pt>
                <c:pt idx="122">
                  <c:v>1.5606479999999999E-5</c:v>
                </c:pt>
                <c:pt idx="123">
                  <c:v>1.5657329999999999E-5</c:v>
                </c:pt>
                <c:pt idx="124">
                  <c:v>1.570781E-5</c:v>
                </c:pt>
                <c:pt idx="125">
                  <c:v>1.575799E-5</c:v>
                </c:pt>
                <c:pt idx="126">
                  <c:v>1.5807840000000001E-5</c:v>
                </c:pt>
                <c:pt idx="127">
                  <c:v>1.585738E-5</c:v>
                </c:pt>
                <c:pt idx="128">
                  <c:v>1.5906600000000001E-5</c:v>
                </c:pt>
                <c:pt idx="129">
                  <c:v>1.5955510000000001E-5</c:v>
                </c:pt>
                <c:pt idx="130">
                  <c:v>1.6004090000000001E-5</c:v>
                </c:pt>
                <c:pt idx="131">
                  <c:v>1.6052399999999999E-5</c:v>
                </c:pt>
                <c:pt idx="132">
                  <c:v>1.6100399999999999E-5</c:v>
                </c:pt>
                <c:pt idx="133">
                  <c:v>1.6148099999999999E-5</c:v>
                </c:pt>
                <c:pt idx="134">
                  <c:v>1.6195519999999999E-5</c:v>
                </c:pt>
                <c:pt idx="135">
                  <c:v>1.624266E-5</c:v>
                </c:pt>
                <c:pt idx="136">
                  <c:v>1.6289529999999999E-5</c:v>
                </c:pt>
                <c:pt idx="137">
                  <c:v>1.6336150000000001E-5</c:v>
                </c:pt>
                <c:pt idx="138">
                  <c:v>1.6382469999999999E-5</c:v>
                </c:pt>
                <c:pt idx="139">
                  <c:v>1.642854E-5</c:v>
                </c:pt>
                <c:pt idx="140">
                  <c:v>1.6474339999999999E-5</c:v>
                </c:pt>
                <c:pt idx="141">
                  <c:v>1.651989E-5</c:v>
                </c:pt>
                <c:pt idx="142">
                  <c:v>1.6565159999999999E-5</c:v>
                </c:pt>
                <c:pt idx="143">
                  <c:v>1.661021E-5</c:v>
                </c:pt>
                <c:pt idx="144">
                  <c:v>1.6654990000000002E-5</c:v>
                </c:pt>
                <c:pt idx="145">
                  <c:v>1.669953E-5</c:v>
                </c:pt>
                <c:pt idx="146">
                  <c:v>1.6743829999999999E-5</c:v>
                </c:pt>
                <c:pt idx="147">
                  <c:v>1.6787890000000002E-5</c:v>
                </c:pt>
                <c:pt idx="148">
                  <c:v>1.68317E-5</c:v>
                </c:pt>
                <c:pt idx="149">
                  <c:v>1.6875310000000002E-5</c:v>
                </c:pt>
                <c:pt idx="150">
                  <c:v>1.6918659999999998E-5</c:v>
                </c:pt>
                <c:pt idx="151">
                  <c:v>1.6961819999999999E-5</c:v>
                </c:pt>
                <c:pt idx="152">
                  <c:v>1.7004729999999999E-5</c:v>
                </c:pt>
                <c:pt idx="153">
                  <c:v>1.704742E-5</c:v>
                </c:pt>
                <c:pt idx="154">
                  <c:v>1.708989E-5</c:v>
                </c:pt>
                <c:pt idx="155">
                  <c:v>1.7132140000000001E-5</c:v>
                </c:pt>
                <c:pt idx="156">
                  <c:v>1.7174199999999999E-5</c:v>
                </c:pt>
                <c:pt idx="157">
                  <c:v>1.7216039999999999E-5</c:v>
                </c:pt>
                <c:pt idx="158">
                  <c:v>1.725766E-5</c:v>
                </c:pt>
                <c:pt idx="159">
                  <c:v>1.7299090000000001E-5</c:v>
                </c:pt>
                <c:pt idx="160">
                  <c:v>1.7340319999999999E-5</c:v>
                </c:pt>
                <c:pt idx="161">
                  <c:v>1.7381330000000001E-5</c:v>
                </c:pt>
                <c:pt idx="162">
                  <c:v>1.7422160000000001E-5</c:v>
                </c:pt>
                <c:pt idx="163">
                  <c:v>1.7462790000000001E-5</c:v>
                </c:pt>
                <c:pt idx="164">
                  <c:v>1.750322E-5</c:v>
                </c:pt>
                <c:pt idx="165">
                  <c:v>1.754346E-5</c:v>
                </c:pt>
                <c:pt idx="166">
                  <c:v>1.7583499999999999E-5</c:v>
                </c:pt>
                <c:pt idx="167">
                  <c:v>1.7623359999999999E-5</c:v>
                </c:pt>
                <c:pt idx="168">
                  <c:v>1.766304E-5</c:v>
                </c:pt>
                <c:pt idx="169">
                  <c:v>1.7702540000000001E-5</c:v>
                </c:pt>
                <c:pt idx="170">
                  <c:v>1.7741860000000001E-5</c:v>
                </c:pt>
                <c:pt idx="171">
                  <c:v>1.7781000000000001E-5</c:v>
                </c:pt>
                <c:pt idx="172">
                  <c:v>1.7819959999999999E-5</c:v>
                </c:pt>
                <c:pt idx="173">
                  <c:v>1.7858739999999998E-5</c:v>
                </c:pt>
                <c:pt idx="174">
                  <c:v>1.7897349999999999E-5</c:v>
                </c:pt>
                <c:pt idx="175">
                  <c:v>1.7935799999999999E-5</c:v>
                </c:pt>
                <c:pt idx="176">
                  <c:v>1.7974059999999998E-5</c:v>
                </c:pt>
                <c:pt idx="177">
                  <c:v>1.8012160000000001E-5</c:v>
                </c:pt>
                <c:pt idx="178">
                  <c:v>1.8050099999999999E-5</c:v>
                </c:pt>
                <c:pt idx="179">
                  <c:v>1.8087870000000001E-5</c:v>
                </c:pt>
                <c:pt idx="180">
                  <c:v>1.8125490000000001E-5</c:v>
                </c:pt>
                <c:pt idx="181">
                  <c:v>1.8162940000000001E-5</c:v>
                </c:pt>
                <c:pt idx="182">
                  <c:v>1.8200239999999998E-5</c:v>
                </c:pt>
                <c:pt idx="183">
                  <c:v>1.8237370000000001E-5</c:v>
                </c:pt>
                <c:pt idx="184">
                  <c:v>1.8274349999999999E-5</c:v>
                </c:pt>
                <c:pt idx="185">
                  <c:v>1.831117E-5</c:v>
                </c:pt>
                <c:pt idx="186">
                  <c:v>1.834784E-5</c:v>
                </c:pt>
                <c:pt idx="187">
                  <c:v>1.838436E-5</c:v>
                </c:pt>
                <c:pt idx="188">
                  <c:v>1.842073E-5</c:v>
                </c:pt>
                <c:pt idx="189">
                  <c:v>1.845695E-5</c:v>
                </c:pt>
                <c:pt idx="190">
                  <c:v>1.8493029999999999E-5</c:v>
                </c:pt>
                <c:pt idx="191">
                  <c:v>1.8528959999999999E-5</c:v>
                </c:pt>
                <c:pt idx="192">
                  <c:v>1.8564740000000001E-5</c:v>
                </c:pt>
                <c:pt idx="193">
                  <c:v>1.8600390000000002E-5</c:v>
                </c:pt>
                <c:pt idx="194">
                  <c:v>1.8635890000000002E-5</c:v>
                </c:pt>
                <c:pt idx="195">
                  <c:v>1.8671249999999998E-5</c:v>
                </c:pt>
                <c:pt idx="196">
                  <c:v>1.8706469999999999E-5</c:v>
                </c:pt>
                <c:pt idx="197">
                  <c:v>1.874155E-5</c:v>
                </c:pt>
                <c:pt idx="198">
                  <c:v>1.8776499999999999E-5</c:v>
                </c:pt>
                <c:pt idx="199">
                  <c:v>1.8811329999999999E-5</c:v>
                </c:pt>
                <c:pt idx="200">
                  <c:v>1.884602E-5</c:v>
                </c:pt>
                <c:pt idx="201">
                  <c:v>1.8880560000000001E-5</c:v>
                </c:pt>
                <c:pt idx="202">
                  <c:v>1.891498E-5</c:v>
                </c:pt>
                <c:pt idx="203">
                  <c:v>1.8949259999999999E-5</c:v>
                </c:pt>
                <c:pt idx="204">
                  <c:v>1.898342E-5</c:v>
                </c:pt>
                <c:pt idx="205">
                  <c:v>1.9017459999999999E-5</c:v>
                </c:pt>
                <c:pt idx="206">
                  <c:v>1.9051359999999999E-5</c:v>
                </c:pt>
                <c:pt idx="207">
                  <c:v>1.9085150000000001E-5</c:v>
                </c:pt>
                <c:pt idx="208">
                  <c:v>1.9118800000000001E-5</c:v>
                </c:pt>
                <c:pt idx="209">
                  <c:v>1.9152330000000002E-5</c:v>
                </c:pt>
                <c:pt idx="210">
                  <c:v>1.9185740000000001E-5</c:v>
                </c:pt>
                <c:pt idx="211">
                  <c:v>1.9219029999999999E-5</c:v>
                </c:pt>
                <c:pt idx="212">
                  <c:v>1.9252199999999998E-5</c:v>
                </c:pt>
                <c:pt idx="213">
                  <c:v>1.928525E-5</c:v>
                </c:pt>
                <c:pt idx="214">
                  <c:v>1.931819E-5</c:v>
                </c:pt>
                <c:pt idx="215">
                  <c:v>1.9351000000000002E-5</c:v>
                </c:pt>
                <c:pt idx="216">
                  <c:v>1.9383709999999999E-5</c:v>
                </c:pt>
                <c:pt idx="217">
                  <c:v>1.9416289999999998E-5</c:v>
                </c:pt>
                <c:pt idx="218">
                  <c:v>1.944877E-5</c:v>
                </c:pt>
                <c:pt idx="219">
                  <c:v>1.9481130000000001E-5</c:v>
                </c:pt>
                <c:pt idx="220">
                  <c:v>1.9513380000000001E-5</c:v>
                </c:pt>
                <c:pt idx="221">
                  <c:v>1.954553E-5</c:v>
                </c:pt>
                <c:pt idx="222">
                  <c:v>1.957755E-5</c:v>
                </c:pt>
                <c:pt idx="223">
                  <c:v>1.960947E-5</c:v>
                </c:pt>
                <c:pt idx="224">
                  <c:v>1.964128E-5</c:v>
                </c:pt>
                <c:pt idx="225">
                  <c:v>1.9672980000000002E-5</c:v>
                </c:pt>
                <c:pt idx="226">
                  <c:v>1.9704569999999999E-5</c:v>
                </c:pt>
                <c:pt idx="227">
                  <c:v>1.973606E-5</c:v>
                </c:pt>
                <c:pt idx="228">
                  <c:v>1.976745E-5</c:v>
                </c:pt>
                <c:pt idx="229">
                  <c:v>1.9798719999999999E-5</c:v>
                </c:pt>
                <c:pt idx="230">
                  <c:v>1.9829900000000001E-5</c:v>
                </c:pt>
                <c:pt idx="231">
                  <c:v>1.986097E-5</c:v>
                </c:pt>
                <c:pt idx="232">
                  <c:v>1.9891940000000001E-5</c:v>
                </c:pt>
                <c:pt idx="233">
                  <c:v>1.9922799999999998E-5</c:v>
                </c:pt>
                <c:pt idx="234">
                  <c:v>1.995358E-5</c:v>
                </c:pt>
                <c:pt idx="235">
                  <c:v>1.9984250000000001E-5</c:v>
                </c:pt>
                <c:pt idx="236">
                  <c:v>2.0014829999999999E-5</c:v>
                </c:pt>
                <c:pt idx="237">
                  <c:v>2.0045299999999999E-5</c:v>
                </c:pt>
                <c:pt idx="238">
                  <c:v>2.007568E-5</c:v>
                </c:pt>
                <c:pt idx="239">
                  <c:v>2.0105960000000001E-5</c:v>
                </c:pt>
                <c:pt idx="240">
                  <c:v>2.0136159999999999E-5</c:v>
                </c:pt>
                <c:pt idx="241">
                  <c:v>2.016625E-5</c:v>
                </c:pt>
                <c:pt idx="242">
                  <c:v>2.0196250000000002E-5</c:v>
                </c:pt>
                <c:pt idx="243">
                  <c:v>2.022616E-5</c:v>
                </c:pt>
                <c:pt idx="244">
                  <c:v>2.0255960000000001E-5</c:v>
                </c:pt>
                <c:pt idx="245">
                  <c:v>2.0285690000000001E-5</c:v>
                </c:pt>
                <c:pt idx="246">
                  <c:v>2.0315309999999999E-5</c:v>
                </c:pt>
                <c:pt idx="247">
                  <c:v>2.0344840000000002E-5</c:v>
                </c:pt>
                <c:pt idx="248">
                  <c:v>2.0374280000000001E-5</c:v>
                </c:pt>
                <c:pt idx="249">
                  <c:v>2.0403639999999998E-5</c:v>
                </c:pt>
                <c:pt idx="250">
                  <c:v>2.0432899999999999E-5</c:v>
                </c:pt>
              </c:numCache>
            </c:numRef>
          </c:yVal>
          <c:smooth val="1"/>
          <c:extLst>
            <c:ext xmlns:c16="http://schemas.microsoft.com/office/drawing/2014/chart" uri="{C3380CC4-5D6E-409C-BE32-E72D297353CC}">
              <c16:uniqueId val="{00000013-4D4C-4B1C-89A4-3D3AFACA9F2D}"/>
            </c:ext>
          </c:extLst>
        </c:ser>
        <c:ser>
          <c:idx val="20"/>
          <c:order val="20"/>
          <c:tx>
            <c:strRef>
              <c:f>marine01!$Y$1</c:f>
              <c:strCache>
                <c:ptCount val="1"/>
                <c:pt idx="0">
                  <c:v>Dp(1.08826E-07) </c:v>
                </c:pt>
              </c:strCache>
            </c:strRef>
          </c:tx>
          <c:spPr>
            <a:ln w="12700">
              <a:solidFill>
                <a:srgbClr val="FF99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marine01!$Y$2:$Y$252</c:f>
              <c:numCache>
                <c:formatCode>0.00E+00</c:formatCode>
                <c:ptCount val="251"/>
                <c:pt idx="0">
                  <c:v>2.1214380000000001E-7</c:v>
                </c:pt>
                <c:pt idx="1">
                  <c:v>2.5440260000000001E-7</c:v>
                </c:pt>
                <c:pt idx="2">
                  <c:v>2.5829270000000002E-7</c:v>
                </c:pt>
                <c:pt idx="3">
                  <c:v>2.6249459999999997E-7</c:v>
                </c:pt>
                <c:pt idx="4">
                  <c:v>2.6703970000000001E-7</c:v>
                </c:pt>
                <c:pt idx="5">
                  <c:v>2.7197379999999999E-7</c:v>
                </c:pt>
                <c:pt idx="6">
                  <c:v>2.7735550000000002E-7</c:v>
                </c:pt>
                <c:pt idx="7">
                  <c:v>2.8325829999999998E-7</c:v>
                </c:pt>
                <c:pt idx="8">
                  <c:v>2.8977529999999999E-7</c:v>
                </c:pt>
                <c:pt idx="9">
                  <c:v>2.9702590000000001E-7</c:v>
                </c:pt>
                <c:pt idx="10">
                  <c:v>3.0516620000000001E-7</c:v>
                </c:pt>
                <c:pt idx="11">
                  <c:v>3.144055E-7</c:v>
                </c:pt>
                <c:pt idx="12">
                  <c:v>3.2503069999999999E-7</c:v>
                </c:pt>
                <c:pt idx="13">
                  <c:v>3.3745380000000001E-7</c:v>
                </c:pt>
                <c:pt idx="14">
                  <c:v>3.5228589999999999E-7</c:v>
                </c:pt>
                <c:pt idx="15">
                  <c:v>3.7048799999999998E-7</c:v>
                </c:pt>
                <c:pt idx="16">
                  <c:v>3.9369430000000001E-7</c:v>
                </c:pt>
                <c:pt idx="17">
                  <c:v>4.2494959999999998E-7</c:v>
                </c:pt>
                <c:pt idx="18">
                  <c:v>4.7080099999999998E-7</c:v>
                </c:pt>
                <c:pt idx="19">
                  <c:v>5.4834700000000003E-7</c:v>
                </c:pt>
                <c:pt idx="20">
                  <c:v>7.1389270000000005E-7</c:v>
                </c:pt>
                <c:pt idx="21">
                  <c:v>1.122489E-6</c:v>
                </c:pt>
                <c:pt idx="22">
                  <c:v>1.8859250000000001E-6</c:v>
                </c:pt>
                <c:pt idx="23">
                  <c:v>2.8411289999999999E-6</c:v>
                </c:pt>
                <c:pt idx="24">
                  <c:v>3.793869E-6</c:v>
                </c:pt>
                <c:pt idx="25">
                  <c:v>4.6408139999999996E-6</c:v>
                </c:pt>
                <c:pt idx="26">
                  <c:v>5.3467059999999997E-6</c:v>
                </c:pt>
                <c:pt idx="27">
                  <c:v>5.9173939999999997E-6</c:v>
                </c:pt>
                <c:pt idx="28">
                  <c:v>6.3780370000000001E-6</c:v>
                </c:pt>
                <c:pt idx="29">
                  <c:v>6.7569009999999999E-6</c:v>
                </c:pt>
                <c:pt idx="30">
                  <c:v>7.0774009999999996E-6</c:v>
                </c:pt>
                <c:pt idx="31">
                  <c:v>7.3569209999999998E-6</c:v>
                </c:pt>
                <c:pt idx="32">
                  <c:v>7.6074220000000004E-6</c:v>
                </c:pt>
                <c:pt idx="33">
                  <c:v>7.8366050000000008E-6</c:v>
                </c:pt>
                <c:pt idx="34">
                  <c:v>8.0494770000000002E-6</c:v>
                </c:pt>
                <c:pt idx="35">
                  <c:v>8.2493590000000005E-6</c:v>
                </c:pt>
                <c:pt idx="36">
                  <c:v>8.4384989999999995E-6</c:v>
                </c:pt>
                <c:pt idx="37">
                  <c:v>8.6184909999999993E-6</c:v>
                </c:pt>
                <c:pt idx="38">
                  <c:v>8.7905330000000002E-6</c:v>
                </c:pt>
                <c:pt idx="39">
                  <c:v>8.9555320000000001E-6</c:v>
                </c:pt>
                <c:pt idx="40">
                  <c:v>9.1142229999999995E-6</c:v>
                </c:pt>
                <c:pt idx="41">
                  <c:v>9.2671789999999992E-6</c:v>
                </c:pt>
                <c:pt idx="42">
                  <c:v>9.4149879999999993E-6</c:v>
                </c:pt>
                <c:pt idx="43">
                  <c:v>9.5580510000000001E-6</c:v>
                </c:pt>
                <c:pt idx="44">
                  <c:v>9.6967419999999997E-6</c:v>
                </c:pt>
                <c:pt idx="45">
                  <c:v>9.831398E-6</c:v>
                </c:pt>
                <c:pt idx="46">
                  <c:v>9.9623059999999992E-6</c:v>
                </c:pt>
                <c:pt idx="47">
                  <c:v>1.0089720000000001E-5</c:v>
                </c:pt>
                <c:pt idx="48">
                  <c:v>1.021385E-5</c:v>
                </c:pt>
                <c:pt idx="49">
                  <c:v>1.0334910000000001E-5</c:v>
                </c:pt>
                <c:pt idx="50">
                  <c:v>1.0453110000000001E-5</c:v>
                </c:pt>
                <c:pt idx="51">
                  <c:v>1.0568600000000001E-5</c:v>
                </c:pt>
                <c:pt idx="52">
                  <c:v>1.068158E-5</c:v>
                </c:pt>
                <c:pt idx="53">
                  <c:v>1.0792119999999999E-5</c:v>
                </c:pt>
                <c:pt idx="54">
                  <c:v>1.0900410000000001E-5</c:v>
                </c:pt>
                <c:pt idx="55">
                  <c:v>1.10065E-5</c:v>
                </c:pt>
                <c:pt idx="56">
                  <c:v>1.111055E-5</c:v>
                </c:pt>
                <c:pt idx="57">
                  <c:v>1.1212660000000001E-5</c:v>
                </c:pt>
                <c:pt idx="58">
                  <c:v>1.131283E-5</c:v>
                </c:pt>
                <c:pt idx="59">
                  <c:v>1.141124E-5</c:v>
                </c:pt>
                <c:pt idx="60">
                  <c:v>1.150797E-5</c:v>
                </c:pt>
                <c:pt idx="61">
                  <c:v>1.1603029999999999E-5</c:v>
                </c:pt>
                <c:pt idx="62">
                  <c:v>1.169654E-5</c:v>
                </c:pt>
                <c:pt idx="63">
                  <c:v>1.178852E-5</c:v>
                </c:pt>
                <c:pt idx="64">
                  <c:v>1.1879070000000001E-5</c:v>
                </c:pt>
                <c:pt idx="65">
                  <c:v>1.196822E-5</c:v>
                </c:pt>
                <c:pt idx="66">
                  <c:v>1.205603E-5</c:v>
                </c:pt>
                <c:pt idx="67">
                  <c:v>1.214253E-5</c:v>
                </c:pt>
                <c:pt idx="68">
                  <c:v>1.2227789999999999E-5</c:v>
                </c:pt>
                <c:pt idx="69">
                  <c:v>1.231188E-5</c:v>
                </c:pt>
                <c:pt idx="70">
                  <c:v>1.2394809999999999E-5</c:v>
                </c:pt>
                <c:pt idx="71">
                  <c:v>1.2476630000000001E-5</c:v>
                </c:pt>
                <c:pt idx="72">
                  <c:v>1.2557349999999999E-5</c:v>
                </c:pt>
                <c:pt idx="73">
                  <c:v>1.263703E-5</c:v>
                </c:pt>
                <c:pt idx="74">
                  <c:v>1.271568E-5</c:v>
                </c:pt>
                <c:pt idx="75">
                  <c:v>1.279335E-5</c:v>
                </c:pt>
                <c:pt idx="76">
                  <c:v>1.2870079999999999E-5</c:v>
                </c:pt>
                <c:pt idx="77">
                  <c:v>1.294589E-5</c:v>
                </c:pt>
                <c:pt idx="78">
                  <c:v>1.3020800000000001E-5</c:v>
                </c:pt>
                <c:pt idx="79">
                  <c:v>1.3094850000000001E-5</c:v>
                </c:pt>
                <c:pt idx="80">
                  <c:v>1.3168060000000001E-5</c:v>
                </c:pt>
                <c:pt idx="81">
                  <c:v>1.324043E-5</c:v>
                </c:pt>
                <c:pt idx="82">
                  <c:v>1.331204E-5</c:v>
                </c:pt>
                <c:pt idx="83">
                  <c:v>1.3382860000000001E-5</c:v>
                </c:pt>
                <c:pt idx="84">
                  <c:v>1.345291E-5</c:v>
                </c:pt>
                <c:pt idx="85">
                  <c:v>1.352224E-5</c:v>
                </c:pt>
                <c:pt idx="86">
                  <c:v>1.359085E-5</c:v>
                </c:pt>
                <c:pt idx="87">
                  <c:v>1.365874E-5</c:v>
                </c:pt>
                <c:pt idx="88">
                  <c:v>1.372597E-5</c:v>
                </c:pt>
                <c:pt idx="89">
                  <c:v>1.3792529999999999E-5</c:v>
                </c:pt>
                <c:pt idx="90">
                  <c:v>1.385844E-5</c:v>
                </c:pt>
                <c:pt idx="91">
                  <c:v>1.392372E-5</c:v>
                </c:pt>
                <c:pt idx="92">
                  <c:v>1.3988369999999999E-5</c:v>
                </c:pt>
                <c:pt idx="93">
                  <c:v>1.4052419999999999E-5</c:v>
                </c:pt>
                <c:pt idx="94">
                  <c:v>1.411588E-5</c:v>
                </c:pt>
                <c:pt idx="95">
                  <c:v>1.417874E-5</c:v>
                </c:pt>
                <c:pt idx="96">
                  <c:v>1.424106E-5</c:v>
                </c:pt>
                <c:pt idx="97">
                  <c:v>1.430283E-5</c:v>
                </c:pt>
                <c:pt idx="98">
                  <c:v>1.4364039999999999E-5</c:v>
                </c:pt>
                <c:pt idx="99">
                  <c:v>1.4424749999999999E-5</c:v>
                </c:pt>
                <c:pt idx="100">
                  <c:v>1.4484899999999999E-5</c:v>
                </c:pt>
                <c:pt idx="101">
                  <c:v>1.454458E-5</c:v>
                </c:pt>
                <c:pt idx="102">
                  <c:v>1.4603750000000001E-5</c:v>
                </c:pt>
                <c:pt idx="103">
                  <c:v>1.4662450000000001E-5</c:v>
                </c:pt>
                <c:pt idx="104">
                  <c:v>1.472066E-5</c:v>
                </c:pt>
                <c:pt idx="105">
                  <c:v>1.477841E-5</c:v>
                </c:pt>
                <c:pt idx="106">
                  <c:v>1.483569E-5</c:v>
                </c:pt>
                <c:pt idx="107">
                  <c:v>1.4892530000000001E-5</c:v>
                </c:pt>
                <c:pt idx="108">
                  <c:v>1.4948959999999999E-5</c:v>
                </c:pt>
                <c:pt idx="109">
                  <c:v>1.500491E-5</c:v>
                </c:pt>
                <c:pt idx="110">
                  <c:v>1.5060429999999999E-5</c:v>
                </c:pt>
                <c:pt idx="111">
                  <c:v>1.511556E-5</c:v>
                </c:pt>
                <c:pt idx="112">
                  <c:v>1.5170270000000001E-5</c:v>
                </c:pt>
                <c:pt idx="113">
                  <c:v>1.522458E-5</c:v>
                </c:pt>
                <c:pt idx="114">
                  <c:v>1.527851E-5</c:v>
                </c:pt>
                <c:pt idx="115">
                  <c:v>1.533202E-5</c:v>
                </c:pt>
                <c:pt idx="116">
                  <c:v>1.538516E-5</c:v>
                </c:pt>
                <c:pt idx="117">
                  <c:v>1.5437939999999999E-5</c:v>
                </c:pt>
                <c:pt idx="118">
                  <c:v>1.5490360000000001E-5</c:v>
                </c:pt>
                <c:pt idx="119">
                  <c:v>1.5542409999999999E-5</c:v>
                </c:pt>
                <c:pt idx="120">
                  <c:v>1.5594119999999998E-5</c:v>
                </c:pt>
                <c:pt idx="121">
                  <c:v>1.5645469999999999E-5</c:v>
                </c:pt>
                <c:pt idx="122">
                  <c:v>1.5696459999999998E-5</c:v>
                </c:pt>
                <c:pt idx="123">
                  <c:v>1.574714E-5</c:v>
                </c:pt>
                <c:pt idx="124">
                  <c:v>1.579746E-5</c:v>
                </c:pt>
                <c:pt idx="125">
                  <c:v>1.5847479999999999E-5</c:v>
                </c:pt>
                <c:pt idx="126">
                  <c:v>1.5897160000000001E-5</c:v>
                </c:pt>
                <c:pt idx="127">
                  <c:v>1.594654E-5</c:v>
                </c:pt>
                <c:pt idx="128">
                  <c:v>1.599561E-5</c:v>
                </c:pt>
                <c:pt idx="129">
                  <c:v>1.6044359999999999E-5</c:v>
                </c:pt>
                <c:pt idx="130">
                  <c:v>1.6092789999999999E-5</c:v>
                </c:pt>
                <c:pt idx="131">
                  <c:v>1.6140939999999999E-5</c:v>
                </c:pt>
                <c:pt idx="132">
                  <c:v>1.6188789999999999E-5</c:v>
                </c:pt>
                <c:pt idx="133">
                  <c:v>1.6236349999999999E-5</c:v>
                </c:pt>
                <c:pt idx="134">
                  <c:v>1.6283609999999998E-5</c:v>
                </c:pt>
                <c:pt idx="135">
                  <c:v>1.6330599999999999E-5</c:v>
                </c:pt>
                <c:pt idx="136">
                  <c:v>1.6377329999999999E-5</c:v>
                </c:pt>
                <c:pt idx="137">
                  <c:v>1.6423810000000001E-5</c:v>
                </c:pt>
                <c:pt idx="138">
                  <c:v>1.6469989999999999E-5</c:v>
                </c:pt>
                <c:pt idx="139">
                  <c:v>1.651592E-5</c:v>
                </c:pt>
                <c:pt idx="140">
                  <c:v>1.6561569999999999E-5</c:v>
                </c:pt>
                <c:pt idx="141">
                  <c:v>1.6606980000000001E-5</c:v>
                </c:pt>
                <c:pt idx="142">
                  <c:v>1.665211E-5</c:v>
                </c:pt>
                <c:pt idx="143">
                  <c:v>1.6697030000000002E-5</c:v>
                </c:pt>
                <c:pt idx="144">
                  <c:v>1.6741680000000001E-5</c:v>
                </c:pt>
                <c:pt idx="145">
                  <c:v>1.678608E-5</c:v>
                </c:pt>
                <c:pt idx="146">
                  <c:v>1.683025E-5</c:v>
                </c:pt>
                <c:pt idx="147">
                  <c:v>1.687418E-5</c:v>
                </c:pt>
                <c:pt idx="148">
                  <c:v>1.691786E-5</c:v>
                </c:pt>
                <c:pt idx="149">
                  <c:v>1.6961339999999999E-5</c:v>
                </c:pt>
                <c:pt idx="150">
                  <c:v>1.7004570000000001E-5</c:v>
                </c:pt>
                <c:pt idx="151">
                  <c:v>1.7047589999999999E-5</c:v>
                </c:pt>
                <c:pt idx="152">
                  <c:v>1.709038E-5</c:v>
                </c:pt>
                <c:pt idx="153">
                  <c:v>1.713295E-5</c:v>
                </c:pt>
                <c:pt idx="154">
                  <c:v>1.7175290000000001E-5</c:v>
                </c:pt>
                <c:pt idx="155">
                  <c:v>1.721742E-5</c:v>
                </c:pt>
                <c:pt idx="156">
                  <c:v>1.725936E-5</c:v>
                </c:pt>
                <c:pt idx="157">
                  <c:v>1.7301080000000001E-5</c:v>
                </c:pt>
                <c:pt idx="158">
                  <c:v>1.7342580000000001E-5</c:v>
                </c:pt>
                <c:pt idx="159">
                  <c:v>1.7383890000000001E-5</c:v>
                </c:pt>
                <c:pt idx="160">
                  <c:v>1.7425E-5</c:v>
                </c:pt>
                <c:pt idx="161">
                  <c:v>1.7465900000000002E-5</c:v>
                </c:pt>
                <c:pt idx="162">
                  <c:v>1.750661E-5</c:v>
                </c:pt>
                <c:pt idx="163">
                  <c:v>1.7547129999999999E-5</c:v>
                </c:pt>
                <c:pt idx="164">
                  <c:v>1.758745E-5</c:v>
                </c:pt>
                <c:pt idx="165">
                  <c:v>1.7627569999999998E-5</c:v>
                </c:pt>
                <c:pt idx="166">
                  <c:v>1.76675E-5</c:v>
                </c:pt>
                <c:pt idx="167">
                  <c:v>1.7707249999999999E-5</c:v>
                </c:pt>
                <c:pt idx="168">
                  <c:v>1.7746819999999999E-5</c:v>
                </c:pt>
                <c:pt idx="169">
                  <c:v>1.778621E-5</c:v>
                </c:pt>
                <c:pt idx="170">
                  <c:v>1.7825419999999998E-5</c:v>
                </c:pt>
                <c:pt idx="171">
                  <c:v>1.7864459999999999E-5</c:v>
                </c:pt>
                <c:pt idx="172">
                  <c:v>1.7903309999999999E-5</c:v>
                </c:pt>
                <c:pt idx="173">
                  <c:v>1.7941980000000001E-5</c:v>
                </c:pt>
                <c:pt idx="174">
                  <c:v>1.798048E-5</c:v>
                </c:pt>
                <c:pt idx="175">
                  <c:v>1.801883E-5</c:v>
                </c:pt>
                <c:pt idx="176">
                  <c:v>1.8056989999999999E-5</c:v>
                </c:pt>
                <c:pt idx="177">
                  <c:v>1.8094990000000001E-5</c:v>
                </c:pt>
                <c:pt idx="178">
                  <c:v>1.8132820000000002E-5</c:v>
                </c:pt>
                <c:pt idx="179">
                  <c:v>1.8170500000000002E-5</c:v>
                </c:pt>
                <c:pt idx="180">
                  <c:v>1.8208020000000001E-5</c:v>
                </c:pt>
                <c:pt idx="181">
                  <c:v>1.824536E-5</c:v>
                </c:pt>
                <c:pt idx="182">
                  <c:v>1.8282560000000001E-5</c:v>
                </c:pt>
                <c:pt idx="183">
                  <c:v>1.83196E-5</c:v>
                </c:pt>
                <c:pt idx="184">
                  <c:v>1.8356480000000001E-5</c:v>
                </c:pt>
                <c:pt idx="185">
                  <c:v>1.8393199999999999E-5</c:v>
                </c:pt>
                <c:pt idx="186">
                  <c:v>1.8429769999999999E-5</c:v>
                </c:pt>
                <c:pt idx="187">
                  <c:v>1.8466199999999999E-5</c:v>
                </c:pt>
                <c:pt idx="188">
                  <c:v>1.850248E-5</c:v>
                </c:pt>
                <c:pt idx="189">
                  <c:v>1.853861E-5</c:v>
                </c:pt>
                <c:pt idx="190">
                  <c:v>1.8574589999999999E-5</c:v>
                </c:pt>
                <c:pt idx="191">
                  <c:v>1.8610419999999999E-5</c:v>
                </c:pt>
                <c:pt idx="192">
                  <c:v>1.8646119999999999E-5</c:v>
                </c:pt>
                <c:pt idx="193">
                  <c:v>1.8681669999999999E-5</c:v>
                </c:pt>
                <c:pt idx="194">
                  <c:v>1.8717079999999999E-5</c:v>
                </c:pt>
                <c:pt idx="195">
                  <c:v>1.875235E-5</c:v>
                </c:pt>
                <c:pt idx="196">
                  <c:v>1.8787480000000001E-5</c:v>
                </c:pt>
                <c:pt idx="197">
                  <c:v>1.8822469999999999E-5</c:v>
                </c:pt>
                <c:pt idx="198">
                  <c:v>1.8857339999999999E-5</c:v>
                </c:pt>
                <c:pt idx="199">
                  <c:v>1.889207E-5</c:v>
                </c:pt>
                <c:pt idx="200">
                  <c:v>1.8926670000000001E-5</c:v>
                </c:pt>
                <c:pt idx="201">
                  <c:v>1.8961129999999999E-5</c:v>
                </c:pt>
                <c:pt idx="202">
                  <c:v>1.8995459999999999E-5</c:v>
                </c:pt>
                <c:pt idx="203">
                  <c:v>1.9029659999999999E-5</c:v>
                </c:pt>
                <c:pt idx="204">
                  <c:v>1.9063740000000001E-5</c:v>
                </c:pt>
                <c:pt idx="205">
                  <c:v>1.9097690000000001E-5</c:v>
                </c:pt>
                <c:pt idx="206">
                  <c:v>1.9131509999999999E-5</c:v>
                </c:pt>
                <c:pt idx="207">
                  <c:v>1.9165210000000001E-5</c:v>
                </c:pt>
                <c:pt idx="208">
                  <c:v>1.9198770000000001E-5</c:v>
                </c:pt>
                <c:pt idx="209">
                  <c:v>1.9232230000000001E-5</c:v>
                </c:pt>
                <c:pt idx="210">
                  <c:v>1.9265550000000001E-5</c:v>
                </c:pt>
                <c:pt idx="211">
                  <c:v>1.929876E-5</c:v>
                </c:pt>
                <c:pt idx="212">
                  <c:v>1.933185E-5</c:v>
                </c:pt>
                <c:pt idx="213">
                  <c:v>1.9364819999999999E-5</c:v>
                </c:pt>
                <c:pt idx="214">
                  <c:v>1.9397680000000001E-5</c:v>
                </c:pt>
                <c:pt idx="215">
                  <c:v>1.943041E-5</c:v>
                </c:pt>
                <c:pt idx="216">
                  <c:v>1.9463039999999999E-5</c:v>
                </c:pt>
                <c:pt idx="217">
                  <c:v>1.9495539999999999E-5</c:v>
                </c:pt>
                <c:pt idx="218">
                  <c:v>1.9527939999999999E-5</c:v>
                </c:pt>
                <c:pt idx="219">
                  <c:v>1.9560220000000001E-5</c:v>
                </c:pt>
                <c:pt idx="220">
                  <c:v>1.9592399999999999E-5</c:v>
                </c:pt>
                <c:pt idx="221">
                  <c:v>1.9624469999999999E-5</c:v>
                </c:pt>
                <c:pt idx="222">
                  <c:v>1.9656410000000001E-5</c:v>
                </c:pt>
                <c:pt idx="223">
                  <c:v>1.9688249999999999E-5</c:v>
                </c:pt>
                <c:pt idx="224">
                  <c:v>1.971999E-5</c:v>
                </c:pt>
                <c:pt idx="225">
                  <c:v>1.975162E-5</c:v>
                </c:pt>
                <c:pt idx="226">
                  <c:v>1.9783129999999999E-5</c:v>
                </c:pt>
                <c:pt idx="227">
                  <c:v>1.9814550000000002E-5</c:v>
                </c:pt>
                <c:pt idx="228">
                  <c:v>1.984587E-5</c:v>
                </c:pt>
                <c:pt idx="229">
                  <c:v>1.9877070000000001E-5</c:v>
                </c:pt>
                <c:pt idx="230">
                  <c:v>1.9908170000000002E-5</c:v>
                </c:pt>
                <c:pt idx="231">
                  <c:v>1.9939169999999998E-5</c:v>
                </c:pt>
                <c:pt idx="232">
                  <c:v>1.9970060000000001E-5</c:v>
                </c:pt>
                <c:pt idx="233">
                  <c:v>2.000085E-5</c:v>
                </c:pt>
                <c:pt idx="234">
                  <c:v>2.003156E-5</c:v>
                </c:pt>
                <c:pt idx="235">
                  <c:v>2.006216E-5</c:v>
                </c:pt>
                <c:pt idx="236">
                  <c:v>2.009267E-5</c:v>
                </c:pt>
                <c:pt idx="237">
                  <c:v>2.0123069999999998E-5</c:v>
                </c:pt>
                <c:pt idx="238">
                  <c:v>2.0153380000000001E-5</c:v>
                </c:pt>
                <c:pt idx="239">
                  <c:v>2.018359E-5</c:v>
                </c:pt>
                <c:pt idx="240">
                  <c:v>2.021371E-5</c:v>
                </c:pt>
                <c:pt idx="241">
                  <c:v>2.024374E-5</c:v>
                </c:pt>
                <c:pt idx="242">
                  <c:v>2.0273680000000001E-5</c:v>
                </c:pt>
                <c:pt idx="243">
                  <c:v>2.030351E-5</c:v>
                </c:pt>
                <c:pt idx="244">
                  <c:v>2.0333250000000001E-5</c:v>
                </c:pt>
                <c:pt idx="245">
                  <c:v>2.0362900000000001E-5</c:v>
                </c:pt>
                <c:pt idx="246">
                  <c:v>2.0392459999999999E-5</c:v>
                </c:pt>
                <c:pt idx="247">
                  <c:v>2.042192E-5</c:v>
                </c:pt>
                <c:pt idx="248">
                  <c:v>2.0451299999999998E-5</c:v>
                </c:pt>
                <c:pt idx="249">
                  <c:v>2.0480590000000001E-5</c:v>
                </c:pt>
                <c:pt idx="250">
                  <c:v>2.0509790000000001E-5</c:v>
                </c:pt>
              </c:numCache>
            </c:numRef>
          </c:yVal>
          <c:smooth val="1"/>
          <c:extLst>
            <c:ext xmlns:c16="http://schemas.microsoft.com/office/drawing/2014/chart" uri="{C3380CC4-5D6E-409C-BE32-E72D297353CC}">
              <c16:uniqueId val="{00000014-4D4C-4B1C-89A4-3D3AFACA9F2D}"/>
            </c:ext>
          </c:extLst>
        </c:ser>
        <c:ser>
          <c:idx val="21"/>
          <c:order val="21"/>
          <c:tx>
            <c:strRef>
              <c:f>marine01!$Z$1</c:f>
              <c:strCache>
                <c:ptCount val="1"/>
                <c:pt idx="0">
                  <c:v>Dp(1.19371E-07) </c:v>
                </c:pt>
              </c:strCache>
            </c:strRef>
          </c:tx>
          <c:spPr>
            <a:ln w="12700">
              <a:solidFill>
                <a:srgbClr val="FF66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marine01!$Z$2:$Z$252</c:f>
              <c:numCache>
                <c:formatCode>0.00E+00</c:formatCode>
                <c:ptCount val="251"/>
                <c:pt idx="0">
                  <c:v>2.3541469999999999E-7</c:v>
                </c:pt>
                <c:pt idx="1">
                  <c:v>2.8068229999999997E-7</c:v>
                </c:pt>
                <c:pt idx="2">
                  <c:v>2.85053E-7</c:v>
                </c:pt>
                <c:pt idx="3">
                  <c:v>2.8977900000000002E-7</c:v>
                </c:pt>
                <c:pt idx="4">
                  <c:v>2.9489659999999998E-7</c:v>
                </c:pt>
                <c:pt idx="5">
                  <c:v>3.0045929999999998E-7</c:v>
                </c:pt>
                <c:pt idx="6">
                  <c:v>3.0653500000000001E-7</c:v>
                </c:pt>
                <c:pt idx="7">
                  <c:v>3.1320970000000001E-7</c:v>
                </c:pt>
                <c:pt idx="8">
                  <c:v>3.2059230000000002E-7</c:v>
                </c:pt>
                <c:pt idx="9">
                  <c:v>3.2882279999999999E-7</c:v>
                </c:pt>
                <c:pt idx="10">
                  <c:v>3.3808589999999998E-7</c:v>
                </c:pt>
                <c:pt idx="11">
                  <c:v>3.4862969999999999E-7</c:v>
                </c:pt>
                <c:pt idx="12">
                  <c:v>3.6079679999999999E-7</c:v>
                </c:pt>
                <c:pt idx="13">
                  <c:v>3.750826E-7</c:v>
                </c:pt>
                <c:pt idx="14">
                  <c:v>3.9222889999999999E-7</c:v>
                </c:pt>
                <c:pt idx="15">
                  <c:v>4.134147E-7</c:v>
                </c:pt>
                <c:pt idx="16">
                  <c:v>4.4067199999999999E-7</c:v>
                </c:pt>
                <c:pt idx="17">
                  <c:v>4.7785000000000001E-7</c:v>
                </c:pt>
                <c:pt idx="18">
                  <c:v>5.3336710000000003E-7</c:v>
                </c:pt>
                <c:pt idx="19">
                  <c:v>6.2932699999999995E-7</c:v>
                </c:pt>
                <c:pt idx="20">
                  <c:v>8.3400119999999999E-7</c:v>
                </c:pt>
                <c:pt idx="21">
                  <c:v>1.2974399999999999E-6</c:v>
                </c:pt>
                <c:pt idx="22">
                  <c:v>2.0813139999999998E-6</c:v>
                </c:pt>
                <c:pt idx="23">
                  <c:v>3.026347E-6</c:v>
                </c:pt>
                <c:pt idx="24">
                  <c:v>3.9631030000000001E-6</c:v>
                </c:pt>
                <c:pt idx="25">
                  <c:v>4.7966029999999998E-6</c:v>
                </c:pt>
                <c:pt idx="26">
                  <c:v>5.492587E-6</c:v>
                </c:pt>
                <c:pt idx="27">
                  <c:v>6.0561969999999998E-6</c:v>
                </c:pt>
                <c:pt idx="28">
                  <c:v>6.5117239999999997E-6</c:v>
                </c:pt>
                <c:pt idx="29">
                  <c:v>6.8867639999999997E-6</c:v>
                </c:pt>
                <c:pt idx="30">
                  <c:v>7.204283E-6</c:v>
                </c:pt>
                <c:pt idx="31">
                  <c:v>7.4813760000000002E-6</c:v>
                </c:pt>
                <c:pt idx="32">
                  <c:v>7.7298209999999992E-6</c:v>
                </c:pt>
                <c:pt idx="33">
                  <c:v>7.9572110000000007E-6</c:v>
                </c:pt>
                <c:pt idx="34">
                  <c:v>8.1684850000000004E-6</c:v>
                </c:pt>
                <c:pt idx="35">
                  <c:v>8.3669180000000004E-6</c:v>
                </c:pt>
                <c:pt idx="36">
                  <c:v>8.5547309999999994E-6</c:v>
                </c:pt>
                <c:pt idx="37">
                  <c:v>8.7334959999999994E-6</c:v>
                </c:pt>
                <c:pt idx="38">
                  <c:v>8.9043959999999997E-6</c:v>
                </c:pt>
                <c:pt idx="39">
                  <c:v>9.0683260000000004E-6</c:v>
                </c:pt>
                <c:pt idx="40">
                  <c:v>9.2260120000000006E-6</c:v>
                </c:pt>
                <c:pt idx="41">
                  <c:v>9.3780219999999992E-6</c:v>
                </c:pt>
                <c:pt idx="42">
                  <c:v>9.5249359999999994E-6</c:v>
                </c:pt>
                <c:pt idx="43">
                  <c:v>9.667149E-6</c:v>
                </c:pt>
                <c:pt idx="44">
                  <c:v>9.8050330000000004E-6</c:v>
                </c:pt>
                <c:pt idx="45">
                  <c:v>9.9389179999999999E-6</c:v>
                </c:pt>
                <c:pt idx="46">
                  <c:v>1.0069089999999999E-5</c:v>
                </c:pt>
                <c:pt idx="47">
                  <c:v>1.01958E-5</c:v>
                </c:pt>
                <c:pt idx="48">
                  <c:v>1.0319249999999999E-5</c:v>
                </c:pt>
                <c:pt idx="49">
                  <c:v>1.0439670000000001E-5</c:v>
                </c:pt>
                <c:pt idx="50">
                  <c:v>1.0557240000000001E-5</c:v>
                </c:pt>
                <c:pt idx="51">
                  <c:v>1.0672129999999999E-5</c:v>
                </c:pt>
                <c:pt idx="52">
                  <c:v>1.078453E-5</c:v>
                </c:pt>
                <c:pt idx="53">
                  <c:v>1.0894509999999999E-5</c:v>
                </c:pt>
                <c:pt idx="54">
                  <c:v>1.100226E-5</c:v>
                </c:pt>
                <c:pt idx="55">
                  <c:v>1.1107829999999999E-5</c:v>
                </c:pt>
                <c:pt idx="56">
                  <c:v>1.1211379999999999E-5</c:v>
                </c:pt>
                <c:pt idx="57">
                  <c:v>1.1313E-5</c:v>
                </c:pt>
                <c:pt idx="58">
                  <c:v>1.1412689999999999E-5</c:v>
                </c:pt>
                <c:pt idx="59">
                  <c:v>1.151063E-5</c:v>
                </c:pt>
                <c:pt idx="60">
                  <c:v>1.160691E-5</c:v>
                </c:pt>
                <c:pt idx="61">
                  <c:v>1.1701540000000001E-5</c:v>
                </c:pt>
                <c:pt idx="62">
                  <c:v>1.179462E-5</c:v>
                </c:pt>
                <c:pt idx="63">
                  <c:v>1.1886190000000001E-5</c:v>
                </c:pt>
                <c:pt idx="64">
                  <c:v>1.197634E-5</c:v>
                </c:pt>
                <c:pt idx="65">
                  <c:v>1.206509E-5</c:v>
                </c:pt>
                <c:pt idx="66">
                  <c:v>1.2152520000000001E-5</c:v>
                </c:pt>
                <c:pt idx="67">
                  <c:v>1.2238660000000001E-5</c:v>
                </c:pt>
                <c:pt idx="68">
                  <c:v>1.232355E-5</c:v>
                </c:pt>
                <c:pt idx="69">
                  <c:v>1.2407279999999999E-5</c:v>
                </c:pt>
                <c:pt idx="70">
                  <c:v>1.248987E-5</c:v>
                </c:pt>
                <c:pt idx="71">
                  <c:v>1.257134E-5</c:v>
                </c:pt>
                <c:pt idx="72">
                  <c:v>1.265173E-5</c:v>
                </c:pt>
                <c:pt idx="73">
                  <c:v>1.2731079999999999E-5</c:v>
                </c:pt>
                <c:pt idx="74">
                  <c:v>1.280941E-5</c:v>
                </c:pt>
                <c:pt idx="75">
                  <c:v>1.288677E-5</c:v>
                </c:pt>
                <c:pt idx="76">
                  <c:v>1.2963190000000001E-5</c:v>
                </c:pt>
                <c:pt idx="77">
                  <c:v>1.303871E-5</c:v>
                </c:pt>
                <c:pt idx="78">
                  <c:v>1.311332E-5</c:v>
                </c:pt>
                <c:pt idx="79">
                  <c:v>1.318708E-5</c:v>
                </c:pt>
                <c:pt idx="80">
                  <c:v>1.3260010000000001E-5</c:v>
                </c:pt>
                <c:pt idx="81">
                  <c:v>1.3332100000000001E-5</c:v>
                </c:pt>
                <c:pt idx="82">
                  <c:v>1.340343E-5</c:v>
                </c:pt>
                <c:pt idx="83">
                  <c:v>1.3473989999999999E-5</c:v>
                </c:pt>
                <c:pt idx="84">
                  <c:v>1.3543779999999999E-5</c:v>
                </c:pt>
                <c:pt idx="85">
                  <c:v>1.361285E-5</c:v>
                </c:pt>
                <c:pt idx="86">
                  <c:v>1.36812E-5</c:v>
                </c:pt>
                <c:pt idx="87">
                  <c:v>1.374885E-5</c:v>
                </c:pt>
                <c:pt idx="88">
                  <c:v>1.3815829999999999E-5</c:v>
                </c:pt>
                <c:pt idx="89">
                  <c:v>1.388214E-5</c:v>
                </c:pt>
                <c:pt idx="90">
                  <c:v>1.394782E-5</c:v>
                </c:pt>
                <c:pt idx="91">
                  <c:v>1.401286E-5</c:v>
                </c:pt>
                <c:pt idx="92">
                  <c:v>1.4077289999999999E-5</c:v>
                </c:pt>
                <c:pt idx="93">
                  <c:v>1.414111E-5</c:v>
                </c:pt>
                <c:pt idx="94">
                  <c:v>1.420434E-5</c:v>
                </c:pt>
                <c:pt idx="95">
                  <c:v>1.426699E-5</c:v>
                </c:pt>
                <c:pt idx="96">
                  <c:v>1.4329090000000001E-5</c:v>
                </c:pt>
                <c:pt idx="97">
                  <c:v>1.4390649999999999E-5</c:v>
                </c:pt>
                <c:pt idx="98">
                  <c:v>1.4451650000000001E-5</c:v>
                </c:pt>
                <c:pt idx="99">
                  <c:v>1.451215E-5</c:v>
                </c:pt>
                <c:pt idx="100">
                  <c:v>1.4572100000000001E-5</c:v>
                </c:pt>
                <c:pt idx="101">
                  <c:v>1.463157E-5</c:v>
                </c:pt>
                <c:pt idx="102">
                  <c:v>1.469054E-5</c:v>
                </c:pt>
                <c:pt idx="103">
                  <c:v>1.474904E-5</c:v>
                </c:pt>
                <c:pt idx="104">
                  <c:v>1.4807070000000001E-5</c:v>
                </c:pt>
                <c:pt idx="105">
                  <c:v>1.486462E-5</c:v>
                </c:pt>
                <c:pt idx="106">
                  <c:v>1.492171E-5</c:v>
                </c:pt>
                <c:pt idx="107">
                  <c:v>1.497837E-5</c:v>
                </c:pt>
                <c:pt idx="108">
                  <c:v>1.503462E-5</c:v>
                </c:pt>
                <c:pt idx="109">
                  <c:v>1.5090380000000001E-5</c:v>
                </c:pt>
                <c:pt idx="110">
                  <c:v>1.514573E-5</c:v>
                </c:pt>
                <c:pt idx="111">
                  <c:v>1.520068E-5</c:v>
                </c:pt>
                <c:pt idx="112">
                  <c:v>1.525521E-5</c:v>
                </c:pt>
                <c:pt idx="113">
                  <c:v>1.530936E-5</c:v>
                </c:pt>
                <c:pt idx="114">
                  <c:v>1.5363109999999999E-5</c:v>
                </c:pt>
                <c:pt idx="115">
                  <c:v>1.5416460000000001E-5</c:v>
                </c:pt>
                <c:pt idx="116">
                  <c:v>1.546943E-5</c:v>
                </c:pt>
                <c:pt idx="117">
                  <c:v>1.5522050000000002E-5</c:v>
                </c:pt>
                <c:pt idx="118">
                  <c:v>1.5574300000000001E-5</c:v>
                </c:pt>
                <c:pt idx="119">
                  <c:v>1.56262E-5</c:v>
                </c:pt>
                <c:pt idx="120">
                  <c:v>1.5677750000000001E-5</c:v>
                </c:pt>
                <c:pt idx="121">
                  <c:v>1.5728950000000001E-5</c:v>
                </c:pt>
                <c:pt idx="122">
                  <c:v>1.577978E-5</c:v>
                </c:pt>
                <c:pt idx="123">
                  <c:v>1.5830310000000001E-5</c:v>
                </c:pt>
                <c:pt idx="124">
                  <c:v>1.5880469999999999E-5</c:v>
                </c:pt>
                <c:pt idx="125">
                  <c:v>1.5930339999999998E-5</c:v>
                </c:pt>
                <c:pt idx="126">
                  <c:v>1.5979880000000001E-5</c:v>
                </c:pt>
                <c:pt idx="127">
                  <c:v>1.6029109999999999E-5</c:v>
                </c:pt>
                <c:pt idx="128">
                  <c:v>1.607803E-5</c:v>
                </c:pt>
                <c:pt idx="129">
                  <c:v>1.6126639999999998E-5</c:v>
                </c:pt>
                <c:pt idx="130">
                  <c:v>1.6174929999999999E-5</c:v>
                </c:pt>
                <c:pt idx="131">
                  <c:v>1.622294E-5</c:v>
                </c:pt>
                <c:pt idx="132">
                  <c:v>1.627065E-5</c:v>
                </c:pt>
                <c:pt idx="133">
                  <c:v>1.631807E-5</c:v>
                </c:pt>
                <c:pt idx="134">
                  <c:v>1.636519E-5</c:v>
                </c:pt>
                <c:pt idx="135">
                  <c:v>1.6412050000000002E-5</c:v>
                </c:pt>
                <c:pt idx="136">
                  <c:v>1.6458649999999999E-5</c:v>
                </c:pt>
                <c:pt idx="137">
                  <c:v>1.6504990000000001E-5</c:v>
                </c:pt>
                <c:pt idx="138">
                  <c:v>1.6551040000000001E-5</c:v>
                </c:pt>
                <c:pt idx="139">
                  <c:v>1.6596839999999999E-5</c:v>
                </c:pt>
                <c:pt idx="140">
                  <c:v>1.664237E-5</c:v>
                </c:pt>
                <c:pt idx="141">
                  <c:v>1.6687649999999999E-5</c:v>
                </c:pt>
                <c:pt idx="142">
                  <c:v>1.673266E-5</c:v>
                </c:pt>
                <c:pt idx="143">
                  <c:v>1.677745E-5</c:v>
                </c:pt>
                <c:pt idx="144">
                  <c:v>1.682197E-5</c:v>
                </c:pt>
                <c:pt idx="145">
                  <c:v>1.6866250000000001E-5</c:v>
                </c:pt>
                <c:pt idx="146">
                  <c:v>1.69103E-5</c:v>
                </c:pt>
                <c:pt idx="147">
                  <c:v>1.6954110000000002E-5</c:v>
                </c:pt>
                <c:pt idx="148">
                  <c:v>1.699767E-5</c:v>
                </c:pt>
                <c:pt idx="149">
                  <c:v>1.704103E-5</c:v>
                </c:pt>
                <c:pt idx="150">
                  <c:v>1.7084140000000001E-5</c:v>
                </c:pt>
                <c:pt idx="151">
                  <c:v>1.7127050000000001E-5</c:v>
                </c:pt>
                <c:pt idx="152">
                  <c:v>1.7169730000000001E-5</c:v>
                </c:pt>
                <c:pt idx="153">
                  <c:v>1.721218E-5</c:v>
                </c:pt>
                <c:pt idx="154">
                  <c:v>1.7254409999999999E-5</c:v>
                </c:pt>
                <c:pt idx="155">
                  <c:v>1.7296420000000001E-5</c:v>
                </c:pt>
                <c:pt idx="156">
                  <c:v>1.733825E-5</c:v>
                </c:pt>
                <c:pt idx="157">
                  <c:v>1.737986E-5</c:v>
                </c:pt>
                <c:pt idx="158">
                  <c:v>1.7421249999999999E-5</c:v>
                </c:pt>
                <c:pt idx="159">
                  <c:v>1.7462460000000002E-5</c:v>
                </c:pt>
                <c:pt idx="160">
                  <c:v>1.750346E-5</c:v>
                </c:pt>
                <c:pt idx="161">
                  <c:v>1.7544250000000001E-5</c:v>
                </c:pt>
                <c:pt idx="162">
                  <c:v>1.7584850000000002E-5</c:v>
                </c:pt>
                <c:pt idx="163">
                  <c:v>1.7625259999999999E-5</c:v>
                </c:pt>
                <c:pt idx="164">
                  <c:v>1.7665480000000001E-5</c:v>
                </c:pt>
                <c:pt idx="165">
                  <c:v>1.7705499999999998E-5</c:v>
                </c:pt>
                <c:pt idx="166">
                  <c:v>1.774533E-5</c:v>
                </c:pt>
                <c:pt idx="167">
                  <c:v>1.7784970000000001E-5</c:v>
                </c:pt>
                <c:pt idx="168">
                  <c:v>1.7824449999999998E-5</c:v>
                </c:pt>
                <c:pt idx="169">
                  <c:v>1.7863739999999999E-5</c:v>
                </c:pt>
                <c:pt idx="170">
                  <c:v>1.790284E-5</c:v>
                </c:pt>
                <c:pt idx="171">
                  <c:v>1.794178E-5</c:v>
                </c:pt>
                <c:pt idx="172">
                  <c:v>1.7980540000000001E-5</c:v>
                </c:pt>
                <c:pt idx="173">
                  <c:v>1.8019109999999999E-5</c:v>
                </c:pt>
                <c:pt idx="174">
                  <c:v>1.8057519999999999E-5</c:v>
                </c:pt>
                <c:pt idx="175">
                  <c:v>1.8095769999999998E-5</c:v>
                </c:pt>
                <c:pt idx="176">
                  <c:v>1.8133839999999998E-5</c:v>
                </c:pt>
                <c:pt idx="177">
                  <c:v>1.817174E-5</c:v>
                </c:pt>
                <c:pt idx="178">
                  <c:v>1.8209480000000001E-5</c:v>
                </c:pt>
                <c:pt idx="179">
                  <c:v>1.8247060000000001E-5</c:v>
                </c:pt>
                <c:pt idx="180">
                  <c:v>1.828449E-5</c:v>
                </c:pt>
                <c:pt idx="181">
                  <c:v>1.8321750000000001E-5</c:v>
                </c:pt>
                <c:pt idx="182">
                  <c:v>1.8358850000000001E-5</c:v>
                </c:pt>
                <c:pt idx="183">
                  <c:v>1.8395800000000001E-5</c:v>
                </c:pt>
                <c:pt idx="184">
                  <c:v>1.843259E-5</c:v>
                </c:pt>
                <c:pt idx="185">
                  <c:v>1.8469230000000001E-5</c:v>
                </c:pt>
                <c:pt idx="186">
                  <c:v>1.8505709999999999E-5</c:v>
                </c:pt>
                <c:pt idx="187">
                  <c:v>1.854205E-5</c:v>
                </c:pt>
                <c:pt idx="188">
                  <c:v>1.8578240000000001E-5</c:v>
                </c:pt>
                <c:pt idx="189">
                  <c:v>1.8614280000000001E-5</c:v>
                </c:pt>
                <c:pt idx="190">
                  <c:v>1.8650170000000001E-5</c:v>
                </c:pt>
                <c:pt idx="191">
                  <c:v>1.8685929999999999E-5</c:v>
                </c:pt>
                <c:pt idx="192">
                  <c:v>1.8721529999999999E-5</c:v>
                </c:pt>
                <c:pt idx="193">
                  <c:v>1.8757010000000001E-5</c:v>
                </c:pt>
                <c:pt idx="194">
                  <c:v>1.8792329999999998E-5</c:v>
                </c:pt>
                <c:pt idx="195">
                  <c:v>1.882752E-5</c:v>
                </c:pt>
                <c:pt idx="196">
                  <c:v>1.8862559999999999E-5</c:v>
                </c:pt>
                <c:pt idx="197">
                  <c:v>1.8897470000000001E-5</c:v>
                </c:pt>
                <c:pt idx="198">
                  <c:v>1.8932259999999999E-5</c:v>
                </c:pt>
                <c:pt idx="199">
                  <c:v>1.896691E-5</c:v>
                </c:pt>
                <c:pt idx="200">
                  <c:v>1.9001429999999999E-5</c:v>
                </c:pt>
                <c:pt idx="201">
                  <c:v>1.9035809999999999E-5</c:v>
                </c:pt>
                <c:pt idx="202">
                  <c:v>1.9070059999999999E-5</c:v>
                </c:pt>
                <c:pt idx="203">
                  <c:v>1.9104180000000001E-5</c:v>
                </c:pt>
                <c:pt idx="204">
                  <c:v>1.9138180000000001E-5</c:v>
                </c:pt>
                <c:pt idx="205">
                  <c:v>1.9172049999999999E-5</c:v>
                </c:pt>
                <c:pt idx="206">
                  <c:v>1.9205790000000001E-5</c:v>
                </c:pt>
                <c:pt idx="207">
                  <c:v>1.9239410000000002E-5</c:v>
                </c:pt>
                <c:pt idx="208">
                  <c:v>1.927291E-5</c:v>
                </c:pt>
                <c:pt idx="209">
                  <c:v>1.930628E-5</c:v>
                </c:pt>
                <c:pt idx="210">
                  <c:v>1.9339529999999999E-5</c:v>
                </c:pt>
                <c:pt idx="211">
                  <c:v>1.9372659999999999E-5</c:v>
                </c:pt>
                <c:pt idx="212">
                  <c:v>1.9405680000000002E-5</c:v>
                </c:pt>
                <c:pt idx="213">
                  <c:v>1.9438579999999999E-5</c:v>
                </c:pt>
                <c:pt idx="214">
                  <c:v>1.9471359999999999E-5</c:v>
                </c:pt>
                <c:pt idx="215">
                  <c:v>1.950402E-5</c:v>
                </c:pt>
                <c:pt idx="216">
                  <c:v>1.9536580000000001E-5</c:v>
                </c:pt>
                <c:pt idx="217">
                  <c:v>1.9569009999999999E-5</c:v>
                </c:pt>
                <c:pt idx="218">
                  <c:v>1.960133E-5</c:v>
                </c:pt>
                <c:pt idx="219">
                  <c:v>1.963354E-5</c:v>
                </c:pt>
                <c:pt idx="220">
                  <c:v>1.966565E-5</c:v>
                </c:pt>
                <c:pt idx="221">
                  <c:v>1.9697639999999999E-5</c:v>
                </c:pt>
                <c:pt idx="222">
                  <c:v>1.9729519999999999E-5</c:v>
                </c:pt>
                <c:pt idx="223">
                  <c:v>1.9761289999999999E-5</c:v>
                </c:pt>
                <c:pt idx="224">
                  <c:v>1.9792959999999999E-5</c:v>
                </c:pt>
                <c:pt idx="225">
                  <c:v>1.9824520000000001E-5</c:v>
                </c:pt>
                <c:pt idx="226">
                  <c:v>1.9855960000000002E-5</c:v>
                </c:pt>
                <c:pt idx="227">
                  <c:v>1.9887309999999999E-5</c:v>
                </c:pt>
                <c:pt idx="228">
                  <c:v>1.991856E-5</c:v>
                </c:pt>
                <c:pt idx="229">
                  <c:v>1.9949689999999999E-5</c:v>
                </c:pt>
                <c:pt idx="230">
                  <c:v>1.9980729999999999E-5</c:v>
                </c:pt>
                <c:pt idx="231">
                  <c:v>2.0011660000000001E-5</c:v>
                </c:pt>
                <c:pt idx="232">
                  <c:v>2.0042489999999999E-5</c:v>
                </c:pt>
                <c:pt idx="233">
                  <c:v>2.007321E-5</c:v>
                </c:pt>
                <c:pt idx="234">
                  <c:v>2.0103849999999999E-5</c:v>
                </c:pt>
                <c:pt idx="235">
                  <c:v>2.0134390000000001E-5</c:v>
                </c:pt>
                <c:pt idx="236">
                  <c:v>2.0164829999999999E-5</c:v>
                </c:pt>
                <c:pt idx="237">
                  <c:v>2.0195170000000001E-5</c:v>
                </c:pt>
                <c:pt idx="238">
                  <c:v>2.0225419999999999E-5</c:v>
                </c:pt>
                <c:pt idx="239">
                  <c:v>2.025556E-5</c:v>
                </c:pt>
                <c:pt idx="240">
                  <c:v>2.0285619999999999E-5</c:v>
                </c:pt>
                <c:pt idx="241">
                  <c:v>2.0315589999999998E-5</c:v>
                </c:pt>
                <c:pt idx="242">
                  <c:v>2.0345460000000001E-5</c:v>
                </c:pt>
                <c:pt idx="243">
                  <c:v>2.037523E-5</c:v>
                </c:pt>
                <c:pt idx="244">
                  <c:v>2.0404909999999999E-5</c:v>
                </c:pt>
                <c:pt idx="245">
                  <c:v>2.0434499999999999E-5</c:v>
                </c:pt>
                <c:pt idx="246">
                  <c:v>2.0463989999999999E-5</c:v>
                </c:pt>
                <c:pt idx="247">
                  <c:v>2.0493389999999999E-5</c:v>
                </c:pt>
                <c:pt idx="248">
                  <c:v>2.052271E-5</c:v>
                </c:pt>
                <c:pt idx="249">
                  <c:v>2.0551940000000002E-5</c:v>
                </c:pt>
                <c:pt idx="250">
                  <c:v>2.058108E-5</c:v>
                </c:pt>
              </c:numCache>
            </c:numRef>
          </c:yVal>
          <c:smooth val="1"/>
          <c:extLst>
            <c:ext xmlns:c16="http://schemas.microsoft.com/office/drawing/2014/chart" uri="{C3380CC4-5D6E-409C-BE32-E72D297353CC}">
              <c16:uniqueId val="{00000015-4D4C-4B1C-89A4-3D3AFACA9F2D}"/>
            </c:ext>
          </c:extLst>
        </c:ser>
        <c:ser>
          <c:idx val="22"/>
          <c:order val="22"/>
          <c:tx>
            <c:strRef>
              <c:f>marine01!$AA$1</c:f>
              <c:strCache>
                <c:ptCount val="1"/>
                <c:pt idx="0">
                  <c:v>Dp(1.30938E-07) </c:v>
                </c:pt>
              </c:strCache>
            </c:strRef>
          </c:tx>
          <c:spPr>
            <a:ln w="12700">
              <a:solidFill>
                <a:srgbClr val="666699"/>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marine01!$AA$2:$AA$252</c:f>
              <c:numCache>
                <c:formatCode>0.00E+00</c:formatCode>
                <c:ptCount val="251"/>
                <c:pt idx="0">
                  <c:v>2.6100919999999999E-7</c:v>
                </c:pt>
                <c:pt idx="1">
                  <c:v>3.0953930000000001E-7</c:v>
                </c:pt>
                <c:pt idx="2">
                  <c:v>3.1444050000000002E-7</c:v>
                </c:pt>
                <c:pt idx="3">
                  <c:v>3.1974500000000001E-7</c:v>
                </c:pt>
                <c:pt idx="4">
                  <c:v>3.2549510000000001E-7</c:v>
                </c:pt>
                <c:pt idx="5">
                  <c:v>3.3175250000000001E-7</c:v>
                </c:pt>
                <c:pt idx="6">
                  <c:v>3.3859589999999998E-7</c:v>
                </c:pt>
                <c:pt idx="7">
                  <c:v>3.461251E-7</c:v>
                </c:pt>
                <c:pt idx="8">
                  <c:v>3.5446660000000002E-7</c:v>
                </c:pt>
                <c:pt idx="9">
                  <c:v>3.6378430000000003E-7</c:v>
                </c:pt>
                <c:pt idx="10">
                  <c:v>3.7429429999999998E-7</c:v>
                </c:pt>
                <c:pt idx="11">
                  <c:v>3.8628939999999999E-7</c:v>
                </c:pt>
                <c:pt idx="12">
                  <c:v>4.0017519999999998E-7</c:v>
                </c:pt>
                <c:pt idx="13">
                  <c:v>4.165427E-7</c:v>
                </c:pt>
                <c:pt idx="14">
                  <c:v>4.3628339999999999E-7</c:v>
                </c:pt>
                <c:pt idx="15">
                  <c:v>4.608277E-7</c:v>
                </c:pt>
                <c:pt idx="16">
                  <c:v>4.926677E-7</c:v>
                </c:pt>
                <c:pt idx="17">
                  <c:v>5.365827E-7</c:v>
                </c:pt>
                <c:pt idx="18">
                  <c:v>6.0311679999999995E-7</c:v>
                </c:pt>
                <c:pt idx="19">
                  <c:v>7.1961359999999995E-7</c:v>
                </c:pt>
                <c:pt idx="20">
                  <c:v>9.6329089999999997E-7</c:v>
                </c:pt>
                <c:pt idx="21">
                  <c:v>1.470105E-6</c:v>
                </c:pt>
                <c:pt idx="22">
                  <c:v>2.2651690000000001E-6</c:v>
                </c:pt>
                <c:pt idx="23">
                  <c:v>3.1991180000000001E-6</c:v>
                </c:pt>
                <c:pt idx="24">
                  <c:v>4.1211240000000001E-6</c:v>
                </c:pt>
                <c:pt idx="25">
                  <c:v>4.9423780000000001E-6</c:v>
                </c:pt>
                <c:pt idx="26">
                  <c:v>5.6293249999999997E-6</c:v>
                </c:pt>
                <c:pt idx="27">
                  <c:v>6.1864590000000003E-6</c:v>
                </c:pt>
                <c:pt idx="28">
                  <c:v>6.6372919999999997E-6</c:v>
                </c:pt>
                <c:pt idx="29">
                  <c:v>7.0088149999999999E-6</c:v>
                </c:pt>
                <c:pt idx="30">
                  <c:v>7.3235890000000004E-6</c:v>
                </c:pt>
                <c:pt idx="31">
                  <c:v>7.5984430000000001E-6</c:v>
                </c:pt>
                <c:pt idx="32">
                  <c:v>7.8449920000000001E-6</c:v>
                </c:pt>
                <c:pt idx="33">
                  <c:v>8.0707250000000006E-6</c:v>
                </c:pt>
                <c:pt idx="34">
                  <c:v>8.2805210000000005E-6</c:v>
                </c:pt>
                <c:pt idx="35">
                  <c:v>8.4776149999999993E-6</c:v>
                </c:pt>
                <c:pt idx="36">
                  <c:v>8.6641989999999997E-6</c:v>
                </c:pt>
                <c:pt idx="37">
                  <c:v>8.8418280000000006E-6</c:v>
                </c:pt>
                <c:pt idx="38">
                  <c:v>9.0116700000000001E-6</c:v>
                </c:pt>
                <c:pt idx="39">
                  <c:v>9.1746099999999992E-6</c:v>
                </c:pt>
                <c:pt idx="40">
                  <c:v>9.3313660000000005E-6</c:v>
                </c:pt>
                <c:pt idx="41">
                  <c:v>9.482499E-6</c:v>
                </c:pt>
                <c:pt idx="42">
                  <c:v>9.6285820000000004E-6</c:v>
                </c:pt>
                <c:pt idx="43">
                  <c:v>9.7700070000000005E-6</c:v>
                </c:pt>
                <c:pt idx="44">
                  <c:v>9.9071409999999992E-6</c:v>
                </c:pt>
                <c:pt idx="45">
                  <c:v>1.004031E-5</c:v>
                </c:pt>
                <c:pt idx="46">
                  <c:v>1.01698E-5</c:v>
                </c:pt>
                <c:pt idx="47">
                  <c:v>1.029586E-5</c:v>
                </c:pt>
                <c:pt idx="48">
                  <c:v>1.0418679999999999E-5</c:v>
                </c:pt>
                <c:pt idx="49">
                  <c:v>1.053849E-5</c:v>
                </c:pt>
                <c:pt idx="50">
                  <c:v>1.0655489999999999E-5</c:v>
                </c:pt>
                <c:pt idx="51">
                  <c:v>1.0769819999999999E-5</c:v>
                </c:pt>
                <c:pt idx="52">
                  <c:v>1.088168E-5</c:v>
                </c:pt>
                <c:pt idx="53">
                  <c:v>1.099114E-5</c:v>
                </c:pt>
                <c:pt idx="54">
                  <c:v>1.109839E-5</c:v>
                </c:pt>
                <c:pt idx="55">
                  <c:v>1.120347E-5</c:v>
                </c:pt>
                <c:pt idx="56">
                  <c:v>1.1306549999999999E-5</c:v>
                </c:pt>
                <c:pt idx="57">
                  <c:v>1.140771E-5</c:v>
                </c:pt>
                <c:pt idx="58">
                  <c:v>1.1506960000000001E-5</c:v>
                </c:pt>
                <c:pt idx="59">
                  <c:v>1.1604480000000001E-5</c:v>
                </c:pt>
                <c:pt idx="60">
                  <c:v>1.170034E-5</c:v>
                </c:pt>
                <c:pt idx="61">
                  <c:v>1.1794559999999999E-5</c:v>
                </c:pt>
                <c:pt idx="62">
                  <c:v>1.188725E-5</c:v>
                </c:pt>
                <c:pt idx="63">
                  <c:v>1.1978430000000001E-5</c:v>
                </c:pt>
                <c:pt idx="64">
                  <c:v>1.2068200000000001E-5</c:v>
                </c:pt>
                <c:pt idx="65">
                  <c:v>1.2156590000000001E-5</c:v>
                </c:pt>
                <c:pt idx="66">
                  <c:v>1.224366E-5</c:v>
                </c:pt>
                <c:pt idx="67">
                  <c:v>1.2329449999999999E-5</c:v>
                </c:pt>
                <c:pt idx="68">
                  <c:v>1.2414E-5</c:v>
                </c:pt>
                <c:pt idx="69">
                  <c:v>1.24974E-5</c:v>
                </c:pt>
                <c:pt idx="70">
                  <c:v>1.257966E-5</c:v>
                </c:pt>
                <c:pt idx="71">
                  <c:v>1.2660820000000001E-5</c:v>
                </c:pt>
                <c:pt idx="72">
                  <c:v>1.27409E-5</c:v>
                </c:pt>
                <c:pt idx="73">
                  <c:v>1.281994E-5</c:v>
                </c:pt>
                <c:pt idx="74">
                  <c:v>1.2897979999999999E-5</c:v>
                </c:pt>
                <c:pt idx="75">
                  <c:v>1.297505E-5</c:v>
                </c:pt>
                <c:pt idx="76">
                  <c:v>1.305118E-5</c:v>
                </c:pt>
                <c:pt idx="77">
                  <c:v>1.312642E-5</c:v>
                </c:pt>
                <c:pt idx="78">
                  <c:v>1.3200750000000001E-5</c:v>
                </c:pt>
                <c:pt idx="79">
                  <c:v>1.327424E-5</c:v>
                </c:pt>
                <c:pt idx="80">
                  <c:v>1.334691E-5</c:v>
                </c:pt>
                <c:pt idx="81">
                  <c:v>1.341874E-5</c:v>
                </c:pt>
                <c:pt idx="82">
                  <c:v>1.3489820000000001E-5</c:v>
                </c:pt>
                <c:pt idx="83">
                  <c:v>1.356013E-5</c:v>
                </c:pt>
                <c:pt idx="84">
                  <c:v>1.3629670000000001E-5</c:v>
                </c:pt>
                <c:pt idx="85">
                  <c:v>1.3698499999999999E-5</c:v>
                </c:pt>
                <c:pt idx="86">
                  <c:v>1.3766619999999999E-5</c:v>
                </c:pt>
                <c:pt idx="87">
                  <c:v>1.383403E-5</c:v>
                </c:pt>
                <c:pt idx="88">
                  <c:v>1.3900779999999999E-5</c:v>
                </c:pt>
                <c:pt idx="89">
                  <c:v>1.396687E-5</c:v>
                </c:pt>
                <c:pt idx="90">
                  <c:v>1.4032319999999999E-5</c:v>
                </c:pt>
                <c:pt idx="91">
                  <c:v>1.4097149999999999E-5</c:v>
                </c:pt>
                <c:pt idx="92">
                  <c:v>1.416136E-5</c:v>
                </c:pt>
                <c:pt idx="93">
                  <c:v>1.422497E-5</c:v>
                </c:pt>
                <c:pt idx="94">
                  <c:v>1.428799E-5</c:v>
                </c:pt>
                <c:pt idx="95">
                  <c:v>1.4350429999999999E-5</c:v>
                </c:pt>
                <c:pt idx="96">
                  <c:v>1.441233E-5</c:v>
                </c:pt>
                <c:pt idx="97">
                  <c:v>1.4473689999999999E-5</c:v>
                </c:pt>
                <c:pt idx="98">
                  <c:v>1.45345E-5</c:v>
                </c:pt>
                <c:pt idx="99">
                  <c:v>1.45948E-5</c:v>
                </c:pt>
                <c:pt idx="100">
                  <c:v>1.4654559999999999E-5</c:v>
                </c:pt>
                <c:pt idx="101">
                  <c:v>1.471385E-5</c:v>
                </c:pt>
                <c:pt idx="102">
                  <c:v>1.477263E-5</c:v>
                </c:pt>
                <c:pt idx="103">
                  <c:v>1.4830950000000001E-5</c:v>
                </c:pt>
                <c:pt idx="104">
                  <c:v>1.488879E-5</c:v>
                </c:pt>
                <c:pt idx="105">
                  <c:v>1.4946170000000001E-5</c:v>
                </c:pt>
                <c:pt idx="106">
                  <c:v>1.5003080000000001E-5</c:v>
                </c:pt>
                <c:pt idx="107">
                  <c:v>1.505957E-5</c:v>
                </c:pt>
                <c:pt idx="108">
                  <c:v>1.5115639999999999E-5</c:v>
                </c:pt>
                <c:pt idx="109">
                  <c:v>1.5171240000000001E-5</c:v>
                </c:pt>
                <c:pt idx="110">
                  <c:v>1.522642E-5</c:v>
                </c:pt>
                <c:pt idx="111">
                  <c:v>1.5281209999999999E-5</c:v>
                </c:pt>
                <c:pt idx="112">
                  <c:v>1.5335580000000001E-5</c:v>
                </c:pt>
                <c:pt idx="113">
                  <c:v>1.538956E-5</c:v>
                </c:pt>
                <c:pt idx="114">
                  <c:v>1.5443159999999999E-5</c:v>
                </c:pt>
                <c:pt idx="115">
                  <c:v>1.5496349999999999E-5</c:v>
                </c:pt>
                <c:pt idx="116">
                  <c:v>1.5549160000000001E-5</c:v>
                </c:pt>
                <c:pt idx="117">
                  <c:v>1.5601629999999999E-5</c:v>
                </c:pt>
                <c:pt idx="118">
                  <c:v>1.5653730000000001E-5</c:v>
                </c:pt>
                <c:pt idx="119">
                  <c:v>1.5705479999999999E-5</c:v>
                </c:pt>
                <c:pt idx="120">
                  <c:v>1.5756869999999999E-5</c:v>
                </c:pt>
                <c:pt idx="121">
                  <c:v>1.580793E-5</c:v>
                </c:pt>
                <c:pt idx="122">
                  <c:v>1.5858619999999999E-5</c:v>
                </c:pt>
                <c:pt idx="123">
                  <c:v>1.5909E-5</c:v>
                </c:pt>
                <c:pt idx="124">
                  <c:v>1.5959019999999999E-5</c:v>
                </c:pt>
                <c:pt idx="125">
                  <c:v>1.6008750000000002E-5</c:v>
                </c:pt>
                <c:pt idx="126">
                  <c:v>1.6058150000000001E-5</c:v>
                </c:pt>
                <c:pt idx="127">
                  <c:v>1.6107250000000001E-5</c:v>
                </c:pt>
                <c:pt idx="128">
                  <c:v>1.6156030000000001E-5</c:v>
                </c:pt>
                <c:pt idx="129">
                  <c:v>1.6204510000000001E-5</c:v>
                </c:pt>
                <c:pt idx="130">
                  <c:v>1.6252659999999998E-5</c:v>
                </c:pt>
                <c:pt idx="131">
                  <c:v>1.630054E-5</c:v>
                </c:pt>
                <c:pt idx="132">
                  <c:v>1.6348120000000002E-5</c:v>
                </c:pt>
                <c:pt idx="133">
                  <c:v>1.639541E-5</c:v>
                </c:pt>
                <c:pt idx="134">
                  <c:v>1.6442410000000001E-5</c:v>
                </c:pt>
                <c:pt idx="135">
                  <c:v>1.648914E-5</c:v>
                </c:pt>
                <c:pt idx="136">
                  <c:v>1.6535609999999999E-5</c:v>
                </c:pt>
                <c:pt idx="137">
                  <c:v>1.658183E-5</c:v>
                </c:pt>
                <c:pt idx="138">
                  <c:v>1.6627760000000001E-5</c:v>
                </c:pt>
                <c:pt idx="139">
                  <c:v>1.6673430000000001E-5</c:v>
                </c:pt>
                <c:pt idx="140">
                  <c:v>1.6718839999999999E-5</c:v>
                </c:pt>
                <c:pt idx="141">
                  <c:v>1.6764010000000001E-5</c:v>
                </c:pt>
                <c:pt idx="142">
                  <c:v>1.680889E-5</c:v>
                </c:pt>
                <c:pt idx="143">
                  <c:v>1.6853569999999999E-5</c:v>
                </c:pt>
                <c:pt idx="144">
                  <c:v>1.6897979999999998E-5</c:v>
                </c:pt>
                <c:pt idx="145">
                  <c:v>1.6942140000000001E-5</c:v>
                </c:pt>
                <c:pt idx="146">
                  <c:v>1.6986079999999998E-5</c:v>
                </c:pt>
                <c:pt idx="147">
                  <c:v>1.7029769999999999E-5</c:v>
                </c:pt>
                <c:pt idx="148">
                  <c:v>1.7073219999999999E-5</c:v>
                </c:pt>
                <c:pt idx="149">
                  <c:v>1.7116469999999999E-5</c:v>
                </c:pt>
                <c:pt idx="150">
                  <c:v>1.7159469999999999E-5</c:v>
                </c:pt>
                <c:pt idx="151">
                  <c:v>1.7202270000000001E-5</c:v>
                </c:pt>
                <c:pt idx="152">
                  <c:v>1.7244840000000001E-5</c:v>
                </c:pt>
                <c:pt idx="153">
                  <c:v>1.7287189999999999E-5</c:v>
                </c:pt>
                <c:pt idx="154">
                  <c:v>1.7329310000000001E-5</c:v>
                </c:pt>
                <c:pt idx="155">
                  <c:v>1.7371219999999999E-5</c:v>
                </c:pt>
                <c:pt idx="156">
                  <c:v>1.741294E-5</c:v>
                </c:pt>
                <c:pt idx="157">
                  <c:v>1.745445E-5</c:v>
                </c:pt>
                <c:pt idx="158">
                  <c:v>1.7495739999999999E-5</c:v>
                </c:pt>
                <c:pt idx="159">
                  <c:v>1.7536840000000001E-5</c:v>
                </c:pt>
                <c:pt idx="160">
                  <c:v>1.7577739999999999E-5</c:v>
                </c:pt>
                <c:pt idx="161">
                  <c:v>1.7618429999999999E-5</c:v>
                </c:pt>
                <c:pt idx="162">
                  <c:v>1.7658940000000001E-5</c:v>
                </c:pt>
                <c:pt idx="163">
                  <c:v>1.7699250000000002E-5</c:v>
                </c:pt>
                <c:pt idx="164">
                  <c:v>1.773937E-5</c:v>
                </c:pt>
                <c:pt idx="165">
                  <c:v>1.777929E-5</c:v>
                </c:pt>
                <c:pt idx="166">
                  <c:v>1.7819029999999999E-5</c:v>
                </c:pt>
                <c:pt idx="167">
                  <c:v>1.7858580000000001E-5</c:v>
                </c:pt>
                <c:pt idx="168">
                  <c:v>1.7897960000000001E-5</c:v>
                </c:pt>
                <c:pt idx="169">
                  <c:v>1.7937150000000002E-5</c:v>
                </c:pt>
                <c:pt idx="170">
                  <c:v>1.797616E-5</c:v>
                </c:pt>
                <c:pt idx="171">
                  <c:v>1.801501E-5</c:v>
                </c:pt>
                <c:pt idx="172">
                  <c:v>1.8053670000000001E-5</c:v>
                </c:pt>
                <c:pt idx="173">
                  <c:v>1.809216E-5</c:v>
                </c:pt>
                <c:pt idx="174">
                  <c:v>1.813047E-5</c:v>
                </c:pt>
                <c:pt idx="175">
                  <c:v>1.816863E-5</c:v>
                </c:pt>
                <c:pt idx="176">
                  <c:v>1.820661E-5</c:v>
                </c:pt>
                <c:pt idx="177">
                  <c:v>1.824443E-5</c:v>
                </c:pt>
                <c:pt idx="178">
                  <c:v>1.8282080000000001E-5</c:v>
                </c:pt>
                <c:pt idx="179">
                  <c:v>1.8319579999999999E-5</c:v>
                </c:pt>
                <c:pt idx="180">
                  <c:v>1.8356919999999998E-5</c:v>
                </c:pt>
                <c:pt idx="181">
                  <c:v>1.839409E-5</c:v>
                </c:pt>
                <c:pt idx="182">
                  <c:v>1.8431110000000001E-5</c:v>
                </c:pt>
                <c:pt idx="183">
                  <c:v>1.8467970000000001E-5</c:v>
                </c:pt>
                <c:pt idx="184">
                  <c:v>1.8504680000000001E-5</c:v>
                </c:pt>
                <c:pt idx="185">
                  <c:v>1.854123E-5</c:v>
                </c:pt>
                <c:pt idx="186">
                  <c:v>1.8577629999999999E-5</c:v>
                </c:pt>
                <c:pt idx="187">
                  <c:v>1.861388E-5</c:v>
                </c:pt>
                <c:pt idx="188">
                  <c:v>1.8649989999999999E-5</c:v>
                </c:pt>
                <c:pt idx="189">
                  <c:v>1.868595E-5</c:v>
                </c:pt>
                <c:pt idx="190">
                  <c:v>1.8721769999999999E-5</c:v>
                </c:pt>
                <c:pt idx="191">
                  <c:v>1.875744E-5</c:v>
                </c:pt>
                <c:pt idx="192">
                  <c:v>1.8792969999999999E-5</c:v>
                </c:pt>
                <c:pt idx="193">
                  <c:v>1.8828360000000001E-5</c:v>
                </c:pt>
                <c:pt idx="194">
                  <c:v>1.8863610000000001E-5</c:v>
                </c:pt>
                <c:pt idx="195">
                  <c:v>1.8898720000000001E-5</c:v>
                </c:pt>
                <c:pt idx="196">
                  <c:v>1.893368E-5</c:v>
                </c:pt>
                <c:pt idx="197">
                  <c:v>1.8968520000000001E-5</c:v>
                </c:pt>
                <c:pt idx="198">
                  <c:v>1.9003219999999999E-5</c:v>
                </c:pt>
                <c:pt idx="199">
                  <c:v>1.9037799999999999E-5</c:v>
                </c:pt>
                <c:pt idx="200">
                  <c:v>1.907225E-5</c:v>
                </c:pt>
                <c:pt idx="201">
                  <c:v>1.9106550000000001E-5</c:v>
                </c:pt>
                <c:pt idx="202">
                  <c:v>1.914073E-5</c:v>
                </c:pt>
                <c:pt idx="203">
                  <c:v>1.917478E-5</c:v>
                </c:pt>
                <c:pt idx="204">
                  <c:v>1.9208700000000001E-5</c:v>
                </c:pt>
                <c:pt idx="205">
                  <c:v>1.9242500000000001E-5</c:v>
                </c:pt>
                <c:pt idx="206">
                  <c:v>1.9276170000000001E-5</c:v>
                </c:pt>
                <c:pt idx="207">
                  <c:v>1.9309720000000001E-5</c:v>
                </c:pt>
                <c:pt idx="208">
                  <c:v>1.9343140000000001E-5</c:v>
                </c:pt>
                <c:pt idx="209">
                  <c:v>1.9376439999999999E-5</c:v>
                </c:pt>
                <c:pt idx="210">
                  <c:v>1.9409619999999999E-5</c:v>
                </c:pt>
                <c:pt idx="211">
                  <c:v>1.9442680000000001E-5</c:v>
                </c:pt>
                <c:pt idx="212">
                  <c:v>1.9475629999999999E-5</c:v>
                </c:pt>
                <c:pt idx="213">
                  <c:v>1.9508450000000001E-5</c:v>
                </c:pt>
                <c:pt idx="214">
                  <c:v>1.954117E-5</c:v>
                </c:pt>
                <c:pt idx="215">
                  <c:v>1.9573759999999999E-5</c:v>
                </c:pt>
                <c:pt idx="216">
                  <c:v>1.9606249999999999E-5</c:v>
                </c:pt>
                <c:pt idx="217">
                  <c:v>1.9638609999999999E-5</c:v>
                </c:pt>
                <c:pt idx="218">
                  <c:v>1.967087E-5</c:v>
                </c:pt>
                <c:pt idx="219">
                  <c:v>1.9703010000000002E-5</c:v>
                </c:pt>
                <c:pt idx="220">
                  <c:v>1.973505E-5</c:v>
                </c:pt>
                <c:pt idx="221">
                  <c:v>1.9766980000000001E-5</c:v>
                </c:pt>
                <c:pt idx="222">
                  <c:v>1.979879E-5</c:v>
                </c:pt>
                <c:pt idx="223">
                  <c:v>1.9830499999999999E-5</c:v>
                </c:pt>
                <c:pt idx="224">
                  <c:v>1.9862100000000001E-5</c:v>
                </c:pt>
                <c:pt idx="225">
                  <c:v>1.9893590000000001E-5</c:v>
                </c:pt>
                <c:pt idx="226">
                  <c:v>1.9924970000000001E-5</c:v>
                </c:pt>
                <c:pt idx="227">
                  <c:v>1.9956260000000001E-5</c:v>
                </c:pt>
                <c:pt idx="228">
                  <c:v>1.9987440000000001E-5</c:v>
                </c:pt>
                <c:pt idx="229">
                  <c:v>2.0018509999999999E-5</c:v>
                </c:pt>
                <c:pt idx="230">
                  <c:v>2.004948E-5</c:v>
                </c:pt>
                <c:pt idx="231">
                  <c:v>2.0080359999999999E-5</c:v>
                </c:pt>
                <c:pt idx="232">
                  <c:v>2.0111119999999999E-5</c:v>
                </c:pt>
                <c:pt idx="233">
                  <c:v>2.0141779999999999E-5</c:v>
                </c:pt>
                <c:pt idx="234">
                  <c:v>2.0172360000000001E-5</c:v>
                </c:pt>
                <c:pt idx="235">
                  <c:v>2.0202839999999998E-5</c:v>
                </c:pt>
                <c:pt idx="236">
                  <c:v>2.0233219999999999E-5</c:v>
                </c:pt>
                <c:pt idx="237">
                  <c:v>2.0263489999999999E-5</c:v>
                </c:pt>
                <c:pt idx="238">
                  <c:v>2.029368E-5</c:v>
                </c:pt>
                <c:pt idx="239">
                  <c:v>2.0323760000000001E-5</c:v>
                </c:pt>
                <c:pt idx="240">
                  <c:v>2.0353759999999999E-5</c:v>
                </c:pt>
                <c:pt idx="241">
                  <c:v>2.0383670000000001E-5</c:v>
                </c:pt>
                <c:pt idx="242">
                  <c:v>2.0413479999999999E-5</c:v>
                </c:pt>
                <c:pt idx="243">
                  <c:v>2.0443200000000001E-5</c:v>
                </c:pt>
                <c:pt idx="244">
                  <c:v>2.0472809999999999E-5</c:v>
                </c:pt>
                <c:pt idx="245">
                  <c:v>2.0502349999999999E-5</c:v>
                </c:pt>
                <c:pt idx="246">
                  <c:v>2.0531780000000001E-5</c:v>
                </c:pt>
                <c:pt idx="247">
                  <c:v>2.0561130000000001E-5</c:v>
                </c:pt>
                <c:pt idx="248">
                  <c:v>2.0590390000000001E-5</c:v>
                </c:pt>
                <c:pt idx="249">
                  <c:v>2.0619559999999999E-5</c:v>
                </c:pt>
                <c:pt idx="250">
                  <c:v>2.064864E-5</c:v>
                </c:pt>
              </c:numCache>
            </c:numRef>
          </c:yVal>
          <c:smooth val="1"/>
          <c:extLst>
            <c:ext xmlns:c16="http://schemas.microsoft.com/office/drawing/2014/chart" uri="{C3380CC4-5D6E-409C-BE32-E72D297353CC}">
              <c16:uniqueId val="{00000016-4D4C-4B1C-89A4-3D3AFACA9F2D}"/>
            </c:ext>
          </c:extLst>
        </c:ser>
        <c:ser>
          <c:idx val="23"/>
          <c:order val="23"/>
          <c:tx>
            <c:strRef>
              <c:f>marine01!$AB$1</c:f>
              <c:strCache>
                <c:ptCount val="1"/>
                <c:pt idx="0">
                  <c:v>Dp(1.43626E-07) </c:v>
                </c:pt>
              </c:strCache>
            </c:strRef>
          </c:tx>
          <c:spPr>
            <a:ln w="12700">
              <a:solidFill>
                <a:srgbClr val="969696"/>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marine01!$AB$2:$AB$252</c:f>
              <c:numCache>
                <c:formatCode>0.00E+00</c:formatCode>
                <c:ptCount val="251"/>
                <c:pt idx="0">
                  <c:v>2.8914829999999999E-7</c:v>
                </c:pt>
                <c:pt idx="1">
                  <c:v>3.412211E-7</c:v>
                </c:pt>
                <c:pt idx="2">
                  <c:v>3.4670699999999998E-7</c:v>
                </c:pt>
                <c:pt idx="3">
                  <c:v>3.526496E-7</c:v>
                </c:pt>
                <c:pt idx="4">
                  <c:v>3.5909760000000001E-7</c:v>
                </c:pt>
                <c:pt idx="5">
                  <c:v>3.6612190000000001E-7</c:v>
                </c:pt>
                <c:pt idx="6">
                  <c:v>3.7381339999999998E-7</c:v>
                </c:pt>
                <c:pt idx="7">
                  <c:v>3.8228699999999999E-7</c:v>
                </c:pt>
                <c:pt idx="8">
                  <c:v>3.9168929999999998E-7</c:v>
                </c:pt>
                <c:pt idx="9">
                  <c:v>4.0221060000000001E-7</c:v>
                </c:pt>
                <c:pt idx="10">
                  <c:v>4.1410290000000002E-7</c:v>
                </c:pt>
                <c:pt idx="11">
                  <c:v>4.2770870000000001E-7</c:v>
                </c:pt>
                <c:pt idx="12">
                  <c:v>4.4350519999999998E-7</c:v>
                </c:pt>
                <c:pt idx="13">
                  <c:v>4.6219129999999999E-7</c:v>
                </c:pt>
                <c:pt idx="14">
                  <c:v>4.8482879999999997E-7</c:v>
                </c:pt>
                <c:pt idx="15">
                  <c:v>5.1313360000000003E-7</c:v>
                </c:pt>
                <c:pt idx="16">
                  <c:v>5.5012060000000001E-7</c:v>
                </c:pt>
                <c:pt idx="17">
                  <c:v>6.0161610000000005E-7</c:v>
                </c:pt>
                <c:pt idx="18">
                  <c:v>6.8047439999999998E-7</c:v>
                </c:pt>
                <c:pt idx="19">
                  <c:v>8.1908870000000001E-7</c:v>
                </c:pt>
                <c:pt idx="20">
                  <c:v>1.0998390000000001E-6</c:v>
                </c:pt>
                <c:pt idx="21">
                  <c:v>1.6402500000000001E-6</c:v>
                </c:pt>
                <c:pt idx="22">
                  <c:v>2.440623E-6</c:v>
                </c:pt>
                <c:pt idx="23">
                  <c:v>3.3631719999999999E-6</c:v>
                </c:pt>
                <c:pt idx="24">
                  <c:v>4.2714159999999999E-6</c:v>
                </c:pt>
                <c:pt idx="25">
                  <c:v>5.0813269999999996E-6</c:v>
                </c:pt>
                <c:pt idx="26">
                  <c:v>5.7598829999999999E-6</c:v>
                </c:pt>
                <c:pt idx="27">
                  <c:v>6.3109839999999998E-6</c:v>
                </c:pt>
                <c:pt idx="28">
                  <c:v>6.7574340000000004E-6</c:v>
                </c:pt>
                <c:pt idx="29">
                  <c:v>7.1256659999999997E-6</c:v>
                </c:pt>
                <c:pt idx="30">
                  <c:v>7.4378670000000001E-6</c:v>
                </c:pt>
                <c:pt idx="31">
                  <c:v>7.7106220000000005E-6</c:v>
                </c:pt>
                <c:pt idx="32">
                  <c:v>7.9553899999999994E-6</c:v>
                </c:pt>
                <c:pt idx="33">
                  <c:v>8.1795679999999995E-6</c:v>
                </c:pt>
                <c:pt idx="34">
                  <c:v>8.3879749999999999E-6</c:v>
                </c:pt>
                <c:pt idx="35">
                  <c:v>8.5838090000000003E-6</c:v>
                </c:pt>
                <c:pt idx="36">
                  <c:v>8.7692379999999996E-6</c:v>
                </c:pt>
                <c:pt idx="37">
                  <c:v>8.9457970000000001E-6</c:v>
                </c:pt>
                <c:pt idx="38">
                  <c:v>9.1146420000000007E-6</c:v>
                </c:pt>
                <c:pt idx="39">
                  <c:v>9.2766500000000004E-6</c:v>
                </c:pt>
                <c:pt idx="40">
                  <c:v>9.4325300000000003E-6</c:v>
                </c:pt>
                <c:pt idx="41">
                  <c:v>9.5828349999999999E-6</c:v>
                </c:pt>
                <c:pt idx="42">
                  <c:v>9.7281359999999994E-6</c:v>
                </c:pt>
                <c:pt idx="43">
                  <c:v>9.8688169999999993E-6</c:v>
                </c:pt>
                <c:pt idx="44">
                  <c:v>1.000524E-5</c:v>
                </c:pt>
                <c:pt idx="45">
                  <c:v>1.0137740000000001E-5</c:v>
                </c:pt>
                <c:pt idx="46">
                  <c:v>1.026658E-5</c:v>
                </c:pt>
                <c:pt idx="47">
                  <c:v>1.0392019999999999E-5</c:v>
                </c:pt>
                <c:pt idx="48">
                  <c:v>1.051425E-5</c:v>
                </c:pt>
                <c:pt idx="49">
                  <c:v>1.063349E-5</c:v>
                </c:pt>
                <c:pt idx="50">
                  <c:v>1.074995E-5</c:v>
                </c:pt>
                <c:pt idx="51">
                  <c:v>1.0863750000000001E-5</c:v>
                </c:pt>
                <c:pt idx="52">
                  <c:v>1.0975099999999999E-5</c:v>
                </c:pt>
                <c:pt idx="53">
                  <c:v>1.1084070000000001E-5</c:v>
                </c:pt>
                <c:pt idx="54">
                  <c:v>1.1190840000000001E-5</c:v>
                </c:pt>
                <c:pt idx="55">
                  <c:v>1.129547E-5</c:v>
                </c:pt>
                <c:pt idx="56">
                  <c:v>1.13981E-5</c:v>
                </c:pt>
                <c:pt idx="57">
                  <c:v>1.1498829999999999E-5</c:v>
                </c:pt>
                <c:pt idx="58">
                  <c:v>1.159766E-5</c:v>
                </c:pt>
                <c:pt idx="59">
                  <c:v>1.169477E-5</c:v>
                </c:pt>
                <c:pt idx="60">
                  <c:v>1.179023E-5</c:v>
                </c:pt>
                <c:pt idx="61">
                  <c:v>1.188407E-5</c:v>
                </c:pt>
                <c:pt idx="62">
                  <c:v>1.197638E-5</c:v>
                </c:pt>
                <c:pt idx="63">
                  <c:v>1.20672E-5</c:v>
                </c:pt>
                <c:pt idx="64">
                  <c:v>1.2156619999999999E-5</c:v>
                </c:pt>
                <c:pt idx="65">
                  <c:v>1.224466E-5</c:v>
                </c:pt>
                <c:pt idx="66">
                  <c:v>1.23314E-5</c:v>
                </c:pt>
                <c:pt idx="67">
                  <c:v>1.241685E-5</c:v>
                </c:pt>
                <c:pt idx="68">
                  <c:v>1.250108E-5</c:v>
                </c:pt>
                <c:pt idx="69">
                  <c:v>1.258417E-5</c:v>
                </c:pt>
                <c:pt idx="70">
                  <c:v>1.266612E-5</c:v>
                </c:pt>
                <c:pt idx="71">
                  <c:v>1.274697E-5</c:v>
                </c:pt>
                <c:pt idx="72">
                  <c:v>1.2826759999999999E-5</c:v>
                </c:pt>
                <c:pt idx="73">
                  <c:v>1.290552E-5</c:v>
                </c:pt>
                <c:pt idx="74">
                  <c:v>1.2983269999999999E-5</c:v>
                </c:pt>
                <c:pt idx="75">
                  <c:v>1.3060059999999999E-5</c:v>
                </c:pt>
                <c:pt idx="76">
                  <c:v>1.3135929999999999E-5</c:v>
                </c:pt>
                <c:pt idx="77">
                  <c:v>1.3210899999999999E-5</c:v>
                </c:pt>
                <c:pt idx="78">
                  <c:v>1.328497E-5</c:v>
                </c:pt>
                <c:pt idx="79">
                  <c:v>1.3358209999999999E-5</c:v>
                </c:pt>
                <c:pt idx="80">
                  <c:v>1.3430619999999999E-5</c:v>
                </c:pt>
                <c:pt idx="81">
                  <c:v>1.350221E-5</c:v>
                </c:pt>
                <c:pt idx="82">
                  <c:v>1.357305E-5</c:v>
                </c:pt>
                <c:pt idx="83">
                  <c:v>1.3643110000000001E-5</c:v>
                </c:pt>
                <c:pt idx="84">
                  <c:v>1.371243E-5</c:v>
                </c:pt>
                <c:pt idx="85">
                  <c:v>1.378102E-5</c:v>
                </c:pt>
                <c:pt idx="86">
                  <c:v>1.384892E-5</c:v>
                </c:pt>
                <c:pt idx="87">
                  <c:v>1.3916109999999999E-5</c:v>
                </c:pt>
                <c:pt idx="88">
                  <c:v>1.398264E-5</c:v>
                </c:pt>
                <c:pt idx="89">
                  <c:v>1.404851E-5</c:v>
                </c:pt>
                <c:pt idx="90">
                  <c:v>1.4113759999999999E-5</c:v>
                </c:pt>
                <c:pt idx="91">
                  <c:v>1.4178369999999999E-5</c:v>
                </c:pt>
                <c:pt idx="92">
                  <c:v>1.424238E-5</c:v>
                </c:pt>
                <c:pt idx="93">
                  <c:v>1.430579E-5</c:v>
                </c:pt>
                <c:pt idx="94">
                  <c:v>1.436862E-5</c:v>
                </c:pt>
                <c:pt idx="95">
                  <c:v>1.443086E-5</c:v>
                </c:pt>
                <c:pt idx="96">
                  <c:v>1.449257E-5</c:v>
                </c:pt>
                <c:pt idx="97">
                  <c:v>1.455373E-5</c:v>
                </c:pt>
                <c:pt idx="98">
                  <c:v>1.461435E-5</c:v>
                </c:pt>
                <c:pt idx="99">
                  <c:v>1.4674469999999999E-5</c:v>
                </c:pt>
                <c:pt idx="100">
                  <c:v>1.473405E-5</c:v>
                </c:pt>
                <c:pt idx="101">
                  <c:v>1.479316E-5</c:v>
                </c:pt>
                <c:pt idx="102">
                  <c:v>1.485177E-5</c:v>
                </c:pt>
                <c:pt idx="103">
                  <c:v>1.490991E-5</c:v>
                </c:pt>
                <c:pt idx="104">
                  <c:v>1.496759E-5</c:v>
                </c:pt>
                <c:pt idx="105">
                  <c:v>1.502479E-5</c:v>
                </c:pt>
                <c:pt idx="106">
                  <c:v>1.5081540000000001E-5</c:v>
                </c:pt>
                <c:pt idx="107">
                  <c:v>1.513786E-5</c:v>
                </c:pt>
                <c:pt idx="108">
                  <c:v>1.519377E-5</c:v>
                </c:pt>
                <c:pt idx="109">
                  <c:v>1.524921E-5</c:v>
                </c:pt>
                <c:pt idx="110">
                  <c:v>1.530423E-5</c:v>
                </c:pt>
                <c:pt idx="111">
                  <c:v>1.535886E-5</c:v>
                </c:pt>
                <c:pt idx="112">
                  <c:v>1.5413070000000001E-5</c:v>
                </c:pt>
                <c:pt idx="113">
                  <c:v>1.5466899999999999E-5</c:v>
                </c:pt>
                <c:pt idx="114">
                  <c:v>1.5520350000000001E-5</c:v>
                </c:pt>
                <c:pt idx="115">
                  <c:v>1.5573390000000002E-5</c:v>
                </c:pt>
                <c:pt idx="116">
                  <c:v>1.5626049999999999E-5</c:v>
                </c:pt>
                <c:pt idx="117">
                  <c:v>1.5678380000000001E-5</c:v>
                </c:pt>
                <c:pt idx="118">
                  <c:v>1.573033E-5</c:v>
                </c:pt>
                <c:pt idx="119">
                  <c:v>1.5781940000000002E-5</c:v>
                </c:pt>
                <c:pt idx="120">
                  <c:v>1.5833189999999999E-5</c:v>
                </c:pt>
                <c:pt idx="121">
                  <c:v>1.588411E-5</c:v>
                </c:pt>
                <c:pt idx="122">
                  <c:v>1.5934659999999999E-5</c:v>
                </c:pt>
                <c:pt idx="123">
                  <c:v>1.5984910000000001E-5</c:v>
                </c:pt>
                <c:pt idx="124">
                  <c:v>1.603479E-5</c:v>
                </c:pt>
                <c:pt idx="125">
                  <c:v>1.6084390000000001E-5</c:v>
                </c:pt>
                <c:pt idx="126">
                  <c:v>1.6133660000000002E-5</c:v>
                </c:pt>
                <c:pt idx="127">
                  <c:v>1.6182620000000001E-5</c:v>
                </c:pt>
                <c:pt idx="128">
                  <c:v>1.623128E-5</c:v>
                </c:pt>
                <c:pt idx="129">
                  <c:v>1.6279630000000001E-5</c:v>
                </c:pt>
                <c:pt idx="130">
                  <c:v>1.6327649999999999E-5</c:v>
                </c:pt>
                <c:pt idx="131">
                  <c:v>1.637541E-5</c:v>
                </c:pt>
                <c:pt idx="132">
                  <c:v>1.642287E-5</c:v>
                </c:pt>
                <c:pt idx="133">
                  <c:v>1.6470029999999999E-5</c:v>
                </c:pt>
                <c:pt idx="134">
                  <c:v>1.6516909999999998E-5</c:v>
                </c:pt>
                <c:pt idx="135">
                  <c:v>1.656352E-5</c:v>
                </c:pt>
                <c:pt idx="136">
                  <c:v>1.660987E-5</c:v>
                </c:pt>
                <c:pt idx="137">
                  <c:v>1.665598E-5</c:v>
                </c:pt>
                <c:pt idx="138">
                  <c:v>1.6701779999999999E-5</c:v>
                </c:pt>
                <c:pt idx="139">
                  <c:v>1.6747340000000001E-5</c:v>
                </c:pt>
                <c:pt idx="140">
                  <c:v>1.6792639999999999E-5</c:v>
                </c:pt>
                <c:pt idx="141">
                  <c:v>1.6837689999999999E-5</c:v>
                </c:pt>
                <c:pt idx="142">
                  <c:v>1.688246E-5</c:v>
                </c:pt>
                <c:pt idx="143">
                  <c:v>1.6927030000000001E-5</c:v>
                </c:pt>
                <c:pt idx="144">
                  <c:v>1.6971319999999999E-5</c:v>
                </c:pt>
                <c:pt idx="145">
                  <c:v>1.7015379999999998E-5</c:v>
                </c:pt>
                <c:pt idx="146">
                  <c:v>1.7059210000000002E-5</c:v>
                </c:pt>
                <c:pt idx="147">
                  <c:v>1.7102800000000002E-5</c:v>
                </c:pt>
                <c:pt idx="148">
                  <c:v>1.7146140000000001E-5</c:v>
                </c:pt>
                <c:pt idx="149">
                  <c:v>1.718928E-5</c:v>
                </c:pt>
                <c:pt idx="150">
                  <c:v>1.7232179999999999E-5</c:v>
                </c:pt>
                <c:pt idx="151">
                  <c:v>1.7274870000000001E-5</c:v>
                </c:pt>
                <c:pt idx="152">
                  <c:v>1.731734E-5</c:v>
                </c:pt>
                <c:pt idx="153">
                  <c:v>1.7359580000000001E-5</c:v>
                </c:pt>
                <c:pt idx="154">
                  <c:v>1.74016E-5</c:v>
                </c:pt>
                <c:pt idx="155">
                  <c:v>1.7443420000000001E-5</c:v>
                </c:pt>
                <c:pt idx="156">
                  <c:v>1.7485039999999999E-5</c:v>
                </c:pt>
                <c:pt idx="157">
                  <c:v>1.7526449999999999E-5</c:v>
                </c:pt>
                <c:pt idx="158">
                  <c:v>1.756764E-5</c:v>
                </c:pt>
                <c:pt idx="159">
                  <c:v>1.7608639999999999E-5</c:v>
                </c:pt>
                <c:pt idx="160">
                  <c:v>1.7649450000000001E-5</c:v>
                </c:pt>
                <c:pt idx="161">
                  <c:v>1.7690049999999998E-5</c:v>
                </c:pt>
                <c:pt idx="162">
                  <c:v>1.773046E-5</c:v>
                </c:pt>
                <c:pt idx="163">
                  <c:v>1.777067E-5</c:v>
                </c:pt>
                <c:pt idx="164">
                  <c:v>1.7810699999999999E-5</c:v>
                </c:pt>
                <c:pt idx="165">
                  <c:v>1.785053E-5</c:v>
                </c:pt>
                <c:pt idx="166">
                  <c:v>1.7890170000000002E-5</c:v>
                </c:pt>
                <c:pt idx="167">
                  <c:v>1.7929630000000001E-5</c:v>
                </c:pt>
                <c:pt idx="168">
                  <c:v>1.7968920000000001E-5</c:v>
                </c:pt>
                <c:pt idx="169">
                  <c:v>1.8008019999999999E-5</c:v>
                </c:pt>
                <c:pt idx="170">
                  <c:v>1.8046949999999998E-5</c:v>
                </c:pt>
                <c:pt idx="171">
                  <c:v>1.8085709999999999E-5</c:v>
                </c:pt>
                <c:pt idx="172">
                  <c:v>1.8124280000000001E-5</c:v>
                </c:pt>
                <c:pt idx="173">
                  <c:v>1.816268E-5</c:v>
                </c:pt>
                <c:pt idx="174">
                  <c:v>1.8200910000000001E-5</c:v>
                </c:pt>
                <c:pt idx="175">
                  <c:v>1.8238989999999999E-5</c:v>
                </c:pt>
                <c:pt idx="176">
                  <c:v>1.827688E-5</c:v>
                </c:pt>
                <c:pt idx="177">
                  <c:v>1.831461E-5</c:v>
                </c:pt>
                <c:pt idx="178">
                  <c:v>1.8352179999999999E-5</c:v>
                </c:pt>
                <c:pt idx="179">
                  <c:v>1.838959E-5</c:v>
                </c:pt>
                <c:pt idx="180">
                  <c:v>1.8426850000000001E-5</c:v>
                </c:pt>
                <c:pt idx="181">
                  <c:v>1.8463940000000001E-5</c:v>
                </c:pt>
                <c:pt idx="182">
                  <c:v>1.850088E-5</c:v>
                </c:pt>
                <c:pt idx="183">
                  <c:v>1.8537660000000001E-5</c:v>
                </c:pt>
                <c:pt idx="184">
                  <c:v>1.8574289999999999E-5</c:v>
                </c:pt>
                <c:pt idx="185">
                  <c:v>1.8610759999999999E-5</c:v>
                </c:pt>
                <c:pt idx="186">
                  <c:v>1.8647079999999998E-5</c:v>
                </c:pt>
                <c:pt idx="187">
                  <c:v>1.8683259999999998E-5</c:v>
                </c:pt>
                <c:pt idx="188">
                  <c:v>1.8719290000000001E-5</c:v>
                </c:pt>
                <c:pt idx="189">
                  <c:v>1.8755170000000001E-5</c:v>
                </c:pt>
                <c:pt idx="190">
                  <c:v>1.8790910000000001E-5</c:v>
                </c:pt>
                <c:pt idx="191">
                  <c:v>1.88265E-5</c:v>
                </c:pt>
                <c:pt idx="192">
                  <c:v>1.886195E-5</c:v>
                </c:pt>
                <c:pt idx="193">
                  <c:v>1.8897270000000001E-5</c:v>
                </c:pt>
                <c:pt idx="194">
                  <c:v>1.8932440000000001E-5</c:v>
                </c:pt>
                <c:pt idx="195">
                  <c:v>1.896748E-5</c:v>
                </c:pt>
                <c:pt idx="196">
                  <c:v>1.9002370000000001E-5</c:v>
                </c:pt>
                <c:pt idx="197">
                  <c:v>1.903713E-5</c:v>
                </c:pt>
                <c:pt idx="198">
                  <c:v>1.9071770000000001E-5</c:v>
                </c:pt>
                <c:pt idx="199">
                  <c:v>1.9106270000000002E-5</c:v>
                </c:pt>
                <c:pt idx="200">
                  <c:v>1.914064E-5</c:v>
                </c:pt>
                <c:pt idx="201">
                  <c:v>1.917488E-5</c:v>
                </c:pt>
                <c:pt idx="202">
                  <c:v>1.9208980000000001E-5</c:v>
                </c:pt>
                <c:pt idx="203">
                  <c:v>1.9242959999999999E-5</c:v>
                </c:pt>
                <c:pt idx="204">
                  <c:v>1.9276809999999999E-5</c:v>
                </c:pt>
                <c:pt idx="205">
                  <c:v>1.931054E-5</c:v>
                </c:pt>
                <c:pt idx="206">
                  <c:v>1.9344139999999999E-5</c:v>
                </c:pt>
                <c:pt idx="207">
                  <c:v>1.937762E-5</c:v>
                </c:pt>
                <c:pt idx="208">
                  <c:v>1.9410969999999999E-5</c:v>
                </c:pt>
                <c:pt idx="209">
                  <c:v>1.944421E-5</c:v>
                </c:pt>
                <c:pt idx="210">
                  <c:v>1.9477319999999999E-5</c:v>
                </c:pt>
                <c:pt idx="211">
                  <c:v>1.9510309999999999E-5</c:v>
                </c:pt>
                <c:pt idx="212">
                  <c:v>1.95432E-5</c:v>
                </c:pt>
                <c:pt idx="213">
                  <c:v>1.9575960000000001E-5</c:v>
                </c:pt>
                <c:pt idx="214">
                  <c:v>1.9608610000000001E-5</c:v>
                </c:pt>
                <c:pt idx="215">
                  <c:v>1.9641129999999999E-5</c:v>
                </c:pt>
                <c:pt idx="216">
                  <c:v>1.9673550000000001E-5</c:v>
                </c:pt>
                <c:pt idx="217">
                  <c:v>1.970585E-5</c:v>
                </c:pt>
                <c:pt idx="218">
                  <c:v>1.9738039999999999E-5</c:v>
                </c:pt>
                <c:pt idx="219">
                  <c:v>1.977012E-5</c:v>
                </c:pt>
                <c:pt idx="220">
                  <c:v>1.9802100000000001E-5</c:v>
                </c:pt>
                <c:pt idx="221">
                  <c:v>1.9833960000000001E-5</c:v>
                </c:pt>
                <c:pt idx="222">
                  <c:v>1.9865709999999999E-5</c:v>
                </c:pt>
                <c:pt idx="223">
                  <c:v>1.989735E-5</c:v>
                </c:pt>
                <c:pt idx="224">
                  <c:v>1.9928890000000001E-5</c:v>
                </c:pt>
                <c:pt idx="225">
                  <c:v>1.9960330000000001E-5</c:v>
                </c:pt>
                <c:pt idx="226">
                  <c:v>1.999164E-5</c:v>
                </c:pt>
                <c:pt idx="227">
                  <c:v>2.0022869999999999E-5</c:v>
                </c:pt>
                <c:pt idx="228">
                  <c:v>2.0053990000000001E-5</c:v>
                </c:pt>
                <c:pt idx="229">
                  <c:v>2.0085000000000002E-5</c:v>
                </c:pt>
                <c:pt idx="230">
                  <c:v>2.0115909999999999E-5</c:v>
                </c:pt>
                <c:pt idx="231">
                  <c:v>2.0146719999999999E-5</c:v>
                </c:pt>
                <c:pt idx="232">
                  <c:v>2.017743E-5</c:v>
                </c:pt>
                <c:pt idx="233">
                  <c:v>2.0208029999999999E-5</c:v>
                </c:pt>
                <c:pt idx="234">
                  <c:v>2.023855E-5</c:v>
                </c:pt>
                <c:pt idx="235">
                  <c:v>2.026897E-5</c:v>
                </c:pt>
                <c:pt idx="236">
                  <c:v>2.029929E-5</c:v>
                </c:pt>
                <c:pt idx="237">
                  <c:v>2.032951E-5</c:v>
                </c:pt>
                <c:pt idx="238">
                  <c:v>2.035964E-5</c:v>
                </c:pt>
                <c:pt idx="239">
                  <c:v>2.038966E-5</c:v>
                </c:pt>
                <c:pt idx="240">
                  <c:v>2.0419610000000001E-5</c:v>
                </c:pt>
                <c:pt idx="241">
                  <c:v>2.0449459999999999E-5</c:v>
                </c:pt>
                <c:pt idx="242">
                  <c:v>2.0479209999999999E-5</c:v>
                </c:pt>
                <c:pt idx="243">
                  <c:v>2.0508870000000001E-5</c:v>
                </c:pt>
                <c:pt idx="244">
                  <c:v>2.0538429999999998E-5</c:v>
                </c:pt>
                <c:pt idx="245">
                  <c:v>2.0567910000000001E-5</c:v>
                </c:pt>
                <c:pt idx="246">
                  <c:v>2.0597289999999999E-5</c:v>
                </c:pt>
                <c:pt idx="247">
                  <c:v>2.0626579999999999E-5</c:v>
                </c:pt>
                <c:pt idx="248">
                  <c:v>2.0655780000000002E-5</c:v>
                </c:pt>
                <c:pt idx="249">
                  <c:v>2.0684899999999999E-5</c:v>
                </c:pt>
                <c:pt idx="250">
                  <c:v>2.071393E-5</c:v>
                </c:pt>
              </c:numCache>
            </c:numRef>
          </c:yVal>
          <c:smooth val="1"/>
          <c:extLst>
            <c:ext xmlns:c16="http://schemas.microsoft.com/office/drawing/2014/chart" uri="{C3380CC4-5D6E-409C-BE32-E72D297353CC}">
              <c16:uniqueId val="{00000017-4D4C-4B1C-89A4-3D3AFACA9F2D}"/>
            </c:ext>
          </c:extLst>
        </c:ser>
        <c:ser>
          <c:idx val="24"/>
          <c:order val="24"/>
          <c:tx>
            <c:strRef>
              <c:f>marine01!$AC$1</c:f>
              <c:strCache>
                <c:ptCount val="1"/>
                <c:pt idx="0">
                  <c:v>Dp(1.57543E-07) </c:v>
                </c:pt>
              </c:strCache>
            </c:strRef>
          </c:tx>
          <c:spPr>
            <a:ln w="12700">
              <a:solidFill>
                <a:srgbClr val="003366"/>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marine01!$AC$2:$AC$252</c:f>
              <c:numCache>
                <c:formatCode>0.00E+00</c:formatCode>
                <c:ptCount val="251"/>
                <c:pt idx="0">
                  <c:v>3.2007459999999999E-7</c:v>
                </c:pt>
                <c:pt idx="1">
                  <c:v>3.75999E-7</c:v>
                </c:pt>
                <c:pt idx="2">
                  <c:v>3.821292E-7</c:v>
                </c:pt>
                <c:pt idx="3">
                  <c:v>3.8877489999999999E-7</c:v>
                </c:pt>
                <c:pt idx="4">
                  <c:v>3.9599209999999998E-7</c:v>
                </c:pt>
                <c:pt idx="5">
                  <c:v>4.038622E-7</c:v>
                </c:pt>
                <c:pt idx="6">
                  <c:v>4.1248920000000002E-7</c:v>
                </c:pt>
                <c:pt idx="7">
                  <c:v>4.220053E-7</c:v>
                </c:pt>
                <c:pt idx="8">
                  <c:v>4.3257940000000002E-7</c:v>
                </c:pt>
                <c:pt idx="9">
                  <c:v>4.4443109999999998E-7</c:v>
                </c:pt>
                <c:pt idx="10">
                  <c:v>4.578526E-7</c:v>
                </c:pt>
                <c:pt idx="11">
                  <c:v>4.7324220000000001E-7</c:v>
                </c:pt>
                <c:pt idx="12">
                  <c:v>4.9115720000000002E-7</c:v>
                </c:pt>
                <c:pt idx="13">
                  <c:v>5.1241800000000003E-7</c:v>
                </c:pt>
                <c:pt idx="14">
                  <c:v>5.3827719999999998E-7</c:v>
                </c:pt>
                <c:pt idx="15">
                  <c:v>5.7077120000000003E-7</c:v>
                </c:pt>
                <c:pt idx="16">
                  <c:v>6.1349740000000003E-7</c:v>
                </c:pt>
                <c:pt idx="17">
                  <c:v>6.7342839999999998E-7</c:v>
                </c:pt>
                <c:pt idx="18">
                  <c:v>7.65814E-7</c:v>
                </c:pt>
                <c:pt idx="19">
                  <c:v>9.2749759999999999E-7</c:v>
                </c:pt>
                <c:pt idx="20">
                  <c:v>1.242302E-6</c:v>
                </c:pt>
                <c:pt idx="21">
                  <c:v>1.8084619999999999E-6</c:v>
                </c:pt>
                <c:pt idx="22">
                  <c:v>2.6103100000000001E-6</c:v>
                </c:pt>
                <c:pt idx="23">
                  <c:v>3.5214209999999998E-6</c:v>
                </c:pt>
                <c:pt idx="24">
                  <c:v>4.4166820000000003E-6</c:v>
                </c:pt>
                <c:pt idx="25">
                  <c:v>5.2159329999999998E-6</c:v>
                </c:pt>
                <c:pt idx="26">
                  <c:v>5.8865789999999997E-6</c:v>
                </c:pt>
                <c:pt idx="27">
                  <c:v>6.4319740000000001E-6</c:v>
                </c:pt>
                <c:pt idx="28">
                  <c:v>6.8742689999999998E-6</c:v>
                </c:pt>
                <c:pt idx="29">
                  <c:v>7.2393770000000001E-6</c:v>
                </c:pt>
                <c:pt idx="30">
                  <c:v>7.5491329999999997E-6</c:v>
                </c:pt>
                <c:pt idx="31">
                  <c:v>7.8198909999999998E-6</c:v>
                </c:pt>
                <c:pt idx="32">
                  <c:v>8.0629629999999993E-6</c:v>
                </c:pt>
                <c:pt idx="33">
                  <c:v>8.2856590000000005E-6</c:v>
                </c:pt>
                <c:pt idx="34">
                  <c:v>8.4927420000000008E-6</c:v>
                </c:pt>
                <c:pt idx="35">
                  <c:v>8.6873750000000008E-6</c:v>
                </c:pt>
                <c:pt idx="36">
                  <c:v>8.8717009999999995E-6</c:v>
                </c:pt>
                <c:pt idx="37">
                  <c:v>9.0472390000000004E-6</c:v>
                </c:pt>
                <c:pt idx="38">
                  <c:v>9.2151340000000006E-6</c:v>
                </c:pt>
                <c:pt idx="39">
                  <c:v>9.3762509999999996E-6</c:v>
                </c:pt>
                <c:pt idx="40">
                  <c:v>9.5312930000000006E-6</c:v>
                </c:pt>
                <c:pt idx="41">
                  <c:v>9.6808080000000008E-6</c:v>
                </c:pt>
                <c:pt idx="42">
                  <c:v>9.8253599999999997E-6</c:v>
                </c:pt>
                <c:pt idx="43">
                  <c:v>9.9653299999999997E-6</c:v>
                </c:pt>
                <c:pt idx="44">
                  <c:v>1.0101079999999999E-5</c:v>
                </c:pt>
                <c:pt idx="45">
                  <c:v>1.023293E-5</c:v>
                </c:pt>
                <c:pt idx="46">
                  <c:v>1.036115E-5</c:v>
                </c:pt>
                <c:pt idx="47">
                  <c:v>1.0485999999999999E-5</c:v>
                </c:pt>
                <c:pt idx="48">
                  <c:v>1.060767E-5</c:v>
                </c:pt>
                <c:pt idx="49">
                  <c:v>1.072636E-5</c:v>
                </c:pt>
                <c:pt idx="50">
                  <c:v>1.0842290000000001E-5</c:v>
                </c:pt>
                <c:pt idx="51">
                  <c:v>1.095559E-5</c:v>
                </c:pt>
                <c:pt idx="52">
                  <c:v>1.106645E-5</c:v>
                </c:pt>
                <c:pt idx="53">
                  <c:v>1.117495E-5</c:v>
                </c:pt>
                <c:pt idx="54">
                  <c:v>1.128126E-5</c:v>
                </c:pt>
                <c:pt idx="55">
                  <c:v>1.138545E-5</c:v>
                </c:pt>
                <c:pt idx="56">
                  <c:v>1.148765E-5</c:v>
                </c:pt>
                <c:pt idx="57">
                  <c:v>1.1587969999999999E-5</c:v>
                </c:pt>
                <c:pt idx="58">
                  <c:v>1.16864E-5</c:v>
                </c:pt>
                <c:pt idx="59">
                  <c:v>1.178311E-5</c:v>
                </c:pt>
                <c:pt idx="60">
                  <c:v>1.1878199999999999E-5</c:v>
                </c:pt>
                <c:pt idx="61">
                  <c:v>1.1971670000000001E-5</c:v>
                </c:pt>
                <c:pt idx="62">
                  <c:v>1.2063620000000001E-5</c:v>
                </c:pt>
                <c:pt idx="63">
                  <c:v>1.215409E-5</c:v>
                </c:pt>
                <c:pt idx="64">
                  <c:v>1.2243160000000001E-5</c:v>
                </c:pt>
                <c:pt idx="65">
                  <c:v>1.233087E-5</c:v>
                </c:pt>
                <c:pt idx="66">
                  <c:v>1.2417280000000001E-5</c:v>
                </c:pt>
                <c:pt idx="67">
                  <c:v>1.250242E-5</c:v>
                </c:pt>
                <c:pt idx="68">
                  <c:v>1.258635E-5</c:v>
                </c:pt>
                <c:pt idx="69">
                  <c:v>1.2669130000000001E-5</c:v>
                </c:pt>
                <c:pt idx="70">
                  <c:v>1.275078E-5</c:v>
                </c:pt>
                <c:pt idx="71">
                  <c:v>1.283135E-5</c:v>
                </c:pt>
                <c:pt idx="72">
                  <c:v>1.291085E-5</c:v>
                </c:pt>
                <c:pt idx="73">
                  <c:v>1.298933E-5</c:v>
                </c:pt>
                <c:pt idx="74">
                  <c:v>1.3066810000000001E-5</c:v>
                </c:pt>
                <c:pt idx="75">
                  <c:v>1.3143339999999999E-5</c:v>
                </c:pt>
                <c:pt idx="76">
                  <c:v>1.3218939999999999E-5</c:v>
                </c:pt>
                <c:pt idx="77">
                  <c:v>1.329366E-5</c:v>
                </c:pt>
                <c:pt idx="78">
                  <c:v>1.3367480000000001E-5</c:v>
                </c:pt>
                <c:pt idx="79">
                  <c:v>1.3440470000000001E-5</c:v>
                </c:pt>
                <c:pt idx="80">
                  <c:v>1.3512639999999999E-5</c:v>
                </c:pt>
                <c:pt idx="81">
                  <c:v>1.358399E-5</c:v>
                </c:pt>
                <c:pt idx="82">
                  <c:v>1.36546E-5</c:v>
                </c:pt>
                <c:pt idx="83">
                  <c:v>1.3724430000000001E-5</c:v>
                </c:pt>
                <c:pt idx="84">
                  <c:v>1.3793520000000001E-5</c:v>
                </c:pt>
                <c:pt idx="85">
                  <c:v>1.38619E-5</c:v>
                </c:pt>
                <c:pt idx="86">
                  <c:v>1.3929569999999999E-5</c:v>
                </c:pt>
                <c:pt idx="87">
                  <c:v>1.3996550000000001E-5</c:v>
                </c:pt>
                <c:pt idx="88">
                  <c:v>1.406287E-5</c:v>
                </c:pt>
                <c:pt idx="89">
                  <c:v>1.412854E-5</c:v>
                </c:pt>
                <c:pt idx="90">
                  <c:v>1.4193579999999999E-5</c:v>
                </c:pt>
                <c:pt idx="91">
                  <c:v>1.4258E-5</c:v>
                </c:pt>
                <c:pt idx="92">
                  <c:v>1.432181E-5</c:v>
                </c:pt>
                <c:pt idx="93">
                  <c:v>1.438502E-5</c:v>
                </c:pt>
                <c:pt idx="94">
                  <c:v>1.4447659999999999E-5</c:v>
                </c:pt>
                <c:pt idx="95">
                  <c:v>1.4509720000000001E-5</c:v>
                </c:pt>
                <c:pt idx="96">
                  <c:v>1.457124E-5</c:v>
                </c:pt>
                <c:pt idx="97">
                  <c:v>1.463222E-5</c:v>
                </c:pt>
                <c:pt idx="98">
                  <c:v>1.469266E-5</c:v>
                </c:pt>
                <c:pt idx="99">
                  <c:v>1.47526E-5</c:v>
                </c:pt>
                <c:pt idx="100">
                  <c:v>1.4812010000000001E-5</c:v>
                </c:pt>
                <c:pt idx="101">
                  <c:v>1.487094E-5</c:v>
                </c:pt>
                <c:pt idx="102">
                  <c:v>1.492938E-5</c:v>
                </c:pt>
                <c:pt idx="103">
                  <c:v>1.498736E-5</c:v>
                </c:pt>
                <c:pt idx="104">
                  <c:v>1.5044859999999999E-5</c:v>
                </c:pt>
                <c:pt idx="105">
                  <c:v>1.5101909999999999E-5</c:v>
                </c:pt>
                <c:pt idx="106">
                  <c:v>1.515849E-5</c:v>
                </c:pt>
                <c:pt idx="107">
                  <c:v>1.5214660000000001E-5</c:v>
                </c:pt>
                <c:pt idx="108">
                  <c:v>1.5270409999999999E-5</c:v>
                </c:pt>
                <c:pt idx="109">
                  <c:v>1.5325690000000001E-5</c:v>
                </c:pt>
                <c:pt idx="110">
                  <c:v>1.538055E-5</c:v>
                </c:pt>
                <c:pt idx="111">
                  <c:v>1.5435029999999999E-5</c:v>
                </c:pt>
                <c:pt idx="112">
                  <c:v>1.54891E-5</c:v>
                </c:pt>
                <c:pt idx="113">
                  <c:v>1.5542780000000002E-5</c:v>
                </c:pt>
                <c:pt idx="114">
                  <c:v>1.559608E-5</c:v>
                </c:pt>
                <c:pt idx="115">
                  <c:v>1.5648980000000001E-5</c:v>
                </c:pt>
                <c:pt idx="116">
                  <c:v>1.5701499999999999E-5</c:v>
                </c:pt>
                <c:pt idx="117">
                  <c:v>1.575368E-5</c:v>
                </c:pt>
                <c:pt idx="118">
                  <c:v>1.58055E-5</c:v>
                </c:pt>
                <c:pt idx="119">
                  <c:v>1.5856969999999999E-5</c:v>
                </c:pt>
                <c:pt idx="120">
                  <c:v>1.590809E-5</c:v>
                </c:pt>
                <c:pt idx="121">
                  <c:v>1.5958869999999999E-5</c:v>
                </c:pt>
                <c:pt idx="122">
                  <c:v>1.6009280000000001E-5</c:v>
                </c:pt>
                <c:pt idx="123">
                  <c:v>1.6059400000000001E-5</c:v>
                </c:pt>
                <c:pt idx="124">
                  <c:v>1.6109159999999999E-5</c:v>
                </c:pt>
                <c:pt idx="125">
                  <c:v>1.615863E-5</c:v>
                </c:pt>
                <c:pt idx="126">
                  <c:v>1.6207760000000002E-5</c:v>
                </c:pt>
                <c:pt idx="127">
                  <c:v>1.6256599999999999E-5</c:v>
                </c:pt>
                <c:pt idx="128">
                  <c:v>1.630514E-5</c:v>
                </c:pt>
                <c:pt idx="129">
                  <c:v>1.6353359999999999E-5</c:v>
                </c:pt>
                <c:pt idx="130">
                  <c:v>1.6401259999999999E-5</c:v>
                </c:pt>
                <c:pt idx="131">
                  <c:v>1.6448900000000001E-5</c:v>
                </c:pt>
                <c:pt idx="132">
                  <c:v>1.6496229999999998E-5</c:v>
                </c:pt>
                <c:pt idx="133">
                  <c:v>1.654328E-5</c:v>
                </c:pt>
                <c:pt idx="134">
                  <c:v>1.6590040000000002E-5</c:v>
                </c:pt>
                <c:pt idx="135">
                  <c:v>1.6636539999999998E-5</c:v>
                </c:pt>
                <c:pt idx="136">
                  <c:v>1.668277E-5</c:v>
                </c:pt>
                <c:pt idx="137">
                  <c:v>1.6728759999999999E-5</c:v>
                </c:pt>
                <c:pt idx="138">
                  <c:v>1.6774460000000001E-5</c:v>
                </c:pt>
                <c:pt idx="139">
                  <c:v>1.6819909999999999E-5</c:v>
                </c:pt>
                <c:pt idx="140">
                  <c:v>1.6865090000000002E-5</c:v>
                </c:pt>
                <c:pt idx="141">
                  <c:v>1.6910030000000001E-5</c:v>
                </c:pt>
                <c:pt idx="142">
                  <c:v>1.6954699999999999E-5</c:v>
                </c:pt>
                <c:pt idx="143">
                  <c:v>1.6999150000000001E-5</c:v>
                </c:pt>
                <c:pt idx="144">
                  <c:v>1.7043339999999999E-5</c:v>
                </c:pt>
                <c:pt idx="145">
                  <c:v>1.7087290000000001E-5</c:v>
                </c:pt>
                <c:pt idx="146">
                  <c:v>1.713101E-5</c:v>
                </c:pt>
                <c:pt idx="147">
                  <c:v>1.71745E-5</c:v>
                </c:pt>
                <c:pt idx="148">
                  <c:v>1.7217739999999999E-5</c:v>
                </c:pt>
                <c:pt idx="149">
                  <c:v>1.7260780000000001E-5</c:v>
                </c:pt>
                <c:pt idx="150">
                  <c:v>1.7303569999999999E-5</c:v>
                </c:pt>
                <c:pt idx="151">
                  <c:v>1.7346170000000001E-5</c:v>
                </c:pt>
                <c:pt idx="152">
                  <c:v>1.7388540000000001E-5</c:v>
                </c:pt>
                <c:pt idx="153">
                  <c:v>1.7430680000000001E-5</c:v>
                </c:pt>
                <c:pt idx="154">
                  <c:v>1.7472599999999999E-5</c:v>
                </c:pt>
                <c:pt idx="155">
                  <c:v>1.7514320000000001E-5</c:v>
                </c:pt>
                <c:pt idx="156">
                  <c:v>1.7555840000000002E-5</c:v>
                </c:pt>
                <c:pt idx="157">
                  <c:v>1.7597159999999999E-5</c:v>
                </c:pt>
                <c:pt idx="158">
                  <c:v>1.7638260000000001E-5</c:v>
                </c:pt>
                <c:pt idx="159">
                  <c:v>1.767917E-5</c:v>
                </c:pt>
                <c:pt idx="160">
                  <c:v>1.7719880000000002E-5</c:v>
                </c:pt>
                <c:pt idx="161">
                  <c:v>1.7760379999999999E-5</c:v>
                </c:pt>
                <c:pt idx="162">
                  <c:v>1.7800700000000001E-5</c:v>
                </c:pt>
                <c:pt idx="163">
                  <c:v>1.7840829999999999E-5</c:v>
                </c:pt>
                <c:pt idx="164">
                  <c:v>1.7880760000000001E-5</c:v>
                </c:pt>
                <c:pt idx="165">
                  <c:v>1.7920499999999999E-5</c:v>
                </c:pt>
                <c:pt idx="166">
                  <c:v>1.7960060000000002E-5</c:v>
                </c:pt>
                <c:pt idx="167">
                  <c:v>1.7999430000000001E-5</c:v>
                </c:pt>
                <c:pt idx="168">
                  <c:v>1.8038629999999999E-5</c:v>
                </c:pt>
                <c:pt idx="169">
                  <c:v>1.8077650000000001E-5</c:v>
                </c:pt>
                <c:pt idx="170">
                  <c:v>1.8116490000000001E-5</c:v>
                </c:pt>
                <c:pt idx="171">
                  <c:v>1.8155159999999999E-5</c:v>
                </c:pt>
                <c:pt idx="172">
                  <c:v>1.8193650000000002E-5</c:v>
                </c:pt>
                <c:pt idx="173">
                  <c:v>1.8231969999999999E-5</c:v>
                </c:pt>
                <c:pt idx="174">
                  <c:v>1.827011E-5</c:v>
                </c:pt>
                <c:pt idx="175">
                  <c:v>1.8308099999999998E-5</c:v>
                </c:pt>
                <c:pt idx="176">
                  <c:v>1.8345920000000001E-5</c:v>
                </c:pt>
                <c:pt idx="177">
                  <c:v>1.8383569999999999E-5</c:v>
                </c:pt>
                <c:pt idx="178">
                  <c:v>1.8421049999999999E-5</c:v>
                </c:pt>
                <c:pt idx="179">
                  <c:v>1.8458380000000001E-5</c:v>
                </c:pt>
                <c:pt idx="180">
                  <c:v>1.849556E-5</c:v>
                </c:pt>
                <c:pt idx="181">
                  <c:v>1.8532570000000001E-5</c:v>
                </c:pt>
                <c:pt idx="182">
                  <c:v>1.8569430000000001E-5</c:v>
                </c:pt>
                <c:pt idx="183">
                  <c:v>1.860613E-5</c:v>
                </c:pt>
                <c:pt idx="184">
                  <c:v>1.8642679999999999E-5</c:v>
                </c:pt>
                <c:pt idx="185">
                  <c:v>1.8679080000000001E-5</c:v>
                </c:pt>
                <c:pt idx="186">
                  <c:v>1.8715320000000002E-5</c:v>
                </c:pt>
                <c:pt idx="187">
                  <c:v>1.8751419999999999E-5</c:v>
                </c:pt>
                <c:pt idx="188">
                  <c:v>1.8787380000000001E-5</c:v>
                </c:pt>
                <c:pt idx="189">
                  <c:v>1.8823189999999999E-5</c:v>
                </c:pt>
                <c:pt idx="190">
                  <c:v>1.885885E-5</c:v>
                </c:pt>
                <c:pt idx="191">
                  <c:v>1.8894370000000001E-5</c:v>
                </c:pt>
                <c:pt idx="192">
                  <c:v>1.8929749999999999E-5</c:v>
                </c:pt>
                <c:pt idx="193">
                  <c:v>1.8964990000000002E-5</c:v>
                </c:pt>
                <c:pt idx="194">
                  <c:v>1.9000090000000001E-5</c:v>
                </c:pt>
                <c:pt idx="195">
                  <c:v>1.903505E-5</c:v>
                </c:pt>
                <c:pt idx="196">
                  <c:v>1.906987E-5</c:v>
                </c:pt>
                <c:pt idx="197">
                  <c:v>1.9104570000000001E-5</c:v>
                </c:pt>
                <c:pt idx="198">
                  <c:v>1.913913E-5</c:v>
                </c:pt>
                <c:pt idx="199">
                  <c:v>1.9173559999999999E-5</c:v>
                </c:pt>
                <c:pt idx="200">
                  <c:v>1.9207870000000001E-5</c:v>
                </c:pt>
                <c:pt idx="201">
                  <c:v>1.9242029999999998E-5</c:v>
                </c:pt>
                <c:pt idx="202">
                  <c:v>1.9276070000000001E-5</c:v>
                </c:pt>
                <c:pt idx="203">
                  <c:v>1.9309979999999998E-5</c:v>
                </c:pt>
                <c:pt idx="204">
                  <c:v>1.934376E-5</c:v>
                </c:pt>
                <c:pt idx="205">
                  <c:v>1.937742E-5</c:v>
                </c:pt>
                <c:pt idx="206">
                  <c:v>1.9410950000000001E-5</c:v>
                </c:pt>
                <c:pt idx="207">
                  <c:v>1.9444370000000001E-5</c:v>
                </c:pt>
                <c:pt idx="208">
                  <c:v>1.9477650000000001E-5</c:v>
                </c:pt>
                <c:pt idx="209">
                  <c:v>1.9510829999999998E-5</c:v>
                </c:pt>
                <c:pt idx="210">
                  <c:v>1.9543869999999999E-5</c:v>
                </c:pt>
                <c:pt idx="211">
                  <c:v>1.9576799999999999E-5</c:v>
                </c:pt>
                <c:pt idx="212">
                  <c:v>1.9609620000000001E-5</c:v>
                </c:pt>
                <c:pt idx="213">
                  <c:v>1.9642310000000001E-5</c:v>
                </c:pt>
                <c:pt idx="214">
                  <c:v>1.96749E-5</c:v>
                </c:pt>
                <c:pt idx="215">
                  <c:v>1.9707360000000001E-5</c:v>
                </c:pt>
                <c:pt idx="216">
                  <c:v>1.9739710000000001E-5</c:v>
                </c:pt>
                <c:pt idx="217">
                  <c:v>1.977195E-5</c:v>
                </c:pt>
                <c:pt idx="218">
                  <c:v>1.9804080000000001E-5</c:v>
                </c:pt>
                <c:pt idx="219">
                  <c:v>1.9836100000000001E-5</c:v>
                </c:pt>
                <c:pt idx="220">
                  <c:v>1.9868010000000001E-5</c:v>
                </c:pt>
                <c:pt idx="221">
                  <c:v>1.9899809999999999E-5</c:v>
                </c:pt>
                <c:pt idx="222">
                  <c:v>1.9931500000000001E-5</c:v>
                </c:pt>
                <c:pt idx="223">
                  <c:v>1.9963080000000001E-5</c:v>
                </c:pt>
                <c:pt idx="224">
                  <c:v>1.9994560000000001E-5</c:v>
                </c:pt>
                <c:pt idx="225">
                  <c:v>2.002593E-5</c:v>
                </c:pt>
                <c:pt idx="226">
                  <c:v>2.0057190000000001E-5</c:v>
                </c:pt>
                <c:pt idx="227">
                  <c:v>2.008836E-5</c:v>
                </c:pt>
                <c:pt idx="228">
                  <c:v>2.0119420000000001E-5</c:v>
                </c:pt>
                <c:pt idx="229">
                  <c:v>2.0150370000000001E-5</c:v>
                </c:pt>
                <c:pt idx="230">
                  <c:v>2.0181220000000001E-5</c:v>
                </c:pt>
                <c:pt idx="231">
                  <c:v>2.0211980000000001E-5</c:v>
                </c:pt>
                <c:pt idx="232">
                  <c:v>2.024262E-5</c:v>
                </c:pt>
                <c:pt idx="233">
                  <c:v>2.0273169999999999E-5</c:v>
                </c:pt>
                <c:pt idx="234">
                  <c:v>2.0303629999999999E-5</c:v>
                </c:pt>
                <c:pt idx="235">
                  <c:v>2.0333990000000001E-5</c:v>
                </c:pt>
                <c:pt idx="236">
                  <c:v>2.0364260000000001E-5</c:v>
                </c:pt>
                <c:pt idx="237">
                  <c:v>2.039442E-5</c:v>
                </c:pt>
                <c:pt idx="238">
                  <c:v>2.042449E-5</c:v>
                </c:pt>
                <c:pt idx="239">
                  <c:v>2.0454459999999999E-5</c:v>
                </c:pt>
                <c:pt idx="240">
                  <c:v>2.048435E-5</c:v>
                </c:pt>
                <c:pt idx="241">
                  <c:v>2.0514150000000001E-5</c:v>
                </c:pt>
                <c:pt idx="242">
                  <c:v>2.0543850000000002E-5</c:v>
                </c:pt>
                <c:pt idx="243">
                  <c:v>2.0573449999999999E-5</c:v>
                </c:pt>
                <c:pt idx="244">
                  <c:v>2.060296E-5</c:v>
                </c:pt>
                <c:pt idx="245">
                  <c:v>2.0632380000000001E-5</c:v>
                </c:pt>
                <c:pt idx="246">
                  <c:v>2.066171E-5</c:v>
                </c:pt>
                <c:pt idx="247">
                  <c:v>2.0690940000000001E-5</c:v>
                </c:pt>
                <c:pt idx="248">
                  <c:v>2.0720090000000001E-5</c:v>
                </c:pt>
                <c:pt idx="249">
                  <c:v>2.0749159999999998E-5</c:v>
                </c:pt>
                <c:pt idx="250">
                  <c:v>2.077814E-5</c:v>
                </c:pt>
              </c:numCache>
            </c:numRef>
          </c:yVal>
          <c:smooth val="1"/>
          <c:extLst>
            <c:ext xmlns:c16="http://schemas.microsoft.com/office/drawing/2014/chart" uri="{C3380CC4-5D6E-409C-BE32-E72D297353CC}">
              <c16:uniqueId val="{00000018-4D4C-4B1C-89A4-3D3AFACA9F2D}"/>
            </c:ext>
          </c:extLst>
        </c:ser>
        <c:ser>
          <c:idx val="25"/>
          <c:order val="25"/>
          <c:tx>
            <c:strRef>
              <c:f>marine01!$AD$1</c:f>
              <c:strCache>
                <c:ptCount val="1"/>
                <c:pt idx="0">
                  <c:v>Dp(1.72809E-07) </c:v>
                </c:pt>
              </c:strCache>
            </c:strRef>
          </c:tx>
          <c:spPr>
            <a:ln w="12700">
              <a:solidFill>
                <a:srgbClr val="339966"/>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marine01!$AD$2:$AD$252</c:f>
              <c:numCache>
                <c:formatCode>0.00E+00</c:formatCode>
                <c:ptCount val="251"/>
                <c:pt idx="0">
                  <c:v>3.5405389999999998E-7</c:v>
                </c:pt>
                <c:pt idx="1">
                  <c:v>4.1417089999999999E-7</c:v>
                </c:pt>
                <c:pt idx="2">
                  <c:v>4.2101009999999997E-7</c:v>
                </c:pt>
                <c:pt idx="3">
                  <c:v>4.2842989999999999E-7</c:v>
                </c:pt>
                <c:pt idx="4">
                  <c:v>4.3649439999999999E-7</c:v>
                </c:pt>
                <c:pt idx="5">
                  <c:v>4.4529619999999998E-7</c:v>
                </c:pt>
                <c:pt idx="6">
                  <c:v>4.5495420000000002E-7</c:v>
                </c:pt>
                <c:pt idx="7">
                  <c:v>4.6561980000000003E-7</c:v>
                </c:pt>
                <c:pt idx="8">
                  <c:v>4.7748639999999999E-7</c:v>
                </c:pt>
                <c:pt idx="9">
                  <c:v>4.908065E-7</c:v>
                </c:pt>
                <c:pt idx="10">
                  <c:v>5.059169E-7</c:v>
                </c:pt>
                <c:pt idx="11">
                  <c:v>5.2327799999999996E-7</c:v>
                </c:pt>
                <c:pt idx="12">
                  <c:v>5.4353630000000003E-7</c:v>
                </c:pt>
                <c:pt idx="13">
                  <c:v>5.6764739999999997E-7</c:v>
                </c:pt>
                <c:pt idx="14">
                  <c:v>5.9707609999999998E-7</c:v>
                </c:pt>
                <c:pt idx="15">
                  <c:v>6.3421340000000001E-7</c:v>
                </c:pt>
                <c:pt idx="16">
                  <c:v>6.8329319999999999E-7</c:v>
                </c:pt>
                <c:pt idx="17">
                  <c:v>7.5250640000000002E-7</c:v>
                </c:pt>
                <c:pt idx="18">
                  <c:v>8.5946840000000003E-7</c:v>
                </c:pt>
                <c:pt idx="19">
                  <c:v>1.044556E-6</c:v>
                </c:pt>
                <c:pt idx="20">
                  <c:v>1.3899180000000001E-6</c:v>
                </c:pt>
                <c:pt idx="21">
                  <c:v>1.9756990000000002E-6</c:v>
                </c:pt>
                <c:pt idx="22">
                  <c:v>2.7764560000000001E-6</c:v>
                </c:pt>
                <c:pt idx="23">
                  <c:v>3.6762090000000001E-6</c:v>
                </c:pt>
                <c:pt idx="24">
                  <c:v>4.5590989999999999E-6</c:v>
                </c:pt>
                <c:pt idx="25">
                  <c:v>5.3482059999999996E-6</c:v>
                </c:pt>
                <c:pt idx="26">
                  <c:v>6.0112979999999999E-6</c:v>
                </c:pt>
                <c:pt idx="27">
                  <c:v>6.5512269999999997E-6</c:v>
                </c:pt>
                <c:pt idx="28">
                  <c:v>6.989533E-6</c:v>
                </c:pt>
                <c:pt idx="29">
                  <c:v>7.3516379999999998E-6</c:v>
                </c:pt>
                <c:pt idx="30">
                  <c:v>7.6590409999999995E-6</c:v>
                </c:pt>
                <c:pt idx="31">
                  <c:v>7.9278760000000001E-6</c:v>
                </c:pt>
                <c:pt idx="32">
                  <c:v>8.1693149999999992E-6</c:v>
                </c:pt>
                <c:pt idx="33">
                  <c:v>8.3905830000000008E-6</c:v>
                </c:pt>
                <c:pt idx="34">
                  <c:v>8.5963909999999999E-6</c:v>
                </c:pt>
                <c:pt idx="35">
                  <c:v>8.7898649999999996E-6</c:v>
                </c:pt>
                <c:pt idx="36">
                  <c:v>8.973126E-6</c:v>
                </c:pt>
                <c:pt idx="37">
                  <c:v>9.1476789999999997E-6</c:v>
                </c:pt>
                <c:pt idx="38">
                  <c:v>9.3146549999999993E-6</c:v>
                </c:pt>
                <c:pt idx="39">
                  <c:v>9.4749119999999992E-6</c:v>
                </c:pt>
                <c:pt idx="40">
                  <c:v>9.6291439999999994E-6</c:v>
                </c:pt>
                <c:pt idx="41">
                  <c:v>9.7778949999999997E-6</c:v>
                </c:pt>
                <c:pt idx="42">
                  <c:v>9.9217220000000004E-6</c:v>
                </c:pt>
                <c:pt idx="43">
                  <c:v>1.0061000000000001E-5</c:v>
                </c:pt>
                <c:pt idx="44">
                  <c:v>1.0196100000000001E-5</c:v>
                </c:pt>
                <c:pt idx="45">
                  <c:v>1.032732E-5</c:v>
                </c:pt>
                <c:pt idx="46">
                  <c:v>1.0454950000000001E-5</c:v>
                </c:pt>
                <c:pt idx="47">
                  <c:v>1.0579230000000001E-5</c:v>
                </c:pt>
                <c:pt idx="48">
                  <c:v>1.0700339999999999E-5</c:v>
                </c:pt>
                <c:pt idx="49">
                  <c:v>1.0818510000000001E-5</c:v>
                </c:pt>
                <c:pt idx="50">
                  <c:v>1.0933929999999999E-5</c:v>
                </c:pt>
                <c:pt idx="51">
                  <c:v>1.1046729999999999E-5</c:v>
                </c:pt>
                <c:pt idx="52">
                  <c:v>1.1157130000000001E-5</c:v>
                </c:pt>
                <c:pt idx="53">
                  <c:v>1.1265160000000001E-5</c:v>
                </c:pt>
                <c:pt idx="54">
                  <c:v>1.1371039999999999E-5</c:v>
                </c:pt>
                <c:pt idx="55">
                  <c:v>1.147479E-5</c:v>
                </c:pt>
                <c:pt idx="56">
                  <c:v>1.1576580000000001E-5</c:v>
                </c:pt>
                <c:pt idx="57">
                  <c:v>1.167649E-5</c:v>
                </c:pt>
                <c:pt idx="58">
                  <c:v>1.177454E-5</c:v>
                </c:pt>
                <c:pt idx="59">
                  <c:v>1.187087E-5</c:v>
                </c:pt>
                <c:pt idx="60">
                  <c:v>1.196559E-5</c:v>
                </c:pt>
                <c:pt idx="61">
                  <c:v>1.205869E-5</c:v>
                </c:pt>
                <c:pt idx="62">
                  <c:v>1.21503E-5</c:v>
                </c:pt>
                <c:pt idx="63">
                  <c:v>1.224042E-5</c:v>
                </c:pt>
                <c:pt idx="64">
                  <c:v>1.232917E-5</c:v>
                </c:pt>
                <c:pt idx="65">
                  <c:v>1.241656E-5</c:v>
                </c:pt>
                <c:pt idx="66">
                  <c:v>1.250265E-5</c:v>
                </c:pt>
                <c:pt idx="67">
                  <c:v>1.258748E-5</c:v>
                </c:pt>
                <c:pt idx="68">
                  <c:v>1.26711E-5</c:v>
                </c:pt>
                <c:pt idx="69">
                  <c:v>1.275359E-5</c:v>
                </c:pt>
                <c:pt idx="70">
                  <c:v>1.283495E-5</c:v>
                </c:pt>
                <c:pt idx="71">
                  <c:v>1.2915240000000001E-5</c:v>
                </c:pt>
                <c:pt idx="72">
                  <c:v>1.299447E-5</c:v>
                </c:pt>
                <c:pt idx="73">
                  <c:v>1.3072670000000001E-5</c:v>
                </c:pt>
                <c:pt idx="74">
                  <c:v>1.314989E-5</c:v>
                </c:pt>
                <c:pt idx="75">
                  <c:v>1.3226159999999999E-5</c:v>
                </c:pt>
                <c:pt idx="76">
                  <c:v>1.330151E-5</c:v>
                </c:pt>
                <c:pt idx="77">
                  <c:v>1.337597E-5</c:v>
                </c:pt>
                <c:pt idx="78">
                  <c:v>1.3449550000000001E-5</c:v>
                </c:pt>
                <c:pt idx="79">
                  <c:v>1.3522299999999999E-5</c:v>
                </c:pt>
                <c:pt idx="80">
                  <c:v>1.359424E-5</c:v>
                </c:pt>
                <c:pt idx="81">
                  <c:v>1.366536E-5</c:v>
                </c:pt>
                <c:pt idx="82">
                  <c:v>1.3735740000000001E-5</c:v>
                </c:pt>
                <c:pt idx="83">
                  <c:v>1.380535E-5</c:v>
                </c:pt>
                <c:pt idx="84">
                  <c:v>1.387422E-5</c:v>
                </c:pt>
                <c:pt idx="85">
                  <c:v>1.3942380000000001E-5</c:v>
                </c:pt>
                <c:pt idx="86">
                  <c:v>1.4009849999999999E-5</c:v>
                </c:pt>
                <c:pt idx="87">
                  <c:v>1.4076610000000001E-5</c:v>
                </c:pt>
                <c:pt idx="88">
                  <c:v>1.414273E-5</c:v>
                </c:pt>
                <c:pt idx="89">
                  <c:v>1.4208200000000001E-5</c:v>
                </c:pt>
                <c:pt idx="90">
                  <c:v>1.427304E-5</c:v>
                </c:pt>
                <c:pt idx="91">
                  <c:v>1.433726E-5</c:v>
                </c:pt>
                <c:pt idx="92">
                  <c:v>1.440088E-5</c:v>
                </c:pt>
                <c:pt idx="93">
                  <c:v>1.4463900000000001E-5</c:v>
                </c:pt>
                <c:pt idx="94">
                  <c:v>1.452635E-5</c:v>
                </c:pt>
                <c:pt idx="95">
                  <c:v>1.4588230000000001E-5</c:v>
                </c:pt>
                <c:pt idx="96">
                  <c:v>1.4649570000000001E-5</c:v>
                </c:pt>
                <c:pt idx="97">
                  <c:v>1.471037E-5</c:v>
                </c:pt>
                <c:pt idx="98">
                  <c:v>1.477064E-5</c:v>
                </c:pt>
                <c:pt idx="99">
                  <c:v>1.483041E-5</c:v>
                </c:pt>
                <c:pt idx="100">
                  <c:v>1.488964E-5</c:v>
                </c:pt>
                <c:pt idx="101">
                  <c:v>1.494841E-5</c:v>
                </c:pt>
                <c:pt idx="102">
                  <c:v>1.500668E-5</c:v>
                </c:pt>
                <c:pt idx="103">
                  <c:v>1.5064490000000001E-5</c:v>
                </c:pt>
                <c:pt idx="104">
                  <c:v>1.5121839999999999E-5</c:v>
                </c:pt>
                <c:pt idx="105">
                  <c:v>1.5178720000000001E-5</c:v>
                </c:pt>
                <c:pt idx="106">
                  <c:v>1.5235149999999999E-5</c:v>
                </c:pt>
                <c:pt idx="107">
                  <c:v>1.529115E-5</c:v>
                </c:pt>
                <c:pt idx="108">
                  <c:v>1.534675E-5</c:v>
                </c:pt>
                <c:pt idx="109">
                  <c:v>1.5401880000000001E-5</c:v>
                </c:pt>
                <c:pt idx="110">
                  <c:v>1.54566E-5</c:v>
                </c:pt>
                <c:pt idx="111">
                  <c:v>1.551093E-5</c:v>
                </c:pt>
                <c:pt idx="112">
                  <c:v>1.5564850000000001E-5</c:v>
                </c:pt>
                <c:pt idx="113">
                  <c:v>1.5618389999999999E-5</c:v>
                </c:pt>
                <c:pt idx="114">
                  <c:v>1.567154E-5</c:v>
                </c:pt>
                <c:pt idx="115">
                  <c:v>1.5724300000000001E-5</c:v>
                </c:pt>
                <c:pt idx="116">
                  <c:v>1.577668E-5</c:v>
                </c:pt>
                <c:pt idx="117">
                  <c:v>1.5828729999999998E-5</c:v>
                </c:pt>
                <c:pt idx="118">
                  <c:v>1.5880409999999999E-5</c:v>
                </c:pt>
                <c:pt idx="119">
                  <c:v>1.5931740000000001E-5</c:v>
                </c:pt>
                <c:pt idx="120">
                  <c:v>1.598272E-5</c:v>
                </c:pt>
                <c:pt idx="121">
                  <c:v>1.6033369999999999E-5</c:v>
                </c:pt>
                <c:pt idx="122">
                  <c:v>1.608366E-5</c:v>
                </c:pt>
                <c:pt idx="123">
                  <c:v>1.6133650000000001E-5</c:v>
                </c:pt>
                <c:pt idx="124">
                  <c:v>1.618328E-5</c:v>
                </c:pt>
                <c:pt idx="125">
                  <c:v>1.6232619999999999E-5</c:v>
                </c:pt>
                <c:pt idx="126">
                  <c:v>1.6281629999999999E-5</c:v>
                </c:pt>
                <c:pt idx="127">
                  <c:v>1.6330349999999999E-5</c:v>
                </c:pt>
                <c:pt idx="128">
                  <c:v>1.637876E-5</c:v>
                </c:pt>
                <c:pt idx="129">
                  <c:v>1.6426860000000001E-5</c:v>
                </c:pt>
                <c:pt idx="130">
                  <c:v>1.6474639999999999E-5</c:v>
                </c:pt>
                <c:pt idx="131">
                  <c:v>1.652216E-5</c:v>
                </c:pt>
                <c:pt idx="132">
                  <c:v>1.656938E-5</c:v>
                </c:pt>
                <c:pt idx="133">
                  <c:v>1.6616309999999999E-5</c:v>
                </c:pt>
                <c:pt idx="134">
                  <c:v>1.666296E-5</c:v>
                </c:pt>
                <c:pt idx="135">
                  <c:v>1.6709339999999999E-5</c:v>
                </c:pt>
                <c:pt idx="136">
                  <c:v>1.675546E-5</c:v>
                </c:pt>
                <c:pt idx="137">
                  <c:v>1.6801340000000001E-5</c:v>
                </c:pt>
                <c:pt idx="138">
                  <c:v>1.6846920000000001E-5</c:v>
                </c:pt>
                <c:pt idx="139">
                  <c:v>1.6892260000000001E-5</c:v>
                </c:pt>
                <c:pt idx="140">
                  <c:v>1.6937340000000001E-5</c:v>
                </c:pt>
                <c:pt idx="141">
                  <c:v>1.6982169999999999E-5</c:v>
                </c:pt>
                <c:pt idx="142">
                  <c:v>1.702673E-5</c:v>
                </c:pt>
                <c:pt idx="143">
                  <c:v>1.7071079999999999E-5</c:v>
                </c:pt>
                <c:pt idx="144">
                  <c:v>1.7115159999999999E-5</c:v>
                </c:pt>
                <c:pt idx="145">
                  <c:v>1.715901E-5</c:v>
                </c:pt>
                <c:pt idx="146">
                  <c:v>1.7202629999999999E-5</c:v>
                </c:pt>
                <c:pt idx="147">
                  <c:v>1.7246010000000001E-5</c:v>
                </c:pt>
                <c:pt idx="148">
                  <c:v>1.728915E-5</c:v>
                </c:pt>
                <c:pt idx="149">
                  <c:v>1.7332089999999999E-5</c:v>
                </c:pt>
                <c:pt idx="150">
                  <c:v>1.7374790000000001E-5</c:v>
                </c:pt>
                <c:pt idx="151">
                  <c:v>1.7417289999999999E-5</c:v>
                </c:pt>
                <c:pt idx="152">
                  <c:v>1.7459550000000001E-5</c:v>
                </c:pt>
                <c:pt idx="153">
                  <c:v>1.7501599999999999E-5</c:v>
                </c:pt>
                <c:pt idx="154">
                  <c:v>1.7543430000000001E-5</c:v>
                </c:pt>
                <c:pt idx="155">
                  <c:v>1.7585049999999999E-5</c:v>
                </c:pt>
                <c:pt idx="156">
                  <c:v>1.762648E-5</c:v>
                </c:pt>
                <c:pt idx="157">
                  <c:v>1.76677E-5</c:v>
                </c:pt>
                <c:pt idx="158">
                  <c:v>1.7708709999999999E-5</c:v>
                </c:pt>
                <c:pt idx="159">
                  <c:v>1.7749520000000001E-5</c:v>
                </c:pt>
                <c:pt idx="160">
                  <c:v>1.7790150000000001E-5</c:v>
                </c:pt>
                <c:pt idx="161">
                  <c:v>1.7830559999999999E-5</c:v>
                </c:pt>
                <c:pt idx="162">
                  <c:v>1.7870790000000001E-5</c:v>
                </c:pt>
                <c:pt idx="163">
                  <c:v>1.7910819999999999E-5</c:v>
                </c:pt>
                <c:pt idx="164">
                  <c:v>1.7950669999999999E-5</c:v>
                </c:pt>
                <c:pt idx="165">
                  <c:v>1.7990320000000001E-5</c:v>
                </c:pt>
                <c:pt idx="166">
                  <c:v>1.8029790000000001E-5</c:v>
                </c:pt>
                <c:pt idx="167">
                  <c:v>1.8069080000000001E-5</c:v>
                </c:pt>
                <c:pt idx="168">
                  <c:v>1.810819E-5</c:v>
                </c:pt>
                <c:pt idx="169">
                  <c:v>1.814713E-5</c:v>
                </c:pt>
                <c:pt idx="170">
                  <c:v>1.818588E-5</c:v>
                </c:pt>
                <c:pt idx="171">
                  <c:v>1.8224469999999999E-5</c:v>
                </c:pt>
                <c:pt idx="172">
                  <c:v>1.826288E-5</c:v>
                </c:pt>
                <c:pt idx="173">
                  <c:v>1.8301110000000001E-5</c:v>
                </c:pt>
                <c:pt idx="174">
                  <c:v>1.833917E-5</c:v>
                </c:pt>
                <c:pt idx="175">
                  <c:v>1.8377079999999999E-5</c:v>
                </c:pt>
                <c:pt idx="176">
                  <c:v>1.8414809999999999E-5</c:v>
                </c:pt>
                <c:pt idx="177">
                  <c:v>1.8452379999999998E-5</c:v>
                </c:pt>
                <c:pt idx="178">
                  <c:v>1.848979E-5</c:v>
                </c:pt>
                <c:pt idx="179">
                  <c:v>1.852704E-5</c:v>
                </c:pt>
                <c:pt idx="180">
                  <c:v>1.856414E-5</c:v>
                </c:pt>
                <c:pt idx="181">
                  <c:v>1.8601069999999998E-5</c:v>
                </c:pt>
                <c:pt idx="182">
                  <c:v>1.863786E-5</c:v>
                </c:pt>
                <c:pt idx="183">
                  <c:v>1.8674480000000001E-5</c:v>
                </c:pt>
                <c:pt idx="184">
                  <c:v>1.8710960000000002E-5</c:v>
                </c:pt>
                <c:pt idx="185">
                  <c:v>1.8747280000000001E-5</c:v>
                </c:pt>
                <c:pt idx="186">
                  <c:v>1.878344E-5</c:v>
                </c:pt>
                <c:pt idx="187">
                  <c:v>1.881947E-5</c:v>
                </c:pt>
                <c:pt idx="188">
                  <c:v>1.8855349999999999E-5</c:v>
                </c:pt>
                <c:pt idx="189">
                  <c:v>1.8891089999999999E-5</c:v>
                </c:pt>
                <c:pt idx="190">
                  <c:v>1.8926670000000001E-5</c:v>
                </c:pt>
                <c:pt idx="191">
                  <c:v>1.8962120000000001E-5</c:v>
                </c:pt>
                <c:pt idx="192">
                  <c:v>1.8997430000000001E-5</c:v>
                </c:pt>
                <c:pt idx="193">
                  <c:v>1.9032600000000001E-5</c:v>
                </c:pt>
                <c:pt idx="194">
                  <c:v>1.9067629999999999E-5</c:v>
                </c:pt>
                <c:pt idx="195">
                  <c:v>1.910252E-5</c:v>
                </c:pt>
                <c:pt idx="196">
                  <c:v>1.9137269999999998E-5</c:v>
                </c:pt>
                <c:pt idx="197">
                  <c:v>1.9171890000000001E-5</c:v>
                </c:pt>
                <c:pt idx="198">
                  <c:v>1.9206389999999999E-5</c:v>
                </c:pt>
                <c:pt idx="199">
                  <c:v>1.924075E-5</c:v>
                </c:pt>
                <c:pt idx="200">
                  <c:v>1.927499E-5</c:v>
                </c:pt>
                <c:pt idx="201">
                  <c:v>1.930908E-5</c:v>
                </c:pt>
                <c:pt idx="202">
                  <c:v>1.9343050000000001E-5</c:v>
                </c:pt>
                <c:pt idx="203">
                  <c:v>1.937689E-5</c:v>
                </c:pt>
                <c:pt idx="204">
                  <c:v>1.9410610000000001E-5</c:v>
                </c:pt>
                <c:pt idx="205">
                  <c:v>1.9444199999999999E-5</c:v>
                </c:pt>
                <c:pt idx="206">
                  <c:v>1.9477669999999999E-5</c:v>
                </c:pt>
                <c:pt idx="207">
                  <c:v>1.9511020000000001E-5</c:v>
                </c:pt>
                <c:pt idx="208">
                  <c:v>1.9544240000000001E-5</c:v>
                </c:pt>
                <c:pt idx="209">
                  <c:v>1.957735E-5</c:v>
                </c:pt>
                <c:pt idx="210">
                  <c:v>1.961033E-5</c:v>
                </c:pt>
                <c:pt idx="211">
                  <c:v>1.9643190000000001E-5</c:v>
                </c:pt>
                <c:pt idx="212">
                  <c:v>1.9675939999999999E-5</c:v>
                </c:pt>
                <c:pt idx="213">
                  <c:v>1.9708570000000001E-5</c:v>
                </c:pt>
                <c:pt idx="214">
                  <c:v>1.97411E-5</c:v>
                </c:pt>
                <c:pt idx="215">
                  <c:v>1.9773489999999999E-5</c:v>
                </c:pt>
                <c:pt idx="216">
                  <c:v>1.9805789999999999E-5</c:v>
                </c:pt>
                <c:pt idx="217">
                  <c:v>1.983797E-5</c:v>
                </c:pt>
                <c:pt idx="218">
                  <c:v>1.987003E-5</c:v>
                </c:pt>
                <c:pt idx="219">
                  <c:v>1.990199E-5</c:v>
                </c:pt>
                <c:pt idx="220">
                  <c:v>1.9933840000000002E-5</c:v>
                </c:pt>
                <c:pt idx="221">
                  <c:v>1.996559E-5</c:v>
                </c:pt>
                <c:pt idx="222">
                  <c:v>1.999721E-5</c:v>
                </c:pt>
                <c:pt idx="223">
                  <c:v>2.0028729999999999E-5</c:v>
                </c:pt>
                <c:pt idx="224">
                  <c:v>2.0060150000000001E-5</c:v>
                </c:pt>
                <c:pt idx="225">
                  <c:v>2.009147E-5</c:v>
                </c:pt>
                <c:pt idx="226">
                  <c:v>2.0122670000000001E-5</c:v>
                </c:pt>
                <c:pt idx="227">
                  <c:v>2.0153770000000001E-5</c:v>
                </c:pt>
                <c:pt idx="228">
                  <c:v>2.0184779999999999E-5</c:v>
                </c:pt>
                <c:pt idx="229">
                  <c:v>2.0215670000000002E-5</c:v>
                </c:pt>
                <c:pt idx="230">
                  <c:v>2.0246460000000001E-5</c:v>
                </c:pt>
                <c:pt idx="231">
                  <c:v>2.027716E-5</c:v>
                </c:pt>
                <c:pt idx="232">
                  <c:v>2.0307749999999999E-5</c:v>
                </c:pt>
                <c:pt idx="233">
                  <c:v>2.0338240000000001E-5</c:v>
                </c:pt>
                <c:pt idx="234">
                  <c:v>2.036865E-5</c:v>
                </c:pt>
                <c:pt idx="235">
                  <c:v>2.0398949999999999E-5</c:v>
                </c:pt>
                <c:pt idx="236">
                  <c:v>2.0429160000000001E-5</c:v>
                </c:pt>
                <c:pt idx="237">
                  <c:v>2.045927E-5</c:v>
                </c:pt>
                <c:pt idx="238">
                  <c:v>2.048929E-5</c:v>
                </c:pt>
                <c:pt idx="239">
                  <c:v>2.0519200000000002E-5</c:v>
                </c:pt>
                <c:pt idx="240">
                  <c:v>2.0549039999999999E-5</c:v>
                </c:pt>
                <c:pt idx="241">
                  <c:v>2.0578770000000002E-5</c:v>
                </c:pt>
                <c:pt idx="242">
                  <c:v>2.0608419999999999E-5</c:v>
                </c:pt>
                <c:pt idx="243">
                  <c:v>2.0637969999999999E-5</c:v>
                </c:pt>
                <c:pt idx="244">
                  <c:v>2.0667419999999999E-5</c:v>
                </c:pt>
                <c:pt idx="245">
                  <c:v>2.0696790000000001E-5</c:v>
                </c:pt>
                <c:pt idx="246">
                  <c:v>2.0726069999999999E-5</c:v>
                </c:pt>
                <c:pt idx="247">
                  <c:v>2.0755250000000001E-5</c:v>
                </c:pt>
                <c:pt idx="248">
                  <c:v>2.078435E-5</c:v>
                </c:pt>
                <c:pt idx="249">
                  <c:v>2.0813370000000001E-5</c:v>
                </c:pt>
                <c:pt idx="250">
                  <c:v>2.0842290000000001E-5</c:v>
                </c:pt>
              </c:numCache>
            </c:numRef>
          </c:yVal>
          <c:smooth val="1"/>
          <c:extLst>
            <c:ext xmlns:c16="http://schemas.microsoft.com/office/drawing/2014/chart" uri="{C3380CC4-5D6E-409C-BE32-E72D297353CC}">
              <c16:uniqueId val="{00000019-4D4C-4B1C-89A4-3D3AFACA9F2D}"/>
            </c:ext>
          </c:extLst>
        </c:ser>
        <c:ser>
          <c:idx val="26"/>
          <c:order val="26"/>
          <c:tx>
            <c:strRef>
              <c:f>marine01!$AE$1</c:f>
              <c:strCache>
                <c:ptCount val="1"/>
                <c:pt idx="0">
                  <c:v>Dp(1.89555E-07) </c:v>
                </c:pt>
              </c:strCache>
            </c:strRef>
          </c:tx>
          <c:spPr>
            <a:ln w="12700">
              <a:solidFill>
                <a:srgbClr val="0033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marine01!$AE$2:$AE$252</c:f>
              <c:numCache>
                <c:formatCode>0.00E+00</c:formatCode>
                <c:ptCount val="251"/>
                <c:pt idx="0">
                  <c:v>3.9137840000000002E-7</c:v>
                </c:pt>
                <c:pt idx="1">
                  <c:v>4.5606309999999999E-7</c:v>
                </c:pt>
                <c:pt idx="2">
                  <c:v>4.6368230000000001E-7</c:v>
                </c:pt>
                <c:pt idx="3">
                  <c:v>4.7195380000000001E-7</c:v>
                </c:pt>
                <c:pt idx="4">
                  <c:v>4.8095059999999998E-7</c:v>
                </c:pt>
                <c:pt idx="5">
                  <c:v>4.9077799999999995E-7</c:v>
                </c:pt>
                <c:pt idx="6">
                  <c:v>5.0157129999999996E-7</c:v>
                </c:pt>
                <c:pt idx="7">
                  <c:v>5.1350269999999999E-7</c:v>
                </c:pt>
                <c:pt idx="8">
                  <c:v>5.2679339999999997E-7</c:v>
                </c:pt>
                <c:pt idx="9">
                  <c:v>5.4173199999999997E-7</c:v>
                </c:pt>
                <c:pt idx="10">
                  <c:v>5.587046E-7</c:v>
                </c:pt>
                <c:pt idx="11">
                  <c:v>5.7824040000000004E-7</c:v>
                </c:pt>
                <c:pt idx="12">
                  <c:v>6.0108479999999997E-7</c:v>
                </c:pt>
                <c:pt idx="13">
                  <c:v>6.2834260000000004E-7</c:v>
                </c:pt>
                <c:pt idx="14">
                  <c:v>6.6171179999999998E-7</c:v>
                </c:pt>
                <c:pt idx="15">
                  <c:v>7.0397010000000002E-7</c:v>
                </c:pt>
                <c:pt idx="16">
                  <c:v>7.6003330000000002E-7</c:v>
                </c:pt>
                <c:pt idx="17">
                  <c:v>8.3934800000000001E-7</c:v>
                </c:pt>
                <c:pt idx="18">
                  <c:v>9.6174560000000007E-7</c:v>
                </c:pt>
                <c:pt idx="19">
                  <c:v>1.170039E-6</c:v>
                </c:pt>
                <c:pt idx="20">
                  <c:v>1.5424080000000001E-6</c:v>
                </c:pt>
                <c:pt idx="21">
                  <c:v>2.1430679999999998E-6</c:v>
                </c:pt>
                <c:pt idx="22">
                  <c:v>2.9409679999999998E-6</c:v>
                </c:pt>
                <c:pt idx="23">
                  <c:v>3.8294839999999999E-6</c:v>
                </c:pt>
                <c:pt idx="24">
                  <c:v>4.7004799999999996E-6</c:v>
                </c:pt>
                <c:pt idx="25">
                  <c:v>5.4798289999999998E-6</c:v>
                </c:pt>
                <c:pt idx="26">
                  <c:v>6.1356290000000003E-6</c:v>
                </c:pt>
                <c:pt idx="27">
                  <c:v>6.670267E-6</c:v>
                </c:pt>
                <c:pt idx="28">
                  <c:v>7.1047029999999998E-6</c:v>
                </c:pt>
                <c:pt idx="29">
                  <c:v>7.4638919999999996E-6</c:v>
                </c:pt>
                <c:pt idx="30">
                  <c:v>7.7690079999999999E-6</c:v>
                </c:pt>
                <c:pt idx="31">
                  <c:v>8.0359730000000001E-6</c:v>
                </c:pt>
                <c:pt idx="32">
                  <c:v>8.2758249999999997E-6</c:v>
                </c:pt>
                <c:pt idx="33">
                  <c:v>8.4957039999999999E-6</c:v>
                </c:pt>
                <c:pt idx="34">
                  <c:v>8.7002690000000006E-6</c:v>
                </c:pt>
                <c:pt idx="35">
                  <c:v>8.8926149999999996E-6</c:v>
                </c:pt>
                <c:pt idx="36">
                  <c:v>9.0748399999999993E-6</c:v>
                </c:pt>
                <c:pt idx="37">
                  <c:v>9.2484329999999997E-6</c:v>
                </c:pt>
                <c:pt idx="38">
                  <c:v>9.4145139999999994E-6</c:v>
                </c:pt>
                <c:pt idx="39">
                  <c:v>9.5739309999999997E-6</c:v>
                </c:pt>
                <c:pt idx="40">
                  <c:v>9.7273730000000006E-6</c:v>
                </c:pt>
                <c:pt idx="41">
                  <c:v>9.8753780000000002E-6</c:v>
                </c:pt>
                <c:pt idx="42">
                  <c:v>1.0018500000000001E-5</c:v>
                </c:pt>
                <c:pt idx="43">
                  <c:v>1.015711E-5</c:v>
                </c:pt>
                <c:pt idx="44">
                  <c:v>1.029156E-5</c:v>
                </c:pt>
                <c:pt idx="45">
                  <c:v>1.042217E-5</c:v>
                </c:pt>
                <c:pt idx="46">
                  <c:v>1.054922E-5</c:v>
                </c:pt>
                <c:pt idx="47">
                  <c:v>1.0672929999999999E-5</c:v>
                </c:pt>
                <c:pt idx="48">
                  <c:v>1.079351E-5</c:v>
                </c:pt>
                <c:pt idx="49">
                  <c:v>1.091116E-5</c:v>
                </c:pt>
                <c:pt idx="50">
                  <c:v>1.102608E-5</c:v>
                </c:pt>
                <c:pt idx="51">
                  <c:v>1.1138410000000001E-5</c:v>
                </c:pt>
                <c:pt idx="52">
                  <c:v>1.124834E-5</c:v>
                </c:pt>
                <c:pt idx="53">
                  <c:v>1.135593E-5</c:v>
                </c:pt>
                <c:pt idx="54">
                  <c:v>1.146137E-5</c:v>
                </c:pt>
                <c:pt idx="55">
                  <c:v>1.15647E-5</c:v>
                </c:pt>
                <c:pt idx="56">
                  <c:v>1.1666089999999999E-5</c:v>
                </c:pt>
                <c:pt idx="57">
                  <c:v>1.17656E-5</c:v>
                </c:pt>
                <c:pt idx="58">
                  <c:v>1.1863259999999999E-5</c:v>
                </c:pt>
                <c:pt idx="59">
                  <c:v>1.195922E-5</c:v>
                </c:pt>
                <c:pt idx="60">
                  <c:v>1.205358E-5</c:v>
                </c:pt>
                <c:pt idx="61">
                  <c:v>1.214633E-5</c:v>
                </c:pt>
                <c:pt idx="62">
                  <c:v>1.2237590000000001E-5</c:v>
                </c:pt>
                <c:pt idx="63">
                  <c:v>1.2327389999999999E-5</c:v>
                </c:pt>
                <c:pt idx="64">
                  <c:v>1.2415800000000001E-5</c:v>
                </c:pt>
                <c:pt idx="65">
                  <c:v>1.250287E-5</c:v>
                </c:pt>
                <c:pt idx="66">
                  <c:v>1.2588659999999999E-5</c:v>
                </c:pt>
                <c:pt idx="67">
                  <c:v>1.267318E-5</c:v>
                </c:pt>
                <c:pt idx="68">
                  <c:v>1.275651E-5</c:v>
                </c:pt>
                <c:pt idx="69">
                  <c:v>1.28387E-5</c:v>
                </c:pt>
                <c:pt idx="70">
                  <c:v>1.2919790000000001E-5</c:v>
                </c:pt>
                <c:pt idx="71">
                  <c:v>1.29998E-5</c:v>
                </c:pt>
                <c:pt idx="72">
                  <c:v>1.3078750000000001E-5</c:v>
                </c:pt>
                <c:pt idx="73">
                  <c:v>1.3156700000000001E-5</c:v>
                </c:pt>
                <c:pt idx="74">
                  <c:v>1.323365E-5</c:v>
                </c:pt>
                <c:pt idx="75">
                  <c:v>1.330967E-5</c:v>
                </c:pt>
                <c:pt idx="76">
                  <c:v>1.338476E-5</c:v>
                </c:pt>
                <c:pt idx="77">
                  <c:v>1.345899E-5</c:v>
                </c:pt>
                <c:pt idx="78">
                  <c:v>1.3532320000000001E-5</c:v>
                </c:pt>
                <c:pt idx="79">
                  <c:v>1.360484E-5</c:v>
                </c:pt>
                <c:pt idx="80">
                  <c:v>1.367654E-5</c:v>
                </c:pt>
                <c:pt idx="81">
                  <c:v>1.3747439999999999E-5</c:v>
                </c:pt>
                <c:pt idx="82">
                  <c:v>1.3817590000000001E-5</c:v>
                </c:pt>
                <c:pt idx="83">
                  <c:v>1.388698E-5</c:v>
                </c:pt>
                <c:pt idx="84">
                  <c:v>1.395564E-5</c:v>
                </c:pt>
                <c:pt idx="85">
                  <c:v>1.4023579999999999E-5</c:v>
                </c:pt>
                <c:pt idx="86">
                  <c:v>1.409084E-5</c:v>
                </c:pt>
                <c:pt idx="87">
                  <c:v>1.4157399999999999E-5</c:v>
                </c:pt>
                <c:pt idx="88">
                  <c:v>1.422332E-5</c:v>
                </c:pt>
                <c:pt idx="89">
                  <c:v>1.428859E-5</c:v>
                </c:pt>
                <c:pt idx="90">
                  <c:v>1.435323E-5</c:v>
                </c:pt>
                <c:pt idx="91">
                  <c:v>1.4417260000000001E-5</c:v>
                </c:pt>
                <c:pt idx="92">
                  <c:v>1.4480689999999999E-5</c:v>
                </c:pt>
                <c:pt idx="93">
                  <c:v>1.4543529999999999E-5</c:v>
                </c:pt>
                <c:pt idx="94">
                  <c:v>1.4605789999999999E-5</c:v>
                </c:pt>
                <c:pt idx="95">
                  <c:v>1.4667490000000001E-5</c:v>
                </c:pt>
                <c:pt idx="96">
                  <c:v>1.472865E-5</c:v>
                </c:pt>
                <c:pt idx="97">
                  <c:v>1.4789279999999999E-5</c:v>
                </c:pt>
                <c:pt idx="98">
                  <c:v>1.484937E-5</c:v>
                </c:pt>
                <c:pt idx="99">
                  <c:v>1.490897E-5</c:v>
                </c:pt>
                <c:pt idx="100">
                  <c:v>1.496803E-5</c:v>
                </c:pt>
                <c:pt idx="101">
                  <c:v>1.502663E-5</c:v>
                </c:pt>
                <c:pt idx="102">
                  <c:v>1.5084739999999999E-5</c:v>
                </c:pt>
                <c:pt idx="103">
                  <c:v>1.514239E-5</c:v>
                </c:pt>
                <c:pt idx="104">
                  <c:v>1.5199570000000001E-5</c:v>
                </c:pt>
                <c:pt idx="105">
                  <c:v>1.52563E-5</c:v>
                </c:pt>
                <c:pt idx="106">
                  <c:v>1.5312570000000001E-5</c:v>
                </c:pt>
                <c:pt idx="107">
                  <c:v>1.5368429999999999E-5</c:v>
                </c:pt>
                <c:pt idx="108">
                  <c:v>1.5423870000000001E-5</c:v>
                </c:pt>
                <c:pt idx="109">
                  <c:v>1.5478849999999998E-5</c:v>
                </c:pt>
                <c:pt idx="110">
                  <c:v>1.5533420000000001E-5</c:v>
                </c:pt>
                <c:pt idx="111">
                  <c:v>1.55876E-5</c:v>
                </c:pt>
                <c:pt idx="112">
                  <c:v>1.5641380000000001E-5</c:v>
                </c:pt>
                <c:pt idx="113">
                  <c:v>1.5694769999999999E-5</c:v>
                </c:pt>
                <c:pt idx="114">
                  <c:v>1.5747790000000001E-5</c:v>
                </c:pt>
                <c:pt idx="115">
                  <c:v>1.5800399999999999E-5</c:v>
                </c:pt>
                <c:pt idx="116">
                  <c:v>1.5852650000000001E-5</c:v>
                </c:pt>
                <c:pt idx="117">
                  <c:v>1.5904560000000001E-5</c:v>
                </c:pt>
                <c:pt idx="118">
                  <c:v>1.5956100000000001E-5</c:v>
                </c:pt>
                <c:pt idx="119">
                  <c:v>1.6007299999999998E-5</c:v>
                </c:pt>
                <c:pt idx="120">
                  <c:v>1.6058159999999999E-5</c:v>
                </c:pt>
                <c:pt idx="121">
                  <c:v>1.6108669999999998E-5</c:v>
                </c:pt>
                <c:pt idx="122">
                  <c:v>1.6158830000000001E-5</c:v>
                </c:pt>
                <c:pt idx="123">
                  <c:v>1.6208689999999999E-5</c:v>
                </c:pt>
                <c:pt idx="124">
                  <c:v>1.62582E-5</c:v>
                </c:pt>
                <c:pt idx="125">
                  <c:v>1.630741E-5</c:v>
                </c:pt>
                <c:pt idx="126">
                  <c:v>1.6356300000000001E-5</c:v>
                </c:pt>
                <c:pt idx="127">
                  <c:v>1.6404899999999999E-5</c:v>
                </c:pt>
                <c:pt idx="128">
                  <c:v>1.645319E-5</c:v>
                </c:pt>
                <c:pt idx="129">
                  <c:v>1.6501169999999998E-5</c:v>
                </c:pt>
                <c:pt idx="130">
                  <c:v>1.6548829999999999E-5</c:v>
                </c:pt>
                <c:pt idx="131">
                  <c:v>1.6596230000000001E-5</c:v>
                </c:pt>
                <c:pt idx="132">
                  <c:v>1.664334E-5</c:v>
                </c:pt>
                <c:pt idx="133">
                  <c:v>1.6690150000000001E-5</c:v>
                </c:pt>
                <c:pt idx="134">
                  <c:v>1.6736690000000001E-5</c:v>
                </c:pt>
                <c:pt idx="135">
                  <c:v>1.6782950000000002E-5</c:v>
                </c:pt>
                <c:pt idx="136">
                  <c:v>1.6828969999999999E-5</c:v>
                </c:pt>
                <c:pt idx="137">
                  <c:v>1.6874730000000002E-5</c:v>
                </c:pt>
                <c:pt idx="138">
                  <c:v>1.6920209999999998E-5</c:v>
                </c:pt>
                <c:pt idx="139">
                  <c:v>1.6965440000000001E-5</c:v>
                </c:pt>
                <c:pt idx="140">
                  <c:v>1.7010399999999999E-5</c:v>
                </c:pt>
                <c:pt idx="141">
                  <c:v>1.7055130000000001E-5</c:v>
                </c:pt>
                <c:pt idx="142">
                  <c:v>1.709958E-5</c:v>
                </c:pt>
                <c:pt idx="143">
                  <c:v>1.7143829999999999E-5</c:v>
                </c:pt>
                <c:pt idx="144">
                  <c:v>1.7187809999999999E-5</c:v>
                </c:pt>
                <c:pt idx="145">
                  <c:v>1.723156E-5</c:v>
                </c:pt>
                <c:pt idx="146">
                  <c:v>1.7275070000000001E-5</c:v>
                </c:pt>
                <c:pt idx="147">
                  <c:v>1.7318360000000001E-5</c:v>
                </c:pt>
                <c:pt idx="148">
                  <c:v>1.7361389999999999E-5</c:v>
                </c:pt>
                <c:pt idx="149">
                  <c:v>1.7404240000000001E-5</c:v>
                </c:pt>
                <c:pt idx="150">
                  <c:v>1.7446829999999999E-5</c:v>
                </c:pt>
                <c:pt idx="151">
                  <c:v>1.7489230000000001E-5</c:v>
                </c:pt>
                <c:pt idx="152">
                  <c:v>1.75314E-5</c:v>
                </c:pt>
                <c:pt idx="153">
                  <c:v>1.7573360000000001E-5</c:v>
                </c:pt>
                <c:pt idx="154">
                  <c:v>1.7615089999999999E-5</c:v>
                </c:pt>
                <c:pt idx="155">
                  <c:v>1.7656620000000001E-5</c:v>
                </c:pt>
                <c:pt idx="156">
                  <c:v>1.7697949999999999E-5</c:v>
                </c:pt>
                <c:pt idx="157">
                  <c:v>1.773908E-5</c:v>
                </c:pt>
                <c:pt idx="158">
                  <c:v>1.7779989999999998E-5</c:v>
                </c:pt>
                <c:pt idx="159">
                  <c:v>1.7820719999999998E-5</c:v>
                </c:pt>
                <c:pt idx="160">
                  <c:v>1.7861250000000001E-5</c:v>
                </c:pt>
                <c:pt idx="161">
                  <c:v>1.7901569999999999E-5</c:v>
                </c:pt>
                <c:pt idx="162">
                  <c:v>1.7941709999999999E-5</c:v>
                </c:pt>
                <c:pt idx="163">
                  <c:v>1.7981660000000002E-5</c:v>
                </c:pt>
                <c:pt idx="164">
                  <c:v>1.8021420000000001E-5</c:v>
                </c:pt>
                <c:pt idx="165">
                  <c:v>1.8060990000000001E-5</c:v>
                </c:pt>
                <c:pt idx="166">
                  <c:v>1.8100370000000002E-5</c:v>
                </c:pt>
                <c:pt idx="167">
                  <c:v>1.813957E-5</c:v>
                </c:pt>
                <c:pt idx="168">
                  <c:v>1.8178599999999999E-5</c:v>
                </c:pt>
                <c:pt idx="169">
                  <c:v>1.821745E-5</c:v>
                </c:pt>
                <c:pt idx="170">
                  <c:v>1.8256120000000001E-5</c:v>
                </c:pt>
                <c:pt idx="171">
                  <c:v>1.8294630000000001E-5</c:v>
                </c:pt>
                <c:pt idx="172">
                  <c:v>1.8332949999999999E-5</c:v>
                </c:pt>
                <c:pt idx="173">
                  <c:v>1.8371100000000001E-5</c:v>
                </c:pt>
                <c:pt idx="174">
                  <c:v>1.8409080000000002E-5</c:v>
                </c:pt>
                <c:pt idx="175">
                  <c:v>1.8446909999999999E-5</c:v>
                </c:pt>
                <c:pt idx="176">
                  <c:v>1.848456E-5</c:v>
                </c:pt>
                <c:pt idx="177">
                  <c:v>1.852205E-5</c:v>
                </c:pt>
                <c:pt idx="178">
                  <c:v>1.8559379999999999E-5</c:v>
                </c:pt>
                <c:pt idx="179">
                  <c:v>1.8596560000000001E-5</c:v>
                </c:pt>
                <c:pt idx="180">
                  <c:v>1.8633579999999999E-5</c:v>
                </c:pt>
                <c:pt idx="181">
                  <c:v>1.8670429999999999E-5</c:v>
                </c:pt>
                <c:pt idx="182">
                  <c:v>1.8707139999999999E-5</c:v>
                </c:pt>
                <c:pt idx="183">
                  <c:v>1.874368E-5</c:v>
                </c:pt>
                <c:pt idx="184">
                  <c:v>1.8780079999999999E-5</c:v>
                </c:pt>
                <c:pt idx="185">
                  <c:v>1.881633E-5</c:v>
                </c:pt>
                <c:pt idx="186">
                  <c:v>1.8852420000000001E-5</c:v>
                </c:pt>
                <c:pt idx="187">
                  <c:v>1.8888370000000002E-5</c:v>
                </c:pt>
                <c:pt idx="188">
                  <c:v>1.8924179999999999E-5</c:v>
                </c:pt>
                <c:pt idx="189">
                  <c:v>1.895984E-5</c:v>
                </c:pt>
                <c:pt idx="190">
                  <c:v>1.8995359999999998E-5</c:v>
                </c:pt>
                <c:pt idx="191">
                  <c:v>1.903074E-5</c:v>
                </c:pt>
                <c:pt idx="192">
                  <c:v>1.9065970000000001E-5</c:v>
                </c:pt>
                <c:pt idx="193">
                  <c:v>1.910107E-5</c:v>
                </c:pt>
                <c:pt idx="194">
                  <c:v>1.913603E-5</c:v>
                </c:pt>
                <c:pt idx="195">
                  <c:v>1.917085E-5</c:v>
                </c:pt>
                <c:pt idx="196">
                  <c:v>1.920553E-5</c:v>
                </c:pt>
                <c:pt idx="197">
                  <c:v>1.9240080000000001E-5</c:v>
                </c:pt>
                <c:pt idx="198">
                  <c:v>1.9274510000000001E-5</c:v>
                </c:pt>
                <c:pt idx="199">
                  <c:v>1.9308800000000001E-5</c:v>
                </c:pt>
                <c:pt idx="200">
                  <c:v>1.9342969999999999E-5</c:v>
                </c:pt>
                <c:pt idx="201">
                  <c:v>1.9377000000000001E-5</c:v>
                </c:pt>
                <c:pt idx="202">
                  <c:v>1.9410900000000001E-5</c:v>
                </c:pt>
                <c:pt idx="203">
                  <c:v>1.9444670000000002E-5</c:v>
                </c:pt>
                <c:pt idx="204">
                  <c:v>1.9478320000000001E-5</c:v>
                </c:pt>
                <c:pt idx="205">
                  <c:v>1.9511849999999999E-5</c:v>
                </c:pt>
                <c:pt idx="206">
                  <c:v>1.9545250000000001E-5</c:v>
                </c:pt>
                <c:pt idx="207">
                  <c:v>1.9578539999999998E-5</c:v>
                </c:pt>
                <c:pt idx="208">
                  <c:v>1.961169E-5</c:v>
                </c:pt>
                <c:pt idx="209">
                  <c:v>1.9644730000000001E-5</c:v>
                </c:pt>
                <c:pt idx="210">
                  <c:v>1.967765E-5</c:v>
                </c:pt>
                <c:pt idx="211">
                  <c:v>1.971045E-5</c:v>
                </c:pt>
                <c:pt idx="212">
                  <c:v>1.974314E-5</c:v>
                </c:pt>
                <c:pt idx="213">
                  <c:v>1.9775709999999998E-5</c:v>
                </c:pt>
                <c:pt idx="214">
                  <c:v>1.9808169999999999E-5</c:v>
                </c:pt>
                <c:pt idx="215">
                  <c:v>1.9840500000000001E-5</c:v>
                </c:pt>
                <c:pt idx="216">
                  <c:v>1.987274E-5</c:v>
                </c:pt>
                <c:pt idx="217">
                  <c:v>1.990485E-5</c:v>
                </c:pt>
                <c:pt idx="218">
                  <c:v>1.9936859999999999E-5</c:v>
                </c:pt>
                <c:pt idx="219">
                  <c:v>1.9968750000000001E-5</c:v>
                </c:pt>
                <c:pt idx="220">
                  <c:v>2.0000539999999999E-5</c:v>
                </c:pt>
                <c:pt idx="221">
                  <c:v>2.003223E-5</c:v>
                </c:pt>
                <c:pt idx="222">
                  <c:v>2.0063789999999999E-5</c:v>
                </c:pt>
                <c:pt idx="223">
                  <c:v>2.0095260000000001E-5</c:v>
                </c:pt>
                <c:pt idx="224">
                  <c:v>2.0126619999999999E-5</c:v>
                </c:pt>
                <c:pt idx="225">
                  <c:v>2.015787E-5</c:v>
                </c:pt>
                <c:pt idx="226">
                  <c:v>2.018901E-5</c:v>
                </c:pt>
                <c:pt idx="227">
                  <c:v>2.022006E-5</c:v>
                </c:pt>
                <c:pt idx="228">
                  <c:v>2.025101E-5</c:v>
                </c:pt>
                <c:pt idx="229">
                  <c:v>2.0281839999999999E-5</c:v>
                </c:pt>
                <c:pt idx="230">
                  <c:v>2.0312580000000001E-5</c:v>
                </c:pt>
                <c:pt idx="231">
                  <c:v>2.034322E-5</c:v>
                </c:pt>
                <c:pt idx="232">
                  <c:v>2.0373750000000001E-5</c:v>
                </c:pt>
                <c:pt idx="233">
                  <c:v>2.040419E-5</c:v>
                </c:pt>
                <c:pt idx="234">
                  <c:v>2.0434539999999998E-5</c:v>
                </c:pt>
                <c:pt idx="235">
                  <c:v>2.046479E-5</c:v>
                </c:pt>
                <c:pt idx="236">
                  <c:v>2.0494939999999999E-5</c:v>
                </c:pt>
                <c:pt idx="237">
                  <c:v>2.052499E-5</c:v>
                </c:pt>
                <c:pt idx="238">
                  <c:v>2.0554949999999999E-5</c:v>
                </c:pt>
                <c:pt idx="239">
                  <c:v>2.0584820000000001E-5</c:v>
                </c:pt>
                <c:pt idx="240">
                  <c:v>2.0614600000000001E-5</c:v>
                </c:pt>
                <c:pt idx="241">
                  <c:v>2.064428E-5</c:v>
                </c:pt>
                <c:pt idx="242">
                  <c:v>2.067387E-5</c:v>
                </c:pt>
                <c:pt idx="243">
                  <c:v>2.070337E-5</c:v>
                </c:pt>
                <c:pt idx="244">
                  <c:v>2.073277E-5</c:v>
                </c:pt>
                <c:pt idx="245">
                  <c:v>2.0762090000000002E-5</c:v>
                </c:pt>
                <c:pt idx="246">
                  <c:v>2.0791309999999999E-5</c:v>
                </c:pt>
                <c:pt idx="247">
                  <c:v>2.0820440000000001E-5</c:v>
                </c:pt>
                <c:pt idx="248">
                  <c:v>2.084949E-5</c:v>
                </c:pt>
                <c:pt idx="249">
                  <c:v>2.087845E-5</c:v>
                </c:pt>
                <c:pt idx="250">
                  <c:v>2.090732E-5</c:v>
                </c:pt>
              </c:numCache>
            </c:numRef>
          </c:yVal>
          <c:smooth val="1"/>
          <c:extLst>
            <c:ext xmlns:c16="http://schemas.microsoft.com/office/drawing/2014/chart" uri="{C3380CC4-5D6E-409C-BE32-E72D297353CC}">
              <c16:uniqueId val="{0000001A-4D4C-4B1C-89A4-3D3AFACA9F2D}"/>
            </c:ext>
          </c:extLst>
        </c:ser>
        <c:ser>
          <c:idx val="27"/>
          <c:order val="27"/>
          <c:tx>
            <c:strRef>
              <c:f>marine01!$AF$1</c:f>
              <c:strCache>
                <c:ptCount val="1"/>
                <c:pt idx="0">
                  <c:v>Dp(2.07923E-07) </c:v>
                </c:pt>
              </c:strCache>
            </c:strRef>
          </c:tx>
          <c:spPr>
            <a:ln w="12700">
              <a:solidFill>
                <a:srgbClr val="3333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marine01!$AF$2:$AF$252</c:f>
              <c:numCache>
                <c:formatCode>0.00E+00</c:formatCode>
                <c:ptCount val="251"/>
                <c:pt idx="0">
                  <c:v>4.3236840000000002E-7</c:v>
                </c:pt>
                <c:pt idx="1">
                  <c:v>5.0203400000000001E-7</c:v>
                </c:pt>
                <c:pt idx="2">
                  <c:v>5.1051060000000004E-7</c:v>
                </c:pt>
                <c:pt idx="3">
                  <c:v>5.1971849999999996E-7</c:v>
                </c:pt>
                <c:pt idx="4">
                  <c:v>5.2974050000000004E-7</c:v>
                </c:pt>
                <c:pt idx="5">
                  <c:v>5.4069590000000002E-7</c:v>
                </c:pt>
                <c:pt idx="6">
                  <c:v>5.5273809999999995E-7</c:v>
                </c:pt>
                <c:pt idx="7">
                  <c:v>5.6606240000000005E-7</c:v>
                </c:pt>
                <c:pt idx="8">
                  <c:v>5.8092029999999997E-7</c:v>
                </c:pt>
                <c:pt idx="9">
                  <c:v>5.9764040000000002E-7</c:v>
                </c:pt>
                <c:pt idx="10">
                  <c:v>6.1666319999999998E-7</c:v>
                </c:pt>
                <c:pt idx="11">
                  <c:v>6.3859379999999997E-7</c:v>
                </c:pt>
                <c:pt idx="12">
                  <c:v>6.6428599999999997E-7</c:v>
                </c:pt>
                <c:pt idx="13">
                  <c:v>6.9500800000000003E-7</c:v>
                </c:pt>
                <c:pt idx="14">
                  <c:v>7.3271169999999997E-7</c:v>
                </c:pt>
                <c:pt idx="15">
                  <c:v>7.8059029999999995E-7</c:v>
                </c:pt>
                <c:pt idx="16">
                  <c:v>8.4427490000000002E-7</c:v>
                </c:pt>
                <c:pt idx="17">
                  <c:v>9.3446480000000001E-7</c:v>
                </c:pt>
                <c:pt idx="18">
                  <c:v>1.072949E-6</c:v>
                </c:pt>
                <c:pt idx="19">
                  <c:v>1.303833E-6</c:v>
                </c:pt>
                <c:pt idx="20">
                  <c:v>1.6998490000000001E-6</c:v>
                </c:pt>
                <c:pt idx="21">
                  <c:v>2.3117159999999998E-6</c:v>
                </c:pt>
                <c:pt idx="22">
                  <c:v>3.1055140000000001E-6</c:v>
                </c:pt>
                <c:pt idx="23">
                  <c:v>3.9829210000000004E-6</c:v>
                </c:pt>
                <c:pt idx="24">
                  <c:v>4.8423899999999997E-6</c:v>
                </c:pt>
                <c:pt idx="25">
                  <c:v>5.6122689999999998E-6</c:v>
                </c:pt>
                <c:pt idx="26">
                  <c:v>6.2609639999999997E-6</c:v>
                </c:pt>
                <c:pt idx="27">
                  <c:v>6.790431E-6</c:v>
                </c:pt>
                <c:pt idx="28">
                  <c:v>7.2210809999999999E-6</c:v>
                </c:pt>
                <c:pt idx="29">
                  <c:v>7.5774130000000002E-6</c:v>
                </c:pt>
                <c:pt idx="30">
                  <c:v>7.8802900000000007E-6</c:v>
                </c:pt>
                <c:pt idx="31">
                  <c:v>8.1454240000000006E-6</c:v>
                </c:pt>
                <c:pt idx="32">
                  <c:v>8.3837200000000004E-6</c:v>
                </c:pt>
                <c:pt idx="33">
                  <c:v>8.6022379999999993E-6</c:v>
                </c:pt>
                <c:pt idx="34">
                  <c:v>8.8055859999999992E-6</c:v>
                </c:pt>
                <c:pt idx="35">
                  <c:v>8.9968259999999994E-6</c:v>
                </c:pt>
                <c:pt idx="36">
                  <c:v>9.1780340000000006E-6</c:v>
                </c:pt>
                <c:pt idx="37">
                  <c:v>9.3506850000000008E-6</c:v>
                </c:pt>
                <c:pt idx="38">
                  <c:v>9.5158859999999998E-6</c:v>
                </c:pt>
                <c:pt idx="39">
                  <c:v>9.6744789999999995E-6</c:v>
                </c:pt>
                <c:pt idx="40">
                  <c:v>9.8271449999999992E-6</c:v>
                </c:pt>
                <c:pt idx="41">
                  <c:v>9.9744170000000004E-6</c:v>
                </c:pt>
                <c:pt idx="42">
                  <c:v>1.0116840000000001E-5</c:v>
                </c:pt>
                <c:pt idx="43">
                  <c:v>1.025479E-5</c:v>
                </c:pt>
                <c:pt idx="44">
                  <c:v>1.038861E-5</c:v>
                </c:pt>
                <c:pt idx="45">
                  <c:v>1.051863E-5</c:v>
                </c:pt>
                <c:pt idx="46">
                  <c:v>1.064509E-5</c:v>
                </c:pt>
                <c:pt idx="47">
                  <c:v>1.076826E-5</c:v>
                </c:pt>
                <c:pt idx="48">
                  <c:v>1.08883E-5</c:v>
                </c:pt>
                <c:pt idx="49">
                  <c:v>1.1005440000000001E-5</c:v>
                </c:pt>
                <c:pt idx="50">
                  <c:v>1.111987E-5</c:v>
                </c:pt>
                <c:pt idx="51">
                  <c:v>1.123173E-5</c:v>
                </c:pt>
                <c:pt idx="52">
                  <c:v>1.1341200000000001E-5</c:v>
                </c:pt>
                <c:pt idx="53">
                  <c:v>1.144835E-5</c:v>
                </c:pt>
                <c:pt idx="54">
                  <c:v>1.1553360000000001E-5</c:v>
                </c:pt>
                <c:pt idx="55">
                  <c:v>1.1656280000000001E-5</c:v>
                </c:pt>
                <c:pt idx="56">
                  <c:v>1.1757260000000001E-5</c:v>
                </c:pt>
                <c:pt idx="57">
                  <c:v>1.185639E-5</c:v>
                </c:pt>
                <c:pt idx="58">
                  <c:v>1.195367E-5</c:v>
                </c:pt>
                <c:pt idx="59">
                  <c:v>1.2049260000000001E-5</c:v>
                </c:pt>
                <c:pt idx="60">
                  <c:v>1.214326E-5</c:v>
                </c:pt>
                <c:pt idx="61">
                  <c:v>1.223567E-5</c:v>
                </c:pt>
                <c:pt idx="62">
                  <c:v>1.2326589999999999E-5</c:v>
                </c:pt>
                <c:pt idx="63">
                  <c:v>1.2416049999999999E-5</c:v>
                </c:pt>
                <c:pt idx="64">
                  <c:v>1.250415E-5</c:v>
                </c:pt>
                <c:pt idx="65">
                  <c:v>1.25909E-5</c:v>
                </c:pt>
                <c:pt idx="66">
                  <c:v>1.267638E-5</c:v>
                </c:pt>
                <c:pt idx="67">
                  <c:v>1.2760599999999999E-5</c:v>
                </c:pt>
                <c:pt idx="68">
                  <c:v>1.284364E-5</c:v>
                </c:pt>
                <c:pt idx="69">
                  <c:v>1.292554E-5</c:v>
                </c:pt>
                <c:pt idx="70">
                  <c:v>1.300635E-5</c:v>
                </c:pt>
                <c:pt idx="71">
                  <c:v>1.308608E-5</c:v>
                </c:pt>
                <c:pt idx="72">
                  <c:v>1.3164769999999999E-5</c:v>
                </c:pt>
                <c:pt idx="73">
                  <c:v>1.3242450000000001E-5</c:v>
                </c:pt>
                <c:pt idx="74">
                  <c:v>1.3319149999999999E-5</c:v>
                </c:pt>
                <c:pt idx="75">
                  <c:v>1.339491E-5</c:v>
                </c:pt>
                <c:pt idx="76">
                  <c:v>1.346976E-5</c:v>
                </c:pt>
                <c:pt idx="77">
                  <c:v>1.3543729999999999E-5</c:v>
                </c:pt>
                <c:pt idx="78">
                  <c:v>1.361683E-5</c:v>
                </c:pt>
                <c:pt idx="79">
                  <c:v>1.368911E-5</c:v>
                </c:pt>
                <c:pt idx="80">
                  <c:v>1.3760589999999999E-5</c:v>
                </c:pt>
                <c:pt idx="81">
                  <c:v>1.383126E-5</c:v>
                </c:pt>
                <c:pt idx="82">
                  <c:v>1.3901189999999999E-5</c:v>
                </c:pt>
                <c:pt idx="83">
                  <c:v>1.397036E-5</c:v>
                </c:pt>
                <c:pt idx="84">
                  <c:v>1.40388E-5</c:v>
                </c:pt>
                <c:pt idx="85">
                  <c:v>1.4106540000000001E-5</c:v>
                </c:pt>
                <c:pt idx="86">
                  <c:v>1.417359E-5</c:v>
                </c:pt>
                <c:pt idx="87">
                  <c:v>1.4239950000000001E-5</c:v>
                </c:pt>
                <c:pt idx="88">
                  <c:v>1.430566E-5</c:v>
                </c:pt>
                <c:pt idx="89">
                  <c:v>1.437073E-5</c:v>
                </c:pt>
                <c:pt idx="90">
                  <c:v>1.443519E-5</c:v>
                </c:pt>
                <c:pt idx="91">
                  <c:v>1.4499019999999999E-5</c:v>
                </c:pt>
                <c:pt idx="92">
                  <c:v>1.456226E-5</c:v>
                </c:pt>
                <c:pt idx="93">
                  <c:v>1.462491E-5</c:v>
                </c:pt>
                <c:pt idx="94">
                  <c:v>1.4687E-5</c:v>
                </c:pt>
                <c:pt idx="95">
                  <c:v>1.474851E-5</c:v>
                </c:pt>
                <c:pt idx="96">
                  <c:v>1.480949E-5</c:v>
                </c:pt>
                <c:pt idx="97">
                  <c:v>1.486995E-5</c:v>
                </c:pt>
                <c:pt idx="98">
                  <c:v>1.492987E-5</c:v>
                </c:pt>
                <c:pt idx="99">
                  <c:v>1.498929E-5</c:v>
                </c:pt>
                <c:pt idx="100">
                  <c:v>1.504819E-5</c:v>
                </c:pt>
                <c:pt idx="101">
                  <c:v>1.5106630000000001E-5</c:v>
                </c:pt>
                <c:pt idx="102">
                  <c:v>1.516457E-5</c:v>
                </c:pt>
                <c:pt idx="103">
                  <c:v>1.522206E-5</c:v>
                </c:pt>
                <c:pt idx="104">
                  <c:v>1.5279079999999999E-5</c:v>
                </c:pt>
                <c:pt idx="105">
                  <c:v>1.5335649999999999E-5</c:v>
                </c:pt>
                <c:pt idx="106">
                  <c:v>1.5391769999999998E-5</c:v>
                </c:pt>
                <c:pt idx="107">
                  <c:v>1.5447469999999999E-5</c:v>
                </c:pt>
                <c:pt idx="108">
                  <c:v>1.5502760000000001E-5</c:v>
                </c:pt>
                <c:pt idx="109">
                  <c:v>1.5557600000000002E-5</c:v>
                </c:pt>
                <c:pt idx="110">
                  <c:v>1.561201E-5</c:v>
                </c:pt>
                <c:pt idx="111">
                  <c:v>1.566606E-5</c:v>
                </c:pt>
                <c:pt idx="112">
                  <c:v>1.571968E-5</c:v>
                </c:pt>
                <c:pt idx="113">
                  <c:v>1.5772939999999999E-5</c:v>
                </c:pt>
                <c:pt idx="114">
                  <c:v>1.5825810000000001E-5</c:v>
                </c:pt>
                <c:pt idx="115">
                  <c:v>1.5878289999999999E-5</c:v>
                </c:pt>
                <c:pt idx="116">
                  <c:v>1.5930399999999999E-5</c:v>
                </c:pt>
                <c:pt idx="117">
                  <c:v>1.5982169999999999E-5</c:v>
                </c:pt>
                <c:pt idx="118">
                  <c:v>1.603358E-5</c:v>
                </c:pt>
                <c:pt idx="119">
                  <c:v>1.6084649999999999E-5</c:v>
                </c:pt>
                <c:pt idx="120">
                  <c:v>1.6135369999999999E-5</c:v>
                </c:pt>
                <c:pt idx="121">
                  <c:v>1.6185760000000001E-5</c:v>
                </c:pt>
                <c:pt idx="122">
                  <c:v>1.6235790000000001E-5</c:v>
                </c:pt>
                <c:pt idx="123">
                  <c:v>1.628552E-5</c:v>
                </c:pt>
                <c:pt idx="124">
                  <c:v>1.6334899999999998E-5</c:v>
                </c:pt>
                <c:pt idx="125">
                  <c:v>1.638399E-5</c:v>
                </c:pt>
                <c:pt idx="126">
                  <c:v>1.643276E-5</c:v>
                </c:pt>
                <c:pt idx="127">
                  <c:v>1.6481229999999999E-5</c:v>
                </c:pt>
                <c:pt idx="128">
                  <c:v>1.6529400000000001E-5</c:v>
                </c:pt>
                <c:pt idx="129">
                  <c:v>1.6577259999999999E-5</c:v>
                </c:pt>
                <c:pt idx="130">
                  <c:v>1.6624810000000001E-5</c:v>
                </c:pt>
                <c:pt idx="131">
                  <c:v>1.6672089999999998E-5</c:v>
                </c:pt>
                <c:pt idx="132">
                  <c:v>1.6719079999999999E-5</c:v>
                </c:pt>
                <c:pt idx="133">
                  <c:v>1.676578E-5</c:v>
                </c:pt>
                <c:pt idx="134">
                  <c:v>1.6812200000000001E-5</c:v>
                </c:pt>
                <c:pt idx="135">
                  <c:v>1.6858360000000002E-5</c:v>
                </c:pt>
                <c:pt idx="136">
                  <c:v>1.6904260000000001E-5</c:v>
                </c:pt>
                <c:pt idx="137">
                  <c:v>1.6949909999999999E-5</c:v>
                </c:pt>
                <c:pt idx="138">
                  <c:v>1.6995279999999998E-5</c:v>
                </c:pt>
                <c:pt idx="139">
                  <c:v>1.70404E-5</c:v>
                </c:pt>
                <c:pt idx="140">
                  <c:v>1.7085260000000001E-5</c:v>
                </c:pt>
                <c:pt idx="141">
                  <c:v>1.7129879999999999E-5</c:v>
                </c:pt>
                <c:pt idx="142">
                  <c:v>1.7174230000000001E-5</c:v>
                </c:pt>
                <c:pt idx="143">
                  <c:v>1.7218360000000002E-5</c:v>
                </c:pt>
                <c:pt idx="144">
                  <c:v>1.7262240000000002E-5</c:v>
                </c:pt>
                <c:pt idx="145">
                  <c:v>1.7305889999999999E-5</c:v>
                </c:pt>
                <c:pt idx="146">
                  <c:v>1.73493E-5</c:v>
                </c:pt>
                <c:pt idx="147">
                  <c:v>1.7392479999999999E-5</c:v>
                </c:pt>
                <c:pt idx="148">
                  <c:v>1.7435420000000001E-5</c:v>
                </c:pt>
                <c:pt idx="149">
                  <c:v>1.7478169999999999E-5</c:v>
                </c:pt>
                <c:pt idx="150">
                  <c:v>1.752066E-5</c:v>
                </c:pt>
                <c:pt idx="151">
                  <c:v>1.7562969999999999E-5</c:v>
                </c:pt>
                <c:pt idx="152">
                  <c:v>1.7605040000000001E-5</c:v>
                </c:pt>
                <c:pt idx="153">
                  <c:v>1.7646899999999999E-5</c:v>
                </c:pt>
                <c:pt idx="154">
                  <c:v>1.7688530000000001E-5</c:v>
                </c:pt>
                <c:pt idx="155">
                  <c:v>1.7729969999999999E-5</c:v>
                </c:pt>
                <c:pt idx="156">
                  <c:v>1.7771210000000001E-5</c:v>
                </c:pt>
                <c:pt idx="157">
                  <c:v>1.7812240000000001E-5</c:v>
                </c:pt>
                <c:pt idx="158">
                  <c:v>1.7853070000000002E-5</c:v>
                </c:pt>
                <c:pt idx="159">
                  <c:v>1.7893700000000001E-5</c:v>
                </c:pt>
                <c:pt idx="160">
                  <c:v>1.7934140000000001E-5</c:v>
                </c:pt>
                <c:pt idx="161">
                  <c:v>1.7974380000000001E-5</c:v>
                </c:pt>
                <c:pt idx="162">
                  <c:v>1.801443E-5</c:v>
                </c:pt>
                <c:pt idx="163">
                  <c:v>1.805429E-5</c:v>
                </c:pt>
                <c:pt idx="164">
                  <c:v>1.809396E-5</c:v>
                </c:pt>
                <c:pt idx="165">
                  <c:v>1.8133440000000001E-5</c:v>
                </c:pt>
                <c:pt idx="166">
                  <c:v>1.8172729999999998E-5</c:v>
                </c:pt>
                <c:pt idx="167">
                  <c:v>1.821184E-5</c:v>
                </c:pt>
                <c:pt idx="168">
                  <c:v>1.8250790000000001E-5</c:v>
                </c:pt>
                <c:pt idx="169">
                  <c:v>1.8289549999999998E-5</c:v>
                </c:pt>
                <c:pt idx="170">
                  <c:v>1.8328140000000001E-5</c:v>
                </c:pt>
                <c:pt idx="171">
                  <c:v>1.8366569999999999E-5</c:v>
                </c:pt>
                <c:pt idx="172">
                  <c:v>1.8404810000000001E-5</c:v>
                </c:pt>
                <c:pt idx="173">
                  <c:v>1.8442880000000001E-5</c:v>
                </c:pt>
                <c:pt idx="174">
                  <c:v>1.848078E-5</c:v>
                </c:pt>
                <c:pt idx="175">
                  <c:v>1.851852E-5</c:v>
                </c:pt>
                <c:pt idx="176">
                  <c:v>1.85561E-5</c:v>
                </c:pt>
                <c:pt idx="177">
                  <c:v>1.8593510000000001E-5</c:v>
                </c:pt>
                <c:pt idx="178">
                  <c:v>1.8630759999999998E-5</c:v>
                </c:pt>
                <c:pt idx="179">
                  <c:v>1.8667850000000001E-5</c:v>
                </c:pt>
                <c:pt idx="180">
                  <c:v>1.8704800000000001E-5</c:v>
                </c:pt>
                <c:pt idx="181">
                  <c:v>1.8741570000000002E-5</c:v>
                </c:pt>
                <c:pt idx="182">
                  <c:v>1.8778199999999999E-5</c:v>
                </c:pt>
                <c:pt idx="183">
                  <c:v>1.8814669999999999E-5</c:v>
                </c:pt>
                <c:pt idx="184">
                  <c:v>1.8850989999999999E-5</c:v>
                </c:pt>
                <c:pt idx="185">
                  <c:v>1.8887160000000002E-5</c:v>
                </c:pt>
                <c:pt idx="186">
                  <c:v>1.8923180000000001E-5</c:v>
                </c:pt>
                <c:pt idx="187">
                  <c:v>1.895906E-5</c:v>
                </c:pt>
                <c:pt idx="188">
                  <c:v>1.89948E-5</c:v>
                </c:pt>
                <c:pt idx="189">
                  <c:v>1.9030379999999999E-5</c:v>
                </c:pt>
                <c:pt idx="190">
                  <c:v>1.9065820000000001E-5</c:v>
                </c:pt>
                <c:pt idx="191">
                  <c:v>1.9101130000000001E-5</c:v>
                </c:pt>
                <c:pt idx="192">
                  <c:v>1.9136290000000001E-5</c:v>
                </c:pt>
                <c:pt idx="193">
                  <c:v>1.9171319999999999E-5</c:v>
                </c:pt>
                <c:pt idx="194">
                  <c:v>1.920621E-5</c:v>
                </c:pt>
                <c:pt idx="195">
                  <c:v>1.9240960000000002E-5</c:v>
                </c:pt>
                <c:pt idx="196">
                  <c:v>1.927557E-5</c:v>
                </c:pt>
                <c:pt idx="197">
                  <c:v>1.931005E-5</c:v>
                </c:pt>
                <c:pt idx="198">
                  <c:v>1.9344410000000001E-5</c:v>
                </c:pt>
                <c:pt idx="199">
                  <c:v>1.937863E-5</c:v>
                </c:pt>
                <c:pt idx="200">
                  <c:v>1.941273E-5</c:v>
                </c:pt>
                <c:pt idx="201">
                  <c:v>1.9446690000000001E-5</c:v>
                </c:pt>
                <c:pt idx="202">
                  <c:v>1.9480519999999999E-5</c:v>
                </c:pt>
                <c:pt idx="203">
                  <c:v>1.9514229999999999E-5</c:v>
                </c:pt>
                <c:pt idx="204">
                  <c:v>1.9547820000000001E-5</c:v>
                </c:pt>
                <c:pt idx="205">
                  <c:v>1.958128E-5</c:v>
                </c:pt>
                <c:pt idx="206">
                  <c:v>1.9614610000000001E-5</c:v>
                </c:pt>
                <c:pt idx="207">
                  <c:v>1.9647830000000001E-5</c:v>
                </c:pt>
                <c:pt idx="208">
                  <c:v>1.9680920000000001E-5</c:v>
                </c:pt>
                <c:pt idx="209">
                  <c:v>1.9713900000000001E-5</c:v>
                </c:pt>
                <c:pt idx="210">
                  <c:v>1.9746749999999999E-5</c:v>
                </c:pt>
                <c:pt idx="211">
                  <c:v>1.9779489999999999E-5</c:v>
                </c:pt>
                <c:pt idx="212">
                  <c:v>1.981211E-5</c:v>
                </c:pt>
                <c:pt idx="213">
                  <c:v>1.9844620000000001E-5</c:v>
                </c:pt>
                <c:pt idx="214">
                  <c:v>1.9877020000000001E-5</c:v>
                </c:pt>
                <c:pt idx="215">
                  <c:v>1.9909289999999999E-5</c:v>
                </c:pt>
                <c:pt idx="216">
                  <c:v>1.9941459999999999E-5</c:v>
                </c:pt>
                <c:pt idx="217">
                  <c:v>1.9973509999999998E-5</c:v>
                </c:pt>
                <c:pt idx="218">
                  <c:v>2.0005460000000001E-5</c:v>
                </c:pt>
                <c:pt idx="219">
                  <c:v>2.0037290000000001E-5</c:v>
                </c:pt>
                <c:pt idx="220">
                  <c:v>2.0069019999999998E-5</c:v>
                </c:pt>
                <c:pt idx="221">
                  <c:v>2.0100649999999999E-5</c:v>
                </c:pt>
                <c:pt idx="222">
                  <c:v>2.013215E-5</c:v>
                </c:pt>
                <c:pt idx="223">
                  <c:v>2.0163559999999998E-5</c:v>
                </c:pt>
                <c:pt idx="224">
                  <c:v>2.0194859999999999E-5</c:v>
                </c:pt>
                <c:pt idx="225">
                  <c:v>2.0226049999999999E-5</c:v>
                </c:pt>
                <c:pt idx="226">
                  <c:v>2.0257139999999999E-5</c:v>
                </c:pt>
                <c:pt idx="227">
                  <c:v>2.0288129999999998E-5</c:v>
                </c:pt>
                <c:pt idx="228">
                  <c:v>2.0319020000000001E-5</c:v>
                </c:pt>
                <c:pt idx="229">
                  <c:v>2.0349789999999999E-5</c:v>
                </c:pt>
                <c:pt idx="230">
                  <c:v>2.038047E-5</c:v>
                </c:pt>
                <c:pt idx="231">
                  <c:v>2.0411049999999998E-5</c:v>
                </c:pt>
                <c:pt idx="232">
                  <c:v>2.0441529999999999E-5</c:v>
                </c:pt>
                <c:pt idx="233">
                  <c:v>2.047191E-5</c:v>
                </c:pt>
                <c:pt idx="234">
                  <c:v>2.0502200000000002E-5</c:v>
                </c:pt>
                <c:pt idx="235">
                  <c:v>2.0532389999999999E-5</c:v>
                </c:pt>
                <c:pt idx="236">
                  <c:v>2.0562490000000001E-5</c:v>
                </c:pt>
                <c:pt idx="237">
                  <c:v>2.0592489999999999E-5</c:v>
                </c:pt>
                <c:pt idx="238">
                  <c:v>2.0622400000000001E-5</c:v>
                </c:pt>
                <c:pt idx="239">
                  <c:v>2.0652199999999999E-5</c:v>
                </c:pt>
                <c:pt idx="240">
                  <c:v>2.0681930000000001E-5</c:v>
                </c:pt>
                <c:pt idx="241">
                  <c:v>2.0711560000000001E-5</c:v>
                </c:pt>
                <c:pt idx="242">
                  <c:v>2.07411E-5</c:v>
                </c:pt>
                <c:pt idx="243">
                  <c:v>2.077054E-5</c:v>
                </c:pt>
                <c:pt idx="244">
                  <c:v>2.079989E-5</c:v>
                </c:pt>
                <c:pt idx="245">
                  <c:v>2.082915E-5</c:v>
                </c:pt>
                <c:pt idx="246">
                  <c:v>2.0858320000000001E-5</c:v>
                </c:pt>
                <c:pt idx="247">
                  <c:v>2.0887399999999999E-5</c:v>
                </c:pt>
                <c:pt idx="248">
                  <c:v>2.0916390000000001E-5</c:v>
                </c:pt>
                <c:pt idx="249">
                  <c:v>2.0945310000000002E-5</c:v>
                </c:pt>
                <c:pt idx="250">
                  <c:v>2.0974120000000001E-5</c:v>
                </c:pt>
              </c:numCache>
            </c:numRef>
          </c:yVal>
          <c:smooth val="1"/>
          <c:extLst>
            <c:ext xmlns:c16="http://schemas.microsoft.com/office/drawing/2014/chart" uri="{C3380CC4-5D6E-409C-BE32-E72D297353CC}">
              <c16:uniqueId val="{0000001B-4D4C-4B1C-89A4-3D3AFACA9F2D}"/>
            </c:ext>
          </c:extLst>
        </c:ser>
        <c:ser>
          <c:idx val="28"/>
          <c:order val="28"/>
          <c:tx>
            <c:strRef>
              <c:f>marine01!$AG$1</c:f>
              <c:strCache>
                <c:ptCount val="1"/>
                <c:pt idx="0">
                  <c:v>Dp(2.28071E-07) </c:v>
                </c:pt>
              </c:strCache>
            </c:strRef>
          </c:tx>
          <c:spPr>
            <a:ln w="12700">
              <a:solidFill>
                <a:srgbClr val="9933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marine01!$AG$2:$AG$252</c:f>
              <c:numCache>
                <c:formatCode>0.00E+00</c:formatCode>
                <c:ptCount val="251"/>
                <c:pt idx="0">
                  <c:v>4.7737559999999998E-7</c:v>
                </c:pt>
                <c:pt idx="1">
                  <c:v>5.5247619999999996E-7</c:v>
                </c:pt>
                <c:pt idx="2">
                  <c:v>5.618949E-7</c:v>
                </c:pt>
                <c:pt idx="3">
                  <c:v>5.7213180000000005E-7</c:v>
                </c:pt>
                <c:pt idx="4">
                  <c:v>5.8328060000000002E-7</c:v>
                </c:pt>
                <c:pt idx="5">
                  <c:v>5.954757E-7</c:v>
                </c:pt>
                <c:pt idx="6">
                  <c:v>6.0889049999999996E-7</c:v>
                </c:pt>
                <c:pt idx="7">
                  <c:v>6.237461E-7</c:v>
                </c:pt>
                <c:pt idx="8">
                  <c:v>6.4032689999999999E-7</c:v>
                </c:pt>
                <c:pt idx="9">
                  <c:v>6.5900569999999999E-7</c:v>
                </c:pt>
                <c:pt idx="10">
                  <c:v>6.8028259999999996E-7</c:v>
                </c:pt>
                <c:pt idx="11">
                  <c:v>7.0484580000000003E-7</c:v>
                </c:pt>
                <c:pt idx="12">
                  <c:v>7.3366730000000003E-7</c:v>
                </c:pt>
                <c:pt idx="13">
                  <c:v>7.6819320000000001E-7</c:v>
                </c:pt>
                <c:pt idx="14">
                  <c:v>8.1064810000000001E-7</c:v>
                </c:pt>
                <c:pt idx="15">
                  <c:v>8.6466520000000003E-7</c:v>
                </c:pt>
                <c:pt idx="16">
                  <c:v>9.3660919999999998E-7</c:v>
                </c:pt>
                <c:pt idx="17">
                  <c:v>1.0383869999999999E-6</c:v>
                </c:pt>
                <c:pt idx="18">
                  <c:v>1.1933990000000001E-6</c:v>
                </c:pt>
                <c:pt idx="19">
                  <c:v>1.4459650000000001E-6</c:v>
                </c:pt>
                <c:pt idx="20">
                  <c:v>1.862577E-6</c:v>
                </c:pt>
                <c:pt idx="21">
                  <c:v>2.4827930000000002E-6</c:v>
                </c:pt>
                <c:pt idx="22">
                  <c:v>3.2715840000000001E-6</c:v>
                </c:pt>
                <c:pt idx="23">
                  <c:v>4.1379989999999998E-6</c:v>
                </c:pt>
                <c:pt idx="24">
                  <c:v>4.9862230000000002E-6</c:v>
                </c:pt>
                <c:pt idx="25">
                  <c:v>5.74684E-6</c:v>
                </c:pt>
                <c:pt idx="26">
                  <c:v>6.3885610000000001E-6</c:v>
                </c:pt>
                <c:pt idx="27">
                  <c:v>6.9129399999999997E-6</c:v>
                </c:pt>
                <c:pt idx="28">
                  <c:v>7.3398569999999997E-6</c:v>
                </c:pt>
                <c:pt idx="29">
                  <c:v>7.6933729999999994E-6</c:v>
                </c:pt>
                <c:pt idx="30">
                  <c:v>7.9940429999999993E-6</c:v>
                </c:pt>
                <c:pt idx="31">
                  <c:v>8.257372E-6</c:v>
                </c:pt>
                <c:pt idx="32">
                  <c:v>8.4941349999999996E-6</c:v>
                </c:pt>
                <c:pt idx="33">
                  <c:v>8.7113120000000003E-6</c:v>
                </c:pt>
                <c:pt idx="34">
                  <c:v>8.9134599999999992E-6</c:v>
                </c:pt>
                <c:pt idx="35">
                  <c:v>9.1036099999999994E-6</c:v>
                </c:pt>
                <c:pt idx="36">
                  <c:v>9.2838159999999995E-6</c:v>
                </c:pt>
                <c:pt idx="37">
                  <c:v>9.4555370000000007E-6</c:v>
                </c:pt>
                <c:pt idx="38">
                  <c:v>9.6198709999999998E-6</c:v>
                </c:pt>
                <c:pt idx="39">
                  <c:v>9.7776510000000006E-6</c:v>
                </c:pt>
                <c:pt idx="40">
                  <c:v>9.9295500000000005E-6</c:v>
                </c:pt>
                <c:pt idx="41">
                  <c:v>1.00761E-5</c:v>
                </c:pt>
                <c:pt idx="42">
                  <c:v>1.021784E-5</c:v>
                </c:pt>
                <c:pt idx="43">
                  <c:v>1.0355130000000001E-5</c:v>
                </c:pt>
                <c:pt idx="44">
                  <c:v>1.048833E-5</c:v>
                </c:pt>
                <c:pt idx="45">
                  <c:v>1.061775E-5</c:v>
                </c:pt>
                <c:pt idx="46">
                  <c:v>1.0743639999999999E-5</c:v>
                </c:pt>
                <c:pt idx="47">
                  <c:v>1.086626E-5</c:v>
                </c:pt>
                <c:pt idx="48">
                  <c:v>1.0985779999999999E-5</c:v>
                </c:pt>
                <c:pt idx="49">
                  <c:v>1.110242E-5</c:v>
                </c:pt>
                <c:pt idx="50">
                  <c:v>1.121636E-5</c:v>
                </c:pt>
                <c:pt idx="51">
                  <c:v>1.132775E-5</c:v>
                </c:pt>
                <c:pt idx="52">
                  <c:v>1.143677E-5</c:v>
                </c:pt>
                <c:pt idx="53">
                  <c:v>1.1543480000000001E-5</c:v>
                </c:pt>
                <c:pt idx="54">
                  <c:v>1.164806E-5</c:v>
                </c:pt>
                <c:pt idx="55">
                  <c:v>1.175057E-5</c:v>
                </c:pt>
                <c:pt idx="56">
                  <c:v>1.185116E-5</c:v>
                </c:pt>
                <c:pt idx="57">
                  <c:v>1.194989E-5</c:v>
                </c:pt>
                <c:pt idx="58">
                  <c:v>1.20468E-5</c:v>
                </c:pt>
                <c:pt idx="59">
                  <c:v>1.214203E-5</c:v>
                </c:pt>
                <c:pt idx="60">
                  <c:v>1.223567E-5</c:v>
                </c:pt>
                <c:pt idx="61">
                  <c:v>1.2327729999999999E-5</c:v>
                </c:pt>
                <c:pt idx="62">
                  <c:v>1.241831E-5</c:v>
                </c:pt>
                <c:pt idx="63">
                  <c:v>1.2507439999999999E-5</c:v>
                </c:pt>
                <c:pt idx="64">
                  <c:v>1.2595220000000001E-5</c:v>
                </c:pt>
                <c:pt idx="65">
                  <c:v>1.268166E-5</c:v>
                </c:pt>
                <c:pt idx="66">
                  <c:v>1.276683E-5</c:v>
                </c:pt>
                <c:pt idx="67">
                  <c:v>1.285076E-5</c:v>
                </c:pt>
                <c:pt idx="68">
                  <c:v>1.2933500000000001E-5</c:v>
                </c:pt>
                <c:pt idx="69">
                  <c:v>1.301512E-5</c:v>
                </c:pt>
                <c:pt idx="70">
                  <c:v>1.3095650000000001E-5</c:v>
                </c:pt>
                <c:pt idx="71">
                  <c:v>1.31751E-5</c:v>
                </c:pt>
                <c:pt idx="72">
                  <c:v>1.325353E-5</c:v>
                </c:pt>
                <c:pt idx="73">
                  <c:v>1.3330940000000001E-5</c:v>
                </c:pt>
                <c:pt idx="74">
                  <c:v>1.3407390000000001E-5</c:v>
                </c:pt>
                <c:pt idx="75">
                  <c:v>1.348289E-5</c:v>
                </c:pt>
                <c:pt idx="76">
                  <c:v>1.35575E-5</c:v>
                </c:pt>
                <c:pt idx="77">
                  <c:v>1.363123E-5</c:v>
                </c:pt>
                <c:pt idx="78">
                  <c:v>1.3704090000000001E-5</c:v>
                </c:pt>
                <c:pt idx="79">
                  <c:v>1.377614E-5</c:v>
                </c:pt>
                <c:pt idx="80">
                  <c:v>1.3847379999999999E-5</c:v>
                </c:pt>
                <c:pt idx="81">
                  <c:v>1.391783E-5</c:v>
                </c:pt>
                <c:pt idx="82">
                  <c:v>1.3987540000000001E-5</c:v>
                </c:pt>
                <c:pt idx="83">
                  <c:v>1.4056489999999999E-5</c:v>
                </c:pt>
                <c:pt idx="84">
                  <c:v>1.412472E-5</c:v>
                </c:pt>
                <c:pt idx="85">
                  <c:v>1.419225E-5</c:v>
                </c:pt>
                <c:pt idx="86">
                  <c:v>1.425909E-5</c:v>
                </c:pt>
                <c:pt idx="87">
                  <c:v>1.4325240000000001E-5</c:v>
                </c:pt>
                <c:pt idx="88">
                  <c:v>1.439076E-5</c:v>
                </c:pt>
                <c:pt idx="89">
                  <c:v>1.445563E-5</c:v>
                </c:pt>
                <c:pt idx="90">
                  <c:v>1.4519890000000001E-5</c:v>
                </c:pt>
                <c:pt idx="91">
                  <c:v>1.458354E-5</c:v>
                </c:pt>
                <c:pt idx="92">
                  <c:v>1.4646590000000001E-5</c:v>
                </c:pt>
                <c:pt idx="93">
                  <c:v>1.4709049999999999E-5</c:v>
                </c:pt>
                <c:pt idx="94">
                  <c:v>1.477095E-5</c:v>
                </c:pt>
                <c:pt idx="95">
                  <c:v>1.4832280000000001E-5</c:v>
                </c:pt>
                <c:pt idx="96">
                  <c:v>1.4893090000000001E-5</c:v>
                </c:pt>
                <c:pt idx="97">
                  <c:v>1.4953369999999999E-5</c:v>
                </c:pt>
                <c:pt idx="98">
                  <c:v>1.501312E-5</c:v>
                </c:pt>
                <c:pt idx="99">
                  <c:v>1.5072369999999999E-5</c:v>
                </c:pt>
                <c:pt idx="100">
                  <c:v>1.51311E-5</c:v>
                </c:pt>
                <c:pt idx="101">
                  <c:v>1.518937E-5</c:v>
                </c:pt>
                <c:pt idx="102">
                  <c:v>1.524715E-5</c:v>
                </c:pt>
                <c:pt idx="103">
                  <c:v>1.5304480000000001E-5</c:v>
                </c:pt>
                <c:pt idx="104">
                  <c:v>1.5361340000000001E-5</c:v>
                </c:pt>
                <c:pt idx="105">
                  <c:v>1.5417760000000001E-5</c:v>
                </c:pt>
                <c:pt idx="106">
                  <c:v>1.5473719999999999E-5</c:v>
                </c:pt>
                <c:pt idx="107">
                  <c:v>1.5529260000000001E-5</c:v>
                </c:pt>
                <c:pt idx="108">
                  <c:v>1.558441E-5</c:v>
                </c:pt>
                <c:pt idx="109">
                  <c:v>1.563909E-5</c:v>
                </c:pt>
                <c:pt idx="110">
                  <c:v>1.5693359999999998E-5</c:v>
                </c:pt>
                <c:pt idx="111">
                  <c:v>1.5747250000000001E-5</c:v>
                </c:pt>
                <c:pt idx="112">
                  <c:v>1.5800739999999999E-5</c:v>
                </c:pt>
                <c:pt idx="113">
                  <c:v>1.5853850000000001E-5</c:v>
                </c:pt>
                <c:pt idx="114">
                  <c:v>1.590658E-5</c:v>
                </c:pt>
                <c:pt idx="115">
                  <c:v>1.5958919999999999E-5</c:v>
                </c:pt>
                <c:pt idx="116">
                  <c:v>1.6010889999999999E-5</c:v>
                </c:pt>
                <c:pt idx="117">
                  <c:v>1.606253E-5</c:v>
                </c:pt>
                <c:pt idx="118">
                  <c:v>1.6113800000000001E-5</c:v>
                </c:pt>
                <c:pt idx="119">
                  <c:v>1.6164740000000001E-5</c:v>
                </c:pt>
                <c:pt idx="120">
                  <c:v>1.6215329999999999E-5</c:v>
                </c:pt>
                <c:pt idx="121">
                  <c:v>1.6265580000000001E-5</c:v>
                </c:pt>
                <c:pt idx="122">
                  <c:v>1.6315489999999999E-5</c:v>
                </c:pt>
                <c:pt idx="123">
                  <c:v>1.636509E-5</c:v>
                </c:pt>
                <c:pt idx="124">
                  <c:v>1.6414339999999999E-5</c:v>
                </c:pt>
                <c:pt idx="125">
                  <c:v>1.6463309999999999E-5</c:v>
                </c:pt>
                <c:pt idx="126">
                  <c:v>1.651195E-5</c:v>
                </c:pt>
                <c:pt idx="127">
                  <c:v>1.6560300000000001E-5</c:v>
                </c:pt>
                <c:pt idx="128">
                  <c:v>1.6608350000000002E-5</c:v>
                </c:pt>
                <c:pt idx="129">
                  <c:v>1.6656090000000001E-5</c:v>
                </c:pt>
                <c:pt idx="130">
                  <c:v>1.6703520000000002E-5</c:v>
                </c:pt>
                <c:pt idx="131">
                  <c:v>1.6750680000000001E-5</c:v>
                </c:pt>
                <c:pt idx="132">
                  <c:v>1.679756E-5</c:v>
                </c:pt>
                <c:pt idx="133">
                  <c:v>1.684414E-5</c:v>
                </c:pt>
                <c:pt idx="134">
                  <c:v>1.689045E-5</c:v>
                </c:pt>
                <c:pt idx="135">
                  <c:v>1.6936489999999999E-5</c:v>
                </c:pt>
                <c:pt idx="136">
                  <c:v>1.698228E-5</c:v>
                </c:pt>
                <c:pt idx="137">
                  <c:v>1.7027820000000001E-5</c:v>
                </c:pt>
                <c:pt idx="138">
                  <c:v>1.707308E-5</c:v>
                </c:pt>
                <c:pt idx="139">
                  <c:v>1.7118090000000001E-5</c:v>
                </c:pt>
                <c:pt idx="140">
                  <c:v>1.716284E-5</c:v>
                </c:pt>
                <c:pt idx="141">
                  <c:v>1.7207350000000001E-5</c:v>
                </c:pt>
                <c:pt idx="142">
                  <c:v>1.7251599999999999E-5</c:v>
                </c:pt>
                <c:pt idx="143">
                  <c:v>1.729563E-5</c:v>
                </c:pt>
                <c:pt idx="144">
                  <c:v>1.7339409999999999E-5</c:v>
                </c:pt>
                <c:pt idx="145">
                  <c:v>1.7382949999999999E-5</c:v>
                </c:pt>
                <c:pt idx="146">
                  <c:v>1.742626E-5</c:v>
                </c:pt>
                <c:pt idx="147">
                  <c:v>1.7469339999999998E-5</c:v>
                </c:pt>
                <c:pt idx="148">
                  <c:v>1.751218E-5</c:v>
                </c:pt>
                <c:pt idx="149">
                  <c:v>1.7554820000000001E-5</c:v>
                </c:pt>
                <c:pt idx="150">
                  <c:v>1.759722E-5</c:v>
                </c:pt>
                <c:pt idx="151">
                  <c:v>1.7639420000000001E-5</c:v>
                </c:pt>
                <c:pt idx="152">
                  <c:v>1.76814E-5</c:v>
                </c:pt>
                <c:pt idx="153">
                  <c:v>1.7723160000000001E-5</c:v>
                </c:pt>
                <c:pt idx="154">
                  <c:v>1.77647E-5</c:v>
                </c:pt>
                <c:pt idx="155">
                  <c:v>1.7806040000000001E-5</c:v>
                </c:pt>
                <c:pt idx="156">
                  <c:v>1.784719E-5</c:v>
                </c:pt>
                <c:pt idx="157">
                  <c:v>1.7888130000000001E-5</c:v>
                </c:pt>
                <c:pt idx="158">
                  <c:v>1.7928860000000001E-5</c:v>
                </c:pt>
                <c:pt idx="159">
                  <c:v>1.7969400000000001E-5</c:v>
                </c:pt>
                <c:pt idx="160">
                  <c:v>1.8009750000000002E-5</c:v>
                </c:pt>
                <c:pt idx="161">
                  <c:v>1.8049890000000001E-5</c:v>
                </c:pt>
                <c:pt idx="162">
                  <c:v>1.8089850000000001E-5</c:v>
                </c:pt>
                <c:pt idx="163">
                  <c:v>1.8129629999999999E-5</c:v>
                </c:pt>
                <c:pt idx="164">
                  <c:v>1.8169209999999999E-5</c:v>
                </c:pt>
                <c:pt idx="165">
                  <c:v>1.82086E-5</c:v>
                </c:pt>
                <c:pt idx="166">
                  <c:v>1.8247809999999999E-5</c:v>
                </c:pt>
                <c:pt idx="167">
                  <c:v>1.8286830000000001E-5</c:v>
                </c:pt>
                <c:pt idx="168">
                  <c:v>1.83257E-5</c:v>
                </c:pt>
                <c:pt idx="169">
                  <c:v>1.8364370000000001E-5</c:v>
                </c:pt>
                <c:pt idx="170">
                  <c:v>1.8402880000000002E-5</c:v>
                </c:pt>
                <c:pt idx="171">
                  <c:v>1.844122E-5</c:v>
                </c:pt>
                <c:pt idx="172">
                  <c:v>1.8479369999999999E-5</c:v>
                </c:pt>
                <c:pt idx="173">
                  <c:v>1.8517360000000001E-5</c:v>
                </c:pt>
                <c:pt idx="174">
                  <c:v>1.855518E-5</c:v>
                </c:pt>
                <c:pt idx="175">
                  <c:v>1.8592849999999999E-5</c:v>
                </c:pt>
                <c:pt idx="176">
                  <c:v>1.863034E-5</c:v>
                </c:pt>
                <c:pt idx="177">
                  <c:v>1.8667669999999999E-5</c:v>
                </c:pt>
                <c:pt idx="178">
                  <c:v>1.870484E-5</c:v>
                </c:pt>
                <c:pt idx="179">
                  <c:v>1.8741850000000001E-5</c:v>
                </c:pt>
                <c:pt idx="180">
                  <c:v>1.8778719999999998E-5</c:v>
                </c:pt>
                <c:pt idx="181">
                  <c:v>1.881541E-5</c:v>
                </c:pt>
                <c:pt idx="182">
                  <c:v>1.885197E-5</c:v>
                </c:pt>
                <c:pt idx="183">
                  <c:v>1.8888360000000001E-5</c:v>
                </c:pt>
                <c:pt idx="184">
                  <c:v>1.8924609999999999E-5</c:v>
                </c:pt>
                <c:pt idx="185">
                  <c:v>1.89607E-5</c:v>
                </c:pt>
                <c:pt idx="186">
                  <c:v>1.899664E-5</c:v>
                </c:pt>
                <c:pt idx="187">
                  <c:v>1.9032450000000001E-5</c:v>
                </c:pt>
                <c:pt idx="188">
                  <c:v>1.9068109999999999E-5</c:v>
                </c:pt>
                <c:pt idx="189">
                  <c:v>1.9103619999999999E-5</c:v>
                </c:pt>
                <c:pt idx="190">
                  <c:v>1.913899E-5</c:v>
                </c:pt>
                <c:pt idx="191">
                  <c:v>1.9174220000000002E-5</c:v>
                </c:pt>
                <c:pt idx="192">
                  <c:v>1.920931E-5</c:v>
                </c:pt>
                <c:pt idx="193">
                  <c:v>1.9244269999999999E-5</c:v>
                </c:pt>
                <c:pt idx="194">
                  <c:v>1.9279079999999998E-5</c:v>
                </c:pt>
                <c:pt idx="195">
                  <c:v>1.9313759999999999E-5</c:v>
                </c:pt>
                <c:pt idx="196">
                  <c:v>1.9348299999999999E-5</c:v>
                </c:pt>
                <c:pt idx="197">
                  <c:v>1.9382710000000001E-5</c:v>
                </c:pt>
                <c:pt idx="198">
                  <c:v>1.9417000000000001E-5</c:v>
                </c:pt>
                <c:pt idx="199">
                  <c:v>1.9451150000000001E-5</c:v>
                </c:pt>
                <c:pt idx="200">
                  <c:v>1.948519E-5</c:v>
                </c:pt>
                <c:pt idx="201">
                  <c:v>1.9519079999999999E-5</c:v>
                </c:pt>
                <c:pt idx="202">
                  <c:v>1.955284E-5</c:v>
                </c:pt>
                <c:pt idx="203">
                  <c:v>1.9586480000000002E-5</c:v>
                </c:pt>
                <c:pt idx="204">
                  <c:v>1.9619999999999998E-5</c:v>
                </c:pt>
                <c:pt idx="205">
                  <c:v>1.965339E-5</c:v>
                </c:pt>
                <c:pt idx="206">
                  <c:v>1.968666E-5</c:v>
                </c:pt>
                <c:pt idx="207">
                  <c:v>1.9719810000000001E-5</c:v>
                </c:pt>
                <c:pt idx="208">
                  <c:v>1.9752840000000001E-5</c:v>
                </c:pt>
                <c:pt idx="209">
                  <c:v>1.9785749999999999E-5</c:v>
                </c:pt>
                <c:pt idx="210">
                  <c:v>1.9818539999999999E-5</c:v>
                </c:pt>
                <c:pt idx="211">
                  <c:v>1.9851210000000001E-5</c:v>
                </c:pt>
                <c:pt idx="212">
                  <c:v>1.9883769999999999E-5</c:v>
                </c:pt>
                <c:pt idx="213">
                  <c:v>1.9916210000000002E-5</c:v>
                </c:pt>
                <c:pt idx="214">
                  <c:v>1.9948550000000001E-5</c:v>
                </c:pt>
                <c:pt idx="215">
                  <c:v>1.9980760000000001E-5</c:v>
                </c:pt>
                <c:pt idx="216">
                  <c:v>2.001286E-5</c:v>
                </c:pt>
                <c:pt idx="217">
                  <c:v>2.0044849999999998E-5</c:v>
                </c:pt>
                <c:pt idx="218">
                  <c:v>2.007674E-5</c:v>
                </c:pt>
                <c:pt idx="219">
                  <c:v>2.010851E-5</c:v>
                </c:pt>
                <c:pt idx="220">
                  <c:v>2.0140179999999999E-5</c:v>
                </c:pt>
                <c:pt idx="221">
                  <c:v>2.0171740000000001E-5</c:v>
                </c:pt>
                <c:pt idx="222">
                  <c:v>2.0203189999999999E-5</c:v>
                </c:pt>
                <c:pt idx="223">
                  <c:v>2.023453E-5</c:v>
                </c:pt>
                <c:pt idx="224">
                  <c:v>2.026577E-5</c:v>
                </c:pt>
                <c:pt idx="225">
                  <c:v>2.0296909999999999E-5</c:v>
                </c:pt>
                <c:pt idx="226">
                  <c:v>2.0327930000000001E-5</c:v>
                </c:pt>
                <c:pt idx="227">
                  <c:v>2.035886E-5</c:v>
                </c:pt>
                <c:pt idx="228">
                  <c:v>2.0389690000000002E-5</c:v>
                </c:pt>
                <c:pt idx="229">
                  <c:v>2.0420409999999999E-5</c:v>
                </c:pt>
                <c:pt idx="230">
                  <c:v>2.045103E-5</c:v>
                </c:pt>
                <c:pt idx="231">
                  <c:v>2.0481560000000001E-5</c:v>
                </c:pt>
                <c:pt idx="232">
                  <c:v>2.0511970000000001E-5</c:v>
                </c:pt>
                <c:pt idx="233">
                  <c:v>2.0542300000000002E-5</c:v>
                </c:pt>
                <c:pt idx="234">
                  <c:v>2.0572529999999999E-5</c:v>
                </c:pt>
                <c:pt idx="235">
                  <c:v>2.060267E-5</c:v>
                </c:pt>
                <c:pt idx="236">
                  <c:v>2.0632710000000001E-5</c:v>
                </c:pt>
                <c:pt idx="237">
                  <c:v>2.0662650000000001E-5</c:v>
                </c:pt>
                <c:pt idx="238">
                  <c:v>2.0692499999999999E-5</c:v>
                </c:pt>
                <c:pt idx="239">
                  <c:v>2.072225E-5</c:v>
                </c:pt>
                <c:pt idx="240">
                  <c:v>2.0751919999999998E-5</c:v>
                </c:pt>
                <c:pt idx="241">
                  <c:v>2.0781500000000001E-5</c:v>
                </c:pt>
                <c:pt idx="242">
                  <c:v>2.081098E-5</c:v>
                </c:pt>
                <c:pt idx="243">
                  <c:v>2.0840369999999999E-5</c:v>
                </c:pt>
                <c:pt idx="244">
                  <c:v>2.0869669999999999E-5</c:v>
                </c:pt>
                <c:pt idx="245">
                  <c:v>2.0898879999999999E-5</c:v>
                </c:pt>
                <c:pt idx="246">
                  <c:v>2.092799E-5</c:v>
                </c:pt>
                <c:pt idx="247">
                  <c:v>2.0957020000000001E-5</c:v>
                </c:pt>
                <c:pt idx="248">
                  <c:v>2.0985959999999999E-5</c:v>
                </c:pt>
                <c:pt idx="249">
                  <c:v>2.1014819999999999E-5</c:v>
                </c:pt>
                <c:pt idx="250">
                  <c:v>2.1043580000000002E-5</c:v>
                </c:pt>
              </c:numCache>
            </c:numRef>
          </c:yVal>
          <c:smooth val="1"/>
          <c:extLst>
            <c:ext xmlns:c16="http://schemas.microsoft.com/office/drawing/2014/chart" uri="{C3380CC4-5D6E-409C-BE32-E72D297353CC}">
              <c16:uniqueId val="{0000001C-4D4C-4B1C-89A4-3D3AFACA9F2D}"/>
            </c:ext>
          </c:extLst>
        </c:ser>
        <c:ser>
          <c:idx val="29"/>
          <c:order val="29"/>
          <c:tx>
            <c:strRef>
              <c:f>marine01!$AH$1</c:f>
              <c:strCache>
                <c:ptCount val="1"/>
                <c:pt idx="0">
                  <c:v>Dp(2.50171E-07) </c:v>
                </c:pt>
              </c:strCache>
            </c:strRef>
          </c:tx>
          <c:spPr>
            <a:ln w="12700">
              <a:solidFill>
                <a:srgbClr val="993366"/>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marine01!$AH$2:$AH$252</c:f>
              <c:numCache>
                <c:formatCode>0.00E+00</c:formatCode>
                <c:ptCount val="251"/>
                <c:pt idx="0">
                  <c:v>5.2678600000000002E-7</c:v>
                </c:pt>
                <c:pt idx="1">
                  <c:v>6.0782060000000001E-7</c:v>
                </c:pt>
                <c:pt idx="2">
                  <c:v>6.1827380000000001E-7</c:v>
                </c:pt>
                <c:pt idx="3">
                  <c:v>6.296409E-7</c:v>
                </c:pt>
                <c:pt idx="4">
                  <c:v>6.420271E-7</c:v>
                </c:pt>
                <c:pt idx="5">
                  <c:v>6.55584E-7</c:v>
                </c:pt>
                <c:pt idx="6">
                  <c:v>6.7050659999999999E-7</c:v>
                </c:pt>
                <c:pt idx="7">
                  <c:v>6.8704399999999999E-7</c:v>
                </c:pt>
                <c:pt idx="8">
                  <c:v>7.0551719999999999E-7</c:v>
                </c:pt>
                <c:pt idx="9">
                  <c:v>7.2634699999999996E-7</c:v>
                </c:pt>
                <c:pt idx="10">
                  <c:v>7.5009880000000001E-7</c:v>
                </c:pt>
                <c:pt idx="11">
                  <c:v>7.7755119999999998E-7</c:v>
                </c:pt>
                <c:pt idx="12">
                  <c:v>8.0980460000000002E-7</c:v>
                </c:pt>
                <c:pt idx="13">
                  <c:v>8.4849619999999999E-7</c:v>
                </c:pt>
                <c:pt idx="14">
                  <c:v>8.9614090000000001E-7</c:v>
                </c:pt>
                <c:pt idx="15">
                  <c:v>9.568302999999999E-7</c:v>
                </c:pt>
                <c:pt idx="16">
                  <c:v>1.0376640000000001E-6</c:v>
                </c:pt>
                <c:pt idx="17">
                  <c:v>1.1516680000000001E-6</c:v>
                </c:pt>
                <c:pt idx="18">
                  <c:v>1.3234520000000001E-6</c:v>
                </c:pt>
                <c:pt idx="19">
                  <c:v>1.596606E-6</c:v>
                </c:pt>
                <c:pt idx="20">
                  <c:v>2.0311100000000002E-6</c:v>
                </c:pt>
                <c:pt idx="21">
                  <c:v>2.6574289999999999E-6</c:v>
                </c:pt>
                <c:pt idx="22">
                  <c:v>3.4405470000000002E-6</c:v>
                </c:pt>
                <c:pt idx="23">
                  <c:v>4.2960689999999996E-6</c:v>
                </c:pt>
                <c:pt idx="24">
                  <c:v>5.1332579999999997E-6</c:v>
                </c:pt>
                <c:pt idx="25">
                  <c:v>5.8847609999999999E-6</c:v>
                </c:pt>
                <c:pt idx="26">
                  <c:v>6.5195930000000002E-6</c:v>
                </c:pt>
                <c:pt idx="27">
                  <c:v>7.0389340000000002E-6</c:v>
                </c:pt>
                <c:pt idx="28">
                  <c:v>7.4621530000000001E-6</c:v>
                </c:pt>
                <c:pt idx="29">
                  <c:v>7.8128790000000002E-6</c:v>
                </c:pt>
                <c:pt idx="30">
                  <c:v>8.1113630000000004E-6</c:v>
                </c:pt>
                <c:pt idx="31">
                  <c:v>8.3729069999999999E-6</c:v>
                </c:pt>
                <c:pt idx="32">
                  <c:v>8.6081529999999998E-6</c:v>
                </c:pt>
                <c:pt idx="33">
                  <c:v>8.8240039999999998E-6</c:v>
                </c:pt>
                <c:pt idx="34">
                  <c:v>9.0249659999999995E-6</c:v>
                </c:pt>
                <c:pt idx="35">
                  <c:v>9.2140380000000008E-6</c:v>
                </c:pt>
                <c:pt idx="36">
                  <c:v>9.3932520000000007E-6</c:v>
                </c:pt>
                <c:pt idx="37">
                  <c:v>9.5640539999999996E-6</c:v>
                </c:pt>
                <c:pt idx="38">
                  <c:v>9.72753E-6</c:v>
                </c:pt>
                <c:pt idx="39">
                  <c:v>9.8845029999999998E-6</c:v>
                </c:pt>
                <c:pt idx="40">
                  <c:v>1.003564E-5</c:v>
                </c:pt>
                <c:pt idx="41">
                  <c:v>1.018147E-5</c:v>
                </c:pt>
                <c:pt idx="42">
                  <c:v>1.032253E-5</c:v>
                </c:pt>
                <c:pt idx="43">
                  <c:v>1.045918E-5</c:v>
                </c:pt>
                <c:pt idx="44">
                  <c:v>1.059176E-5</c:v>
                </c:pt>
                <c:pt idx="45">
                  <c:v>1.0720580000000001E-5</c:v>
                </c:pt>
                <c:pt idx="46">
                  <c:v>1.084592E-5</c:v>
                </c:pt>
                <c:pt idx="47">
                  <c:v>1.096799E-5</c:v>
                </c:pt>
                <c:pt idx="48">
                  <c:v>1.108699E-5</c:v>
                </c:pt>
                <c:pt idx="49">
                  <c:v>1.120313E-5</c:v>
                </c:pt>
                <c:pt idx="50">
                  <c:v>1.131658E-5</c:v>
                </c:pt>
                <c:pt idx="51">
                  <c:v>1.14275E-5</c:v>
                </c:pt>
                <c:pt idx="52">
                  <c:v>1.1536070000000001E-5</c:v>
                </c:pt>
                <c:pt idx="53">
                  <c:v>1.164234E-5</c:v>
                </c:pt>
                <c:pt idx="54">
                  <c:v>1.1746510000000001E-5</c:v>
                </c:pt>
                <c:pt idx="55">
                  <c:v>1.1848609999999999E-5</c:v>
                </c:pt>
                <c:pt idx="56">
                  <c:v>1.1948790000000001E-5</c:v>
                </c:pt>
                <c:pt idx="57">
                  <c:v>1.204715E-5</c:v>
                </c:pt>
                <c:pt idx="58">
                  <c:v>1.2143680000000001E-5</c:v>
                </c:pt>
                <c:pt idx="59">
                  <c:v>1.2238539999999999E-5</c:v>
                </c:pt>
                <c:pt idx="60">
                  <c:v>1.233183E-5</c:v>
                </c:pt>
                <c:pt idx="61">
                  <c:v>1.242354E-5</c:v>
                </c:pt>
                <c:pt idx="62">
                  <c:v>1.251379E-5</c:v>
                </c:pt>
                <c:pt idx="63">
                  <c:v>1.260259E-5</c:v>
                </c:pt>
                <c:pt idx="64">
                  <c:v>1.2690050000000001E-5</c:v>
                </c:pt>
                <c:pt idx="65">
                  <c:v>1.277618E-5</c:v>
                </c:pt>
                <c:pt idx="66">
                  <c:v>1.286104E-5</c:v>
                </c:pt>
                <c:pt idx="67">
                  <c:v>1.294467E-5</c:v>
                </c:pt>
                <c:pt idx="68">
                  <c:v>1.3027120000000001E-5</c:v>
                </c:pt>
                <c:pt idx="69">
                  <c:v>1.3108460000000001E-5</c:v>
                </c:pt>
                <c:pt idx="70">
                  <c:v>1.31887E-5</c:v>
                </c:pt>
                <c:pt idx="71">
                  <c:v>1.326789E-5</c:v>
                </c:pt>
                <c:pt idx="72">
                  <c:v>1.334604E-5</c:v>
                </c:pt>
                <c:pt idx="73">
                  <c:v>1.342319E-5</c:v>
                </c:pt>
                <c:pt idx="74">
                  <c:v>1.349938E-5</c:v>
                </c:pt>
                <c:pt idx="75">
                  <c:v>1.3574630000000001E-5</c:v>
                </c:pt>
                <c:pt idx="76">
                  <c:v>1.364899E-5</c:v>
                </c:pt>
                <c:pt idx="77">
                  <c:v>1.372248E-5</c:v>
                </c:pt>
                <c:pt idx="78">
                  <c:v>1.3795099999999999E-5</c:v>
                </c:pt>
                <c:pt idx="79">
                  <c:v>1.3866920000000001E-5</c:v>
                </c:pt>
                <c:pt idx="80">
                  <c:v>1.393793E-5</c:v>
                </c:pt>
                <c:pt idx="81">
                  <c:v>1.4008150000000001E-5</c:v>
                </c:pt>
                <c:pt idx="82">
                  <c:v>1.4077629999999999E-5</c:v>
                </c:pt>
                <c:pt idx="83">
                  <c:v>1.414637E-5</c:v>
                </c:pt>
                <c:pt idx="84">
                  <c:v>1.421439E-5</c:v>
                </c:pt>
                <c:pt idx="85">
                  <c:v>1.4281700000000001E-5</c:v>
                </c:pt>
                <c:pt idx="86">
                  <c:v>1.434833E-5</c:v>
                </c:pt>
                <c:pt idx="87">
                  <c:v>1.441429E-5</c:v>
                </c:pt>
                <c:pt idx="88">
                  <c:v>1.4479599999999999E-5</c:v>
                </c:pt>
                <c:pt idx="89">
                  <c:v>1.454427E-5</c:v>
                </c:pt>
                <c:pt idx="90">
                  <c:v>1.460834E-5</c:v>
                </c:pt>
                <c:pt idx="91">
                  <c:v>1.467179E-5</c:v>
                </c:pt>
                <c:pt idx="92">
                  <c:v>1.473465E-5</c:v>
                </c:pt>
                <c:pt idx="93">
                  <c:v>1.4796929999999999E-5</c:v>
                </c:pt>
                <c:pt idx="94">
                  <c:v>1.485865E-5</c:v>
                </c:pt>
                <c:pt idx="95">
                  <c:v>1.4919800000000001E-5</c:v>
                </c:pt>
                <c:pt idx="96">
                  <c:v>1.498043E-5</c:v>
                </c:pt>
                <c:pt idx="97">
                  <c:v>1.504053E-5</c:v>
                </c:pt>
                <c:pt idx="98">
                  <c:v>1.51001E-5</c:v>
                </c:pt>
                <c:pt idx="99">
                  <c:v>1.515919E-5</c:v>
                </c:pt>
                <c:pt idx="100">
                  <c:v>1.521775E-5</c:v>
                </c:pt>
                <c:pt idx="101">
                  <c:v>1.527585E-5</c:v>
                </c:pt>
                <c:pt idx="102">
                  <c:v>1.5333459999999999E-5</c:v>
                </c:pt>
                <c:pt idx="103">
                  <c:v>1.539063E-5</c:v>
                </c:pt>
                <c:pt idx="104">
                  <c:v>1.544734E-5</c:v>
                </c:pt>
                <c:pt idx="105">
                  <c:v>1.5503590000000001E-5</c:v>
                </c:pt>
                <c:pt idx="106">
                  <c:v>1.5559390000000001E-5</c:v>
                </c:pt>
                <c:pt idx="107">
                  <c:v>1.5614790000000001E-5</c:v>
                </c:pt>
                <c:pt idx="108">
                  <c:v>1.5669779999999999E-5</c:v>
                </c:pt>
                <c:pt idx="109">
                  <c:v>1.5724309999999999E-5</c:v>
                </c:pt>
                <c:pt idx="110">
                  <c:v>1.577843E-5</c:v>
                </c:pt>
                <c:pt idx="111">
                  <c:v>1.5832179999999999E-5</c:v>
                </c:pt>
                <c:pt idx="112">
                  <c:v>1.588552E-5</c:v>
                </c:pt>
                <c:pt idx="113">
                  <c:v>1.5938479999999999E-5</c:v>
                </c:pt>
                <c:pt idx="114">
                  <c:v>1.5991070000000001E-5</c:v>
                </c:pt>
                <c:pt idx="115">
                  <c:v>1.6043270000000001E-5</c:v>
                </c:pt>
                <c:pt idx="116">
                  <c:v>1.6095100000000001E-5</c:v>
                </c:pt>
                <c:pt idx="117">
                  <c:v>1.6146599999999999E-5</c:v>
                </c:pt>
                <c:pt idx="118">
                  <c:v>1.6197739999999999E-5</c:v>
                </c:pt>
                <c:pt idx="119">
                  <c:v>1.6248540000000001E-5</c:v>
                </c:pt>
                <c:pt idx="120">
                  <c:v>1.6299000000000001E-5</c:v>
                </c:pt>
                <c:pt idx="121">
                  <c:v>1.634912E-5</c:v>
                </c:pt>
                <c:pt idx="122">
                  <c:v>1.63989E-5</c:v>
                </c:pt>
                <c:pt idx="123">
                  <c:v>1.6448370000000001E-5</c:v>
                </c:pt>
                <c:pt idx="124">
                  <c:v>1.6497489999999998E-5</c:v>
                </c:pt>
                <c:pt idx="125">
                  <c:v>1.6546340000000001E-5</c:v>
                </c:pt>
                <c:pt idx="126">
                  <c:v>1.659486E-5</c:v>
                </c:pt>
                <c:pt idx="127">
                  <c:v>1.6643079999999999E-5</c:v>
                </c:pt>
                <c:pt idx="128">
                  <c:v>1.6691E-5</c:v>
                </c:pt>
                <c:pt idx="129">
                  <c:v>1.6738630000000001E-5</c:v>
                </c:pt>
                <c:pt idx="130">
                  <c:v>1.678593E-5</c:v>
                </c:pt>
                <c:pt idx="131">
                  <c:v>1.6832980000000002E-5</c:v>
                </c:pt>
                <c:pt idx="132">
                  <c:v>1.6879729999999999E-5</c:v>
                </c:pt>
                <c:pt idx="133">
                  <c:v>1.6926200000000001E-5</c:v>
                </c:pt>
                <c:pt idx="134">
                  <c:v>1.697239E-5</c:v>
                </c:pt>
                <c:pt idx="135">
                  <c:v>1.7018320000000001E-5</c:v>
                </c:pt>
                <c:pt idx="136">
                  <c:v>1.7064000000000001E-5</c:v>
                </c:pt>
                <c:pt idx="137">
                  <c:v>1.7109430000000001E-5</c:v>
                </c:pt>
                <c:pt idx="138">
                  <c:v>1.7154570000000001E-5</c:v>
                </c:pt>
                <c:pt idx="139">
                  <c:v>1.7199479999999999E-5</c:v>
                </c:pt>
                <c:pt idx="140">
                  <c:v>1.7244120000000001E-5</c:v>
                </c:pt>
                <c:pt idx="141">
                  <c:v>1.728852E-5</c:v>
                </c:pt>
                <c:pt idx="142">
                  <c:v>1.7332660000000002E-5</c:v>
                </c:pt>
                <c:pt idx="143">
                  <c:v>1.7376590000000002E-5</c:v>
                </c:pt>
                <c:pt idx="144">
                  <c:v>1.742026E-5</c:v>
                </c:pt>
                <c:pt idx="145">
                  <c:v>1.7463689999999999E-5</c:v>
                </c:pt>
                <c:pt idx="146">
                  <c:v>1.75069E-5</c:v>
                </c:pt>
                <c:pt idx="147">
                  <c:v>1.7549880000000001E-5</c:v>
                </c:pt>
                <c:pt idx="148">
                  <c:v>1.7592609999999999E-5</c:v>
                </c:pt>
                <c:pt idx="149">
                  <c:v>1.763515E-5</c:v>
                </c:pt>
                <c:pt idx="150">
                  <c:v>1.7677450000000001E-5</c:v>
                </c:pt>
                <c:pt idx="151">
                  <c:v>1.7719559999999999E-5</c:v>
                </c:pt>
                <c:pt idx="152">
                  <c:v>1.7761439999999998E-5</c:v>
                </c:pt>
                <c:pt idx="153">
                  <c:v>1.7803099999999999E-5</c:v>
                </c:pt>
                <c:pt idx="154">
                  <c:v>1.7844549999999998E-5</c:v>
                </c:pt>
                <c:pt idx="155">
                  <c:v>1.788579E-5</c:v>
                </c:pt>
                <c:pt idx="156">
                  <c:v>1.7926839999999999E-5</c:v>
                </c:pt>
                <c:pt idx="157">
                  <c:v>1.796769E-5</c:v>
                </c:pt>
                <c:pt idx="158">
                  <c:v>1.800832E-5</c:v>
                </c:pt>
                <c:pt idx="159">
                  <c:v>1.804877E-5</c:v>
                </c:pt>
                <c:pt idx="160">
                  <c:v>1.8089030000000001E-5</c:v>
                </c:pt>
                <c:pt idx="161">
                  <c:v>1.8129080000000001E-5</c:v>
                </c:pt>
                <c:pt idx="162">
                  <c:v>1.8168950000000002E-5</c:v>
                </c:pt>
                <c:pt idx="163">
                  <c:v>1.8208629999999999E-5</c:v>
                </c:pt>
                <c:pt idx="164">
                  <c:v>1.8248130000000001E-5</c:v>
                </c:pt>
                <c:pt idx="165">
                  <c:v>1.8287429999999999E-5</c:v>
                </c:pt>
                <c:pt idx="166">
                  <c:v>1.8326550000000002E-5</c:v>
                </c:pt>
                <c:pt idx="167">
                  <c:v>1.8365490000000002E-5</c:v>
                </c:pt>
                <c:pt idx="168">
                  <c:v>1.840426E-5</c:v>
                </c:pt>
                <c:pt idx="169">
                  <c:v>1.8442849999999999E-5</c:v>
                </c:pt>
                <c:pt idx="170">
                  <c:v>1.848127E-5</c:v>
                </c:pt>
                <c:pt idx="171">
                  <c:v>1.8519519999999999E-5</c:v>
                </c:pt>
                <c:pt idx="172">
                  <c:v>1.85576E-5</c:v>
                </c:pt>
                <c:pt idx="173">
                  <c:v>1.8595499999999998E-5</c:v>
                </c:pt>
                <c:pt idx="174">
                  <c:v>1.8633239999999999E-5</c:v>
                </c:pt>
                <c:pt idx="175">
                  <c:v>1.8670819999999999E-5</c:v>
                </c:pt>
                <c:pt idx="176">
                  <c:v>1.870823E-5</c:v>
                </c:pt>
                <c:pt idx="177">
                  <c:v>1.8745480000000001E-5</c:v>
                </c:pt>
                <c:pt idx="178">
                  <c:v>1.878257E-5</c:v>
                </c:pt>
                <c:pt idx="179">
                  <c:v>1.8819500000000002E-5</c:v>
                </c:pt>
                <c:pt idx="180">
                  <c:v>1.885629E-5</c:v>
                </c:pt>
                <c:pt idx="181">
                  <c:v>1.88929E-5</c:v>
                </c:pt>
                <c:pt idx="182">
                  <c:v>1.8929380000000001E-5</c:v>
                </c:pt>
                <c:pt idx="183">
                  <c:v>1.896569E-5</c:v>
                </c:pt>
                <c:pt idx="184">
                  <c:v>1.9001859999999999E-5</c:v>
                </c:pt>
                <c:pt idx="185">
                  <c:v>1.9037880000000001E-5</c:v>
                </c:pt>
                <c:pt idx="186">
                  <c:v>1.9073739999999999E-5</c:v>
                </c:pt>
                <c:pt idx="187">
                  <c:v>1.9109469999999998E-5</c:v>
                </c:pt>
                <c:pt idx="188">
                  <c:v>1.9145060000000001E-5</c:v>
                </c:pt>
                <c:pt idx="189">
                  <c:v>1.918049E-5</c:v>
                </c:pt>
                <c:pt idx="190">
                  <c:v>1.9215789999999999E-5</c:v>
                </c:pt>
                <c:pt idx="191">
                  <c:v>1.9250949999999999E-5</c:v>
                </c:pt>
                <c:pt idx="192">
                  <c:v>1.9285959999999999E-5</c:v>
                </c:pt>
                <c:pt idx="193">
                  <c:v>1.932085E-5</c:v>
                </c:pt>
                <c:pt idx="194">
                  <c:v>1.9355590000000001E-5</c:v>
                </c:pt>
                <c:pt idx="195">
                  <c:v>1.9390189999999999E-5</c:v>
                </c:pt>
                <c:pt idx="196">
                  <c:v>1.9424660000000001E-5</c:v>
                </c:pt>
                <c:pt idx="197">
                  <c:v>1.9459000000000001E-5</c:v>
                </c:pt>
                <c:pt idx="198">
                  <c:v>1.949322E-5</c:v>
                </c:pt>
                <c:pt idx="199">
                  <c:v>1.9527299999999999E-5</c:v>
                </c:pt>
                <c:pt idx="200">
                  <c:v>1.9561259999999999E-5</c:v>
                </c:pt>
                <c:pt idx="201">
                  <c:v>1.9595090000000001E-5</c:v>
                </c:pt>
                <c:pt idx="202">
                  <c:v>1.9628779999999999E-5</c:v>
                </c:pt>
                <c:pt idx="203">
                  <c:v>1.966235E-5</c:v>
                </c:pt>
                <c:pt idx="204">
                  <c:v>1.9695799999999999E-5</c:v>
                </c:pt>
                <c:pt idx="205">
                  <c:v>1.9729129999999999E-5</c:v>
                </c:pt>
                <c:pt idx="206">
                  <c:v>1.9762330000000001E-5</c:v>
                </c:pt>
                <c:pt idx="207">
                  <c:v>1.9795410000000001E-5</c:v>
                </c:pt>
                <c:pt idx="208">
                  <c:v>1.9828369999999999E-5</c:v>
                </c:pt>
                <c:pt idx="209">
                  <c:v>1.986122E-5</c:v>
                </c:pt>
                <c:pt idx="210">
                  <c:v>1.9893939999999999E-5</c:v>
                </c:pt>
                <c:pt idx="211">
                  <c:v>1.9926539999999999E-5</c:v>
                </c:pt>
                <c:pt idx="212">
                  <c:v>1.9959039999999999E-5</c:v>
                </c:pt>
                <c:pt idx="213">
                  <c:v>1.9991420000000001E-5</c:v>
                </c:pt>
                <c:pt idx="214">
                  <c:v>2.0023689999999999E-5</c:v>
                </c:pt>
                <c:pt idx="215">
                  <c:v>2.0055830000000001E-5</c:v>
                </c:pt>
                <c:pt idx="216">
                  <c:v>2.008788E-5</c:v>
                </c:pt>
                <c:pt idx="217">
                  <c:v>2.01198E-5</c:v>
                </c:pt>
                <c:pt idx="218">
                  <c:v>2.015162E-5</c:v>
                </c:pt>
                <c:pt idx="219">
                  <c:v>2.0183329999999999E-5</c:v>
                </c:pt>
                <c:pt idx="220">
                  <c:v>2.0214940000000001E-5</c:v>
                </c:pt>
                <c:pt idx="221">
                  <c:v>2.0246439999999999E-5</c:v>
                </c:pt>
                <c:pt idx="222">
                  <c:v>2.0277819999999999E-5</c:v>
                </c:pt>
                <c:pt idx="223">
                  <c:v>2.0309099999999998E-5</c:v>
                </c:pt>
                <c:pt idx="224">
                  <c:v>2.0340289999999998E-5</c:v>
                </c:pt>
                <c:pt idx="225">
                  <c:v>2.037136E-5</c:v>
                </c:pt>
                <c:pt idx="226">
                  <c:v>2.0402320000000001E-5</c:v>
                </c:pt>
                <c:pt idx="227">
                  <c:v>2.0433189999999999E-5</c:v>
                </c:pt>
                <c:pt idx="228">
                  <c:v>2.0463970000000001E-5</c:v>
                </c:pt>
                <c:pt idx="229">
                  <c:v>2.049462E-5</c:v>
                </c:pt>
                <c:pt idx="230">
                  <c:v>2.052518E-5</c:v>
                </c:pt>
                <c:pt idx="231">
                  <c:v>2.055565E-5</c:v>
                </c:pt>
                <c:pt idx="232">
                  <c:v>2.058601E-5</c:v>
                </c:pt>
                <c:pt idx="233">
                  <c:v>2.0616269999999999E-5</c:v>
                </c:pt>
                <c:pt idx="234">
                  <c:v>2.0646449999999999E-5</c:v>
                </c:pt>
                <c:pt idx="235">
                  <c:v>2.067653E-5</c:v>
                </c:pt>
                <c:pt idx="236">
                  <c:v>2.070651E-5</c:v>
                </c:pt>
                <c:pt idx="237">
                  <c:v>2.07364E-5</c:v>
                </c:pt>
                <c:pt idx="238">
                  <c:v>2.076619E-5</c:v>
                </c:pt>
                <c:pt idx="239">
                  <c:v>2.0795890000000001E-5</c:v>
                </c:pt>
                <c:pt idx="240">
                  <c:v>2.0825499999999999E-5</c:v>
                </c:pt>
                <c:pt idx="241">
                  <c:v>2.0855020000000001E-5</c:v>
                </c:pt>
                <c:pt idx="242">
                  <c:v>2.088445E-5</c:v>
                </c:pt>
                <c:pt idx="243">
                  <c:v>2.0913789999999999E-5</c:v>
                </c:pt>
                <c:pt idx="244">
                  <c:v>2.0943020000000001E-5</c:v>
                </c:pt>
                <c:pt idx="245">
                  <c:v>2.0972180000000001E-5</c:v>
                </c:pt>
                <c:pt idx="246">
                  <c:v>2.1001240000000001E-5</c:v>
                </c:pt>
                <c:pt idx="247">
                  <c:v>2.1030210000000001E-5</c:v>
                </c:pt>
                <c:pt idx="248">
                  <c:v>2.10591E-5</c:v>
                </c:pt>
                <c:pt idx="249">
                  <c:v>2.1087899999999998E-5</c:v>
                </c:pt>
                <c:pt idx="250">
                  <c:v>2.1116619999999998E-5</c:v>
                </c:pt>
              </c:numCache>
            </c:numRef>
          </c:yVal>
          <c:smooth val="1"/>
          <c:extLst>
            <c:ext xmlns:c16="http://schemas.microsoft.com/office/drawing/2014/chart" uri="{C3380CC4-5D6E-409C-BE32-E72D297353CC}">
              <c16:uniqueId val="{0000001D-4D4C-4B1C-89A4-3D3AFACA9F2D}"/>
            </c:ext>
          </c:extLst>
        </c:ser>
        <c:ser>
          <c:idx val="30"/>
          <c:order val="30"/>
          <c:tx>
            <c:strRef>
              <c:f>marine01!$AI$1</c:f>
              <c:strCache>
                <c:ptCount val="1"/>
                <c:pt idx="0">
                  <c:v>Dp(2.74413E-07) </c:v>
                </c:pt>
              </c:strCache>
            </c:strRef>
          </c:tx>
          <c:spPr>
            <a:ln w="12700">
              <a:solidFill>
                <a:srgbClr val="333399"/>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marine01!$AI$2:$AI$252</c:f>
              <c:numCache>
                <c:formatCode>0.00E+00</c:formatCode>
                <c:ptCount val="251"/>
                <c:pt idx="0">
                  <c:v>5.8102309999999997E-7</c:v>
                </c:pt>
                <c:pt idx="1">
                  <c:v>6.6853949999999996E-7</c:v>
                </c:pt>
                <c:pt idx="2">
                  <c:v>6.8012839999999996E-7</c:v>
                </c:pt>
                <c:pt idx="3">
                  <c:v>6.9273610000000004E-7</c:v>
                </c:pt>
                <c:pt idx="4">
                  <c:v>7.0648070000000001E-7</c:v>
                </c:pt>
                <c:pt idx="5">
                  <c:v>7.2153229999999996E-7</c:v>
                </c:pt>
                <c:pt idx="6">
                  <c:v>7.3810980000000005E-7</c:v>
                </c:pt>
                <c:pt idx="7">
                  <c:v>7.5649310000000004E-7</c:v>
                </c:pt>
                <c:pt idx="8">
                  <c:v>7.7704270000000003E-7</c:v>
                </c:pt>
                <c:pt idx="9">
                  <c:v>8.002322E-7</c:v>
                </c:pt>
                <c:pt idx="10">
                  <c:v>8.2669789999999996E-7</c:v>
                </c:pt>
                <c:pt idx="11">
                  <c:v>8.5731620000000004E-7</c:v>
                </c:pt>
                <c:pt idx="12">
                  <c:v>8.9332559999999999E-7</c:v>
                </c:pt>
                <c:pt idx="13">
                  <c:v>9.3656750000000001E-7</c:v>
                </c:pt>
                <c:pt idx="14">
                  <c:v>9.8986149999999993E-7</c:v>
                </c:pt>
                <c:pt idx="15">
                  <c:v>1.0577690000000001E-6</c:v>
                </c:pt>
                <c:pt idx="16">
                  <c:v>1.148106E-6</c:v>
                </c:pt>
                <c:pt idx="17">
                  <c:v>1.2748930000000001E-6</c:v>
                </c:pt>
                <c:pt idx="18">
                  <c:v>1.463514E-6</c:v>
                </c:pt>
                <c:pt idx="19">
                  <c:v>1.756061E-6</c:v>
                </c:pt>
                <c:pt idx="20">
                  <c:v>2.2060959999999998E-6</c:v>
                </c:pt>
                <c:pt idx="21">
                  <c:v>2.836741E-6</c:v>
                </c:pt>
                <c:pt idx="22">
                  <c:v>3.6136839999999998E-6</c:v>
                </c:pt>
                <c:pt idx="23">
                  <c:v>4.4583969999999997E-6</c:v>
                </c:pt>
                <c:pt idx="24">
                  <c:v>5.2847070000000004E-6</c:v>
                </c:pt>
                <c:pt idx="25">
                  <c:v>6.0271939999999999E-6</c:v>
                </c:pt>
                <c:pt idx="26">
                  <c:v>6.6551869999999997E-6</c:v>
                </c:pt>
                <c:pt idx="27">
                  <c:v>7.1695160000000002E-6</c:v>
                </c:pt>
                <c:pt idx="28">
                  <c:v>7.5890550000000001E-6</c:v>
                </c:pt>
                <c:pt idx="29">
                  <c:v>7.9370069999999995E-6</c:v>
                </c:pt>
                <c:pt idx="30">
                  <c:v>8.2333199999999993E-6</c:v>
                </c:pt>
                <c:pt idx="31">
                  <c:v>8.4930910000000004E-6</c:v>
                </c:pt>
                <c:pt idx="32">
                  <c:v>8.7268349999999999E-6</c:v>
                </c:pt>
                <c:pt idx="33">
                  <c:v>8.9413720000000006E-6</c:v>
                </c:pt>
                <c:pt idx="34">
                  <c:v>9.1411600000000004E-6</c:v>
                </c:pt>
                <c:pt idx="35">
                  <c:v>9.3291640000000002E-6</c:v>
                </c:pt>
                <c:pt idx="36">
                  <c:v>9.5073969999999999E-6</c:v>
                </c:pt>
                <c:pt idx="37">
                  <c:v>9.6772870000000008E-6</c:v>
                </c:pt>
                <c:pt idx="38">
                  <c:v>9.8399119999999999E-6</c:v>
                </c:pt>
                <c:pt idx="39">
                  <c:v>9.9960870000000002E-6</c:v>
                </c:pt>
                <c:pt idx="40">
                  <c:v>1.014647E-5</c:v>
                </c:pt>
                <c:pt idx="41">
                  <c:v>1.0291589999999999E-5</c:v>
                </c:pt>
                <c:pt idx="42">
                  <c:v>1.0431970000000001E-5</c:v>
                </c:pt>
                <c:pt idx="43">
                  <c:v>1.056798E-5</c:v>
                </c:pt>
                <c:pt idx="44">
                  <c:v>1.0699950000000001E-5</c:v>
                </c:pt>
                <c:pt idx="45">
                  <c:v>1.0828179999999999E-5</c:v>
                </c:pt>
                <c:pt idx="46">
                  <c:v>1.095295E-5</c:v>
                </c:pt>
                <c:pt idx="47">
                  <c:v>1.107449E-5</c:v>
                </c:pt>
                <c:pt idx="48">
                  <c:v>1.1192970000000001E-5</c:v>
                </c:pt>
                <c:pt idx="49">
                  <c:v>1.1308609999999999E-5</c:v>
                </c:pt>
                <c:pt idx="50">
                  <c:v>1.1421579999999999E-5</c:v>
                </c:pt>
                <c:pt idx="51">
                  <c:v>1.153204E-5</c:v>
                </c:pt>
                <c:pt idx="52">
                  <c:v>1.164016E-5</c:v>
                </c:pt>
                <c:pt idx="53">
                  <c:v>1.174599E-5</c:v>
                </c:pt>
                <c:pt idx="54">
                  <c:v>1.184974E-5</c:v>
                </c:pt>
                <c:pt idx="55">
                  <c:v>1.1951429999999999E-5</c:v>
                </c:pt>
                <c:pt idx="56">
                  <c:v>1.205122E-5</c:v>
                </c:pt>
                <c:pt idx="57">
                  <c:v>1.214919E-5</c:v>
                </c:pt>
                <c:pt idx="58">
                  <c:v>1.2245340000000001E-5</c:v>
                </c:pt>
                <c:pt idx="59">
                  <c:v>1.2339839999999999E-5</c:v>
                </c:pt>
                <c:pt idx="60">
                  <c:v>1.2432779999999999E-5</c:v>
                </c:pt>
                <c:pt idx="61">
                  <c:v>1.252414E-5</c:v>
                </c:pt>
                <c:pt idx="62">
                  <c:v>1.2614060000000001E-5</c:v>
                </c:pt>
                <c:pt idx="63">
                  <c:v>1.2702529999999999E-5</c:v>
                </c:pt>
                <c:pt idx="64">
                  <c:v>1.278967E-5</c:v>
                </c:pt>
                <c:pt idx="65">
                  <c:v>1.2875479999999999E-5</c:v>
                </c:pt>
                <c:pt idx="66">
                  <c:v>1.2960040000000001E-5</c:v>
                </c:pt>
                <c:pt idx="67">
                  <c:v>1.3043370000000001E-5</c:v>
                </c:pt>
                <c:pt idx="68">
                  <c:v>1.312553E-5</c:v>
                </c:pt>
                <c:pt idx="69">
                  <c:v>1.320658E-5</c:v>
                </c:pt>
                <c:pt idx="70">
                  <c:v>1.3286550000000001E-5</c:v>
                </c:pt>
                <c:pt idx="71">
                  <c:v>1.336546E-5</c:v>
                </c:pt>
                <c:pt idx="72">
                  <c:v>1.344334E-5</c:v>
                </c:pt>
                <c:pt idx="73">
                  <c:v>1.352023E-5</c:v>
                </c:pt>
                <c:pt idx="74">
                  <c:v>1.3596159999999999E-5</c:v>
                </c:pt>
                <c:pt idx="75">
                  <c:v>1.3671159999999999E-5</c:v>
                </c:pt>
                <c:pt idx="76">
                  <c:v>1.374527E-5</c:v>
                </c:pt>
                <c:pt idx="77">
                  <c:v>1.381852E-5</c:v>
                </c:pt>
                <c:pt idx="78">
                  <c:v>1.3890899999999999E-5</c:v>
                </c:pt>
                <c:pt idx="79">
                  <c:v>1.3962479999999999E-5</c:v>
                </c:pt>
                <c:pt idx="80">
                  <c:v>1.4033260000000001E-5</c:v>
                </c:pt>
                <c:pt idx="81">
                  <c:v>1.4103249999999999E-5</c:v>
                </c:pt>
                <c:pt idx="82">
                  <c:v>1.417252E-5</c:v>
                </c:pt>
                <c:pt idx="83">
                  <c:v>1.4241040000000001E-5</c:v>
                </c:pt>
                <c:pt idx="84">
                  <c:v>1.430883E-5</c:v>
                </c:pt>
                <c:pt idx="85">
                  <c:v>1.4375929999999999E-5</c:v>
                </c:pt>
                <c:pt idx="86">
                  <c:v>1.444236E-5</c:v>
                </c:pt>
                <c:pt idx="87">
                  <c:v>1.4508099999999999E-5</c:v>
                </c:pt>
                <c:pt idx="88">
                  <c:v>1.4573219999999999E-5</c:v>
                </c:pt>
                <c:pt idx="89">
                  <c:v>1.463769E-5</c:v>
                </c:pt>
                <c:pt idx="90">
                  <c:v>1.4701560000000001E-5</c:v>
                </c:pt>
                <c:pt idx="91">
                  <c:v>1.4764819999999999E-5</c:v>
                </c:pt>
                <c:pt idx="92">
                  <c:v>1.4827489999999999E-5</c:v>
                </c:pt>
                <c:pt idx="93">
                  <c:v>1.4889579999999999E-5</c:v>
                </c:pt>
                <c:pt idx="94">
                  <c:v>1.4951110000000001E-5</c:v>
                </c:pt>
                <c:pt idx="95">
                  <c:v>1.501208E-5</c:v>
                </c:pt>
                <c:pt idx="96">
                  <c:v>1.5072530000000001E-5</c:v>
                </c:pt>
                <c:pt idx="97">
                  <c:v>1.513246E-5</c:v>
                </c:pt>
                <c:pt idx="98">
                  <c:v>1.5191849999999999E-5</c:v>
                </c:pt>
                <c:pt idx="99">
                  <c:v>1.525076E-5</c:v>
                </c:pt>
                <c:pt idx="100">
                  <c:v>1.5309149999999999E-5</c:v>
                </c:pt>
                <c:pt idx="101">
                  <c:v>1.536709E-5</c:v>
                </c:pt>
                <c:pt idx="102">
                  <c:v>1.5424540000000001E-5</c:v>
                </c:pt>
                <c:pt idx="103">
                  <c:v>1.548154E-5</c:v>
                </c:pt>
                <c:pt idx="104">
                  <c:v>1.5538080000000002E-5</c:v>
                </c:pt>
                <c:pt idx="105">
                  <c:v>1.5594179999999999E-5</c:v>
                </c:pt>
                <c:pt idx="106">
                  <c:v>1.5649819999999999E-5</c:v>
                </c:pt>
                <c:pt idx="107">
                  <c:v>1.570506E-5</c:v>
                </c:pt>
                <c:pt idx="108">
                  <c:v>1.5759890000000001E-5</c:v>
                </c:pt>
                <c:pt idx="109">
                  <c:v>1.581427E-5</c:v>
                </c:pt>
                <c:pt idx="110">
                  <c:v>1.5868249999999998E-5</c:v>
                </c:pt>
                <c:pt idx="111">
                  <c:v>1.592184E-5</c:v>
                </c:pt>
                <c:pt idx="112">
                  <c:v>1.5975040000000001E-5</c:v>
                </c:pt>
                <c:pt idx="113">
                  <c:v>1.602786E-5</c:v>
                </c:pt>
                <c:pt idx="114">
                  <c:v>1.608031E-5</c:v>
                </c:pt>
                <c:pt idx="115">
                  <c:v>1.6132359999999999E-5</c:v>
                </c:pt>
                <c:pt idx="116">
                  <c:v>1.618405E-5</c:v>
                </c:pt>
                <c:pt idx="117">
                  <c:v>1.6235410000000001E-5</c:v>
                </c:pt>
                <c:pt idx="118">
                  <c:v>1.6286419999999998E-5</c:v>
                </c:pt>
                <c:pt idx="119">
                  <c:v>1.6337079999999998E-5</c:v>
                </c:pt>
                <c:pt idx="120">
                  <c:v>1.6387399999999998E-5</c:v>
                </c:pt>
                <c:pt idx="121">
                  <c:v>1.6437389999999999E-5</c:v>
                </c:pt>
                <c:pt idx="122">
                  <c:v>1.6487029999999999E-5</c:v>
                </c:pt>
                <c:pt idx="123">
                  <c:v>1.6536379999999998E-5</c:v>
                </c:pt>
                <c:pt idx="124">
                  <c:v>1.658537E-5</c:v>
                </c:pt>
                <c:pt idx="125">
                  <c:v>1.663409E-5</c:v>
                </c:pt>
                <c:pt idx="126">
                  <c:v>1.668248E-5</c:v>
                </c:pt>
                <c:pt idx="127">
                  <c:v>1.6730580000000001E-5</c:v>
                </c:pt>
                <c:pt idx="128">
                  <c:v>1.677838E-5</c:v>
                </c:pt>
                <c:pt idx="129">
                  <c:v>1.682588E-5</c:v>
                </c:pt>
                <c:pt idx="130">
                  <c:v>1.6873070000000001E-5</c:v>
                </c:pt>
                <c:pt idx="131">
                  <c:v>1.691999E-5</c:v>
                </c:pt>
                <c:pt idx="132">
                  <c:v>1.696663E-5</c:v>
                </c:pt>
                <c:pt idx="133">
                  <c:v>1.701298E-5</c:v>
                </c:pt>
                <c:pt idx="134">
                  <c:v>1.7059050000000001E-5</c:v>
                </c:pt>
                <c:pt idx="135">
                  <c:v>1.710486E-5</c:v>
                </c:pt>
                <c:pt idx="136">
                  <c:v>1.715043E-5</c:v>
                </c:pt>
                <c:pt idx="137">
                  <c:v>1.7195740000000001E-5</c:v>
                </c:pt>
                <c:pt idx="138">
                  <c:v>1.7240770000000001E-5</c:v>
                </c:pt>
                <c:pt idx="139">
                  <c:v>1.728556E-5</c:v>
                </c:pt>
                <c:pt idx="140">
                  <c:v>1.7330099999999999E-5</c:v>
                </c:pt>
                <c:pt idx="141">
                  <c:v>1.737439E-5</c:v>
                </c:pt>
                <c:pt idx="142">
                  <c:v>1.7418420000000001E-5</c:v>
                </c:pt>
                <c:pt idx="143">
                  <c:v>1.746224E-5</c:v>
                </c:pt>
                <c:pt idx="144">
                  <c:v>1.7505800000000001E-5</c:v>
                </c:pt>
                <c:pt idx="145">
                  <c:v>1.754913E-5</c:v>
                </c:pt>
                <c:pt idx="146">
                  <c:v>1.7592229999999999E-5</c:v>
                </c:pt>
                <c:pt idx="147">
                  <c:v>1.7635110000000001E-5</c:v>
                </c:pt>
                <c:pt idx="148">
                  <c:v>1.7677740000000001E-5</c:v>
                </c:pt>
                <c:pt idx="149">
                  <c:v>1.7720179999999999E-5</c:v>
                </c:pt>
                <c:pt idx="150">
                  <c:v>1.776238E-5</c:v>
                </c:pt>
                <c:pt idx="151">
                  <c:v>1.780438E-5</c:v>
                </c:pt>
                <c:pt idx="152">
                  <c:v>1.7846159999999999E-5</c:v>
                </c:pt>
                <c:pt idx="153">
                  <c:v>1.788772E-5</c:v>
                </c:pt>
                <c:pt idx="154">
                  <c:v>1.7929069999999999E-5</c:v>
                </c:pt>
                <c:pt idx="155">
                  <c:v>1.797021E-5</c:v>
                </c:pt>
                <c:pt idx="156">
                  <c:v>1.8011169999999999E-5</c:v>
                </c:pt>
                <c:pt idx="157">
                  <c:v>1.805192E-5</c:v>
                </c:pt>
                <c:pt idx="158">
                  <c:v>1.8092460000000001E-5</c:v>
                </c:pt>
                <c:pt idx="159">
                  <c:v>1.8132820000000002E-5</c:v>
                </c:pt>
                <c:pt idx="160">
                  <c:v>1.8172979999999999E-5</c:v>
                </c:pt>
                <c:pt idx="161">
                  <c:v>1.8212939999999999E-5</c:v>
                </c:pt>
                <c:pt idx="162">
                  <c:v>1.825272E-5</c:v>
                </c:pt>
                <c:pt idx="163">
                  <c:v>1.8292309999999998E-5</c:v>
                </c:pt>
                <c:pt idx="164">
                  <c:v>1.833171E-5</c:v>
                </c:pt>
                <c:pt idx="165">
                  <c:v>1.8370919999999999E-5</c:v>
                </c:pt>
                <c:pt idx="166">
                  <c:v>1.8409950000000002E-5</c:v>
                </c:pt>
                <c:pt idx="167">
                  <c:v>1.8448799999999999E-5</c:v>
                </c:pt>
                <c:pt idx="168">
                  <c:v>1.8487490000000001E-5</c:v>
                </c:pt>
                <c:pt idx="169">
                  <c:v>1.8525990000000001E-5</c:v>
                </c:pt>
                <c:pt idx="170">
                  <c:v>1.8564319999999999E-5</c:v>
                </c:pt>
                <c:pt idx="171">
                  <c:v>1.8602489999999999E-5</c:v>
                </c:pt>
                <c:pt idx="172">
                  <c:v>1.864047E-5</c:v>
                </c:pt>
                <c:pt idx="173">
                  <c:v>1.867829E-5</c:v>
                </c:pt>
                <c:pt idx="174">
                  <c:v>1.8715940000000001E-5</c:v>
                </c:pt>
                <c:pt idx="175">
                  <c:v>1.8753439999999998E-5</c:v>
                </c:pt>
                <c:pt idx="176">
                  <c:v>1.8790770000000001E-5</c:v>
                </c:pt>
                <c:pt idx="177">
                  <c:v>1.8827929999999998E-5</c:v>
                </c:pt>
                <c:pt idx="178">
                  <c:v>1.8864939999999999E-5</c:v>
                </c:pt>
                <c:pt idx="179">
                  <c:v>1.8901789999999998E-5</c:v>
                </c:pt>
                <c:pt idx="180">
                  <c:v>1.8938499999999998E-5</c:v>
                </c:pt>
                <c:pt idx="181">
                  <c:v>1.8975029999999999E-5</c:v>
                </c:pt>
                <c:pt idx="182">
                  <c:v>1.9011430000000001E-5</c:v>
                </c:pt>
                <c:pt idx="183">
                  <c:v>1.9047660000000001E-5</c:v>
                </c:pt>
                <c:pt idx="184">
                  <c:v>1.9083749999999998E-5</c:v>
                </c:pt>
                <c:pt idx="185">
                  <c:v>1.9119689999999999E-5</c:v>
                </c:pt>
                <c:pt idx="186">
                  <c:v>1.9155479999999998E-5</c:v>
                </c:pt>
                <c:pt idx="187">
                  <c:v>1.9191129999999999E-5</c:v>
                </c:pt>
                <c:pt idx="188">
                  <c:v>1.9226639999999999E-5</c:v>
                </c:pt>
                <c:pt idx="189">
                  <c:v>1.9262E-5</c:v>
                </c:pt>
                <c:pt idx="190">
                  <c:v>1.929722E-5</c:v>
                </c:pt>
                <c:pt idx="191">
                  <c:v>1.9332300000000001E-5</c:v>
                </c:pt>
                <c:pt idx="192">
                  <c:v>1.9367239999999999E-5</c:v>
                </c:pt>
                <c:pt idx="193">
                  <c:v>1.9402049999999998E-5</c:v>
                </c:pt>
                <c:pt idx="194">
                  <c:v>1.9436720000000001E-5</c:v>
                </c:pt>
                <c:pt idx="195">
                  <c:v>1.9471250000000001E-5</c:v>
                </c:pt>
                <c:pt idx="196">
                  <c:v>1.9505640000000001E-5</c:v>
                </c:pt>
                <c:pt idx="197">
                  <c:v>1.953991E-5</c:v>
                </c:pt>
                <c:pt idx="198">
                  <c:v>1.9574049999999999E-5</c:v>
                </c:pt>
                <c:pt idx="199">
                  <c:v>1.9608070000000001E-5</c:v>
                </c:pt>
                <c:pt idx="200">
                  <c:v>1.964196E-5</c:v>
                </c:pt>
                <c:pt idx="201">
                  <c:v>1.9675709999999999E-5</c:v>
                </c:pt>
                <c:pt idx="202">
                  <c:v>1.970933E-5</c:v>
                </c:pt>
                <c:pt idx="203">
                  <c:v>1.9742829999999999E-5</c:v>
                </c:pt>
                <c:pt idx="204">
                  <c:v>1.9776209999999999E-5</c:v>
                </c:pt>
                <c:pt idx="205">
                  <c:v>1.9809469999999999E-5</c:v>
                </c:pt>
                <c:pt idx="206">
                  <c:v>1.9842599999999999E-5</c:v>
                </c:pt>
                <c:pt idx="207">
                  <c:v>1.9875620000000001E-5</c:v>
                </c:pt>
                <c:pt idx="208">
                  <c:v>1.9908510000000002E-5</c:v>
                </c:pt>
                <c:pt idx="209">
                  <c:v>1.9941290000000001E-5</c:v>
                </c:pt>
                <c:pt idx="210">
                  <c:v>1.9973940000000001E-5</c:v>
                </c:pt>
                <c:pt idx="211">
                  <c:v>2.0006480000000001E-5</c:v>
                </c:pt>
                <c:pt idx="212">
                  <c:v>2.003891E-5</c:v>
                </c:pt>
                <c:pt idx="213">
                  <c:v>2.007122E-5</c:v>
                </c:pt>
                <c:pt idx="214">
                  <c:v>2.0103419999999999E-5</c:v>
                </c:pt>
                <c:pt idx="215">
                  <c:v>2.0135500000000001E-5</c:v>
                </c:pt>
                <c:pt idx="216">
                  <c:v>2.0167480000000002E-5</c:v>
                </c:pt>
                <c:pt idx="217">
                  <c:v>2.0199340000000001E-5</c:v>
                </c:pt>
                <c:pt idx="218">
                  <c:v>2.02311E-5</c:v>
                </c:pt>
                <c:pt idx="219">
                  <c:v>2.0262740000000001E-5</c:v>
                </c:pt>
                <c:pt idx="220">
                  <c:v>2.0294289999999999E-5</c:v>
                </c:pt>
                <c:pt idx="221">
                  <c:v>2.0325719999999999E-5</c:v>
                </c:pt>
                <c:pt idx="222">
                  <c:v>2.0357040000000001E-5</c:v>
                </c:pt>
                <c:pt idx="223">
                  <c:v>2.038826E-5</c:v>
                </c:pt>
                <c:pt idx="224">
                  <c:v>2.0419380000000002E-5</c:v>
                </c:pt>
                <c:pt idx="225">
                  <c:v>2.0450389999999999E-5</c:v>
                </c:pt>
                <c:pt idx="226">
                  <c:v>2.0481289999999999E-5</c:v>
                </c:pt>
                <c:pt idx="227">
                  <c:v>2.05121E-5</c:v>
                </c:pt>
                <c:pt idx="228">
                  <c:v>2.0542820000000001E-5</c:v>
                </c:pt>
                <c:pt idx="229">
                  <c:v>2.0573409999999999E-5</c:v>
                </c:pt>
                <c:pt idx="230">
                  <c:v>2.0603909999999998E-5</c:v>
                </c:pt>
                <c:pt idx="231">
                  <c:v>2.0634320000000001E-5</c:v>
                </c:pt>
                <c:pt idx="232">
                  <c:v>2.066462E-5</c:v>
                </c:pt>
                <c:pt idx="233">
                  <c:v>2.0694819999999998E-5</c:v>
                </c:pt>
                <c:pt idx="234">
                  <c:v>2.0724940000000002E-5</c:v>
                </c:pt>
                <c:pt idx="235">
                  <c:v>2.0754960000000001E-5</c:v>
                </c:pt>
                <c:pt idx="236">
                  <c:v>2.0784890000000001E-5</c:v>
                </c:pt>
                <c:pt idx="237">
                  <c:v>2.081471E-5</c:v>
                </c:pt>
                <c:pt idx="238">
                  <c:v>2.084445E-5</c:v>
                </c:pt>
                <c:pt idx="239">
                  <c:v>2.087409E-5</c:v>
                </c:pt>
                <c:pt idx="240">
                  <c:v>2.090364E-5</c:v>
                </c:pt>
                <c:pt idx="241">
                  <c:v>2.0933109999999999E-5</c:v>
                </c:pt>
                <c:pt idx="242">
                  <c:v>2.096248E-5</c:v>
                </c:pt>
                <c:pt idx="243">
                  <c:v>2.0991759999999998E-5</c:v>
                </c:pt>
                <c:pt idx="244">
                  <c:v>2.102094E-5</c:v>
                </c:pt>
                <c:pt idx="245">
                  <c:v>2.1050039999999999E-5</c:v>
                </c:pt>
                <c:pt idx="246">
                  <c:v>2.1079039999999999E-5</c:v>
                </c:pt>
                <c:pt idx="247">
                  <c:v>2.1107959999999999E-5</c:v>
                </c:pt>
                <c:pt idx="248">
                  <c:v>2.113679E-5</c:v>
                </c:pt>
                <c:pt idx="249">
                  <c:v>2.1165539999999999E-5</c:v>
                </c:pt>
                <c:pt idx="250">
                  <c:v>2.1194200000000001E-5</c:v>
                </c:pt>
              </c:numCache>
            </c:numRef>
          </c:yVal>
          <c:smooth val="1"/>
          <c:extLst>
            <c:ext xmlns:c16="http://schemas.microsoft.com/office/drawing/2014/chart" uri="{C3380CC4-5D6E-409C-BE32-E72D297353CC}">
              <c16:uniqueId val="{0000001E-4D4C-4B1C-89A4-3D3AFACA9F2D}"/>
            </c:ext>
          </c:extLst>
        </c:ser>
        <c:ser>
          <c:idx val="31"/>
          <c:order val="31"/>
          <c:tx>
            <c:strRef>
              <c:f>marine01!$AJ$1</c:f>
              <c:strCache>
                <c:ptCount val="1"/>
                <c:pt idx="0">
                  <c:v>Dp(3.01003E-07) </c:v>
                </c:pt>
              </c:strCache>
            </c:strRef>
          </c:tx>
          <c:spPr>
            <a:ln w="12700">
              <a:solidFill>
                <a:srgbClr val="0000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marine01!$AJ$2:$AJ$252</c:f>
              <c:numCache>
                <c:formatCode>0.00E+00</c:formatCode>
                <c:ptCount val="251"/>
                <c:pt idx="0">
                  <c:v>6.4055160000000004E-7</c:v>
                </c:pt>
                <c:pt idx="1">
                  <c:v>7.3515090000000005E-7</c:v>
                </c:pt>
                <c:pt idx="2">
                  <c:v>7.4798580000000003E-7</c:v>
                </c:pt>
                <c:pt idx="3">
                  <c:v>7.6195460000000003E-7</c:v>
                </c:pt>
                <c:pt idx="4">
                  <c:v>7.7718960000000002E-7</c:v>
                </c:pt>
                <c:pt idx="5">
                  <c:v>7.9388100000000004E-7</c:v>
                </c:pt>
                <c:pt idx="6">
                  <c:v>8.1227379999999997E-7</c:v>
                </c:pt>
                <c:pt idx="7">
                  <c:v>8.3268130000000002E-7</c:v>
                </c:pt>
                <c:pt idx="8">
                  <c:v>8.5550760000000004E-7</c:v>
                </c:pt>
                <c:pt idx="9">
                  <c:v>8.8128290000000005E-7</c:v>
                </c:pt>
                <c:pt idx="10">
                  <c:v>9.107206E-7</c:v>
                </c:pt>
                <c:pt idx="11">
                  <c:v>9.4480230000000002E-7</c:v>
                </c:pt>
                <c:pt idx="12">
                  <c:v>9.8491440000000002E-7</c:v>
                </c:pt>
                <c:pt idx="13">
                  <c:v>1.0331140000000001E-6</c:v>
                </c:pt>
                <c:pt idx="14">
                  <c:v>1.0925360000000001E-6</c:v>
                </c:pt>
                <c:pt idx="15">
                  <c:v>1.1682140000000001E-6</c:v>
                </c:pt>
                <c:pt idx="16">
                  <c:v>1.268646E-6</c:v>
                </c:pt>
                <c:pt idx="17">
                  <c:v>1.4086829999999999E-6</c:v>
                </c:pt>
                <c:pt idx="18">
                  <c:v>1.6140520000000001E-6</c:v>
                </c:pt>
                <c:pt idx="19">
                  <c:v>1.9247660000000001E-6</c:v>
                </c:pt>
                <c:pt idx="20">
                  <c:v>2.3882860000000001E-6</c:v>
                </c:pt>
                <c:pt idx="21">
                  <c:v>3.0218349999999999E-6</c:v>
                </c:pt>
                <c:pt idx="22">
                  <c:v>3.7922220000000001E-6</c:v>
                </c:pt>
                <c:pt idx="23">
                  <c:v>4.6261950000000004E-6</c:v>
                </c:pt>
                <c:pt idx="24">
                  <c:v>5.4417379999999997E-6</c:v>
                </c:pt>
                <c:pt idx="25">
                  <c:v>6.1752699999999996E-6</c:v>
                </c:pt>
                <c:pt idx="26">
                  <c:v>6.7964489999999997E-6</c:v>
                </c:pt>
                <c:pt idx="27">
                  <c:v>7.3057750000000004E-6</c:v>
                </c:pt>
                <c:pt idx="28">
                  <c:v>7.7216409999999995E-6</c:v>
                </c:pt>
                <c:pt idx="29">
                  <c:v>8.0668269999999993E-6</c:v>
                </c:pt>
                <c:pt idx="30">
                  <c:v>8.3609789999999993E-6</c:v>
                </c:pt>
                <c:pt idx="31">
                  <c:v>8.6189919999999998E-6</c:v>
                </c:pt>
                <c:pt idx="32">
                  <c:v>8.8512450000000007E-6</c:v>
                </c:pt>
                <c:pt idx="33">
                  <c:v>9.0644810000000007E-6</c:v>
                </c:pt>
                <c:pt idx="34">
                  <c:v>9.2631059999999992E-6</c:v>
                </c:pt>
                <c:pt idx="35">
                  <c:v>9.4500529999999993E-6</c:v>
                </c:pt>
                <c:pt idx="36">
                  <c:v>9.6273140000000001E-6</c:v>
                </c:pt>
                <c:pt idx="37">
                  <c:v>9.7963029999999996E-6</c:v>
                </c:pt>
                <c:pt idx="38">
                  <c:v>9.9580860000000005E-6</c:v>
                </c:pt>
                <c:pt idx="39">
                  <c:v>1.011347E-5</c:v>
                </c:pt>
                <c:pt idx="40">
                  <c:v>1.0263110000000001E-5</c:v>
                </c:pt>
                <c:pt idx="41">
                  <c:v>1.040753E-5</c:v>
                </c:pt>
                <c:pt idx="42">
                  <c:v>1.0547240000000001E-5</c:v>
                </c:pt>
                <c:pt idx="43">
                  <c:v>1.06826E-5</c:v>
                </c:pt>
                <c:pt idx="44">
                  <c:v>1.0813960000000001E-5</c:v>
                </c:pt>
                <c:pt idx="45">
                  <c:v>1.094162E-5</c:v>
                </c:pt>
                <c:pt idx="46">
                  <c:v>1.106583E-5</c:v>
                </c:pt>
                <c:pt idx="47">
                  <c:v>1.118683E-5</c:v>
                </c:pt>
                <c:pt idx="48">
                  <c:v>1.1304800000000001E-5</c:v>
                </c:pt>
                <c:pt idx="49">
                  <c:v>1.141994E-5</c:v>
                </c:pt>
                <c:pt idx="50">
                  <c:v>1.1532439999999999E-5</c:v>
                </c:pt>
                <c:pt idx="51">
                  <c:v>1.1642429999999999E-5</c:v>
                </c:pt>
                <c:pt idx="52">
                  <c:v>1.17501E-5</c:v>
                </c:pt>
                <c:pt idx="53">
                  <c:v>1.1855509999999999E-5</c:v>
                </c:pt>
                <c:pt idx="54">
                  <c:v>1.195883E-5</c:v>
                </c:pt>
                <c:pt idx="55">
                  <c:v>1.206012E-5</c:v>
                </c:pt>
                <c:pt idx="56">
                  <c:v>1.215951E-5</c:v>
                </c:pt>
                <c:pt idx="57">
                  <c:v>1.2257089999999999E-5</c:v>
                </c:pt>
                <c:pt idx="58">
                  <c:v>1.235288E-5</c:v>
                </c:pt>
                <c:pt idx="59">
                  <c:v>1.2447019999999999E-5</c:v>
                </c:pt>
                <c:pt idx="60">
                  <c:v>1.253959E-5</c:v>
                </c:pt>
                <c:pt idx="61">
                  <c:v>1.263062E-5</c:v>
                </c:pt>
                <c:pt idx="62">
                  <c:v>1.272019E-5</c:v>
                </c:pt>
                <c:pt idx="63">
                  <c:v>1.280834E-5</c:v>
                </c:pt>
                <c:pt idx="64">
                  <c:v>1.289516E-5</c:v>
                </c:pt>
                <c:pt idx="65">
                  <c:v>1.298066E-5</c:v>
                </c:pt>
                <c:pt idx="66">
                  <c:v>1.306491E-5</c:v>
                </c:pt>
                <c:pt idx="67">
                  <c:v>1.314795E-5</c:v>
                </c:pt>
                <c:pt idx="68">
                  <c:v>1.3229810000000001E-5</c:v>
                </c:pt>
                <c:pt idx="69">
                  <c:v>1.331058E-5</c:v>
                </c:pt>
                <c:pt idx="70">
                  <c:v>1.339026E-5</c:v>
                </c:pt>
                <c:pt idx="71">
                  <c:v>1.3468900000000001E-5</c:v>
                </c:pt>
                <c:pt idx="72">
                  <c:v>1.3546510000000001E-5</c:v>
                </c:pt>
                <c:pt idx="73">
                  <c:v>1.3623139999999999E-5</c:v>
                </c:pt>
                <c:pt idx="74">
                  <c:v>1.3698810000000001E-5</c:v>
                </c:pt>
                <c:pt idx="75">
                  <c:v>1.377356E-5</c:v>
                </c:pt>
                <c:pt idx="76">
                  <c:v>1.384742E-5</c:v>
                </c:pt>
                <c:pt idx="77">
                  <c:v>1.3920419999999999E-5</c:v>
                </c:pt>
                <c:pt idx="78">
                  <c:v>1.399257E-5</c:v>
                </c:pt>
                <c:pt idx="79">
                  <c:v>1.406391E-5</c:v>
                </c:pt>
                <c:pt idx="80">
                  <c:v>1.4134460000000001E-5</c:v>
                </c:pt>
                <c:pt idx="81">
                  <c:v>1.420422E-5</c:v>
                </c:pt>
                <c:pt idx="82">
                  <c:v>1.427326E-5</c:v>
                </c:pt>
                <c:pt idx="83">
                  <c:v>1.4341560000000001E-5</c:v>
                </c:pt>
                <c:pt idx="84">
                  <c:v>1.440914E-5</c:v>
                </c:pt>
                <c:pt idx="85">
                  <c:v>1.447603E-5</c:v>
                </c:pt>
                <c:pt idx="86">
                  <c:v>1.454225E-5</c:v>
                </c:pt>
                <c:pt idx="87">
                  <c:v>1.460778E-5</c:v>
                </c:pt>
                <c:pt idx="88">
                  <c:v>1.467269E-5</c:v>
                </c:pt>
                <c:pt idx="89">
                  <c:v>1.4736969999999999E-5</c:v>
                </c:pt>
                <c:pt idx="90">
                  <c:v>1.480064E-5</c:v>
                </c:pt>
                <c:pt idx="91">
                  <c:v>1.48637E-5</c:v>
                </c:pt>
                <c:pt idx="92">
                  <c:v>1.492618E-5</c:v>
                </c:pt>
                <c:pt idx="93">
                  <c:v>1.498808E-5</c:v>
                </c:pt>
                <c:pt idx="94">
                  <c:v>1.5049430000000001E-5</c:v>
                </c:pt>
                <c:pt idx="95">
                  <c:v>1.5110219999999999E-5</c:v>
                </c:pt>
                <c:pt idx="96">
                  <c:v>1.517048E-5</c:v>
                </c:pt>
                <c:pt idx="97">
                  <c:v>1.5230230000000001E-5</c:v>
                </c:pt>
                <c:pt idx="98">
                  <c:v>1.528945E-5</c:v>
                </c:pt>
                <c:pt idx="99">
                  <c:v>1.5348189999999999E-5</c:v>
                </c:pt>
                <c:pt idx="100">
                  <c:v>1.5406409999999999E-5</c:v>
                </c:pt>
                <c:pt idx="101">
                  <c:v>1.5464170000000001E-5</c:v>
                </c:pt>
                <c:pt idx="102">
                  <c:v>1.552145E-5</c:v>
                </c:pt>
                <c:pt idx="103">
                  <c:v>1.5578289999999999E-5</c:v>
                </c:pt>
                <c:pt idx="104">
                  <c:v>1.5634669999999999E-5</c:v>
                </c:pt>
                <c:pt idx="105">
                  <c:v>1.5690599999999998E-5</c:v>
                </c:pt>
                <c:pt idx="106">
                  <c:v>1.5746090000000001E-5</c:v>
                </c:pt>
                <c:pt idx="107">
                  <c:v>1.5801169999999998E-5</c:v>
                </c:pt>
                <c:pt idx="108">
                  <c:v>1.5855850000000002E-5</c:v>
                </c:pt>
                <c:pt idx="109">
                  <c:v>1.591007E-5</c:v>
                </c:pt>
                <c:pt idx="110">
                  <c:v>1.5963890000000001E-5</c:v>
                </c:pt>
                <c:pt idx="111">
                  <c:v>1.6017339999999999E-5</c:v>
                </c:pt>
                <c:pt idx="112">
                  <c:v>1.607039E-5</c:v>
                </c:pt>
                <c:pt idx="113">
                  <c:v>1.6123059999999999E-5</c:v>
                </c:pt>
                <c:pt idx="114">
                  <c:v>1.6175360000000002E-5</c:v>
                </c:pt>
                <c:pt idx="115">
                  <c:v>1.6227280000000002E-5</c:v>
                </c:pt>
                <c:pt idx="116">
                  <c:v>1.6278829999999999E-5</c:v>
                </c:pt>
                <c:pt idx="117">
                  <c:v>1.6330050000000001E-5</c:v>
                </c:pt>
                <c:pt idx="118">
                  <c:v>1.6380909999999998E-5</c:v>
                </c:pt>
                <c:pt idx="119">
                  <c:v>1.6431429999999999E-5</c:v>
                </c:pt>
                <c:pt idx="120">
                  <c:v>1.648162E-5</c:v>
                </c:pt>
                <c:pt idx="121">
                  <c:v>1.6531480000000001E-5</c:v>
                </c:pt>
                <c:pt idx="122">
                  <c:v>1.6580989999999999E-5</c:v>
                </c:pt>
                <c:pt idx="123">
                  <c:v>1.6630199999999999E-5</c:v>
                </c:pt>
                <c:pt idx="124">
                  <c:v>1.6679060000000002E-5</c:v>
                </c:pt>
                <c:pt idx="125">
                  <c:v>1.6727649999999999E-5</c:v>
                </c:pt>
                <c:pt idx="126">
                  <c:v>1.677591E-5</c:v>
                </c:pt>
                <c:pt idx="127">
                  <c:v>1.6823889999999999E-5</c:v>
                </c:pt>
                <c:pt idx="128">
                  <c:v>1.687156E-5</c:v>
                </c:pt>
                <c:pt idx="129">
                  <c:v>1.6918940000000001E-5</c:v>
                </c:pt>
                <c:pt idx="130">
                  <c:v>1.6966E-5</c:v>
                </c:pt>
                <c:pt idx="131">
                  <c:v>1.7012800000000001E-5</c:v>
                </c:pt>
                <c:pt idx="132">
                  <c:v>1.7059319999999999E-5</c:v>
                </c:pt>
                <c:pt idx="133">
                  <c:v>1.7105550000000001E-5</c:v>
                </c:pt>
                <c:pt idx="134">
                  <c:v>1.71515E-5</c:v>
                </c:pt>
                <c:pt idx="135">
                  <c:v>1.7197199999999999E-5</c:v>
                </c:pt>
                <c:pt idx="136">
                  <c:v>1.7242639999999999E-5</c:v>
                </c:pt>
                <c:pt idx="137">
                  <c:v>1.7287850000000001E-5</c:v>
                </c:pt>
                <c:pt idx="138">
                  <c:v>1.7332759999999998E-5</c:v>
                </c:pt>
                <c:pt idx="139">
                  <c:v>1.737744E-5</c:v>
                </c:pt>
                <c:pt idx="140">
                  <c:v>1.7421860000000001E-5</c:v>
                </c:pt>
                <c:pt idx="141">
                  <c:v>1.7466040000000001E-5</c:v>
                </c:pt>
                <c:pt idx="142">
                  <c:v>1.7509960000000001E-5</c:v>
                </c:pt>
                <c:pt idx="143">
                  <c:v>1.7553669999999999E-5</c:v>
                </c:pt>
                <c:pt idx="144">
                  <c:v>1.7597119999999999E-5</c:v>
                </c:pt>
                <c:pt idx="145">
                  <c:v>1.7640350000000001E-5</c:v>
                </c:pt>
                <c:pt idx="146">
                  <c:v>1.768334E-5</c:v>
                </c:pt>
                <c:pt idx="147">
                  <c:v>1.772611E-5</c:v>
                </c:pt>
                <c:pt idx="148">
                  <c:v>1.7768640000000001E-5</c:v>
                </c:pt>
                <c:pt idx="149">
                  <c:v>1.7810970000000001E-5</c:v>
                </c:pt>
                <c:pt idx="150">
                  <c:v>1.7853070000000002E-5</c:v>
                </c:pt>
                <c:pt idx="151">
                  <c:v>1.7894969999999999E-5</c:v>
                </c:pt>
                <c:pt idx="152">
                  <c:v>1.793665E-5</c:v>
                </c:pt>
                <c:pt idx="153">
                  <c:v>1.7978110000000001E-5</c:v>
                </c:pt>
                <c:pt idx="154">
                  <c:v>1.801936E-5</c:v>
                </c:pt>
                <c:pt idx="155">
                  <c:v>1.8060400000000001E-5</c:v>
                </c:pt>
                <c:pt idx="156">
                  <c:v>1.810126E-5</c:v>
                </c:pt>
                <c:pt idx="157">
                  <c:v>1.8141910000000001E-5</c:v>
                </c:pt>
                <c:pt idx="158">
                  <c:v>1.8182360000000001E-5</c:v>
                </c:pt>
                <c:pt idx="159">
                  <c:v>1.8222610000000001E-5</c:v>
                </c:pt>
                <c:pt idx="160">
                  <c:v>1.8262679999999999E-5</c:v>
                </c:pt>
                <c:pt idx="161">
                  <c:v>1.830255E-5</c:v>
                </c:pt>
                <c:pt idx="162">
                  <c:v>1.8342230000000001E-5</c:v>
                </c:pt>
                <c:pt idx="163">
                  <c:v>1.8381729999999999E-5</c:v>
                </c:pt>
                <c:pt idx="164">
                  <c:v>1.8421040000000001E-5</c:v>
                </c:pt>
                <c:pt idx="165">
                  <c:v>1.846016E-5</c:v>
                </c:pt>
                <c:pt idx="166">
                  <c:v>1.84991E-5</c:v>
                </c:pt>
                <c:pt idx="167">
                  <c:v>1.8537850000000001E-5</c:v>
                </c:pt>
                <c:pt idx="168">
                  <c:v>1.8576450000000001E-5</c:v>
                </c:pt>
                <c:pt idx="169">
                  <c:v>1.8614860000000001E-5</c:v>
                </c:pt>
                <c:pt idx="170">
                  <c:v>1.865311E-5</c:v>
                </c:pt>
                <c:pt idx="171">
                  <c:v>1.8691190000000001E-5</c:v>
                </c:pt>
                <c:pt idx="172">
                  <c:v>1.8729079999999999E-5</c:v>
                </c:pt>
                <c:pt idx="173">
                  <c:v>1.8766819999999999E-5</c:v>
                </c:pt>
                <c:pt idx="174">
                  <c:v>1.8804380000000001E-5</c:v>
                </c:pt>
                <c:pt idx="175">
                  <c:v>1.8841789999999999E-5</c:v>
                </c:pt>
                <c:pt idx="176">
                  <c:v>1.8879029999999999E-5</c:v>
                </c:pt>
                <c:pt idx="177">
                  <c:v>1.8916120000000001E-5</c:v>
                </c:pt>
                <c:pt idx="178">
                  <c:v>1.8953039999999999E-5</c:v>
                </c:pt>
                <c:pt idx="179">
                  <c:v>1.898981E-5</c:v>
                </c:pt>
                <c:pt idx="180">
                  <c:v>1.902643E-5</c:v>
                </c:pt>
                <c:pt idx="181">
                  <c:v>1.9062879999999999E-5</c:v>
                </c:pt>
                <c:pt idx="182">
                  <c:v>1.9099199999999998E-5</c:v>
                </c:pt>
                <c:pt idx="183">
                  <c:v>1.913535E-5</c:v>
                </c:pt>
                <c:pt idx="184">
                  <c:v>1.9171360000000001E-5</c:v>
                </c:pt>
                <c:pt idx="185">
                  <c:v>1.9207219999999999E-5</c:v>
                </c:pt>
                <c:pt idx="186">
                  <c:v>1.924293E-5</c:v>
                </c:pt>
                <c:pt idx="187">
                  <c:v>1.9278499999999998E-5</c:v>
                </c:pt>
                <c:pt idx="188">
                  <c:v>1.931393E-5</c:v>
                </c:pt>
                <c:pt idx="189">
                  <c:v>1.9349209999999998E-5</c:v>
                </c:pt>
                <c:pt idx="190">
                  <c:v>1.938435E-5</c:v>
                </c:pt>
                <c:pt idx="191">
                  <c:v>1.9419349999999999E-5</c:v>
                </c:pt>
                <c:pt idx="192">
                  <c:v>1.9454219999999999E-5</c:v>
                </c:pt>
                <c:pt idx="193">
                  <c:v>1.9488949999999999E-5</c:v>
                </c:pt>
                <c:pt idx="194">
                  <c:v>1.952354E-5</c:v>
                </c:pt>
                <c:pt idx="195">
                  <c:v>1.9558000000000001E-5</c:v>
                </c:pt>
                <c:pt idx="196">
                  <c:v>1.959232E-5</c:v>
                </c:pt>
                <c:pt idx="197">
                  <c:v>1.962651E-5</c:v>
                </c:pt>
                <c:pt idx="198">
                  <c:v>1.9660580000000001E-5</c:v>
                </c:pt>
                <c:pt idx="199">
                  <c:v>1.9694520000000001E-5</c:v>
                </c:pt>
                <c:pt idx="200">
                  <c:v>1.9728340000000002E-5</c:v>
                </c:pt>
                <c:pt idx="201">
                  <c:v>1.976202E-5</c:v>
                </c:pt>
                <c:pt idx="202">
                  <c:v>1.9795569999999999E-5</c:v>
                </c:pt>
                <c:pt idx="203">
                  <c:v>1.9828999999999999E-5</c:v>
                </c:pt>
                <c:pt idx="204">
                  <c:v>1.9862300000000001E-5</c:v>
                </c:pt>
                <c:pt idx="205">
                  <c:v>1.9895489999999999E-5</c:v>
                </c:pt>
                <c:pt idx="206">
                  <c:v>1.9928560000000002E-5</c:v>
                </c:pt>
                <c:pt idx="207">
                  <c:v>1.9961499999999999E-5</c:v>
                </c:pt>
                <c:pt idx="208">
                  <c:v>1.9994320000000001E-5</c:v>
                </c:pt>
                <c:pt idx="209">
                  <c:v>2.0027029999999999E-5</c:v>
                </c:pt>
                <c:pt idx="210">
                  <c:v>2.0059610000000001E-5</c:v>
                </c:pt>
                <c:pt idx="211">
                  <c:v>2.0092079999999999E-5</c:v>
                </c:pt>
                <c:pt idx="212">
                  <c:v>2.012445E-5</c:v>
                </c:pt>
                <c:pt idx="213">
                  <c:v>2.0156689999999999E-5</c:v>
                </c:pt>
                <c:pt idx="214">
                  <c:v>2.018882E-5</c:v>
                </c:pt>
                <c:pt idx="215">
                  <c:v>2.0220840000000001E-5</c:v>
                </c:pt>
                <c:pt idx="216">
                  <c:v>2.025275E-5</c:v>
                </c:pt>
                <c:pt idx="217">
                  <c:v>2.0284540000000001E-5</c:v>
                </c:pt>
                <c:pt idx="218">
                  <c:v>2.0316229999999999E-5</c:v>
                </c:pt>
                <c:pt idx="219">
                  <c:v>2.0347809999999999E-5</c:v>
                </c:pt>
                <c:pt idx="220">
                  <c:v>2.0379289999999999E-5</c:v>
                </c:pt>
                <c:pt idx="221">
                  <c:v>2.0410660000000002E-5</c:v>
                </c:pt>
                <c:pt idx="222">
                  <c:v>2.044192E-5</c:v>
                </c:pt>
                <c:pt idx="223">
                  <c:v>2.047307E-5</c:v>
                </c:pt>
                <c:pt idx="224">
                  <c:v>2.0504130000000001E-5</c:v>
                </c:pt>
                <c:pt idx="225">
                  <c:v>2.0535080000000001E-5</c:v>
                </c:pt>
                <c:pt idx="226">
                  <c:v>2.056592E-5</c:v>
                </c:pt>
                <c:pt idx="227">
                  <c:v>2.0596659999999999E-5</c:v>
                </c:pt>
                <c:pt idx="228">
                  <c:v>2.0627309999999999E-5</c:v>
                </c:pt>
                <c:pt idx="229">
                  <c:v>2.065784E-5</c:v>
                </c:pt>
                <c:pt idx="230">
                  <c:v>2.0688279999999998E-5</c:v>
                </c:pt>
                <c:pt idx="231">
                  <c:v>2.0718630000000001E-5</c:v>
                </c:pt>
                <c:pt idx="232">
                  <c:v>2.0748869999999998E-5</c:v>
                </c:pt>
                <c:pt idx="233">
                  <c:v>2.0779009999999999E-5</c:v>
                </c:pt>
                <c:pt idx="234">
                  <c:v>2.0809070000000002E-5</c:v>
                </c:pt>
                <c:pt idx="235">
                  <c:v>2.083903E-5</c:v>
                </c:pt>
                <c:pt idx="236">
                  <c:v>2.0868889999999999E-5</c:v>
                </c:pt>
                <c:pt idx="237">
                  <c:v>2.0898660000000001E-5</c:v>
                </c:pt>
                <c:pt idx="238">
                  <c:v>2.092834E-5</c:v>
                </c:pt>
                <c:pt idx="239">
                  <c:v>2.0957919999999999E-5</c:v>
                </c:pt>
                <c:pt idx="240">
                  <c:v>2.0987409999999999E-5</c:v>
                </c:pt>
                <c:pt idx="241">
                  <c:v>2.101682E-5</c:v>
                </c:pt>
                <c:pt idx="242">
                  <c:v>2.104613E-5</c:v>
                </c:pt>
                <c:pt idx="243">
                  <c:v>2.1075350000000001E-5</c:v>
                </c:pt>
                <c:pt idx="244">
                  <c:v>2.1104469999999999E-5</c:v>
                </c:pt>
                <c:pt idx="245">
                  <c:v>2.1133520000000002E-5</c:v>
                </c:pt>
                <c:pt idx="246">
                  <c:v>2.116246E-5</c:v>
                </c:pt>
                <c:pt idx="247">
                  <c:v>2.119132E-5</c:v>
                </c:pt>
                <c:pt idx="248">
                  <c:v>2.12201E-5</c:v>
                </c:pt>
                <c:pt idx="249">
                  <c:v>2.1248790000000002E-5</c:v>
                </c:pt>
                <c:pt idx="250">
                  <c:v>2.127739E-5</c:v>
                </c:pt>
              </c:numCache>
            </c:numRef>
          </c:yVal>
          <c:smooth val="1"/>
          <c:extLst>
            <c:ext xmlns:c16="http://schemas.microsoft.com/office/drawing/2014/chart" uri="{C3380CC4-5D6E-409C-BE32-E72D297353CC}">
              <c16:uniqueId val="{0000001F-4D4C-4B1C-89A4-3D3AFACA9F2D}"/>
            </c:ext>
          </c:extLst>
        </c:ser>
        <c:ser>
          <c:idx val="32"/>
          <c:order val="32"/>
          <c:tx>
            <c:strRef>
              <c:f>marine01!$AK$1</c:f>
              <c:strCache>
                <c:ptCount val="1"/>
                <c:pt idx="0">
                  <c:v>Dp(3.30171E-07) </c:v>
                </c:pt>
              </c:strCache>
            </c:strRef>
          </c:tx>
          <c:spPr>
            <a:ln w="12700">
              <a:solidFill>
                <a:srgbClr val="FFFF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marine01!$AK$2:$AK$252</c:f>
              <c:numCache>
                <c:formatCode>0.00E+00</c:formatCode>
                <c:ptCount val="251"/>
                <c:pt idx="0">
                  <c:v>7.0588150000000001E-7</c:v>
                </c:pt>
                <c:pt idx="1">
                  <c:v>8.0822239999999999E-7</c:v>
                </c:pt>
                <c:pt idx="2">
                  <c:v>8.2242399999999998E-7</c:v>
                </c:pt>
                <c:pt idx="3">
                  <c:v>8.3788569999999996E-7</c:v>
                </c:pt>
                <c:pt idx="4">
                  <c:v>8.5475499999999998E-7</c:v>
                </c:pt>
                <c:pt idx="5">
                  <c:v>8.7324430000000004E-7</c:v>
                </c:pt>
                <c:pt idx="6">
                  <c:v>8.9362700000000001E-7</c:v>
                </c:pt>
                <c:pt idx="7">
                  <c:v>9.1625280000000001E-7</c:v>
                </c:pt>
                <c:pt idx="8">
                  <c:v>9.4157269999999998E-7</c:v>
                </c:pt>
                <c:pt idx="9">
                  <c:v>9.7017880000000001E-7</c:v>
                </c:pt>
                <c:pt idx="10">
                  <c:v>1.0028669999999999E-6</c:v>
                </c:pt>
                <c:pt idx="11">
                  <c:v>1.0407320000000001E-6</c:v>
                </c:pt>
                <c:pt idx="12">
                  <c:v>1.085316E-6</c:v>
                </c:pt>
                <c:pt idx="13">
                  <c:v>1.1389020000000001E-6</c:v>
                </c:pt>
                <c:pt idx="14">
                  <c:v>1.2049479999999999E-6</c:v>
                </c:pt>
                <c:pt idx="15">
                  <c:v>1.288952E-6</c:v>
                </c:pt>
                <c:pt idx="16">
                  <c:v>1.4000369999999999E-6</c:v>
                </c:pt>
                <c:pt idx="17">
                  <c:v>1.5537020000000001E-6</c:v>
                </c:pt>
                <c:pt idx="18">
                  <c:v>1.7756049999999999E-6</c:v>
                </c:pt>
                <c:pt idx="19">
                  <c:v>2.103269E-6</c:v>
                </c:pt>
                <c:pt idx="20">
                  <c:v>2.5785069999999999E-6</c:v>
                </c:pt>
                <c:pt idx="21">
                  <c:v>3.2138160000000001E-6</c:v>
                </c:pt>
                <c:pt idx="22">
                  <c:v>3.9773570000000001E-6</c:v>
                </c:pt>
                <c:pt idx="23">
                  <c:v>4.8006500000000004E-6</c:v>
                </c:pt>
                <c:pt idx="24">
                  <c:v>5.6055069999999999E-6</c:v>
                </c:pt>
                <c:pt idx="25">
                  <c:v>6.3301179999999998E-6</c:v>
                </c:pt>
                <c:pt idx="26">
                  <c:v>6.9444839999999997E-6</c:v>
                </c:pt>
                <c:pt idx="27">
                  <c:v>7.4488050000000001E-6</c:v>
                </c:pt>
                <c:pt idx="28">
                  <c:v>7.8609979999999993E-6</c:v>
                </c:pt>
                <c:pt idx="29">
                  <c:v>8.2034250000000002E-6</c:v>
                </c:pt>
                <c:pt idx="30">
                  <c:v>8.4954270000000005E-6</c:v>
                </c:pt>
                <c:pt idx="31">
                  <c:v>8.7516930000000004E-6</c:v>
                </c:pt>
                <c:pt idx="32">
                  <c:v>8.9824700000000004E-6</c:v>
                </c:pt>
                <c:pt idx="33">
                  <c:v>9.1944189999999999E-6</c:v>
                </c:pt>
                <c:pt idx="34">
                  <c:v>9.3918950000000003E-6</c:v>
                </c:pt>
                <c:pt idx="35">
                  <c:v>9.5777990000000006E-6</c:v>
                </c:pt>
                <c:pt idx="36">
                  <c:v>9.7541009999999997E-6</c:v>
                </c:pt>
                <c:pt idx="37">
                  <c:v>9.9221999999999996E-6</c:v>
                </c:pt>
                <c:pt idx="38">
                  <c:v>1.008315E-5</c:v>
                </c:pt>
                <c:pt idx="39">
                  <c:v>1.0237759999999999E-5</c:v>
                </c:pt>
                <c:pt idx="40">
                  <c:v>1.0386660000000001E-5</c:v>
                </c:pt>
                <c:pt idx="41">
                  <c:v>1.053038E-5</c:v>
                </c:pt>
                <c:pt idx="42">
                  <c:v>1.066943E-5</c:v>
                </c:pt>
                <c:pt idx="43">
                  <c:v>1.080416E-5</c:v>
                </c:pt>
                <c:pt idx="44">
                  <c:v>1.0934920000000001E-5</c:v>
                </c:pt>
                <c:pt idx="45">
                  <c:v>1.1062E-5</c:v>
                </c:pt>
                <c:pt idx="46">
                  <c:v>1.1185659999999999E-5</c:v>
                </c:pt>
                <c:pt idx="47">
                  <c:v>1.130613E-5</c:v>
                </c:pt>
                <c:pt idx="48">
                  <c:v>1.1423589999999999E-5</c:v>
                </c:pt>
                <c:pt idx="49">
                  <c:v>1.153824E-5</c:v>
                </c:pt>
                <c:pt idx="50">
                  <c:v>1.165026E-5</c:v>
                </c:pt>
                <c:pt idx="51">
                  <c:v>1.17598E-5</c:v>
                </c:pt>
                <c:pt idx="52">
                  <c:v>1.186703E-5</c:v>
                </c:pt>
                <c:pt idx="53">
                  <c:v>1.1972010000000001E-5</c:v>
                </c:pt>
                <c:pt idx="54">
                  <c:v>1.2074909999999999E-5</c:v>
                </c:pt>
                <c:pt idx="55">
                  <c:v>1.21758E-5</c:v>
                </c:pt>
                <c:pt idx="56">
                  <c:v>1.22748E-5</c:v>
                </c:pt>
                <c:pt idx="57">
                  <c:v>1.2371999999999999E-5</c:v>
                </c:pt>
                <c:pt idx="58">
                  <c:v>1.246742E-5</c:v>
                </c:pt>
                <c:pt idx="59">
                  <c:v>1.256119E-5</c:v>
                </c:pt>
                <c:pt idx="60">
                  <c:v>1.265342E-5</c:v>
                </c:pt>
                <c:pt idx="61">
                  <c:v>1.2744100000000001E-5</c:v>
                </c:pt>
                <c:pt idx="62">
                  <c:v>1.2833340000000001E-5</c:v>
                </c:pt>
                <c:pt idx="63">
                  <c:v>1.292117E-5</c:v>
                </c:pt>
                <c:pt idx="64">
                  <c:v>1.300766E-5</c:v>
                </c:pt>
                <c:pt idx="65">
                  <c:v>1.309286E-5</c:v>
                </c:pt>
                <c:pt idx="66">
                  <c:v>1.317681E-5</c:v>
                </c:pt>
                <c:pt idx="67">
                  <c:v>1.325954E-5</c:v>
                </c:pt>
                <c:pt idx="68">
                  <c:v>1.334112E-5</c:v>
                </c:pt>
                <c:pt idx="69">
                  <c:v>1.34216E-5</c:v>
                </c:pt>
                <c:pt idx="70">
                  <c:v>1.3501E-5</c:v>
                </c:pt>
                <c:pt idx="71">
                  <c:v>1.357936E-5</c:v>
                </c:pt>
                <c:pt idx="72">
                  <c:v>1.365671E-5</c:v>
                </c:pt>
                <c:pt idx="73">
                  <c:v>1.3733079999999999E-5</c:v>
                </c:pt>
                <c:pt idx="74">
                  <c:v>1.3808489999999999E-5</c:v>
                </c:pt>
                <c:pt idx="75">
                  <c:v>1.3882979999999999E-5</c:v>
                </c:pt>
                <c:pt idx="76">
                  <c:v>1.395659E-5</c:v>
                </c:pt>
                <c:pt idx="77">
                  <c:v>1.402935E-5</c:v>
                </c:pt>
                <c:pt idx="78">
                  <c:v>1.4101260000000001E-5</c:v>
                </c:pt>
                <c:pt idx="79">
                  <c:v>1.4172360000000001E-5</c:v>
                </c:pt>
                <c:pt idx="80">
                  <c:v>1.424268E-5</c:v>
                </c:pt>
                <c:pt idx="81">
                  <c:v>1.431222E-5</c:v>
                </c:pt>
                <c:pt idx="82">
                  <c:v>1.438103E-5</c:v>
                </c:pt>
                <c:pt idx="83">
                  <c:v>1.4449109999999999E-5</c:v>
                </c:pt>
                <c:pt idx="84">
                  <c:v>1.4516479999999999E-5</c:v>
                </c:pt>
                <c:pt idx="85">
                  <c:v>1.4583149999999999E-5</c:v>
                </c:pt>
                <c:pt idx="86">
                  <c:v>1.4649159999999999E-5</c:v>
                </c:pt>
                <c:pt idx="87">
                  <c:v>1.471449E-5</c:v>
                </c:pt>
                <c:pt idx="88">
                  <c:v>1.477919E-5</c:v>
                </c:pt>
                <c:pt idx="89">
                  <c:v>1.484327E-5</c:v>
                </c:pt>
                <c:pt idx="90">
                  <c:v>1.490674E-5</c:v>
                </c:pt>
                <c:pt idx="91">
                  <c:v>1.496961E-5</c:v>
                </c:pt>
                <c:pt idx="92">
                  <c:v>1.5031899999999999E-5</c:v>
                </c:pt>
                <c:pt idx="93">
                  <c:v>1.509361E-5</c:v>
                </c:pt>
                <c:pt idx="94">
                  <c:v>1.5154770000000001E-5</c:v>
                </c:pt>
                <c:pt idx="95">
                  <c:v>1.521537E-5</c:v>
                </c:pt>
                <c:pt idx="96">
                  <c:v>1.527545E-5</c:v>
                </c:pt>
                <c:pt idx="97">
                  <c:v>1.5335019999999999E-5</c:v>
                </c:pt>
                <c:pt idx="98">
                  <c:v>1.539407E-5</c:v>
                </c:pt>
                <c:pt idx="99">
                  <c:v>1.545263E-5</c:v>
                </c:pt>
                <c:pt idx="100">
                  <c:v>1.5510669999999998E-5</c:v>
                </c:pt>
                <c:pt idx="101">
                  <c:v>1.5568269999999999E-5</c:v>
                </c:pt>
                <c:pt idx="102">
                  <c:v>1.562538E-5</c:v>
                </c:pt>
                <c:pt idx="103">
                  <c:v>1.568205E-5</c:v>
                </c:pt>
                <c:pt idx="104">
                  <c:v>1.5738269999999999E-5</c:v>
                </c:pt>
                <c:pt idx="105">
                  <c:v>1.5794040000000001E-5</c:v>
                </c:pt>
                <c:pt idx="106">
                  <c:v>1.5849369999999999E-5</c:v>
                </c:pt>
                <c:pt idx="107">
                  <c:v>1.5904289999999999E-5</c:v>
                </c:pt>
                <c:pt idx="108">
                  <c:v>1.5958810000000001E-5</c:v>
                </c:pt>
                <c:pt idx="109">
                  <c:v>1.6012879999999999E-5</c:v>
                </c:pt>
                <c:pt idx="110">
                  <c:v>1.606655E-5</c:v>
                </c:pt>
                <c:pt idx="111">
                  <c:v>1.611984E-5</c:v>
                </c:pt>
                <c:pt idx="112">
                  <c:v>1.6172740000000001E-5</c:v>
                </c:pt>
                <c:pt idx="113">
                  <c:v>1.622527E-5</c:v>
                </c:pt>
                <c:pt idx="114">
                  <c:v>1.6277419999999999E-5</c:v>
                </c:pt>
                <c:pt idx="115">
                  <c:v>1.6329189999999999E-5</c:v>
                </c:pt>
                <c:pt idx="116">
                  <c:v>1.63806E-5</c:v>
                </c:pt>
                <c:pt idx="117">
                  <c:v>1.6431669999999998E-5</c:v>
                </c:pt>
                <c:pt idx="118">
                  <c:v>1.64824E-5</c:v>
                </c:pt>
                <c:pt idx="119">
                  <c:v>1.6532780000000001E-5</c:v>
                </c:pt>
                <c:pt idx="120">
                  <c:v>1.6582839999999999E-5</c:v>
                </c:pt>
                <c:pt idx="121">
                  <c:v>1.6632560000000001E-5</c:v>
                </c:pt>
                <c:pt idx="122">
                  <c:v>1.6681929999999999E-5</c:v>
                </c:pt>
                <c:pt idx="123">
                  <c:v>1.673101E-5</c:v>
                </c:pt>
                <c:pt idx="124">
                  <c:v>1.6779740000000001E-5</c:v>
                </c:pt>
                <c:pt idx="125">
                  <c:v>1.6828199999999999E-5</c:v>
                </c:pt>
                <c:pt idx="126">
                  <c:v>1.6876329999999998E-5</c:v>
                </c:pt>
                <c:pt idx="127">
                  <c:v>1.6924180000000002E-5</c:v>
                </c:pt>
                <c:pt idx="128">
                  <c:v>1.697172E-5</c:v>
                </c:pt>
                <c:pt idx="129">
                  <c:v>1.7018979999999999E-5</c:v>
                </c:pt>
                <c:pt idx="130">
                  <c:v>1.7065909999999999E-5</c:v>
                </c:pt>
                <c:pt idx="131">
                  <c:v>1.7112589999999999E-5</c:v>
                </c:pt>
                <c:pt idx="132">
                  <c:v>1.7158980000000002E-5</c:v>
                </c:pt>
                <c:pt idx="133">
                  <c:v>1.7205099999999999E-5</c:v>
                </c:pt>
                <c:pt idx="134">
                  <c:v>1.725093E-5</c:v>
                </c:pt>
                <c:pt idx="135">
                  <c:v>1.729651E-5</c:v>
                </c:pt>
                <c:pt idx="136">
                  <c:v>1.7341829999999999E-5</c:v>
                </c:pt>
                <c:pt idx="137">
                  <c:v>1.7386919999999999E-5</c:v>
                </c:pt>
                <c:pt idx="138">
                  <c:v>1.7431719999999999E-5</c:v>
                </c:pt>
                <c:pt idx="139">
                  <c:v>1.7476279999999999E-5</c:v>
                </c:pt>
                <c:pt idx="140">
                  <c:v>1.7520589999999999E-5</c:v>
                </c:pt>
                <c:pt idx="141">
                  <c:v>1.7564659999999999E-5</c:v>
                </c:pt>
                <c:pt idx="142">
                  <c:v>1.760846E-5</c:v>
                </c:pt>
                <c:pt idx="143">
                  <c:v>1.7652060000000001E-5</c:v>
                </c:pt>
                <c:pt idx="144">
                  <c:v>1.7695410000000001E-5</c:v>
                </c:pt>
                <c:pt idx="145">
                  <c:v>1.7738520000000001E-5</c:v>
                </c:pt>
                <c:pt idx="146">
                  <c:v>1.778141E-5</c:v>
                </c:pt>
                <c:pt idx="147">
                  <c:v>1.7824069999999999E-5</c:v>
                </c:pt>
                <c:pt idx="148">
                  <c:v>1.7866489999999998E-5</c:v>
                </c:pt>
                <c:pt idx="149">
                  <c:v>1.7908720000000002E-5</c:v>
                </c:pt>
                <c:pt idx="150">
                  <c:v>1.7950710000000001E-5</c:v>
                </c:pt>
                <c:pt idx="151">
                  <c:v>1.7992510000000002E-5</c:v>
                </c:pt>
                <c:pt idx="152">
                  <c:v>1.8034079999999999E-5</c:v>
                </c:pt>
                <c:pt idx="153">
                  <c:v>1.8075439999999999E-5</c:v>
                </c:pt>
                <c:pt idx="154">
                  <c:v>1.8116590000000001E-5</c:v>
                </c:pt>
                <c:pt idx="155">
                  <c:v>1.8157529999999999E-5</c:v>
                </c:pt>
                <c:pt idx="156">
                  <c:v>1.8198290000000001E-5</c:v>
                </c:pt>
                <c:pt idx="157">
                  <c:v>1.8238839999999998E-5</c:v>
                </c:pt>
                <c:pt idx="158">
                  <c:v>1.8279189999999999E-5</c:v>
                </c:pt>
                <c:pt idx="159">
                  <c:v>1.8319349999999999E-5</c:v>
                </c:pt>
                <c:pt idx="160">
                  <c:v>1.835932E-5</c:v>
                </c:pt>
                <c:pt idx="161">
                  <c:v>1.8399090000000001E-5</c:v>
                </c:pt>
                <c:pt idx="162">
                  <c:v>1.8438670000000001E-5</c:v>
                </c:pt>
                <c:pt idx="163">
                  <c:v>1.847808E-5</c:v>
                </c:pt>
                <c:pt idx="164">
                  <c:v>1.8517289999999999E-5</c:v>
                </c:pt>
                <c:pt idx="165">
                  <c:v>1.8556319999999999E-5</c:v>
                </c:pt>
                <c:pt idx="166">
                  <c:v>1.8595169999999999E-5</c:v>
                </c:pt>
                <c:pt idx="167">
                  <c:v>1.863383E-5</c:v>
                </c:pt>
                <c:pt idx="168">
                  <c:v>1.867234E-5</c:v>
                </c:pt>
                <c:pt idx="169">
                  <c:v>1.8710660000000001E-5</c:v>
                </c:pt>
                <c:pt idx="170">
                  <c:v>1.874881E-5</c:v>
                </c:pt>
                <c:pt idx="171">
                  <c:v>1.8786800000000001E-5</c:v>
                </c:pt>
                <c:pt idx="172">
                  <c:v>1.882461E-5</c:v>
                </c:pt>
                <c:pt idx="173">
                  <c:v>1.8862250000000001E-5</c:v>
                </c:pt>
                <c:pt idx="174">
                  <c:v>1.889973E-5</c:v>
                </c:pt>
                <c:pt idx="175">
                  <c:v>1.8937059999999999E-5</c:v>
                </c:pt>
                <c:pt idx="176">
                  <c:v>1.8974209999999999E-5</c:v>
                </c:pt>
                <c:pt idx="177">
                  <c:v>1.9011209999999999E-5</c:v>
                </c:pt>
                <c:pt idx="178">
                  <c:v>1.9048040000000001E-5</c:v>
                </c:pt>
                <c:pt idx="179">
                  <c:v>1.9084729999999999E-5</c:v>
                </c:pt>
                <c:pt idx="180">
                  <c:v>1.912126E-5</c:v>
                </c:pt>
                <c:pt idx="181">
                  <c:v>1.915763E-5</c:v>
                </c:pt>
                <c:pt idx="182">
                  <c:v>1.919386E-5</c:v>
                </c:pt>
                <c:pt idx="183">
                  <c:v>1.922994E-5</c:v>
                </c:pt>
                <c:pt idx="184">
                  <c:v>1.9265859999999999E-5</c:v>
                </c:pt>
                <c:pt idx="185">
                  <c:v>1.9301640000000001E-5</c:v>
                </c:pt>
                <c:pt idx="186">
                  <c:v>1.933727E-5</c:v>
                </c:pt>
                <c:pt idx="187">
                  <c:v>1.9372759999999999E-5</c:v>
                </c:pt>
                <c:pt idx="188">
                  <c:v>1.9408100000000001E-5</c:v>
                </c:pt>
                <c:pt idx="189">
                  <c:v>1.9443310000000001E-5</c:v>
                </c:pt>
                <c:pt idx="190">
                  <c:v>1.9478370000000001E-5</c:v>
                </c:pt>
                <c:pt idx="191">
                  <c:v>1.9513290000000001E-5</c:v>
                </c:pt>
                <c:pt idx="192">
                  <c:v>1.9548079999999999E-5</c:v>
                </c:pt>
                <c:pt idx="193">
                  <c:v>1.9582740000000001E-5</c:v>
                </c:pt>
                <c:pt idx="194">
                  <c:v>1.9617249999999999E-5</c:v>
                </c:pt>
                <c:pt idx="195">
                  <c:v>1.9651629999999999E-5</c:v>
                </c:pt>
                <c:pt idx="196">
                  <c:v>1.9685869999999999E-5</c:v>
                </c:pt>
                <c:pt idx="197">
                  <c:v>1.971999E-5</c:v>
                </c:pt>
                <c:pt idx="198">
                  <c:v>1.975398E-5</c:v>
                </c:pt>
                <c:pt idx="199">
                  <c:v>1.9787850000000001E-5</c:v>
                </c:pt>
                <c:pt idx="200">
                  <c:v>1.9821589999999999E-5</c:v>
                </c:pt>
                <c:pt idx="201">
                  <c:v>1.9855199999999999E-5</c:v>
                </c:pt>
                <c:pt idx="202">
                  <c:v>1.9888669999999999E-5</c:v>
                </c:pt>
                <c:pt idx="203">
                  <c:v>1.9922029999999999E-5</c:v>
                </c:pt>
                <c:pt idx="204">
                  <c:v>1.9955259999999999E-5</c:v>
                </c:pt>
                <c:pt idx="205">
                  <c:v>1.9988379999999999E-5</c:v>
                </c:pt>
                <c:pt idx="206">
                  <c:v>2.0021369999999999E-5</c:v>
                </c:pt>
                <c:pt idx="207">
                  <c:v>2.0054240000000001E-5</c:v>
                </c:pt>
                <c:pt idx="208">
                  <c:v>2.0086989999999999E-5</c:v>
                </c:pt>
                <c:pt idx="209">
                  <c:v>2.0119629999999998E-5</c:v>
                </c:pt>
                <c:pt idx="210">
                  <c:v>2.0152139999999999E-5</c:v>
                </c:pt>
                <c:pt idx="211">
                  <c:v>2.0184539999999999E-5</c:v>
                </c:pt>
                <c:pt idx="212">
                  <c:v>2.0216839999999999E-5</c:v>
                </c:pt>
                <c:pt idx="213">
                  <c:v>2.0249009999999999E-5</c:v>
                </c:pt>
                <c:pt idx="214">
                  <c:v>2.0281069999999999E-5</c:v>
                </c:pt>
                <c:pt idx="215">
                  <c:v>2.0313020000000002E-5</c:v>
                </c:pt>
                <c:pt idx="216">
                  <c:v>2.034486E-5</c:v>
                </c:pt>
                <c:pt idx="217">
                  <c:v>2.037659E-5</c:v>
                </c:pt>
                <c:pt idx="218">
                  <c:v>2.040821E-5</c:v>
                </c:pt>
                <c:pt idx="219">
                  <c:v>2.0439729999999999E-5</c:v>
                </c:pt>
                <c:pt idx="220">
                  <c:v>2.0471140000000001E-5</c:v>
                </c:pt>
                <c:pt idx="221">
                  <c:v>2.0502440000000002E-5</c:v>
                </c:pt>
                <c:pt idx="222">
                  <c:v>2.0533630000000001E-5</c:v>
                </c:pt>
                <c:pt idx="223">
                  <c:v>2.0564720000000001E-5</c:v>
                </c:pt>
                <c:pt idx="224">
                  <c:v>2.0595710000000001E-5</c:v>
                </c:pt>
                <c:pt idx="225">
                  <c:v>2.0626589999999999E-5</c:v>
                </c:pt>
                <c:pt idx="226">
                  <c:v>2.0657370000000001E-5</c:v>
                </c:pt>
                <c:pt idx="227">
                  <c:v>2.0688049999999999E-5</c:v>
                </c:pt>
                <c:pt idx="228">
                  <c:v>2.0718630000000001E-5</c:v>
                </c:pt>
                <c:pt idx="229">
                  <c:v>2.0749100000000001E-5</c:v>
                </c:pt>
                <c:pt idx="230">
                  <c:v>2.0779479999999998E-5</c:v>
                </c:pt>
                <c:pt idx="231">
                  <c:v>2.0809759999999999E-5</c:v>
                </c:pt>
                <c:pt idx="232">
                  <c:v>2.083994E-5</c:v>
                </c:pt>
                <c:pt idx="233">
                  <c:v>2.087002E-5</c:v>
                </c:pt>
                <c:pt idx="234">
                  <c:v>2.090001E-5</c:v>
                </c:pt>
                <c:pt idx="235">
                  <c:v>2.0929910000000002E-5</c:v>
                </c:pt>
                <c:pt idx="236">
                  <c:v>2.095972E-5</c:v>
                </c:pt>
                <c:pt idx="237">
                  <c:v>2.0989420000000001E-5</c:v>
                </c:pt>
                <c:pt idx="238">
                  <c:v>2.1019039999999999E-5</c:v>
                </c:pt>
                <c:pt idx="239">
                  <c:v>2.104855E-5</c:v>
                </c:pt>
                <c:pt idx="240">
                  <c:v>2.107799E-5</c:v>
                </c:pt>
                <c:pt idx="241">
                  <c:v>2.110734E-5</c:v>
                </c:pt>
                <c:pt idx="242">
                  <c:v>2.113659E-5</c:v>
                </c:pt>
                <c:pt idx="243">
                  <c:v>2.116575E-5</c:v>
                </c:pt>
                <c:pt idx="244">
                  <c:v>2.119481E-5</c:v>
                </c:pt>
                <c:pt idx="245">
                  <c:v>2.1223800000000002E-5</c:v>
                </c:pt>
                <c:pt idx="246">
                  <c:v>2.125269E-5</c:v>
                </c:pt>
                <c:pt idx="247">
                  <c:v>2.1281480000000001E-5</c:v>
                </c:pt>
                <c:pt idx="248">
                  <c:v>2.1310200000000001E-5</c:v>
                </c:pt>
                <c:pt idx="249">
                  <c:v>2.1338839999999999E-5</c:v>
                </c:pt>
                <c:pt idx="250">
                  <c:v>2.136738E-5</c:v>
                </c:pt>
              </c:numCache>
            </c:numRef>
          </c:yVal>
          <c:smooth val="1"/>
          <c:extLst>
            <c:ext xmlns:c16="http://schemas.microsoft.com/office/drawing/2014/chart" uri="{C3380CC4-5D6E-409C-BE32-E72D297353CC}">
              <c16:uniqueId val="{00000020-4D4C-4B1C-89A4-3D3AFACA9F2D}"/>
            </c:ext>
          </c:extLst>
        </c:ser>
        <c:ser>
          <c:idx val="33"/>
          <c:order val="33"/>
          <c:tx>
            <c:strRef>
              <c:f>marine01!$AL$1</c:f>
              <c:strCache>
                <c:ptCount val="1"/>
                <c:pt idx="0">
                  <c:v>Dp(3.62165E-07) </c:v>
                </c:pt>
              </c:strCache>
            </c:strRef>
          </c:tx>
          <c:spPr>
            <a:ln w="12700">
              <a:solidFill>
                <a:srgbClr val="FF00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marine01!$AL$2:$AL$252</c:f>
              <c:numCache>
                <c:formatCode>0.00E+00</c:formatCode>
                <c:ptCount val="251"/>
                <c:pt idx="0">
                  <c:v>7.7757240000000002E-7</c:v>
                </c:pt>
                <c:pt idx="1">
                  <c:v>8.8837650000000003E-7</c:v>
                </c:pt>
                <c:pt idx="2">
                  <c:v>9.0407650000000004E-7</c:v>
                </c:pt>
                <c:pt idx="3">
                  <c:v>9.2117469999999999E-7</c:v>
                </c:pt>
                <c:pt idx="4">
                  <c:v>9.3983539999999997E-7</c:v>
                </c:pt>
                <c:pt idx="5">
                  <c:v>9.6029500000000001E-7</c:v>
                </c:pt>
                <c:pt idx="6">
                  <c:v>9.8285739999999999E-7</c:v>
                </c:pt>
                <c:pt idx="7">
                  <c:v>1.007912E-6</c:v>
                </c:pt>
                <c:pt idx="8">
                  <c:v>1.0359610000000001E-6</c:v>
                </c:pt>
                <c:pt idx="9">
                  <c:v>1.067663E-6</c:v>
                </c:pt>
                <c:pt idx="10">
                  <c:v>1.103901E-6</c:v>
                </c:pt>
                <c:pt idx="11">
                  <c:v>1.1458910000000001E-6</c:v>
                </c:pt>
                <c:pt idx="12">
                  <c:v>1.1953400000000001E-6</c:v>
                </c:pt>
                <c:pt idx="13">
                  <c:v>1.254762E-6</c:v>
                </c:pt>
                <c:pt idx="14">
                  <c:v>1.3279419999999999E-6</c:v>
                </c:pt>
                <c:pt idx="15">
                  <c:v>1.4208250000000001E-6</c:v>
                </c:pt>
                <c:pt idx="16">
                  <c:v>1.5430840000000001E-6</c:v>
                </c:pt>
                <c:pt idx="17">
                  <c:v>1.7106640000000001E-6</c:v>
                </c:pt>
                <c:pt idx="18">
                  <c:v>1.948783E-6</c:v>
                </c:pt>
                <c:pt idx="19">
                  <c:v>2.29222E-6</c:v>
                </c:pt>
                <c:pt idx="20">
                  <c:v>2.7776540000000001E-6</c:v>
                </c:pt>
                <c:pt idx="21">
                  <c:v>3.413797E-6</c:v>
                </c:pt>
                <c:pt idx="22">
                  <c:v>4.170273E-6</c:v>
                </c:pt>
                <c:pt idx="23">
                  <c:v>4.9829420000000001E-6</c:v>
                </c:pt>
                <c:pt idx="24">
                  <c:v>5.7771729999999998E-6</c:v>
                </c:pt>
                <c:pt idx="25">
                  <c:v>6.4928750000000001E-6</c:v>
                </c:pt>
                <c:pt idx="26">
                  <c:v>7.1004209999999998E-6</c:v>
                </c:pt>
                <c:pt idx="27">
                  <c:v>7.5997250000000003E-6</c:v>
                </c:pt>
                <c:pt idx="28">
                  <c:v>8.008243E-6</c:v>
                </c:pt>
                <c:pt idx="29">
                  <c:v>8.3479160000000006E-6</c:v>
                </c:pt>
                <c:pt idx="30">
                  <c:v>8.6377810000000002E-6</c:v>
                </c:pt>
                <c:pt idx="31">
                  <c:v>8.8923169999999994E-6</c:v>
                </c:pt>
                <c:pt idx="32">
                  <c:v>9.1216359999999993E-6</c:v>
                </c:pt>
                <c:pt idx="33">
                  <c:v>9.3323170000000003E-6</c:v>
                </c:pt>
                <c:pt idx="34">
                  <c:v>9.5286620000000001E-6</c:v>
                </c:pt>
                <c:pt idx="35">
                  <c:v>9.7135409999999999E-6</c:v>
                </c:pt>
                <c:pt idx="36">
                  <c:v>9.8888999999999995E-6</c:v>
                </c:pt>
                <c:pt idx="37">
                  <c:v>1.0056130000000001E-5</c:v>
                </c:pt>
                <c:pt idx="38">
                  <c:v>1.021626E-5</c:v>
                </c:pt>
                <c:pt idx="39">
                  <c:v>1.0370099999999999E-5</c:v>
                </c:pt>
                <c:pt idx="40">
                  <c:v>1.0518279999999999E-5</c:v>
                </c:pt>
                <c:pt idx="41">
                  <c:v>1.066132E-5</c:v>
                </c:pt>
                <c:pt idx="42">
                  <c:v>1.0799720000000001E-5</c:v>
                </c:pt>
                <c:pt idx="43">
                  <c:v>1.0933830000000001E-5</c:v>
                </c:pt>
                <c:pt idx="44">
                  <c:v>1.1063999999999999E-5</c:v>
                </c:pt>
                <c:pt idx="45">
                  <c:v>1.119052E-5</c:v>
                </c:pt>
                <c:pt idx="46">
                  <c:v>1.1313640000000001E-5</c:v>
                </c:pt>
                <c:pt idx="47">
                  <c:v>1.143358E-5</c:v>
                </c:pt>
                <c:pt idx="48">
                  <c:v>1.155054E-5</c:v>
                </c:pt>
                <c:pt idx="49">
                  <c:v>1.1664709999999999E-5</c:v>
                </c:pt>
                <c:pt idx="50">
                  <c:v>1.1776270000000001E-5</c:v>
                </c:pt>
                <c:pt idx="51">
                  <c:v>1.188535E-5</c:v>
                </c:pt>
                <c:pt idx="52">
                  <c:v>1.1992139999999999E-5</c:v>
                </c:pt>
                <c:pt idx="53">
                  <c:v>1.2096700000000001E-5</c:v>
                </c:pt>
                <c:pt idx="54">
                  <c:v>1.21992E-5</c:v>
                </c:pt>
                <c:pt idx="55">
                  <c:v>1.2299689999999999E-5</c:v>
                </c:pt>
                <c:pt idx="56">
                  <c:v>1.23983E-5</c:v>
                </c:pt>
                <c:pt idx="57">
                  <c:v>1.249513E-5</c:v>
                </c:pt>
                <c:pt idx="58">
                  <c:v>1.259018E-5</c:v>
                </c:pt>
                <c:pt idx="59">
                  <c:v>1.26836E-5</c:v>
                </c:pt>
                <c:pt idx="60">
                  <c:v>1.277548E-5</c:v>
                </c:pt>
                <c:pt idx="61">
                  <c:v>1.2865819999999999E-5</c:v>
                </c:pt>
                <c:pt idx="62">
                  <c:v>1.295473E-5</c:v>
                </c:pt>
                <c:pt idx="63">
                  <c:v>1.3042230000000001E-5</c:v>
                </c:pt>
                <c:pt idx="64">
                  <c:v>1.3128419999999999E-5</c:v>
                </c:pt>
                <c:pt idx="65">
                  <c:v>1.3213299999999999E-5</c:v>
                </c:pt>
                <c:pt idx="66">
                  <c:v>1.329695E-5</c:v>
                </c:pt>
                <c:pt idx="67">
                  <c:v>1.337939E-5</c:v>
                </c:pt>
                <c:pt idx="68">
                  <c:v>1.346068E-5</c:v>
                </c:pt>
                <c:pt idx="69">
                  <c:v>1.354088E-5</c:v>
                </c:pt>
                <c:pt idx="70">
                  <c:v>1.362E-5</c:v>
                </c:pt>
                <c:pt idx="71">
                  <c:v>1.36981E-5</c:v>
                </c:pt>
                <c:pt idx="72">
                  <c:v>1.377518E-5</c:v>
                </c:pt>
                <c:pt idx="73">
                  <c:v>1.3851279999999999E-5</c:v>
                </c:pt>
                <c:pt idx="74">
                  <c:v>1.392644E-5</c:v>
                </c:pt>
                <c:pt idx="75">
                  <c:v>1.400068E-5</c:v>
                </c:pt>
                <c:pt idx="76">
                  <c:v>1.407405E-5</c:v>
                </c:pt>
                <c:pt idx="77">
                  <c:v>1.414656E-5</c:v>
                </c:pt>
                <c:pt idx="78">
                  <c:v>1.4218229999999999E-5</c:v>
                </c:pt>
                <c:pt idx="79">
                  <c:v>1.42891E-5</c:v>
                </c:pt>
                <c:pt idx="80">
                  <c:v>1.4359190000000001E-5</c:v>
                </c:pt>
                <c:pt idx="81">
                  <c:v>1.4428499999999999E-5</c:v>
                </c:pt>
                <c:pt idx="82">
                  <c:v>1.449709E-5</c:v>
                </c:pt>
                <c:pt idx="83">
                  <c:v>1.456495E-5</c:v>
                </c:pt>
                <c:pt idx="84">
                  <c:v>1.46321E-5</c:v>
                </c:pt>
                <c:pt idx="85">
                  <c:v>1.4698560000000001E-5</c:v>
                </c:pt>
                <c:pt idx="86">
                  <c:v>1.4764359999999999E-5</c:v>
                </c:pt>
                <c:pt idx="87">
                  <c:v>1.482948E-5</c:v>
                </c:pt>
                <c:pt idx="88">
                  <c:v>1.489398E-5</c:v>
                </c:pt>
                <c:pt idx="89">
                  <c:v>1.495786E-5</c:v>
                </c:pt>
                <c:pt idx="90">
                  <c:v>1.502113E-5</c:v>
                </c:pt>
                <c:pt idx="91">
                  <c:v>1.508381E-5</c:v>
                </c:pt>
                <c:pt idx="92">
                  <c:v>1.51459E-5</c:v>
                </c:pt>
                <c:pt idx="93">
                  <c:v>1.520743E-5</c:v>
                </c:pt>
                <c:pt idx="94">
                  <c:v>1.5268400000000001E-5</c:v>
                </c:pt>
                <c:pt idx="95">
                  <c:v>1.5328819999999999E-5</c:v>
                </c:pt>
                <c:pt idx="96">
                  <c:v>1.5388719999999999E-5</c:v>
                </c:pt>
                <c:pt idx="97">
                  <c:v>1.5448109999999999E-5</c:v>
                </c:pt>
                <c:pt idx="98">
                  <c:v>1.550697E-5</c:v>
                </c:pt>
                <c:pt idx="99">
                  <c:v>1.5565359999999999E-5</c:v>
                </c:pt>
                <c:pt idx="100">
                  <c:v>1.5623239999999999E-5</c:v>
                </c:pt>
                <c:pt idx="101">
                  <c:v>1.5680660000000001E-5</c:v>
                </c:pt>
                <c:pt idx="102">
                  <c:v>1.57376E-5</c:v>
                </c:pt>
                <c:pt idx="103">
                  <c:v>1.5794109999999999E-5</c:v>
                </c:pt>
                <c:pt idx="104">
                  <c:v>1.585016E-5</c:v>
                </c:pt>
                <c:pt idx="105">
                  <c:v>1.5905770000000001E-5</c:v>
                </c:pt>
                <c:pt idx="106">
                  <c:v>1.596093E-5</c:v>
                </c:pt>
                <c:pt idx="107">
                  <c:v>1.60157E-5</c:v>
                </c:pt>
                <c:pt idx="108">
                  <c:v>1.6070060000000001E-5</c:v>
                </c:pt>
                <c:pt idx="109">
                  <c:v>1.6123979999999999E-5</c:v>
                </c:pt>
                <c:pt idx="110">
                  <c:v>1.6177490000000002E-5</c:v>
                </c:pt>
                <c:pt idx="111">
                  <c:v>1.6230639999999999E-5</c:v>
                </c:pt>
                <c:pt idx="112">
                  <c:v>1.6283379999999999E-5</c:v>
                </c:pt>
                <c:pt idx="113">
                  <c:v>1.6335760000000001E-5</c:v>
                </c:pt>
                <c:pt idx="114">
                  <c:v>1.638777E-5</c:v>
                </c:pt>
                <c:pt idx="115">
                  <c:v>1.643939E-5</c:v>
                </c:pt>
                <c:pt idx="116">
                  <c:v>1.6490650000000001E-5</c:v>
                </c:pt>
                <c:pt idx="117">
                  <c:v>1.654159E-5</c:v>
                </c:pt>
                <c:pt idx="118">
                  <c:v>1.6592170000000001E-5</c:v>
                </c:pt>
                <c:pt idx="119">
                  <c:v>1.664242E-5</c:v>
                </c:pt>
                <c:pt idx="120">
                  <c:v>1.6692330000000002E-5</c:v>
                </c:pt>
                <c:pt idx="121">
                  <c:v>1.6741920000000001E-5</c:v>
                </c:pt>
                <c:pt idx="122">
                  <c:v>1.6791149999999999E-5</c:v>
                </c:pt>
                <c:pt idx="123">
                  <c:v>1.6840100000000002E-5</c:v>
                </c:pt>
                <c:pt idx="124">
                  <c:v>1.68887E-5</c:v>
                </c:pt>
                <c:pt idx="125">
                  <c:v>1.6937019999999999E-5</c:v>
                </c:pt>
                <c:pt idx="126">
                  <c:v>1.698503E-5</c:v>
                </c:pt>
                <c:pt idx="127">
                  <c:v>1.703274E-5</c:v>
                </c:pt>
                <c:pt idx="128">
                  <c:v>1.708016E-5</c:v>
                </c:pt>
                <c:pt idx="129">
                  <c:v>1.712729E-5</c:v>
                </c:pt>
                <c:pt idx="130">
                  <c:v>1.7174099999999999E-5</c:v>
                </c:pt>
                <c:pt idx="131">
                  <c:v>1.722066E-5</c:v>
                </c:pt>
                <c:pt idx="132">
                  <c:v>1.7266930000000001E-5</c:v>
                </c:pt>
                <c:pt idx="133">
                  <c:v>1.7312909999999999E-5</c:v>
                </c:pt>
                <c:pt idx="134">
                  <c:v>1.7358629999999999E-5</c:v>
                </c:pt>
                <c:pt idx="135">
                  <c:v>1.7404090000000001E-5</c:v>
                </c:pt>
                <c:pt idx="136">
                  <c:v>1.7449289999999998E-5</c:v>
                </c:pt>
                <c:pt idx="137">
                  <c:v>1.749426E-5</c:v>
                </c:pt>
                <c:pt idx="138">
                  <c:v>1.7538939999999998E-5</c:v>
                </c:pt>
                <c:pt idx="139">
                  <c:v>1.7583390000000001E-5</c:v>
                </c:pt>
                <c:pt idx="140">
                  <c:v>1.7627579999999999E-5</c:v>
                </c:pt>
                <c:pt idx="141">
                  <c:v>1.7671540000000001E-5</c:v>
                </c:pt>
                <c:pt idx="142">
                  <c:v>1.7715230000000001E-5</c:v>
                </c:pt>
                <c:pt idx="143">
                  <c:v>1.7758720000000001E-5</c:v>
                </c:pt>
                <c:pt idx="144">
                  <c:v>1.780195E-5</c:v>
                </c:pt>
                <c:pt idx="145">
                  <c:v>1.7844949999999999E-5</c:v>
                </c:pt>
                <c:pt idx="146">
                  <c:v>1.788773E-5</c:v>
                </c:pt>
                <c:pt idx="147">
                  <c:v>1.7930279999999999E-5</c:v>
                </c:pt>
                <c:pt idx="148">
                  <c:v>1.7972600000000001E-5</c:v>
                </c:pt>
                <c:pt idx="149">
                  <c:v>1.801472E-5</c:v>
                </c:pt>
                <c:pt idx="150">
                  <c:v>1.805661E-5</c:v>
                </c:pt>
                <c:pt idx="151">
                  <c:v>1.8098299999999999E-5</c:v>
                </c:pt>
                <c:pt idx="152">
                  <c:v>1.813977E-5</c:v>
                </c:pt>
                <c:pt idx="153">
                  <c:v>1.8181019999999999E-5</c:v>
                </c:pt>
                <c:pt idx="154">
                  <c:v>1.8222070000000001E-5</c:v>
                </c:pt>
                <c:pt idx="155">
                  <c:v>1.8262910000000002E-5</c:v>
                </c:pt>
                <c:pt idx="156">
                  <c:v>1.830357E-5</c:v>
                </c:pt>
                <c:pt idx="157">
                  <c:v>1.8344020000000001E-5</c:v>
                </c:pt>
                <c:pt idx="158">
                  <c:v>1.838426E-5</c:v>
                </c:pt>
                <c:pt idx="159">
                  <c:v>1.8424330000000001E-5</c:v>
                </c:pt>
                <c:pt idx="160">
                  <c:v>1.8464199999999998E-5</c:v>
                </c:pt>
                <c:pt idx="161">
                  <c:v>1.8503869999999999E-5</c:v>
                </c:pt>
                <c:pt idx="162">
                  <c:v>1.854336E-5</c:v>
                </c:pt>
                <c:pt idx="163">
                  <c:v>1.8582669999999999E-5</c:v>
                </c:pt>
                <c:pt idx="164">
                  <c:v>1.8621790000000001E-5</c:v>
                </c:pt>
                <c:pt idx="165">
                  <c:v>1.866072E-5</c:v>
                </c:pt>
                <c:pt idx="166">
                  <c:v>1.8699470000000001E-5</c:v>
                </c:pt>
                <c:pt idx="167">
                  <c:v>1.8738039999999999E-5</c:v>
                </c:pt>
                <c:pt idx="168">
                  <c:v>1.8776449999999999E-5</c:v>
                </c:pt>
                <c:pt idx="169">
                  <c:v>1.881468E-5</c:v>
                </c:pt>
                <c:pt idx="170">
                  <c:v>1.8852739999999999E-5</c:v>
                </c:pt>
                <c:pt idx="171">
                  <c:v>1.8890640000000001E-5</c:v>
                </c:pt>
                <c:pt idx="172">
                  <c:v>1.892836E-5</c:v>
                </c:pt>
                <c:pt idx="173">
                  <c:v>1.8965919999999999E-5</c:v>
                </c:pt>
                <c:pt idx="174">
                  <c:v>1.9003300000000002E-5</c:v>
                </c:pt>
                <c:pt idx="175">
                  <c:v>1.9040540000000001E-5</c:v>
                </c:pt>
                <c:pt idx="176">
                  <c:v>1.9077609999999999E-5</c:v>
                </c:pt>
                <c:pt idx="177">
                  <c:v>1.9114519999999999E-5</c:v>
                </c:pt>
                <c:pt idx="178">
                  <c:v>1.9151269999999999E-5</c:v>
                </c:pt>
                <c:pt idx="179">
                  <c:v>1.918786E-5</c:v>
                </c:pt>
                <c:pt idx="180">
                  <c:v>1.922432E-5</c:v>
                </c:pt>
                <c:pt idx="181">
                  <c:v>1.92606E-5</c:v>
                </c:pt>
                <c:pt idx="182">
                  <c:v>1.9296750000000001E-5</c:v>
                </c:pt>
                <c:pt idx="183">
                  <c:v>1.9332730000000001E-5</c:v>
                </c:pt>
                <c:pt idx="184">
                  <c:v>1.9368580000000002E-5</c:v>
                </c:pt>
                <c:pt idx="185">
                  <c:v>1.9404270000000001E-5</c:v>
                </c:pt>
                <c:pt idx="186">
                  <c:v>1.943981E-5</c:v>
                </c:pt>
                <c:pt idx="187">
                  <c:v>1.9475220000000001E-5</c:v>
                </c:pt>
                <c:pt idx="188">
                  <c:v>1.9510490000000002E-5</c:v>
                </c:pt>
                <c:pt idx="189">
                  <c:v>1.9545609999999999E-5</c:v>
                </c:pt>
                <c:pt idx="190">
                  <c:v>1.9580589999999999E-5</c:v>
                </c:pt>
                <c:pt idx="191">
                  <c:v>1.9615440000000001E-5</c:v>
                </c:pt>
                <c:pt idx="192">
                  <c:v>1.965014E-5</c:v>
                </c:pt>
                <c:pt idx="193">
                  <c:v>1.9684719999999999E-5</c:v>
                </c:pt>
                <c:pt idx="194">
                  <c:v>1.971916E-5</c:v>
                </c:pt>
                <c:pt idx="195">
                  <c:v>1.975346E-5</c:v>
                </c:pt>
                <c:pt idx="196">
                  <c:v>1.9787620000000001E-5</c:v>
                </c:pt>
                <c:pt idx="197">
                  <c:v>1.9821660000000001E-5</c:v>
                </c:pt>
                <c:pt idx="198">
                  <c:v>1.9855579999999999E-5</c:v>
                </c:pt>
                <c:pt idx="199">
                  <c:v>1.9889370000000001E-5</c:v>
                </c:pt>
                <c:pt idx="200">
                  <c:v>1.9923030000000001E-5</c:v>
                </c:pt>
                <c:pt idx="201">
                  <c:v>1.9956559999999999E-5</c:v>
                </c:pt>
                <c:pt idx="202">
                  <c:v>1.9989960000000001E-5</c:v>
                </c:pt>
                <c:pt idx="203">
                  <c:v>2.0023249999999998E-5</c:v>
                </c:pt>
                <c:pt idx="204">
                  <c:v>2.00564E-5</c:v>
                </c:pt>
                <c:pt idx="205">
                  <c:v>2.0089450000000001E-5</c:v>
                </c:pt>
                <c:pt idx="206">
                  <c:v>2.012236E-5</c:v>
                </c:pt>
                <c:pt idx="207">
                  <c:v>2.015516E-5</c:v>
                </c:pt>
                <c:pt idx="208">
                  <c:v>2.0187839999999999E-5</c:v>
                </c:pt>
                <c:pt idx="209">
                  <c:v>2.02204E-5</c:v>
                </c:pt>
                <c:pt idx="210">
                  <c:v>2.025285E-5</c:v>
                </c:pt>
                <c:pt idx="211">
                  <c:v>2.0285170000000001E-5</c:v>
                </c:pt>
                <c:pt idx="212">
                  <c:v>2.03174E-5</c:v>
                </c:pt>
                <c:pt idx="213">
                  <c:v>2.0349499999999999E-5</c:v>
                </c:pt>
                <c:pt idx="214">
                  <c:v>2.0381490000000001E-5</c:v>
                </c:pt>
                <c:pt idx="215">
                  <c:v>2.0413370000000001E-5</c:v>
                </c:pt>
                <c:pt idx="216">
                  <c:v>2.0445140000000001E-5</c:v>
                </c:pt>
                <c:pt idx="217">
                  <c:v>2.04768E-5</c:v>
                </c:pt>
                <c:pt idx="218">
                  <c:v>2.0508350000000002E-5</c:v>
                </c:pt>
                <c:pt idx="219">
                  <c:v>2.0539799999999999E-5</c:v>
                </c:pt>
                <c:pt idx="220">
                  <c:v>2.057114E-5</c:v>
                </c:pt>
                <c:pt idx="221">
                  <c:v>2.060238E-5</c:v>
                </c:pt>
                <c:pt idx="222">
                  <c:v>2.0633500000000002E-5</c:v>
                </c:pt>
                <c:pt idx="223">
                  <c:v>2.066452E-5</c:v>
                </c:pt>
                <c:pt idx="224">
                  <c:v>2.0695449999999999E-5</c:v>
                </c:pt>
                <c:pt idx="225">
                  <c:v>2.0726259999999999E-5</c:v>
                </c:pt>
                <c:pt idx="226">
                  <c:v>2.0756969999999999E-5</c:v>
                </c:pt>
                <c:pt idx="227">
                  <c:v>2.078759E-5</c:v>
                </c:pt>
                <c:pt idx="228">
                  <c:v>2.081811E-5</c:v>
                </c:pt>
                <c:pt idx="229">
                  <c:v>2.0848509999999999E-5</c:v>
                </c:pt>
                <c:pt idx="230">
                  <c:v>2.0878819999999999E-5</c:v>
                </c:pt>
                <c:pt idx="231">
                  <c:v>2.0909039999999999E-5</c:v>
                </c:pt>
                <c:pt idx="232">
                  <c:v>2.0939150000000001E-5</c:v>
                </c:pt>
                <c:pt idx="233">
                  <c:v>2.096917E-5</c:v>
                </c:pt>
                <c:pt idx="234">
                  <c:v>2.09991E-5</c:v>
                </c:pt>
                <c:pt idx="235">
                  <c:v>2.102893E-5</c:v>
                </c:pt>
                <c:pt idx="236">
                  <c:v>2.105867E-5</c:v>
                </c:pt>
                <c:pt idx="237">
                  <c:v>2.1088320000000001E-5</c:v>
                </c:pt>
                <c:pt idx="238">
                  <c:v>2.1117870000000001E-5</c:v>
                </c:pt>
                <c:pt idx="239">
                  <c:v>2.1147329999999999E-5</c:v>
                </c:pt>
                <c:pt idx="240">
                  <c:v>2.11767E-5</c:v>
                </c:pt>
                <c:pt idx="241">
                  <c:v>2.1205979999999999E-5</c:v>
                </c:pt>
                <c:pt idx="242">
                  <c:v>2.1235180000000002E-5</c:v>
                </c:pt>
                <c:pt idx="243">
                  <c:v>2.126427E-5</c:v>
                </c:pt>
                <c:pt idx="244">
                  <c:v>2.129328E-5</c:v>
                </c:pt>
                <c:pt idx="245">
                  <c:v>2.1322200000000001E-5</c:v>
                </c:pt>
                <c:pt idx="246">
                  <c:v>2.1351030000000001E-5</c:v>
                </c:pt>
                <c:pt idx="247">
                  <c:v>2.1379769999999999E-5</c:v>
                </c:pt>
                <c:pt idx="248">
                  <c:v>2.1408429999999999E-5</c:v>
                </c:pt>
                <c:pt idx="249">
                  <c:v>2.1437009999999999E-5</c:v>
                </c:pt>
                <c:pt idx="250">
                  <c:v>2.1465489999999999E-5</c:v>
                </c:pt>
              </c:numCache>
            </c:numRef>
          </c:yVal>
          <c:smooth val="1"/>
          <c:extLst>
            <c:ext xmlns:c16="http://schemas.microsoft.com/office/drawing/2014/chart" uri="{C3380CC4-5D6E-409C-BE32-E72D297353CC}">
              <c16:uniqueId val="{00000021-4D4C-4B1C-89A4-3D3AFACA9F2D}"/>
            </c:ext>
          </c:extLst>
        </c:ser>
        <c:ser>
          <c:idx val="34"/>
          <c:order val="34"/>
          <c:tx>
            <c:strRef>
              <c:f>marine01!$AM$1</c:f>
              <c:strCache>
                <c:ptCount val="1"/>
                <c:pt idx="0">
                  <c:v>Dp(3.97259E-07) </c:v>
                </c:pt>
              </c:strCache>
            </c:strRef>
          </c:tx>
          <c:spPr>
            <a:ln w="12700">
              <a:solidFill>
                <a:srgbClr val="00FF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marine01!$AM$2:$AM$252</c:f>
              <c:numCache>
                <c:formatCode>0.00E+00</c:formatCode>
                <c:ptCount val="251"/>
                <c:pt idx="0">
                  <c:v>8.5623809999999999E-7</c:v>
                </c:pt>
                <c:pt idx="1">
                  <c:v>9.7629529999999997E-7</c:v>
                </c:pt>
                <c:pt idx="2">
                  <c:v>9.9363740000000004E-7</c:v>
                </c:pt>
                <c:pt idx="3">
                  <c:v>1.012529E-6</c:v>
                </c:pt>
                <c:pt idx="4">
                  <c:v>1.0331520000000001E-6</c:v>
                </c:pt>
                <c:pt idx="5">
                  <c:v>1.0557689999999999E-6</c:v>
                </c:pt>
                <c:pt idx="6">
                  <c:v>1.080718E-6</c:v>
                </c:pt>
                <c:pt idx="7">
                  <c:v>1.1084310000000001E-6</c:v>
                </c:pt>
                <c:pt idx="8">
                  <c:v>1.1394639999999999E-6</c:v>
                </c:pt>
                <c:pt idx="9">
                  <c:v>1.1745459999999999E-6</c:v>
                </c:pt>
                <c:pt idx="10">
                  <c:v>1.2146570000000001E-6</c:v>
                </c:pt>
                <c:pt idx="11">
                  <c:v>1.2611380000000001E-6</c:v>
                </c:pt>
                <c:pt idx="12">
                  <c:v>1.3158660000000001E-6</c:v>
                </c:pt>
                <c:pt idx="13">
                  <c:v>1.3815959999999999E-6</c:v>
                </c:pt>
                <c:pt idx="14">
                  <c:v>1.4624299999999999E-6</c:v>
                </c:pt>
                <c:pt idx="15">
                  <c:v>1.5647349999999999E-6</c:v>
                </c:pt>
                <c:pt idx="16">
                  <c:v>1.6986440000000001E-6</c:v>
                </c:pt>
                <c:pt idx="17">
                  <c:v>1.8803400000000001E-6</c:v>
                </c:pt>
                <c:pt idx="18">
                  <c:v>2.1342779999999999E-6</c:v>
                </c:pt>
                <c:pt idx="19">
                  <c:v>2.492368E-6</c:v>
                </c:pt>
                <c:pt idx="20">
                  <c:v>2.9866849999999999E-6</c:v>
                </c:pt>
                <c:pt idx="21">
                  <c:v>3.6229059999999998E-6</c:v>
                </c:pt>
                <c:pt idx="22">
                  <c:v>4.37216E-6</c:v>
                </c:pt>
                <c:pt idx="23">
                  <c:v>5.1742609999999997E-6</c:v>
                </c:pt>
                <c:pt idx="24">
                  <c:v>5.9579129999999999E-6</c:v>
                </c:pt>
                <c:pt idx="25">
                  <c:v>6.6647099999999998E-6</c:v>
                </c:pt>
                <c:pt idx="26">
                  <c:v>7.2654169999999998E-6</c:v>
                </c:pt>
                <c:pt idx="27">
                  <c:v>7.7596930000000004E-6</c:v>
                </c:pt>
                <c:pt idx="28">
                  <c:v>8.1645329999999998E-6</c:v>
                </c:pt>
                <c:pt idx="29">
                  <c:v>8.5014619999999992E-6</c:v>
                </c:pt>
                <c:pt idx="30">
                  <c:v>8.7892069999999996E-6</c:v>
                </c:pt>
                <c:pt idx="31">
                  <c:v>9.0420349999999999E-6</c:v>
                </c:pt>
                <c:pt idx="32">
                  <c:v>9.2699219999999993E-6</c:v>
                </c:pt>
                <c:pt idx="33">
                  <c:v>9.4793590000000006E-6</c:v>
                </c:pt>
                <c:pt idx="34">
                  <c:v>9.6745989999999994E-6</c:v>
                </c:pt>
                <c:pt idx="35">
                  <c:v>9.8584769999999993E-6</c:v>
                </c:pt>
                <c:pt idx="36">
                  <c:v>1.003292E-5</c:v>
                </c:pt>
                <c:pt idx="37">
                  <c:v>1.019929E-5</c:v>
                </c:pt>
                <c:pt idx="38">
                  <c:v>1.035863E-5</c:v>
                </c:pt>
                <c:pt idx="39">
                  <c:v>1.051173E-5</c:v>
                </c:pt>
                <c:pt idx="40">
                  <c:v>1.065921E-5</c:v>
                </c:pt>
                <c:pt idx="41">
                  <c:v>1.080157E-5</c:v>
                </c:pt>
                <c:pt idx="42">
                  <c:v>1.093934E-5</c:v>
                </c:pt>
                <c:pt idx="43">
                  <c:v>1.1072859999999999E-5</c:v>
                </c:pt>
                <c:pt idx="44">
                  <c:v>1.120245E-5</c:v>
                </c:pt>
                <c:pt idx="45">
                  <c:v>1.132842E-5</c:v>
                </c:pt>
                <c:pt idx="46">
                  <c:v>1.145101E-5</c:v>
                </c:pt>
                <c:pt idx="47">
                  <c:v>1.157045E-5</c:v>
                </c:pt>
                <c:pt idx="48">
                  <c:v>1.168692E-5</c:v>
                </c:pt>
                <c:pt idx="49">
                  <c:v>1.1800610000000001E-5</c:v>
                </c:pt>
                <c:pt idx="50">
                  <c:v>1.191172E-5</c:v>
                </c:pt>
                <c:pt idx="51">
                  <c:v>1.2020370000000001E-5</c:v>
                </c:pt>
                <c:pt idx="52">
                  <c:v>1.2126730000000001E-5</c:v>
                </c:pt>
                <c:pt idx="53">
                  <c:v>1.223088E-5</c:v>
                </c:pt>
                <c:pt idx="54">
                  <c:v>1.2332980000000001E-5</c:v>
                </c:pt>
                <c:pt idx="55">
                  <c:v>1.2433069999999999E-5</c:v>
                </c:pt>
                <c:pt idx="56">
                  <c:v>1.253131E-5</c:v>
                </c:pt>
                <c:pt idx="57">
                  <c:v>1.2627769999999999E-5</c:v>
                </c:pt>
                <c:pt idx="58">
                  <c:v>1.272247E-5</c:v>
                </c:pt>
                <c:pt idx="59">
                  <c:v>1.2815540000000001E-5</c:v>
                </c:pt>
                <c:pt idx="60">
                  <c:v>1.2907080000000001E-5</c:v>
                </c:pt>
                <c:pt idx="61">
                  <c:v>1.2997090000000001E-5</c:v>
                </c:pt>
                <c:pt idx="62">
                  <c:v>1.3085679999999999E-5</c:v>
                </c:pt>
                <c:pt idx="63">
                  <c:v>1.317287E-5</c:v>
                </c:pt>
                <c:pt idx="64">
                  <c:v>1.325874E-5</c:v>
                </c:pt>
                <c:pt idx="65">
                  <c:v>1.334333E-5</c:v>
                </c:pt>
                <c:pt idx="66">
                  <c:v>1.342668E-5</c:v>
                </c:pt>
                <c:pt idx="67">
                  <c:v>1.3508830000000001E-5</c:v>
                </c:pt>
                <c:pt idx="68">
                  <c:v>1.3589839999999999E-5</c:v>
                </c:pt>
                <c:pt idx="69">
                  <c:v>1.366976E-5</c:v>
                </c:pt>
                <c:pt idx="70">
                  <c:v>1.3748620000000001E-5</c:v>
                </c:pt>
                <c:pt idx="71">
                  <c:v>1.382644E-5</c:v>
                </c:pt>
                <c:pt idx="72">
                  <c:v>1.390326E-5</c:v>
                </c:pt>
                <c:pt idx="73">
                  <c:v>1.397911E-5</c:v>
                </c:pt>
                <c:pt idx="74">
                  <c:v>1.405401E-5</c:v>
                </c:pt>
                <c:pt idx="75">
                  <c:v>1.412801E-5</c:v>
                </c:pt>
                <c:pt idx="76">
                  <c:v>1.4201130000000001E-5</c:v>
                </c:pt>
                <c:pt idx="77">
                  <c:v>1.427341E-5</c:v>
                </c:pt>
                <c:pt idx="78">
                  <c:v>1.434484E-5</c:v>
                </c:pt>
                <c:pt idx="79">
                  <c:v>1.441548E-5</c:v>
                </c:pt>
                <c:pt idx="80">
                  <c:v>1.448535E-5</c:v>
                </c:pt>
                <c:pt idx="81">
                  <c:v>1.4554429999999999E-5</c:v>
                </c:pt>
                <c:pt idx="82">
                  <c:v>1.46228E-5</c:v>
                </c:pt>
                <c:pt idx="83">
                  <c:v>1.4690449999999999E-5</c:v>
                </c:pt>
                <c:pt idx="84">
                  <c:v>1.4757380000000001E-5</c:v>
                </c:pt>
                <c:pt idx="85">
                  <c:v>1.482363E-5</c:v>
                </c:pt>
                <c:pt idx="86">
                  <c:v>1.4889219999999999E-5</c:v>
                </c:pt>
                <c:pt idx="87">
                  <c:v>1.495415E-5</c:v>
                </c:pt>
                <c:pt idx="88">
                  <c:v>1.501845E-5</c:v>
                </c:pt>
                <c:pt idx="89">
                  <c:v>1.5082120000000001E-5</c:v>
                </c:pt>
                <c:pt idx="90">
                  <c:v>1.51452E-5</c:v>
                </c:pt>
                <c:pt idx="91">
                  <c:v>1.5207689999999999E-5</c:v>
                </c:pt>
                <c:pt idx="92">
                  <c:v>1.526959E-5</c:v>
                </c:pt>
                <c:pt idx="93">
                  <c:v>1.5330930000000001E-5</c:v>
                </c:pt>
                <c:pt idx="94">
                  <c:v>1.5391719999999998E-5</c:v>
                </c:pt>
                <c:pt idx="95">
                  <c:v>1.545195E-5</c:v>
                </c:pt>
                <c:pt idx="96">
                  <c:v>1.5511670000000001E-5</c:v>
                </c:pt>
                <c:pt idx="97">
                  <c:v>1.5570879999999999E-5</c:v>
                </c:pt>
                <c:pt idx="98">
                  <c:v>1.5629570000000002E-5</c:v>
                </c:pt>
                <c:pt idx="99">
                  <c:v>1.5687789999999998E-5</c:v>
                </c:pt>
                <c:pt idx="100">
                  <c:v>1.574549E-5</c:v>
                </c:pt>
                <c:pt idx="101">
                  <c:v>1.580274E-5</c:v>
                </c:pt>
                <c:pt idx="102">
                  <c:v>1.5859520000000001E-5</c:v>
                </c:pt>
                <c:pt idx="103">
                  <c:v>1.5915859999999998E-5</c:v>
                </c:pt>
                <c:pt idx="104">
                  <c:v>1.5971749999999998E-5</c:v>
                </c:pt>
                <c:pt idx="105">
                  <c:v>1.6027200000000001E-5</c:v>
                </c:pt>
                <c:pt idx="106">
                  <c:v>1.60822E-5</c:v>
                </c:pt>
                <c:pt idx="107">
                  <c:v>1.6136809999999998E-5</c:v>
                </c:pt>
                <c:pt idx="108">
                  <c:v>1.6191019999999999E-5</c:v>
                </c:pt>
                <c:pt idx="109">
                  <c:v>1.6244779999999999E-5</c:v>
                </c:pt>
                <c:pt idx="110">
                  <c:v>1.6298139999999998E-5</c:v>
                </c:pt>
                <c:pt idx="111">
                  <c:v>1.6351129999999999E-5</c:v>
                </c:pt>
                <c:pt idx="112">
                  <c:v>1.6403729999999999E-5</c:v>
                </c:pt>
                <c:pt idx="113">
                  <c:v>1.645596E-5</c:v>
                </c:pt>
                <c:pt idx="114">
                  <c:v>1.650783E-5</c:v>
                </c:pt>
                <c:pt idx="115">
                  <c:v>1.6559299999999999E-5</c:v>
                </c:pt>
                <c:pt idx="116">
                  <c:v>1.6610420000000001E-5</c:v>
                </c:pt>
                <c:pt idx="117">
                  <c:v>1.666122E-5</c:v>
                </c:pt>
                <c:pt idx="118">
                  <c:v>1.6711659999999998E-5</c:v>
                </c:pt>
                <c:pt idx="119">
                  <c:v>1.6761770000000001E-5</c:v>
                </c:pt>
                <c:pt idx="120">
                  <c:v>1.6811539999999999E-5</c:v>
                </c:pt>
                <c:pt idx="121">
                  <c:v>1.6860989999999999E-5</c:v>
                </c:pt>
                <c:pt idx="122">
                  <c:v>1.6910089999999999E-5</c:v>
                </c:pt>
                <c:pt idx="123">
                  <c:v>1.6958900000000001E-5</c:v>
                </c:pt>
                <c:pt idx="124">
                  <c:v>1.700737E-5</c:v>
                </c:pt>
                <c:pt idx="125">
                  <c:v>1.705556E-5</c:v>
                </c:pt>
                <c:pt idx="126">
                  <c:v>1.7103439999999999E-5</c:v>
                </c:pt>
                <c:pt idx="127">
                  <c:v>1.715102E-5</c:v>
                </c:pt>
                <c:pt idx="128">
                  <c:v>1.7198319999999999E-5</c:v>
                </c:pt>
                <c:pt idx="129">
                  <c:v>1.724532E-5</c:v>
                </c:pt>
                <c:pt idx="130">
                  <c:v>1.7292E-5</c:v>
                </c:pt>
                <c:pt idx="131">
                  <c:v>1.7338429999999999E-5</c:v>
                </c:pt>
                <c:pt idx="132">
                  <c:v>1.7384580000000002E-5</c:v>
                </c:pt>
                <c:pt idx="133">
                  <c:v>1.7430449999999998E-5</c:v>
                </c:pt>
                <c:pt idx="134">
                  <c:v>1.7476039999999999E-5</c:v>
                </c:pt>
                <c:pt idx="135">
                  <c:v>1.752138E-5</c:v>
                </c:pt>
                <c:pt idx="136">
                  <c:v>1.7566459999999999E-5</c:v>
                </c:pt>
                <c:pt idx="137">
                  <c:v>1.7611309999999999E-5</c:v>
                </c:pt>
                <c:pt idx="138">
                  <c:v>1.765588E-5</c:v>
                </c:pt>
                <c:pt idx="139">
                  <c:v>1.7700210000000001E-5</c:v>
                </c:pt>
                <c:pt idx="140">
                  <c:v>1.7744290000000002E-5</c:v>
                </c:pt>
                <c:pt idx="141">
                  <c:v>1.7788129999999999E-5</c:v>
                </c:pt>
                <c:pt idx="142">
                  <c:v>1.7831710000000001E-5</c:v>
                </c:pt>
                <c:pt idx="143">
                  <c:v>1.787508E-5</c:v>
                </c:pt>
                <c:pt idx="144">
                  <c:v>1.7918210000000001E-5</c:v>
                </c:pt>
                <c:pt idx="145">
                  <c:v>1.79611E-5</c:v>
                </c:pt>
                <c:pt idx="146">
                  <c:v>1.800377E-5</c:v>
                </c:pt>
                <c:pt idx="147">
                  <c:v>1.8046210000000001E-5</c:v>
                </c:pt>
                <c:pt idx="148">
                  <c:v>1.8088419999999999E-5</c:v>
                </c:pt>
                <c:pt idx="149">
                  <c:v>1.813043E-5</c:v>
                </c:pt>
                <c:pt idx="150">
                  <c:v>1.8172209999999999E-5</c:v>
                </c:pt>
                <c:pt idx="151">
                  <c:v>1.8213799999999998E-5</c:v>
                </c:pt>
                <c:pt idx="152">
                  <c:v>1.8255160000000002E-5</c:v>
                </c:pt>
                <c:pt idx="153">
                  <c:v>1.829631E-5</c:v>
                </c:pt>
                <c:pt idx="154">
                  <c:v>1.8337250000000001E-5</c:v>
                </c:pt>
                <c:pt idx="155">
                  <c:v>1.8377989999999999E-5</c:v>
                </c:pt>
                <c:pt idx="156">
                  <c:v>1.841855E-5</c:v>
                </c:pt>
                <c:pt idx="157">
                  <c:v>1.84589E-5</c:v>
                </c:pt>
                <c:pt idx="158">
                  <c:v>1.849905E-5</c:v>
                </c:pt>
                <c:pt idx="159">
                  <c:v>1.8539010000000001E-5</c:v>
                </c:pt>
                <c:pt idx="160">
                  <c:v>1.8578780000000001E-5</c:v>
                </c:pt>
                <c:pt idx="161">
                  <c:v>1.8618350000000001E-5</c:v>
                </c:pt>
                <c:pt idx="162">
                  <c:v>1.8657749999999999E-5</c:v>
                </c:pt>
                <c:pt idx="163">
                  <c:v>1.8696950000000001E-5</c:v>
                </c:pt>
                <c:pt idx="164">
                  <c:v>1.873598E-5</c:v>
                </c:pt>
                <c:pt idx="165">
                  <c:v>1.8774809999999999E-5</c:v>
                </c:pt>
                <c:pt idx="166">
                  <c:v>1.881347E-5</c:v>
                </c:pt>
                <c:pt idx="167">
                  <c:v>1.8851950000000002E-5</c:v>
                </c:pt>
                <c:pt idx="168">
                  <c:v>1.8890269999999999E-5</c:v>
                </c:pt>
                <c:pt idx="169">
                  <c:v>1.8928410000000001E-5</c:v>
                </c:pt>
                <c:pt idx="170">
                  <c:v>1.896637E-5</c:v>
                </c:pt>
                <c:pt idx="171">
                  <c:v>1.9004179999999999E-5</c:v>
                </c:pt>
                <c:pt idx="172">
                  <c:v>1.9041809999999999E-5</c:v>
                </c:pt>
                <c:pt idx="173">
                  <c:v>1.907927E-5</c:v>
                </c:pt>
                <c:pt idx="174">
                  <c:v>1.9116570000000001E-5</c:v>
                </c:pt>
                <c:pt idx="175">
                  <c:v>1.9153720000000001E-5</c:v>
                </c:pt>
                <c:pt idx="176">
                  <c:v>1.9190699999999999E-5</c:v>
                </c:pt>
                <c:pt idx="177">
                  <c:v>1.922752E-5</c:v>
                </c:pt>
                <c:pt idx="178">
                  <c:v>1.926418E-5</c:v>
                </c:pt>
                <c:pt idx="179">
                  <c:v>1.9300689999999999E-5</c:v>
                </c:pt>
                <c:pt idx="180">
                  <c:v>1.9337050000000001E-5</c:v>
                </c:pt>
                <c:pt idx="181">
                  <c:v>1.937325E-5</c:v>
                </c:pt>
                <c:pt idx="182">
                  <c:v>1.9409310000000001E-5</c:v>
                </c:pt>
                <c:pt idx="183">
                  <c:v>1.9445209999999999E-5</c:v>
                </c:pt>
                <c:pt idx="184">
                  <c:v>1.948097E-5</c:v>
                </c:pt>
                <c:pt idx="185">
                  <c:v>1.9516580000000001E-5</c:v>
                </c:pt>
                <c:pt idx="186">
                  <c:v>1.9552040000000001E-5</c:v>
                </c:pt>
                <c:pt idx="187">
                  <c:v>1.9587369999999999E-5</c:v>
                </c:pt>
                <c:pt idx="188">
                  <c:v>1.9622550000000001E-5</c:v>
                </c:pt>
                <c:pt idx="189">
                  <c:v>1.9657589999999999E-5</c:v>
                </c:pt>
                <c:pt idx="190">
                  <c:v>1.9692490000000001E-5</c:v>
                </c:pt>
                <c:pt idx="191">
                  <c:v>1.9727260000000001E-5</c:v>
                </c:pt>
                <c:pt idx="192">
                  <c:v>1.976188E-5</c:v>
                </c:pt>
                <c:pt idx="193">
                  <c:v>1.9796380000000001E-5</c:v>
                </c:pt>
                <c:pt idx="194">
                  <c:v>1.9830729999999998E-5</c:v>
                </c:pt>
                <c:pt idx="195">
                  <c:v>1.9864960000000001E-5</c:v>
                </c:pt>
                <c:pt idx="196">
                  <c:v>1.989904E-5</c:v>
                </c:pt>
                <c:pt idx="197">
                  <c:v>1.9933010000000001E-5</c:v>
                </c:pt>
                <c:pt idx="198">
                  <c:v>1.9966839999999999E-5</c:v>
                </c:pt>
                <c:pt idx="199">
                  <c:v>2.0000549999999999E-5</c:v>
                </c:pt>
                <c:pt idx="200">
                  <c:v>2.0034140000000001E-5</c:v>
                </c:pt>
                <c:pt idx="201">
                  <c:v>2.006759E-5</c:v>
                </c:pt>
                <c:pt idx="202">
                  <c:v>2.0100920000000001E-5</c:v>
                </c:pt>
                <c:pt idx="203">
                  <c:v>2.013413E-5</c:v>
                </c:pt>
                <c:pt idx="204">
                  <c:v>2.016721E-5</c:v>
                </c:pt>
                <c:pt idx="205">
                  <c:v>2.0200179999999999E-5</c:v>
                </c:pt>
                <c:pt idx="206">
                  <c:v>2.0233019999999999E-5</c:v>
                </c:pt>
                <c:pt idx="207">
                  <c:v>2.0265740000000001E-5</c:v>
                </c:pt>
                <c:pt idx="208">
                  <c:v>2.0298349999999999E-5</c:v>
                </c:pt>
                <c:pt idx="209">
                  <c:v>2.0330840000000001E-5</c:v>
                </c:pt>
                <c:pt idx="210">
                  <c:v>2.0363209999999999E-5</c:v>
                </c:pt>
                <c:pt idx="211">
                  <c:v>2.0395459999999999E-5</c:v>
                </c:pt>
                <c:pt idx="212">
                  <c:v>2.0427610000000001E-5</c:v>
                </c:pt>
                <c:pt idx="213">
                  <c:v>2.0459639999999999E-5</c:v>
                </c:pt>
                <c:pt idx="214">
                  <c:v>2.049157E-5</c:v>
                </c:pt>
                <c:pt idx="215">
                  <c:v>2.0523369999999999E-5</c:v>
                </c:pt>
                <c:pt idx="216">
                  <c:v>2.0555080000000001E-5</c:v>
                </c:pt>
                <c:pt idx="217">
                  <c:v>2.0586660000000001E-5</c:v>
                </c:pt>
                <c:pt idx="218">
                  <c:v>2.0618149999999998E-5</c:v>
                </c:pt>
                <c:pt idx="219">
                  <c:v>2.0649520000000001E-5</c:v>
                </c:pt>
                <c:pt idx="220">
                  <c:v>2.068079E-5</c:v>
                </c:pt>
                <c:pt idx="221">
                  <c:v>2.0711960000000002E-5</c:v>
                </c:pt>
                <c:pt idx="222">
                  <c:v>2.0743019999999999E-5</c:v>
                </c:pt>
                <c:pt idx="223">
                  <c:v>2.0773969999999999E-5</c:v>
                </c:pt>
                <c:pt idx="224">
                  <c:v>2.0804819999999999E-5</c:v>
                </c:pt>
                <c:pt idx="225">
                  <c:v>2.0835569999999999E-5</c:v>
                </c:pt>
                <c:pt idx="226">
                  <c:v>2.0866210000000001E-5</c:v>
                </c:pt>
                <c:pt idx="227">
                  <c:v>2.089676E-5</c:v>
                </c:pt>
                <c:pt idx="228">
                  <c:v>2.092722E-5</c:v>
                </c:pt>
                <c:pt idx="229">
                  <c:v>2.0957550000000001E-5</c:v>
                </c:pt>
                <c:pt idx="230">
                  <c:v>2.0987799999999999E-5</c:v>
                </c:pt>
                <c:pt idx="231">
                  <c:v>2.1017950000000001E-5</c:v>
                </c:pt>
                <c:pt idx="232">
                  <c:v>2.1047999999999999E-5</c:v>
                </c:pt>
                <c:pt idx="233">
                  <c:v>2.107795E-5</c:v>
                </c:pt>
                <c:pt idx="234">
                  <c:v>2.1107809999999999E-5</c:v>
                </c:pt>
                <c:pt idx="235">
                  <c:v>2.1137580000000001E-5</c:v>
                </c:pt>
                <c:pt idx="236">
                  <c:v>2.116726E-5</c:v>
                </c:pt>
                <c:pt idx="237">
                  <c:v>2.1196839999999999E-5</c:v>
                </c:pt>
                <c:pt idx="238">
                  <c:v>2.1226329999999999E-5</c:v>
                </c:pt>
                <c:pt idx="239">
                  <c:v>2.1255719999999998E-5</c:v>
                </c:pt>
                <c:pt idx="240">
                  <c:v>2.1285029999999999E-5</c:v>
                </c:pt>
                <c:pt idx="241">
                  <c:v>2.1314260000000001E-5</c:v>
                </c:pt>
                <c:pt idx="242">
                  <c:v>2.1343380000000002E-5</c:v>
                </c:pt>
                <c:pt idx="243">
                  <c:v>2.137242E-5</c:v>
                </c:pt>
                <c:pt idx="244">
                  <c:v>2.1401359999999999E-5</c:v>
                </c:pt>
                <c:pt idx="245">
                  <c:v>2.1430220000000002E-5</c:v>
                </c:pt>
                <c:pt idx="246">
                  <c:v>2.1458989999999998E-5</c:v>
                </c:pt>
                <c:pt idx="247">
                  <c:v>2.1487669999999999E-5</c:v>
                </c:pt>
                <c:pt idx="248">
                  <c:v>2.1516270000000001E-5</c:v>
                </c:pt>
                <c:pt idx="249">
                  <c:v>2.154479E-5</c:v>
                </c:pt>
                <c:pt idx="250">
                  <c:v>2.1573209999999999E-5</c:v>
                </c:pt>
              </c:numCache>
            </c:numRef>
          </c:yVal>
          <c:smooth val="1"/>
          <c:extLst>
            <c:ext xmlns:c16="http://schemas.microsoft.com/office/drawing/2014/chart" uri="{C3380CC4-5D6E-409C-BE32-E72D297353CC}">
              <c16:uniqueId val="{00000022-4D4C-4B1C-89A4-3D3AFACA9F2D}"/>
            </c:ext>
          </c:extLst>
        </c:ser>
        <c:ser>
          <c:idx val="35"/>
          <c:order val="35"/>
          <c:tx>
            <c:strRef>
              <c:f>marine01!$AN$1</c:f>
              <c:strCache>
                <c:ptCount val="1"/>
                <c:pt idx="0">
                  <c:v>Dp(4.35753E-07) </c:v>
                </c:pt>
              </c:strCache>
            </c:strRef>
          </c:tx>
          <c:spPr>
            <a:ln w="12700">
              <a:solidFill>
                <a:srgbClr val="0000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marine01!$AN$2:$AN$252</c:f>
              <c:numCache>
                <c:formatCode>0.00E+00</c:formatCode>
                <c:ptCount val="251"/>
                <c:pt idx="0">
                  <c:v>9.4255250000000005E-7</c:v>
                </c:pt>
                <c:pt idx="1">
                  <c:v>1.072726E-6</c:v>
                </c:pt>
                <c:pt idx="2">
                  <c:v>1.091868E-6</c:v>
                </c:pt>
                <c:pt idx="3">
                  <c:v>1.112723E-6</c:v>
                </c:pt>
                <c:pt idx="4">
                  <c:v>1.135495E-6</c:v>
                </c:pt>
                <c:pt idx="5">
                  <c:v>1.1604740000000001E-6</c:v>
                </c:pt>
                <c:pt idx="6">
                  <c:v>1.188034E-6</c:v>
                </c:pt>
                <c:pt idx="7">
                  <c:v>1.218652E-6</c:v>
                </c:pt>
                <c:pt idx="8">
                  <c:v>1.2529440000000001E-6</c:v>
                </c:pt>
                <c:pt idx="9">
                  <c:v>1.291715E-6</c:v>
                </c:pt>
                <c:pt idx="10">
                  <c:v>1.3360439999999999E-6</c:v>
                </c:pt>
                <c:pt idx="11">
                  <c:v>1.3874039999999999E-6</c:v>
                </c:pt>
                <c:pt idx="12">
                  <c:v>1.44785E-6</c:v>
                </c:pt>
                <c:pt idx="13">
                  <c:v>1.520374E-6</c:v>
                </c:pt>
                <c:pt idx="14">
                  <c:v>1.609391E-6</c:v>
                </c:pt>
                <c:pt idx="15">
                  <c:v>1.7216449999999999E-6</c:v>
                </c:pt>
                <c:pt idx="16">
                  <c:v>1.8676299999999999E-6</c:v>
                </c:pt>
                <c:pt idx="17">
                  <c:v>2.063559E-6</c:v>
                </c:pt>
                <c:pt idx="18">
                  <c:v>2.3328599999999999E-6</c:v>
                </c:pt>
                <c:pt idx="19">
                  <c:v>2.704549E-6</c:v>
                </c:pt>
                <c:pt idx="20">
                  <c:v>3.2066150000000001E-6</c:v>
                </c:pt>
                <c:pt idx="21">
                  <c:v>3.8423020000000001E-6</c:v>
                </c:pt>
                <c:pt idx="22">
                  <c:v>4.5842239999999999E-6</c:v>
                </c:pt>
                <c:pt idx="23">
                  <c:v>5.3758219999999996E-6</c:v>
                </c:pt>
                <c:pt idx="24">
                  <c:v>6.1489389999999997E-6</c:v>
                </c:pt>
                <c:pt idx="25">
                  <c:v>6.8468269999999999E-6</c:v>
                </c:pt>
                <c:pt idx="26">
                  <c:v>7.4406789999999998E-6</c:v>
                </c:pt>
                <c:pt idx="27">
                  <c:v>7.9299140000000001E-6</c:v>
                </c:pt>
                <c:pt idx="28">
                  <c:v>8.3310799999999992E-6</c:v>
                </c:pt>
                <c:pt idx="29">
                  <c:v>8.6652820000000006E-6</c:v>
                </c:pt>
                <c:pt idx="30">
                  <c:v>8.9509329999999996E-6</c:v>
                </c:pt>
                <c:pt idx="31">
                  <c:v>9.2020829999999997E-6</c:v>
                </c:pt>
                <c:pt idx="32">
                  <c:v>9.4285699999999994E-6</c:v>
                </c:pt>
                <c:pt idx="33">
                  <c:v>9.6367980000000002E-6</c:v>
                </c:pt>
                <c:pt idx="34">
                  <c:v>9.8309669999999993E-6</c:v>
                </c:pt>
                <c:pt idx="35">
                  <c:v>1.0013879999999999E-5</c:v>
                </c:pt>
                <c:pt idx="36">
                  <c:v>1.018743E-5</c:v>
                </c:pt>
                <c:pt idx="37">
                  <c:v>1.0352979999999999E-5</c:v>
                </c:pt>
                <c:pt idx="38">
                  <c:v>1.051156E-5</c:v>
                </c:pt>
                <c:pt idx="39">
                  <c:v>1.066393E-5</c:v>
                </c:pt>
                <c:pt idx="40">
                  <c:v>1.0810740000000001E-5</c:v>
                </c:pt>
                <c:pt idx="41">
                  <c:v>1.095247E-5</c:v>
                </c:pt>
                <c:pt idx="42">
                  <c:v>1.108963E-5</c:v>
                </c:pt>
                <c:pt idx="43">
                  <c:v>1.1222560000000001E-5</c:v>
                </c:pt>
                <c:pt idx="44">
                  <c:v>1.1351610000000001E-5</c:v>
                </c:pt>
                <c:pt idx="45">
                  <c:v>1.147704E-5</c:v>
                </c:pt>
                <c:pt idx="46">
                  <c:v>1.1599129999999999E-5</c:v>
                </c:pt>
                <c:pt idx="47">
                  <c:v>1.1718080000000001E-5</c:v>
                </c:pt>
                <c:pt idx="48">
                  <c:v>1.1834079999999999E-5</c:v>
                </c:pt>
                <c:pt idx="49">
                  <c:v>1.194733E-5</c:v>
                </c:pt>
                <c:pt idx="50">
                  <c:v>1.205799E-5</c:v>
                </c:pt>
                <c:pt idx="51">
                  <c:v>1.216622E-5</c:v>
                </c:pt>
                <c:pt idx="52">
                  <c:v>1.2272179999999999E-5</c:v>
                </c:pt>
                <c:pt idx="53">
                  <c:v>1.237593E-5</c:v>
                </c:pt>
                <c:pt idx="54">
                  <c:v>1.247764E-5</c:v>
                </c:pt>
                <c:pt idx="55">
                  <c:v>1.2577370000000001E-5</c:v>
                </c:pt>
                <c:pt idx="56">
                  <c:v>1.267524E-5</c:v>
                </c:pt>
                <c:pt idx="57">
                  <c:v>1.2771349999999999E-5</c:v>
                </c:pt>
                <c:pt idx="58">
                  <c:v>1.2865699999999999E-5</c:v>
                </c:pt>
                <c:pt idx="59">
                  <c:v>1.2958440000000001E-5</c:v>
                </c:pt>
                <c:pt idx="60">
                  <c:v>1.304965E-5</c:v>
                </c:pt>
                <c:pt idx="61">
                  <c:v>1.313935E-5</c:v>
                </c:pt>
                <c:pt idx="62">
                  <c:v>1.322762E-5</c:v>
                </c:pt>
                <c:pt idx="63">
                  <c:v>1.331451E-5</c:v>
                </c:pt>
                <c:pt idx="64">
                  <c:v>1.3400079999999999E-5</c:v>
                </c:pt>
                <c:pt idx="65">
                  <c:v>1.348437E-5</c:v>
                </c:pt>
                <c:pt idx="66">
                  <c:v>1.3567439999999999E-5</c:v>
                </c:pt>
                <c:pt idx="67">
                  <c:v>1.364932E-5</c:v>
                </c:pt>
                <c:pt idx="68">
                  <c:v>1.3730050000000001E-5</c:v>
                </c:pt>
                <c:pt idx="69">
                  <c:v>1.3809699999999999E-5</c:v>
                </c:pt>
                <c:pt idx="70">
                  <c:v>1.3888300000000001E-5</c:v>
                </c:pt>
                <c:pt idx="71">
                  <c:v>1.396586E-5</c:v>
                </c:pt>
                <c:pt idx="72">
                  <c:v>1.404243E-5</c:v>
                </c:pt>
                <c:pt idx="73">
                  <c:v>1.411803E-5</c:v>
                </c:pt>
                <c:pt idx="74">
                  <c:v>1.419269E-5</c:v>
                </c:pt>
                <c:pt idx="75">
                  <c:v>1.426645E-5</c:v>
                </c:pt>
                <c:pt idx="76">
                  <c:v>1.4339339999999999E-5</c:v>
                </c:pt>
                <c:pt idx="77">
                  <c:v>1.4411379999999999E-5</c:v>
                </c:pt>
                <c:pt idx="78">
                  <c:v>1.448259E-5</c:v>
                </c:pt>
                <c:pt idx="79">
                  <c:v>1.4552999999999999E-5</c:v>
                </c:pt>
                <c:pt idx="80">
                  <c:v>1.462265E-5</c:v>
                </c:pt>
                <c:pt idx="81">
                  <c:v>1.469152E-5</c:v>
                </c:pt>
                <c:pt idx="82">
                  <c:v>1.475967E-5</c:v>
                </c:pt>
                <c:pt idx="83">
                  <c:v>1.482711E-5</c:v>
                </c:pt>
                <c:pt idx="84">
                  <c:v>1.489383E-5</c:v>
                </c:pt>
                <c:pt idx="85">
                  <c:v>1.4959880000000001E-5</c:v>
                </c:pt>
                <c:pt idx="86">
                  <c:v>1.502527E-5</c:v>
                </c:pt>
                <c:pt idx="87">
                  <c:v>1.5089990000000001E-5</c:v>
                </c:pt>
                <c:pt idx="88">
                  <c:v>1.5154099999999999E-5</c:v>
                </c:pt>
                <c:pt idx="89">
                  <c:v>1.521758E-5</c:v>
                </c:pt>
                <c:pt idx="90">
                  <c:v>1.5280469999999998E-5</c:v>
                </c:pt>
                <c:pt idx="91">
                  <c:v>1.5342769999999999E-5</c:v>
                </c:pt>
                <c:pt idx="92">
                  <c:v>1.5404490000000001E-5</c:v>
                </c:pt>
                <c:pt idx="93">
                  <c:v>1.5465639999999999E-5</c:v>
                </c:pt>
                <c:pt idx="94">
                  <c:v>1.5526250000000001E-5</c:v>
                </c:pt>
                <c:pt idx="95">
                  <c:v>1.55863E-5</c:v>
                </c:pt>
                <c:pt idx="96">
                  <c:v>1.5645849999999999E-5</c:v>
                </c:pt>
                <c:pt idx="97">
                  <c:v>1.5704889999999999E-5</c:v>
                </c:pt>
                <c:pt idx="98">
                  <c:v>1.576341E-5</c:v>
                </c:pt>
                <c:pt idx="99">
                  <c:v>1.5821450000000001E-5</c:v>
                </c:pt>
                <c:pt idx="100">
                  <c:v>1.5878990000000001E-5</c:v>
                </c:pt>
                <c:pt idx="101">
                  <c:v>1.593608E-5</c:v>
                </c:pt>
                <c:pt idx="102">
                  <c:v>1.599269E-5</c:v>
                </c:pt>
                <c:pt idx="103">
                  <c:v>1.6048869999999999E-5</c:v>
                </c:pt>
                <c:pt idx="104">
                  <c:v>1.6104600000000002E-5</c:v>
                </c:pt>
                <c:pt idx="105">
                  <c:v>1.615988E-5</c:v>
                </c:pt>
                <c:pt idx="106">
                  <c:v>1.6214730000000001E-5</c:v>
                </c:pt>
                <c:pt idx="107">
                  <c:v>1.6269179999999999E-5</c:v>
                </c:pt>
                <c:pt idx="108">
                  <c:v>1.6323239999999999E-5</c:v>
                </c:pt>
                <c:pt idx="109">
                  <c:v>1.6376849999999999E-5</c:v>
                </c:pt>
                <c:pt idx="110">
                  <c:v>1.6430060000000001E-5</c:v>
                </c:pt>
                <c:pt idx="111">
                  <c:v>1.6482909999999998E-5</c:v>
                </c:pt>
                <c:pt idx="112">
                  <c:v>1.6535360000000002E-5</c:v>
                </c:pt>
                <c:pt idx="113">
                  <c:v>1.6587439999999999E-5</c:v>
                </c:pt>
                <c:pt idx="114">
                  <c:v>1.6639159999999999E-5</c:v>
                </c:pt>
                <c:pt idx="115">
                  <c:v>1.6690499999999999E-5</c:v>
                </c:pt>
                <c:pt idx="116">
                  <c:v>1.6741480000000001E-5</c:v>
                </c:pt>
                <c:pt idx="117">
                  <c:v>1.679213E-5</c:v>
                </c:pt>
                <c:pt idx="118">
                  <c:v>1.6842429999999999E-5</c:v>
                </c:pt>
                <c:pt idx="119">
                  <c:v>1.6892400000000001E-5</c:v>
                </c:pt>
                <c:pt idx="120">
                  <c:v>1.6942040000000001E-5</c:v>
                </c:pt>
                <c:pt idx="121">
                  <c:v>1.6991359999999999E-5</c:v>
                </c:pt>
                <c:pt idx="122">
                  <c:v>1.7040329999999999E-5</c:v>
                </c:pt>
                <c:pt idx="123">
                  <c:v>1.7089009999999999E-5</c:v>
                </c:pt>
                <c:pt idx="124">
                  <c:v>1.7137339999999999E-5</c:v>
                </c:pt>
                <c:pt idx="125">
                  <c:v>1.7185410000000001E-5</c:v>
                </c:pt>
                <c:pt idx="126">
                  <c:v>1.7233149999999999E-5</c:v>
                </c:pt>
                <c:pt idx="127">
                  <c:v>1.7280609999999999E-5</c:v>
                </c:pt>
                <c:pt idx="128">
                  <c:v>1.7327779999999999E-5</c:v>
                </c:pt>
                <c:pt idx="129">
                  <c:v>1.7374650000000001E-5</c:v>
                </c:pt>
                <c:pt idx="130">
                  <c:v>1.7421209999999999E-5</c:v>
                </c:pt>
                <c:pt idx="131">
                  <c:v>1.746752E-5</c:v>
                </c:pt>
                <c:pt idx="132">
                  <c:v>1.7513550000000001E-5</c:v>
                </c:pt>
                <c:pt idx="133">
                  <c:v>1.7559289999999999E-5</c:v>
                </c:pt>
                <c:pt idx="134">
                  <c:v>1.7604769999999999E-5</c:v>
                </c:pt>
                <c:pt idx="135">
                  <c:v>1.7649990000000001E-5</c:v>
                </c:pt>
                <c:pt idx="136">
                  <c:v>1.769496E-5</c:v>
                </c:pt>
                <c:pt idx="137">
                  <c:v>1.7739690000000002E-5</c:v>
                </c:pt>
                <c:pt idx="138">
                  <c:v>1.7784140000000001E-5</c:v>
                </c:pt>
                <c:pt idx="139">
                  <c:v>1.7828360000000001E-5</c:v>
                </c:pt>
                <c:pt idx="140">
                  <c:v>1.787232E-5</c:v>
                </c:pt>
                <c:pt idx="141">
                  <c:v>1.7916049999999999E-5</c:v>
                </c:pt>
                <c:pt idx="142">
                  <c:v>1.795951E-5</c:v>
                </c:pt>
                <c:pt idx="143">
                  <c:v>1.8002779999999998E-5</c:v>
                </c:pt>
                <c:pt idx="144">
                  <c:v>1.8045789999999999E-5</c:v>
                </c:pt>
                <c:pt idx="145">
                  <c:v>1.808857E-5</c:v>
                </c:pt>
                <c:pt idx="146">
                  <c:v>1.8131129999999999E-5</c:v>
                </c:pt>
                <c:pt idx="147">
                  <c:v>1.8173469999999999E-5</c:v>
                </c:pt>
                <c:pt idx="148">
                  <c:v>1.8215559999999999E-5</c:v>
                </c:pt>
                <c:pt idx="149">
                  <c:v>1.8257470000000001E-5</c:v>
                </c:pt>
                <c:pt idx="150">
                  <c:v>1.8299139999999998E-5</c:v>
                </c:pt>
                <c:pt idx="151">
                  <c:v>1.8340630000000001E-5</c:v>
                </c:pt>
                <c:pt idx="152">
                  <c:v>1.838189E-5</c:v>
                </c:pt>
                <c:pt idx="153">
                  <c:v>1.8422939999999999E-5</c:v>
                </c:pt>
                <c:pt idx="154">
                  <c:v>1.8463769999999999E-5</c:v>
                </c:pt>
                <c:pt idx="155">
                  <c:v>1.8504409999999999E-5</c:v>
                </c:pt>
                <c:pt idx="156">
                  <c:v>1.8544870000000001E-5</c:v>
                </c:pt>
                <c:pt idx="157">
                  <c:v>1.8585120000000001E-5</c:v>
                </c:pt>
                <c:pt idx="158">
                  <c:v>1.862516E-5</c:v>
                </c:pt>
                <c:pt idx="159">
                  <c:v>1.866502E-5</c:v>
                </c:pt>
                <c:pt idx="160">
                  <c:v>1.8704700000000001E-5</c:v>
                </c:pt>
                <c:pt idx="161">
                  <c:v>1.874417E-5</c:v>
                </c:pt>
                <c:pt idx="162">
                  <c:v>1.8783469999999999E-5</c:v>
                </c:pt>
                <c:pt idx="163">
                  <c:v>1.882258E-5</c:v>
                </c:pt>
                <c:pt idx="164">
                  <c:v>1.886151E-5</c:v>
                </c:pt>
                <c:pt idx="165">
                  <c:v>1.8900249999999999E-5</c:v>
                </c:pt>
                <c:pt idx="166">
                  <c:v>1.893881E-5</c:v>
                </c:pt>
                <c:pt idx="167">
                  <c:v>1.8977199999999998E-5</c:v>
                </c:pt>
                <c:pt idx="168">
                  <c:v>1.9015419999999999E-5</c:v>
                </c:pt>
                <c:pt idx="169">
                  <c:v>1.9053470000000001E-5</c:v>
                </c:pt>
                <c:pt idx="170">
                  <c:v>1.9091340000000001E-5</c:v>
                </c:pt>
                <c:pt idx="171">
                  <c:v>1.912906E-5</c:v>
                </c:pt>
                <c:pt idx="172">
                  <c:v>1.91666E-5</c:v>
                </c:pt>
                <c:pt idx="173">
                  <c:v>1.9203969999999999E-5</c:v>
                </c:pt>
                <c:pt idx="174">
                  <c:v>1.924118E-5</c:v>
                </c:pt>
                <c:pt idx="175">
                  <c:v>1.927823E-5</c:v>
                </c:pt>
                <c:pt idx="176">
                  <c:v>1.9315119999999999E-5</c:v>
                </c:pt>
                <c:pt idx="177">
                  <c:v>1.935185E-5</c:v>
                </c:pt>
                <c:pt idx="178">
                  <c:v>1.9388430000000001E-5</c:v>
                </c:pt>
                <c:pt idx="179">
                  <c:v>1.9424850000000001E-5</c:v>
                </c:pt>
                <c:pt idx="180">
                  <c:v>1.9461130000000001E-5</c:v>
                </c:pt>
                <c:pt idx="181">
                  <c:v>1.949724E-5</c:v>
                </c:pt>
                <c:pt idx="182">
                  <c:v>1.9533219999999999E-5</c:v>
                </c:pt>
                <c:pt idx="183">
                  <c:v>1.9569030000000001E-5</c:v>
                </c:pt>
                <c:pt idx="184">
                  <c:v>1.960471E-5</c:v>
                </c:pt>
                <c:pt idx="185">
                  <c:v>1.9640230000000001E-5</c:v>
                </c:pt>
                <c:pt idx="186">
                  <c:v>1.9675609999999999E-5</c:v>
                </c:pt>
                <c:pt idx="187">
                  <c:v>1.9710850000000001E-5</c:v>
                </c:pt>
                <c:pt idx="188">
                  <c:v>1.974595E-5</c:v>
                </c:pt>
                <c:pt idx="189">
                  <c:v>1.978091E-5</c:v>
                </c:pt>
                <c:pt idx="190">
                  <c:v>1.9815729999999999E-5</c:v>
                </c:pt>
                <c:pt idx="191">
                  <c:v>1.985041E-5</c:v>
                </c:pt>
                <c:pt idx="192">
                  <c:v>1.988495E-5</c:v>
                </c:pt>
                <c:pt idx="193">
                  <c:v>1.9919369999999999E-5</c:v>
                </c:pt>
                <c:pt idx="194">
                  <c:v>1.9953650000000002E-5</c:v>
                </c:pt>
                <c:pt idx="195">
                  <c:v>1.9987790000000001E-5</c:v>
                </c:pt>
                <c:pt idx="196">
                  <c:v>2.0021799999999999E-5</c:v>
                </c:pt>
                <c:pt idx="197">
                  <c:v>2.005568E-5</c:v>
                </c:pt>
                <c:pt idx="198">
                  <c:v>2.0089440000000001E-5</c:v>
                </c:pt>
                <c:pt idx="199">
                  <c:v>2.0123079999999999E-5</c:v>
                </c:pt>
                <c:pt idx="200">
                  <c:v>2.0156589999999999E-5</c:v>
                </c:pt>
                <c:pt idx="201">
                  <c:v>2.0189959999999999E-5</c:v>
                </c:pt>
                <c:pt idx="202">
                  <c:v>2.022321E-5</c:v>
                </c:pt>
                <c:pt idx="203">
                  <c:v>2.0256340000000001E-5</c:v>
                </c:pt>
                <c:pt idx="204">
                  <c:v>2.0289349999999999E-5</c:v>
                </c:pt>
                <c:pt idx="205">
                  <c:v>2.0322239999999999E-5</c:v>
                </c:pt>
                <c:pt idx="206">
                  <c:v>2.0355010000000001E-5</c:v>
                </c:pt>
                <c:pt idx="207">
                  <c:v>2.0387659999999999E-5</c:v>
                </c:pt>
                <c:pt idx="208">
                  <c:v>2.042018E-5</c:v>
                </c:pt>
                <c:pt idx="209">
                  <c:v>2.0452600000000001E-5</c:v>
                </c:pt>
                <c:pt idx="210">
                  <c:v>2.0484900000000001E-5</c:v>
                </c:pt>
                <c:pt idx="211">
                  <c:v>2.0517079999999999E-5</c:v>
                </c:pt>
                <c:pt idx="212">
                  <c:v>2.054916E-5</c:v>
                </c:pt>
                <c:pt idx="213">
                  <c:v>2.0581109999999999E-5</c:v>
                </c:pt>
                <c:pt idx="214">
                  <c:v>2.0612969999999999E-5</c:v>
                </c:pt>
                <c:pt idx="215">
                  <c:v>2.0644699999999999E-5</c:v>
                </c:pt>
                <c:pt idx="216">
                  <c:v>2.0676329999999999E-5</c:v>
                </c:pt>
                <c:pt idx="217">
                  <c:v>2.0707849999999999E-5</c:v>
                </c:pt>
                <c:pt idx="218">
                  <c:v>2.073926E-5</c:v>
                </c:pt>
                <c:pt idx="219">
                  <c:v>2.0770569999999999E-5</c:v>
                </c:pt>
                <c:pt idx="220">
                  <c:v>2.0801769999999999E-5</c:v>
                </c:pt>
                <c:pt idx="221">
                  <c:v>2.083287E-5</c:v>
                </c:pt>
                <c:pt idx="222">
                  <c:v>2.0863849999999998E-5</c:v>
                </c:pt>
                <c:pt idx="223">
                  <c:v>2.0894740000000001E-5</c:v>
                </c:pt>
                <c:pt idx="224">
                  <c:v>2.092552E-5</c:v>
                </c:pt>
                <c:pt idx="225">
                  <c:v>2.0956200000000001E-5</c:v>
                </c:pt>
                <c:pt idx="226">
                  <c:v>2.0986779999999999E-5</c:v>
                </c:pt>
                <c:pt idx="227">
                  <c:v>2.101726E-5</c:v>
                </c:pt>
                <c:pt idx="228">
                  <c:v>2.1047640000000001E-5</c:v>
                </c:pt>
                <c:pt idx="229">
                  <c:v>2.1077910000000001E-5</c:v>
                </c:pt>
                <c:pt idx="230">
                  <c:v>2.1108090000000001E-5</c:v>
                </c:pt>
                <c:pt idx="231">
                  <c:v>2.1138179999999999E-5</c:v>
                </c:pt>
                <c:pt idx="232">
                  <c:v>2.1168159999999999E-5</c:v>
                </c:pt>
                <c:pt idx="233">
                  <c:v>2.1198039999999999E-5</c:v>
                </c:pt>
                <c:pt idx="234">
                  <c:v>2.122784E-5</c:v>
                </c:pt>
                <c:pt idx="235">
                  <c:v>2.1257550000000001E-5</c:v>
                </c:pt>
                <c:pt idx="236">
                  <c:v>2.1287159999999999E-5</c:v>
                </c:pt>
                <c:pt idx="237">
                  <c:v>2.131667E-5</c:v>
                </c:pt>
                <c:pt idx="238">
                  <c:v>2.1346099999999999E-5</c:v>
                </c:pt>
                <c:pt idx="239">
                  <c:v>2.1375430000000001E-5</c:v>
                </c:pt>
                <c:pt idx="240">
                  <c:v>2.1404680000000001E-5</c:v>
                </c:pt>
                <c:pt idx="241">
                  <c:v>2.143383E-5</c:v>
                </c:pt>
                <c:pt idx="242">
                  <c:v>2.1462900000000001E-5</c:v>
                </c:pt>
                <c:pt idx="243">
                  <c:v>2.1491870000000001E-5</c:v>
                </c:pt>
                <c:pt idx="244">
                  <c:v>2.1520749999999999E-5</c:v>
                </c:pt>
                <c:pt idx="245">
                  <c:v>2.1549550000000001E-5</c:v>
                </c:pt>
                <c:pt idx="246">
                  <c:v>2.157826E-5</c:v>
                </c:pt>
                <c:pt idx="247">
                  <c:v>2.1606869999999999E-5</c:v>
                </c:pt>
                <c:pt idx="248">
                  <c:v>2.163541E-5</c:v>
                </c:pt>
                <c:pt idx="249">
                  <c:v>2.1663869999999999E-5</c:v>
                </c:pt>
                <c:pt idx="250">
                  <c:v>2.1692230000000001E-5</c:v>
                </c:pt>
              </c:numCache>
            </c:numRef>
          </c:yVal>
          <c:smooth val="1"/>
          <c:extLst>
            <c:ext xmlns:c16="http://schemas.microsoft.com/office/drawing/2014/chart" uri="{C3380CC4-5D6E-409C-BE32-E72D297353CC}">
              <c16:uniqueId val="{00000023-4D4C-4B1C-89A4-3D3AFACA9F2D}"/>
            </c:ext>
          </c:extLst>
        </c:ser>
        <c:ser>
          <c:idx val="36"/>
          <c:order val="36"/>
          <c:tx>
            <c:strRef>
              <c:f>marine01!$AO$1</c:f>
              <c:strCache>
                <c:ptCount val="1"/>
                <c:pt idx="0">
                  <c:v>Dp(4.77978E-07) </c:v>
                </c:pt>
              </c:strCache>
            </c:strRef>
          </c:tx>
          <c:spPr>
            <a:ln w="12700">
              <a:solidFill>
                <a:srgbClr val="FFFF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marine01!$AO$2:$AO$252</c:f>
              <c:numCache>
                <c:formatCode>0.00E+00</c:formatCode>
                <c:ptCount val="251"/>
                <c:pt idx="0">
                  <c:v>1.037254E-6</c:v>
                </c:pt>
                <c:pt idx="1">
                  <c:v>1.1784889999999999E-6</c:v>
                </c:pt>
                <c:pt idx="2">
                  <c:v>1.1995999999999999E-6</c:v>
                </c:pt>
                <c:pt idx="3">
                  <c:v>1.2226059999999999E-6</c:v>
                </c:pt>
                <c:pt idx="4">
                  <c:v>1.2477299999999999E-6</c:v>
                </c:pt>
                <c:pt idx="5">
                  <c:v>1.2752920000000001E-6</c:v>
                </c:pt>
                <c:pt idx="6">
                  <c:v>1.305706E-6</c:v>
                </c:pt>
                <c:pt idx="7">
                  <c:v>1.339498E-6</c:v>
                </c:pt>
                <c:pt idx="8">
                  <c:v>1.3773459999999999E-6</c:v>
                </c:pt>
                <c:pt idx="9">
                  <c:v>1.4201359999999999E-6</c:v>
                </c:pt>
                <c:pt idx="10">
                  <c:v>1.469052E-6</c:v>
                </c:pt>
                <c:pt idx="11">
                  <c:v>1.525704E-6</c:v>
                </c:pt>
                <c:pt idx="12">
                  <c:v>1.5923260000000001E-6</c:v>
                </c:pt>
                <c:pt idx="13">
                  <c:v>1.6721470000000001E-6</c:v>
                </c:pt>
                <c:pt idx="14">
                  <c:v>1.769876E-6</c:v>
                </c:pt>
                <c:pt idx="15">
                  <c:v>1.8925859999999999E-6</c:v>
                </c:pt>
                <c:pt idx="16">
                  <c:v>2.0510189999999998E-6</c:v>
                </c:pt>
                <c:pt idx="17">
                  <c:v>2.2612180000000001E-6</c:v>
                </c:pt>
                <c:pt idx="18">
                  <c:v>2.5453840000000002E-6</c:v>
                </c:pt>
                <c:pt idx="19">
                  <c:v>2.929689E-6</c:v>
                </c:pt>
                <c:pt idx="20">
                  <c:v>3.4385230000000002E-6</c:v>
                </c:pt>
                <c:pt idx="21">
                  <c:v>4.0731739999999999E-6</c:v>
                </c:pt>
                <c:pt idx="22">
                  <c:v>4.8077020000000002E-6</c:v>
                </c:pt>
                <c:pt idx="23">
                  <c:v>5.588872E-6</c:v>
                </c:pt>
                <c:pt idx="24">
                  <c:v>6.3515000000000001E-6</c:v>
                </c:pt>
                <c:pt idx="25">
                  <c:v>7.0404829999999999E-6</c:v>
                </c:pt>
                <c:pt idx="26">
                  <c:v>7.6274650000000003E-6</c:v>
                </c:pt>
                <c:pt idx="27">
                  <c:v>8.1116549999999992E-6</c:v>
                </c:pt>
                <c:pt idx="28">
                  <c:v>8.5091589999999993E-6</c:v>
                </c:pt>
                <c:pt idx="29">
                  <c:v>8.8406600000000005E-6</c:v>
                </c:pt>
                <c:pt idx="30">
                  <c:v>9.1242520000000004E-6</c:v>
                </c:pt>
                <c:pt idx="31">
                  <c:v>9.3737680000000007E-6</c:v>
                </c:pt>
                <c:pt idx="32">
                  <c:v>9.5988980000000001E-6</c:v>
                </c:pt>
                <c:pt idx="33">
                  <c:v>9.8059629999999994E-6</c:v>
                </c:pt>
                <c:pt idx="34">
                  <c:v>9.9991049999999992E-6</c:v>
                </c:pt>
                <c:pt idx="35">
                  <c:v>1.0181090000000001E-5</c:v>
                </c:pt>
                <c:pt idx="36">
                  <c:v>1.0353800000000001E-5</c:v>
                </c:pt>
                <c:pt idx="37">
                  <c:v>1.0518570000000001E-5</c:v>
                </c:pt>
                <c:pt idx="38">
                  <c:v>1.067642E-5</c:v>
                </c:pt>
                <c:pt idx="39">
                  <c:v>1.082812E-5</c:v>
                </c:pt>
                <c:pt idx="40">
                  <c:v>1.097428E-5</c:v>
                </c:pt>
                <c:pt idx="41">
                  <c:v>1.1115409999999999E-5</c:v>
                </c:pt>
                <c:pt idx="42">
                  <c:v>1.1251989999999999E-5</c:v>
                </c:pt>
                <c:pt idx="43">
                  <c:v>1.1384379999999999E-5</c:v>
                </c:pt>
                <c:pt idx="44">
                  <c:v>1.1512899999999999E-5</c:v>
                </c:pt>
                <c:pt idx="45">
                  <c:v>1.163784E-5</c:v>
                </c:pt>
                <c:pt idx="46">
                  <c:v>1.175945E-5</c:v>
                </c:pt>
                <c:pt idx="47">
                  <c:v>1.187794E-5</c:v>
                </c:pt>
                <c:pt idx="48">
                  <c:v>1.19935E-5</c:v>
                </c:pt>
                <c:pt idx="49">
                  <c:v>1.2106319999999999E-5</c:v>
                </c:pt>
                <c:pt idx="50">
                  <c:v>1.221658E-5</c:v>
                </c:pt>
                <c:pt idx="51">
                  <c:v>1.23244E-5</c:v>
                </c:pt>
                <c:pt idx="52">
                  <c:v>1.242998E-5</c:v>
                </c:pt>
                <c:pt idx="53">
                  <c:v>1.2533349999999999E-5</c:v>
                </c:pt>
                <c:pt idx="54">
                  <c:v>1.2634699999999999E-5</c:v>
                </c:pt>
                <c:pt idx="55">
                  <c:v>1.2734079999999999E-5</c:v>
                </c:pt>
                <c:pt idx="56">
                  <c:v>1.283161E-5</c:v>
                </c:pt>
                <c:pt idx="57">
                  <c:v>1.292739E-5</c:v>
                </c:pt>
                <c:pt idx="58">
                  <c:v>1.3021409999999999E-5</c:v>
                </c:pt>
                <c:pt idx="59">
                  <c:v>1.311383E-5</c:v>
                </c:pt>
                <c:pt idx="60">
                  <c:v>1.320474E-5</c:v>
                </c:pt>
                <c:pt idx="61">
                  <c:v>1.3294130000000001E-5</c:v>
                </c:pt>
                <c:pt idx="62">
                  <c:v>1.3382109999999999E-5</c:v>
                </c:pt>
                <c:pt idx="63">
                  <c:v>1.3468709999999999E-5</c:v>
                </c:pt>
                <c:pt idx="64">
                  <c:v>1.3553999999999999E-5</c:v>
                </c:pt>
                <c:pt idx="65">
                  <c:v>1.363802E-5</c:v>
                </c:pt>
                <c:pt idx="66">
                  <c:v>1.3720820000000001E-5</c:v>
                </c:pt>
                <c:pt idx="67">
                  <c:v>1.3802430000000001E-5</c:v>
                </c:pt>
                <c:pt idx="68">
                  <c:v>1.3882900000000001E-5</c:v>
                </c:pt>
                <c:pt idx="69">
                  <c:v>1.39623E-5</c:v>
                </c:pt>
                <c:pt idx="70">
                  <c:v>1.4040650000000001E-5</c:v>
                </c:pt>
                <c:pt idx="71">
                  <c:v>1.4117970000000001E-5</c:v>
                </c:pt>
                <c:pt idx="72">
                  <c:v>1.4194300000000001E-5</c:v>
                </c:pt>
                <c:pt idx="73">
                  <c:v>1.4269660000000001E-5</c:v>
                </c:pt>
                <c:pt idx="74">
                  <c:v>1.434409E-5</c:v>
                </c:pt>
                <c:pt idx="75">
                  <c:v>1.441762E-5</c:v>
                </c:pt>
                <c:pt idx="76">
                  <c:v>1.4490279999999999E-5</c:v>
                </c:pt>
                <c:pt idx="77">
                  <c:v>1.456211E-5</c:v>
                </c:pt>
                <c:pt idx="78">
                  <c:v>1.463309E-5</c:v>
                </c:pt>
                <c:pt idx="79">
                  <c:v>1.47033E-5</c:v>
                </c:pt>
                <c:pt idx="80">
                  <c:v>1.477273E-5</c:v>
                </c:pt>
                <c:pt idx="81">
                  <c:v>1.4841389999999999E-5</c:v>
                </c:pt>
                <c:pt idx="82">
                  <c:v>1.490935E-5</c:v>
                </c:pt>
                <c:pt idx="83">
                  <c:v>1.497658E-5</c:v>
                </c:pt>
                <c:pt idx="84">
                  <c:v>1.5043110000000001E-5</c:v>
                </c:pt>
                <c:pt idx="85">
                  <c:v>1.5108959999999999E-5</c:v>
                </c:pt>
                <c:pt idx="86">
                  <c:v>1.517416E-5</c:v>
                </c:pt>
                <c:pt idx="87">
                  <c:v>1.523869E-5</c:v>
                </c:pt>
                <c:pt idx="88">
                  <c:v>1.5302609999999999E-5</c:v>
                </c:pt>
                <c:pt idx="89">
                  <c:v>1.5365909999999999E-5</c:v>
                </c:pt>
                <c:pt idx="90">
                  <c:v>1.5428620000000001E-5</c:v>
                </c:pt>
                <c:pt idx="91">
                  <c:v>1.5490729999999999E-5</c:v>
                </c:pt>
                <c:pt idx="92">
                  <c:v>1.5552270000000001E-5</c:v>
                </c:pt>
                <c:pt idx="93">
                  <c:v>1.5613250000000002E-5</c:v>
                </c:pt>
                <c:pt idx="94">
                  <c:v>1.5673690000000001E-5</c:v>
                </c:pt>
                <c:pt idx="95">
                  <c:v>1.5733569999999999E-5</c:v>
                </c:pt>
                <c:pt idx="96">
                  <c:v>1.5792949999999999E-5</c:v>
                </c:pt>
                <c:pt idx="97">
                  <c:v>1.5851820000000001E-5</c:v>
                </c:pt>
                <c:pt idx="98">
                  <c:v>1.5910180000000001E-5</c:v>
                </c:pt>
                <c:pt idx="99">
                  <c:v>1.5968060000000001E-5</c:v>
                </c:pt>
                <c:pt idx="100">
                  <c:v>1.6025429999999999E-5</c:v>
                </c:pt>
                <c:pt idx="101">
                  <c:v>1.6082360000000001E-5</c:v>
                </c:pt>
                <c:pt idx="102">
                  <c:v>1.613882E-5</c:v>
                </c:pt>
                <c:pt idx="103">
                  <c:v>1.6194839999999999E-5</c:v>
                </c:pt>
                <c:pt idx="104">
                  <c:v>1.625041E-5</c:v>
                </c:pt>
                <c:pt idx="105">
                  <c:v>1.6305549999999998E-5</c:v>
                </c:pt>
                <c:pt idx="106">
                  <c:v>1.636025E-5</c:v>
                </c:pt>
                <c:pt idx="107">
                  <c:v>1.641455E-5</c:v>
                </c:pt>
                <c:pt idx="108">
                  <c:v>1.6468460000000001E-5</c:v>
                </c:pt>
                <c:pt idx="109">
                  <c:v>1.652192E-5</c:v>
                </c:pt>
                <c:pt idx="110">
                  <c:v>1.6574989999999999E-5</c:v>
                </c:pt>
                <c:pt idx="111">
                  <c:v>1.6627689999999999E-5</c:v>
                </c:pt>
                <c:pt idx="112">
                  <c:v>1.668E-5</c:v>
                </c:pt>
                <c:pt idx="113">
                  <c:v>1.6731940000000001E-5</c:v>
                </c:pt>
                <c:pt idx="114">
                  <c:v>1.6783520000000001E-5</c:v>
                </c:pt>
                <c:pt idx="115">
                  <c:v>1.6834720000000001E-5</c:v>
                </c:pt>
                <c:pt idx="116">
                  <c:v>1.688556E-5</c:v>
                </c:pt>
                <c:pt idx="117">
                  <c:v>1.6936080000000001E-5</c:v>
                </c:pt>
                <c:pt idx="118">
                  <c:v>1.698625E-5</c:v>
                </c:pt>
                <c:pt idx="119">
                  <c:v>1.703609E-5</c:v>
                </c:pt>
                <c:pt idx="120">
                  <c:v>1.7085600000000001E-5</c:v>
                </c:pt>
                <c:pt idx="121">
                  <c:v>1.7134779999999999E-5</c:v>
                </c:pt>
                <c:pt idx="122">
                  <c:v>1.7183620000000001E-5</c:v>
                </c:pt>
                <c:pt idx="123">
                  <c:v>1.7232169999999999E-5</c:v>
                </c:pt>
                <c:pt idx="124">
                  <c:v>1.728038E-5</c:v>
                </c:pt>
                <c:pt idx="125">
                  <c:v>1.7328319999999999E-5</c:v>
                </c:pt>
                <c:pt idx="126">
                  <c:v>1.737594E-5</c:v>
                </c:pt>
                <c:pt idx="127">
                  <c:v>1.7423280000000002E-5</c:v>
                </c:pt>
                <c:pt idx="128">
                  <c:v>1.7470319999999999E-5</c:v>
                </c:pt>
                <c:pt idx="129">
                  <c:v>1.751707E-5</c:v>
                </c:pt>
                <c:pt idx="130">
                  <c:v>1.756352E-5</c:v>
                </c:pt>
                <c:pt idx="131">
                  <c:v>1.7609709999999999E-5</c:v>
                </c:pt>
                <c:pt idx="132">
                  <c:v>1.7655610000000002E-5</c:v>
                </c:pt>
                <c:pt idx="133">
                  <c:v>1.7701239999999999E-5</c:v>
                </c:pt>
                <c:pt idx="134">
                  <c:v>1.77466E-5</c:v>
                </c:pt>
                <c:pt idx="135">
                  <c:v>1.7791700000000001E-5</c:v>
                </c:pt>
                <c:pt idx="136">
                  <c:v>1.7836550000000001E-5</c:v>
                </c:pt>
                <c:pt idx="137">
                  <c:v>1.7881169999999999E-5</c:v>
                </c:pt>
                <c:pt idx="138">
                  <c:v>1.792551E-5</c:v>
                </c:pt>
                <c:pt idx="139">
                  <c:v>1.7969609999999999E-5</c:v>
                </c:pt>
                <c:pt idx="140">
                  <c:v>1.8013470000000001E-5</c:v>
                </c:pt>
                <c:pt idx="141">
                  <c:v>1.805709E-5</c:v>
                </c:pt>
                <c:pt idx="142">
                  <c:v>1.810044E-5</c:v>
                </c:pt>
                <c:pt idx="143">
                  <c:v>1.814359E-5</c:v>
                </c:pt>
                <c:pt idx="144">
                  <c:v>1.8186499999999999E-5</c:v>
                </c:pt>
                <c:pt idx="145">
                  <c:v>1.8229169999999999E-5</c:v>
                </c:pt>
                <c:pt idx="146">
                  <c:v>1.8271629999999998E-5</c:v>
                </c:pt>
                <c:pt idx="147">
                  <c:v>1.8313860000000002E-5</c:v>
                </c:pt>
                <c:pt idx="148">
                  <c:v>1.8355850000000001E-5</c:v>
                </c:pt>
                <c:pt idx="149">
                  <c:v>1.8397659999999999E-5</c:v>
                </c:pt>
                <c:pt idx="150">
                  <c:v>1.8439219999999999E-5</c:v>
                </c:pt>
                <c:pt idx="151">
                  <c:v>1.8480600000000001E-5</c:v>
                </c:pt>
                <c:pt idx="152">
                  <c:v>1.852176E-5</c:v>
                </c:pt>
                <c:pt idx="153">
                  <c:v>1.8562709999999998E-5</c:v>
                </c:pt>
                <c:pt idx="154">
                  <c:v>1.8603449999999999E-5</c:v>
                </c:pt>
                <c:pt idx="155">
                  <c:v>1.8643979999999998E-5</c:v>
                </c:pt>
                <c:pt idx="156">
                  <c:v>1.8684339999999999E-5</c:v>
                </c:pt>
                <c:pt idx="157">
                  <c:v>1.8724489999999999E-5</c:v>
                </c:pt>
                <c:pt idx="158">
                  <c:v>1.8764439999999999E-5</c:v>
                </c:pt>
                <c:pt idx="159">
                  <c:v>1.8804199999999999E-5</c:v>
                </c:pt>
                <c:pt idx="160">
                  <c:v>1.8843779999999999E-5</c:v>
                </c:pt>
                <c:pt idx="161">
                  <c:v>1.888316E-5</c:v>
                </c:pt>
                <c:pt idx="162">
                  <c:v>1.8922360000000001E-5</c:v>
                </c:pt>
                <c:pt idx="163">
                  <c:v>1.896138E-5</c:v>
                </c:pt>
                <c:pt idx="164">
                  <c:v>1.9000209999999999E-5</c:v>
                </c:pt>
                <c:pt idx="165">
                  <c:v>1.9038859999999999E-5</c:v>
                </c:pt>
                <c:pt idx="166">
                  <c:v>1.907733E-5</c:v>
                </c:pt>
                <c:pt idx="167">
                  <c:v>1.9115619999999998E-5</c:v>
                </c:pt>
                <c:pt idx="168">
                  <c:v>1.9153749999999999E-5</c:v>
                </c:pt>
                <c:pt idx="169">
                  <c:v>1.9191709999999999E-5</c:v>
                </c:pt>
                <c:pt idx="170">
                  <c:v>1.9229489999999999E-5</c:v>
                </c:pt>
                <c:pt idx="171">
                  <c:v>1.9267110000000001E-5</c:v>
                </c:pt>
                <c:pt idx="172">
                  <c:v>1.9304559999999999E-5</c:v>
                </c:pt>
                <c:pt idx="173">
                  <c:v>1.9341840000000001E-5</c:v>
                </c:pt>
                <c:pt idx="174">
                  <c:v>1.9378959999999999E-5</c:v>
                </c:pt>
                <c:pt idx="175">
                  <c:v>1.9415940000000001E-5</c:v>
                </c:pt>
                <c:pt idx="176">
                  <c:v>1.945274E-5</c:v>
                </c:pt>
                <c:pt idx="177">
                  <c:v>1.9489379999999999E-5</c:v>
                </c:pt>
                <c:pt idx="178">
                  <c:v>1.952587E-5</c:v>
                </c:pt>
                <c:pt idx="179">
                  <c:v>1.9562210000000001E-5</c:v>
                </c:pt>
                <c:pt idx="180">
                  <c:v>1.9598399999999999E-5</c:v>
                </c:pt>
                <c:pt idx="181">
                  <c:v>1.9634430000000002E-5</c:v>
                </c:pt>
                <c:pt idx="182">
                  <c:v>1.9670319999999998E-5</c:v>
                </c:pt>
                <c:pt idx="183">
                  <c:v>1.9706050000000001E-5</c:v>
                </c:pt>
                <c:pt idx="184">
                  <c:v>1.974164E-5</c:v>
                </c:pt>
                <c:pt idx="185">
                  <c:v>1.9777079999999999E-5</c:v>
                </c:pt>
                <c:pt idx="186">
                  <c:v>1.9812370000000002E-5</c:v>
                </c:pt>
                <c:pt idx="187">
                  <c:v>1.9847530000000001E-5</c:v>
                </c:pt>
                <c:pt idx="188">
                  <c:v>1.9882550000000002E-5</c:v>
                </c:pt>
                <c:pt idx="189">
                  <c:v>1.9917429999999999E-5</c:v>
                </c:pt>
                <c:pt idx="190">
                  <c:v>1.995217E-5</c:v>
                </c:pt>
                <c:pt idx="191">
                  <c:v>1.9986770000000001E-5</c:v>
                </c:pt>
                <c:pt idx="192">
                  <c:v>2.0021229999999999E-5</c:v>
                </c:pt>
                <c:pt idx="193">
                  <c:v>2.0055569999999999E-5</c:v>
                </c:pt>
                <c:pt idx="194">
                  <c:v>2.008977E-5</c:v>
                </c:pt>
                <c:pt idx="195">
                  <c:v>2.0123830000000001E-5</c:v>
                </c:pt>
                <c:pt idx="196">
                  <c:v>2.0157759999999999E-5</c:v>
                </c:pt>
                <c:pt idx="197">
                  <c:v>2.0191559999999999E-5</c:v>
                </c:pt>
                <c:pt idx="198">
                  <c:v>2.0225250000000001E-5</c:v>
                </c:pt>
                <c:pt idx="199">
                  <c:v>2.02588E-5</c:v>
                </c:pt>
                <c:pt idx="200">
                  <c:v>2.0292240000000001E-5</c:v>
                </c:pt>
                <c:pt idx="201">
                  <c:v>2.0325529999999999E-5</c:v>
                </c:pt>
                <c:pt idx="202">
                  <c:v>2.0358709999999999E-5</c:v>
                </c:pt>
                <c:pt idx="203">
                  <c:v>2.0391760000000001E-5</c:v>
                </c:pt>
                <c:pt idx="204">
                  <c:v>2.0424700000000001E-5</c:v>
                </c:pt>
                <c:pt idx="205">
                  <c:v>2.0457509999999999E-5</c:v>
                </c:pt>
                <c:pt idx="206">
                  <c:v>2.0490199999999999E-5</c:v>
                </c:pt>
                <c:pt idx="207">
                  <c:v>2.0522780000000001E-5</c:v>
                </c:pt>
                <c:pt idx="208">
                  <c:v>2.0555239999999999E-5</c:v>
                </c:pt>
                <c:pt idx="209">
                  <c:v>2.0587580000000001E-5</c:v>
                </c:pt>
                <c:pt idx="210">
                  <c:v>2.0619799999999999E-5</c:v>
                </c:pt>
                <c:pt idx="211">
                  <c:v>2.0651909999999999E-5</c:v>
                </c:pt>
                <c:pt idx="212">
                  <c:v>2.0683920000000002E-5</c:v>
                </c:pt>
                <c:pt idx="213">
                  <c:v>2.0715799999999999E-5</c:v>
                </c:pt>
                <c:pt idx="214">
                  <c:v>2.074758E-5</c:v>
                </c:pt>
                <c:pt idx="215">
                  <c:v>2.0779239999999999E-5</c:v>
                </c:pt>
                <c:pt idx="216">
                  <c:v>2.0810810000000001E-5</c:v>
                </c:pt>
                <c:pt idx="217">
                  <c:v>2.0842249999999999E-5</c:v>
                </c:pt>
                <c:pt idx="218">
                  <c:v>2.0873589999999999E-5</c:v>
                </c:pt>
                <c:pt idx="219">
                  <c:v>2.0904829999999999E-5</c:v>
                </c:pt>
                <c:pt idx="220">
                  <c:v>2.0935960000000001E-5</c:v>
                </c:pt>
                <c:pt idx="221">
                  <c:v>2.096699E-5</c:v>
                </c:pt>
                <c:pt idx="222">
                  <c:v>2.0997909999999998E-5</c:v>
                </c:pt>
                <c:pt idx="223">
                  <c:v>2.1028719999999999E-5</c:v>
                </c:pt>
                <c:pt idx="224">
                  <c:v>2.105944E-5</c:v>
                </c:pt>
                <c:pt idx="225">
                  <c:v>2.109005E-5</c:v>
                </c:pt>
                <c:pt idx="226">
                  <c:v>2.112056E-5</c:v>
                </c:pt>
                <c:pt idx="227">
                  <c:v>2.1150969999999999E-5</c:v>
                </c:pt>
                <c:pt idx="228">
                  <c:v>2.1181289999999999E-5</c:v>
                </c:pt>
                <c:pt idx="229">
                  <c:v>2.1211490000000001E-5</c:v>
                </c:pt>
                <c:pt idx="230">
                  <c:v>2.12416E-5</c:v>
                </c:pt>
                <c:pt idx="231">
                  <c:v>2.127163E-5</c:v>
                </c:pt>
                <c:pt idx="232">
                  <c:v>2.1301539999999999E-5</c:v>
                </c:pt>
                <c:pt idx="233">
                  <c:v>2.1331360000000001E-5</c:v>
                </c:pt>
                <c:pt idx="234">
                  <c:v>2.136109E-5</c:v>
                </c:pt>
                <c:pt idx="235">
                  <c:v>2.139073E-5</c:v>
                </c:pt>
                <c:pt idx="236">
                  <c:v>2.1420280000000001E-5</c:v>
                </c:pt>
                <c:pt idx="237">
                  <c:v>2.1449730000000001E-5</c:v>
                </c:pt>
                <c:pt idx="238">
                  <c:v>2.1479089999999998E-5</c:v>
                </c:pt>
                <c:pt idx="239">
                  <c:v>2.150836E-5</c:v>
                </c:pt>
                <c:pt idx="240">
                  <c:v>2.1537540000000001E-5</c:v>
                </c:pt>
                <c:pt idx="241">
                  <c:v>2.156663E-5</c:v>
                </c:pt>
                <c:pt idx="242">
                  <c:v>2.159564E-5</c:v>
                </c:pt>
                <c:pt idx="243">
                  <c:v>2.1624549999999999E-5</c:v>
                </c:pt>
                <c:pt idx="244">
                  <c:v>2.1653359999999999E-5</c:v>
                </c:pt>
                <c:pt idx="245">
                  <c:v>2.16821E-5</c:v>
                </c:pt>
                <c:pt idx="246">
                  <c:v>2.1710740000000001E-5</c:v>
                </c:pt>
                <c:pt idx="247">
                  <c:v>2.17393E-5</c:v>
                </c:pt>
                <c:pt idx="248">
                  <c:v>2.176777E-5</c:v>
                </c:pt>
                <c:pt idx="249">
                  <c:v>2.1796170000000001E-5</c:v>
                </c:pt>
                <c:pt idx="250">
                  <c:v>2.1824469999999999E-5</c:v>
                </c:pt>
              </c:numCache>
            </c:numRef>
          </c:yVal>
          <c:smooth val="1"/>
          <c:extLst>
            <c:ext xmlns:c16="http://schemas.microsoft.com/office/drawing/2014/chart" uri="{C3380CC4-5D6E-409C-BE32-E72D297353CC}">
              <c16:uniqueId val="{00000024-4D4C-4B1C-89A4-3D3AFACA9F2D}"/>
            </c:ext>
          </c:extLst>
        </c:ser>
        <c:ser>
          <c:idx val="37"/>
          <c:order val="37"/>
          <c:tx>
            <c:strRef>
              <c:f>marine01!$AP$1</c:f>
              <c:strCache>
                <c:ptCount val="1"/>
                <c:pt idx="0">
                  <c:v>Dp(5.24294E-07) </c:v>
                </c:pt>
              </c:strCache>
            </c:strRef>
          </c:tx>
          <c:spPr>
            <a:ln w="12700">
              <a:solidFill>
                <a:srgbClr val="FF00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marine01!$AP$2:$AP$252</c:f>
              <c:numCache>
                <c:formatCode>0.00E+00</c:formatCode>
                <c:ptCount val="251"/>
                <c:pt idx="0">
                  <c:v>1.141155E-6</c:v>
                </c:pt>
                <c:pt idx="1">
                  <c:v>1.2944799999999999E-6</c:v>
                </c:pt>
                <c:pt idx="2">
                  <c:v>1.3177469999999999E-6</c:v>
                </c:pt>
                <c:pt idx="3">
                  <c:v>1.3431060000000001E-6</c:v>
                </c:pt>
                <c:pt idx="4">
                  <c:v>1.3708019999999999E-6</c:v>
                </c:pt>
                <c:pt idx="5">
                  <c:v>1.4011879999999999E-6</c:v>
                </c:pt>
                <c:pt idx="6">
                  <c:v>1.4347190000000001E-6</c:v>
                </c:pt>
                <c:pt idx="7">
                  <c:v>1.471975E-6</c:v>
                </c:pt>
                <c:pt idx="8">
                  <c:v>1.513699E-6</c:v>
                </c:pt>
                <c:pt idx="9">
                  <c:v>1.560863E-6</c:v>
                </c:pt>
                <c:pt idx="10">
                  <c:v>1.6147589999999999E-6</c:v>
                </c:pt>
                <c:pt idx="11">
                  <c:v>1.677137E-6</c:v>
                </c:pt>
                <c:pt idx="12">
                  <c:v>1.750414E-6</c:v>
                </c:pt>
                <c:pt idx="13">
                  <c:v>1.838046E-6</c:v>
                </c:pt>
                <c:pt idx="14">
                  <c:v>1.9450119999999999E-6</c:v>
                </c:pt>
                <c:pt idx="15">
                  <c:v>2.078657E-6</c:v>
                </c:pt>
                <c:pt idx="16">
                  <c:v>2.2498500000000002E-6</c:v>
                </c:pt>
                <c:pt idx="17">
                  <c:v>2.474287E-6</c:v>
                </c:pt>
                <c:pt idx="18">
                  <c:v>2.7727869999999998E-6</c:v>
                </c:pt>
                <c:pt idx="19">
                  <c:v>3.1687970000000002E-6</c:v>
                </c:pt>
                <c:pt idx="20">
                  <c:v>3.6835489999999998E-6</c:v>
                </c:pt>
                <c:pt idx="21">
                  <c:v>4.3167590000000003E-6</c:v>
                </c:pt>
                <c:pt idx="22">
                  <c:v>5.0438680000000001E-6</c:v>
                </c:pt>
                <c:pt idx="23">
                  <c:v>5.8147020000000001E-6</c:v>
                </c:pt>
                <c:pt idx="24">
                  <c:v>6.566901E-6</c:v>
                </c:pt>
                <c:pt idx="25">
                  <c:v>7.2469890000000001E-6</c:v>
                </c:pt>
                <c:pt idx="26">
                  <c:v>7.8271E-6</c:v>
                </c:pt>
                <c:pt idx="27">
                  <c:v>8.3062520000000008E-6</c:v>
                </c:pt>
                <c:pt idx="28">
                  <c:v>8.7001179999999992E-6</c:v>
                </c:pt>
                <c:pt idx="29">
                  <c:v>9.0289560000000008E-6</c:v>
                </c:pt>
                <c:pt idx="30">
                  <c:v>9.3105399999999995E-6</c:v>
                </c:pt>
                <c:pt idx="31">
                  <c:v>9.5584770000000005E-6</c:v>
                </c:pt>
                <c:pt idx="32">
                  <c:v>9.7823100000000002E-6</c:v>
                </c:pt>
                <c:pt idx="33">
                  <c:v>9.9882700000000002E-6</c:v>
                </c:pt>
                <c:pt idx="34">
                  <c:v>1.0180439999999999E-5</c:v>
                </c:pt>
                <c:pt idx="35">
                  <c:v>1.036156E-5</c:v>
                </c:pt>
                <c:pt idx="36">
                  <c:v>1.053348E-5</c:v>
                </c:pt>
                <c:pt idx="37">
                  <c:v>1.0697529999999999E-5</c:v>
                </c:pt>
                <c:pt idx="38">
                  <c:v>1.08547E-5</c:v>
                </c:pt>
                <c:pt idx="39">
                  <c:v>1.100577E-5</c:v>
                </c:pt>
                <c:pt idx="40">
                  <c:v>1.1151340000000001E-5</c:v>
                </c:pt>
                <c:pt idx="41">
                  <c:v>1.1291899999999999E-5</c:v>
                </c:pt>
                <c:pt idx="42">
                  <c:v>1.142796E-5</c:v>
                </c:pt>
                <c:pt idx="43">
                  <c:v>1.1559850000000001E-5</c:v>
                </c:pt>
                <c:pt idx="44">
                  <c:v>1.168789E-5</c:v>
                </c:pt>
                <c:pt idx="45">
                  <c:v>1.181237E-5</c:v>
                </c:pt>
                <c:pt idx="46">
                  <c:v>1.1933530000000001E-5</c:v>
                </c:pt>
                <c:pt idx="47">
                  <c:v>1.2051610000000001E-5</c:v>
                </c:pt>
                <c:pt idx="48">
                  <c:v>1.2166760000000001E-5</c:v>
                </c:pt>
                <c:pt idx="49">
                  <c:v>1.227918E-5</c:v>
                </c:pt>
                <c:pt idx="50">
                  <c:v>1.238906E-5</c:v>
                </c:pt>
                <c:pt idx="51">
                  <c:v>1.249653E-5</c:v>
                </c:pt>
                <c:pt idx="52">
                  <c:v>1.260175E-5</c:v>
                </c:pt>
                <c:pt idx="53">
                  <c:v>1.2704779999999999E-5</c:v>
                </c:pt>
                <c:pt idx="54">
                  <c:v>1.28058E-5</c:v>
                </c:pt>
                <c:pt idx="55">
                  <c:v>1.2904850000000001E-5</c:v>
                </c:pt>
                <c:pt idx="56">
                  <c:v>1.300207E-5</c:v>
                </c:pt>
                <c:pt idx="57">
                  <c:v>1.3097540000000001E-5</c:v>
                </c:pt>
                <c:pt idx="58">
                  <c:v>1.3191260000000001E-5</c:v>
                </c:pt>
                <c:pt idx="59">
                  <c:v>1.328339E-5</c:v>
                </c:pt>
                <c:pt idx="60">
                  <c:v>1.3374020000000001E-5</c:v>
                </c:pt>
                <c:pt idx="61">
                  <c:v>1.346313E-5</c:v>
                </c:pt>
                <c:pt idx="62">
                  <c:v>1.3550849999999999E-5</c:v>
                </c:pt>
                <c:pt idx="63">
                  <c:v>1.363717E-5</c:v>
                </c:pt>
                <c:pt idx="64">
                  <c:v>1.372221E-5</c:v>
                </c:pt>
                <c:pt idx="65">
                  <c:v>1.3805969999999999E-5</c:v>
                </c:pt>
                <c:pt idx="66">
                  <c:v>1.388853E-5</c:v>
                </c:pt>
                <c:pt idx="67">
                  <c:v>1.3969889999999999E-5</c:v>
                </c:pt>
                <c:pt idx="68">
                  <c:v>1.4050119999999999E-5</c:v>
                </c:pt>
                <c:pt idx="69">
                  <c:v>1.412929E-5</c:v>
                </c:pt>
                <c:pt idx="70">
                  <c:v>1.420741E-5</c:v>
                </c:pt>
                <c:pt idx="71">
                  <c:v>1.42845E-5</c:v>
                </c:pt>
                <c:pt idx="72">
                  <c:v>1.436061E-5</c:v>
                </c:pt>
                <c:pt idx="73">
                  <c:v>1.443575E-5</c:v>
                </c:pt>
                <c:pt idx="74">
                  <c:v>1.450997E-5</c:v>
                </c:pt>
                <c:pt idx="75">
                  <c:v>1.4583290000000001E-5</c:v>
                </c:pt>
                <c:pt idx="76">
                  <c:v>1.465574E-5</c:v>
                </c:pt>
                <c:pt idx="77">
                  <c:v>1.472737E-5</c:v>
                </c:pt>
                <c:pt idx="78">
                  <c:v>1.479815E-5</c:v>
                </c:pt>
                <c:pt idx="79">
                  <c:v>1.486816E-5</c:v>
                </c:pt>
                <c:pt idx="80">
                  <c:v>1.49374E-5</c:v>
                </c:pt>
                <c:pt idx="81">
                  <c:v>1.5005869999999999E-5</c:v>
                </c:pt>
                <c:pt idx="82">
                  <c:v>1.507363E-5</c:v>
                </c:pt>
                <c:pt idx="83">
                  <c:v>1.5140679999999999E-5</c:v>
                </c:pt>
                <c:pt idx="84">
                  <c:v>1.520702E-5</c:v>
                </c:pt>
                <c:pt idx="85">
                  <c:v>1.52727E-5</c:v>
                </c:pt>
                <c:pt idx="86">
                  <c:v>1.5337710000000001E-5</c:v>
                </c:pt>
                <c:pt idx="87">
                  <c:v>1.5402070000000001E-5</c:v>
                </c:pt>
                <c:pt idx="88">
                  <c:v>1.5465810000000001E-5</c:v>
                </c:pt>
                <c:pt idx="89">
                  <c:v>1.5528939999999999E-5</c:v>
                </c:pt>
                <c:pt idx="90">
                  <c:v>1.559148E-5</c:v>
                </c:pt>
                <c:pt idx="91">
                  <c:v>1.565343E-5</c:v>
                </c:pt>
                <c:pt idx="92">
                  <c:v>1.5714800000000001E-5</c:v>
                </c:pt>
                <c:pt idx="93">
                  <c:v>1.577562E-5</c:v>
                </c:pt>
                <c:pt idx="94">
                  <c:v>1.5835890000000001E-5</c:v>
                </c:pt>
                <c:pt idx="95">
                  <c:v>1.5895619999999999E-5</c:v>
                </c:pt>
                <c:pt idx="96">
                  <c:v>1.5954840000000001E-5</c:v>
                </c:pt>
                <c:pt idx="97">
                  <c:v>1.6013549999999998E-5</c:v>
                </c:pt>
                <c:pt idx="98">
                  <c:v>1.6071750000000001E-5</c:v>
                </c:pt>
                <c:pt idx="99">
                  <c:v>1.6129480000000001E-5</c:v>
                </c:pt>
                <c:pt idx="100">
                  <c:v>1.6186699999999999E-5</c:v>
                </c:pt>
                <c:pt idx="101">
                  <c:v>1.624348E-5</c:v>
                </c:pt>
                <c:pt idx="102">
                  <c:v>1.6299789999999999E-5</c:v>
                </c:pt>
                <c:pt idx="103">
                  <c:v>1.6355670000000001E-5</c:v>
                </c:pt>
                <c:pt idx="104">
                  <c:v>1.6411099999999999E-5</c:v>
                </c:pt>
                <c:pt idx="105">
                  <c:v>1.6466090000000001E-5</c:v>
                </c:pt>
                <c:pt idx="106">
                  <c:v>1.6520649999999999E-5</c:v>
                </c:pt>
                <c:pt idx="107">
                  <c:v>1.657481E-5</c:v>
                </c:pt>
                <c:pt idx="108">
                  <c:v>1.6628580000000001E-5</c:v>
                </c:pt>
                <c:pt idx="109">
                  <c:v>1.66819E-5</c:v>
                </c:pt>
                <c:pt idx="110">
                  <c:v>1.673483E-5</c:v>
                </c:pt>
                <c:pt idx="111">
                  <c:v>1.6787400000000001E-5</c:v>
                </c:pt>
                <c:pt idx="112">
                  <c:v>1.6839579999999999E-5</c:v>
                </c:pt>
                <c:pt idx="113">
                  <c:v>1.6891390000000002E-5</c:v>
                </c:pt>
                <c:pt idx="114">
                  <c:v>1.6942839999999999E-5</c:v>
                </c:pt>
                <c:pt idx="115">
                  <c:v>1.69939E-5</c:v>
                </c:pt>
                <c:pt idx="116">
                  <c:v>1.7044620000000001E-5</c:v>
                </c:pt>
                <c:pt idx="117">
                  <c:v>1.7095009999999999E-5</c:v>
                </c:pt>
                <c:pt idx="118">
                  <c:v>1.7145049999999999E-5</c:v>
                </c:pt>
                <c:pt idx="119">
                  <c:v>1.7194770000000001E-5</c:v>
                </c:pt>
                <c:pt idx="120">
                  <c:v>1.724415E-5</c:v>
                </c:pt>
                <c:pt idx="121">
                  <c:v>1.729321E-5</c:v>
                </c:pt>
                <c:pt idx="122">
                  <c:v>1.7341929999999999E-5</c:v>
                </c:pt>
                <c:pt idx="123">
                  <c:v>1.7390359999999999E-5</c:v>
                </c:pt>
                <c:pt idx="124">
                  <c:v>1.7438449999999999E-5</c:v>
                </c:pt>
                <c:pt idx="125">
                  <c:v>1.748627E-5</c:v>
                </c:pt>
                <c:pt idx="126">
                  <c:v>1.7533769999999999E-5</c:v>
                </c:pt>
                <c:pt idx="127">
                  <c:v>1.7580989999999999E-5</c:v>
                </c:pt>
                <c:pt idx="128">
                  <c:v>1.7627919999999999E-5</c:v>
                </c:pt>
                <c:pt idx="129">
                  <c:v>1.7674549999999998E-5</c:v>
                </c:pt>
                <c:pt idx="130">
                  <c:v>1.772088E-5</c:v>
                </c:pt>
                <c:pt idx="131">
                  <c:v>1.7766959999999998E-5</c:v>
                </c:pt>
                <c:pt idx="132">
                  <c:v>1.781275E-5</c:v>
                </c:pt>
                <c:pt idx="133">
                  <c:v>1.7858269999999999E-5</c:v>
                </c:pt>
                <c:pt idx="134">
                  <c:v>1.790351E-5</c:v>
                </c:pt>
                <c:pt idx="135">
                  <c:v>1.7948499999999999E-5</c:v>
                </c:pt>
                <c:pt idx="136">
                  <c:v>1.7993249999999999E-5</c:v>
                </c:pt>
                <c:pt idx="137">
                  <c:v>1.8037759999999999E-5</c:v>
                </c:pt>
                <c:pt idx="138">
                  <c:v>1.808199E-5</c:v>
                </c:pt>
                <c:pt idx="139">
                  <c:v>1.8125990000000002E-5</c:v>
                </c:pt>
                <c:pt idx="140">
                  <c:v>1.8169729999999999E-5</c:v>
                </c:pt>
                <c:pt idx="141">
                  <c:v>1.821325E-5</c:v>
                </c:pt>
                <c:pt idx="142">
                  <c:v>1.82565E-5</c:v>
                </c:pt>
                <c:pt idx="143">
                  <c:v>1.829955E-5</c:v>
                </c:pt>
                <c:pt idx="144">
                  <c:v>1.8342349999999999E-5</c:v>
                </c:pt>
                <c:pt idx="145">
                  <c:v>1.8384919999999999E-5</c:v>
                </c:pt>
                <c:pt idx="146">
                  <c:v>1.842727E-5</c:v>
                </c:pt>
                <c:pt idx="147">
                  <c:v>1.84694E-5</c:v>
                </c:pt>
                <c:pt idx="148">
                  <c:v>1.8511289999999999E-5</c:v>
                </c:pt>
                <c:pt idx="149">
                  <c:v>1.8553E-5</c:v>
                </c:pt>
                <c:pt idx="150">
                  <c:v>1.8594470000000001E-5</c:v>
                </c:pt>
                <c:pt idx="151">
                  <c:v>1.8635749999999999E-5</c:v>
                </c:pt>
                <c:pt idx="152">
                  <c:v>1.8676810000000001E-5</c:v>
                </c:pt>
                <c:pt idx="153">
                  <c:v>1.8717659999999999E-5</c:v>
                </c:pt>
                <c:pt idx="154">
                  <c:v>1.87583E-5</c:v>
                </c:pt>
                <c:pt idx="155">
                  <c:v>1.879874E-5</c:v>
                </c:pt>
                <c:pt idx="156">
                  <c:v>1.8839E-5</c:v>
                </c:pt>
                <c:pt idx="157">
                  <c:v>1.8879060000000001E-5</c:v>
                </c:pt>
                <c:pt idx="158">
                  <c:v>1.891891E-5</c:v>
                </c:pt>
                <c:pt idx="159">
                  <c:v>1.895858E-5</c:v>
                </c:pt>
                <c:pt idx="160">
                  <c:v>1.8998070000000002E-5</c:v>
                </c:pt>
                <c:pt idx="161">
                  <c:v>1.9037350000000002E-5</c:v>
                </c:pt>
                <c:pt idx="162">
                  <c:v>1.907646E-5</c:v>
                </c:pt>
                <c:pt idx="163">
                  <c:v>1.9115389999999999E-5</c:v>
                </c:pt>
                <c:pt idx="164">
                  <c:v>1.9154129999999999E-5</c:v>
                </c:pt>
                <c:pt idx="165">
                  <c:v>1.9192689999999999E-5</c:v>
                </c:pt>
                <c:pt idx="166">
                  <c:v>1.9231070000000001E-5</c:v>
                </c:pt>
                <c:pt idx="167">
                  <c:v>1.926927E-5</c:v>
                </c:pt>
                <c:pt idx="168">
                  <c:v>1.9307310000000001E-5</c:v>
                </c:pt>
                <c:pt idx="169">
                  <c:v>1.9345180000000001E-5</c:v>
                </c:pt>
                <c:pt idx="170">
                  <c:v>1.9382879999999999E-5</c:v>
                </c:pt>
                <c:pt idx="171">
                  <c:v>1.9420409999999999E-5</c:v>
                </c:pt>
                <c:pt idx="172">
                  <c:v>1.9457780000000001E-5</c:v>
                </c:pt>
                <c:pt idx="173">
                  <c:v>1.949497E-5</c:v>
                </c:pt>
                <c:pt idx="174">
                  <c:v>1.9532009999999999E-5</c:v>
                </c:pt>
                <c:pt idx="175">
                  <c:v>1.9568890000000001E-5</c:v>
                </c:pt>
                <c:pt idx="176">
                  <c:v>1.9605610000000002E-5</c:v>
                </c:pt>
                <c:pt idx="177">
                  <c:v>1.9642170000000001E-5</c:v>
                </c:pt>
                <c:pt idx="178">
                  <c:v>1.967857E-5</c:v>
                </c:pt>
                <c:pt idx="179">
                  <c:v>1.9714829999999998E-5</c:v>
                </c:pt>
                <c:pt idx="180">
                  <c:v>1.975094E-5</c:v>
                </c:pt>
                <c:pt idx="181">
                  <c:v>1.9786880000000001E-5</c:v>
                </c:pt>
                <c:pt idx="182">
                  <c:v>1.9822689999999998E-5</c:v>
                </c:pt>
                <c:pt idx="183">
                  <c:v>1.9858339999999999E-5</c:v>
                </c:pt>
                <c:pt idx="184">
                  <c:v>1.9893849999999999E-5</c:v>
                </c:pt>
                <c:pt idx="185">
                  <c:v>1.992921E-5</c:v>
                </c:pt>
                <c:pt idx="186">
                  <c:v>1.996442E-5</c:v>
                </c:pt>
                <c:pt idx="187">
                  <c:v>1.9999500000000001E-5</c:v>
                </c:pt>
                <c:pt idx="188">
                  <c:v>2.0034439999999999E-5</c:v>
                </c:pt>
                <c:pt idx="189">
                  <c:v>2.006924E-5</c:v>
                </c:pt>
                <c:pt idx="190">
                  <c:v>2.0103899999999999E-5</c:v>
                </c:pt>
                <c:pt idx="191">
                  <c:v>2.0138420000000002E-5</c:v>
                </c:pt>
                <c:pt idx="192">
                  <c:v>2.0172809999999998E-5</c:v>
                </c:pt>
                <c:pt idx="193">
                  <c:v>2.020707E-5</c:v>
                </c:pt>
                <c:pt idx="194">
                  <c:v>2.0241190000000001E-5</c:v>
                </c:pt>
                <c:pt idx="195">
                  <c:v>2.0275180000000001E-5</c:v>
                </c:pt>
                <c:pt idx="196">
                  <c:v>2.030903E-5</c:v>
                </c:pt>
                <c:pt idx="197">
                  <c:v>2.0342759999999998E-5</c:v>
                </c:pt>
                <c:pt idx="198">
                  <c:v>2.0376360000000001E-5</c:v>
                </c:pt>
                <c:pt idx="199">
                  <c:v>2.0409849999999999E-5</c:v>
                </c:pt>
                <c:pt idx="200">
                  <c:v>2.0443200000000001E-5</c:v>
                </c:pt>
                <c:pt idx="201">
                  <c:v>2.0476430000000001E-5</c:v>
                </c:pt>
                <c:pt idx="202">
                  <c:v>2.0509529999999999E-5</c:v>
                </c:pt>
                <c:pt idx="203">
                  <c:v>2.0542509999999999E-5</c:v>
                </c:pt>
                <c:pt idx="204">
                  <c:v>2.0575370000000001E-5</c:v>
                </c:pt>
                <c:pt idx="205">
                  <c:v>2.0608110000000001E-5</c:v>
                </c:pt>
                <c:pt idx="206">
                  <c:v>2.0640729999999999E-5</c:v>
                </c:pt>
                <c:pt idx="207">
                  <c:v>2.0673229999999999E-5</c:v>
                </c:pt>
                <c:pt idx="208">
                  <c:v>2.0705619999999998E-5</c:v>
                </c:pt>
                <c:pt idx="209">
                  <c:v>2.0737889999999999E-5</c:v>
                </c:pt>
                <c:pt idx="210">
                  <c:v>2.0770039999999999E-5</c:v>
                </c:pt>
                <c:pt idx="211">
                  <c:v>2.0802080000000001E-5</c:v>
                </c:pt>
                <c:pt idx="212">
                  <c:v>2.0834010000000001E-5</c:v>
                </c:pt>
                <c:pt idx="213">
                  <c:v>2.0865830000000001E-5</c:v>
                </c:pt>
                <c:pt idx="214">
                  <c:v>2.089754E-5</c:v>
                </c:pt>
                <c:pt idx="215">
                  <c:v>2.0929130000000001E-5</c:v>
                </c:pt>
                <c:pt idx="216">
                  <c:v>2.0960619999999999E-5</c:v>
                </c:pt>
                <c:pt idx="217">
                  <c:v>2.0992000000000002E-5</c:v>
                </c:pt>
                <c:pt idx="218">
                  <c:v>2.102327E-5</c:v>
                </c:pt>
                <c:pt idx="219">
                  <c:v>2.1054439999999999E-5</c:v>
                </c:pt>
                <c:pt idx="220">
                  <c:v>2.10855E-5</c:v>
                </c:pt>
                <c:pt idx="221">
                  <c:v>2.1116470000000001E-5</c:v>
                </c:pt>
                <c:pt idx="222">
                  <c:v>2.1147310000000001E-5</c:v>
                </c:pt>
                <c:pt idx="223">
                  <c:v>2.117806E-5</c:v>
                </c:pt>
                <c:pt idx="224">
                  <c:v>2.120871E-5</c:v>
                </c:pt>
                <c:pt idx="225">
                  <c:v>2.1239259999999999E-5</c:v>
                </c:pt>
                <c:pt idx="226">
                  <c:v>2.1269700000000001E-5</c:v>
                </c:pt>
                <c:pt idx="227">
                  <c:v>2.1300039999999999E-5</c:v>
                </c:pt>
                <c:pt idx="228">
                  <c:v>2.1330300000000001E-5</c:v>
                </c:pt>
                <c:pt idx="229">
                  <c:v>2.1360429999999998E-5</c:v>
                </c:pt>
                <c:pt idx="230">
                  <c:v>2.139048E-5</c:v>
                </c:pt>
                <c:pt idx="231">
                  <c:v>2.1420439999999998E-5</c:v>
                </c:pt>
                <c:pt idx="232">
                  <c:v>2.1450279999999999E-5</c:v>
                </c:pt>
                <c:pt idx="233">
                  <c:v>2.148004E-5</c:v>
                </c:pt>
                <c:pt idx="234">
                  <c:v>2.1509709999999999E-5</c:v>
                </c:pt>
                <c:pt idx="235">
                  <c:v>2.1539290000000002E-5</c:v>
                </c:pt>
                <c:pt idx="236">
                  <c:v>2.1568770000000001E-5</c:v>
                </c:pt>
                <c:pt idx="237">
                  <c:v>2.1598149999999999E-5</c:v>
                </c:pt>
                <c:pt idx="238">
                  <c:v>2.1627449999999999E-5</c:v>
                </c:pt>
                <c:pt idx="239">
                  <c:v>2.1656649999999999E-5</c:v>
                </c:pt>
                <c:pt idx="240">
                  <c:v>2.168578E-5</c:v>
                </c:pt>
                <c:pt idx="241">
                  <c:v>2.1714810000000002E-5</c:v>
                </c:pt>
                <c:pt idx="242">
                  <c:v>2.174375E-5</c:v>
                </c:pt>
                <c:pt idx="243">
                  <c:v>2.1772599999999999E-5</c:v>
                </c:pt>
                <c:pt idx="244">
                  <c:v>2.1801350000000001E-5</c:v>
                </c:pt>
                <c:pt idx="245">
                  <c:v>2.1830030000000001E-5</c:v>
                </c:pt>
                <c:pt idx="246">
                  <c:v>2.1858609999999998E-5</c:v>
                </c:pt>
                <c:pt idx="247">
                  <c:v>2.1887099999999999E-5</c:v>
                </c:pt>
                <c:pt idx="248">
                  <c:v>2.1915510000000001E-5</c:v>
                </c:pt>
                <c:pt idx="249">
                  <c:v>2.1943850000000002E-5</c:v>
                </c:pt>
                <c:pt idx="250">
                  <c:v>2.1972089999999999E-5</c:v>
                </c:pt>
              </c:numCache>
            </c:numRef>
          </c:yVal>
          <c:smooth val="1"/>
          <c:extLst>
            <c:ext xmlns:c16="http://schemas.microsoft.com/office/drawing/2014/chart" uri="{C3380CC4-5D6E-409C-BE32-E72D297353CC}">
              <c16:uniqueId val="{00000025-4D4C-4B1C-89A4-3D3AFACA9F2D}"/>
            </c:ext>
          </c:extLst>
        </c:ser>
        <c:ser>
          <c:idx val="38"/>
          <c:order val="38"/>
          <c:tx>
            <c:strRef>
              <c:f>marine01!$AQ$1</c:f>
              <c:strCache>
                <c:ptCount val="1"/>
                <c:pt idx="0">
                  <c:v>Dp(5.75099E-07) </c:v>
                </c:pt>
              </c:strCache>
            </c:strRef>
          </c:tx>
          <c:spPr>
            <a:ln w="12700">
              <a:solidFill>
                <a:srgbClr val="00FF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marine01!$AQ$2:$AQ$252</c:f>
              <c:numCache>
                <c:formatCode>0.00E+00</c:formatCode>
                <c:ptCount val="251"/>
                <c:pt idx="0">
                  <c:v>1.255143E-6</c:v>
                </c:pt>
                <c:pt idx="1">
                  <c:v>1.421682E-6</c:v>
                </c:pt>
                <c:pt idx="2">
                  <c:v>1.4473070000000001E-6</c:v>
                </c:pt>
                <c:pt idx="3">
                  <c:v>1.4752399999999999E-6</c:v>
                </c:pt>
                <c:pt idx="4">
                  <c:v>1.5057470000000001E-6</c:v>
                </c:pt>
                <c:pt idx="5">
                  <c:v>1.5392180000000001E-6</c:v>
                </c:pt>
                <c:pt idx="6">
                  <c:v>1.576151E-6</c:v>
                </c:pt>
                <c:pt idx="7">
                  <c:v>1.6171829999999999E-6</c:v>
                </c:pt>
                <c:pt idx="8">
                  <c:v>1.6631269999999999E-6</c:v>
                </c:pt>
                <c:pt idx="9">
                  <c:v>1.715042E-6</c:v>
                </c:pt>
                <c:pt idx="10">
                  <c:v>1.774335E-6</c:v>
                </c:pt>
                <c:pt idx="11">
                  <c:v>1.8428970000000001E-6</c:v>
                </c:pt>
                <c:pt idx="12">
                  <c:v>1.923322E-6</c:v>
                </c:pt>
                <c:pt idx="13">
                  <c:v>2.0192859999999999E-6</c:v>
                </c:pt>
                <c:pt idx="14">
                  <c:v>2.1360049999999999E-6</c:v>
                </c:pt>
                <c:pt idx="15">
                  <c:v>2.2810280000000002E-6</c:v>
                </c:pt>
                <c:pt idx="16">
                  <c:v>2.465235E-6</c:v>
                </c:pt>
                <c:pt idx="17">
                  <c:v>2.7038100000000001E-6</c:v>
                </c:pt>
                <c:pt idx="18">
                  <c:v>3.0160980000000002E-6</c:v>
                </c:pt>
                <c:pt idx="19">
                  <c:v>3.4229680000000001E-6</c:v>
                </c:pt>
                <c:pt idx="20">
                  <c:v>3.9428980000000003E-6</c:v>
                </c:pt>
                <c:pt idx="21">
                  <c:v>4.5743420000000003E-6</c:v>
                </c:pt>
                <c:pt idx="22">
                  <c:v>5.2940429999999998E-6</c:v>
                </c:pt>
                <c:pt idx="23">
                  <c:v>6.0546539999999998E-6</c:v>
                </c:pt>
                <c:pt idx="24">
                  <c:v>6.7964989999999998E-6</c:v>
                </c:pt>
                <c:pt idx="25">
                  <c:v>7.4677219999999999E-6</c:v>
                </c:pt>
                <c:pt idx="26">
                  <c:v>8.0409749999999997E-6</c:v>
                </c:pt>
                <c:pt idx="27">
                  <c:v>8.5151129999999997E-6</c:v>
                </c:pt>
                <c:pt idx="28">
                  <c:v>8.9053829999999996E-6</c:v>
                </c:pt>
                <c:pt idx="29">
                  <c:v>9.2316160000000003E-6</c:v>
                </c:pt>
                <c:pt idx="30">
                  <c:v>9.5112589999999994E-6</c:v>
                </c:pt>
                <c:pt idx="31">
                  <c:v>9.7576880000000003E-6</c:v>
                </c:pt>
                <c:pt idx="32">
                  <c:v>9.9803E-6</c:v>
                </c:pt>
                <c:pt idx="33">
                  <c:v>1.0185230000000001E-5</c:v>
                </c:pt>
                <c:pt idx="34">
                  <c:v>1.037651E-5</c:v>
                </c:pt>
                <c:pt idx="35">
                  <c:v>1.0556830000000001E-5</c:v>
                </c:pt>
                <c:pt idx="36">
                  <c:v>1.072803E-5</c:v>
                </c:pt>
                <c:pt idx="37">
                  <c:v>1.089142E-5</c:v>
                </c:pt>
                <c:pt idx="38">
                  <c:v>1.104798E-5</c:v>
                </c:pt>
                <c:pt idx="39">
                  <c:v>1.119848E-5</c:v>
                </c:pt>
                <c:pt idx="40">
                  <c:v>1.134352E-5</c:v>
                </c:pt>
                <c:pt idx="41">
                  <c:v>1.148358E-5</c:v>
                </c:pt>
                <c:pt idx="42">
                  <c:v>1.161917E-5</c:v>
                </c:pt>
                <c:pt idx="43">
                  <c:v>1.175061E-5</c:v>
                </c:pt>
                <c:pt idx="44">
                  <c:v>1.1878220000000001E-5</c:v>
                </c:pt>
                <c:pt idx="45">
                  <c:v>1.200229E-5</c:v>
                </c:pt>
                <c:pt idx="46">
                  <c:v>1.212307E-5</c:v>
                </c:pt>
                <c:pt idx="47">
                  <c:v>1.2240769999999999E-5</c:v>
                </c:pt>
                <c:pt idx="48">
                  <c:v>1.235556E-5</c:v>
                </c:pt>
                <c:pt idx="49">
                  <c:v>1.246764E-5</c:v>
                </c:pt>
                <c:pt idx="50">
                  <c:v>1.257719E-5</c:v>
                </c:pt>
                <c:pt idx="51">
                  <c:v>1.268433E-5</c:v>
                </c:pt>
                <c:pt idx="52">
                  <c:v>1.278923E-5</c:v>
                </c:pt>
                <c:pt idx="53">
                  <c:v>1.289196E-5</c:v>
                </c:pt>
                <c:pt idx="54">
                  <c:v>1.2992689999999999E-5</c:v>
                </c:pt>
                <c:pt idx="55">
                  <c:v>1.3091460000000001E-5</c:v>
                </c:pt>
                <c:pt idx="56">
                  <c:v>1.3188400000000001E-5</c:v>
                </c:pt>
                <c:pt idx="57">
                  <c:v>1.3283599999999999E-5</c:v>
                </c:pt>
                <c:pt idx="58">
                  <c:v>1.337706E-5</c:v>
                </c:pt>
                <c:pt idx="59">
                  <c:v>1.346894E-5</c:v>
                </c:pt>
                <c:pt idx="60">
                  <c:v>1.355931E-5</c:v>
                </c:pt>
                <c:pt idx="61">
                  <c:v>1.3648179999999999E-5</c:v>
                </c:pt>
                <c:pt idx="62">
                  <c:v>1.373565E-5</c:v>
                </c:pt>
                <c:pt idx="63">
                  <c:v>1.382175E-5</c:v>
                </c:pt>
                <c:pt idx="64">
                  <c:v>1.3906560000000001E-5</c:v>
                </c:pt>
                <c:pt idx="65">
                  <c:v>1.39901E-5</c:v>
                </c:pt>
                <c:pt idx="66">
                  <c:v>1.407243E-5</c:v>
                </c:pt>
                <c:pt idx="67">
                  <c:v>1.415358E-5</c:v>
                </c:pt>
                <c:pt idx="68">
                  <c:v>1.42336E-5</c:v>
                </c:pt>
                <c:pt idx="69">
                  <c:v>1.431256E-5</c:v>
                </c:pt>
                <c:pt idx="70">
                  <c:v>1.439047E-5</c:v>
                </c:pt>
                <c:pt idx="71">
                  <c:v>1.4467369999999999E-5</c:v>
                </c:pt>
                <c:pt idx="72">
                  <c:v>1.454328E-5</c:v>
                </c:pt>
                <c:pt idx="73">
                  <c:v>1.461823E-5</c:v>
                </c:pt>
                <c:pt idx="74">
                  <c:v>1.4692260000000001E-5</c:v>
                </c:pt>
                <c:pt idx="75">
                  <c:v>1.476539E-5</c:v>
                </c:pt>
                <c:pt idx="76">
                  <c:v>1.4837659999999999E-5</c:v>
                </c:pt>
                <c:pt idx="77">
                  <c:v>1.4909099999999999E-5</c:v>
                </c:pt>
                <c:pt idx="78">
                  <c:v>1.4979710000000001E-5</c:v>
                </c:pt>
                <c:pt idx="79">
                  <c:v>1.504954E-5</c:v>
                </c:pt>
                <c:pt idx="80">
                  <c:v>1.51186E-5</c:v>
                </c:pt>
                <c:pt idx="81">
                  <c:v>1.51869E-5</c:v>
                </c:pt>
                <c:pt idx="82">
                  <c:v>1.5254499999999999E-5</c:v>
                </c:pt>
                <c:pt idx="83">
                  <c:v>1.5321380000000001E-5</c:v>
                </c:pt>
                <c:pt idx="84">
                  <c:v>1.5387559999999999E-5</c:v>
                </c:pt>
                <c:pt idx="85">
                  <c:v>1.5453070000000001E-5</c:v>
                </c:pt>
                <c:pt idx="86">
                  <c:v>1.5517930000000001E-5</c:v>
                </c:pt>
                <c:pt idx="87">
                  <c:v>1.558213E-5</c:v>
                </c:pt>
                <c:pt idx="88">
                  <c:v>1.564572E-5</c:v>
                </c:pt>
                <c:pt idx="89">
                  <c:v>1.570869E-5</c:v>
                </c:pt>
                <c:pt idx="90">
                  <c:v>1.5771080000000001E-5</c:v>
                </c:pt>
                <c:pt idx="91">
                  <c:v>1.5832880000000001E-5</c:v>
                </c:pt>
                <c:pt idx="92">
                  <c:v>1.5894100000000001E-5</c:v>
                </c:pt>
                <c:pt idx="93">
                  <c:v>1.595477E-5</c:v>
                </c:pt>
                <c:pt idx="94">
                  <c:v>1.6014900000000001E-5</c:v>
                </c:pt>
                <c:pt idx="95">
                  <c:v>1.6074479999999999E-5</c:v>
                </c:pt>
                <c:pt idx="96">
                  <c:v>1.6133560000000001E-5</c:v>
                </c:pt>
                <c:pt idx="97">
                  <c:v>1.6192129999999999E-5</c:v>
                </c:pt>
                <c:pt idx="98">
                  <c:v>1.6250189999999998E-5</c:v>
                </c:pt>
                <c:pt idx="99">
                  <c:v>1.6307779999999999E-5</c:v>
                </c:pt>
                <c:pt idx="100">
                  <c:v>1.6364870000000001E-5</c:v>
                </c:pt>
                <c:pt idx="101">
                  <c:v>1.642152E-5</c:v>
                </c:pt>
                <c:pt idx="102">
                  <c:v>1.6477689999999999E-5</c:v>
                </c:pt>
                <c:pt idx="103">
                  <c:v>1.6533429999999999E-5</c:v>
                </c:pt>
                <c:pt idx="104">
                  <c:v>1.6588730000000001E-5</c:v>
                </c:pt>
                <c:pt idx="105">
                  <c:v>1.6643600000000001E-5</c:v>
                </c:pt>
                <c:pt idx="106">
                  <c:v>1.669803E-5</c:v>
                </c:pt>
                <c:pt idx="107">
                  <c:v>1.6752059999999999E-5</c:v>
                </c:pt>
                <c:pt idx="108">
                  <c:v>1.6805700000000001E-5</c:v>
                </c:pt>
                <c:pt idx="109">
                  <c:v>1.6858909999999999E-5</c:v>
                </c:pt>
                <c:pt idx="110">
                  <c:v>1.691171E-5</c:v>
                </c:pt>
                <c:pt idx="111">
                  <c:v>1.696416E-5</c:v>
                </c:pt>
                <c:pt idx="112">
                  <c:v>1.7016209999999999E-5</c:v>
                </c:pt>
                <c:pt idx="113">
                  <c:v>1.70679E-5</c:v>
                </c:pt>
                <c:pt idx="114">
                  <c:v>1.7119229999999999E-5</c:v>
                </c:pt>
                <c:pt idx="115">
                  <c:v>1.7170179999999999E-5</c:v>
                </c:pt>
                <c:pt idx="116">
                  <c:v>1.7220780000000002E-5</c:v>
                </c:pt>
                <c:pt idx="117">
                  <c:v>1.7271050000000001E-5</c:v>
                </c:pt>
                <c:pt idx="118">
                  <c:v>1.7320980000000001E-5</c:v>
                </c:pt>
                <c:pt idx="119">
                  <c:v>1.7370580000000001E-5</c:v>
                </c:pt>
                <c:pt idx="120">
                  <c:v>1.7419849999999999E-5</c:v>
                </c:pt>
                <c:pt idx="121">
                  <c:v>1.7468800000000001E-5</c:v>
                </c:pt>
                <c:pt idx="122">
                  <c:v>1.7517399999999999E-5</c:v>
                </c:pt>
                <c:pt idx="123">
                  <c:v>1.7565729999999999E-5</c:v>
                </c:pt>
                <c:pt idx="124">
                  <c:v>1.7613710000000001E-5</c:v>
                </c:pt>
                <c:pt idx="125">
                  <c:v>1.7661410000000001E-5</c:v>
                </c:pt>
                <c:pt idx="126">
                  <c:v>1.770881E-5</c:v>
                </c:pt>
                <c:pt idx="127">
                  <c:v>1.7755919999999999E-5</c:v>
                </c:pt>
                <c:pt idx="128">
                  <c:v>1.7802740000000001E-5</c:v>
                </c:pt>
                <c:pt idx="129">
                  <c:v>1.784927E-5</c:v>
                </c:pt>
                <c:pt idx="130">
                  <c:v>1.7895490000000001E-5</c:v>
                </c:pt>
                <c:pt idx="131">
                  <c:v>1.7941469999999999E-5</c:v>
                </c:pt>
                <c:pt idx="132">
                  <c:v>1.7987149999999999E-5</c:v>
                </c:pt>
                <c:pt idx="133">
                  <c:v>1.8032569999999999E-5</c:v>
                </c:pt>
                <c:pt idx="134">
                  <c:v>1.8077709999999999E-5</c:v>
                </c:pt>
                <c:pt idx="135">
                  <c:v>1.8122600000000002E-5</c:v>
                </c:pt>
                <c:pt idx="136">
                  <c:v>1.8167250000000001E-5</c:v>
                </c:pt>
                <c:pt idx="137">
                  <c:v>1.8211660000000001E-5</c:v>
                </c:pt>
                <c:pt idx="138">
                  <c:v>1.8255790000000002E-5</c:v>
                </c:pt>
                <c:pt idx="139">
                  <c:v>1.829969E-5</c:v>
                </c:pt>
                <c:pt idx="140">
                  <c:v>1.834333E-5</c:v>
                </c:pt>
                <c:pt idx="141">
                  <c:v>1.8386750000000001E-5</c:v>
                </c:pt>
                <c:pt idx="142">
                  <c:v>1.8429900000000001E-5</c:v>
                </c:pt>
                <c:pt idx="143">
                  <c:v>1.8472860000000001E-5</c:v>
                </c:pt>
                <c:pt idx="144">
                  <c:v>1.851556E-5</c:v>
                </c:pt>
                <c:pt idx="145">
                  <c:v>1.855804E-5</c:v>
                </c:pt>
                <c:pt idx="146">
                  <c:v>1.8600299999999999E-5</c:v>
                </c:pt>
                <c:pt idx="147">
                  <c:v>1.8642330000000001E-5</c:v>
                </c:pt>
                <c:pt idx="148">
                  <c:v>1.8684130000000002E-5</c:v>
                </c:pt>
                <c:pt idx="149">
                  <c:v>1.8725749999999999E-5</c:v>
                </c:pt>
                <c:pt idx="150">
                  <c:v>1.876712E-5</c:v>
                </c:pt>
                <c:pt idx="151">
                  <c:v>1.8808310000000002E-5</c:v>
                </c:pt>
                <c:pt idx="152">
                  <c:v>1.8849280000000001E-5</c:v>
                </c:pt>
                <c:pt idx="153">
                  <c:v>1.889004E-5</c:v>
                </c:pt>
                <c:pt idx="154">
                  <c:v>1.8930590000000001E-5</c:v>
                </c:pt>
                <c:pt idx="155">
                  <c:v>1.8970940000000001E-5</c:v>
                </c:pt>
                <c:pt idx="156">
                  <c:v>1.9011109999999999E-5</c:v>
                </c:pt>
                <c:pt idx="157">
                  <c:v>1.905108E-5</c:v>
                </c:pt>
                <c:pt idx="158">
                  <c:v>1.909085E-5</c:v>
                </c:pt>
                <c:pt idx="159">
                  <c:v>1.9130430000000001E-5</c:v>
                </c:pt>
                <c:pt idx="160">
                  <c:v>1.9169829999999999E-5</c:v>
                </c:pt>
                <c:pt idx="161">
                  <c:v>1.9209030000000001E-5</c:v>
                </c:pt>
                <c:pt idx="162">
                  <c:v>1.9248049999999999E-5</c:v>
                </c:pt>
                <c:pt idx="163">
                  <c:v>1.9286889999999999E-5</c:v>
                </c:pt>
                <c:pt idx="164">
                  <c:v>1.932555E-5</c:v>
                </c:pt>
                <c:pt idx="165">
                  <c:v>1.9364020000000001E-5</c:v>
                </c:pt>
                <c:pt idx="166">
                  <c:v>1.940232E-5</c:v>
                </c:pt>
                <c:pt idx="167">
                  <c:v>1.9440440000000001E-5</c:v>
                </c:pt>
                <c:pt idx="168">
                  <c:v>1.94784E-5</c:v>
                </c:pt>
                <c:pt idx="169">
                  <c:v>1.9516190000000001E-5</c:v>
                </c:pt>
                <c:pt idx="170">
                  <c:v>1.9553799999999999E-5</c:v>
                </c:pt>
                <c:pt idx="171">
                  <c:v>1.9591260000000001E-5</c:v>
                </c:pt>
                <c:pt idx="172">
                  <c:v>1.962854E-5</c:v>
                </c:pt>
                <c:pt idx="173">
                  <c:v>1.966565E-5</c:v>
                </c:pt>
                <c:pt idx="174">
                  <c:v>1.9702610000000001E-5</c:v>
                </c:pt>
                <c:pt idx="175">
                  <c:v>1.973941E-5</c:v>
                </c:pt>
                <c:pt idx="176">
                  <c:v>1.9776049999999998E-5</c:v>
                </c:pt>
                <c:pt idx="177">
                  <c:v>1.9812529999999999E-5</c:v>
                </c:pt>
                <c:pt idx="178">
                  <c:v>1.9848849999999999E-5</c:v>
                </c:pt>
                <c:pt idx="179">
                  <c:v>1.9885029999999999E-5</c:v>
                </c:pt>
                <c:pt idx="180">
                  <c:v>1.9921059999999999E-5</c:v>
                </c:pt>
                <c:pt idx="181">
                  <c:v>1.9956930000000001E-5</c:v>
                </c:pt>
                <c:pt idx="182">
                  <c:v>1.999266E-5</c:v>
                </c:pt>
                <c:pt idx="183">
                  <c:v>2.0028230000000001E-5</c:v>
                </c:pt>
                <c:pt idx="184">
                  <c:v>2.006366E-5</c:v>
                </c:pt>
                <c:pt idx="185">
                  <c:v>2.0098949999999998E-5</c:v>
                </c:pt>
                <c:pt idx="186">
                  <c:v>2.013409E-5</c:v>
                </c:pt>
                <c:pt idx="187">
                  <c:v>2.0169089999999999E-5</c:v>
                </c:pt>
                <c:pt idx="188">
                  <c:v>2.0203959999999999E-5</c:v>
                </c:pt>
                <c:pt idx="189">
                  <c:v>2.0238679999999998E-5</c:v>
                </c:pt>
                <c:pt idx="190">
                  <c:v>2.0273259999999998E-5</c:v>
                </c:pt>
                <c:pt idx="191">
                  <c:v>2.0307709999999999E-5</c:v>
                </c:pt>
                <c:pt idx="192">
                  <c:v>2.0342030000000001E-5</c:v>
                </c:pt>
                <c:pt idx="193">
                  <c:v>2.0376210000000001E-5</c:v>
                </c:pt>
                <c:pt idx="194">
                  <c:v>2.0410260000000001E-5</c:v>
                </c:pt>
                <c:pt idx="195">
                  <c:v>2.0444179999999998E-5</c:v>
                </c:pt>
                <c:pt idx="196">
                  <c:v>2.047796E-5</c:v>
                </c:pt>
                <c:pt idx="197">
                  <c:v>2.0511609999999999E-5</c:v>
                </c:pt>
                <c:pt idx="198">
                  <c:v>2.0545150000000001E-5</c:v>
                </c:pt>
                <c:pt idx="199">
                  <c:v>2.057856E-5</c:v>
                </c:pt>
                <c:pt idx="200">
                  <c:v>2.0611850000000002E-5</c:v>
                </c:pt>
                <c:pt idx="201">
                  <c:v>2.0645E-5</c:v>
                </c:pt>
                <c:pt idx="202">
                  <c:v>2.067803E-5</c:v>
                </c:pt>
                <c:pt idx="203">
                  <c:v>2.0710940000000001E-5</c:v>
                </c:pt>
                <c:pt idx="204">
                  <c:v>2.0743730000000001E-5</c:v>
                </c:pt>
                <c:pt idx="205">
                  <c:v>2.07764E-5</c:v>
                </c:pt>
                <c:pt idx="206">
                  <c:v>2.080895E-5</c:v>
                </c:pt>
                <c:pt idx="207">
                  <c:v>2.0841389999999999E-5</c:v>
                </c:pt>
                <c:pt idx="208">
                  <c:v>2.08737E-5</c:v>
                </c:pt>
                <c:pt idx="209">
                  <c:v>2.090591E-5</c:v>
                </c:pt>
                <c:pt idx="210">
                  <c:v>2.0937990000000001E-5</c:v>
                </c:pt>
                <c:pt idx="211">
                  <c:v>2.0969960000000001E-5</c:v>
                </c:pt>
                <c:pt idx="212">
                  <c:v>2.1001830000000001E-5</c:v>
                </c:pt>
                <c:pt idx="213">
                  <c:v>2.103358E-5</c:v>
                </c:pt>
                <c:pt idx="214">
                  <c:v>2.1065220000000001E-5</c:v>
                </c:pt>
                <c:pt idx="215">
                  <c:v>2.109674E-5</c:v>
                </c:pt>
                <c:pt idx="216">
                  <c:v>2.112817E-5</c:v>
                </c:pt>
                <c:pt idx="217">
                  <c:v>2.1159480000000002E-5</c:v>
                </c:pt>
                <c:pt idx="218">
                  <c:v>2.119069E-5</c:v>
                </c:pt>
                <c:pt idx="219">
                  <c:v>2.122179E-5</c:v>
                </c:pt>
                <c:pt idx="220">
                  <c:v>2.125279E-5</c:v>
                </c:pt>
                <c:pt idx="221">
                  <c:v>2.128369E-5</c:v>
                </c:pt>
                <c:pt idx="222">
                  <c:v>2.1314469999999999E-5</c:v>
                </c:pt>
                <c:pt idx="223">
                  <c:v>2.134515E-5</c:v>
                </c:pt>
                <c:pt idx="224">
                  <c:v>2.1375739999999999E-5</c:v>
                </c:pt>
                <c:pt idx="225">
                  <c:v>2.140622E-5</c:v>
                </c:pt>
                <c:pt idx="226">
                  <c:v>2.1436600000000001E-5</c:v>
                </c:pt>
                <c:pt idx="227">
                  <c:v>2.1466880000000001E-5</c:v>
                </c:pt>
                <c:pt idx="228">
                  <c:v>2.1497069999999999E-5</c:v>
                </c:pt>
                <c:pt idx="229">
                  <c:v>2.1527139999999999E-5</c:v>
                </c:pt>
                <c:pt idx="230">
                  <c:v>2.1557129999999999E-5</c:v>
                </c:pt>
                <c:pt idx="231">
                  <c:v>2.158702E-5</c:v>
                </c:pt>
                <c:pt idx="232">
                  <c:v>2.161681E-5</c:v>
                </c:pt>
                <c:pt idx="233">
                  <c:v>2.16465E-5</c:v>
                </c:pt>
                <c:pt idx="234">
                  <c:v>2.1676110000000001E-5</c:v>
                </c:pt>
                <c:pt idx="235">
                  <c:v>2.170563E-5</c:v>
                </c:pt>
                <c:pt idx="236">
                  <c:v>2.1735050000000001E-5</c:v>
                </c:pt>
                <c:pt idx="237">
                  <c:v>2.1764369999999999E-5</c:v>
                </c:pt>
                <c:pt idx="238">
                  <c:v>2.1793610000000002E-5</c:v>
                </c:pt>
                <c:pt idx="239">
                  <c:v>2.182275E-5</c:v>
                </c:pt>
                <c:pt idx="240">
                  <c:v>2.185181E-5</c:v>
                </c:pt>
                <c:pt idx="241">
                  <c:v>2.1880780000000001E-5</c:v>
                </c:pt>
                <c:pt idx="242">
                  <c:v>2.1909659999999999E-5</c:v>
                </c:pt>
                <c:pt idx="243">
                  <c:v>2.193845E-5</c:v>
                </c:pt>
                <c:pt idx="244">
                  <c:v>2.1967149999999999E-5</c:v>
                </c:pt>
                <c:pt idx="245">
                  <c:v>2.1995760000000001E-5</c:v>
                </c:pt>
                <c:pt idx="246">
                  <c:v>2.2024290000000001E-5</c:v>
                </c:pt>
                <c:pt idx="247">
                  <c:v>2.2052720000000001E-5</c:v>
                </c:pt>
                <c:pt idx="248">
                  <c:v>2.2081069999999999E-5</c:v>
                </c:pt>
                <c:pt idx="249">
                  <c:v>2.2109349999999999E-5</c:v>
                </c:pt>
                <c:pt idx="250">
                  <c:v>2.2137530000000001E-5</c:v>
                </c:pt>
              </c:numCache>
            </c:numRef>
          </c:yVal>
          <c:smooth val="1"/>
          <c:extLst>
            <c:ext xmlns:c16="http://schemas.microsoft.com/office/drawing/2014/chart" uri="{C3380CC4-5D6E-409C-BE32-E72D297353CC}">
              <c16:uniqueId val="{00000026-4D4C-4B1C-89A4-3D3AFACA9F2D}"/>
            </c:ext>
          </c:extLst>
        </c:ser>
        <c:ser>
          <c:idx val="39"/>
          <c:order val="39"/>
          <c:tx>
            <c:strRef>
              <c:f>marine01!$AR$1</c:f>
              <c:strCache>
                <c:ptCount val="1"/>
                <c:pt idx="0">
                  <c:v>Dp(6.30826E-07) </c:v>
                </c:pt>
              </c:strCache>
            </c:strRef>
          </c:tx>
          <c:spPr>
            <a:ln w="12700">
              <a:solidFill>
                <a:srgbClr val="8000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marine01!$AR$2:$AR$252</c:f>
              <c:numCache>
                <c:formatCode>0.00E+00</c:formatCode>
                <c:ptCount val="251"/>
                <c:pt idx="0">
                  <c:v>1.380195E-6</c:v>
                </c:pt>
                <c:pt idx="1">
                  <c:v>1.56117E-6</c:v>
                </c:pt>
                <c:pt idx="2">
                  <c:v>1.5893749999999999E-6</c:v>
                </c:pt>
                <c:pt idx="3">
                  <c:v>1.6201190000000001E-6</c:v>
                </c:pt>
                <c:pt idx="4">
                  <c:v>1.6536970000000001E-6</c:v>
                </c:pt>
                <c:pt idx="5">
                  <c:v>1.6905350000000001E-6</c:v>
                </c:pt>
                <c:pt idx="6">
                  <c:v>1.7311780000000001E-6</c:v>
                </c:pt>
                <c:pt idx="7">
                  <c:v>1.776321E-6</c:v>
                </c:pt>
                <c:pt idx="8">
                  <c:v>1.826852E-6</c:v>
                </c:pt>
                <c:pt idx="9">
                  <c:v>1.8839220000000001E-6</c:v>
                </c:pt>
                <c:pt idx="10">
                  <c:v>1.94905E-6</c:v>
                </c:pt>
                <c:pt idx="11">
                  <c:v>2.0242730000000001E-6</c:v>
                </c:pt>
                <c:pt idx="12">
                  <c:v>2.1123550000000001E-6</c:v>
                </c:pt>
                <c:pt idx="13">
                  <c:v>2.2171739999999998E-6</c:v>
                </c:pt>
                <c:pt idx="14">
                  <c:v>2.3441460000000001E-6</c:v>
                </c:pt>
                <c:pt idx="15">
                  <c:v>2.500951E-6</c:v>
                </c:pt>
                <c:pt idx="16">
                  <c:v>2.6983609999999998E-6</c:v>
                </c:pt>
                <c:pt idx="17">
                  <c:v>2.950916E-6</c:v>
                </c:pt>
                <c:pt idx="18">
                  <c:v>3.276435E-6</c:v>
                </c:pt>
                <c:pt idx="19">
                  <c:v>3.6933840000000001E-6</c:v>
                </c:pt>
                <c:pt idx="20">
                  <c:v>4.217851E-6</c:v>
                </c:pt>
                <c:pt idx="21">
                  <c:v>4.8472680000000001E-6</c:v>
                </c:pt>
                <c:pt idx="22">
                  <c:v>5.5596070000000001E-6</c:v>
                </c:pt>
                <c:pt idx="23">
                  <c:v>6.3101290000000001E-6</c:v>
                </c:pt>
                <c:pt idx="24">
                  <c:v>7.0417200000000004E-6</c:v>
                </c:pt>
                <c:pt idx="25">
                  <c:v>7.7041290000000007E-6</c:v>
                </c:pt>
                <c:pt idx="26">
                  <c:v>8.270561E-6</c:v>
                </c:pt>
                <c:pt idx="27">
                  <c:v>8.7397300000000008E-6</c:v>
                </c:pt>
                <c:pt idx="28">
                  <c:v>9.1264650000000007E-6</c:v>
                </c:pt>
                <c:pt idx="29">
                  <c:v>9.4501699999999993E-6</c:v>
                </c:pt>
                <c:pt idx="30">
                  <c:v>9.7279590000000002E-6</c:v>
                </c:pt>
                <c:pt idx="31">
                  <c:v>9.9729749999999992E-6</c:v>
                </c:pt>
                <c:pt idx="32">
                  <c:v>1.0194459999999999E-5</c:v>
                </c:pt>
                <c:pt idx="33">
                  <c:v>1.039845E-5</c:v>
                </c:pt>
                <c:pt idx="34">
                  <c:v>1.058893E-5</c:v>
                </c:pt>
                <c:pt idx="35">
                  <c:v>1.076854E-5</c:v>
                </c:pt>
                <c:pt idx="36">
                  <c:v>1.0939110000000001E-5</c:v>
                </c:pt>
                <c:pt idx="37">
                  <c:v>1.1101919999999999E-5</c:v>
                </c:pt>
                <c:pt idx="38">
                  <c:v>1.125796E-5</c:v>
                </c:pt>
                <c:pt idx="39">
                  <c:v>1.1407969999999999E-5</c:v>
                </c:pt>
                <c:pt idx="40">
                  <c:v>1.155255E-5</c:v>
                </c:pt>
                <c:pt idx="41">
                  <c:v>1.1692190000000001E-5</c:v>
                </c:pt>
                <c:pt idx="42">
                  <c:v>1.1827369999999999E-5</c:v>
                </c:pt>
                <c:pt idx="43">
                  <c:v>1.1958429999999999E-5</c:v>
                </c:pt>
                <c:pt idx="44">
                  <c:v>1.2085689999999999E-5</c:v>
                </c:pt>
                <c:pt idx="45">
                  <c:v>1.220942E-5</c:v>
                </c:pt>
                <c:pt idx="46">
                  <c:v>1.2329859999999999E-5</c:v>
                </c:pt>
                <c:pt idx="47">
                  <c:v>1.244725E-5</c:v>
                </c:pt>
                <c:pt idx="48">
                  <c:v>1.256174E-5</c:v>
                </c:pt>
                <c:pt idx="49">
                  <c:v>1.2673539999999999E-5</c:v>
                </c:pt>
                <c:pt idx="50">
                  <c:v>1.2782800000000001E-5</c:v>
                </c:pt>
                <c:pt idx="51">
                  <c:v>1.288968E-5</c:v>
                </c:pt>
                <c:pt idx="52">
                  <c:v>1.299432E-5</c:v>
                </c:pt>
                <c:pt idx="53">
                  <c:v>1.30968E-5</c:v>
                </c:pt>
                <c:pt idx="54">
                  <c:v>1.3197290000000001E-5</c:v>
                </c:pt>
                <c:pt idx="55">
                  <c:v>1.329582E-5</c:v>
                </c:pt>
                <c:pt idx="56">
                  <c:v>1.339253E-5</c:v>
                </c:pt>
                <c:pt idx="57">
                  <c:v>1.348751E-5</c:v>
                </c:pt>
                <c:pt idx="58">
                  <c:v>1.358075E-5</c:v>
                </c:pt>
                <c:pt idx="59">
                  <c:v>1.3672419999999999E-5</c:v>
                </c:pt>
                <c:pt idx="60">
                  <c:v>1.376258E-5</c:v>
                </c:pt>
                <c:pt idx="61">
                  <c:v>1.3851250000000001E-5</c:v>
                </c:pt>
                <c:pt idx="62">
                  <c:v>1.3938529999999999E-5</c:v>
                </c:pt>
                <c:pt idx="63">
                  <c:v>1.4024429999999999E-5</c:v>
                </c:pt>
                <c:pt idx="64">
                  <c:v>1.410905E-5</c:v>
                </c:pt>
                <c:pt idx="65">
                  <c:v>1.41924E-5</c:v>
                </c:pt>
                <c:pt idx="66">
                  <c:v>1.427455E-5</c:v>
                </c:pt>
                <c:pt idx="67">
                  <c:v>1.435553E-5</c:v>
                </c:pt>
                <c:pt idx="68">
                  <c:v>1.443537E-5</c:v>
                </c:pt>
                <c:pt idx="69">
                  <c:v>1.451416E-5</c:v>
                </c:pt>
                <c:pt idx="70">
                  <c:v>1.45919E-5</c:v>
                </c:pt>
                <c:pt idx="71">
                  <c:v>1.466864E-5</c:v>
                </c:pt>
                <c:pt idx="72">
                  <c:v>1.4744379999999999E-5</c:v>
                </c:pt>
                <c:pt idx="73">
                  <c:v>1.4819180000000001E-5</c:v>
                </c:pt>
                <c:pt idx="74">
                  <c:v>1.4893040000000001E-5</c:v>
                </c:pt>
                <c:pt idx="75">
                  <c:v>1.496602E-5</c:v>
                </c:pt>
                <c:pt idx="76">
                  <c:v>1.503814E-5</c:v>
                </c:pt>
                <c:pt idx="77">
                  <c:v>1.510943E-5</c:v>
                </c:pt>
                <c:pt idx="78">
                  <c:v>1.5179889999999999E-5</c:v>
                </c:pt>
                <c:pt idx="79">
                  <c:v>1.524957E-5</c:v>
                </c:pt>
                <c:pt idx="80">
                  <c:v>1.5318489999999998E-5</c:v>
                </c:pt>
                <c:pt idx="81">
                  <c:v>1.5386649999999999E-5</c:v>
                </c:pt>
                <c:pt idx="82">
                  <c:v>1.5454109999999999E-5</c:v>
                </c:pt>
                <c:pt idx="83">
                  <c:v>1.5520849999999999E-5</c:v>
                </c:pt>
                <c:pt idx="84">
                  <c:v>1.5586890000000001E-5</c:v>
                </c:pt>
                <c:pt idx="85">
                  <c:v>1.565226E-5</c:v>
                </c:pt>
                <c:pt idx="86">
                  <c:v>1.5716990000000001E-5</c:v>
                </c:pt>
                <c:pt idx="87">
                  <c:v>1.5781060000000001E-5</c:v>
                </c:pt>
                <c:pt idx="88">
                  <c:v>1.5844510000000001E-5</c:v>
                </c:pt>
                <c:pt idx="89">
                  <c:v>1.590736E-5</c:v>
                </c:pt>
                <c:pt idx="90">
                  <c:v>1.5969610000000001E-5</c:v>
                </c:pt>
                <c:pt idx="91">
                  <c:v>1.6031289999999999E-5</c:v>
                </c:pt>
                <c:pt idx="92">
                  <c:v>1.6092390000000001E-5</c:v>
                </c:pt>
                <c:pt idx="93">
                  <c:v>1.6152930000000001E-5</c:v>
                </c:pt>
                <c:pt idx="94">
                  <c:v>1.6212940000000001E-5</c:v>
                </c:pt>
                <c:pt idx="95">
                  <c:v>1.62724E-5</c:v>
                </c:pt>
                <c:pt idx="96">
                  <c:v>1.6331360000000001E-5</c:v>
                </c:pt>
                <c:pt idx="97">
                  <c:v>1.6389810000000001E-5</c:v>
                </c:pt>
                <c:pt idx="98">
                  <c:v>1.6447759999999999E-5</c:v>
                </c:pt>
                <c:pt idx="99">
                  <c:v>1.6505230000000001E-5</c:v>
                </c:pt>
                <c:pt idx="100">
                  <c:v>1.6562199999999999E-5</c:v>
                </c:pt>
                <c:pt idx="101">
                  <c:v>1.6618729999999999E-5</c:v>
                </c:pt>
                <c:pt idx="102">
                  <c:v>1.6674790000000001E-5</c:v>
                </c:pt>
                <c:pt idx="103">
                  <c:v>1.673042E-5</c:v>
                </c:pt>
                <c:pt idx="104">
                  <c:v>1.6785610000000001E-5</c:v>
                </c:pt>
                <c:pt idx="105">
                  <c:v>1.6840359999999999E-5</c:v>
                </c:pt>
                <c:pt idx="106">
                  <c:v>1.6894689999999999E-5</c:v>
                </c:pt>
                <c:pt idx="107">
                  <c:v>1.694861E-5</c:v>
                </c:pt>
                <c:pt idx="108">
                  <c:v>1.7002150000000001E-5</c:v>
                </c:pt>
                <c:pt idx="109">
                  <c:v>1.7055239999999998E-5</c:v>
                </c:pt>
                <c:pt idx="110">
                  <c:v>1.7107939999999999E-5</c:v>
                </c:pt>
                <c:pt idx="111">
                  <c:v>1.7160280000000001E-5</c:v>
                </c:pt>
                <c:pt idx="112">
                  <c:v>1.721223E-5</c:v>
                </c:pt>
                <c:pt idx="113">
                  <c:v>1.726382E-5</c:v>
                </c:pt>
                <c:pt idx="114">
                  <c:v>1.731505E-5</c:v>
                </c:pt>
                <c:pt idx="115">
                  <c:v>1.7365889999999998E-5</c:v>
                </c:pt>
                <c:pt idx="116">
                  <c:v>1.7416390000000001E-5</c:v>
                </c:pt>
                <c:pt idx="117">
                  <c:v>1.746656E-5</c:v>
                </c:pt>
                <c:pt idx="118">
                  <c:v>1.751639E-5</c:v>
                </c:pt>
                <c:pt idx="119">
                  <c:v>1.756589E-5</c:v>
                </c:pt>
                <c:pt idx="120">
                  <c:v>1.7615060000000001E-5</c:v>
                </c:pt>
                <c:pt idx="121">
                  <c:v>1.7663909999999999E-5</c:v>
                </c:pt>
                <c:pt idx="122">
                  <c:v>1.7712420000000001E-5</c:v>
                </c:pt>
                <c:pt idx="123">
                  <c:v>1.7760650000000001E-5</c:v>
                </c:pt>
                <c:pt idx="124">
                  <c:v>1.7808529999999999E-5</c:v>
                </c:pt>
                <c:pt idx="125">
                  <c:v>1.785615E-5</c:v>
                </c:pt>
                <c:pt idx="126">
                  <c:v>1.7903449999999999E-5</c:v>
                </c:pt>
                <c:pt idx="127">
                  <c:v>1.7950470000000002E-5</c:v>
                </c:pt>
                <c:pt idx="128">
                  <c:v>1.799719E-5</c:v>
                </c:pt>
                <c:pt idx="129">
                  <c:v>1.804363E-5</c:v>
                </c:pt>
                <c:pt idx="130">
                  <c:v>1.8089760000000001E-5</c:v>
                </c:pt>
                <c:pt idx="131">
                  <c:v>1.8135639999999999E-5</c:v>
                </c:pt>
                <c:pt idx="132">
                  <c:v>1.8181240000000001E-5</c:v>
                </c:pt>
                <c:pt idx="133">
                  <c:v>1.8226570000000001E-5</c:v>
                </c:pt>
                <c:pt idx="134">
                  <c:v>1.8271620000000001E-5</c:v>
                </c:pt>
                <c:pt idx="135">
                  <c:v>1.8316420000000001E-5</c:v>
                </c:pt>
                <c:pt idx="136">
                  <c:v>1.8360980000000001E-5</c:v>
                </c:pt>
                <c:pt idx="137">
                  <c:v>1.8405300000000001E-5</c:v>
                </c:pt>
                <c:pt idx="138">
                  <c:v>1.844935E-5</c:v>
                </c:pt>
                <c:pt idx="139">
                  <c:v>1.8493160000000002E-5</c:v>
                </c:pt>
                <c:pt idx="140">
                  <c:v>1.853672E-5</c:v>
                </c:pt>
                <c:pt idx="141">
                  <c:v>1.8580049999999998E-5</c:v>
                </c:pt>
                <c:pt idx="142">
                  <c:v>1.8623119999999999E-5</c:v>
                </c:pt>
                <c:pt idx="143">
                  <c:v>1.866599E-5</c:v>
                </c:pt>
                <c:pt idx="144">
                  <c:v>1.870861E-5</c:v>
                </c:pt>
                <c:pt idx="145">
                  <c:v>1.8751000000000001E-5</c:v>
                </c:pt>
                <c:pt idx="146">
                  <c:v>1.879317E-5</c:v>
                </c:pt>
                <c:pt idx="147">
                  <c:v>1.8835130000000001E-5</c:v>
                </c:pt>
                <c:pt idx="148">
                  <c:v>1.8876849999999999E-5</c:v>
                </c:pt>
                <c:pt idx="149">
                  <c:v>1.891838E-5</c:v>
                </c:pt>
                <c:pt idx="150">
                  <c:v>1.8959669999999999E-5</c:v>
                </c:pt>
                <c:pt idx="151">
                  <c:v>1.9000780000000001E-5</c:v>
                </c:pt>
                <c:pt idx="152">
                  <c:v>1.9041669999999999E-5</c:v>
                </c:pt>
                <c:pt idx="153">
                  <c:v>1.9082349999999999E-5</c:v>
                </c:pt>
                <c:pt idx="154">
                  <c:v>1.9122820000000001E-5</c:v>
                </c:pt>
                <c:pt idx="155">
                  <c:v>1.9163089999999999E-5</c:v>
                </c:pt>
                <c:pt idx="156">
                  <c:v>1.9203180000000001E-5</c:v>
                </c:pt>
                <c:pt idx="157">
                  <c:v>1.9243080000000001E-5</c:v>
                </c:pt>
                <c:pt idx="158">
                  <c:v>1.9282759999999998E-5</c:v>
                </c:pt>
                <c:pt idx="159">
                  <c:v>1.9322270000000001E-5</c:v>
                </c:pt>
                <c:pt idx="160">
                  <c:v>1.936159E-5</c:v>
                </c:pt>
                <c:pt idx="161">
                  <c:v>1.9400709999999999E-5</c:v>
                </c:pt>
                <c:pt idx="162">
                  <c:v>1.943966E-5</c:v>
                </c:pt>
                <c:pt idx="163">
                  <c:v>1.9478420000000001E-5</c:v>
                </c:pt>
                <c:pt idx="164">
                  <c:v>1.951701E-5</c:v>
                </c:pt>
                <c:pt idx="165">
                  <c:v>1.9555399999999999E-5</c:v>
                </c:pt>
                <c:pt idx="166">
                  <c:v>1.959363E-5</c:v>
                </c:pt>
                <c:pt idx="167">
                  <c:v>1.9631669999999998E-5</c:v>
                </c:pt>
                <c:pt idx="168">
                  <c:v>1.9669559999999999E-5</c:v>
                </c:pt>
                <c:pt idx="169">
                  <c:v>1.9707270000000001E-5</c:v>
                </c:pt>
                <c:pt idx="170">
                  <c:v>1.9744809999999998E-5</c:v>
                </c:pt>
                <c:pt idx="171">
                  <c:v>1.9782190000000001E-5</c:v>
                </c:pt>
                <c:pt idx="172">
                  <c:v>1.9819399999999999E-5</c:v>
                </c:pt>
                <c:pt idx="173">
                  <c:v>1.9856440000000001E-5</c:v>
                </c:pt>
                <c:pt idx="174">
                  <c:v>1.9893319999999999E-5</c:v>
                </c:pt>
                <c:pt idx="175">
                  <c:v>1.9930050000000001E-5</c:v>
                </c:pt>
                <c:pt idx="176">
                  <c:v>1.9966620000000001E-5</c:v>
                </c:pt>
                <c:pt idx="177">
                  <c:v>2.000303E-5</c:v>
                </c:pt>
                <c:pt idx="178">
                  <c:v>2.0039279999999998E-5</c:v>
                </c:pt>
                <c:pt idx="179">
                  <c:v>2.007539E-5</c:v>
                </c:pt>
                <c:pt idx="180">
                  <c:v>2.0111349999999998E-5</c:v>
                </c:pt>
                <c:pt idx="181">
                  <c:v>2.0147149999999999E-5</c:v>
                </c:pt>
                <c:pt idx="182">
                  <c:v>2.018281E-5</c:v>
                </c:pt>
                <c:pt idx="183">
                  <c:v>2.021831E-5</c:v>
                </c:pt>
                <c:pt idx="184">
                  <c:v>2.0253680000000001E-5</c:v>
                </c:pt>
                <c:pt idx="185">
                  <c:v>2.0288890000000001E-5</c:v>
                </c:pt>
                <c:pt idx="186">
                  <c:v>2.0323960000000001E-5</c:v>
                </c:pt>
                <c:pt idx="187">
                  <c:v>2.0358899999999999E-5</c:v>
                </c:pt>
                <c:pt idx="188">
                  <c:v>2.0393700000000001E-5</c:v>
                </c:pt>
                <c:pt idx="189">
                  <c:v>2.0428349999999999E-5</c:v>
                </c:pt>
                <c:pt idx="190">
                  <c:v>2.0462870000000001E-5</c:v>
                </c:pt>
                <c:pt idx="191">
                  <c:v>2.0497250000000001E-5</c:v>
                </c:pt>
                <c:pt idx="192">
                  <c:v>2.0531500000000002E-5</c:v>
                </c:pt>
                <c:pt idx="193">
                  <c:v>2.056562E-5</c:v>
                </c:pt>
                <c:pt idx="194">
                  <c:v>2.0599599999999998E-5</c:v>
                </c:pt>
                <c:pt idx="195">
                  <c:v>2.0633450000000001E-5</c:v>
                </c:pt>
                <c:pt idx="196">
                  <c:v>2.0667160000000002E-5</c:v>
                </c:pt>
                <c:pt idx="197">
                  <c:v>2.070075E-5</c:v>
                </c:pt>
                <c:pt idx="198">
                  <c:v>2.073422E-5</c:v>
                </c:pt>
                <c:pt idx="199">
                  <c:v>2.0767569999999999E-5</c:v>
                </c:pt>
                <c:pt idx="200">
                  <c:v>2.0800789999999998E-5</c:v>
                </c:pt>
                <c:pt idx="201">
                  <c:v>2.0833879999999999E-5</c:v>
                </c:pt>
                <c:pt idx="202">
                  <c:v>2.0866850000000002E-5</c:v>
                </c:pt>
                <c:pt idx="203">
                  <c:v>2.0899689999999998E-5</c:v>
                </c:pt>
                <c:pt idx="204">
                  <c:v>2.0932420000000001E-5</c:v>
                </c:pt>
                <c:pt idx="205">
                  <c:v>2.0965029999999999E-5</c:v>
                </c:pt>
                <c:pt idx="206">
                  <c:v>2.0997510000000001E-5</c:v>
                </c:pt>
                <c:pt idx="207">
                  <c:v>2.1029889999999999E-5</c:v>
                </c:pt>
                <c:pt idx="208">
                  <c:v>2.1062139999999999E-5</c:v>
                </c:pt>
                <c:pt idx="209">
                  <c:v>2.1094280000000001E-5</c:v>
                </c:pt>
                <c:pt idx="210">
                  <c:v>2.1126300000000001E-5</c:v>
                </c:pt>
                <c:pt idx="211">
                  <c:v>2.1158210000000001E-5</c:v>
                </c:pt>
                <c:pt idx="212">
                  <c:v>2.119002E-5</c:v>
                </c:pt>
                <c:pt idx="213">
                  <c:v>2.12217E-5</c:v>
                </c:pt>
                <c:pt idx="214">
                  <c:v>2.1253280000000001E-5</c:v>
                </c:pt>
                <c:pt idx="215">
                  <c:v>2.128475E-5</c:v>
                </c:pt>
                <c:pt idx="216">
                  <c:v>2.1316110000000001E-5</c:v>
                </c:pt>
                <c:pt idx="217">
                  <c:v>2.1347359999999999E-5</c:v>
                </c:pt>
                <c:pt idx="218">
                  <c:v>2.1378509999999999E-5</c:v>
                </c:pt>
                <c:pt idx="219">
                  <c:v>2.1409549999999999E-5</c:v>
                </c:pt>
                <c:pt idx="220">
                  <c:v>2.1440489999999998E-5</c:v>
                </c:pt>
                <c:pt idx="221">
                  <c:v>2.1471330000000001E-5</c:v>
                </c:pt>
                <c:pt idx="222">
                  <c:v>2.1502049999999999E-5</c:v>
                </c:pt>
                <c:pt idx="223">
                  <c:v>2.153268E-5</c:v>
                </c:pt>
                <c:pt idx="224">
                  <c:v>2.15632E-5</c:v>
                </c:pt>
                <c:pt idx="225">
                  <c:v>2.1593630000000001E-5</c:v>
                </c:pt>
                <c:pt idx="226">
                  <c:v>2.1623940000000001E-5</c:v>
                </c:pt>
                <c:pt idx="227">
                  <c:v>2.1654170000000001E-5</c:v>
                </c:pt>
                <c:pt idx="228">
                  <c:v>2.1684299999999998E-5</c:v>
                </c:pt>
                <c:pt idx="229">
                  <c:v>2.171431E-5</c:v>
                </c:pt>
                <c:pt idx="230">
                  <c:v>2.174424E-5</c:v>
                </c:pt>
                <c:pt idx="231">
                  <c:v>2.1774080000000001E-5</c:v>
                </c:pt>
                <c:pt idx="232">
                  <c:v>2.18038E-5</c:v>
                </c:pt>
                <c:pt idx="233">
                  <c:v>2.1833439999999999E-5</c:v>
                </c:pt>
                <c:pt idx="234">
                  <c:v>2.186299E-5</c:v>
                </c:pt>
                <c:pt idx="235">
                  <c:v>2.1892450000000001E-5</c:v>
                </c:pt>
                <c:pt idx="236">
                  <c:v>2.1921819999999999E-5</c:v>
                </c:pt>
                <c:pt idx="237">
                  <c:v>2.1951079999999999E-5</c:v>
                </c:pt>
                <c:pt idx="238">
                  <c:v>2.1980270000000002E-5</c:v>
                </c:pt>
                <c:pt idx="239">
                  <c:v>2.200935E-5</c:v>
                </c:pt>
                <c:pt idx="240">
                  <c:v>2.203836E-5</c:v>
                </c:pt>
                <c:pt idx="241">
                  <c:v>2.2067269999999999E-5</c:v>
                </c:pt>
                <c:pt idx="242">
                  <c:v>2.2096089999999999E-5</c:v>
                </c:pt>
                <c:pt idx="243">
                  <c:v>2.2124830000000001E-5</c:v>
                </c:pt>
                <c:pt idx="244">
                  <c:v>2.2153469999999998E-5</c:v>
                </c:pt>
                <c:pt idx="245">
                  <c:v>2.2182030000000001E-5</c:v>
                </c:pt>
                <c:pt idx="246">
                  <c:v>2.22105E-5</c:v>
                </c:pt>
                <c:pt idx="247">
                  <c:v>2.223888E-5</c:v>
                </c:pt>
                <c:pt idx="248">
                  <c:v>2.2267180000000001E-5</c:v>
                </c:pt>
                <c:pt idx="249">
                  <c:v>2.22954E-5</c:v>
                </c:pt>
                <c:pt idx="250">
                  <c:v>2.2323529999999999E-5</c:v>
                </c:pt>
              </c:numCache>
            </c:numRef>
          </c:yVal>
          <c:smooth val="1"/>
          <c:extLst>
            <c:ext xmlns:c16="http://schemas.microsoft.com/office/drawing/2014/chart" uri="{C3380CC4-5D6E-409C-BE32-E72D297353CC}">
              <c16:uniqueId val="{00000027-4D4C-4B1C-89A4-3D3AFACA9F2D}"/>
            </c:ext>
          </c:extLst>
        </c:ser>
        <c:ser>
          <c:idx val="40"/>
          <c:order val="40"/>
          <c:tx>
            <c:strRef>
              <c:f>marine01!$AS$1</c:f>
              <c:strCache>
                <c:ptCount val="1"/>
                <c:pt idx="0">
                  <c:v>Dp(6.91954E-07) </c:v>
                </c:pt>
              </c:strCache>
            </c:strRef>
          </c:tx>
          <c:spPr>
            <a:ln w="12700">
              <a:solidFill>
                <a:srgbClr val="0080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marine01!$AS$2:$AS$252</c:f>
              <c:numCache>
                <c:formatCode>0.00E+00</c:formatCode>
                <c:ptCount val="251"/>
                <c:pt idx="0">
                  <c:v>1.517382E-6</c:v>
                </c:pt>
                <c:pt idx="1">
                  <c:v>1.714123E-6</c:v>
                </c:pt>
                <c:pt idx="2">
                  <c:v>1.745145E-6</c:v>
                </c:pt>
                <c:pt idx="3">
                  <c:v>1.778961E-6</c:v>
                </c:pt>
                <c:pt idx="4">
                  <c:v>1.815891E-6</c:v>
                </c:pt>
                <c:pt idx="5">
                  <c:v>1.8563990000000001E-6</c:v>
                </c:pt>
                <c:pt idx="6">
                  <c:v>1.9010830000000001E-6</c:v>
                </c:pt>
                <c:pt idx="7">
                  <c:v>1.9506980000000002E-6</c:v>
                </c:pt>
                <c:pt idx="8">
                  <c:v>2.0062080000000002E-6</c:v>
                </c:pt>
                <c:pt idx="9">
                  <c:v>2.0688579999999999E-6</c:v>
                </c:pt>
                <c:pt idx="10">
                  <c:v>2.1402840000000001E-6</c:v>
                </c:pt>
                <c:pt idx="11">
                  <c:v>2.2226620000000001E-6</c:v>
                </c:pt>
                <c:pt idx="12">
                  <c:v>2.3189189999999998E-6</c:v>
                </c:pt>
                <c:pt idx="13">
                  <c:v>2.4331099999999999E-6</c:v>
                </c:pt>
                <c:pt idx="14">
                  <c:v>2.5708110000000001E-6</c:v>
                </c:pt>
                <c:pt idx="15">
                  <c:v>2.7397549999999998E-6</c:v>
                </c:pt>
                <c:pt idx="16">
                  <c:v>2.9504970000000001E-6</c:v>
                </c:pt>
                <c:pt idx="17">
                  <c:v>3.2168209999999998E-6</c:v>
                </c:pt>
                <c:pt idx="18">
                  <c:v>3.5550100000000001E-6</c:v>
                </c:pt>
                <c:pt idx="19">
                  <c:v>3.9813189999999998E-6</c:v>
                </c:pt>
                <c:pt idx="20">
                  <c:v>4.5097600000000002E-6</c:v>
                </c:pt>
                <c:pt idx="21">
                  <c:v>5.1369480000000004E-6</c:v>
                </c:pt>
                <c:pt idx="22">
                  <c:v>5.8420010000000004E-6</c:v>
                </c:pt>
                <c:pt idx="23">
                  <c:v>6.5825939999999997E-6</c:v>
                </c:pt>
                <c:pt idx="24">
                  <c:v>7.3040559999999997E-6</c:v>
                </c:pt>
                <c:pt idx="25">
                  <c:v>7.9577309999999999E-6</c:v>
                </c:pt>
                <c:pt idx="26">
                  <c:v>8.5174049999999995E-6</c:v>
                </c:pt>
                <c:pt idx="27">
                  <c:v>8.9816769999999995E-6</c:v>
                </c:pt>
                <c:pt idx="28">
                  <c:v>9.3649650000000002E-6</c:v>
                </c:pt>
                <c:pt idx="29">
                  <c:v>9.6862439999999992E-6</c:v>
                </c:pt>
                <c:pt idx="30">
                  <c:v>9.9622900000000005E-6</c:v>
                </c:pt>
                <c:pt idx="31">
                  <c:v>1.0206009999999999E-5</c:v>
                </c:pt>
                <c:pt idx="32">
                  <c:v>1.0426479999999999E-5</c:v>
                </c:pt>
                <c:pt idx="33">
                  <c:v>1.0629650000000001E-5</c:v>
                </c:pt>
                <c:pt idx="34">
                  <c:v>1.081944E-5</c:v>
                </c:pt>
                <c:pt idx="35">
                  <c:v>1.099846E-5</c:v>
                </c:pt>
                <c:pt idx="36">
                  <c:v>1.11685E-5</c:v>
                </c:pt>
                <c:pt idx="37">
                  <c:v>1.1330839999999999E-5</c:v>
                </c:pt>
                <c:pt idx="38">
                  <c:v>1.1486450000000001E-5</c:v>
                </c:pt>
                <c:pt idx="39">
                  <c:v>1.1636059999999999E-5</c:v>
                </c:pt>
                <c:pt idx="40">
                  <c:v>1.1780290000000001E-5</c:v>
                </c:pt>
                <c:pt idx="41">
                  <c:v>1.1919589999999999E-5</c:v>
                </c:pt>
                <c:pt idx="42">
                  <c:v>1.205446E-5</c:v>
                </c:pt>
                <c:pt idx="43">
                  <c:v>1.218522E-5</c:v>
                </c:pt>
                <c:pt idx="44">
                  <c:v>1.23122E-5</c:v>
                </c:pt>
                <c:pt idx="45">
                  <c:v>1.243567E-5</c:v>
                </c:pt>
                <c:pt idx="46">
                  <c:v>1.2555870000000001E-5</c:v>
                </c:pt>
                <c:pt idx="47">
                  <c:v>1.267302E-5</c:v>
                </c:pt>
                <c:pt idx="48">
                  <c:v>1.2787280000000001E-5</c:v>
                </c:pt>
                <c:pt idx="49">
                  <c:v>1.289886E-5</c:v>
                </c:pt>
                <c:pt idx="50">
                  <c:v>1.3007919999999999E-5</c:v>
                </c:pt>
                <c:pt idx="51">
                  <c:v>1.3114590000000001E-5</c:v>
                </c:pt>
                <c:pt idx="52">
                  <c:v>1.321905E-5</c:v>
                </c:pt>
                <c:pt idx="53">
                  <c:v>1.332134E-5</c:v>
                </c:pt>
                <c:pt idx="54">
                  <c:v>1.342164E-5</c:v>
                </c:pt>
                <c:pt idx="55">
                  <c:v>1.3519999999999999E-5</c:v>
                </c:pt>
                <c:pt idx="56">
                  <c:v>1.361654E-5</c:v>
                </c:pt>
                <c:pt idx="57">
                  <c:v>1.371135E-5</c:v>
                </c:pt>
                <c:pt idx="58">
                  <c:v>1.3804440000000001E-5</c:v>
                </c:pt>
                <c:pt idx="59">
                  <c:v>1.389595E-5</c:v>
                </c:pt>
                <c:pt idx="60">
                  <c:v>1.398596E-5</c:v>
                </c:pt>
                <c:pt idx="61">
                  <c:v>1.4074480000000001E-5</c:v>
                </c:pt>
                <c:pt idx="62">
                  <c:v>1.4161610000000001E-5</c:v>
                </c:pt>
                <c:pt idx="63">
                  <c:v>1.424737E-5</c:v>
                </c:pt>
                <c:pt idx="64">
                  <c:v>1.4331850000000001E-5</c:v>
                </c:pt>
                <c:pt idx="65">
                  <c:v>1.441507E-5</c:v>
                </c:pt>
                <c:pt idx="66">
                  <c:v>1.449709E-5</c:v>
                </c:pt>
                <c:pt idx="67">
                  <c:v>1.457793E-5</c:v>
                </c:pt>
                <c:pt idx="68">
                  <c:v>1.465765E-5</c:v>
                </c:pt>
                <c:pt idx="69">
                  <c:v>1.4736310000000001E-5</c:v>
                </c:pt>
                <c:pt idx="70">
                  <c:v>1.4813929999999999E-5</c:v>
                </c:pt>
                <c:pt idx="71">
                  <c:v>1.489054E-5</c:v>
                </c:pt>
                <c:pt idx="72">
                  <c:v>1.496617E-5</c:v>
                </c:pt>
                <c:pt idx="73">
                  <c:v>1.5040839999999999E-5</c:v>
                </c:pt>
                <c:pt idx="74">
                  <c:v>1.511459E-5</c:v>
                </c:pt>
                <c:pt idx="75">
                  <c:v>1.518746E-5</c:v>
                </c:pt>
                <c:pt idx="76">
                  <c:v>1.5259459999999999E-5</c:v>
                </c:pt>
                <c:pt idx="77">
                  <c:v>1.5330640000000001E-5</c:v>
                </c:pt>
                <c:pt idx="78">
                  <c:v>1.540099E-5</c:v>
                </c:pt>
                <c:pt idx="79">
                  <c:v>1.5470560000000001E-5</c:v>
                </c:pt>
                <c:pt idx="80">
                  <c:v>1.5539380000000001E-5</c:v>
                </c:pt>
                <c:pt idx="81">
                  <c:v>1.5607430000000001E-5</c:v>
                </c:pt>
                <c:pt idx="82">
                  <c:v>1.567478E-5</c:v>
                </c:pt>
                <c:pt idx="83">
                  <c:v>1.5741419999999999E-5</c:v>
                </c:pt>
                <c:pt idx="84">
                  <c:v>1.5807360000000001E-5</c:v>
                </c:pt>
                <c:pt idx="85">
                  <c:v>1.587263E-5</c:v>
                </c:pt>
                <c:pt idx="86">
                  <c:v>1.5937250000000001E-5</c:v>
                </c:pt>
                <c:pt idx="87">
                  <c:v>1.600122E-5</c:v>
                </c:pt>
                <c:pt idx="88">
                  <c:v>1.6064580000000001E-5</c:v>
                </c:pt>
                <c:pt idx="89">
                  <c:v>1.6127329999999999E-5</c:v>
                </c:pt>
                <c:pt idx="90">
                  <c:v>1.6189490000000001E-5</c:v>
                </c:pt>
                <c:pt idx="91">
                  <c:v>1.6251060000000002E-5</c:v>
                </c:pt>
                <c:pt idx="92">
                  <c:v>1.6312070000000001E-5</c:v>
                </c:pt>
                <c:pt idx="93">
                  <c:v>1.6372520000000001E-5</c:v>
                </c:pt>
                <c:pt idx="94">
                  <c:v>1.6432430000000001E-5</c:v>
                </c:pt>
                <c:pt idx="95">
                  <c:v>1.64918E-5</c:v>
                </c:pt>
                <c:pt idx="96">
                  <c:v>1.6550669999999999E-5</c:v>
                </c:pt>
                <c:pt idx="97">
                  <c:v>1.6609029999999998E-5</c:v>
                </c:pt>
                <c:pt idx="98">
                  <c:v>1.6666890000000001E-5</c:v>
                </c:pt>
                <c:pt idx="99">
                  <c:v>1.672427E-5</c:v>
                </c:pt>
                <c:pt idx="100">
                  <c:v>1.6781159999999998E-5</c:v>
                </c:pt>
                <c:pt idx="101">
                  <c:v>1.68376E-5</c:v>
                </c:pt>
                <c:pt idx="102">
                  <c:v>1.6893570000000002E-5</c:v>
                </c:pt>
                <c:pt idx="103">
                  <c:v>1.6949120000000001E-5</c:v>
                </c:pt>
                <c:pt idx="104">
                  <c:v>1.700422E-5</c:v>
                </c:pt>
                <c:pt idx="105">
                  <c:v>1.705889E-5</c:v>
                </c:pt>
                <c:pt idx="106">
                  <c:v>1.7113119999999999E-5</c:v>
                </c:pt>
                <c:pt idx="107">
                  <c:v>1.7166960000000001E-5</c:v>
                </c:pt>
                <c:pt idx="108">
                  <c:v>1.722042E-5</c:v>
                </c:pt>
                <c:pt idx="109">
                  <c:v>1.7273429999999998E-5</c:v>
                </c:pt>
                <c:pt idx="110">
                  <c:v>1.732605E-5</c:v>
                </c:pt>
                <c:pt idx="111">
                  <c:v>1.737831E-5</c:v>
                </c:pt>
                <c:pt idx="112">
                  <c:v>1.7430169999999999E-5</c:v>
                </c:pt>
                <c:pt idx="113">
                  <c:v>1.7481680000000001E-5</c:v>
                </c:pt>
                <c:pt idx="114">
                  <c:v>1.7532830000000001E-5</c:v>
                </c:pt>
                <c:pt idx="115">
                  <c:v>1.7583599999999999E-5</c:v>
                </c:pt>
                <c:pt idx="116">
                  <c:v>1.7634010000000002E-5</c:v>
                </c:pt>
                <c:pt idx="117">
                  <c:v>1.768411E-5</c:v>
                </c:pt>
                <c:pt idx="118">
                  <c:v>1.773386E-5</c:v>
                </c:pt>
                <c:pt idx="119">
                  <c:v>1.7783280000000002E-5</c:v>
                </c:pt>
                <c:pt idx="120">
                  <c:v>1.7832380000000001E-5</c:v>
                </c:pt>
                <c:pt idx="121">
                  <c:v>1.7881150000000001E-5</c:v>
                </c:pt>
                <c:pt idx="122">
                  <c:v>1.7929580000000001E-5</c:v>
                </c:pt>
                <c:pt idx="123">
                  <c:v>1.7977730000000001E-5</c:v>
                </c:pt>
                <c:pt idx="124">
                  <c:v>1.8025540000000002E-5</c:v>
                </c:pt>
                <c:pt idx="125">
                  <c:v>1.807308E-5</c:v>
                </c:pt>
                <c:pt idx="126">
                  <c:v>1.8120310000000001E-5</c:v>
                </c:pt>
                <c:pt idx="127">
                  <c:v>1.8167250000000001E-5</c:v>
                </c:pt>
                <c:pt idx="128">
                  <c:v>1.8213899999999999E-5</c:v>
                </c:pt>
                <c:pt idx="129">
                  <c:v>1.826027E-5</c:v>
                </c:pt>
                <c:pt idx="130">
                  <c:v>1.8306319999999999E-5</c:v>
                </c:pt>
                <c:pt idx="131">
                  <c:v>1.8352129999999999E-5</c:v>
                </c:pt>
                <c:pt idx="132">
                  <c:v>1.8397659999999999E-5</c:v>
                </c:pt>
                <c:pt idx="133">
                  <c:v>1.844291E-5</c:v>
                </c:pt>
                <c:pt idx="134">
                  <c:v>1.8487889999999999E-5</c:v>
                </c:pt>
                <c:pt idx="135">
                  <c:v>1.8532620000000001E-5</c:v>
                </c:pt>
                <c:pt idx="136">
                  <c:v>1.8577109999999999E-5</c:v>
                </c:pt>
                <c:pt idx="137">
                  <c:v>1.8621360000000002E-5</c:v>
                </c:pt>
                <c:pt idx="138">
                  <c:v>1.8665339999999998E-5</c:v>
                </c:pt>
                <c:pt idx="139">
                  <c:v>1.8709079999999999E-5</c:v>
                </c:pt>
                <c:pt idx="140">
                  <c:v>1.8752569999999999E-5</c:v>
                </c:pt>
                <c:pt idx="141">
                  <c:v>1.8795829999999999E-5</c:v>
                </c:pt>
                <c:pt idx="142">
                  <c:v>1.8838829999999999E-5</c:v>
                </c:pt>
                <c:pt idx="143">
                  <c:v>1.8881630000000001E-5</c:v>
                </c:pt>
                <c:pt idx="144">
                  <c:v>1.8924179999999999E-5</c:v>
                </c:pt>
                <c:pt idx="145">
                  <c:v>1.8966509999999999E-5</c:v>
                </c:pt>
                <c:pt idx="146">
                  <c:v>1.900861E-5</c:v>
                </c:pt>
                <c:pt idx="147">
                  <c:v>1.90505E-5</c:v>
                </c:pt>
                <c:pt idx="148">
                  <c:v>1.909215E-5</c:v>
                </c:pt>
                <c:pt idx="149">
                  <c:v>1.913361E-5</c:v>
                </c:pt>
                <c:pt idx="150">
                  <c:v>1.9174840000000001E-5</c:v>
                </c:pt>
                <c:pt idx="151">
                  <c:v>1.9215879999999999E-5</c:v>
                </c:pt>
                <c:pt idx="152">
                  <c:v>1.9256709999999999E-5</c:v>
                </c:pt>
                <c:pt idx="153">
                  <c:v>1.929732E-5</c:v>
                </c:pt>
                <c:pt idx="154">
                  <c:v>1.9337730000000002E-5</c:v>
                </c:pt>
                <c:pt idx="155">
                  <c:v>1.9377930000000002E-5</c:v>
                </c:pt>
                <c:pt idx="156">
                  <c:v>1.941796E-5</c:v>
                </c:pt>
                <c:pt idx="157">
                  <c:v>1.9457790000000001E-5</c:v>
                </c:pt>
                <c:pt idx="158">
                  <c:v>1.9497410000000001E-5</c:v>
                </c:pt>
                <c:pt idx="159">
                  <c:v>1.9536849999999999E-5</c:v>
                </c:pt>
                <c:pt idx="160">
                  <c:v>1.9576110000000001E-5</c:v>
                </c:pt>
                <c:pt idx="161">
                  <c:v>1.9615169999999999E-5</c:v>
                </c:pt>
                <c:pt idx="162">
                  <c:v>1.9654049999999999E-5</c:v>
                </c:pt>
                <c:pt idx="163">
                  <c:v>1.9692749999999999E-5</c:v>
                </c:pt>
                <c:pt idx="164">
                  <c:v>1.973127E-5</c:v>
                </c:pt>
                <c:pt idx="165">
                  <c:v>1.9769609999999999E-5</c:v>
                </c:pt>
                <c:pt idx="166">
                  <c:v>1.9807770000000002E-5</c:v>
                </c:pt>
                <c:pt idx="167">
                  <c:v>1.9845749999999999E-5</c:v>
                </c:pt>
                <c:pt idx="168">
                  <c:v>1.9883569999999998E-5</c:v>
                </c:pt>
                <c:pt idx="169">
                  <c:v>1.992122E-5</c:v>
                </c:pt>
                <c:pt idx="170">
                  <c:v>1.9958699999999999E-5</c:v>
                </c:pt>
                <c:pt idx="171">
                  <c:v>1.9996020000000001E-5</c:v>
                </c:pt>
                <c:pt idx="172">
                  <c:v>2.0033170000000001E-5</c:v>
                </c:pt>
                <c:pt idx="173">
                  <c:v>2.007015E-5</c:v>
                </c:pt>
                <c:pt idx="174">
                  <c:v>2.010697E-5</c:v>
                </c:pt>
                <c:pt idx="175">
                  <c:v>2.0143650000000002E-5</c:v>
                </c:pt>
                <c:pt idx="176">
                  <c:v>2.018015E-5</c:v>
                </c:pt>
                <c:pt idx="177">
                  <c:v>2.0216499999999999E-5</c:v>
                </c:pt>
                <c:pt idx="178">
                  <c:v>2.0252689999999999E-5</c:v>
                </c:pt>
                <c:pt idx="179">
                  <c:v>2.0288740000000001E-5</c:v>
                </c:pt>
                <c:pt idx="180">
                  <c:v>2.0324640000000001E-5</c:v>
                </c:pt>
                <c:pt idx="181">
                  <c:v>2.0360380000000001E-5</c:v>
                </c:pt>
                <c:pt idx="182">
                  <c:v>2.0395980000000001E-5</c:v>
                </c:pt>
                <c:pt idx="183">
                  <c:v>2.0431430000000001E-5</c:v>
                </c:pt>
                <c:pt idx="184">
                  <c:v>2.046673E-5</c:v>
                </c:pt>
                <c:pt idx="185">
                  <c:v>2.050189E-5</c:v>
                </c:pt>
                <c:pt idx="186">
                  <c:v>2.05369E-5</c:v>
                </c:pt>
                <c:pt idx="187">
                  <c:v>2.057178E-5</c:v>
                </c:pt>
                <c:pt idx="188">
                  <c:v>2.0606520000000001E-5</c:v>
                </c:pt>
                <c:pt idx="189">
                  <c:v>2.0641119999999999E-5</c:v>
                </c:pt>
                <c:pt idx="190">
                  <c:v>2.0675580000000001E-5</c:v>
                </c:pt>
                <c:pt idx="191">
                  <c:v>2.07099E-5</c:v>
                </c:pt>
                <c:pt idx="192">
                  <c:v>2.0744089999999999E-5</c:v>
                </c:pt>
                <c:pt idx="193">
                  <c:v>2.0778160000000001E-5</c:v>
                </c:pt>
                <c:pt idx="194">
                  <c:v>2.0812079999999999E-5</c:v>
                </c:pt>
                <c:pt idx="195">
                  <c:v>2.0845870000000001E-5</c:v>
                </c:pt>
                <c:pt idx="196">
                  <c:v>2.0879530000000001E-5</c:v>
                </c:pt>
                <c:pt idx="197">
                  <c:v>2.0913069999999999E-5</c:v>
                </c:pt>
                <c:pt idx="198">
                  <c:v>2.0946479999999999E-5</c:v>
                </c:pt>
                <c:pt idx="199">
                  <c:v>2.097977E-5</c:v>
                </c:pt>
                <c:pt idx="200">
                  <c:v>2.1012939999999999E-5</c:v>
                </c:pt>
                <c:pt idx="201">
                  <c:v>2.1045969999999999E-5</c:v>
                </c:pt>
                <c:pt idx="202">
                  <c:v>2.1078880000000001E-5</c:v>
                </c:pt>
                <c:pt idx="203">
                  <c:v>2.1111670000000001E-5</c:v>
                </c:pt>
                <c:pt idx="204">
                  <c:v>2.114435E-5</c:v>
                </c:pt>
                <c:pt idx="205">
                  <c:v>2.11769E-5</c:v>
                </c:pt>
                <c:pt idx="206">
                  <c:v>2.1209329999999999E-5</c:v>
                </c:pt>
                <c:pt idx="207">
                  <c:v>2.124165E-5</c:v>
                </c:pt>
                <c:pt idx="208">
                  <c:v>2.127385E-5</c:v>
                </c:pt>
                <c:pt idx="209">
                  <c:v>2.1305940000000002E-5</c:v>
                </c:pt>
                <c:pt idx="210">
                  <c:v>2.1337909999999998E-5</c:v>
                </c:pt>
                <c:pt idx="211">
                  <c:v>2.1369760000000001E-5</c:v>
                </c:pt>
                <c:pt idx="212">
                  <c:v>2.1401509999999999E-5</c:v>
                </c:pt>
                <c:pt idx="213">
                  <c:v>2.143315E-5</c:v>
                </c:pt>
                <c:pt idx="214">
                  <c:v>2.146468E-5</c:v>
                </c:pt>
                <c:pt idx="215">
                  <c:v>2.1496089999999998E-5</c:v>
                </c:pt>
                <c:pt idx="216">
                  <c:v>2.15274E-5</c:v>
                </c:pt>
                <c:pt idx="217">
                  <c:v>2.1558600000000001E-5</c:v>
                </c:pt>
                <c:pt idx="218">
                  <c:v>2.158969E-5</c:v>
                </c:pt>
                <c:pt idx="219">
                  <c:v>2.162068E-5</c:v>
                </c:pt>
                <c:pt idx="220">
                  <c:v>2.1651569999999999E-5</c:v>
                </c:pt>
                <c:pt idx="221">
                  <c:v>2.1682350000000001E-5</c:v>
                </c:pt>
                <c:pt idx="222">
                  <c:v>2.1713019999999998E-5</c:v>
                </c:pt>
                <c:pt idx="223">
                  <c:v>2.17436E-5</c:v>
                </c:pt>
                <c:pt idx="224">
                  <c:v>2.177407E-5</c:v>
                </c:pt>
                <c:pt idx="225">
                  <c:v>2.180444E-5</c:v>
                </c:pt>
                <c:pt idx="226">
                  <c:v>2.183471E-5</c:v>
                </c:pt>
                <c:pt idx="227">
                  <c:v>2.186488E-5</c:v>
                </c:pt>
                <c:pt idx="228">
                  <c:v>2.189496E-5</c:v>
                </c:pt>
                <c:pt idx="229">
                  <c:v>2.1924929999999999E-5</c:v>
                </c:pt>
                <c:pt idx="230">
                  <c:v>2.1954799999999999E-5</c:v>
                </c:pt>
                <c:pt idx="231">
                  <c:v>2.1984589999999999E-5</c:v>
                </c:pt>
                <c:pt idx="232">
                  <c:v>2.2014270000000002E-5</c:v>
                </c:pt>
                <c:pt idx="233">
                  <c:v>2.2043850000000001E-5</c:v>
                </c:pt>
                <c:pt idx="234">
                  <c:v>2.2073350000000001E-5</c:v>
                </c:pt>
                <c:pt idx="235">
                  <c:v>2.2102759999999998E-5</c:v>
                </c:pt>
                <c:pt idx="236">
                  <c:v>2.213208E-5</c:v>
                </c:pt>
                <c:pt idx="237">
                  <c:v>2.216129E-5</c:v>
                </c:pt>
                <c:pt idx="238">
                  <c:v>2.2190429999999999E-5</c:v>
                </c:pt>
                <c:pt idx="239">
                  <c:v>2.221946E-5</c:v>
                </c:pt>
                <c:pt idx="240">
                  <c:v>2.224842E-5</c:v>
                </c:pt>
                <c:pt idx="241">
                  <c:v>2.227728E-5</c:v>
                </c:pt>
                <c:pt idx="242">
                  <c:v>2.230606E-5</c:v>
                </c:pt>
                <c:pt idx="243">
                  <c:v>2.2334740000000001E-5</c:v>
                </c:pt>
                <c:pt idx="244">
                  <c:v>2.2363329999999999E-5</c:v>
                </c:pt>
                <c:pt idx="245">
                  <c:v>2.2391850000000001E-5</c:v>
                </c:pt>
                <c:pt idx="246">
                  <c:v>2.2420270000000001E-5</c:v>
                </c:pt>
                <c:pt idx="247">
                  <c:v>2.2448600000000001E-5</c:v>
                </c:pt>
                <c:pt idx="248">
                  <c:v>2.2476850000000001E-5</c:v>
                </c:pt>
                <c:pt idx="249">
                  <c:v>2.250502E-5</c:v>
                </c:pt>
                <c:pt idx="250">
                  <c:v>2.2533099999999999E-5</c:v>
                </c:pt>
              </c:numCache>
            </c:numRef>
          </c:yVal>
          <c:smooth val="1"/>
          <c:extLst>
            <c:ext xmlns:c16="http://schemas.microsoft.com/office/drawing/2014/chart" uri="{C3380CC4-5D6E-409C-BE32-E72D297353CC}">
              <c16:uniqueId val="{00000028-4D4C-4B1C-89A4-3D3AFACA9F2D}"/>
            </c:ext>
          </c:extLst>
        </c:ser>
        <c:ser>
          <c:idx val="41"/>
          <c:order val="41"/>
          <c:tx>
            <c:strRef>
              <c:f>marine01!$AT$1</c:f>
              <c:strCache>
                <c:ptCount val="1"/>
                <c:pt idx="0">
                  <c:v>Dp(7.59005E-07) </c:v>
                </c:pt>
              </c:strCache>
            </c:strRef>
          </c:tx>
          <c:spPr>
            <a:ln w="12700">
              <a:solidFill>
                <a:srgbClr val="00008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marine01!$AT$2:$AT$252</c:f>
              <c:numCache>
                <c:formatCode>0.00E+00</c:formatCode>
                <c:ptCount val="251"/>
                <c:pt idx="0">
                  <c:v>1.6678769999999999E-6</c:v>
                </c:pt>
                <c:pt idx="1">
                  <c:v>1.881826E-6</c:v>
                </c:pt>
                <c:pt idx="2">
                  <c:v>1.915926E-6</c:v>
                </c:pt>
                <c:pt idx="3">
                  <c:v>1.9530939999999998E-6</c:v>
                </c:pt>
                <c:pt idx="4">
                  <c:v>1.9936779999999999E-6</c:v>
                </c:pt>
                <c:pt idx="5">
                  <c:v>2.0381859999999999E-6</c:v>
                </c:pt>
                <c:pt idx="6">
                  <c:v>2.0872640000000002E-6</c:v>
                </c:pt>
                <c:pt idx="7">
                  <c:v>2.1417359999999999E-6</c:v>
                </c:pt>
                <c:pt idx="8">
                  <c:v>2.202641E-6</c:v>
                </c:pt>
                <c:pt idx="9">
                  <c:v>2.2713210000000001E-6</c:v>
                </c:pt>
                <c:pt idx="10">
                  <c:v>2.349526E-6</c:v>
                </c:pt>
                <c:pt idx="11">
                  <c:v>2.439567E-6</c:v>
                </c:pt>
                <c:pt idx="12">
                  <c:v>2.5445209999999999E-6</c:v>
                </c:pt>
                <c:pt idx="13">
                  <c:v>2.6685949999999998E-6</c:v>
                </c:pt>
                <c:pt idx="14">
                  <c:v>2.817471E-6</c:v>
                </c:pt>
                <c:pt idx="15">
                  <c:v>2.9988599999999999E-6</c:v>
                </c:pt>
                <c:pt idx="16">
                  <c:v>3.2229990000000001E-6</c:v>
                </c:pt>
                <c:pt idx="17">
                  <c:v>3.5028339999999998E-6</c:v>
                </c:pt>
                <c:pt idx="18">
                  <c:v>3.8531350000000003E-6</c:v>
                </c:pt>
                <c:pt idx="19">
                  <c:v>4.2881380000000003E-6</c:v>
                </c:pt>
                <c:pt idx="20">
                  <c:v>4.8200649999999999E-6</c:v>
                </c:pt>
                <c:pt idx="21">
                  <c:v>5.4448690000000004E-6</c:v>
                </c:pt>
                <c:pt idx="22">
                  <c:v>6.1427389999999997E-6</c:v>
                </c:pt>
                <c:pt idx="23">
                  <c:v>6.8735899999999999E-6</c:v>
                </c:pt>
                <c:pt idx="24">
                  <c:v>7.585077E-6</c:v>
                </c:pt>
                <c:pt idx="25">
                  <c:v>8.2301310000000008E-6</c:v>
                </c:pt>
                <c:pt idx="26">
                  <c:v>8.7831420000000006E-6</c:v>
                </c:pt>
                <c:pt idx="27">
                  <c:v>9.2426179999999995E-6</c:v>
                </c:pt>
                <c:pt idx="28">
                  <c:v>9.6225759999999993E-6</c:v>
                </c:pt>
                <c:pt idx="29">
                  <c:v>9.9415589999999993E-6</c:v>
                </c:pt>
                <c:pt idx="30">
                  <c:v>1.0216E-5</c:v>
                </c:pt>
                <c:pt idx="31">
                  <c:v>1.0458560000000001E-5</c:v>
                </c:pt>
                <c:pt idx="32">
                  <c:v>1.067817E-5</c:v>
                </c:pt>
                <c:pt idx="33">
                  <c:v>1.088066E-5</c:v>
                </c:pt>
                <c:pt idx="34">
                  <c:v>1.106989E-5</c:v>
                </c:pt>
                <c:pt idx="35">
                  <c:v>1.1248450000000001E-5</c:v>
                </c:pt>
                <c:pt idx="36">
                  <c:v>1.1418089999999999E-5</c:v>
                </c:pt>
                <c:pt idx="37">
                  <c:v>1.158008E-5</c:v>
                </c:pt>
                <c:pt idx="38">
                  <c:v>1.173538E-5</c:v>
                </c:pt>
                <c:pt idx="39">
                  <c:v>1.188472E-5</c:v>
                </c:pt>
                <c:pt idx="40">
                  <c:v>1.2028700000000001E-5</c:v>
                </c:pt>
                <c:pt idx="41">
                  <c:v>1.216777E-5</c:v>
                </c:pt>
                <c:pt idx="42">
                  <c:v>1.230244E-5</c:v>
                </c:pt>
                <c:pt idx="43">
                  <c:v>1.243301E-5</c:v>
                </c:pt>
                <c:pt idx="44">
                  <c:v>1.255981E-5</c:v>
                </c:pt>
                <c:pt idx="45">
                  <c:v>1.268311E-5</c:v>
                </c:pt>
                <c:pt idx="46">
                  <c:v>1.280316E-5</c:v>
                </c:pt>
                <c:pt idx="47">
                  <c:v>1.2920159999999999E-5</c:v>
                </c:pt>
                <c:pt idx="48">
                  <c:v>1.3034289999999999E-5</c:v>
                </c:pt>
                <c:pt idx="49">
                  <c:v>1.314574E-5</c:v>
                </c:pt>
                <c:pt idx="50">
                  <c:v>1.3254680000000001E-5</c:v>
                </c:pt>
                <c:pt idx="51">
                  <c:v>1.336123E-5</c:v>
                </c:pt>
                <c:pt idx="52">
                  <c:v>1.346557E-5</c:v>
                </c:pt>
                <c:pt idx="53">
                  <c:v>1.356776E-5</c:v>
                </c:pt>
                <c:pt idx="54">
                  <c:v>1.3667959999999999E-5</c:v>
                </c:pt>
                <c:pt idx="55">
                  <c:v>1.376622E-5</c:v>
                </c:pt>
                <c:pt idx="56">
                  <c:v>1.3862659999999999E-5</c:v>
                </c:pt>
                <c:pt idx="57">
                  <c:v>1.395738E-5</c:v>
                </c:pt>
                <c:pt idx="58">
                  <c:v>1.405038E-5</c:v>
                </c:pt>
                <c:pt idx="59">
                  <c:v>1.4141800000000001E-5</c:v>
                </c:pt>
                <c:pt idx="60">
                  <c:v>1.423173E-5</c:v>
                </c:pt>
                <c:pt idx="61">
                  <c:v>1.432017E-5</c:v>
                </c:pt>
                <c:pt idx="62">
                  <c:v>1.440722E-5</c:v>
                </c:pt>
                <c:pt idx="63">
                  <c:v>1.44929E-5</c:v>
                </c:pt>
                <c:pt idx="64">
                  <c:v>1.4577309999999999E-5</c:v>
                </c:pt>
                <c:pt idx="65">
                  <c:v>1.466045E-5</c:v>
                </c:pt>
                <c:pt idx="66">
                  <c:v>1.4742390000000001E-5</c:v>
                </c:pt>
                <c:pt idx="67">
                  <c:v>1.482316E-5</c:v>
                </c:pt>
                <c:pt idx="68">
                  <c:v>1.490281E-5</c:v>
                </c:pt>
                <c:pt idx="69">
                  <c:v>1.49814E-5</c:v>
                </c:pt>
                <c:pt idx="70">
                  <c:v>1.5058949999999999E-5</c:v>
                </c:pt>
                <c:pt idx="71">
                  <c:v>1.513549E-5</c:v>
                </c:pt>
                <c:pt idx="72">
                  <c:v>1.5211050000000001E-5</c:v>
                </c:pt>
                <c:pt idx="73">
                  <c:v>1.5285659999999999E-5</c:v>
                </c:pt>
                <c:pt idx="74">
                  <c:v>1.5359350000000001E-5</c:v>
                </c:pt>
                <c:pt idx="75">
                  <c:v>1.5432150000000001E-5</c:v>
                </c:pt>
                <c:pt idx="76">
                  <c:v>1.5504089999999999E-5</c:v>
                </c:pt>
                <c:pt idx="77">
                  <c:v>1.55752E-5</c:v>
                </c:pt>
                <c:pt idx="78">
                  <c:v>1.5645490000000001E-5</c:v>
                </c:pt>
                <c:pt idx="79">
                  <c:v>1.5715000000000001E-5</c:v>
                </c:pt>
                <c:pt idx="80">
                  <c:v>1.578376E-5</c:v>
                </c:pt>
                <c:pt idx="81">
                  <c:v>1.5851749999999999E-5</c:v>
                </c:pt>
                <c:pt idx="82">
                  <c:v>1.5919040000000001E-5</c:v>
                </c:pt>
                <c:pt idx="83">
                  <c:v>1.598562E-5</c:v>
                </c:pt>
                <c:pt idx="84">
                  <c:v>1.60515E-5</c:v>
                </c:pt>
                <c:pt idx="85">
                  <c:v>1.6116709999999998E-5</c:v>
                </c:pt>
                <c:pt idx="86">
                  <c:v>1.6181279999999999E-5</c:v>
                </c:pt>
                <c:pt idx="87">
                  <c:v>1.6245190000000001E-5</c:v>
                </c:pt>
                <c:pt idx="88">
                  <c:v>1.6308490000000001E-5</c:v>
                </c:pt>
                <c:pt idx="89">
                  <c:v>1.6371179999999999E-5</c:v>
                </c:pt>
                <c:pt idx="90">
                  <c:v>1.6433279999999999E-5</c:v>
                </c:pt>
                <c:pt idx="91">
                  <c:v>1.6494810000000001E-5</c:v>
                </c:pt>
                <c:pt idx="92">
                  <c:v>1.6555759999999999E-5</c:v>
                </c:pt>
                <c:pt idx="93">
                  <c:v>1.6616149999999998E-5</c:v>
                </c:pt>
                <c:pt idx="94">
                  <c:v>1.6676010000000002E-5</c:v>
                </c:pt>
                <c:pt idx="95">
                  <c:v>1.673532E-5</c:v>
                </c:pt>
                <c:pt idx="96">
                  <c:v>1.6794130000000001E-5</c:v>
                </c:pt>
                <c:pt idx="97">
                  <c:v>1.6852440000000001E-5</c:v>
                </c:pt>
                <c:pt idx="98">
                  <c:v>1.6910239999999999E-5</c:v>
                </c:pt>
                <c:pt idx="99">
                  <c:v>1.6967570000000001E-5</c:v>
                </c:pt>
                <c:pt idx="100">
                  <c:v>1.7024399999999999E-5</c:v>
                </c:pt>
                <c:pt idx="101">
                  <c:v>1.708079E-5</c:v>
                </c:pt>
                <c:pt idx="102">
                  <c:v>1.7136709999999999E-5</c:v>
                </c:pt>
                <c:pt idx="103">
                  <c:v>1.7192209999999998E-5</c:v>
                </c:pt>
                <c:pt idx="104">
                  <c:v>1.7247260000000001E-5</c:v>
                </c:pt>
                <c:pt idx="105">
                  <c:v>1.7301869999999999E-5</c:v>
                </c:pt>
                <c:pt idx="106">
                  <c:v>1.7356050000000001E-5</c:v>
                </c:pt>
                <c:pt idx="107">
                  <c:v>1.740984E-5</c:v>
                </c:pt>
                <c:pt idx="108">
                  <c:v>1.7463239999999999E-5</c:v>
                </c:pt>
                <c:pt idx="109">
                  <c:v>1.75162E-5</c:v>
                </c:pt>
                <c:pt idx="110">
                  <c:v>1.7568770000000002E-5</c:v>
                </c:pt>
                <c:pt idx="111">
                  <c:v>1.7620980000000001E-5</c:v>
                </c:pt>
                <c:pt idx="112">
                  <c:v>1.7672790000000001E-5</c:v>
                </c:pt>
                <c:pt idx="113">
                  <c:v>1.7724249999999999E-5</c:v>
                </c:pt>
                <c:pt idx="114">
                  <c:v>1.7775349999999999E-5</c:v>
                </c:pt>
                <c:pt idx="115">
                  <c:v>1.7826059999999999E-5</c:v>
                </c:pt>
                <c:pt idx="116">
                  <c:v>1.7876429999999999E-5</c:v>
                </c:pt>
                <c:pt idx="117">
                  <c:v>1.792647E-5</c:v>
                </c:pt>
                <c:pt idx="118">
                  <c:v>1.797617E-5</c:v>
                </c:pt>
                <c:pt idx="119">
                  <c:v>1.8025549999999999E-5</c:v>
                </c:pt>
                <c:pt idx="120">
                  <c:v>1.8074590000000001E-5</c:v>
                </c:pt>
                <c:pt idx="121">
                  <c:v>1.812331E-5</c:v>
                </c:pt>
                <c:pt idx="122">
                  <c:v>1.8171700000000001E-5</c:v>
                </c:pt>
                <c:pt idx="123">
                  <c:v>1.8219800000000001E-5</c:v>
                </c:pt>
                <c:pt idx="124">
                  <c:v>1.8267560000000002E-5</c:v>
                </c:pt>
                <c:pt idx="125">
                  <c:v>1.8315039999999999E-5</c:v>
                </c:pt>
                <c:pt idx="126">
                  <c:v>1.836222E-5</c:v>
                </c:pt>
                <c:pt idx="127">
                  <c:v>1.8409120000000001E-5</c:v>
                </c:pt>
                <c:pt idx="128">
                  <c:v>1.8455720000000002E-5</c:v>
                </c:pt>
                <c:pt idx="129">
                  <c:v>1.8502039999999999E-5</c:v>
                </c:pt>
                <c:pt idx="130">
                  <c:v>1.8548049999999999E-5</c:v>
                </c:pt>
                <c:pt idx="131">
                  <c:v>1.8593800000000001E-5</c:v>
                </c:pt>
                <c:pt idx="132">
                  <c:v>1.8639280000000002E-5</c:v>
                </c:pt>
                <c:pt idx="133">
                  <c:v>1.868449E-5</c:v>
                </c:pt>
                <c:pt idx="134">
                  <c:v>1.8729419999999999E-5</c:v>
                </c:pt>
                <c:pt idx="135">
                  <c:v>1.87741E-5</c:v>
                </c:pt>
                <c:pt idx="136">
                  <c:v>1.8818539999999999E-5</c:v>
                </c:pt>
                <c:pt idx="137">
                  <c:v>1.8862740000000001E-5</c:v>
                </c:pt>
                <c:pt idx="138">
                  <c:v>1.8906670000000001E-5</c:v>
                </c:pt>
                <c:pt idx="139">
                  <c:v>1.8950360000000001E-5</c:v>
                </c:pt>
                <c:pt idx="140">
                  <c:v>1.8993800000000001E-5</c:v>
                </c:pt>
                <c:pt idx="141">
                  <c:v>1.9037019999999999E-5</c:v>
                </c:pt>
                <c:pt idx="142">
                  <c:v>1.9079970000000002E-5</c:v>
                </c:pt>
                <c:pt idx="143">
                  <c:v>1.9122730000000001E-5</c:v>
                </c:pt>
                <c:pt idx="144">
                  <c:v>1.9165229999999999E-5</c:v>
                </c:pt>
                <c:pt idx="145">
                  <c:v>1.9207509999999999E-5</c:v>
                </c:pt>
                <c:pt idx="146">
                  <c:v>1.9249570000000001E-5</c:v>
                </c:pt>
                <c:pt idx="147">
                  <c:v>1.92914E-5</c:v>
                </c:pt>
                <c:pt idx="148">
                  <c:v>1.933301E-5</c:v>
                </c:pt>
                <c:pt idx="149">
                  <c:v>1.9374430000000001E-5</c:v>
                </c:pt>
                <c:pt idx="150">
                  <c:v>1.9415610000000002E-5</c:v>
                </c:pt>
                <c:pt idx="151">
                  <c:v>1.9456599999999999E-5</c:v>
                </c:pt>
                <c:pt idx="152">
                  <c:v>1.9497379999999999E-5</c:v>
                </c:pt>
                <c:pt idx="153">
                  <c:v>1.9537950000000002E-5</c:v>
                </c:pt>
                <c:pt idx="154">
                  <c:v>1.9578309999999999E-5</c:v>
                </c:pt>
                <c:pt idx="155">
                  <c:v>1.961847E-5</c:v>
                </c:pt>
                <c:pt idx="156">
                  <c:v>1.9658450000000001E-5</c:v>
                </c:pt>
                <c:pt idx="157">
                  <c:v>1.9698229999999999E-5</c:v>
                </c:pt>
                <c:pt idx="158">
                  <c:v>1.973781E-5</c:v>
                </c:pt>
                <c:pt idx="159">
                  <c:v>1.9777200000000001E-5</c:v>
                </c:pt>
                <c:pt idx="160">
                  <c:v>1.981641E-5</c:v>
                </c:pt>
                <c:pt idx="161">
                  <c:v>1.9855429999999998E-5</c:v>
                </c:pt>
                <c:pt idx="162">
                  <c:v>1.9894260000000001E-5</c:v>
                </c:pt>
                <c:pt idx="163">
                  <c:v>1.9932920000000002E-5</c:v>
                </c:pt>
                <c:pt idx="164">
                  <c:v>1.9971389999999999E-5</c:v>
                </c:pt>
                <c:pt idx="165">
                  <c:v>2.0009680000000001E-5</c:v>
                </c:pt>
                <c:pt idx="166">
                  <c:v>2.0047800000000001E-5</c:v>
                </c:pt>
                <c:pt idx="167">
                  <c:v>2.0085729999999999E-5</c:v>
                </c:pt>
                <c:pt idx="168">
                  <c:v>2.0123509999999999E-5</c:v>
                </c:pt>
                <c:pt idx="169">
                  <c:v>2.0161120000000001E-5</c:v>
                </c:pt>
                <c:pt idx="170">
                  <c:v>2.019855E-5</c:v>
                </c:pt>
                <c:pt idx="171">
                  <c:v>2.0235829999999999E-5</c:v>
                </c:pt>
                <c:pt idx="172">
                  <c:v>2.0272929999999999E-5</c:v>
                </c:pt>
                <c:pt idx="173">
                  <c:v>2.0309870000000001E-5</c:v>
                </c:pt>
                <c:pt idx="174">
                  <c:v>2.0346639999999999E-5</c:v>
                </c:pt>
                <c:pt idx="175">
                  <c:v>2.038327E-5</c:v>
                </c:pt>
                <c:pt idx="176">
                  <c:v>2.0419729999999999E-5</c:v>
                </c:pt>
                <c:pt idx="177">
                  <c:v>2.0456040000000001E-5</c:v>
                </c:pt>
                <c:pt idx="178">
                  <c:v>2.0492189999999999E-5</c:v>
                </c:pt>
                <c:pt idx="179">
                  <c:v>2.052819E-5</c:v>
                </c:pt>
                <c:pt idx="180">
                  <c:v>2.0564049999999998E-5</c:v>
                </c:pt>
                <c:pt idx="181">
                  <c:v>2.0599740000000001E-5</c:v>
                </c:pt>
                <c:pt idx="182">
                  <c:v>2.0635299999999999E-5</c:v>
                </c:pt>
                <c:pt idx="183">
                  <c:v>2.0670699999999998E-5</c:v>
                </c:pt>
                <c:pt idx="184">
                  <c:v>2.0705959999999999E-5</c:v>
                </c:pt>
                <c:pt idx="185">
                  <c:v>2.0741079999999999E-5</c:v>
                </c:pt>
                <c:pt idx="186">
                  <c:v>2.0776039999999998E-5</c:v>
                </c:pt>
                <c:pt idx="187">
                  <c:v>2.081088E-5</c:v>
                </c:pt>
                <c:pt idx="188">
                  <c:v>2.0845580000000001E-5</c:v>
                </c:pt>
                <c:pt idx="189">
                  <c:v>2.0880129999999999E-5</c:v>
                </c:pt>
                <c:pt idx="190">
                  <c:v>2.0914550000000001E-5</c:v>
                </c:pt>
                <c:pt idx="191">
                  <c:v>2.094883E-5</c:v>
                </c:pt>
                <c:pt idx="192">
                  <c:v>2.098297E-5</c:v>
                </c:pt>
                <c:pt idx="193">
                  <c:v>2.1016990000000002E-5</c:v>
                </c:pt>
                <c:pt idx="194">
                  <c:v>2.1050880000000001E-5</c:v>
                </c:pt>
                <c:pt idx="195">
                  <c:v>2.108463E-5</c:v>
                </c:pt>
                <c:pt idx="196">
                  <c:v>2.111824E-5</c:v>
                </c:pt>
                <c:pt idx="197">
                  <c:v>2.1151730000000002E-5</c:v>
                </c:pt>
                <c:pt idx="198">
                  <c:v>2.1185100000000002E-5</c:v>
                </c:pt>
                <c:pt idx="199">
                  <c:v>2.121835E-5</c:v>
                </c:pt>
                <c:pt idx="200">
                  <c:v>2.125148E-5</c:v>
                </c:pt>
                <c:pt idx="201">
                  <c:v>2.1284470000000001E-5</c:v>
                </c:pt>
                <c:pt idx="202">
                  <c:v>2.1317339999999999E-5</c:v>
                </c:pt>
                <c:pt idx="203">
                  <c:v>2.135009E-5</c:v>
                </c:pt>
                <c:pt idx="204">
                  <c:v>2.1382709999999998E-5</c:v>
                </c:pt>
                <c:pt idx="205">
                  <c:v>2.141523E-5</c:v>
                </c:pt>
                <c:pt idx="206">
                  <c:v>2.1447619999999999E-5</c:v>
                </c:pt>
                <c:pt idx="207">
                  <c:v>2.1479900000000001E-5</c:v>
                </c:pt>
                <c:pt idx="208">
                  <c:v>2.151205E-5</c:v>
                </c:pt>
                <c:pt idx="209">
                  <c:v>2.1544099999999999E-5</c:v>
                </c:pt>
                <c:pt idx="210">
                  <c:v>2.1576019999999999E-5</c:v>
                </c:pt>
                <c:pt idx="211">
                  <c:v>2.1607829999999999E-5</c:v>
                </c:pt>
                <c:pt idx="212">
                  <c:v>2.1639549999999998E-5</c:v>
                </c:pt>
                <c:pt idx="213">
                  <c:v>2.1671139999999999E-5</c:v>
                </c:pt>
                <c:pt idx="214">
                  <c:v>2.170263E-5</c:v>
                </c:pt>
                <c:pt idx="215">
                  <c:v>2.1733990000000002E-5</c:v>
                </c:pt>
                <c:pt idx="216">
                  <c:v>2.176526E-5</c:v>
                </c:pt>
                <c:pt idx="217">
                  <c:v>2.1796420000000002E-5</c:v>
                </c:pt>
                <c:pt idx="218">
                  <c:v>2.1827469999999999E-5</c:v>
                </c:pt>
                <c:pt idx="219">
                  <c:v>2.1858419999999999E-5</c:v>
                </c:pt>
                <c:pt idx="220">
                  <c:v>2.1889269999999999E-5</c:v>
                </c:pt>
                <c:pt idx="221">
                  <c:v>2.1920010000000001E-5</c:v>
                </c:pt>
                <c:pt idx="222">
                  <c:v>2.1950639999999999E-5</c:v>
                </c:pt>
                <c:pt idx="223">
                  <c:v>2.198117E-5</c:v>
                </c:pt>
                <c:pt idx="224">
                  <c:v>2.2011609999999998E-5</c:v>
                </c:pt>
                <c:pt idx="225">
                  <c:v>2.2041939999999999E-5</c:v>
                </c:pt>
                <c:pt idx="226">
                  <c:v>2.2072159999999999E-5</c:v>
                </c:pt>
                <c:pt idx="227">
                  <c:v>2.21023E-5</c:v>
                </c:pt>
                <c:pt idx="228">
                  <c:v>2.2132340000000001E-5</c:v>
                </c:pt>
                <c:pt idx="229">
                  <c:v>2.216226E-5</c:v>
                </c:pt>
                <c:pt idx="230">
                  <c:v>2.2192100000000001E-5</c:v>
                </c:pt>
                <c:pt idx="231">
                  <c:v>2.2221840000000001E-5</c:v>
                </c:pt>
                <c:pt idx="232">
                  <c:v>2.2251480000000001E-5</c:v>
                </c:pt>
                <c:pt idx="233">
                  <c:v>2.228102E-5</c:v>
                </c:pt>
                <c:pt idx="234">
                  <c:v>2.2310489999999999E-5</c:v>
                </c:pt>
                <c:pt idx="235">
                  <c:v>2.2339849999999999E-5</c:v>
                </c:pt>
                <c:pt idx="236">
                  <c:v>2.2369130000000001E-5</c:v>
                </c:pt>
                <c:pt idx="237">
                  <c:v>2.2398309999999999E-5</c:v>
                </c:pt>
                <c:pt idx="238">
                  <c:v>2.2427400000000001E-5</c:v>
                </c:pt>
                <c:pt idx="239">
                  <c:v>2.245639E-5</c:v>
                </c:pt>
                <c:pt idx="240">
                  <c:v>2.248531E-5</c:v>
                </c:pt>
                <c:pt idx="241">
                  <c:v>2.2514140000000001E-5</c:v>
                </c:pt>
                <c:pt idx="242">
                  <c:v>2.2542869999999999E-5</c:v>
                </c:pt>
                <c:pt idx="243">
                  <c:v>2.257152E-5</c:v>
                </c:pt>
                <c:pt idx="244">
                  <c:v>2.2600069999999999E-5</c:v>
                </c:pt>
                <c:pt idx="245">
                  <c:v>2.2628540000000001E-5</c:v>
                </c:pt>
                <c:pt idx="246">
                  <c:v>2.2656920000000001E-5</c:v>
                </c:pt>
                <c:pt idx="247">
                  <c:v>2.2685210000000002E-5</c:v>
                </c:pt>
                <c:pt idx="248">
                  <c:v>2.271343E-5</c:v>
                </c:pt>
                <c:pt idx="249">
                  <c:v>2.274156E-5</c:v>
                </c:pt>
                <c:pt idx="250">
                  <c:v>2.27696E-5</c:v>
                </c:pt>
              </c:numCache>
            </c:numRef>
          </c:yVal>
          <c:smooth val="1"/>
          <c:extLst>
            <c:ext xmlns:c16="http://schemas.microsoft.com/office/drawing/2014/chart" uri="{C3380CC4-5D6E-409C-BE32-E72D297353CC}">
              <c16:uniqueId val="{00000029-4D4C-4B1C-89A4-3D3AFACA9F2D}"/>
            </c:ext>
          </c:extLst>
        </c:ser>
        <c:ser>
          <c:idx val="42"/>
          <c:order val="42"/>
          <c:tx>
            <c:strRef>
              <c:f>marine01!$AU$1</c:f>
              <c:strCache>
                <c:ptCount val="1"/>
                <c:pt idx="0">
                  <c:v>Dp(8.32553E-07) </c:v>
                </c:pt>
              </c:strCache>
            </c:strRef>
          </c:tx>
          <c:spPr>
            <a:ln w="12700">
              <a:solidFill>
                <a:srgbClr val="8080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marine01!$AU$2:$AU$252</c:f>
              <c:numCache>
                <c:formatCode>0.00E+00</c:formatCode>
                <c:ptCount val="251"/>
                <c:pt idx="0">
                  <c:v>1.8329700000000001E-6</c:v>
                </c:pt>
                <c:pt idx="1">
                  <c:v>2.0656850000000002E-6</c:v>
                </c:pt>
                <c:pt idx="2">
                  <c:v>2.1031479999999999E-6</c:v>
                </c:pt>
                <c:pt idx="3">
                  <c:v>2.143971E-6</c:v>
                </c:pt>
                <c:pt idx="4">
                  <c:v>2.188536E-6</c:v>
                </c:pt>
                <c:pt idx="5">
                  <c:v>2.2373939999999998E-6</c:v>
                </c:pt>
                <c:pt idx="6">
                  <c:v>2.291247E-6</c:v>
                </c:pt>
                <c:pt idx="7">
                  <c:v>2.350984E-6</c:v>
                </c:pt>
                <c:pt idx="8">
                  <c:v>2.417724E-6</c:v>
                </c:pt>
                <c:pt idx="9">
                  <c:v>2.4929049999999998E-6</c:v>
                </c:pt>
                <c:pt idx="10">
                  <c:v>2.578387E-6</c:v>
                </c:pt>
                <c:pt idx="11">
                  <c:v>2.6766100000000002E-6</c:v>
                </c:pt>
                <c:pt idx="12">
                  <c:v>2.790782E-6</c:v>
                </c:pt>
                <c:pt idx="13">
                  <c:v>2.9252299999999999E-6</c:v>
                </c:pt>
                <c:pt idx="14">
                  <c:v>3.0856920000000002E-6</c:v>
                </c:pt>
                <c:pt idx="15">
                  <c:v>3.2797760000000001E-6</c:v>
                </c:pt>
                <c:pt idx="16">
                  <c:v>3.5173160000000002E-6</c:v>
                </c:pt>
                <c:pt idx="17">
                  <c:v>3.8103639999999998E-6</c:v>
                </c:pt>
                <c:pt idx="18">
                  <c:v>4.1722259999999999E-6</c:v>
                </c:pt>
                <c:pt idx="19">
                  <c:v>4.6153100000000004E-6</c:v>
                </c:pt>
                <c:pt idx="20">
                  <c:v>5.1502939999999999E-6</c:v>
                </c:pt>
                <c:pt idx="21">
                  <c:v>5.7725999999999996E-6</c:v>
                </c:pt>
                <c:pt idx="22">
                  <c:v>6.4634169999999996E-6</c:v>
                </c:pt>
                <c:pt idx="23">
                  <c:v>7.1847339999999997E-6</c:v>
                </c:pt>
                <c:pt idx="24">
                  <c:v>7.8864359999999997E-6</c:v>
                </c:pt>
                <c:pt idx="25">
                  <c:v>8.5230150000000006E-6</c:v>
                </c:pt>
                <c:pt idx="26">
                  <c:v>9.0694929999999993E-6</c:v>
                </c:pt>
                <c:pt idx="27">
                  <c:v>9.5243089999999992E-6</c:v>
                </c:pt>
                <c:pt idx="28">
                  <c:v>9.9010860000000008E-6</c:v>
                </c:pt>
                <c:pt idx="29">
                  <c:v>1.021793E-5</c:v>
                </c:pt>
                <c:pt idx="30">
                  <c:v>1.0490939999999999E-5</c:v>
                </c:pt>
                <c:pt idx="31">
                  <c:v>1.073251E-5</c:v>
                </c:pt>
                <c:pt idx="32">
                  <c:v>1.095142E-5</c:v>
                </c:pt>
                <c:pt idx="33">
                  <c:v>1.1153400000000001E-5</c:v>
                </c:pt>
                <c:pt idx="34">
                  <c:v>1.1342240000000001E-5</c:v>
                </c:pt>
                <c:pt idx="35">
                  <c:v>1.152049E-5</c:v>
                </c:pt>
                <c:pt idx="36">
                  <c:v>1.1689890000000001E-5</c:v>
                </c:pt>
                <c:pt idx="37">
                  <c:v>1.1851680000000001E-5</c:v>
                </c:pt>
                <c:pt idx="38">
                  <c:v>1.200682E-5</c:v>
                </c:pt>
                <c:pt idx="39">
                  <c:v>1.215602E-5</c:v>
                </c:pt>
                <c:pt idx="40">
                  <c:v>1.2299879999999999E-5</c:v>
                </c:pt>
                <c:pt idx="41">
                  <c:v>1.2438859999999999E-5</c:v>
                </c:pt>
                <c:pt idx="42">
                  <c:v>1.257344E-5</c:v>
                </c:pt>
                <c:pt idx="43">
                  <c:v>1.2703950000000001E-5</c:v>
                </c:pt>
                <c:pt idx="44">
                  <c:v>1.283069E-5</c:v>
                </c:pt>
                <c:pt idx="45">
                  <c:v>1.2953939999999999E-5</c:v>
                </c:pt>
                <c:pt idx="46">
                  <c:v>1.307395E-5</c:v>
                </c:pt>
                <c:pt idx="47">
                  <c:v>1.3190920000000001E-5</c:v>
                </c:pt>
                <c:pt idx="48">
                  <c:v>1.330502E-5</c:v>
                </c:pt>
                <c:pt idx="49">
                  <c:v>1.341644E-5</c:v>
                </c:pt>
                <c:pt idx="50">
                  <c:v>1.352536E-5</c:v>
                </c:pt>
                <c:pt idx="51">
                  <c:v>1.363189E-5</c:v>
                </c:pt>
                <c:pt idx="52">
                  <c:v>1.373622E-5</c:v>
                </c:pt>
                <c:pt idx="53">
                  <c:v>1.38384E-5</c:v>
                </c:pt>
                <c:pt idx="54">
                  <c:v>1.393859E-5</c:v>
                </c:pt>
                <c:pt idx="55">
                  <c:v>1.403683E-5</c:v>
                </c:pt>
                <c:pt idx="56">
                  <c:v>1.413327E-5</c:v>
                </c:pt>
                <c:pt idx="57">
                  <c:v>1.4227989999999999E-5</c:v>
                </c:pt>
                <c:pt idx="58">
                  <c:v>1.4320979999999999E-5</c:v>
                </c:pt>
                <c:pt idx="59">
                  <c:v>1.4412399999999999E-5</c:v>
                </c:pt>
                <c:pt idx="60">
                  <c:v>1.450232E-5</c:v>
                </c:pt>
                <c:pt idx="61">
                  <c:v>1.459076E-5</c:v>
                </c:pt>
                <c:pt idx="62">
                  <c:v>1.4677809999999999E-5</c:v>
                </c:pt>
                <c:pt idx="63">
                  <c:v>1.4763489999999999E-5</c:v>
                </c:pt>
                <c:pt idx="64">
                  <c:v>1.484789E-5</c:v>
                </c:pt>
                <c:pt idx="65">
                  <c:v>1.493103E-5</c:v>
                </c:pt>
                <c:pt idx="66">
                  <c:v>1.501298E-5</c:v>
                </c:pt>
                <c:pt idx="67">
                  <c:v>1.509374E-5</c:v>
                </c:pt>
                <c:pt idx="68">
                  <c:v>1.517339E-5</c:v>
                </c:pt>
                <c:pt idx="69">
                  <c:v>1.5251979999999999E-5</c:v>
                </c:pt>
                <c:pt idx="70">
                  <c:v>1.5329530000000002E-5</c:v>
                </c:pt>
                <c:pt idx="71">
                  <c:v>1.5406069999999999E-5</c:v>
                </c:pt>
                <c:pt idx="72">
                  <c:v>1.548163E-5</c:v>
                </c:pt>
                <c:pt idx="73">
                  <c:v>1.5556240000000001E-5</c:v>
                </c:pt>
                <c:pt idx="74">
                  <c:v>1.5629919999999999E-5</c:v>
                </c:pt>
                <c:pt idx="75">
                  <c:v>1.5702719999999999E-5</c:v>
                </c:pt>
                <c:pt idx="76">
                  <c:v>1.5774660000000001E-5</c:v>
                </c:pt>
                <c:pt idx="77">
                  <c:v>1.5845770000000001E-5</c:v>
                </c:pt>
                <c:pt idx="78">
                  <c:v>1.5916050000000002E-5</c:v>
                </c:pt>
                <c:pt idx="79">
                  <c:v>1.5985559999999999E-5</c:v>
                </c:pt>
                <c:pt idx="80">
                  <c:v>1.605431E-5</c:v>
                </c:pt>
                <c:pt idx="81">
                  <c:v>1.61223E-5</c:v>
                </c:pt>
                <c:pt idx="82">
                  <c:v>1.618958E-5</c:v>
                </c:pt>
                <c:pt idx="83">
                  <c:v>1.6256159999999999E-5</c:v>
                </c:pt>
                <c:pt idx="84">
                  <c:v>1.6322029999999999E-5</c:v>
                </c:pt>
                <c:pt idx="85">
                  <c:v>1.6387240000000001E-5</c:v>
                </c:pt>
                <c:pt idx="86">
                  <c:v>1.6451800000000001E-5</c:v>
                </c:pt>
                <c:pt idx="87">
                  <c:v>1.6515709999999999E-5</c:v>
                </c:pt>
                <c:pt idx="88">
                  <c:v>1.6578999999999998E-5</c:v>
                </c:pt>
                <c:pt idx="89">
                  <c:v>1.664169E-5</c:v>
                </c:pt>
                <c:pt idx="90">
                  <c:v>1.670378E-5</c:v>
                </c:pt>
                <c:pt idx="91">
                  <c:v>1.67653E-5</c:v>
                </c:pt>
                <c:pt idx="92">
                  <c:v>1.6826240000000001E-5</c:v>
                </c:pt>
                <c:pt idx="93">
                  <c:v>1.6886630000000001E-5</c:v>
                </c:pt>
                <c:pt idx="94">
                  <c:v>1.694648E-5</c:v>
                </c:pt>
                <c:pt idx="95">
                  <c:v>1.7005780000000001E-5</c:v>
                </c:pt>
                <c:pt idx="96">
                  <c:v>1.7064580000000001E-5</c:v>
                </c:pt>
                <c:pt idx="97">
                  <c:v>1.712288E-5</c:v>
                </c:pt>
                <c:pt idx="98">
                  <c:v>1.7180670000000001E-5</c:v>
                </c:pt>
                <c:pt idx="99">
                  <c:v>1.7237989999999999E-5</c:v>
                </c:pt>
                <c:pt idx="100">
                  <c:v>1.729481E-5</c:v>
                </c:pt>
                <c:pt idx="101">
                  <c:v>1.735119E-5</c:v>
                </c:pt>
                <c:pt idx="102">
                  <c:v>1.7407100000000001E-5</c:v>
                </c:pt>
                <c:pt idx="103">
                  <c:v>1.746258E-5</c:v>
                </c:pt>
                <c:pt idx="104">
                  <c:v>1.7517620000000001E-5</c:v>
                </c:pt>
                <c:pt idx="105">
                  <c:v>1.7572219999999999E-5</c:v>
                </c:pt>
                <c:pt idx="106">
                  <c:v>1.762639E-5</c:v>
                </c:pt>
                <c:pt idx="107">
                  <c:v>1.7680169999999998E-5</c:v>
                </c:pt>
                <c:pt idx="108">
                  <c:v>1.773356E-5</c:v>
                </c:pt>
                <c:pt idx="109">
                  <c:v>1.7786510000000001E-5</c:v>
                </c:pt>
                <c:pt idx="110">
                  <c:v>1.7839060000000001E-5</c:v>
                </c:pt>
                <c:pt idx="111">
                  <c:v>1.7891249999999999E-5</c:v>
                </c:pt>
                <c:pt idx="112">
                  <c:v>1.7943050000000001E-5</c:v>
                </c:pt>
                <c:pt idx="113">
                  <c:v>1.7994499999999999E-5</c:v>
                </c:pt>
                <c:pt idx="114">
                  <c:v>1.8045580000000001E-5</c:v>
                </c:pt>
                <c:pt idx="115">
                  <c:v>1.809628E-5</c:v>
                </c:pt>
                <c:pt idx="116">
                  <c:v>1.8146629999999999E-5</c:v>
                </c:pt>
                <c:pt idx="117">
                  <c:v>1.8196659999999999E-5</c:v>
                </c:pt>
                <c:pt idx="118">
                  <c:v>1.8246349999999999E-5</c:v>
                </c:pt>
                <c:pt idx="119">
                  <c:v>1.8295699999999998E-5</c:v>
                </c:pt>
                <c:pt idx="120">
                  <c:v>1.8344729999999999E-5</c:v>
                </c:pt>
                <c:pt idx="121">
                  <c:v>1.8393439999999999E-5</c:v>
                </c:pt>
                <c:pt idx="122">
                  <c:v>1.8441810000000001E-5</c:v>
                </c:pt>
                <c:pt idx="123">
                  <c:v>1.848989E-5</c:v>
                </c:pt>
                <c:pt idx="124">
                  <c:v>1.8537629999999999E-5</c:v>
                </c:pt>
                <c:pt idx="125">
                  <c:v>1.8585099999999999E-5</c:v>
                </c:pt>
                <c:pt idx="126">
                  <c:v>1.8632259999999998E-5</c:v>
                </c:pt>
                <c:pt idx="127">
                  <c:v>1.8679140000000002E-5</c:v>
                </c:pt>
                <c:pt idx="128">
                  <c:v>1.8725730000000001E-5</c:v>
                </c:pt>
                <c:pt idx="129">
                  <c:v>1.8772030000000001E-5</c:v>
                </c:pt>
                <c:pt idx="130">
                  <c:v>1.881802E-5</c:v>
                </c:pt>
                <c:pt idx="131">
                  <c:v>1.8863760000000001E-5</c:v>
                </c:pt>
                <c:pt idx="132">
                  <c:v>1.890922E-5</c:v>
                </c:pt>
                <c:pt idx="133">
                  <c:v>1.8954399999999999E-5</c:v>
                </c:pt>
                <c:pt idx="134">
                  <c:v>1.8999320000000001E-5</c:v>
                </c:pt>
                <c:pt idx="135">
                  <c:v>1.9043980000000001E-5</c:v>
                </c:pt>
                <c:pt idx="136">
                  <c:v>1.9088399999999998E-5</c:v>
                </c:pt>
                <c:pt idx="137">
                  <c:v>1.9132579999999999E-5</c:v>
                </c:pt>
                <c:pt idx="138">
                  <c:v>1.9176490000000001E-5</c:v>
                </c:pt>
                <c:pt idx="139">
                  <c:v>1.922016E-5</c:v>
                </c:pt>
                <c:pt idx="140">
                  <c:v>1.9263589999999999E-5</c:v>
                </c:pt>
                <c:pt idx="141">
                  <c:v>1.9306780000000002E-5</c:v>
                </c:pt>
                <c:pt idx="142">
                  <c:v>1.9349709999999999E-5</c:v>
                </c:pt>
                <c:pt idx="143">
                  <c:v>1.939244E-5</c:v>
                </c:pt>
                <c:pt idx="144">
                  <c:v>1.9434930000000001E-5</c:v>
                </c:pt>
                <c:pt idx="145">
                  <c:v>1.947719E-5</c:v>
                </c:pt>
                <c:pt idx="146">
                  <c:v>1.951923E-5</c:v>
                </c:pt>
                <c:pt idx="147">
                  <c:v>1.9561040000000001E-5</c:v>
                </c:pt>
                <c:pt idx="148">
                  <c:v>1.960263E-5</c:v>
                </c:pt>
                <c:pt idx="149">
                  <c:v>1.9644019999999998E-5</c:v>
                </c:pt>
                <c:pt idx="150">
                  <c:v>1.9685180000000001E-5</c:v>
                </c:pt>
                <c:pt idx="151">
                  <c:v>1.9726160000000002E-5</c:v>
                </c:pt>
                <c:pt idx="152">
                  <c:v>1.9766909999999999E-5</c:v>
                </c:pt>
                <c:pt idx="153">
                  <c:v>1.980746E-5</c:v>
                </c:pt>
                <c:pt idx="154">
                  <c:v>1.9847789999999999E-5</c:v>
                </c:pt>
                <c:pt idx="155">
                  <c:v>1.9887929999999998E-5</c:v>
                </c:pt>
                <c:pt idx="156">
                  <c:v>1.9927889999999999E-5</c:v>
                </c:pt>
                <c:pt idx="157">
                  <c:v>1.9967649999999998E-5</c:v>
                </c:pt>
                <c:pt idx="158">
                  <c:v>2.00072E-5</c:v>
                </c:pt>
                <c:pt idx="159">
                  <c:v>2.0046580000000001E-5</c:v>
                </c:pt>
                <c:pt idx="160">
                  <c:v>2.0085770000000001E-5</c:v>
                </c:pt>
                <c:pt idx="161">
                  <c:v>2.0124760000000001E-5</c:v>
                </c:pt>
                <c:pt idx="162">
                  <c:v>2.0163569999999999E-5</c:v>
                </c:pt>
                <c:pt idx="163">
                  <c:v>2.0202209999999998E-5</c:v>
                </c:pt>
                <c:pt idx="164">
                  <c:v>2.0240660000000001E-5</c:v>
                </c:pt>
                <c:pt idx="165">
                  <c:v>2.0278920000000001E-5</c:v>
                </c:pt>
                <c:pt idx="166">
                  <c:v>2.031702E-5</c:v>
                </c:pt>
                <c:pt idx="167">
                  <c:v>2.0354929999999999E-5</c:v>
                </c:pt>
                <c:pt idx="168">
                  <c:v>2.0392690000000001E-5</c:v>
                </c:pt>
                <c:pt idx="169">
                  <c:v>2.043026E-5</c:v>
                </c:pt>
                <c:pt idx="170">
                  <c:v>2.0467669999999998E-5</c:v>
                </c:pt>
                <c:pt idx="171">
                  <c:v>2.050493E-5</c:v>
                </c:pt>
                <c:pt idx="172">
                  <c:v>2.0542010000000002E-5</c:v>
                </c:pt>
                <c:pt idx="173">
                  <c:v>2.0578919999999998E-5</c:v>
                </c:pt>
                <c:pt idx="174">
                  <c:v>2.0615670000000001E-5</c:v>
                </c:pt>
                <c:pt idx="175">
                  <c:v>2.0652280000000001E-5</c:v>
                </c:pt>
                <c:pt idx="176">
                  <c:v>2.0688710000000001E-5</c:v>
                </c:pt>
                <c:pt idx="177">
                  <c:v>2.0724990000000002E-5</c:v>
                </c:pt>
                <c:pt idx="178">
                  <c:v>2.0761120000000002E-5</c:v>
                </c:pt>
                <c:pt idx="179">
                  <c:v>2.0797100000000001E-5</c:v>
                </c:pt>
                <c:pt idx="180">
                  <c:v>2.083293E-5</c:v>
                </c:pt>
                <c:pt idx="181">
                  <c:v>2.0868599999999999E-5</c:v>
                </c:pt>
                <c:pt idx="182">
                  <c:v>2.0904140000000001E-5</c:v>
                </c:pt>
                <c:pt idx="183">
                  <c:v>2.0939509999999999E-5</c:v>
                </c:pt>
                <c:pt idx="184">
                  <c:v>2.0974750000000001E-5</c:v>
                </c:pt>
                <c:pt idx="185">
                  <c:v>2.1009839999999999E-5</c:v>
                </c:pt>
                <c:pt idx="186">
                  <c:v>2.1044780000000001E-5</c:v>
                </c:pt>
                <c:pt idx="187">
                  <c:v>2.107959E-5</c:v>
                </c:pt>
                <c:pt idx="188">
                  <c:v>2.1114259999999999E-5</c:v>
                </c:pt>
                <c:pt idx="189">
                  <c:v>2.1148789999999999E-5</c:v>
                </c:pt>
                <c:pt idx="190">
                  <c:v>2.1183179999999999E-5</c:v>
                </c:pt>
                <c:pt idx="191">
                  <c:v>2.1217440000000001E-5</c:v>
                </c:pt>
                <c:pt idx="192">
                  <c:v>2.1251559999999999E-5</c:v>
                </c:pt>
                <c:pt idx="193">
                  <c:v>2.1285559999999999E-5</c:v>
                </c:pt>
                <c:pt idx="194">
                  <c:v>2.1319409999999999E-5</c:v>
                </c:pt>
                <c:pt idx="195">
                  <c:v>2.135314E-5</c:v>
                </c:pt>
                <c:pt idx="196">
                  <c:v>2.1386729999999998E-5</c:v>
                </c:pt>
                <c:pt idx="197">
                  <c:v>2.1420199999999999E-5</c:v>
                </c:pt>
                <c:pt idx="198">
                  <c:v>2.145354E-5</c:v>
                </c:pt>
                <c:pt idx="199">
                  <c:v>2.148676E-5</c:v>
                </c:pt>
                <c:pt idx="200">
                  <c:v>2.1519860000000001E-5</c:v>
                </c:pt>
                <c:pt idx="201">
                  <c:v>2.155283E-5</c:v>
                </c:pt>
                <c:pt idx="202">
                  <c:v>2.158567E-5</c:v>
                </c:pt>
                <c:pt idx="203">
                  <c:v>2.1618389999999999E-5</c:v>
                </c:pt>
                <c:pt idx="204">
                  <c:v>2.1651E-5</c:v>
                </c:pt>
                <c:pt idx="205">
                  <c:v>2.1683489999999999E-5</c:v>
                </c:pt>
                <c:pt idx="206">
                  <c:v>2.171585E-5</c:v>
                </c:pt>
                <c:pt idx="207">
                  <c:v>2.1748099999999999E-5</c:v>
                </c:pt>
                <c:pt idx="208">
                  <c:v>2.1780230000000001E-5</c:v>
                </c:pt>
                <c:pt idx="209">
                  <c:v>2.1812250000000001E-5</c:v>
                </c:pt>
                <c:pt idx="210">
                  <c:v>2.184415E-5</c:v>
                </c:pt>
                <c:pt idx="211">
                  <c:v>2.1875940000000001E-5</c:v>
                </c:pt>
                <c:pt idx="212">
                  <c:v>2.1907620000000002E-5</c:v>
                </c:pt>
                <c:pt idx="213">
                  <c:v>2.1939190000000001E-5</c:v>
                </c:pt>
                <c:pt idx="214">
                  <c:v>2.1970649999999999E-5</c:v>
                </c:pt>
                <c:pt idx="215">
                  <c:v>2.200199E-5</c:v>
                </c:pt>
                <c:pt idx="216">
                  <c:v>2.203324E-5</c:v>
                </c:pt>
                <c:pt idx="217">
                  <c:v>2.206437E-5</c:v>
                </c:pt>
                <c:pt idx="218">
                  <c:v>2.2095390000000001E-5</c:v>
                </c:pt>
                <c:pt idx="219">
                  <c:v>2.2126309999999999E-5</c:v>
                </c:pt>
                <c:pt idx="220">
                  <c:v>2.215713E-5</c:v>
                </c:pt>
                <c:pt idx="221">
                  <c:v>2.2187850000000001E-5</c:v>
                </c:pt>
                <c:pt idx="222">
                  <c:v>2.2218460000000001E-5</c:v>
                </c:pt>
                <c:pt idx="223">
                  <c:v>2.2248960000000001E-5</c:v>
                </c:pt>
                <c:pt idx="224">
                  <c:v>2.227937E-5</c:v>
                </c:pt>
                <c:pt idx="225">
                  <c:v>2.2309669999999999E-5</c:v>
                </c:pt>
                <c:pt idx="226">
                  <c:v>2.2339870000000001E-5</c:v>
                </c:pt>
                <c:pt idx="227">
                  <c:v>2.236998E-5</c:v>
                </c:pt>
                <c:pt idx="228">
                  <c:v>2.2399990000000002E-5</c:v>
                </c:pt>
                <c:pt idx="229">
                  <c:v>2.2429889999999999E-5</c:v>
                </c:pt>
                <c:pt idx="230">
                  <c:v>2.2459700000000001E-5</c:v>
                </c:pt>
                <c:pt idx="231">
                  <c:v>2.248942E-5</c:v>
                </c:pt>
                <c:pt idx="232">
                  <c:v>2.2519030000000001E-5</c:v>
                </c:pt>
                <c:pt idx="233">
                  <c:v>2.2548549999999999E-5</c:v>
                </c:pt>
                <c:pt idx="234">
                  <c:v>2.2577980000000002E-5</c:v>
                </c:pt>
                <c:pt idx="235">
                  <c:v>2.2607320000000001E-5</c:v>
                </c:pt>
                <c:pt idx="236">
                  <c:v>2.2636570000000001E-5</c:v>
                </c:pt>
                <c:pt idx="237">
                  <c:v>2.266572E-5</c:v>
                </c:pt>
                <c:pt idx="238">
                  <c:v>2.2694790000000001E-5</c:v>
                </c:pt>
                <c:pt idx="239">
                  <c:v>2.2723760000000001E-5</c:v>
                </c:pt>
                <c:pt idx="240">
                  <c:v>2.275265E-5</c:v>
                </c:pt>
                <c:pt idx="241">
                  <c:v>2.2781440000000001E-5</c:v>
                </c:pt>
                <c:pt idx="242">
                  <c:v>2.281015E-5</c:v>
                </c:pt>
                <c:pt idx="243">
                  <c:v>2.283877E-5</c:v>
                </c:pt>
                <c:pt idx="244">
                  <c:v>2.28673E-5</c:v>
                </c:pt>
                <c:pt idx="245">
                  <c:v>2.2895740000000001E-5</c:v>
                </c:pt>
                <c:pt idx="246">
                  <c:v>2.29241E-5</c:v>
                </c:pt>
                <c:pt idx="247">
                  <c:v>2.2952360000000001E-5</c:v>
                </c:pt>
                <c:pt idx="248">
                  <c:v>2.2980550000000001E-5</c:v>
                </c:pt>
                <c:pt idx="249">
                  <c:v>2.3008649999999999E-5</c:v>
                </c:pt>
                <c:pt idx="250">
                  <c:v>2.303667E-5</c:v>
                </c:pt>
              </c:numCache>
            </c:numRef>
          </c:yVal>
          <c:smooth val="1"/>
          <c:extLst>
            <c:ext xmlns:c16="http://schemas.microsoft.com/office/drawing/2014/chart" uri="{C3380CC4-5D6E-409C-BE32-E72D297353CC}">
              <c16:uniqueId val="{0000002A-4D4C-4B1C-89A4-3D3AFACA9F2D}"/>
            </c:ext>
          </c:extLst>
        </c:ser>
        <c:ser>
          <c:idx val="43"/>
          <c:order val="43"/>
          <c:tx>
            <c:strRef>
              <c:f>marine01!$AV$1</c:f>
              <c:strCache>
                <c:ptCount val="1"/>
                <c:pt idx="0">
                  <c:v>Dp(9.13228E-07) </c:v>
                </c:pt>
              </c:strCache>
            </c:strRef>
          </c:tx>
          <c:spPr>
            <a:ln w="12700">
              <a:solidFill>
                <a:srgbClr val="80008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marine01!$AV$2:$AV$252</c:f>
              <c:numCache>
                <c:formatCode>0.00E+00</c:formatCode>
                <c:ptCount val="251"/>
                <c:pt idx="0">
                  <c:v>2.0140729999999998E-6</c:v>
                </c:pt>
                <c:pt idx="1">
                  <c:v>2.2672300000000001E-6</c:v>
                </c:pt>
                <c:pt idx="2">
                  <c:v>2.3083719999999999E-6</c:v>
                </c:pt>
                <c:pt idx="3">
                  <c:v>2.3531759999999999E-6</c:v>
                </c:pt>
                <c:pt idx="4">
                  <c:v>2.4020719999999999E-6</c:v>
                </c:pt>
                <c:pt idx="5">
                  <c:v>2.4556580000000002E-6</c:v>
                </c:pt>
                <c:pt idx="6">
                  <c:v>2.51469E-6</c:v>
                </c:pt>
                <c:pt idx="7">
                  <c:v>2.5801239999999999E-6</c:v>
                </c:pt>
                <c:pt idx="8">
                  <c:v>2.6531629999999999E-6</c:v>
                </c:pt>
                <c:pt idx="9">
                  <c:v>2.735334E-6</c:v>
                </c:pt>
                <c:pt idx="10">
                  <c:v>2.8286060000000001E-6</c:v>
                </c:pt>
                <c:pt idx="11">
                  <c:v>2.9355340000000002E-6</c:v>
                </c:pt>
                <c:pt idx="12">
                  <c:v>3.0594369999999998E-6</c:v>
                </c:pt>
                <c:pt idx="13">
                  <c:v>3.2047259999999999E-6</c:v>
                </c:pt>
                <c:pt idx="14">
                  <c:v>3.3771400000000001E-6</c:v>
                </c:pt>
                <c:pt idx="15">
                  <c:v>3.5841129999999998E-6</c:v>
                </c:pt>
                <c:pt idx="16">
                  <c:v>3.8350009999999999E-6</c:v>
                </c:pt>
                <c:pt idx="17">
                  <c:v>4.1409289999999998E-6</c:v>
                </c:pt>
                <c:pt idx="18">
                  <c:v>4.5138080000000001E-6</c:v>
                </c:pt>
                <c:pt idx="19">
                  <c:v>4.964406E-6</c:v>
                </c:pt>
                <c:pt idx="20">
                  <c:v>5.5020699999999998E-6</c:v>
                </c:pt>
                <c:pt idx="21">
                  <c:v>6.121802E-6</c:v>
                </c:pt>
                <c:pt idx="22">
                  <c:v>6.8057169999999997E-6</c:v>
                </c:pt>
                <c:pt idx="23">
                  <c:v>7.5177370000000004E-6</c:v>
                </c:pt>
                <c:pt idx="24">
                  <c:v>8.2098719999999992E-6</c:v>
                </c:pt>
                <c:pt idx="25">
                  <c:v>8.8381600000000001E-6</c:v>
                </c:pt>
                <c:pt idx="26">
                  <c:v>9.3782730000000008E-6</c:v>
                </c:pt>
                <c:pt idx="27">
                  <c:v>9.8285999999999994E-6</c:v>
                </c:pt>
                <c:pt idx="28">
                  <c:v>1.0202379999999999E-5</c:v>
                </c:pt>
                <c:pt idx="29">
                  <c:v>1.0517289999999999E-5</c:v>
                </c:pt>
                <c:pt idx="30">
                  <c:v>1.078905E-5</c:v>
                </c:pt>
                <c:pt idx="31">
                  <c:v>1.1029850000000001E-5</c:v>
                </c:pt>
                <c:pt idx="32">
                  <c:v>1.124825E-5</c:v>
                </c:pt>
                <c:pt idx="33">
                  <c:v>1.1449909999999999E-5</c:v>
                </c:pt>
                <c:pt idx="34">
                  <c:v>1.1638550000000001E-5</c:v>
                </c:pt>
                <c:pt idx="35">
                  <c:v>1.181668E-5</c:v>
                </c:pt>
                <c:pt idx="36">
                  <c:v>1.1986010000000001E-5</c:v>
                </c:pt>
                <c:pt idx="37">
                  <c:v>1.2147779999999999E-5</c:v>
                </c:pt>
                <c:pt idx="38">
                  <c:v>1.230292E-5</c:v>
                </c:pt>
                <c:pt idx="39">
                  <c:v>1.2452150000000001E-5</c:v>
                </c:pt>
                <c:pt idx="40">
                  <c:v>1.2596049999999999E-5</c:v>
                </c:pt>
                <c:pt idx="41">
                  <c:v>1.273509E-5</c:v>
                </c:pt>
                <c:pt idx="42">
                  <c:v>1.2869739999999999E-5</c:v>
                </c:pt>
                <c:pt idx="43">
                  <c:v>1.300032E-5</c:v>
                </c:pt>
                <c:pt idx="44">
                  <c:v>1.3127139999999999E-5</c:v>
                </c:pt>
                <c:pt idx="45">
                  <c:v>1.3250490000000001E-5</c:v>
                </c:pt>
                <c:pt idx="46">
                  <c:v>1.3370580000000001E-5</c:v>
                </c:pt>
                <c:pt idx="47">
                  <c:v>1.348765E-5</c:v>
                </c:pt>
                <c:pt idx="48">
                  <c:v>1.360184E-5</c:v>
                </c:pt>
                <c:pt idx="49">
                  <c:v>1.371336E-5</c:v>
                </c:pt>
                <c:pt idx="50">
                  <c:v>1.382238E-5</c:v>
                </c:pt>
                <c:pt idx="51">
                  <c:v>1.392902E-5</c:v>
                </c:pt>
                <c:pt idx="52">
                  <c:v>1.403345E-5</c:v>
                </c:pt>
                <c:pt idx="53">
                  <c:v>1.4135720000000001E-5</c:v>
                </c:pt>
                <c:pt idx="54">
                  <c:v>1.423601E-5</c:v>
                </c:pt>
                <c:pt idx="55">
                  <c:v>1.433436E-5</c:v>
                </c:pt>
                <c:pt idx="56">
                  <c:v>1.4430899999999999E-5</c:v>
                </c:pt>
                <c:pt idx="57">
                  <c:v>1.452571E-5</c:v>
                </c:pt>
                <c:pt idx="58">
                  <c:v>1.46188E-5</c:v>
                </c:pt>
                <c:pt idx="59">
                  <c:v>1.4710309999999999E-5</c:v>
                </c:pt>
                <c:pt idx="60">
                  <c:v>1.480033E-5</c:v>
                </c:pt>
                <c:pt idx="61">
                  <c:v>1.488886E-5</c:v>
                </c:pt>
                <c:pt idx="62">
                  <c:v>1.4976E-5</c:v>
                </c:pt>
                <c:pt idx="63">
                  <c:v>1.506177E-5</c:v>
                </c:pt>
                <c:pt idx="64">
                  <c:v>1.514626E-5</c:v>
                </c:pt>
                <c:pt idx="65">
                  <c:v>1.522949E-5</c:v>
                </c:pt>
                <c:pt idx="66">
                  <c:v>1.5311510000000001E-5</c:v>
                </c:pt>
                <c:pt idx="67">
                  <c:v>1.539237E-5</c:v>
                </c:pt>
                <c:pt idx="68">
                  <c:v>1.54721E-5</c:v>
                </c:pt>
                <c:pt idx="69">
                  <c:v>1.5550770000000002E-5</c:v>
                </c:pt>
                <c:pt idx="70">
                  <c:v>1.562839E-5</c:v>
                </c:pt>
                <c:pt idx="71">
                  <c:v>1.570501E-5</c:v>
                </c:pt>
                <c:pt idx="72">
                  <c:v>1.5780649999999999E-5</c:v>
                </c:pt>
                <c:pt idx="73">
                  <c:v>1.5855329999999999E-5</c:v>
                </c:pt>
                <c:pt idx="74">
                  <c:v>1.5929089999999999E-5</c:v>
                </c:pt>
                <c:pt idx="75">
                  <c:v>1.600195E-5</c:v>
                </c:pt>
                <c:pt idx="76">
                  <c:v>1.6073959999999999E-5</c:v>
                </c:pt>
                <c:pt idx="77">
                  <c:v>1.6145149999999999E-5</c:v>
                </c:pt>
                <c:pt idx="78">
                  <c:v>1.6215500000000001E-5</c:v>
                </c:pt>
                <c:pt idx="79">
                  <c:v>1.6285069999999999E-5</c:v>
                </c:pt>
                <c:pt idx="80">
                  <c:v>1.6353889999999999E-5</c:v>
                </c:pt>
                <c:pt idx="81">
                  <c:v>1.6421939999999999E-5</c:v>
                </c:pt>
                <c:pt idx="82">
                  <c:v>1.6489290000000001E-5</c:v>
                </c:pt>
                <c:pt idx="83">
                  <c:v>1.655592E-5</c:v>
                </c:pt>
                <c:pt idx="84">
                  <c:v>1.6621860000000001E-5</c:v>
                </c:pt>
                <c:pt idx="85">
                  <c:v>1.668713E-5</c:v>
                </c:pt>
                <c:pt idx="86">
                  <c:v>1.675174E-5</c:v>
                </c:pt>
                <c:pt idx="87">
                  <c:v>1.681571E-5</c:v>
                </c:pt>
                <c:pt idx="88">
                  <c:v>1.6879049999999999E-5</c:v>
                </c:pt>
                <c:pt idx="89">
                  <c:v>1.694179E-5</c:v>
                </c:pt>
                <c:pt idx="90">
                  <c:v>1.7003940000000001E-5</c:v>
                </c:pt>
                <c:pt idx="91">
                  <c:v>1.7065509999999998E-5</c:v>
                </c:pt>
                <c:pt idx="92">
                  <c:v>1.7126499999999999E-5</c:v>
                </c:pt>
                <c:pt idx="93">
                  <c:v>1.7186939999999999E-5</c:v>
                </c:pt>
                <c:pt idx="94">
                  <c:v>1.7246830000000001E-5</c:v>
                </c:pt>
                <c:pt idx="95">
                  <c:v>1.730619E-5</c:v>
                </c:pt>
                <c:pt idx="96">
                  <c:v>1.7365029999999999E-5</c:v>
                </c:pt>
                <c:pt idx="97">
                  <c:v>1.7423379999999999E-5</c:v>
                </c:pt>
                <c:pt idx="98">
                  <c:v>1.7481209999999999E-5</c:v>
                </c:pt>
                <c:pt idx="99">
                  <c:v>1.753858E-5</c:v>
                </c:pt>
                <c:pt idx="100">
                  <c:v>1.759544E-5</c:v>
                </c:pt>
                <c:pt idx="101">
                  <c:v>1.765186E-5</c:v>
                </c:pt>
                <c:pt idx="102">
                  <c:v>1.7707810000000001E-5</c:v>
                </c:pt>
                <c:pt idx="103">
                  <c:v>1.7763329999999999E-5</c:v>
                </c:pt>
                <c:pt idx="104">
                  <c:v>1.7818409999999999E-5</c:v>
                </c:pt>
                <c:pt idx="105">
                  <c:v>1.787305E-5</c:v>
                </c:pt>
                <c:pt idx="106">
                  <c:v>1.7927260000000001E-5</c:v>
                </c:pt>
                <c:pt idx="107">
                  <c:v>1.7981070000000001E-5</c:v>
                </c:pt>
                <c:pt idx="108">
                  <c:v>1.8034490000000001E-5</c:v>
                </c:pt>
                <c:pt idx="109">
                  <c:v>1.808747E-5</c:v>
                </c:pt>
                <c:pt idx="110">
                  <c:v>1.814006E-5</c:v>
                </c:pt>
                <c:pt idx="111">
                  <c:v>1.8192290000000001E-5</c:v>
                </c:pt>
                <c:pt idx="112">
                  <c:v>1.8244119999999998E-5</c:v>
                </c:pt>
                <c:pt idx="113">
                  <c:v>1.8295600000000001E-5</c:v>
                </c:pt>
                <c:pt idx="114">
                  <c:v>1.8346709999999999E-5</c:v>
                </c:pt>
                <c:pt idx="115">
                  <c:v>1.839744E-5</c:v>
                </c:pt>
                <c:pt idx="116">
                  <c:v>1.8447820000000001E-5</c:v>
                </c:pt>
                <c:pt idx="117">
                  <c:v>1.849788E-5</c:v>
                </c:pt>
                <c:pt idx="118">
                  <c:v>1.8547590000000001E-5</c:v>
                </c:pt>
                <c:pt idx="119">
                  <c:v>1.859697E-5</c:v>
                </c:pt>
                <c:pt idx="120">
                  <c:v>1.8646029999999999E-5</c:v>
                </c:pt>
                <c:pt idx="121">
                  <c:v>1.869476E-5</c:v>
                </c:pt>
                <c:pt idx="122">
                  <c:v>1.874315E-5</c:v>
                </c:pt>
                <c:pt idx="123">
                  <c:v>1.8791260000000001E-5</c:v>
                </c:pt>
                <c:pt idx="124">
                  <c:v>1.8839029999999999E-5</c:v>
                </c:pt>
                <c:pt idx="125">
                  <c:v>1.8886520000000001E-5</c:v>
                </c:pt>
                <c:pt idx="126">
                  <c:v>1.8933700000000001E-5</c:v>
                </c:pt>
                <c:pt idx="127">
                  <c:v>1.8980599999999999E-5</c:v>
                </c:pt>
                <c:pt idx="128">
                  <c:v>1.902721E-5</c:v>
                </c:pt>
                <c:pt idx="129">
                  <c:v>1.9073530000000002E-5</c:v>
                </c:pt>
                <c:pt idx="130">
                  <c:v>1.9119540000000002E-5</c:v>
                </c:pt>
                <c:pt idx="131">
                  <c:v>1.9165300000000001E-5</c:v>
                </c:pt>
                <c:pt idx="132">
                  <c:v>1.9210780000000001E-5</c:v>
                </c:pt>
                <c:pt idx="133">
                  <c:v>1.9255979999999999E-5</c:v>
                </c:pt>
                <c:pt idx="134">
                  <c:v>1.9300920000000002E-5</c:v>
                </c:pt>
                <c:pt idx="135">
                  <c:v>1.93456E-5</c:v>
                </c:pt>
                <c:pt idx="136">
                  <c:v>1.9390030000000001E-5</c:v>
                </c:pt>
                <c:pt idx="137">
                  <c:v>1.943423E-5</c:v>
                </c:pt>
                <c:pt idx="138">
                  <c:v>1.947816E-5</c:v>
                </c:pt>
                <c:pt idx="139">
                  <c:v>1.952185E-5</c:v>
                </c:pt>
                <c:pt idx="140">
                  <c:v>1.9565279999999999E-5</c:v>
                </c:pt>
                <c:pt idx="141">
                  <c:v>1.960849E-5</c:v>
                </c:pt>
                <c:pt idx="142">
                  <c:v>1.9651439999999999E-5</c:v>
                </c:pt>
                <c:pt idx="143">
                  <c:v>1.9694190000000001E-5</c:v>
                </c:pt>
                <c:pt idx="144">
                  <c:v>1.9736679999999999E-5</c:v>
                </c:pt>
                <c:pt idx="145">
                  <c:v>1.9778950000000001E-5</c:v>
                </c:pt>
                <c:pt idx="146">
                  <c:v>1.9820999999999999E-5</c:v>
                </c:pt>
                <c:pt idx="147">
                  <c:v>1.9862830000000001E-5</c:v>
                </c:pt>
                <c:pt idx="148">
                  <c:v>1.9904430000000001E-5</c:v>
                </c:pt>
                <c:pt idx="149">
                  <c:v>1.994583E-5</c:v>
                </c:pt>
                <c:pt idx="150">
                  <c:v>1.9987010000000001E-5</c:v>
                </c:pt>
                <c:pt idx="151">
                  <c:v>2.0027990000000001E-5</c:v>
                </c:pt>
                <c:pt idx="152">
                  <c:v>2.0068760000000001E-5</c:v>
                </c:pt>
                <c:pt idx="153">
                  <c:v>2.0109310000000001E-5</c:v>
                </c:pt>
                <c:pt idx="154">
                  <c:v>2.0149659999999998E-5</c:v>
                </c:pt>
                <c:pt idx="155">
                  <c:v>2.0189809999999998E-5</c:v>
                </c:pt>
                <c:pt idx="156">
                  <c:v>2.0229769999999999E-5</c:v>
                </c:pt>
                <c:pt idx="157">
                  <c:v>2.0269539999999999E-5</c:v>
                </c:pt>
                <c:pt idx="158">
                  <c:v>2.0309099999999998E-5</c:v>
                </c:pt>
                <c:pt idx="159">
                  <c:v>2.0348479999999999E-5</c:v>
                </c:pt>
                <c:pt idx="160">
                  <c:v>2.038768E-5</c:v>
                </c:pt>
                <c:pt idx="161">
                  <c:v>2.0426680000000001E-5</c:v>
                </c:pt>
                <c:pt idx="162">
                  <c:v>2.0465499999999999E-5</c:v>
                </c:pt>
                <c:pt idx="163">
                  <c:v>2.0504139999999998E-5</c:v>
                </c:pt>
                <c:pt idx="164">
                  <c:v>2.0542590000000001E-5</c:v>
                </c:pt>
                <c:pt idx="165">
                  <c:v>2.0580859999999999E-5</c:v>
                </c:pt>
                <c:pt idx="166">
                  <c:v>2.0618960000000001E-5</c:v>
                </c:pt>
                <c:pt idx="167">
                  <c:v>2.0656880000000001E-5</c:v>
                </c:pt>
                <c:pt idx="168">
                  <c:v>2.0694639999999999E-5</c:v>
                </c:pt>
                <c:pt idx="169">
                  <c:v>2.0732219999999999E-5</c:v>
                </c:pt>
                <c:pt idx="170">
                  <c:v>2.0769640000000001E-5</c:v>
                </c:pt>
                <c:pt idx="171">
                  <c:v>2.0806890000000002E-5</c:v>
                </c:pt>
                <c:pt idx="172">
                  <c:v>2.084397E-5</c:v>
                </c:pt>
                <c:pt idx="173">
                  <c:v>2.0880890000000001E-5</c:v>
                </c:pt>
                <c:pt idx="174">
                  <c:v>2.0917650000000001E-5</c:v>
                </c:pt>
                <c:pt idx="175">
                  <c:v>2.095425E-5</c:v>
                </c:pt>
                <c:pt idx="176">
                  <c:v>2.0990690000000001E-5</c:v>
                </c:pt>
                <c:pt idx="177">
                  <c:v>2.1026969999999998E-5</c:v>
                </c:pt>
                <c:pt idx="178">
                  <c:v>2.1063100000000002E-5</c:v>
                </c:pt>
                <c:pt idx="179">
                  <c:v>2.1099080000000001E-5</c:v>
                </c:pt>
                <c:pt idx="180">
                  <c:v>2.1134920000000001E-5</c:v>
                </c:pt>
                <c:pt idx="181">
                  <c:v>2.117059E-5</c:v>
                </c:pt>
                <c:pt idx="182">
                  <c:v>2.1206120000000002E-5</c:v>
                </c:pt>
                <c:pt idx="183">
                  <c:v>2.12415E-5</c:v>
                </c:pt>
                <c:pt idx="184">
                  <c:v>2.1276730000000001E-5</c:v>
                </c:pt>
                <c:pt idx="185">
                  <c:v>2.131182E-5</c:v>
                </c:pt>
                <c:pt idx="186">
                  <c:v>2.1346770000000002E-5</c:v>
                </c:pt>
                <c:pt idx="187">
                  <c:v>2.1381580000000001E-5</c:v>
                </c:pt>
                <c:pt idx="188">
                  <c:v>2.141625E-5</c:v>
                </c:pt>
                <c:pt idx="189">
                  <c:v>2.1450769999999999E-5</c:v>
                </c:pt>
                <c:pt idx="190">
                  <c:v>2.1485159999999999E-5</c:v>
                </c:pt>
                <c:pt idx="191">
                  <c:v>2.1519420000000001E-5</c:v>
                </c:pt>
                <c:pt idx="192">
                  <c:v>2.1553539999999999E-5</c:v>
                </c:pt>
                <c:pt idx="193">
                  <c:v>2.1587530000000002E-5</c:v>
                </c:pt>
                <c:pt idx="194">
                  <c:v>2.1621380000000001E-5</c:v>
                </c:pt>
                <c:pt idx="195">
                  <c:v>2.1655109999999999E-5</c:v>
                </c:pt>
                <c:pt idx="196">
                  <c:v>2.1688690000000001E-5</c:v>
                </c:pt>
                <c:pt idx="197">
                  <c:v>2.1722160000000001E-5</c:v>
                </c:pt>
                <c:pt idx="198">
                  <c:v>2.1755499999999999E-5</c:v>
                </c:pt>
                <c:pt idx="199">
                  <c:v>2.1788720000000002E-5</c:v>
                </c:pt>
                <c:pt idx="200">
                  <c:v>2.1821809999999999E-5</c:v>
                </c:pt>
                <c:pt idx="201">
                  <c:v>2.1854780000000002E-5</c:v>
                </c:pt>
                <c:pt idx="202">
                  <c:v>2.1887619999999998E-5</c:v>
                </c:pt>
                <c:pt idx="203">
                  <c:v>2.192033E-5</c:v>
                </c:pt>
                <c:pt idx="204">
                  <c:v>2.195293E-5</c:v>
                </c:pt>
                <c:pt idx="205">
                  <c:v>2.1985419999999999E-5</c:v>
                </c:pt>
                <c:pt idx="206">
                  <c:v>2.201778E-5</c:v>
                </c:pt>
                <c:pt idx="207">
                  <c:v>2.2050019999999999E-5</c:v>
                </c:pt>
                <c:pt idx="208">
                  <c:v>2.208215E-5</c:v>
                </c:pt>
                <c:pt idx="209">
                  <c:v>2.211416E-5</c:v>
                </c:pt>
                <c:pt idx="210">
                  <c:v>2.2146059999999999E-5</c:v>
                </c:pt>
                <c:pt idx="211">
                  <c:v>2.2177839999999999E-5</c:v>
                </c:pt>
                <c:pt idx="212">
                  <c:v>2.2209509999999999E-5</c:v>
                </c:pt>
                <c:pt idx="213">
                  <c:v>2.2241070000000001E-5</c:v>
                </c:pt>
                <c:pt idx="214">
                  <c:v>2.2272529999999999E-5</c:v>
                </c:pt>
                <c:pt idx="215">
                  <c:v>2.230387E-5</c:v>
                </c:pt>
                <c:pt idx="216">
                  <c:v>2.2335099999999999E-5</c:v>
                </c:pt>
                <c:pt idx="217">
                  <c:v>2.2366230000000002E-5</c:v>
                </c:pt>
                <c:pt idx="218">
                  <c:v>2.239725E-5</c:v>
                </c:pt>
                <c:pt idx="219">
                  <c:v>2.242816E-5</c:v>
                </c:pt>
                <c:pt idx="220">
                  <c:v>2.2458980000000002E-5</c:v>
                </c:pt>
                <c:pt idx="221">
                  <c:v>2.2489689999999998E-5</c:v>
                </c:pt>
                <c:pt idx="222">
                  <c:v>2.252028E-5</c:v>
                </c:pt>
                <c:pt idx="223">
                  <c:v>2.255078E-5</c:v>
                </c:pt>
                <c:pt idx="224">
                  <c:v>2.2581179999999998E-5</c:v>
                </c:pt>
                <c:pt idx="225">
                  <c:v>2.2611480000000001E-5</c:v>
                </c:pt>
                <c:pt idx="226">
                  <c:v>2.2641669999999998E-5</c:v>
                </c:pt>
                <c:pt idx="227">
                  <c:v>2.267177E-5</c:v>
                </c:pt>
                <c:pt idx="228">
                  <c:v>2.2701770000000001E-5</c:v>
                </c:pt>
                <c:pt idx="229">
                  <c:v>2.2731659999999998E-5</c:v>
                </c:pt>
                <c:pt idx="230">
                  <c:v>2.2761459999999999E-5</c:v>
                </c:pt>
                <c:pt idx="231">
                  <c:v>2.2791170000000001E-5</c:v>
                </c:pt>
                <c:pt idx="232">
                  <c:v>2.2820770000000001E-5</c:v>
                </c:pt>
                <c:pt idx="233">
                  <c:v>2.2850279999999999E-5</c:v>
                </c:pt>
                <c:pt idx="234">
                  <c:v>2.2879710000000001E-5</c:v>
                </c:pt>
                <c:pt idx="235">
                  <c:v>2.290904E-5</c:v>
                </c:pt>
                <c:pt idx="236">
                  <c:v>2.2938279999999999E-5</c:v>
                </c:pt>
                <c:pt idx="237">
                  <c:v>2.2967420000000001E-5</c:v>
                </c:pt>
                <c:pt idx="238">
                  <c:v>2.2996480000000001E-5</c:v>
                </c:pt>
                <c:pt idx="239">
                  <c:v>2.3025440000000001E-5</c:v>
                </c:pt>
                <c:pt idx="240">
                  <c:v>2.3054319999999999E-5</c:v>
                </c:pt>
                <c:pt idx="241">
                  <c:v>2.308311E-5</c:v>
                </c:pt>
                <c:pt idx="242">
                  <c:v>2.3111800000000001E-5</c:v>
                </c:pt>
                <c:pt idx="243">
                  <c:v>2.314041E-5</c:v>
                </c:pt>
                <c:pt idx="244">
                  <c:v>2.316893E-5</c:v>
                </c:pt>
                <c:pt idx="245">
                  <c:v>2.319736E-5</c:v>
                </c:pt>
                <c:pt idx="246">
                  <c:v>2.3225710000000001E-5</c:v>
                </c:pt>
                <c:pt idx="247">
                  <c:v>2.3253959999999999E-5</c:v>
                </c:pt>
                <c:pt idx="248">
                  <c:v>2.3282140000000001E-5</c:v>
                </c:pt>
                <c:pt idx="249">
                  <c:v>2.3310230000000001E-5</c:v>
                </c:pt>
                <c:pt idx="250">
                  <c:v>2.3338239999999999E-5</c:v>
                </c:pt>
              </c:numCache>
            </c:numRef>
          </c:yVal>
          <c:smooth val="1"/>
          <c:extLst>
            <c:ext xmlns:c16="http://schemas.microsoft.com/office/drawing/2014/chart" uri="{C3380CC4-5D6E-409C-BE32-E72D297353CC}">
              <c16:uniqueId val="{0000002B-4D4C-4B1C-89A4-3D3AFACA9F2D}"/>
            </c:ext>
          </c:extLst>
        </c:ser>
        <c:ser>
          <c:idx val="44"/>
          <c:order val="44"/>
          <c:tx>
            <c:strRef>
              <c:f>marine01!$AW$1</c:f>
              <c:strCache>
                <c:ptCount val="1"/>
                <c:pt idx="0">
                  <c:v>Dp(1.00172E-06) </c:v>
                </c:pt>
              </c:strCache>
            </c:strRef>
          </c:tx>
          <c:spPr>
            <a:ln w="12700">
              <a:solidFill>
                <a:srgbClr val="00808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marine01!$AW$2:$AW$252</c:f>
              <c:numCache>
                <c:formatCode>0.00E+00</c:formatCode>
                <c:ptCount val="251"/>
                <c:pt idx="0">
                  <c:v>2.212737E-6</c:v>
                </c:pt>
                <c:pt idx="1">
                  <c:v>2.4881150000000001E-6</c:v>
                </c:pt>
                <c:pt idx="2">
                  <c:v>2.533302E-6</c:v>
                </c:pt>
                <c:pt idx="3">
                  <c:v>2.582437E-6</c:v>
                </c:pt>
                <c:pt idx="4">
                  <c:v>2.6360400000000001E-6</c:v>
                </c:pt>
                <c:pt idx="5">
                  <c:v>2.6947549999999998E-6</c:v>
                </c:pt>
                <c:pt idx="6">
                  <c:v>2.759394E-6</c:v>
                </c:pt>
                <c:pt idx="7">
                  <c:v>2.8309829999999998E-6</c:v>
                </c:pt>
                <c:pt idx="8">
                  <c:v>2.9108020000000002E-6</c:v>
                </c:pt>
                <c:pt idx="9">
                  <c:v>3.0004699999999999E-6</c:v>
                </c:pt>
                <c:pt idx="10">
                  <c:v>3.1020530000000001E-6</c:v>
                </c:pt>
                <c:pt idx="11">
                  <c:v>3.2182099999999998E-6</c:v>
                </c:pt>
                <c:pt idx="12">
                  <c:v>3.3523430000000002E-6</c:v>
                </c:pt>
                <c:pt idx="13">
                  <c:v>3.508909E-6</c:v>
                </c:pt>
                <c:pt idx="14">
                  <c:v>3.6935910000000001E-6</c:v>
                </c:pt>
                <c:pt idx="15">
                  <c:v>3.9135860000000001E-6</c:v>
                </c:pt>
                <c:pt idx="16">
                  <c:v>4.1777120000000002E-6</c:v>
                </c:pt>
                <c:pt idx="17">
                  <c:v>4.4961580000000004E-6</c:v>
                </c:pt>
                <c:pt idx="18">
                  <c:v>4.8795240000000003E-6</c:v>
                </c:pt>
                <c:pt idx="19">
                  <c:v>5.3371110000000002E-6</c:v>
                </c:pt>
                <c:pt idx="20">
                  <c:v>5.8771250000000001E-6</c:v>
                </c:pt>
                <c:pt idx="21">
                  <c:v>6.4942340000000001E-6</c:v>
                </c:pt>
                <c:pt idx="22">
                  <c:v>7.171419E-6</c:v>
                </c:pt>
                <c:pt idx="23">
                  <c:v>7.8744009999999998E-6</c:v>
                </c:pt>
                <c:pt idx="24">
                  <c:v>8.5572210000000008E-6</c:v>
                </c:pt>
                <c:pt idx="25">
                  <c:v>9.1774380000000002E-6</c:v>
                </c:pt>
                <c:pt idx="26">
                  <c:v>9.7113919999999997E-6</c:v>
                </c:pt>
                <c:pt idx="27">
                  <c:v>1.015744E-5</c:v>
                </c:pt>
                <c:pt idx="28">
                  <c:v>1.052844E-5</c:v>
                </c:pt>
                <c:pt idx="29">
                  <c:v>1.0841640000000001E-5</c:v>
                </c:pt>
                <c:pt idx="30">
                  <c:v>1.1112400000000001E-5</c:v>
                </c:pt>
                <c:pt idx="31">
                  <c:v>1.135264E-5</c:v>
                </c:pt>
                <c:pt idx="32">
                  <c:v>1.157078E-5</c:v>
                </c:pt>
                <c:pt idx="33">
                  <c:v>1.177234E-5</c:v>
                </c:pt>
                <c:pt idx="34">
                  <c:v>1.1960999999999999E-5</c:v>
                </c:pt>
                <c:pt idx="35">
                  <c:v>1.213922E-5</c:v>
                </c:pt>
                <c:pt idx="36">
                  <c:v>1.2308690000000001E-5</c:v>
                </c:pt>
                <c:pt idx="37">
                  <c:v>1.247064E-5</c:v>
                </c:pt>
                <c:pt idx="38">
                  <c:v>1.262597E-5</c:v>
                </c:pt>
                <c:pt idx="39">
                  <c:v>1.2775419999999999E-5</c:v>
                </c:pt>
                <c:pt idx="40">
                  <c:v>1.2919550000000001E-5</c:v>
                </c:pt>
                <c:pt idx="41">
                  <c:v>1.3058820000000001E-5</c:v>
                </c:pt>
                <c:pt idx="42">
                  <c:v>1.31937E-5</c:v>
                </c:pt>
                <c:pt idx="43">
                  <c:v>1.332453E-5</c:v>
                </c:pt>
                <c:pt idx="44">
                  <c:v>1.34516E-5</c:v>
                </c:pt>
                <c:pt idx="45">
                  <c:v>1.3575189999999999E-5</c:v>
                </c:pt>
                <c:pt idx="46">
                  <c:v>1.369553E-5</c:v>
                </c:pt>
                <c:pt idx="47">
                  <c:v>1.381284E-5</c:v>
                </c:pt>
                <c:pt idx="48">
                  <c:v>1.392728E-5</c:v>
                </c:pt>
                <c:pt idx="49">
                  <c:v>1.403904E-5</c:v>
                </c:pt>
                <c:pt idx="50">
                  <c:v>1.41483E-5</c:v>
                </c:pt>
                <c:pt idx="51">
                  <c:v>1.425517E-5</c:v>
                </c:pt>
                <c:pt idx="52">
                  <c:v>1.435983E-5</c:v>
                </c:pt>
                <c:pt idx="53">
                  <c:v>1.446234E-5</c:v>
                </c:pt>
                <c:pt idx="54">
                  <c:v>1.456286E-5</c:v>
                </c:pt>
                <c:pt idx="55">
                  <c:v>1.466143E-5</c:v>
                </c:pt>
                <c:pt idx="56">
                  <c:v>1.475819E-5</c:v>
                </c:pt>
                <c:pt idx="57">
                  <c:v>1.4853209999999999E-5</c:v>
                </c:pt>
                <c:pt idx="58">
                  <c:v>1.494652E-5</c:v>
                </c:pt>
                <c:pt idx="59">
                  <c:v>1.5038240000000001E-5</c:v>
                </c:pt>
                <c:pt idx="60">
                  <c:v>1.5128470000000001E-5</c:v>
                </c:pt>
                <c:pt idx="61">
                  <c:v>1.5217200000000001E-5</c:v>
                </c:pt>
                <c:pt idx="62">
                  <c:v>1.5304539999999998E-5</c:v>
                </c:pt>
                <c:pt idx="63">
                  <c:v>1.5390500000000001E-5</c:v>
                </c:pt>
                <c:pt idx="64">
                  <c:v>1.547519E-5</c:v>
                </c:pt>
                <c:pt idx="65">
                  <c:v>1.5558610000000001E-5</c:v>
                </c:pt>
                <c:pt idx="66">
                  <c:v>1.5640819999999999E-5</c:v>
                </c:pt>
                <c:pt idx="67">
                  <c:v>1.572186E-5</c:v>
                </c:pt>
                <c:pt idx="68">
                  <c:v>1.580177E-5</c:v>
                </c:pt>
                <c:pt idx="69">
                  <c:v>1.5880609999999999E-5</c:v>
                </c:pt>
                <c:pt idx="70">
                  <c:v>1.5958420000000001E-5</c:v>
                </c:pt>
                <c:pt idx="71">
                  <c:v>1.6035209999999999E-5</c:v>
                </c:pt>
                <c:pt idx="72">
                  <c:v>1.6111009999999999E-5</c:v>
                </c:pt>
                <c:pt idx="73">
                  <c:v>1.6185860000000001E-5</c:v>
                </c:pt>
                <c:pt idx="74">
                  <c:v>1.6259779999999998E-5</c:v>
                </c:pt>
                <c:pt idx="75">
                  <c:v>1.6332800000000001E-5</c:v>
                </c:pt>
                <c:pt idx="76">
                  <c:v>1.6404970000000001E-5</c:v>
                </c:pt>
                <c:pt idx="77">
                  <c:v>1.6476310000000001E-5</c:v>
                </c:pt>
                <c:pt idx="78">
                  <c:v>1.654681E-5</c:v>
                </c:pt>
                <c:pt idx="79">
                  <c:v>1.6616530000000001E-5</c:v>
                </c:pt>
                <c:pt idx="80">
                  <c:v>1.6685490000000001E-5</c:v>
                </c:pt>
                <c:pt idx="81">
                  <c:v>1.6753690000000001E-5</c:v>
                </c:pt>
                <c:pt idx="82">
                  <c:v>1.6821179999999999E-5</c:v>
                </c:pt>
                <c:pt idx="83">
                  <c:v>1.6887950000000002E-5</c:v>
                </c:pt>
                <c:pt idx="84">
                  <c:v>1.6954029999999999E-5</c:v>
                </c:pt>
                <c:pt idx="85">
                  <c:v>1.701943E-5</c:v>
                </c:pt>
                <c:pt idx="86">
                  <c:v>1.708418E-5</c:v>
                </c:pt>
                <c:pt idx="87">
                  <c:v>1.7148270000000001E-5</c:v>
                </c:pt>
                <c:pt idx="88">
                  <c:v>1.721175E-5</c:v>
                </c:pt>
                <c:pt idx="89">
                  <c:v>1.727461E-5</c:v>
                </c:pt>
                <c:pt idx="90">
                  <c:v>1.7336879999999999E-5</c:v>
                </c:pt>
                <c:pt idx="91">
                  <c:v>1.7398570000000001E-5</c:v>
                </c:pt>
                <c:pt idx="92">
                  <c:v>1.745968E-5</c:v>
                </c:pt>
                <c:pt idx="93">
                  <c:v>1.7520240000000002E-5</c:v>
                </c:pt>
                <c:pt idx="94">
                  <c:v>1.7580250000000002E-5</c:v>
                </c:pt>
                <c:pt idx="95">
                  <c:v>1.7639720000000001E-5</c:v>
                </c:pt>
                <c:pt idx="96">
                  <c:v>1.7698679999999999E-5</c:v>
                </c:pt>
                <c:pt idx="97">
                  <c:v>1.7757129999999998E-5</c:v>
                </c:pt>
                <c:pt idx="98">
                  <c:v>1.781508E-5</c:v>
                </c:pt>
                <c:pt idx="99">
                  <c:v>1.7872549999999999E-5</c:v>
                </c:pt>
                <c:pt idx="100">
                  <c:v>1.792952E-5</c:v>
                </c:pt>
                <c:pt idx="101">
                  <c:v>1.798604E-5</c:v>
                </c:pt>
                <c:pt idx="102">
                  <c:v>1.8042090000000001E-5</c:v>
                </c:pt>
                <c:pt idx="103">
                  <c:v>1.8097709999999999E-5</c:v>
                </c:pt>
                <c:pt idx="104">
                  <c:v>1.815289E-5</c:v>
                </c:pt>
                <c:pt idx="105">
                  <c:v>1.820762E-5</c:v>
                </c:pt>
                <c:pt idx="106">
                  <c:v>1.8261930000000001E-5</c:v>
                </c:pt>
                <c:pt idx="107">
                  <c:v>1.831583E-5</c:v>
                </c:pt>
                <c:pt idx="108">
                  <c:v>1.8369350000000001E-5</c:v>
                </c:pt>
                <c:pt idx="109">
                  <c:v>1.842242E-5</c:v>
                </c:pt>
                <c:pt idx="110">
                  <c:v>1.8475099999999999E-5</c:v>
                </c:pt>
                <c:pt idx="111">
                  <c:v>1.852742E-5</c:v>
                </c:pt>
                <c:pt idx="112">
                  <c:v>1.857934E-5</c:v>
                </c:pt>
                <c:pt idx="113">
                  <c:v>1.8630900000000001E-5</c:v>
                </c:pt>
                <c:pt idx="114">
                  <c:v>1.8682090000000001E-5</c:v>
                </c:pt>
                <c:pt idx="115">
                  <c:v>1.8732909999999999E-5</c:v>
                </c:pt>
                <c:pt idx="116">
                  <c:v>1.8783369999999998E-5</c:v>
                </c:pt>
                <c:pt idx="117">
                  <c:v>1.8833509999999999E-5</c:v>
                </c:pt>
                <c:pt idx="118">
                  <c:v>1.8883299999999999E-5</c:v>
                </c:pt>
                <c:pt idx="119">
                  <c:v>1.893276E-5</c:v>
                </c:pt>
                <c:pt idx="120">
                  <c:v>1.8981899999999999E-5</c:v>
                </c:pt>
                <c:pt idx="121">
                  <c:v>1.9030700000000001E-5</c:v>
                </c:pt>
                <c:pt idx="122">
                  <c:v>1.907917E-5</c:v>
                </c:pt>
                <c:pt idx="123">
                  <c:v>1.9127349999999999E-5</c:v>
                </c:pt>
                <c:pt idx="124">
                  <c:v>1.9175190000000002E-5</c:v>
                </c:pt>
                <c:pt idx="125">
                  <c:v>1.9222759999999999E-5</c:v>
                </c:pt>
                <c:pt idx="126">
                  <c:v>1.9270010000000001E-5</c:v>
                </c:pt>
                <c:pt idx="127">
                  <c:v>1.931698E-5</c:v>
                </c:pt>
                <c:pt idx="128">
                  <c:v>1.936366E-5</c:v>
                </c:pt>
                <c:pt idx="129">
                  <c:v>1.9410040000000002E-5</c:v>
                </c:pt>
                <c:pt idx="130">
                  <c:v>1.945612E-5</c:v>
                </c:pt>
                <c:pt idx="131">
                  <c:v>1.9501950000000001E-5</c:v>
                </c:pt>
                <c:pt idx="132">
                  <c:v>1.9547490000000001E-5</c:v>
                </c:pt>
                <c:pt idx="133">
                  <c:v>1.959276E-5</c:v>
                </c:pt>
                <c:pt idx="134">
                  <c:v>1.963775E-5</c:v>
                </c:pt>
                <c:pt idx="135">
                  <c:v>1.96825E-5</c:v>
                </c:pt>
                <c:pt idx="136">
                  <c:v>1.9726989999999999E-5</c:v>
                </c:pt>
                <c:pt idx="137">
                  <c:v>1.9771250000000001E-5</c:v>
                </c:pt>
                <c:pt idx="138">
                  <c:v>1.9815229999999998E-5</c:v>
                </c:pt>
                <c:pt idx="139">
                  <c:v>1.9858979999999999E-5</c:v>
                </c:pt>
                <c:pt idx="140">
                  <c:v>1.990248E-5</c:v>
                </c:pt>
                <c:pt idx="141">
                  <c:v>1.9945740000000001E-5</c:v>
                </c:pt>
                <c:pt idx="142">
                  <c:v>1.9988750000000001E-5</c:v>
                </c:pt>
                <c:pt idx="143">
                  <c:v>2.003155E-5</c:v>
                </c:pt>
                <c:pt idx="144">
                  <c:v>2.0074100000000001E-5</c:v>
                </c:pt>
                <c:pt idx="145">
                  <c:v>2.0116420000000001E-5</c:v>
                </c:pt>
                <c:pt idx="146">
                  <c:v>2.0158529999999999E-5</c:v>
                </c:pt>
                <c:pt idx="147">
                  <c:v>2.0200410000000001E-5</c:v>
                </c:pt>
                <c:pt idx="148">
                  <c:v>2.024205E-5</c:v>
                </c:pt>
                <c:pt idx="149">
                  <c:v>2.0283510000000001E-5</c:v>
                </c:pt>
                <c:pt idx="150">
                  <c:v>2.0324730000000001E-5</c:v>
                </c:pt>
                <c:pt idx="151">
                  <c:v>2.0365760000000001E-5</c:v>
                </c:pt>
                <c:pt idx="152">
                  <c:v>2.0406580000000001E-5</c:v>
                </c:pt>
                <c:pt idx="153">
                  <c:v>2.0447180000000002E-5</c:v>
                </c:pt>
                <c:pt idx="154">
                  <c:v>2.0487570000000001E-5</c:v>
                </c:pt>
                <c:pt idx="155">
                  <c:v>2.0527770000000001E-5</c:v>
                </c:pt>
                <c:pt idx="156">
                  <c:v>2.0567779999999998E-5</c:v>
                </c:pt>
                <c:pt idx="157">
                  <c:v>2.0607590000000002E-5</c:v>
                </c:pt>
                <c:pt idx="158">
                  <c:v>2.0647200000000001E-5</c:v>
                </c:pt>
                <c:pt idx="159">
                  <c:v>2.0686620000000001E-5</c:v>
                </c:pt>
                <c:pt idx="160">
                  <c:v>2.0725860000000001E-5</c:v>
                </c:pt>
                <c:pt idx="161">
                  <c:v>2.0764899999999998E-5</c:v>
                </c:pt>
                <c:pt idx="162">
                  <c:v>2.080377E-5</c:v>
                </c:pt>
                <c:pt idx="163">
                  <c:v>2.0842449999999999E-5</c:v>
                </c:pt>
                <c:pt idx="164">
                  <c:v>2.0880940000000001E-5</c:v>
                </c:pt>
                <c:pt idx="165">
                  <c:v>2.0919250000000001E-5</c:v>
                </c:pt>
                <c:pt idx="166">
                  <c:v>2.095739E-5</c:v>
                </c:pt>
                <c:pt idx="167">
                  <c:v>2.0995349999999999E-5</c:v>
                </c:pt>
                <c:pt idx="168">
                  <c:v>2.103315E-5</c:v>
                </c:pt>
                <c:pt idx="169">
                  <c:v>2.107077E-5</c:v>
                </c:pt>
                <c:pt idx="170">
                  <c:v>2.110822E-5</c:v>
                </c:pt>
                <c:pt idx="171">
                  <c:v>2.114551E-5</c:v>
                </c:pt>
                <c:pt idx="172">
                  <c:v>2.1182630000000002E-5</c:v>
                </c:pt>
                <c:pt idx="173">
                  <c:v>2.1219580000000001E-5</c:v>
                </c:pt>
                <c:pt idx="174">
                  <c:v>2.125637E-5</c:v>
                </c:pt>
                <c:pt idx="175">
                  <c:v>2.1293010000000002E-5</c:v>
                </c:pt>
                <c:pt idx="176">
                  <c:v>2.1329480000000002E-5</c:v>
                </c:pt>
                <c:pt idx="177">
                  <c:v>2.1365800000000001E-5</c:v>
                </c:pt>
                <c:pt idx="178">
                  <c:v>2.140196E-5</c:v>
                </c:pt>
                <c:pt idx="179">
                  <c:v>2.1437969999999998E-5</c:v>
                </c:pt>
                <c:pt idx="180">
                  <c:v>2.147384E-5</c:v>
                </c:pt>
                <c:pt idx="181">
                  <c:v>2.1509540000000001E-5</c:v>
                </c:pt>
                <c:pt idx="182">
                  <c:v>2.1545109999999999E-5</c:v>
                </c:pt>
                <c:pt idx="183">
                  <c:v>2.1580519999999999E-5</c:v>
                </c:pt>
                <c:pt idx="184">
                  <c:v>2.1615779999999999E-5</c:v>
                </c:pt>
                <c:pt idx="185">
                  <c:v>2.16509E-5</c:v>
                </c:pt>
                <c:pt idx="186">
                  <c:v>2.168587E-5</c:v>
                </c:pt>
                <c:pt idx="187">
                  <c:v>2.1720710000000001E-5</c:v>
                </c:pt>
                <c:pt idx="188">
                  <c:v>2.1755409999999999E-5</c:v>
                </c:pt>
                <c:pt idx="189">
                  <c:v>2.1789970000000001E-5</c:v>
                </c:pt>
                <c:pt idx="190">
                  <c:v>2.1824379999999999E-5</c:v>
                </c:pt>
                <c:pt idx="191">
                  <c:v>2.1858669999999999E-5</c:v>
                </c:pt>
                <c:pt idx="192">
                  <c:v>2.1892809999999999E-5</c:v>
                </c:pt>
                <c:pt idx="193">
                  <c:v>2.192683E-5</c:v>
                </c:pt>
                <c:pt idx="194">
                  <c:v>2.1960709999999999E-5</c:v>
                </c:pt>
                <c:pt idx="195">
                  <c:v>2.1994460000000002E-5</c:v>
                </c:pt>
                <c:pt idx="196">
                  <c:v>2.2028070000000001E-5</c:v>
                </c:pt>
                <c:pt idx="197">
                  <c:v>2.206156E-5</c:v>
                </c:pt>
                <c:pt idx="198">
                  <c:v>2.209493E-5</c:v>
                </c:pt>
                <c:pt idx="199">
                  <c:v>2.2128170000000001E-5</c:v>
                </c:pt>
                <c:pt idx="200">
                  <c:v>2.216129E-5</c:v>
                </c:pt>
                <c:pt idx="201">
                  <c:v>2.2194280000000001E-5</c:v>
                </c:pt>
                <c:pt idx="202">
                  <c:v>2.2227139999999999E-5</c:v>
                </c:pt>
                <c:pt idx="203">
                  <c:v>2.2259879999999999E-5</c:v>
                </c:pt>
                <c:pt idx="204">
                  <c:v>2.22925E-5</c:v>
                </c:pt>
                <c:pt idx="205">
                  <c:v>2.2325010000000001E-5</c:v>
                </c:pt>
                <c:pt idx="206">
                  <c:v>2.235739E-5</c:v>
                </c:pt>
                <c:pt idx="207">
                  <c:v>2.238965E-5</c:v>
                </c:pt>
                <c:pt idx="208">
                  <c:v>2.2421799999999999E-5</c:v>
                </c:pt>
                <c:pt idx="209">
                  <c:v>2.245383E-5</c:v>
                </c:pt>
                <c:pt idx="210">
                  <c:v>2.2485750000000001E-5</c:v>
                </c:pt>
                <c:pt idx="211">
                  <c:v>2.2517549999999999E-5</c:v>
                </c:pt>
                <c:pt idx="212">
                  <c:v>2.2549250000000001E-5</c:v>
                </c:pt>
                <c:pt idx="213">
                  <c:v>2.2580830000000001E-5</c:v>
                </c:pt>
                <c:pt idx="214">
                  <c:v>2.26123E-5</c:v>
                </c:pt>
                <c:pt idx="215">
                  <c:v>2.2643659999999999E-5</c:v>
                </c:pt>
                <c:pt idx="216">
                  <c:v>2.2674909999999999E-5</c:v>
                </c:pt>
                <c:pt idx="217">
                  <c:v>2.2706049999999999E-5</c:v>
                </c:pt>
                <c:pt idx="218">
                  <c:v>2.2737089999999999E-5</c:v>
                </c:pt>
                <c:pt idx="219">
                  <c:v>2.2768020000000001E-5</c:v>
                </c:pt>
                <c:pt idx="220">
                  <c:v>2.2798849999999999E-5</c:v>
                </c:pt>
                <c:pt idx="221">
                  <c:v>2.2829580000000001E-5</c:v>
                </c:pt>
                <c:pt idx="222">
                  <c:v>2.2860190000000001E-5</c:v>
                </c:pt>
                <c:pt idx="223">
                  <c:v>2.2890710000000002E-5</c:v>
                </c:pt>
                <c:pt idx="224">
                  <c:v>2.2921129999999999E-5</c:v>
                </c:pt>
                <c:pt idx="225">
                  <c:v>2.2951440000000001E-5</c:v>
                </c:pt>
                <c:pt idx="226">
                  <c:v>2.298164E-5</c:v>
                </c:pt>
                <c:pt idx="227">
                  <c:v>2.3011759999999999E-5</c:v>
                </c:pt>
                <c:pt idx="228">
                  <c:v>2.3041779999999999E-5</c:v>
                </c:pt>
                <c:pt idx="229">
                  <c:v>2.307168E-5</c:v>
                </c:pt>
                <c:pt idx="230">
                  <c:v>2.3101499999999999E-5</c:v>
                </c:pt>
                <c:pt idx="231">
                  <c:v>2.3131220000000001E-5</c:v>
                </c:pt>
                <c:pt idx="232">
                  <c:v>2.3160829999999999E-5</c:v>
                </c:pt>
                <c:pt idx="233">
                  <c:v>2.3190360000000001E-5</c:v>
                </c:pt>
                <c:pt idx="234">
                  <c:v>2.3219800000000001E-5</c:v>
                </c:pt>
                <c:pt idx="235">
                  <c:v>2.324914E-5</c:v>
                </c:pt>
                <c:pt idx="236">
                  <c:v>2.327839E-5</c:v>
                </c:pt>
                <c:pt idx="237">
                  <c:v>2.330755E-5</c:v>
                </c:pt>
                <c:pt idx="238">
                  <c:v>2.3336620000000001E-5</c:v>
                </c:pt>
                <c:pt idx="239">
                  <c:v>2.3365590000000001E-5</c:v>
                </c:pt>
                <c:pt idx="240">
                  <c:v>2.339448E-5</c:v>
                </c:pt>
                <c:pt idx="241">
                  <c:v>2.3423279999999998E-5</c:v>
                </c:pt>
                <c:pt idx="242">
                  <c:v>2.3451990000000001E-5</c:v>
                </c:pt>
                <c:pt idx="243">
                  <c:v>2.3480610000000001E-5</c:v>
                </c:pt>
                <c:pt idx="244">
                  <c:v>2.350913E-5</c:v>
                </c:pt>
                <c:pt idx="245">
                  <c:v>2.3537579999999998E-5</c:v>
                </c:pt>
                <c:pt idx="246">
                  <c:v>2.356594E-5</c:v>
                </c:pt>
                <c:pt idx="247">
                  <c:v>2.3594199999999998E-5</c:v>
                </c:pt>
                <c:pt idx="248">
                  <c:v>2.3622380000000001E-5</c:v>
                </c:pt>
                <c:pt idx="249">
                  <c:v>2.3650489999999999E-5</c:v>
                </c:pt>
                <c:pt idx="250">
                  <c:v>2.36785E-5</c:v>
                </c:pt>
              </c:numCache>
            </c:numRef>
          </c:yVal>
          <c:smooth val="1"/>
          <c:extLst>
            <c:ext xmlns:c16="http://schemas.microsoft.com/office/drawing/2014/chart" uri="{C3380CC4-5D6E-409C-BE32-E72D297353CC}">
              <c16:uniqueId val="{0000002C-4D4C-4B1C-89A4-3D3AFACA9F2D}"/>
            </c:ext>
          </c:extLst>
        </c:ser>
        <c:ser>
          <c:idx val="45"/>
          <c:order val="45"/>
          <c:tx>
            <c:strRef>
              <c:f>marine01!$AY$1</c:f>
              <c:strCache>
                <c:ptCount val="1"/>
                <c:pt idx="0">
                  <c:v>Dp(1.09879E-06) </c:v>
                </c:pt>
              </c:strCache>
            </c:strRef>
          </c:tx>
          <c:spPr>
            <a:ln w="12700">
              <a:solidFill>
                <a:srgbClr val="C0C0C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marine01!$AY$2:$AY$252</c:f>
              <c:numCache>
                <c:formatCode>0.00E+00</c:formatCode>
                <c:ptCount val="251"/>
                <c:pt idx="0">
                  <c:v>2.4306620000000001E-6</c:v>
                </c:pt>
                <c:pt idx="1">
                  <c:v>2.7301150000000001E-6</c:v>
                </c:pt>
                <c:pt idx="2">
                  <c:v>2.7797970000000002E-6</c:v>
                </c:pt>
                <c:pt idx="3">
                  <c:v>2.8336389999999999E-6</c:v>
                </c:pt>
                <c:pt idx="4">
                  <c:v>2.8923490000000001E-6</c:v>
                </c:pt>
                <c:pt idx="5">
                  <c:v>2.9566179999999999E-6</c:v>
                </c:pt>
                <c:pt idx="6">
                  <c:v>3.0273170000000001E-6</c:v>
                </c:pt>
                <c:pt idx="7">
                  <c:v>3.1055379999999999E-6</c:v>
                </c:pt>
                <c:pt idx="8">
                  <c:v>3.1926379999999999E-6</c:v>
                </c:pt>
                <c:pt idx="9">
                  <c:v>3.290321E-6</c:v>
                </c:pt>
                <c:pt idx="10">
                  <c:v>3.400741E-6</c:v>
                </c:pt>
                <c:pt idx="11">
                  <c:v>3.5266409999999999E-6</c:v>
                </c:pt>
                <c:pt idx="12">
                  <c:v>3.6714800000000002E-6</c:v>
                </c:pt>
                <c:pt idx="13">
                  <c:v>3.8397200000000004E-6</c:v>
                </c:pt>
                <c:pt idx="14">
                  <c:v>4.0369360000000004E-6</c:v>
                </c:pt>
                <c:pt idx="15">
                  <c:v>4.2700239999999996E-6</c:v>
                </c:pt>
                <c:pt idx="16">
                  <c:v>4.5472259999999997E-6</c:v>
                </c:pt>
                <c:pt idx="17">
                  <c:v>4.8778049999999996E-6</c:v>
                </c:pt>
                <c:pt idx="18">
                  <c:v>5.2711390000000003E-6</c:v>
                </c:pt>
                <c:pt idx="19">
                  <c:v>5.7352279999999997E-6</c:v>
                </c:pt>
                <c:pt idx="20">
                  <c:v>6.2773019999999997E-6</c:v>
                </c:pt>
                <c:pt idx="21">
                  <c:v>6.8917660000000001E-6</c:v>
                </c:pt>
                <c:pt idx="22">
                  <c:v>7.5624099999999996E-6</c:v>
                </c:pt>
                <c:pt idx="23">
                  <c:v>8.2566339999999995E-6</c:v>
                </c:pt>
                <c:pt idx="24">
                  <c:v>8.9304199999999998E-6</c:v>
                </c:pt>
                <c:pt idx="25">
                  <c:v>9.5428230000000008E-6</c:v>
                </c:pt>
                <c:pt idx="26">
                  <c:v>1.0070859999999999E-5</c:v>
                </c:pt>
                <c:pt idx="27">
                  <c:v>1.0512879999999999E-5</c:v>
                </c:pt>
                <c:pt idx="28">
                  <c:v>1.0881359999999999E-5</c:v>
                </c:pt>
                <c:pt idx="29">
                  <c:v>1.119311E-5</c:v>
                </c:pt>
                <c:pt idx="30">
                  <c:v>1.146314E-5</c:v>
                </c:pt>
                <c:pt idx="31">
                  <c:v>1.1703090000000001E-5</c:v>
                </c:pt>
                <c:pt idx="32">
                  <c:v>1.192122E-5</c:v>
                </c:pt>
                <c:pt idx="33">
                  <c:v>1.2122950000000001E-5</c:v>
                </c:pt>
                <c:pt idx="34">
                  <c:v>1.2311869999999999E-5</c:v>
                </c:pt>
                <c:pt idx="35">
                  <c:v>1.249043E-5</c:v>
                </c:pt>
                <c:pt idx="36">
                  <c:v>1.2660269999999999E-5</c:v>
                </c:pt>
                <c:pt idx="37">
                  <c:v>1.2822610000000001E-5</c:v>
                </c:pt>
                <c:pt idx="38">
                  <c:v>1.2978370000000001E-5</c:v>
                </c:pt>
                <c:pt idx="39">
                  <c:v>1.312824E-5</c:v>
                </c:pt>
                <c:pt idx="40">
                  <c:v>1.3272799999999999E-5</c:v>
                </c:pt>
                <c:pt idx="41">
                  <c:v>1.341251E-5</c:v>
                </c:pt>
                <c:pt idx="42">
                  <c:v>1.354783E-5</c:v>
                </c:pt>
                <c:pt idx="43">
                  <c:v>1.367909E-5</c:v>
                </c:pt>
                <c:pt idx="44">
                  <c:v>1.380659E-5</c:v>
                </c:pt>
                <c:pt idx="45">
                  <c:v>1.3930610000000001E-5</c:v>
                </c:pt>
                <c:pt idx="46">
                  <c:v>1.405137E-5</c:v>
                </c:pt>
                <c:pt idx="47">
                  <c:v>1.41691E-5</c:v>
                </c:pt>
                <c:pt idx="48">
                  <c:v>1.4283950000000001E-5</c:v>
                </c:pt>
                <c:pt idx="49">
                  <c:v>1.4396120000000001E-5</c:v>
                </c:pt>
                <c:pt idx="50">
                  <c:v>1.4505770000000001E-5</c:v>
                </c:pt>
                <c:pt idx="51">
                  <c:v>1.461304E-5</c:v>
                </c:pt>
                <c:pt idx="52">
                  <c:v>1.471809E-5</c:v>
                </c:pt>
                <c:pt idx="53">
                  <c:v>1.4820970000000001E-5</c:v>
                </c:pt>
                <c:pt idx="54">
                  <c:v>1.4921860000000001E-5</c:v>
                </c:pt>
                <c:pt idx="55">
                  <c:v>1.50208E-5</c:v>
                </c:pt>
                <c:pt idx="56">
                  <c:v>1.5117919999999999E-5</c:v>
                </c:pt>
                <c:pt idx="57">
                  <c:v>1.521331E-5</c:v>
                </c:pt>
                <c:pt idx="58">
                  <c:v>1.5306960000000002E-5</c:v>
                </c:pt>
                <c:pt idx="59">
                  <c:v>1.5399020000000001E-5</c:v>
                </c:pt>
                <c:pt idx="60">
                  <c:v>1.5489590000000001E-5</c:v>
                </c:pt>
                <c:pt idx="61">
                  <c:v>1.557865E-5</c:v>
                </c:pt>
                <c:pt idx="62">
                  <c:v>1.5666320000000001E-5</c:v>
                </c:pt>
                <c:pt idx="63">
                  <c:v>1.5752599999999999E-5</c:v>
                </c:pt>
                <c:pt idx="64">
                  <c:v>1.5837599999999999E-5</c:v>
                </c:pt>
                <c:pt idx="65">
                  <c:v>1.5921330000000002E-5</c:v>
                </c:pt>
                <c:pt idx="66">
                  <c:v>1.6003850000000001E-5</c:v>
                </c:pt>
                <c:pt idx="67">
                  <c:v>1.6085179999999998E-5</c:v>
                </c:pt>
                <c:pt idx="68">
                  <c:v>1.6165380000000001E-5</c:v>
                </c:pt>
                <c:pt idx="69">
                  <c:v>1.6244520000000001E-5</c:v>
                </c:pt>
                <c:pt idx="70">
                  <c:v>1.6322609999999999E-5</c:v>
                </c:pt>
                <c:pt idx="71">
                  <c:v>1.6399669999999999E-5</c:v>
                </c:pt>
                <c:pt idx="72">
                  <c:v>1.6475749999999999E-5</c:v>
                </c:pt>
                <c:pt idx="73">
                  <c:v>1.6550869999999999E-5</c:v>
                </c:pt>
                <c:pt idx="74">
                  <c:v>1.6625050000000001E-5</c:v>
                </c:pt>
                <c:pt idx="75">
                  <c:v>1.6698339999999998E-5</c:v>
                </c:pt>
                <c:pt idx="76">
                  <c:v>1.6770759999999999E-5</c:v>
                </c:pt>
                <c:pt idx="77">
                  <c:v>1.684235E-5</c:v>
                </c:pt>
                <c:pt idx="78">
                  <c:v>1.6913099999999999E-5</c:v>
                </c:pt>
                <c:pt idx="79">
                  <c:v>1.6983070000000001E-5</c:v>
                </c:pt>
                <c:pt idx="80">
                  <c:v>1.7052270000000001E-5</c:v>
                </c:pt>
                <c:pt idx="81">
                  <c:v>1.7120710000000001E-5</c:v>
                </c:pt>
                <c:pt idx="82">
                  <c:v>1.7188429999999998E-5</c:v>
                </c:pt>
                <c:pt idx="83">
                  <c:v>1.725543E-5</c:v>
                </c:pt>
                <c:pt idx="84">
                  <c:v>1.7321729999999999E-5</c:v>
                </c:pt>
                <c:pt idx="85">
                  <c:v>1.7387359999999999E-5</c:v>
                </c:pt>
                <c:pt idx="86">
                  <c:v>1.7452330000000001E-5</c:v>
                </c:pt>
                <c:pt idx="87">
                  <c:v>1.751664E-5</c:v>
                </c:pt>
                <c:pt idx="88">
                  <c:v>1.758033E-5</c:v>
                </c:pt>
                <c:pt idx="89">
                  <c:v>1.7643400000000001E-5</c:v>
                </c:pt>
                <c:pt idx="90">
                  <c:v>1.7705880000000001E-5</c:v>
                </c:pt>
                <c:pt idx="91">
                  <c:v>1.7767770000000001E-5</c:v>
                </c:pt>
                <c:pt idx="92">
                  <c:v>1.782908E-5</c:v>
                </c:pt>
                <c:pt idx="93">
                  <c:v>1.7889830000000001E-5</c:v>
                </c:pt>
                <c:pt idx="94">
                  <c:v>1.7950039999999999E-5</c:v>
                </c:pt>
                <c:pt idx="95">
                  <c:v>1.8009700000000001E-5</c:v>
                </c:pt>
                <c:pt idx="96">
                  <c:v>1.8068849999999999E-5</c:v>
                </c:pt>
                <c:pt idx="97">
                  <c:v>1.8127490000000002E-5</c:v>
                </c:pt>
                <c:pt idx="98">
                  <c:v>1.8185619999999999E-5</c:v>
                </c:pt>
                <c:pt idx="99">
                  <c:v>1.824327E-5</c:v>
                </c:pt>
                <c:pt idx="100">
                  <c:v>1.830042E-5</c:v>
                </c:pt>
                <c:pt idx="101">
                  <c:v>1.8357119999999999E-5</c:v>
                </c:pt>
                <c:pt idx="102">
                  <c:v>1.8413349999999999E-5</c:v>
                </c:pt>
                <c:pt idx="103">
                  <c:v>1.8469139999999998E-5</c:v>
                </c:pt>
                <c:pt idx="104">
                  <c:v>1.8524480000000001E-5</c:v>
                </c:pt>
                <c:pt idx="105">
                  <c:v>1.857939E-5</c:v>
                </c:pt>
                <c:pt idx="106">
                  <c:v>1.8633859999999998E-5</c:v>
                </c:pt>
                <c:pt idx="107">
                  <c:v>1.8687919999999999E-5</c:v>
                </c:pt>
                <c:pt idx="108">
                  <c:v>1.87416E-5</c:v>
                </c:pt>
                <c:pt idx="109">
                  <c:v>1.879483E-5</c:v>
                </c:pt>
                <c:pt idx="110">
                  <c:v>1.884767E-5</c:v>
                </c:pt>
                <c:pt idx="111">
                  <c:v>1.8900140000000002E-5</c:v>
                </c:pt>
                <c:pt idx="112">
                  <c:v>1.8952209999999999E-5</c:v>
                </c:pt>
                <c:pt idx="113">
                  <c:v>1.9003920000000001E-5</c:v>
                </c:pt>
                <c:pt idx="114">
                  <c:v>1.9055260000000001E-5</c:v>
                </c:pt>
                <c:pt idx="115">
                  <c:v>1.9106220000000002E-5</c:v>
                </c:pt>
                <c:pt idx="116">
                  <c:v>1.9156830000000001E-5</c:v>
                </c:pt>
                <c:pt idx="117">
                  <c:v>1.9207109999999998E-5</c:v>
                </c:pt>
                <c:pt idx="118">
                  <c:v>1.9257049999999999E-5</c:v>
                </c:pt>
                <c:pt idx="119">
                  <c:v>1.9306649999999999E-5</c:v>
                </c:pt>
                <c:pt idx="120">
                  <c:v>1.935592E-5</c:v>
                </c:pt>
                <c:pt idx="121">
                  <c:v>1.9404859999999998E-5</c:v>
                </c:pt>
                <c:pt idx="122">
                  <c:v>1.945346E-5</c:v>
                </c:pt>
                <c:pt idx="123">
                  <c:v>1.9501770000000001E-5</c:v>
                </c:pt>
                <c:pt idx="124">
                  <c:v>1.954974E-5</c:v>
                </c:pt>
                <c:pt idx="125">
                  <c:v>1.9597439999999999E-5</c:v>
                </c:pt>
                <c:pt idx="126">
                  <c:v>1.964482E-5</c:v>
                </c:pt>
                <c:pt idx="127">
                  <c:v>1.9691910000000001E-5</c:v>
                </c:pt>
                <c:pt idx="128">
                  <c:v>1.9738719999999999E-5</c:v>
                </c:pt>
                <c:pt idx="129">
                  <c:v>1.978523E-5</c:v>
                </c:pt>
                <c:pt idx="130">
                  <c:v>1.9831419999999999E-5</c:v>
                </c:pt>
                <c:pt idx="131">
                  <c:v>1.9877369999999998E-5</c:v>
                </c:pt>
                <c:pt idx="132">
                  <c:v>1.9923030000000001E-5</c:v>
                </c:pt>
                <c:pt idx="133">
                  <c:v>1.9968420000000002E-5</c:v>
                </c:pt>
                <c:pt idx="134">
                  <c:v>2.0013529999999999E-5</c:v>
                </c:pt>
                <c:pt idx="135">
                  <c:v>2.005838E-5</c:v>
                </c:pt>
                <c:pt idx="136">
                  <c:v>2.0103E-5</c:v>
                </c:pt>
                <c:pt idx="137">
                  <c:v>2.0147370000000001E-5</c:v>
                </c:pt>
                <c:pt idx="138">
                  <c:v>2.0191459999999999E-5</c:v>
                </c:pt>
                <c:pt idx="139">
                  <c:v>2.0235320000000001E-5</c:v>
                </c:pt>
                <c:pt idx="140">
                  <c:v>2.0278920000000001E-5</c:v>
                </c:pt>
                <c:pt idx="141">
                  <c:v>2.032229E-5</c:v>
                </c:pt>
                <c:pt idx="142">
                  <c:v>2.03654E-5</c:v>
                </c:pt>
                <c:pt idx="143">
                  <c:v>2.040831E-5</c:v>
                </c:pt>
                <c:pt idx="144">
                  <c:v>2.0450959999999998E-5</c:v>
                </c:pt>
                <c:pt idx="145">
                  <c:v>2.0493389999999999E-5</c:v>
                </c:pt>
                <c:pt idx="146">
                  <c:v>2.053559E-5</c:v>
                </c:pt>
                <c:pt idx="147">
                  <c:v>2.0577569999999999E-5</c:v>
                </c:pt>
                <c:pt idx="148">
                  <c:v>2.0619310000000002E-5</c:v>
                </c:pt>
                <c:pt idx="149">
                  <c:v>2.0660869999999999E-5</c:v>
                </c:pt>
                <c:pt idx="150">
                  <c:v>2.0702189999999999E-5</c:v>
                </c:pt>
                <c:pt idx="151">
                  <c:v>2.074332E-5</c:v>
                </c:pt>
                <c:pt idx="152">
                  <c:v>2.0784220000000001E-5</c:v>
                </c:pt>
                <c:pt idx="153">
                  <c:v>2.0824919999999999E-5</c:v>
                </c:pt>
                <c:pt idx="154">
                  <c:v>2.0865399999999998E-5</c:v>
                </c:pt>
                <c:pt idx="155">
                  <c:v>2.0905690000000001E-5</c:v>
                </c:pt>
                <c:pt idx="156">
                  <c:v>2.0945790000000001E-5</c:v>
                </c:pt>
                <c:pt idx="157">
                  <c:v>2.0985690000000001E-5</c:v>
                </c:pt>
                <c:pt idx="158">
                  <c:v>2.102539E-5</c:v>
                </c:pt>
                <c:pt idx="159">
                  <c:v>2.1064899999999999E-5</c:v>
                </c:pt>
                <c:pt idx="160">
                  <c:v>2.1104229999999999E-5</c:v>
                </c:pt>
                <c:pt idx="161">
                  <c:v>2.1143350000000001E-5</c:v>
                </c:pt>
                <c:pt idx="162">
                  <c:v>2.1182299999999999E-5</c:v>
                </c:pt>
                <c:pt idx="163">
                  <c:v>2.122106E-5</c:v>
                </c:pt>
                <c:pt idx="164">
                  <c:v>2.1259640000000002E-5</c:v>
                </c:pt>
                <c:pt idx="165">
                  <c:v>2.129803E-5</c:v>
                </c:pt>
                <c:pt idx="166">
                  <c:v>2.1336250000000001E-5</c:v>
                </c:pt>
                <c:pt idx="167">
                  <c:v>2.1374289999999999E-5</c:v>
                </c:pt>
                <c:pt idx="168">
                  <c:v>2.1412169999999999E-5</c:v>
                </c:pt>
                <c:pt idx="169">
                  <c:v>2.144986E-5</c:v>
                </c:pt>
                <c:pt idx="170">
                  <c:v>2.148739E-5</c:v>
                </c:pt>
                <c:pt idx="171">
                  <c:v>2.1524760000000002E-5</c:v>
                </c:pt>
                <c:pt idx="172">
                  <c:v>2.1561959999999998E-5</c:v>
                </c:pt>
                <c:pt idx="173">
                  <c:v>2.159898E-5</c:v>
                </c:pt>
                <c:pt idx="174">
                  <c:v>2.1635850000000001E-5</c:v>
                </c:pt>
                <c:pt idx="175">
                  <c:v>2.167256E-5</c:v>
                </c:pt>
                <c:pt idx="176">
                  <c:v>2.1709109999999999E-5</c:v>
                </c:pt>
                <c:pt idx="177">
                  <c:v>2.17455E-5</c:v>
                </c:pt>
                <c:pt idx="178">
                  <c:v>2.1781730000000001E-5</c:v>
                </c:pt>
                <c:pt idx="179">
                  <c:v>2.181781E-5</c:v>
                </c:pt>
                <c:pt idx="180">
                  <c:v>2.1853750000000001E-5</c:v>
                </c:pt>
                <c:pt idx="181">
                  <c:v>2.1889519999999999E-5</c:v>
                </c:pt>
                <c:pt idx="182">
                  <c:v>2.1925150000000001E-5</c:v>
                </c:pt>
                <c:pt idx="183">
                  <c:v>2.196063E-5</c:v>
                </c:pt>
                <c:pt idx="184">
                  <c:v>2.1995960000000001E-5</c:v>
                </c:pt>
                <c:pt idx="185">
                  <c:v>2.203115E-5</c:v>
                </c:pt>
                <c:pt idx="186">
                  <c:v>2.2066180000000001E-5</c:v>
                </c:pt>
                <c:pt idx="187">
                  <c:v>2.210109E-5</c:v>
                </c:pt>
                <c:pt idx="188">
                  <c:v>2.2135849999999999E-5</c:v>
                </c:pt>
                <c:pt idx="189">
                  <c:v>2.2170469999999998E-5</c:v>
                </c:pt>
                <c:pt idx="190">
                  <c:v>2.2204950000000002E-5</c:v>
                </c:pt>
                <c:pt idx="191">
                  <c:v>2.2239299999999999E-5</c:v>
                </c:pt>
                <c:pt idx="192">
                  <c:v>2.2273499999999999E-5</c:v>
                </c:pt>
                <c:pt idx="193">
                  <c:v>2.2307580000000002E-5</c:v>
                </c:pt>
                <c:pt idx="194">
                  <c:v>2.2341520000000001E-5</c:v>
                </c:pt>
                <c:pt idx="195">
                  <c:v>2.2375330000000001E-5</c:v>
                </c:pt>
                <c:pt idx="196">
                  <c:v>2.2408999999999998E-5</c:v>
                </c:pt>
                <c:pt idx="197">
                  <c:v>2.2442550000000001E-5</c:v>
                </c:pt>
                <c:pt idx="198">
                  <c:v>2.2475980000000002E-5</c:v>
                </c:pt>
                <c:pt idx="199">
                  <c:v>2.250928E-5</c:v>
                </c:pt>
                <c:pt idx="200">
                  <c:v>2.254245E-5</c:v>
                </c:pt>
                <c:pt idx="201">
                  <c:v>2.257549E-5</c:v>
                </c:pt>
                <c:pt idx="202">
                  <c:v>2.2608409999999999E-5</c:v>
                </c:pt>
                <c:pt idx="203">
                  <c:v>2.264121E-5</c:v>
                </c:pt>
                <c:pt idx="204">
                  <c:v>2.2673879999999998E-5</c:v>
                </c:pt>
                <c:pt idx="205">
                  <c:v>2.2706439999999999E-5</c:v>
                </c:pt>
                <c:pt idx="206">
                  <c:v>2.2738879999999999E-5</c:v>
                </c:pt>
                <c:pt idx="207">
                  <c:v>2.27712E-5</c:v>
                </c:pt>
                <c:pt idx="208">
                  <c:v>2.2803399999999999E-5</c:v>
                </c:pt>
                <c:pt idx="209">
                  <c:v>2.283548E-5</c:v>
                </c:pt>
                <c:pt idx="210">
                  <c:v>2.2867450000000001E-5</c:v>
                </c:pt>
                <c:pt idx="211">
                  <c:v>2.2899299999999999E-5</c:v>
                </c:pt>
                <c:pt idx="212">
                  <c:v>2.2931050000000001E-5</c:v>
                </c:pt>
                <c:pt idx="213">
                  <c:v>2.2962680000000002E-5</c:v>
                </c:pt>
                <c:pt idx="214">
                  <c:v>2.2994200000000001E-5</c:v>
                </c:pt>
                <c:pt idx="215">
                  <c:v>2.3025609999999999E-5</c:v>
                </c:pt>
                <c:pt idx="216">
                  <c:v>2.305691E-5</c:v>
                </c:pt>
                <c:pt idx="217">
                  <c:v>2.30881E-5</c:v>
                </c:pt>
                <c:pt idx="218">
                  <c:v>2.311919E-5</c:v>
                </c:pt>
                <c:pt idx="219">
                  <c:v>2.3150160000000001E-5</c:v>
                </c:pt>
                <c:pt idx="220">
                  <c:v>2.318104E-5</c:v>
                </c:pt>
                <c:pt idx="221">
                  <c:v>2.3211820000000002E-5</c:v>
                </c:pt>
                <c:pt idx="222">
                  <c:v>2.3242470000000001E-5</c:v>
                </c:pt>
                <c:pt idx="223">
                  <c:v>2.3273030000000001E-5</c:v>
                </c:pt>
                <c:pt idx="224">
                  <c:v>2.3303500000000001E-5</c:v>
                </c:pt>
                <c:pt idx="225">
                  <c:v>2.333385E-5</c:v>
                </c:pt>
                <c:pt idx="226">
                  <c:v>2.3364099999999999E-5</c:v>
                </c:pt>
                <c:pt idx="227">
                  <c:v>2.3394260000000001E-5</c:v>
                </c:pt>
                <c:pt idx="228">
                  <c:v>2.342432E-5</c:v>
                </c:pt>
                <c:pt idx="229">
                  <c:v>2.3454270000000001E-5</c:v>
                </c:pt>
                <c:pt idx="230">
                  <c:v>2.348413E-5</c:v>
                </c:pt>
                <c:pt idx="231">
                  <c:v>2.3513890000000001E-5</c:v>
                </c:pt>
                <c:pt idx="232">
                  <c:v>2.3543549999999999E-5</c:v>
                </c:pt>
                <c:pt idx="233">
                  <c:v>2.357311E-5</c:v>
                </c:pt>
                <c:pt idx="234">
                  <c:v>2.3602589999999999E-5</c:v>
                </c:pt>
                <c:pt idx="235">
                  <c:v>2.3631979999999999E-5</c:v>
                </c:pt>
                <c:pt idx="236">
                  <c:v>2.3661270000000001E-5</c:v>
                </c:pt>
                <c:pt idx="237">
                  <c:v>2.369046E-5</c:v>
                </c:pt>
                <c:pt idx="238">
                  <c:v>2.371957E-5</c:v>
                </c:pt>
                <c:pt idx="239">
                  <c:v>2.374858E-5</c:v>
                </c:pt>
                <c:pt idx="240">
                  <c:v>2.3777510000000001E-5</c:v>
                </c:pt>
                <c:pt idx="241">
                  <c:v>2.380635E-5</c:v>
                </c:pt>
                <c:pt idx="242">
                  <c:v>2.3835100000000002E-5</c:v>
                </c:pt>
                <c:pt idx="243">
                  <c:v>2.386375E-5</c:v>
                </c:pt>
                <c:pt idx="244">
                  <c:v>2.3892309999999999E-5</c:v>
                </c:pt>
                <c:pt idx="245">
                  <c:v>2.39208E-5</c:v>
                </c:pt>
                <c:pt idx="246">
                  <c:v>2.394919E-5</c:v>
                </c:pt>
                <c:pt idx="247">
                  <c:v>2.3977490000000001E-5</c:v>
                </c:pt>
                <c:pt idx="248">
                  <c:v>2.400571E-5</c:v>
                </c:pt>
                <c:pt idx="249">
                  <c:v>2.403385E-5</c:v>
                </c:pt>
                <c:pt idx="250">
                  <c:v>2.4061900000000001E-5</c:v>
                </c:pt>
              </c:numCache>
            </c:numRef>
          </c:yVal>
          <c:smooth val="1"/>
          <c:extLst>
            <c:ext xmlns:c16="http://schemas.microsoft.com/office/drawing/2014/chart" uri="{C3380CC4-5D6E-409C-BE32-E72D297353CC}">
              <c16:uniqueId val="{0000002D-4D4C-4B1C-89A4-3D3AFACA9F2D}"/>
            </c:ext>
          </c:extLst>
        </c:ser>
        <c:ser>
          <c:idx val="46"/>
          <c:order val="46"/>
          <c:tx>
            <c:strRef>
              <c:f>marine01!$AZ$1</c:f>
              <c:strCache>
                <c:ptCount val="1"/>
                <c:pt idx="0">
                  <c:v>Dp(1.20526E-06) </c:v>
                </c:pt>
              </c:strCache>
            </c:strRef>
          </c:tx>
          <c:spPr>
            <a:ln w="12700">
              <a:solidFill>
                <a:srgbClr val="80808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marine01!$AZ$2:$AZ$252</c:f>
              <c:numCache>
                <c:formatCode>0.00E+00</c:formatCode>
                <c:ptCount val="251"/>
                <c:pt idx="0">
                  <c:v>2.6697149999999998E-6</c:v>
                </c:pt>
                <c:pt idx="1">
                  <c:v>2.9951060000000001E-6</c:v>
                </c:pt>
                <c:pt idx="2">
                  <c:v>3.049883E-6</c:v>
                </c:pt>
                <c:pt idx="3">
                  <c:v>3.1088319999999998E-6</c:v>
                </c:pt>
                <c:pt idx="4">
                  <c:v>3.1730739999999999E-6</c:v>
                </c:pt>
                <c:pt idx="5">
                  <c:v>3.2433470000000002E-6</c:v>
                </c:pt>
                <c:pt idx="6">
                  <c:v>3.3205799999999999E-6</c:v>
                </c:pt>
                <c:pt idx="7">
                  <c:v>3.405929E-6</c:v>
                </c:pt>
                <c:pt idx="8">
                  <c:v>3.5008250000000001E-6</c:v>
                </c:pt>
                <c:pt idx="9">
                  <c:v>3.607048E-6</c:v>
                </c:pt>
                <c:pt idx="10">
                  <c:v>3.726828E-6</c:v>
                </c:pt>
                <c:pt idx="11">
                  <c:v>3.8629709999999999E-6</c:v>
                </c:pt>
                <c:pt idx="12">
                  <c:v>4.0189639999999998E-6</c:v>
                </c:pt>
                <c:pt idx="13">
                  <c:v>4.1992280000000003E-6</c:v>
                </c:pt>
                <c:pt idx="14">
                  <c:v>4.4091839999999996E-6</c:v>
                </c:pt>
                <c:pt idx="15">
                  <c:v>4.6553780000000002E-6</c:v>
                </c:pt>
                <c:pt idx="16">
                  <c:v>4.9454470000000004E-6</c:v>
                </c:pt>
                <c:pt idx="17">
                  <c:v>5.2877530000000002E-6</c:v>
                </c:pt>
                <c:pt idx="18">
                  <c:v>5.6905500000000001E-6</c:v>
                </c:pt>
                <c:pt idx="19">
                  <c:v>6.1606909999999997E-6</c:v>
                </c:pt>
                <c:pt idx="20">
                  <c:v>6.7045690000000004E-6</c:v>
                </c:pt>
                <c:pt idx="21">
                  <c:v>7.3163870000000002E-6</c:v>
                </c:pt>
                <c:pt idx="22">
                  <c:v>7.9806930000000005E-6</c:v>
                </c:pt>
                <c:pt idx="23">
                  <c:v>8.6664569999999998E-6</c:v>
                </c:pt>
                <c:pt idx="24">
                  <c:v>9.3315190000000007E-6</c:v>
                </c:pt>
                <c:pt idx="25">
                  <c:v>9.9364000000000003E-6</c:v>
                </c:pt>
                <c:pt idx="26">
                  <c:v>1.045881E-5</c:v>
                </c:pt>
                <c:pt idx="27">
                  <c:v>1.089708E-5</c:v>
                </c:pt>
                <c:pt idx="28">
                  <c:v>1.126333E-5</c:v>
                </c:pt>
                <c:pt idx="29">
                  <c:v>1.1573920000000001E-5</c:v>
                </c:pt>
                <c:pt idx="30">
                  <c:v>1.184351E-5</c:v>
                </c:pt>
                <c:pt idx="31">
                  <c:v>1.2083480000000001E-5</c:v>
                </c:pt>
                <c:pt idx="32">
                  <c:v>1.23019E-5</c:v>
                </c:pt>
                <c:pt idx="33">
                  <c:v>1.2504070000000001E-5</c:v>
                </c:pt>
                <c:pt idx="34">
                  <c:v>1.2693540000000001E-5</c:v>
                </c:pt>
                <c:pt idx="35">
                  <c:v>1.28727E-5</c:v>
                </c:pt>
                <c:pt idx="36">
                  <c:v>1.3043179999999999E-5</c:v>
                </c:pt>
                <c:pt idx="37">
                  <c:v>1.3206179999999999E-5</c:v>
                </c:pt>
                <c:pt idx="38">
                  <c:v>1.33626E-5</c:v>
                </c:pt>
                <c:pt idx="39">
                  <c:v>1.351313E-5</c:v>
                </c:pt>
                <c:pt idx="40">
                  <c:v>1.365836E-5</c:v>
                </c:pt>
                <c:pt idx="41">
                  <c:v>1.3798729999999999E-5</c:v>
                </c:pt>
                <c:pt idx="42">
                  <c:v>1.393471E-5</c:v>
                </c:pt>
                <c:pt idx="43">
                  <c:v>1.406662E-5</c:v>
                </c:pt>
                <c:pt idx="44">
                  <c:v>1.4194760000000001E-5</c:v>
                </c:pt>
                <c:pt idx="45">
                  <c:v>1.43194E-5</c:v>
                </c:pt>
                <c:pt idx="46">
                  <c:v>1.444079E-5</c:v>
                </c:pt>
                <c:pt idx="47">
                  <c:v>1.4559120000000001E-5</c:v>
                </c:pt>
                <c:pt idx="48">
                  <c:v>1.467458E-5</c:v>
                </c:pt>
                <c:pt idx="49">
                  <c:v>1.478733E-5</c:v>
                </c:pt>
                <c:pt idx="50">
                  <c:v>1.4897570000000001E-5</c:v>
                </c:pt>
                <c:pt idx="51">
                  <c:v>1.5005409999999999E-5</c:v>
                </c:pt>
                <c:pt idx="52">
                  <c:v>1.511102E-5</c:v>
                </c:pt>
                <c:pt idx="53">
                  <c:v>1.521445E-5</c:v>
                </c:pt>
                <c:pt idx="54">
                  <c:v>1.5315879999999999E-5</c:v>
                </c:pt>
                <c:pt idx="55">
                  <c:v>1.5415350000000001E-5</c:v>
                </c:pt>
                <c:pt idx="56">
                  <c:v>1.5512990000000001E-5</c:v>
                </c:pt>
                <c:pt idx="57">
                  <c:v>1.5608890000000002E-5</c:v>
                </c:pt>
                <c:pt idx="58">
                  <c:v>1.5703040000000001E-5</c:v>
                </c:pt>
                <c:pt idx="59">
                  <c:v>1.5795599999999998E-5</c:v>
                </c:pt>
                <c:pt idx="60">
                  <c:v>1.5886650000000001E-5</c:v>
                </c:pt>
                <c:pt idx="61">
                  <c:v>1.5976190000000001E-5</c:v>
                </c:pt>
                <c:pt idx="62">
                  <c:v>1.6064319999999999E-5</c:v>
                </c:pt>
                <c:pt idx="63">
                  <c:v>1.615107E-5</c:v>
                </c:pt>
                <c:pt idx="64">
                  <c:v>1.6236520000000001E-5</c:v>
                </c:pt>
                <c:pt idx="65">
                  <c:v>1.632069E-5</c:v>
                </c:pt>
                <c:pt idx="66">
                  <c:v>1.6403639999999999E-5</c:v>
                </c:pt>
                <c:pt idx="67">
                  <c:v>1.648541E-5</c:v>
                </c:pt>
                <c:pt idx="68">
                  <c:v>1.6566029999999999E-5</c:v>
                </c:pt>
                <c:pt idx="69">
                  <c:v>1.6645580000000001E-5</c:v>
                </c:pt>
                <c:pt idx="70">
                  <c:v>1.672408E-5</c:v>
                </c:pt>
                <c:pt idx="71">
                  <c:v>1.6801549999999998E-5</c:v>
                </c:pt>
                <c:pt idx="72">
                  <c:v>1.6878020000000001E-5</c:v>
                </c:pt>
                <c:pt idx="73">
                  <c:v>1.6953530000000002E-5</c:v>
                </c:pt>
                <c:pt idx="74">
                  <c:v>1.702809E-5</c:v>
                </c:pt>
                <c:pt idx="75">
                  <c:v>1.710176E-5</c:v>
                </c:pt>
                <c:pt idx="76">
                  <c:v>1.717455E-5</c:v>
                </c:pt>
                <c:pt idx="77">
                  <c:v>1.7246509999999999E-5</c:v>
                </c:pt>
                <c:pt idx="78">
                  <c:v>1.731762E-5</c:v>
                </c:pt>
                <c:pt idx="79">
                  <c:v>1.7387939999999999E-5</c:v>
                </c:pt>
                <c:pt idx="80">
                  <c:v>1.7457489999999999E-5</c:v>
                </c:pt>
                <c:pt idx="81">
                  <c:v>1.752627E-5</c:v>
                </c:pt>
                <c:pt idx="82">
                  <c:v>1.7594330000000001E-5</c:v>
                </c:pt>
                <c:pt idx="83">
                  <c:v>1.7661669999999999E-5</c:v>
                </c:pt>
                <c:pt idx="84">
                  <c:v>1.7728300000000001E-5</c:v>
                </c:pt>
                <c:pt idx="85">
                  <c:v>1.779425E-5</c:v>
                </c:pt>
                <c:pt idx="86">
                  <c:v>1.7859529999999999E-5</c:v>
                </c:pt>
                <c:pt idx="87">
                  <c:v>1.7924160000000001E-5</c:v>
                </c:pt>
                <c:pt idx="88">
                  <c:v>1.7988159999999999E-5</c:v>
                </c:pt>
                <c:pt idx="89">
                  <c:v>1.805153E-5</c:v>
                </c:pt>
                <c:pt idx="90">
                  <c:v>1.8114319999999998E-5</c:v>
                </c:pt>
                <c:pt idx="91">
                  <c:v>1.8176509999999999E-5</c:v>
                </c:pt>
                <c:pt idx="92">
                  <c:v>1.8238110000000001E-5</c:v>
                </c:pt>
                <c:pt idx="93">
                  <c:v>1.8299149999999999E-5</c:v>
                </c:pt>
                <c:pt idx="94">
                  <c:v>1.835965E-5</c:v>
                </c:pt>
                <c:pt idx="95">
                  <c:v>1.8419590000000002E-5</c:v>
                </c:pt>
                <c:pt idx="96">
                  <c:v>1.8479019999999998E-5</c:v>
                </c:pt>
                <c:pt idx="97">
                  <c:v>1.853793E-5</c:v>
                </c:pt>
                <c:pt idx="98">
                  <c:v>1.8596329999999999E-5</c:v>
                </c:pt>
                <c:pt idx="99">
                  <c:v>1.8654249999999998E-5</c:v>
                </c:pt>
                <c:pt idx="100">
                  <c:v>1.871166E-5</c:v>
                </c:pt>
                <c:pt idx="101">
                  <c:v>1.876862E-5</c:v>
                </c:pt>
                <c:pt idx="102">
                  <c:v>1.88251E-5</c:v>
                </c:pt>
                <c:pt idx="103">
                  <c:v>1.8881150000000001E-5</c:v>
                </c:pt>
                <c:pt idx="104">
                  <c:v>1.8936750000000001E-5</c:v>
                </c:pt>
                <c:pt idx="105">
                  <c:v>1.89919E-5</c:v>
                </c:pt>
                <c:pt idx="106">
                  <c:v>1.9046609999999999E-5</c:v>
                </c:pt>
                <c:pt idx="107">
                  <c:v>1.910092E-5</c:v>
                </c:pt>
                <c:pt idx="108">
                  <c:v>1.9154840000000001E-5</c:v>
                </c:pt>
                <c:pt idx="109">
                  <c:v>1.92083E-5</c:v>
                </c:pt>
                <c:pt idx="110">
                  <c:v>1.926137E-5</c:v>
                </c:pt>
                <c:pt idx="111">
                  <c:v>1.931407E-5</c:v>
                </c:pt>
                <c:pt idx="112">
                  <c:v>1.9366369999999999E-5</c:v>
                </c:pt>
                <c:pt idx="113">
                  <c:v>1.9418310000000001E-5</c:v>
                </c:pt>
                <c:pt idx="114">
                  <c:v>1.9469869999999999E-5</c:v>
                </c:pt>
                <c:pt idx="115">
                  <c:v>1.9521049999999998E-5</c:v>
                </c:pt>
                <c:pt idx="116">
                  <c:v>1.957188E-5</c:v>
                </c:pt>
                <c:pt idx="117">
                  <c:v>1.9622370000000002E-5</c:v>
                </c:pt>
                <c:pt idx="118">
                  <c:v>1.967252E-5</c:v>
                </c:pt>
                <c:pt idx="119">
                  <c:v>1.9722330000000001E-5</c:v>
                </c:pt>
                <c:pt idx="120">
                  <c:v>1.9771799999999999E-5</c:v>
                </c:pt>
                <c:pt idx="121">
                  <c:v>1.9820949999999999E-5</c:v>
                </c:pt>
                <c:pt idx="122">
                  <c:v>1.9869750000000001E-5</c:v>
                </c:pt>
                <c:pt idx="123">
                  <c:v>1.991827E-5</c:v>
                </c:pt>
                <c:pt idx="124">
                  <c:v>1.9966439999999999E-5</c:v>
                </c:pt>
                <c:pt idx="125">
                  <c:v>2.0014330000000001E-5</c:v>
                </c:pt>
                <c:pt idx="126">
                  <c:v>2.0061899999999998E-5</c:v>
                </c:pt>
                <c:pt idx="127">
                  <c:v>2.010919E-5</c:v>
                </c:pt>
                <c:pt idx="128">
                  <c:v>2.0156180000000001E-5</c:v>
                </c:pt>
                <c:pt idx="129">
                  <c:v>2.0202870000000001E-5</c:v>
                </c:pt>
                <c:pt idx="130">
                  <c:v>2.024926E-5</c:v>
                </c:pt>
                <c:pt idx="131">
                  <c:v>2.0295390000000002E-5</c:v>
                </c:pt>
                <c:pt idx="132">
                  <c:v>2.034123E-5</c:v>
                </c:pt>
                <c:pt idx="133">
                  <c:v>2.0386789999999999E-5</c:v>
                </c:pt>
                <c:pt idx="134">
                  <c:v>2.0432079999999999E-5</c:v>
                </c:pt>
                <c:pt idx="135">
                  <c:v>2.0477119999999999E-5</c:v>
                </c:pt>
                <c:pt idx="136">
                  <c:v>2.0521900000000001E-5</c:v>
                </c:pt>
                <c:pt idx="137">
                  <c:v>2.056644E-5</c:v>
                </c:pt>
                <c:pt idx="138">
                  <c:v>2.061071E-5</c:v>
                </c:pt>
                <c:pt idx="139">
                  <c:v>2.0654729999999999E-5</c:v>
                </c:pt>
                <c:pt idx="140">
                  <c:v>2.0698499999999998E-5</c:v>
                </c:pt>
                <c:pt idx="141">
                  <c:v>2.0742039999999998E-5</c:v>
                </c:pt>
                <c:pt idx="142">
                  <c:v>2.078531E-5</c:v>
                </c:pt>
                <c:pt idx="143">
                  <c:v>2.0828380000000001E-5</c:v>
                </c:pt>
                <c:pt idx="144">
                  <c:v>2.087119E-5</c:v>
                </c:pt>
                <c:pt idx="145">
                  <c:v>2.0913780000000002E-5</c:v>
                </c:pt>
                <c:pt idx="146">
                  <c:v>2.095614E-5</c:v>
                </c:pt>
                <c:pt idx="147">
                  <c:v>2.099827E-5</c:v>
                </c:pt>
                <c:pt idx="148">
                  <c:v>2.104017E-5</c:v>
                </c:pt>
                <c:pt idx="149">
                  <c:v>2.1081880000000001E-5</c:v>
                </c:pt>
                <c:pt idx="150">
                  <c:v>2.1123350000000002E-5</c:v>
                </c:pt>
                <c:pt idx="151">
                  <c:v>2.1164629999999999E-5</c:v>
                </c:pt>
                <c:pt idx="152">
                  <c:v>2.1205680000000001E-5</c:v>
                </c:pt>
                <c:pt idx="153">
                  <c:v>2.1246519999999999E-5</c:v>
                </c:pt>
                <c:pt idx="154">
                  <c:v>2.1287150000000002E-5</c:v>
                </c:pt>
                <c:pt idx="155">
                  <c:v>2.1327580000000001E-5</c:v>
                </c:pt>
                <c:pt idx="156">
                  <c:v>2.1367830000000001E-5</c:v>
                </c:pt>
                <c:pt idx="157">
                  <c:v>2.140787E-5</c:v>
                </c:pt>
                <c:pt idx="158">
                  <c:v>2.1447700000000001E-5</c:v>
                </c:pt>
                <c:pt idx="159">
                  <c:v>2.1487360000000001E-5</c:v>
                </c:pt>
                <c:pt idx="160">
                  <c:v>2.152682E-5</c:v>
                </c:pt>
                <c:pt idx="161">
                  <c:v>2.1566079999999999E-5</c:v>
                </c:pt>
                <c:pt idx="162">
                  <c:v>2.1605159999999998E-5</c:v>
                </c:pt>
                <c:pt idx="163">
                  <c:v>2.1644059999999999E-5</c:v>
                </c:pt>
                <c:pt idx="164">
                  <c:v>2.168277E-5</c:v>
                </c:pt>
                <c:pt idx="165">
                  <c:v>2.1721290000000001E-5</c:v>
                </c:pt>
                <c:pt idx="166">
                  <c:v>2.175964E-5</c:v>
                </c:pt>
                <c:pt idx="167">
                  <c:v>2.17978E-5</c:v>
                </c:pt>
                <c:pt idx="168">
                  <c:v>2.1835809999999999E-5</c:v>
                </c:pt>
                <c:pt idx="169">
                  <c:v>2.1873629999999999E-5</c:v>
                </c:pt>
                <c:pt idx="170">
                  <c:v>2.1911290000000001E-5</c:v>
                </c:pt>
                <c:pt idx="171">
                  <c:v>2.1948780000000001E-5</c:v>
                </c:pt>
                <c:pt idx="172">
                  <c:v>2.1986099999999999E-5</c:v>
                </c:pt>
                <c:pt idx="173">
                  <c:v>2.202325E-5</c:v>
                </c:pt>
                <c:pt idx="174">
                  <c:v>2.2060230000000001E-5</c:v>
                </c:pt>
                <c:pt idx="175">
                  <c:v>2.209707E-5</c:v>
                </c:pt>
                <c:pt idx="176">
                  <c:v>2.213373E-5</c:v>
                </c:pt>
                <c:pt idx="177">
                  <c:v>2.2170239999999999E-5</c:v>
                </c:pt>
                <c:pt idx="178">
                  <c:v>2.220658E-5</c:v>
                </c:pt>
                <c:pt idx="179">
                  <c:v>2.2242779999999998E-5</c:v>
                </c:pt>
                <c:pt idx="180">
                  <c:v>2.227883E-5</c:v>
                </c:pt>
                <c:pt idx="181">
                  <c:v>2.231472E-5</c:v>
                </c:pt>
                <c:pt idx="182">
                  <c:v>2.2350459999999999E-5</c:v>
                </c:pt>
                <c:pt idx="183">
                  <c:v>2.2386049999999999E-5</c:v>
                </c:pt>
                <c:pt idx="184">
                  <c:v>2.2421490000000001E-5</c:v>
                </c:pt>
                <c:pt idx="185">
                  <c:v>2.2456790000000001E-5</c:v>
                </c:pt>
                <c:pt idx="186">
                  <c:v>2.2491929999999999E-5</c:v>
                </c:pt>
                <c:pt idx="187">
                  <c:v>2.2526939999999999E-5</c:v>
                </c:pt>
                <c:pt idx="188">
                  <c:v>2.2561809999999999E-5</c:v>
                </c:pt>
                <c:pt idx="189">
                  <c:v>2.2596539999999999E-5</c:v>
                </c:pt>
                <c:pt idx="190">
                  <c:v>2.2631119999999999E-5</c:v>
                </c:pt>
                <c:pt idx="191">
                  <c:v>2.266557E-5</c:v>
                </c:pt>
                <c:pt idx="192">
                  <c:v>2.2699880000000001E-5</c:v>
                </c:pt>
                <c:pt idx="193">
                  <c:v>2.2734070000000001E-5</c:v>
                </c:pt>
                <c:pt idx="194">
                  <c:v>2.276811E-5</c:v>
                </c:pt>
                <c:pt idx="195">
                  <c:v>2.2802020000000001E-5</c:v>
                </c:pt>
                <c:pt idx="196">
                  <c:v>2.2835789999999998E-5</c:v>
                </c:pt>
                <c:pt idx="197">
                  <c:v>2.286943E-5</c:v>
                </c:pt>
                <c:pt idx="198">
                  <c:v>2.2902960000000001E-5</c:v>
                </c:pt>
                <c:pt idx="199">
                  <c:v>2.2936349999999999E-5</c:v>
                </c:pt>
                <c:pt idx="200">
                  <c:v>2.296963E-5</c:v>
                </c:pt>
                <c:pt idx="201">
                  <c:v>2.300276E-5</c:v>
                </c:pt>
                <c:pt idx="202">
                  <c:v>2.3035779999999999E-5</c:v>
                </c:pt>
                <c:pt idx="203">
                  <c:v>2.3068669999999999E-5</c:v>
                </c:pt>
                <c:pt idx="204">
                  <c:v>2.3101430000000001E-5</c:v>
                </c:pt>
                <c:pt idx="205">
                  <c:v>2.3134089999999999E-5</c:v>
                </c:pt>
                <c:pt idx="206">
                  <c:v>2.316661E-5</c:v>
                </c:pt>
                <c:pt idx="207">
                  <c:v>2.3199030000000001E-5</c:v>
                </c:pt>
                <c:pt idx="208">
                  <c:v>2.323131E-5</c:v>
                </c:pt>
                <c:pt idx="209">
                  <c:v>2.3263490000000001E-5</c:v>
                </c:pt>
                <c:pt idx="210">
                  <c:v>2.329554E-5</c:v>
                </c:pt>
                <c:pt idx="211">
                  <c:v>2.3327479999999998E-5</c:v>
                </c:pt>
                <c:pt idx="212">
                  <c:v>2.335932E-5</c:v>
                </c:pt>
                <c:pt idx="213">
                  <c:v>2.339104E-5</c:v>
                </c:pt>
                <c:pt idx="214">
                  <c:v>2.3422649999999998E-5</c:v>
                </c:pt>
                <c:pt idx="215">
                  <c:v>2.3454139999999999E-5</c:v>
                </c:pt>
                <c:pt idx="216">
                  <c:v>2.3485519999999999E-5</c:v>
                </c:pt>
                <c:pt idx="217">
                  <c:v>2.3516800000000002E-5</c:v>
                </c:pt>
                <c:pt idx="218">
                  <c:v>2.354797E-5</c:v>
                </c:pt>
                <c:pt idx="219">
                  <c:v>2.3579030000000001E-5</c:v>
                </c:pt>
                <c:pt idx="220">
                  <c:v>2.3609989999999999E-5</c:v>
                </c:pt>
                <c:pt idx="221">
                  <c:v>2.3640839999999998E-5</c:v>
                </c:pt>
                <c:pt idx="222">
                  <c:v>2.3671580000000001E-5</c:v>
                </c:pt>
                <c:pt idx="223">
                  <c:v>2.370222E-5</c:v>
                </c:pt>
                <c:pt idx="224">
                  <c:v>2.3732760000000001E-5</c:v>
                </c:pt>
                <c:pt idx="225">
                  <c:v>2.37632E-5</c:v>
                </c:pt>
                <c:pt idx="226">
                  <c:v>2.379352E-5</c:v>
                </c:pt>
                <c:pt idx="227">
                  <c:v>2.3823760000000001E-5</c:v>
                </c:pt>
                <c:pt idx="228">
                  <c:v>2.3853899999999999E-5</c:v>
                </c:pt>
                <c:pt idx="229">
                  <c:v>2.3883920000000002E-5</c:v>
                </c:pt>
                <c:pt idx="230">
                  <c:v>2.3913859999999999E-5</c:v>
                </c:pt>
                <c:pt idx="231">
                  <c:v>2.3943689999999998E-5</c:v>
                </c:pt>
                <c:pt idx="232">
                  <c:v>2.3973429999999999E-5</c:v>
                </c:pt>
                <c:pt idx="233">
                  <c:v>2.4003069999999999E-5</c:v>
                </c:pt>
                <c:pt idx="234">
                  <c:v>2.4032619999999999E-5</c:v>
                </c:pt>
                <c:pt idx="235">
                  <c:v>2.406208E-5</c:v>
                </c:pt>
                <c:pt idx="236">
                  <c:v>2.4091440000000001E-5</c:v>
                </c:pt>
                <c:pt idx="237">
                  <c:v>2.4120710000000002E-5</c:v>
                </c:pt>
                <c:pt idx="238">
                  <c:v>2.414989E-5</c:v>
                </c:pt>
                <c:pt idx="239">
                  <c:v>2.4178970000000001E-5</c:v>
                </c:pt>
                <c:pt idx="240">
                  <c:v>2.4207970000000001E-5</c:v>
                </c:pt>
                <c:pt idx="241">
                  <c:v>2.423687E-5</c:v>
                </c:pt>
                <c:pt idx="242">
                  <c:v>2.426569E-5</c:v>
                </c:pt>
                <c:pt idx="243">
                  <c:v>2.429442E-5</c:v>
                </c:pt>
                <c:pt idx="244">
                  <c:v>2.4323050000000001E-5</c:v>
                </c:pt>
                <c:pt idx="245">
                  <c:v>2.4351599999999999E-5</c:v>
                </c:pt>
                <c:pt idx="246">
                  <c:v>2.438005E-5</c:v>
                </c:pt>
                <c:pt idx="247">
                  <c:v>2.440842E-5</c:v>
                </c:pt>
                <c:pt idx="248">
                  <c:v>2.443671E-5</c:v>
                </c:pt>
                <c:pt idx="249">
                  <c:v>2.4464910000000001E-5</c:v>
                </c:pt>
                <c:pt idx="250">
                  <c:v>2.449303E-5</c:v>
                </c:pt>
              </c:numCache>
            </c:numRef>
          </c:yVal>
          <c:smooth val="1"/>
          <c:extLst>
            <c:ext xmlns:c16="http://schemas.microsoft.com/office/drawing/2014/chart" uri="{C3380CC4-5D6E-409C-BE32-E72D297353CC}">
              <c16:uniqueId val="{0000002E-4D4C-4B1C-89A4-3D3AFACA9F2D}"/>
            </c:ext>
          </c:extLst>
        </c:ser>
        <c:ser>
          <c:idx val="47"/>
          <c:order val="47"/>
          <c:tx>
            <c:strRef>
              <c:f>marine01!$BA$1</c:f>
              <c:strCache>
                <c:ptCount val="1"/>
                <c:pt idx="0">
                  <c:v>Dp(1.32205E-06) </c:v>
                </c:pt>
              </c:strCache>
            </c:strRef>
          </c:tx>
          <c:spPr>
            <a:ln w="12700">
              <a:solidFill>
                <a:srgbClr val="9999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marine01!$BA$2:$BA$252</c:f>
              <c:numCache>
                <c:formatCode>0.00E+00</c:formatCode>
                <c:ptCount val="251"/>
                <c:pt idx="0">
                  <c:v>2.9319400000000001E-6</c:v>
                </c:pt>
                <c:pt idx="1">
                  <c:v>3.2850450000000001E-6</c:v>
                </c:pt>
                <c:pt idx="2">
                  <c:v>3.3457579999999999E-6</c:v>
                </c:pt>
                <c:pt idx="3">
                  <c:v>3.4102469999999998E-6</c:v>
                </c:pt>
                <c:pt idx="4">
                  <c:v>3.4804679999999999E-6</c:v>
                </c:pt>
                <c:pt idx="5">
                  <c:v>3.5572169999999998E-6</c:v>
                </c:pt>
                <c:pt idx="6">
                  <c:v>3.6414770000000002E-6</c:v>
                </c:pt>
                <c:pt idx="7">
                  <c:v>3.7344670000000001E-6</c:v>
                </c:pt>
                <c:pt idx="8">
                  <c:v>3.8376829999999999E-6</c:v>
                </c:pt>
                <c:pt idx="9">
                  <c:v>3.9529720000000002E-6</c:v>
                </c:pt>
                <c:pt idx="10">
                  <c:v>4.082626E-6</c:v>
                </c:pt>
                <c:pt idx="11">
                  <c:v>4.2294900000000001E-6</c:v>
                </c:pt>
                <c:pt idx="12">
                  <c:v>4.3970460000000004E-6</c:v>
                </c:pt>
                <c:pt idx="13">
                  <c:v>4.5896360000000002E-6</c:v>
                </c:pt>
                <c:pt idx="14">
                  <c:v>4.8124760000000003E-6</c:v>
                </c:pt>
                <c:pt idx="15">
                  <c:v>5.071728E-6</c:v>
                </c:pt>
                <c:pt idx="16">
                  <c:v>5.3744120000000001E-6</c:v>
                </c:pt>
                <c:pt idx="17">
                  <c:v>5.7280239999999999E-6</c:v>
                </c:pt>
                <c:pt idx="18">
                  <c:v>6.139796E-6</c:v>
                </c:pt>
                <c:pt idx="19">
                  <c:v>6.6155700000000003E-6</c:v>
                </c:pt>
                <c:pt idx="20">
                  <c:v>7.1610249999999998E-6</c:v>
                </c:pt>
                <c:pt idx="21">
                  <c:v>7.7702159999999993E-6</c:v>
                </c:pt>
                <c:pt idx="22">
                  <c:v>8.428398E-6</c:v>
                </c:pt>
                <c:pt idx="23">
                  <c:v>9.1060149999999999E-6</c:v>
                </c:pt>
                <c:pt idx="24">
                  <c:v>9.762687E-6</c:v>
                </c:pt>
                <c:pt idx="25">
                  <c:v>1.036037E-5</c:v>
                </c:pt>
                <c:pt idx="26">
                  <c:v>1.0877459999999999E-5</c:v>
                </c:pt>
                <c:pt idx="27">
                  <c:v>1.13123E-5</c:v>
                </c:pt>
                <c:pt idx="28">
                  <c:v>1.167664E-5</c:v>
                </c:pt>
                <c:pt idx="29">
                  <c:v>1.1986420000000001E-5</c:v>
                </c:pt>
                <c:pt idx="30">
                  <c:v>1.225591E-5</c:v>
                </c:pt>
                <c:pt idx="31">
                  <c:v>1.249622E-5</c:v>
                </c:pt>
                <c:pt idx="32">
                  <c:v>1.271523E-5</c:v>
                </c:pt>
                <c:pt idx="33">
                  <c:v>1.2918170000000001E-5</c:v>
                </c:pt>
                <c:pt idx="34">
                  <c:v>1.31085E-5</c:v>
                </c:pt>
                <c:pt idx="35">
                  <c:v>1.328855E-5</c:v>
                </c:pt>
                <c:pt idx="36">
                  <c:v>1.345996E-5</c:v>
                </c:pt>
                <c:pt idx="37">
                  <c:v>1.3623889999999999E-5</c:v>
                </c:pt>
                <c:pt idx="38">
                  <c:v>1.3781240000000001E-5</c:v>
                </c:pt>
                <c:pt idx="39">
                  <c:v>1.393271E-5</c:v>
                </c:pt>
                <c:pt idx="40">
                  <c:v>1.4078860000000001E-5</c:v>
                </c:pt>
                <c:pt idx="41">
                  <c:v>1.4220140000000001E-5</c:v>
                </c:pt>
                <c:pt idx="42">
                  <c:v>1.435702E-5</c:v>
                </c:pt>
                <c:pt idx="43">
                  <c:v>1.448981E-5</c:v>
                </c:pt>
                <c:pt idx="44">
                  <c:v>1.461883E-5</c:v>
                </c:pt>
                <c:pt idx="45">
                  <c:v>1.4744330000000001E-5</c:v>
                </c:pt>
                <c:pt idx="46">
                  <c:v>1.4866550000000001E-5</c:v>
                </c:pt>
                <c:pt idx="47">
                  <c:v>1.4985719999999999E-5</c:v>
                </c:pt>
                <c:pt idx="48">
                  <c:v>1.5101980000000001E-5</c:v>
                </c:pt>
                <c:pt idx="49">
                  <c:v>1.521554E-5</c:v>
                </c:pt>
                <c:pt idx="50">
                  <c:v>1.532655E-5</c:v>
                </c:pt>
                <c:pt idx="51">
                  <c:v>1.5435160000000001E-5</c:v>
                </c:pt>
                <c:pt idx="52">
                  <c:v>1.5541520000000002E-5</c:v>
                </c:pt>
                <c:pt idx="53">
                  <c:v>1.5645690000000001E-5</c:v>
                </c:pt>
                <c:pt idx="54">
                  <c:v>1.5747849999999999E-5</c:v>
                </c:pt>
                <c:pt idx="55">
                  <c:v>1.584803E-5</c:v>
                </c:pt>
                <c:pt idx="56">
                  <c:v>1.5946370000000002E-5</c:v>
                </c:pt>
                <c:pt idx="57">
                  <c:v>1.6042949999999999E-5</c:v>
                </c:pt>
                <c:pt idx="58">
                  <c:v>1.6137779999999998E-5</c:v>
                </c:pt>
                <c:pt idx="59">
                  <c:v>1.6231000000000001E-5</c:v>
                </c:pt>
                <c:pt idx="60">
                  <c:v>1.6322699999999999E-5</c:v>
                </c:pt>
                <c:pt idx="61">
                  <c:v>1.6412870000000001E-5</c:v>
                </c:pt>
                <c:pt idx="62">
                  <c:v>1.650163E-5</c:v>
                </c:pt>
                <c:pt idx="63">
                  <c:v>1.6589E-5</c:v>
                </c:pt>
                <c:pt idx="64">
                  <c:v>1.6675049999999999E-5</c:v>
                </c:pt>
                <c:pt idx="65">
                  <c:v>1.675982E-5</c:v>
                </c:pt>
                <c:pt idx="66">
                  <c:v>1.6843359999999999E-5</c:v>
                </c:pt>
                <c:pt idx="67">
                  <c:v>1.69257E-5</c:v>
                </c:pt>
                <c:pt idx="68">
                  <c:v>1.7006890000000001E-5</c:v>
                </c:pt>
                <c:pt idx="69">
                  <c:v>1.7087000000000001E-5</c:v>
                </c:pt>
                <c:pt idx="70">
                  <c:v>1.7166040000000001E-5</c:v>
                </c:pt>
                <c:pt idx="71">
                  <c:v>1.724405E-5</c:v>
                </c:pt>
                <c:pt idx="72">
                  <c:v>1.732106E-5</c:v>
                </c:pt>
                <c:pt idx="73">
                  <c:v>1.7397089999999999E-5</c:v>
                </c:pt>
                <c:pt idx="74">
                  <c:v>1.747217E-5</c:v>
                </c:pt>
                <c:pt idx="75">
                  <c:v>1.7546340000000001E-5</c:v>
                </c:pt>
                <c:pt idx="76">
                  <c:v>1.7619629999999999E-5</c:v>
                </c:pt>
                <c:pt idx="77">
                  <c:v>1.7692080000000002E-5</c:v>
                </c:pt>
                <c:pt idx="78">
                  <c:v>1.7763679999999999E-5</c:v>
                </c:pt>
                <c:pt idx="79">
                  <c:v>1.7834479999999999E-5</c:v>
                </c:pt>
                <c:pt idx="80">
                  <c:v>1.7904500000000001E-5</c:v>
                </c:pt>
                <c:pt idx="81">
                  <c:v>1.797374E-5</c:v>
                </c:pt>
                <c:pt idx="82">
                  <c:v>1.8042259999999999E-5</c:v>
                </c:pt>
                <c:pt idx="83">
                  <c:v>1.8110050000000001E-5</c:v>
                </c:pt>
                <c:pt idx="84">
                  <c:v>1.8177120000000001E-5</c:v>
                </c:pt>
                <c:pt idx="85">
                  <c:v>1.824351E-5</c:v>
                </c:pt>
                <c:pt idx="86">
                  <c:v>1.830923E-5</c:v>
                </c:pt>
                <c:pt idx="87">
                  <c:v>1.837428E-5</c:v>
                </c:pt>
                <c:pt idx="88">
                  <c:v>1.84387E-5</c:v>
                </c:pt>
                <c:pt idx="89">
                  <c:v>1.850249E-5</c:v>
                </c:pt>
                <c:pt idx="90">
                  <c:v>1.8565679999999999E-5</c:v>
                </c:pt>
                <c:pt idx="91">
                  <c:v>1.862827E-5</c:v>
                </c:pt>
                <c:pt idx="92">
                  <c:v>1.8690280000000002E-5</c:v>
                </c:pt>
                <c:pt idx="93">
                  <c:v>1.875172E-5</c:v>
                </c:pt>
                <c:pt idx="94">
                  <c:v>1.88126E-5</c:v>
                </c:pt>
                <c:pt idx="95">
                  <c:v>1.8872920000000002E-5</c:v>
                </c:pt>
                <c:pt idx="96">
                  <c:v>1.8932730000000001E-5</c:v>
                </c:pt>
                <c:pt idx="97">
                  <c:v>1.8992019999999998E-5</c:v>
                </c:pt>
                <c:pt idx="98">
                  <c:v>1.905079E-5</c:v>
                </c:pt>
                <c:pt idx="99">
                  <c:v>1.9109070000000001E-5</c:v>
                </c:pt>
                <c:pt idx="100">
                  <c:v>1.916684E-5</c:v>
                </c:pt>
                <c:pt idx="101">
                  <c:v>1.9224159999999999E-5</c:v>
                </c:pt>
                <c:pt idx="102">
                  <c:v>1.928099E-5</c:v>
                </c:pt>
                <c:pt idx="103">
                  <c:v>1.9337380000000001E-5</c:v>
                </c:pt>
                <c:pt idx="104">
                  <c:v>1.9393320000000001E-5</c:v>
                </c:pt>
                <c:pt idx="105">
                  <c:v>1.9448820000000001E-5</c:v>
                </c:pt>
                <c:pt idx="106">
                  <c:v>1.9503859999999999E-5</c:v>
                </c:pt>
                <c:pt idx="107">
                  <c:v>1.9558499999999999E-5</c:v>
                </c:pt>
                <c:pt idx="108">
                  <c:v>1.961275E-5</c:v>
                </c:pt>
                <c:pt idx="109">
                  <c:v>1.9666540000000002E-5</c:v>
                </c:pt>
                <c:pt idx="110">
                  <c:v>1.9719919999999999E-5</c:v>
                </c:pt>
                <c:pt idx="111">
                  <c:v>1.9772940000000001E-5</c:v>
                </c:pt>
                <c:pt idx="112">
                  <c:v>1.9825549999999999E-5</c:v>
                </c:pt>
                <c:pt idx="113">
                  <c:v>1.9877800000000001E-5</c:v>
                </c:pt>
                <c:pt idx="114">
                  <c:v>1.9929670000000001E-5</c:v>
                </c:pt>
                <c:pt idx="115">
                  <c:v>1.9981150000000001E-5</c:v>
                </c:pt>
                <c:pt idx="116">
                  <c:v>2.003228E-5</c:v>
                </c:pt>
                <c:pt idx="117">
                  <c:v>2.0083069999999999E-5</c:v>
                </c:pt>
                <c:pt idx="118">
                  <c:v>2.013351E-5</c:v>
                </c:pt>
                <c:pt idx="119">
                  <c:v>2.0183600000000001E-5</c:v>
                </c:pt>
                <c:pt idx="120">
                  <c:v>2.023337E-5</c:v>
                </c:pt>
                <c:pt idx="121">
                  <c:v>2.0282799999999998E-5</c:v>
                </c:pt>
                <c:pt idx="122">
                  <c:v>2.033188E-5</c:v>
                </c:pt>
                <c:pt idx="123">
                  <c:v>2.0380670000000001E-5</c:v>
                </c:pt>
                <c:pt idx="124">
                  <c:v>2.0429119999999999E-5</c:v>
                </c:pt>
                <c:pt idx="125">
                  <c:v>2.047728E-5</c:v>
                </c:pt>
                <c:pt idx="126">
                  <c:v>2.0525119999999999E-5</c:v>
                </c:pt>
                <c:pt idx="127">
                  <c:v>2.0572679999999999E-5</c:v>
                </c:pt>
                <c:pt idx="128">
                  <c:v>2.0619930000000001E-5</c:v>
                </c:pt>
                <c:pt idx="129">
                  <c:v>2.066689E-5</c:v>
                </c:pt>
                <c:pt idx="130">
                  <c:v>2.071353E-5</c:v>
                </c:pt>
                <c:pt idx="131">
                  <c:v>2.0759919999999999E-5</c:v>
                </c:pt>
                <c:pt idx="132">
                  <c:v>2.0806010000000001E-5</c:v>
                </c:pt>
                <c:pt idx="133">
                  <c:v>2.0851830000000001E-5</c:v>
                </c:pt>
                <c:pt idx="134">
                  <c:v>2.0897360000000001E-5</c:v>
                </c:pt>
                <c:pt idx="135">
                  <c:v>2.0942640000000001E-5</c:v>
                </c:pt>
                <c:pt idx="136">
                  <c:v>2.098767E-5</c:v>
                </c:pt>
                <c:pt idx="137">
                  <c:v>2.1032449999999999E-5</c:v>
                </c:pt>
                <c:pt idx="138">
                  <c:v>2.1076959999999999E-5</c:v>
                </c:pt>
                <c:pt idx="139">
                  <c:v>2.1121219999999998E-5</c:v>
                </c:pt>
                <c:pt idx="140">
                  <c:v>2.116522E-5</c:v>
                </c:pt>
                <c:pt idx="141">
                  <c:v>2.1208989999999999E-5</c:v>
                </c:pt>
                <c:pt idx="142">
                  <c:v>2.125249E-5</c:v>
                </c:pt>
                <c:pt idx="143">
                  <c:v>2.129579E-5</c:v>
                </c:pt>
                <c:pt idx="144">
                  <c:v>2.1338829999999998E-5</c:v>
                </c:pt>
                <c:pt idx="145">
                  <c:v>2.1381640000000002E-5</c:v>
                </c:pt>
                <c:pt idx="146">
                  <c:v>2.1424219999999999E-5</c:v>
                </c:pt>
                <c:pt idx="147">
                  <c:v>2.1466580000000001E-5</c:v>
                </c:pt>
                <c:pt idx="148">
                  <c:v>2.1508689999999999E-5</c:v>
                </c:pt>
                <c:pt idx="149">
                  <c:v>2.1550610000000001E-5</c:v>
                </c:pt>
                <c:pt idx="150">
                  <c:v>2.15923E-5</c:v>
                </c:pt>
                <c:pt idx="151">
                  <c:v>2.1633789999999999E-5</c:v>
                </c:pt>
                <c:pt idx="152">
                  <c:v>2.1675049999999998E-5</c:v>
                </c:pt>
                <c:pt idx="153">
                  <c:v>2.17161E-5</c:v>
                </c:pt>
                <c:pt idx="154">
                  <c:v>2.1756940000000001E-5</c:v>
                </c:pt>
                <c:pt idx="155">
                  <c:v>2.1797570000000001E-5</c:v>
                </c:pt>
                <c:pt idx="156">
                  <c:v>2.1838020000000001E-5</c:v>
                </c:pt>
                <c:pt idx="157">
                  <c:v>2.1878260000000001E-5</c:v>
                </c:pt>
                <c:pt idx="158">
                  <c:v>2.19183E-5</c:v>
                </c:pt>
                <c:pt idx="159">
                  <c:v>2.1958139999999998E-5</c:v>
                </c:pt>
                <c:pt idx="160">
                  <c:v>2.1997800000000001E-5</c:v>
                </c:pt>
                <c:pt idx="161">
                  <c:v>2.203726E-5</c:v>
                </c:pt>
                <c:pt idx="162">
                  <c:v>2.207653E-5</c:v>
                </c:pt>
                <c:pt idx="163">
                  <c:v>2.211562E-5</c:v>
                </c:pt>
                <c:pt idx="164">
                  <c:v>2.2154520000000001E-5</c:v>
                </c:pt>
                <c:pt idx="165">
                  <c:v>2.2193230000000002E-5</c:v>
                </c:pt>
                <c:pt idx="166">
                  <c:v>2.223176E-5</c:v>
                </c:pt>
                <c:pt idx="167">
                  <c:v>2.2270109999999999E-5</c:v>
                </c:pt>
                <c:pt idx="168">
                  <c:v>2.2308300000000001E-5</c:v>
                </c:pt>
                <c:pt idx="169">
                  <c:v>2.2346310000000001E-5</c:v>
                </c:pt>
                <c:pt idx="170">
                  <c:v>2.2384140000000001E-5</c:v>
                </c:pt>
                <c:pt idx="171">
                  <c:v>2.242181E-5</c:v>
                </c:pt>
                <c:pt idx="172">
                  <c:v>2.2459310000000001E-5</c:v>
                </c:pt>
                <c:pt idx="173">
                  <c:v>2.2496629999999999E-5</c:v>
                </c:pt>
                <c:pt idx="174">
                  <c:v>2.253379E-5</c:v>
                </c:pt>
                <c:pt idx="175">
                  <c:v>2.2570800000000001E-5</c:v>
                </c:pt>
                <c:pt idx="176">
                  <c:v>2.2607629999999999E-5</c:v>
                </c:pt>
                <c:pt idx="177">
                  <c:v>2.264431E-5</c:v>
                </c:pt>
                <c:pt idx="178">
                  <c:v>2.2680819999999999E-5</c:v>
                </c:pt>
                <c:pt idx="179">
                  <c:v>2.2717189999999999E-5</c:v>
                </c:pt>
                <c:pt idx="180">
                  <c:v>2.2753400000000001E-5</c:v>
                </c:pt>
                <c:pt idx="181">
                  <c:v>2.2789449999999999E-5</c:v>
                </c:pt>
                <c:pt idx="182">
                  <c:v>2.2825360000000001E-5</c:v>
                </c:pt>
                <c:pt idx="183">
                  <c:v>2.2861110000000001E-5</c:v>
                </c:pt>
                <c:pt idx="184">
                  <c:v>2.2896719999999999E-5</c:v>
                </c:pt>
                <c:pt idx="185">
                  <c:v>2.2932169999999998E-5</c:v>
                </c:pt>
                <c:pt idx="186">
                  <c:v>2.2967470000000001E-5</c:v>
                </c:pt>
                <c:pt idx="187">
                  <c:v>2.3002639999999998E-5</c:v>
                </c:pt>
                <c:pt idx="188">
                  <c:v>2.3037669999999999E-5</c:v>
                </c:pt>
                <c:pt idx="189">
                  <c:v>2.307255E-5</c:v>
                </c:pt>
                <c:pt idx="190">
                  <c:v>2.3107290000000001E-5</c:v>
                </c:pt>
                <c:pt idx="191">
                  <c:v>2.3141889999999999E-5</c:v>
                </c:pt>
                <c:pt idx="192">
                  <c:v>2.317635E-5</c:v>
                </c:pt>
                <c:pt idx="193">
                  <c:v>2.321068E-5</c:v>
                </c:pt>
                <c:pt idx="194">
                  <c:v>2.324487E-5</c:v>
                </c:pt>
                <c:pt idx="195">
                  <c:v>2.327893E-5</c:v>
                </c:pt>
                <c:pt idx="196">
                  <c:v>2.3312840000000001E-5</c:v>
                </c:pt>
                <c:pt idx="197">
                  <c:v>2.334664E-5</c:v>
                </c:pt>
                <c:pt idx="198">
                  <c:v>2.33803E-5</c:v>
                </c:pt>
                <c:pt idx="199">
                  <c:v>2.3413839999999999E-5</c:v>
                </c:pt>
                <c:pt idx="200">
                  <c:v>2.3447259999999999E-5</c:v>
                </c:pt>
                <c:pt idx="201">
                  <c:v>2.3480539999999999E-5</c:v>
                </c:pt>
                <c:pt idx="202">
                  <c:v>2.3513690000000001E-5</c:v>
                </c:pt>
                <c:pt idx="203">
                  <c:v>2.3546720000000001E-5</c:v>
                </c:pt>
                <c:pt idx="204">
                  <c:v>2.3579629999999999E-5</c:v>
                </c:pt>
                <c:pt idx="205">
                  <c:v>2.3612419999999999E-5</c:v>
                </c:pt>
                <c:pt idx="206">
                  <c:v>2.364508E-5</c:v>
                </c:pt>
                <c:pt idx="207">
                  <c:v>2.3677630000000001E-5</c:v>
                </c:pt>
                <c:pt idx="208">
                  <c:v>2.3710049999999998E-5</c:v>
                </c:pt>
                <c:pt idx="209">
                  <c:v>2.3742359999999999E-5</c:v>
                </c:pt>
                <c:pt idx="210">
                  <c:v>2.3774550000000001E-5</c:v>
                </c:pt>
                <c:pt idx="211">
                  <c:v>2.3806620000000001E-5</c:v>
                </c:pt>
                <c:pt idx="212">
                  <c:v>2.3838580000000001E-5</c:v>
                </c:pt>
                <c:pt idx="213">
                  <c:v>2.387043E-5</c:v>
                </c:pt>
                <c:pt idx="214">
                  <c:v>2.3902170000000001E-5</c:v>
                </c:pt>
                <c:pt idx="215">
                  <c:v>2.393378E-5</c:v>
                </c:pt>
                <c:pt idx="216">
                  <c:v>2.3965299999999999E-5</c:v>
                </c:pt>
                <c:pt idx="217">
                  <c:v>2.39967E-5</c:v>
                </c:pt>
                <c:pt idx="218">
                  <c:v>2.402799E-5</c:v>
                </c:pt>
                <c:pt idx="219">
                  <c:v>2.405918E-5</c:v>
                </c:pt>
                <c:pt idx="220">
                  <c:v>2.4090259999999999E-5</c:v>
                </c:pt>
                <c:pt idx="221">
                  <c:v>2.4121240000000002E-5</c:v>
                </c:pt>
                <c:pt idx="222">
                  <c:v>2.4152099999999999E-5</c:v>
                </c:pt>
                <c:pt idx="223">
                  <c:v>2.4182859999999999E-5</c:v>
                </c:pt>
                <c:pt idx="224">
                  <c:v>2.4213519999999999E-5</c:v>
                </c:pt>
                <c:pt idx="225">
                  <c:v>2.4244069999999998E-5</c:v>
                </c:pt>
                <c:pt idx="226">
                  <c:v>2.4274520000000001E-5</c:v>
                </c:pt>
                <c:pt idx="227">
                  <c:v>2.430487E-5</c:v>
                </c:pt>
                <c:pt idx="228">
                  <c:v>2.4335129999999999E-5</c:v>
                </c:pt>
                <c:pt idx="229">
                  <c:v>2.436527E-5</c:v>
                </c:pt>
                <c:pt idx="230">
                  <c:v>2.4395320000000001E-5</c:v>
                </c:pt>
                <c:pt idx="231">
                  <c:v>2.4425269999999999E-5</c:v>
                </c:pt>
                <c:pt idx="232">
                  <c:v>2.445512E-5</c:v>
                </c:pt>
                <c:pt idx="233">
                  <c:v>2.4484870000000001E-5</c:v>
                </c:pt>
                <c:pt idx="234">
                  <c:v>2.4514529999999999E-5</c:v>
                </c:pt>
                <c:pt idx="235">
                  <c:v>2.4544100000000001E-5</c:v>
                </c:pt>
                <c:pt idx="236">
                  <c:v>2.457358E-5</c:v>
                </c:pt>
                <c:pt idx="237">
                  <c:v>2.4602950000000001E-5</c:v>
                </c:pt>
                <c:pt idx="238">
                  <c:v>2.4632240000000001E-5</c:v>
                </c:pt>
                <c:pt idx="239">
                  <c:v>2.4661429999999999E-5</c:v>
                </c:pt>
                <c:pt idx="240">
                  <c:v>2.469054E-5</c:v>
                </c:pt>
                <c:pt idx="241">
                  <c:v>2.471955E-5</c:v>
                </c:pt>
                <c:pt idx="242">
                  <c:v>2.474847E-5</c:v>
                </c:pt>
                <c:pt idx="243">
                  <c:v>2.4777300000000001E-5</c:v>
                </c:pt>
                <c:pt idx="244">
                  <c:v>2.4806039999999999E-5</c:v>
                </c:pt>
                <c:pt idx="245">
                  <c:v>2.4834690000000001E-5</c:v>
                </c:pt>
                <c:pt idx="246">
                  <c:v>2.486326E-5</c:v>
                </c:pt>
                <c:pt idx="247">
                  <c:v>2.4891719999999999E-5</c:v>
                </c:pt>
                <c:pt idx="248">
                  <c:v>2.4920109999999999E-5</c:v>
                </c:pt>
                <c:pt idx="249">
                  <c:v>2.4948420000000001E-5</c:v>
                </c:pt>
                <c:pt idx="250">
                  <c:v>2.497664E-5</c:v>
                </c:pt>
              </c:numCache>
            </c:numRef>
          </c:yVal>
          <c:smooth val="1"/>
          <c:extLst>
            <c:ext xmlns:c16="http://schemas.microsoft.com/office/drawing/2014/chart" uri="{C3380CC4-5D6E-409C-BE32-E72D297353CC}">
              <c16:uniqueId val="{0000002F-4D4C-4B1C-89A4-3D3AFACA9F2D}"/>
            </c:ext>
          </c:extLst>
        </c:ser>
        <c:ser>
          <c:idx val="48"/>
          <c:order val="48"/>
          <c:tx>
            <c:strRef>
              <c:f>marine01!$BB$1</c:f>
              <c:strCache>
                <c:ptCount val="1"/>
                <c:pt idx="0">
                  <c:v>Dp(1.45016E-06) </c:v>
                </c:pt>
              </c:strCache>
            </c:strRef>
          </c:tx>
          <c:spPr>
            <a:ln w="12700">
              <a:solidFill>
                <a:srgbClr val="993366"/>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marine01!$BB$2:$BB$252</c:f>
              <c:numCache>
                <c:formatCode>0.00E+00</c:formatCode>
                <c:ptCount val="251"/>
                <c:pt idx="0">
                  <c:v>3.219584E-6</c:v>
                </c:pt>
                <c:pt idx="1">
                  <c:v>3.6019530000000002E-6</c:v>
                </c:pt>
                <c:pt idx="2">
                  <c:v>3.6698E-6</c:v>
                </c:pt>
                <c:pt idx="3">
                  <c:v>3.7403040000000001E-6</c:v>
                </c:pt>
                <c:pt idx="4">
                  <c:v>3.8169769999999996E-6</c:v>
                </c:pt>
                <c:pt idx="5">
                  <c:v>3.9006929999999998E-6</c:v>
                </c:pt>
                <c:pt idx="6">
                  <c:v>3.9924890000000002E-6</c:v>
                </c:pt>
                <c:pt idx="7">
                  <c:v>4.093642E-6</c:v>
                </c:pt>
                <c:pt idx="8">
                  <c:v>4.205706E-6</c:v>
                </c:pt>
                <c:pt idx="9">
                  <c:v>4.3305850000000003E-6</c:v>
                </c:pt>
                <c:pt idx="10">
                  <c:v>4.4706080000000002E-6</c:v>
                </c:pt>
                <c:pt idx="11">
                  <c:v>4.6286409999999997E-6</c:v>
                </c:pt>
                <c:pt idx="12">
                  <c:v>4.8081249999999998E-6</c:v>
                </c:pt>
                <c:pt idx="13">
                  <c:v>5.0132840000000003E-6</c:v>
                </c:pt>
                <c:pt idx="14">
                  <c:v>5.2490930000000003E-6</c:v>
                </c:pt>
                <c:pt idx="15">
                  <c:v>5.5212989999999997E-6</c:v>
                </c:pt>
                <c:pt idx="16">
                  <c:v>5.8363049999999998E-6</c:v>
                </c:pt>
                <c:pt idx="17">
                  <c:v>6.200793E-6</c:v>
                </c:pt>
                <c:pt idx="18">
                  <c:v>6.6210650000000001E-6</c:v>
                </c:pt>
                <c:pt idx="19">
                  <c:v>7.1020830000000003E-6</c:v>
                </c:pt>
                <c:pt idx="20">
                  <c:v>7.6489149999999999E-6</c:v>
                </c:pt>
                <c:pt idx="21">
                  <c:v>8.2555099999999998E-6</c:v>
                </c:pt>
                <c:pt idx="22">
                  <c:v>8.907791E-6</c:v>
                </c:pt>
                <c:pt idx="23">
                  <c:v>9.5775889999999995E-6</c:v>
                </c:pt>
                <c:pt idx="24">
                  <c:v>1.022622E-5</c:v>
                </c:pt>
                <c:pt idx="25">
                  <c:v>1.0817060000000001E-5</c:v>
                </c:pt>
                <c:pt idx="26">
                  <c:v>1.1329169999999999E-5</c:v>
                </c:pt>
                <c:pt idx="27">
                  <c:v>1.176093E-5</c:v>
                </c:pt>
                <c:pt idx="28">
                  <c:v>1.2123729999999999E-5</c:v>
                </c:pt>
                <c:pt idx="29">
                  <c:v>1.243304E-5</c:v>
                </c:pt>
                <c:pt idx="30">
                  <c:v>1.270278E-5</c:v>
                </c:pt>
                <c:pt idx="31">
                  <c:v>1.2943790000000001E-5</c:v>
                </c:pt>
                <c:pt idx="32">
                  <c:v>1.316376E-5</c:v>
                </c:pt>
                <c:pt idx="33">
                  <c:v>1.336781E-5</c:v>
                </c:pt>
                <c:pt idx="34">
                  <c:v>1.355931E-5</c:v>
                </c:pt>
                <c:pt idx="35">
                  <c:v>1.374059E-5</c:v>
                </c:pt>
                <c:pt idx="36">
                  <c:v>1.391323E-5</c:v>
                </c:pt>
                <c:pt idx="37">
                  <c:v>1.4078400000000001E-5</c:v>
                </c:pt>
                <c:pt idx="38">
                  <c:v>1.423699E-5</c:v>
                </c:pt>
                <c:pt idx="39">
                  <c:v>1.4389680000000001E-5</c:v>
                </c:pt>
                <c:pt idx="40">
                  <c:v>1.453703E-5</c:v>
                </c:pt>
                <c:pt idx="41">
                  <c:v>1.4679500000000001E-5</c:v>
                </c:pt>
                <c:pt idx="42">
                  <c:v>1.4817539999999999E-5</c:v>
                </c:pt>
                <c:pt idx="43">
                  <c:v>1.4951479999999999E-5</c:v>
                </c:pt>
                <c:pt idx="44">
                  <c:v>1.5081619999999999E-5</c:v>
                </c:pt>
                <c:pt idx="45">
                  <c:v>1.5208219999999999E-5</c:v>
                </c:pt>
                <c:pt idx="46">
                  <c:v>1.5331529999999999E-5</c:v>
                </c:pt>
                <c:pt idx="47">
                  <c:v>1.5451760000000001E-5</c:v>
                </c:pt>
                <c:pt idx="48">
                  <c:v>1.556906E-5</c:v>
                </c:pt>
                <c:pt idx="49">
                  <c:v>1.5683639999999999E-5</c:v>
                </c:pt>
                <c:pt idx="50">
                  <c:v>1.5795659999999999E-5</c:v>
                </c:pt>
                <c:pt idx="51">
                  <c:v>1.5905240000000001E-5</c:v>
                </c:pt>
                <c:pt idx="52">
                  <c:v>1.6012570000000001E-5</c:v>
                </c:pt>
                <c:pt idx="53">
                  <c:v>1.6117689999999999E-5</c:v>
                </c:pt>
                <c:pt idx="54">
                  <c:v>1.622077E-5</c:v>
                </c:pt>
                <c:pt idx="55">
                  <c:v>1.6321860000000001E-5</c:v>
                </c:pt>
                <c:pt idx="56">
                  <c:v>1.6421100000000001E-5</c:v>
                </c:pt>
                <c:pt idx="57">
                  <c:v>1.6518559999999999E-5</c:v>
                </c:pt>
                <c:pt idx="58">
                  <c:v>1.6614250000000001E-5</c:v>
                </c:pt>
                <c:pt idx="59">
                  <c:v>1.6708310000000001E-5</c:v>
                </c:pt>
                <c:pt idx="60">
                  <c:v>1.680085E-5</c:v>
                </c:pt>
                <c:pt idx="61">
                  <c:v>1.6891839999999999E-5</c:v>
                </c:pt>
                <c:pt idx="62">
                  <c:v>1.698141E-5</c:v>
                </c:pt>
                <c:pt idx="63">
                  <c:v>1.7069560000000001E-5</c:v>
                </c:pt>
                <c:pt idx="64">
                  <c:v>1.715639E-5</c:v>
                </c:pt>
                <c:pt idx="65">
                  <c:v>1.724192E-5</c:v>
                </c:pt>
                <c:pt idx="66">
                  <c:v>1.7326210000000001E-5</c:v>
                </c:pt>
                <c:pt idx="67">
                  <c:v>1.7409289999999999E-5</c:v>
                </c:pt>
                <c:pt idx="68">
                  <c:v>1.749121E-5</c:v>
                </c:pt>
                <c:pt idx="69">
                  <c:v>1.7572029999999999E-5</c:v>
                </c:pt>
                <c:pt idx="70">
                  <c:v>1.7651780000000001E-5</c:v>
                </c:pt>
                <c:pt idx="71">
                  <c:v>1.7730480000000001E-5</c:v>
                </c:pt>
                <c:pt idx="72">
                  <c:v>1.7808170000000001E-5</c:v>
                </c:pt>
                <c:pt idx="73">
                  <c:v>1.788487E-5</c:v>
                </c:pt>
                <c:pt idx="74">
                  <c:v>1.7960609999999999E-5</c:v>
                </c:pt>
                <c:pt idx="75">
                  <c:v>1.803544E-5</c:v>
                </c:pt>
                <c:pt idx="76">
                  <c:v>1.8109370000000001E-5</c:v>
                </c:pt>
                <c:pt idx="77">
                  <c:v>1.8182450000000001E-5</c:v>
                </c:pt>
                <c:pt idx="78">
                  <c:v>1.8254670000000001E-5</c:v>
                </c:pt>
                <c:pt idx="79">
                  <c:v>1.832609E-5</c:v>
                </c:pt>
                <c:pt idx="80">
                  <c:v>1.839671E-5</c:v>
                </c:pt>
                <c:pt idx="81">
                  <c:v>1.846655E-5</c:v>
                </c:pt>
                <c:pt idx="82">
                  <c:v>1.853566E-5</c:v>
                </c:pt>
                <c:pt idx="83">
                  <c:v>1.8604029999999999E-5</c:v>
                </c:pt>
                <c:pt idx="84">
                  <c:v>1.8671680000000001E-5</c:v>
                </c:pt>
                <c:pt idx="85">
                  <c:v>1.8738629999999999E-5</c:v>
                </c:pt>
                <c:pt idx="86">
                  <c:v>1.8804910000000001E-5</c:v>
                </c:pt>
                <c:pt idx="87">
                  <c:v>1.8870509999999999E-5</c:v>
                </c:pt>
                <c:pt idx="88">
                  <c:v>1.893547E-5</c:v>
                </c:pt>
                <c:pt idx="89">
                  <c:v>1.8999800000000001E-5</c:v>
                </c:pt>
                <c:pt idx="90">
                  <c:v>1.9063519999999999E-5</c:v>
                </c:pt>
                <c:pt idx="91">
                  <c:v>1.912664E-5</c:v>
                </c:pt>
                <c:pt idx="92">
                  <c:v>1.918916E-5</c:v>
                </c:pt>
                <c:pt idx="93">
                  <c:v>1.9251099999999999E-5</c:v>
                </c:pt>
                <c:pt idx="94">
                  <c:v>1.9312490000000001E-5</c:v>
                </c:pt>
                <c:pt idx="95">
                  <c:v>1.937331E-5</c:v>
                </c:pt>
                <c:pt idx="96">
                  <c:v>1.943361E-5</c:v>
                </c:pt>
                <c:pt idx="97">
                  <c:v>1.9493380000000001E-5</c:v>
                </c:pt>
                <c:pt idx="98">
                  <c:v>1.9552629999999998E-5</c:v>
                </c:pt>
                <c:pt idx="99">
                  <c:v>1.9611389999999999E-5</c:v>
                </c:pt>
                <c:pt idx="100">
                  <c:v>1.9669630000000001E-5</c:v>
                </c:pt>
                <c:pt idx="101">
                  <c:v>1.97274E-5</c:v>
                </c:pt>
                <c:pt idx="102">
                  <c:v>1.97847E-5</c:v>
                </c:pt>
                <c:pt idx="103">
                  <c:v>1.9841539999999999E-5</c:v>
                </c:pt>
                <c:pt idx="104">
                  <c:v>1.989793E-5</c:v>
                </c:pt>
                <c:pt idx="105">
                  <c:v>1.9953859999999999E-5</c:v>
                </c:pt>
                <c:pt idx="106">
                  <c:v>2.0009340000000001E-5</c:v>
                </c:pt>
                <c:pt idx="107">
                  <c:v>2.0064419999999999E-5</c:v>
                </c:pt>
                <c:pt idx="108">
                  <c:v>2.0119090000000001E-5</c:v>
                </c:pt>
                <c:pt idx="109">
                  <c:v>2.0173299999999999E-5</c:v>
                </c:pt>
                <c:pt idx="110">
                  <c:v>2.0227100000000002E-5</c:v>
                </c:pt>
                <c:pt idx="111">
                  <c:v>2.0280529999999999E-5</c:v>
                </c:pt>
                <c:pt idx="112">
                  <c:v>2.0333559999999998E-5</c:v>
                </c:pt>
                <c:pt idx="113">
                  <c:v>2.0386209999999999E-5</c:v>
                </c:pt>
                <c:pt idx="114">
                  <c:v>2.043848E-5</c:v>
                </c:pt>
                <c:pt idx="115">
                  <c:v>2.049036E-5</c:v>
                </c:pt>
                <c:pt idx="116">
                  <c:v>2.0541869999999999E-5</c:v>
                </c:pt>
                <c:pt idx="117">
                  <c:v>2.0593050000000001E-5</c:v>
                </c:pt>
                <c:pt idx="118">
                  <c:v>2.0643869999999999E-5</c:v>
                </c:pt>
                <c:pt idx="119">
                  <c:v>2.0694349999999999E-5</c:v>
                </c:pt>
                <c:pt idx="120">
                  <c:v>2.074449E-5</c:v>
                </c:pt>
                <c:pt idx="121">
                  <c:v>2.0794299999999998E-5</c:v>
                </c:pt>
                <c:pt idx="122">
                  <c:v>2.0843749999999998E-5</c:v>
                </c:pt>
                <c:pt idx="123">
                  <c:v>2.0892900000000001E-5</c:v>
                </c:pt>
                <c:pt idx="124">
                  <c:v>2.094171E-5</c:v>
                </c:pt>
                <c:pt idx="125">
                  <c:v>2.099023E-5</c:v>
                </c:pt>
                <c:pt idx="126">
                  <c:v>2.103843E-5</c:v>
                </c:pt>
                <c:pt idx="127">
                  <c:v>2.108633E-5</c:v>
                </c:pt>
                <c:pt idx="128">
                  <c:v>2.113393E-5</c:v>
                </c:pt>
                <c:pt idx="129">
                  <c:v>2.1181229999999998E-5</c:v>
                </c:pt>
                <c:pt idx="130">
                  <c:v>2.1228209999999998E-5</c:v>
                </c:pt>
                <c:pt idx="131">
                  <c:v>2.1274940000000001E-5</c:v>
                </c:pt>
                <c:pt idx="132">
                  <c:v>2.132137E-5</c:v>
                </c:pt>
                <c:pt idx="133">
                  <c:v>2.1367509999999999E-5</c:v>
                </c:pt>
                <c:pt idx="134">
                  <c:v>2.1413379999999999E-5</c:v>
                </c:pt>
                <c:pt idx="135">
                  <c:v>2.1458980000000001E-5</c:v>
                </c:pt>
                <c:pt idx="136">
                  <c:v>2.1504329999999999E-5</c:v>
                </c:pt>
                <c:pt idx="137">
                  <c:v>2.154944E-5</c:v>
                </c:pt>
                <c:pt idx="138">
                  <c:v>2.1594250000000001E-5</c:v>
                </c:pt>
                <c:pt idx="139">
                  <c:v>2.1638829999999999E-5</c:v>
                </c:pt>
                <c:pt idx="140">
                  <c:v>2.1683149999999999E-5</c:v>
                </c:pt>
                <c:pt idx="141">
                  <c:v>2.1727219999999999E-5</c:v>
                </c:pt>
                <c:pt idx="142">
                  <c:v>2.1771030000000001E-5</c:v>
                </c:pt>
                <c:pt idx="143">
                  <c:v>2.1814630000000002E-5</c:v>
                </c:pt>
                <c:pt idx="144">
                  <c:v>2.1857970000000001E-5</c:v>
                </c:pt>
                <c:pt idx="145">
                  <c:v>2.1901080000000001E-5</c:v>
                </c:pt>
                <c:pt idx="146">
                  <c:v>2.1943949999999998E-5</c:v>
                </c:pt>
                <c:pt idx="147">
                  <c:v>2.1986600000000001E-5</c:v>
                </c:pt>
                <c:pt idx="148">
                  <c:v>2.2028999999999999E-5</c:v>
                </c:pt>
                <c:pt idx="149">
                  <c:v>2.207121E-5</c:v>
                </c:pt>
                <c:pt idx="150">
                  <c:v>2.2113179999999999E-5</c:v>
                </c:pt>
                <c:pt idx="151">
                  <c:v>2.215495E-5</c:v>
                </c:pt>
                <c:pt idx="152">
                  <c:v>2.21965E-5</c:v>
                </c:pt>
                <c:pt idx="153">
                  <c:v>2.2237830000000001E-5</c:v>
                </c:pt>
                <c:pt idx="154">
                  <c:v>2.2278940000000001E-5</c:v>
                </c:pt>
                <c:pt idx="155">
                  <c:v>2.2319849999999999E-5</c:v>
                </c:pt>
                <c:pt idx="156">
                  <c:v>2.2360560000000001E-5</c:v>
                </c:pt>
                <c:pt idx="157">
                  <c:v>2.240108E-5</c:v>
                </c:pt>
                <c:pt idx="158">
                  <c:v>2.244137E-5</c:v>
                </c:pt>
                <c:pt idx="159">
                  <c:v>2.2481490000000001E-5</c:v>
                </c:pt>
                <c:pt idx="160">
                  <c:v>2.2521410000000002E-5</c:v>
                </c:pt>
                <c:pt idx="161">
                  <c:v>2.2561120000000001E-5</c:v>
                </c:pt>
                <c:pt idx="162">
                  <c:v>2.2600659999999999E-5</c:v>
                </c:pt>
                <c:pt idx="163">
                  <c:v>2.264E-5</c:v>
                </c:pt>
                <c:pt idx="164">
                  <c:v>2.2679150000000001E-5</c:v>
                </c:pt>
                <c:pt idx="165">
                  <c:v>2.271812E-5</c:v>
                </c:pt>
                <c:pt idx="166">
                  <c:v>2.2756899999999999E-5</c:v>
                </c:pt>
                <c:pt idx="167">
                  <c:v>2.2795499999999999E-5</c:v>
                </c:pt>
                <c:pt idx="168">
                  <c:v>2.283393E-5</c:v>
                </c:pt>
                <c:pt idx="169">
                  <c:v>2.287218E-5</c:v>
                </c:pt>
                <c:pt idx="170">
                  <c:v>2.291026E-5</c:v>
                </c:pt>
                <c:pt idx="171">
                  <c:v>2.294817E-5</c:v>
                </c:pt>
                <c:pt idx="172">
                  <c:v>2.29859E-5</c:v>
                </c:pt>
                <c:pt idx="173">
                  <c:v>2.3023460000000001E-5</c:v>
                </c:pt>
                <c:pt idx="174">
                  <c:v>2.3060859999999999E-5</c:v>
                </c:pt>
                <c:pt idx="175">
                  <c:v>2.3098100000000002E-5</c:v>
                </c:pt>
                <c:pt idx="176">
                  <c:v>2.3135159999999999E-5</c:v>
                </c:pt>
                <c:pt idx="177">
                  <c:v>2.3172069999999999E-5</c:v>
                </c:pt>
                <c:pt idx="178">
                  <c:v>2.3208810000000001E-5</c:v>
                </c:pt>
                <c:pt idx="179">
                  <c:v>2.3245399999999999E-5</c:v>
                </c:pt>
                <c:pt idx="180">
                  <c:v>2.3281850000000001E-5</c:v>
                </c:pt>
                <c:pt idx="181">
                  <c:v>2.3318120000000001E-5</c:v>
                </c:pt>
                <c:pt idx="182">
                  <c:v>2.3354250000000001E-5</c:v>
                </c:pt>
                <c:pt idx="183">
                  <c:v>2.339022E-5</c:v>
                </c:pt>
                <c:pt idx="184">
                  <c:v>2.3426039999999998E-5</c:v>
                </c:pt>
                <c:pt idx="185">
                  <c:v>2.346171E-5</c:v>
                </c:pt>
                <c:pt idx="186">
                  <c:v>2.3497230000000001E-5</c:v>
                </c:pt>
                <c:pt idx="187">
                  <c:v>2.353261E-5</c:v>
                </c:pt>
                <c:pt idx="188">
                  <c:v>2.3567849999999998E-5</c:v>
                </c:pt>
                <c:pt idx="189">
                  <c:v>2.360294E-5</c:v>
                </c:pt>
                <c:pt idx="190">
                  <c:v>2.3637889999999999E-5</c:v>
                </c:pt>
                <c:pt idx="191">
                  <c:v>2.3672690000000001E-5</c:v>
                </c:pt>
                <c:pt idx="192">
                  <c:v>2.370736E-5</c:v>
                </c:pt>
                <c:pt idx="193">
                  <c:v>2.37419E-5</c:v>
                </c:pt>
                <c:pt idx="194">
                  <c:v>2.3776290000000001E-5</c:v>
                </c:pt>
                <c:pt idx="195">
                  <c:v>2.3810549999999999E-5</c:v>
                </c:pt>
                <c:pt idx="196">
                  <c:v>2.384467E-5</c:v>
                </c:pt>
                <c:pt idx="197">
                  <c:v>2.3878659999999999E-5</c:v>
                </c:pt>
                <c:pt idx="198">
                  <c:v>2.391252E-5</c:v>
                </c:pt>
                <c:pt idx="199">
                  <c:v>2.3946259999999999E-5</c:v>
                </c:pt>
                <c:pt idx="200">
                  <c:v>2.3979869999999998E-5</c:v>
                </c:pt>
                <c:pt idx="201">
                  <c:v>2.4013339999999999E-5</c:v>
                </c:pt>
                <c:pt idx="202">
                  <c:v>2.4046690000000001E-5</c:v>
                </c:pt>
                <c:pt idx="203">
                  <c:v>2.407991E-5</c:v>
                </c:pt>
                <c:pt idx="204">
                  <c:v>2.4113000000000001E-5</c:v>
                </c:pt>
                <c:pt idx="205">
                  <c:v>2.4145980000000001E-5</c:v>
                </c:pt>
                <c:pt idx="206">
                  <c:v>2.4178829999999998E-5</c:v>
                </c:pt>
                <c:pt idx="207">
                  <c:v>2.4211569999999998E-5</c:v>
                </c:pt>
                <c:pt idx="208">
                  <c:v>2.4244169999999999E-5</c:v>
                </c:pt>
                <c:pt idx="209">
                  <c:v>2.4276669999999999E-5</c:v>
                </c:pt>
                <c:pt idx="210">
                  <c:v>2.430904E-5</c:v>
                </c:pt>
                <c:pt idx="211">
                  <c:v>2.434129E-5</c:v>
                </c:pt>
                <c:pt idx="212">
                  <c:v>2.4373430000000002E-5</c:v>
                </c:pt>
                <c:pt idx="213">
                  <c:v>2.4405459999999999E-5</c:v>
                </c:pt>
                <c:pt idx="214">
                  <c:v>2.4437369999999999E-5</c:v>
                </c:pt>
                <c:pt idx="215">
                  <c:v>2.4469170000000001E-5</c:v>
                </c:pt>
                <c:pt idx="216">
                  <c:v>2.4500859999999998E-5</c:v>
                </c:pt>
                <c:pt idx="217">
                  <c:v>2.4532430000000001E-5</c:v>
                </c:pt>
                <c:pt idx="218">
                  <c:v>2.45639E-5</c:v>
                </c:pt>
                <c:pt idx="219">
                  <c:v>2.4595259999999999E-5</c:v>
                </c:pt>
                <c:pt idx="220">
                  <c:v>2.4626509999999999E-5</c:v>
                </c:pt>
                <c:pt idx="221">
                  <c:v>2.465766E-5</c:v>
                </c:pt>
                <c:pt idx="222">
                  <c:v>2.4688689999999999E-5</c:v>
                </c:pt>
                <c:pt idx="223">
                  <c:v>2.471961E-5</c:v>
                </c:pt>
                <c:pt idx="224">
                  <c:v>2.4750439999999999E-5</c:v>
                </c:pt>
                <c:pt idx="225">
                  <c:v>2.478116E-5</c:v>
                </c:pt>
                <c:pt idx="226">
                  <c:v>2.481177E-5</c:v>
                </c:pt>
                <c:pt idx="227">
                  <c:v>2.484229E-5</c:v>
                </c:pt>
                <c:pt idx="228">
                  <c:v>2.4872710000000001E-5</c:v>
                </c:pt>
                <c:pt idx="229">
                  <c:v>2.4903009999999999E-5</c:v>
                </c:pt>
                <c:pt idx="230">
                  <c:v>2.4933210000000001E-5</c:v>
                </c:pt>
                <c:pt idx="231">
                  <c:v>2.4963330000000001E-5</c:v>
                </c:pt>
                <c:pt idx="232">
                  <c:v>2.4993329999999999E-5</c:v>
                </c:pt>
                <c:pt idx="233">
                  <c:v>2.5023240000000001E-5</c:v>
                </c:pt>
                <c:pt idx="234">
                  <c:v>2.505306E-5</c:v>
                </c:pt>
                <c:pt idx="235">
                  <c:v>2.5082789999999999E-5</c:v>
                </c:pt>
                <c:pt idx="236">
                  <c:v>2.5112419999999998E-5</c:v>
                </c:pt>
                <c:pt idx="237">
                  <c:v>2.5141950000000001E-5</c:v>
                </c:pt>
                <c:pt idx="238">
                  <c:v>2.517139E-5</c:v>
                </c:pt>
                <c:pt idx="239">
                  <c:v>2.520073E-5</c:v>
                </c:pt>
                <c:pt idx="240">
                  <c:v>2.522999E-5</c:v>
                </c:pt>
                <c:pt idx="241">
                  <c:v>2.525915E-5</c:v>
                </c:pt>
                <c:pt idx="242">
                  <c:v>2.5288220000000001E-5</c:v>
                </c:pt>
                <c:pt idx="243">
                  <c:v>2.5317199999999999E-5</c:v>
                </c:pt>
                <c:pt idx="244">
                  <c:v>2.534608E-5</c:v>
                </c:pt>
                <c:pt idx="245">
                  <c:v>2.5374889999999999E-5</c:v>
                </c:pt>
                <c:pt idx="246">
                  <c:v>2.5403590000000001E-5</c:v>
                </c:pt>
                <c:pt idx="247">
                  <c:v>2.5432210000000001E-5</c:v>
                </c:pt>
                <c:pt idx="248">
                  <c:v>2.5460740000000001E-5</c:v>
                </c:pt>
                <c:pt idx="249">
                  <c:v>2.5489189999999999E-5</c:v>
                </c:pt>
                <c:pt idx="250">
                  <c:v>2.5517550000000001E-5</c:v>
                </c:pt>
              </c:numCache>
            </c:numRef>
          </c:yVal>
          <c:smooth val="1"/>
          <c:extLst>
            <c:ext xmlns:c16="http://schemas.microsoft.com/office/drawing/2014/chart" uri="{C3380CC4-5D6E-409C-BE32-E72D297353CC}">
              <c16:uniqueId val="{00000030-4D4C-4B1C-89A4-3D3AFACA9F2D}"/>
            </c:ext>
          </c:extLst>
        </c:ser>
        <c:ser>
          <c:idx val="49"/>
          <c:order val="49"/>
          <c:tx>
            <c:strRef>
              <c:f>marine01!$BC$1</c:f>
              <c:strCache>
                <c:ptCount val="1"/>
                <c:pt idx="0">
                  <c:v>Dp(1.59068E-06) </c:v>
                </c:pt>
              </c:strCache>
            </c:strRef>
          </c:tx>
          <c:spPr>
            <a:ln w="12700">
              <a:solidFill>
                <a:srgbClr val="FFFFCC"/>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marine01!$BC$2:$BC$252</c:f>
              <c:numCache>
                <c:formatCode>0.00E+00</c:formatCode>
                <c:ptCount val="251"/>
                <c:pt idx="0">
                  <c:v>3.5351089999999999E-6</c:v>
                </c:pt>
                <c:pt idx="1">
                  <c:v>3.9478989999999997E-6</c:v>
                </c:pt>
                <c:pt idx="2">
                  <c:v>4.0245589999999999E-6</c:v>
                </c:pt>
                <c:pt idx="3">
                  <c:v>4.1016260000000001E-6</c:v>
                </c:pt>
                <c:pt idx="4">
                  <c:v>4.1852449999999999E-6</c:v>
                </c:pt>
                <c:pt idx="5">
                  <c:v>4.2764360000000004E-6</c:v>
                </c:pt>
                <c:pt idx="6">
                  <c:v>4.3762910000000003E-6</c:v>
                </c:pt>
                <c:pt idx="7">
                  <c:v>4.486135E-6</c:v>
                </c:pt>
                <c:pt idx="8">
                  <c:v>4.6075740000000003E-6</c:v>
                </c:pt>
                <c:pt idx="9">
                  <c:v>4.74255E-6</c:v>
                </c:pt>
                <c:pt idx="10">
                  <c:v>4.8934149999999998E-6</c:v>
                </c:pt>
                <c:pt idx="11">
                  <c:v>5.0630249999999997E-6</c:v>
                </c:pt>
                <c:pt idx="12">
                  <c:v>5.2547519999999996E-6</c:v>
                </c:pt>
                <c:pt idx="13">
                  <c:v>5.472664E-6</c:v>
                </c:pt>
                <c:pt idx="14">
                  <c:v>5.7214629999999998E-6</c:v>
                </c:pt>
                <c:pt idx="15">
                  <c:v>6.0064650000000001E-6</c:v>
                </c:pt>
                <c:pt idx="16">
                  <c:v>6.3334689999999998E-6</c:v>
                </c:pt>
                <c:pt idx="17">
                  <c:v>6.7083940000000003E-6</c:v>
                </c:pt>
                <c:pt idx="18">
                  <c:v>7.136708E-6</c:v>
                </c:pt>
                <c:pt idx="19">
                  <c:v>7.622605E-6</c:v>
                </c:pt>
                <c:pt idx="20">
                  <c:v>8.1706370000000006E-6</c:v>
                </c:pt>
                <c:pt idx="21">
                  <c:v>8.7746810000000006E-6</c:v>
                </c:pt>
                <c:pt idx="22">
                  <c:v>9.4212909999999994E-6</c:v>
                </c:pt>
                <c:pt idx="23">
                  <c:v>1.0083599999999999E-5</c:v>
                </c:pt>
                <c:pt idx="24">
                  <c:v>1.072457E-5</c:v>
                </c:pt>
                <c:pt idx="25">
                  <c:v>1.130893E-5</c:v>
                </c:pt>
                <c:pt idx="26">
                  <c:v>1.181644E-5</c:v>
                </c:pt>
                <c:pt idx="27">
                  <c:v>1.22455E-5</c:v>
                </c:pt>
                <c:pt idx="28">
                  <c:v>1.260713E-5</c:v>
                </c:pt>
                <c:pt idx="29">
                  <c:v>1.291637E-5</c:v>
                </c:pt>
                <c:pt idx="30">
                  <c:v>1.318675E-5</c:v>
                </c:pt>
                <c:pt idx="31">
                  <c:v>1.342883E-5</c:v>
                </c:pt>
                <c:pt idx="32">
                  <c:v>1.365013E-5</c:v>
                </c:pt>
                <c:pt idx="33">
                  <c:v>1.3855639999999999E-5</c:v>
                </c:pt>
                <c:pt idx="34">
                  <c:v>1.404868E-5</c:v>
                </c:pt>
                <c:pt idx="35">
                  <c:v>1.4231520000000001E-5</c:v>
                </c:pt>
                <c:pt idx="36">
                  <c:v>1.4405739999999999E-5</c:v>
                </c:pt>
                <c:pt idx="37">
                  <c:v>1.457248E-5</c:v>
                </c:pt>
                <c:pt idx="38">
                  <c:v>1.4732609999999999E-5</c:v>
                </c:pt>
                <c:pt idx="39">
                  <c:v>1.488683E-5</c:v>
                </c:pt>
                <c:pt idx="40">
                  <c:v>1.503569E-5</c:v>
                </c:pt>
                <c:pt idx="41">
                  <c:v>1.517963E-5</c:v>
                </c:pt>
                <c:pt idx="42">
                  <c:v>1.5319129999999999E-5</c:v>
                </c:pt>
                <c:pt idx="43">
                  <c:v>1.5454489999999998E-5</c:v>
                </c:pt>
                <c:pt idx="44">
                  <c:v>1.5586020000000001E-5</c:v>
                </c:pt>
                <c:pt idx="45">
                  <c:v>1.5713999999999999E-5</c:v>
                </c:pt>
                <c:pt idx="46">
                  <c:v>1.5838650000000001E-5</c:v>
                </c:pt>
                <c:pt idx="47">
                  <c:v>1.5960189999999999E-5</c:v>
                </c:pt>
                <c:pt idx="48">
                  <c:v>1.6078789999999999E-5</c:v>
                </c:pt>
                <c:pt idx="49">
                  <c:v>1.6194630000000001E-5</c:v>
                </c:pt>
                <c:pt idx="50">
                  <c:v>1.6307889999999999E-5</c:v>
                </c:pt>
                <c:pt idx="51">
                  <c:v>1.6418689999999998E-5</c:v>
                </c:pt>
                <c:pt idx="52">
                  <c:v>1.6527210000000001E-5</c:v>
                </c:pt>
                <c:pt idx="53">
                  <c:v>1.6633499999999999E-5</c:v>
                </c:pt>
                <c:pt idx="54">
                  <c:v>1.673774E-5</c:v>
                </c:pt>
                <c:pt idx="55">
                  <c:v>1.6839959999999999E-5</c:v>
                </c:pt>
                <c:pt idx="56">
                  <c:v>1.6940300000000001E-5</c:v>
                </c:pt>
                <c:pt idx="57">
                  <c:v>1.703885E-5</c:v>
                </c:pt>
                <c:pt idx="58">
                  <c:v>1.7135599999999999E-5</c:v>
                </c:pt>
                <c:pt idx="59">
                  <c:v>1.7230719999999999E-5</c:v>
                </c:pt>
                <c:pt idx="60">
                  <c:v>1.7324280000000001E-5</c:v>
                </c:pt>
                <c:pt idx="61">
                  <c:v>1.7416290000000001E-5</c:v>
                </c:pt>
                <c:pt idx="62">
                  <c:v>1.750685E-5</c:v>
                </c:pt>
                <c:pt idx="63">
                  <c:v>1.7595980000000001E-5</c:v>
                </c:pt>
                <c:pt idx="64">
                  <c:v>1.768377E-5</c:v>
                </c:pt>
                <c:pt idx="65">
                  <c:v>1.7770250000000002E-5</c:v>
                </c:pt>
                <c:pt idx="66">
                  <c:v>1.785547E-5</c:v>
                </c:pt>
                <c:pt idx="67">
                  <c:v>1.7939470000000001E-5</c:v>
                </c:pt>
                <c:pt idx="68">
                  <c:v>1.8022290000000001E-5</c:v>
                </c:pt>
                <c:pt idx="69">
                  <c:v>1.8104000000000001E-5</c:v>
                </c:pt>
                <c:pt idx="70">
                  <c:v>1.818462E-5</c:v>
                </c:pt>
                <c:pt idx="71">
                  <c:v>1.8264179999999999E-5</c:v>
                </c:pt>
                <c:pt idx="72">
                  <c:v>1.8342720000000001E-5</c:v>
                </c:pt>
                <c:pt idx="73">
                  <c:v>1.842025E-5</c:v>
                </c:pt>
                <c:pt idx="74">
                  <c:v>1.849682E-5</c:v>
                </c:pt>
                <c:pt idx="75">
                  <c:v>1.8572449999999999E-5</c:v>
                </c:pt>
                <c:pt idx="76">
                  <c:v>1.8647179999999999E-5</c:v>
                </c:pt>
                <c:pt idx="77">
                  <c:v>1.8721049999999999E-5</c:v>
                </c:pt>
                <c:pt idx="78">
                  <c:v>1.8794039999999999E-5</c:v>
                </c:pt>
                <c:pt idx="79">
                  <c:v>1.8866230000000001E-5</c:v>
                </c:pt>
                <c:pt idx="80">
                  <c:v>1.893761E-5</c:v>
                </c:pt>
                <c:pt idx="81">
                  <c:v>1.9008190000000001E-5</c:v>
                </c:pt>
                <c:pt idx="82">
                  <c:v>1.9078030000000001E-5</c:v>
                </c:pt>
                <c:pt idx="83">
                  <c:v>1.914712E-5</c:v>
                </c:pt>
                <c:pt idx="84">
                  <c:v>1.9215489999999999E-5</c:v>
                </c:pt>
                <c:pt idx="85">
                  <c:v>1.9283140000000001E-5</c:v>
                </c:pt>
                <c:pt idx="86">
                  <c:v>1.9350120000000001E-5</c:v>
                </c:pt>
                <c:pt idx="87">
                  <c:v>1.9416399999999999E-5</c:v>
                </c:pt>
                <c:pt idx="88">
                  <c:v>1.9482050000000001E-5</c:v>
                </c:pt>
                <c:pt idx="89">
                  <c:v>1.9547050000000001E-5</c:v>
                </c:pt>
                <c:pt idx="90">
                  <c:v>1.9611429999999999E-5</c:v>
                </c:pt>
                <c:pt idx="91">
                  <c:v>1.9675200000000001E-5</c:v>
                </c:pt>
                <c:pt idx="92">
                  <c:v>1.9738360000000001E-5</c:v>
                </c:pt>
                <c:pt idx="93">
                  <c:v>1.9800949999999999E-5</c:v>
                </c:pt>
                <c:pt idx="94">
                  <c:v>1.986296E-5</c:v>
                </c:pt>
                <c:pt idx="95">
                  <c:v>1.9924399999999998E-5</c:v>
                </c:pt>
                <c:pt idx="96">
                  <c:v>1.9985320000000001E-5</c:v>
                </c:pt>
                <c:pt idx="97">
                  <c:v>2.00457E-5</c:v>
                </c:pt>
                <c:pt idx="98">
                  <c:v>2.0105549999999999E-5</c:v>
                </c:pt>
                <c:pt idx="99">
                  <c:v>2.0164900000000001E-5</c:v>
                </c:pt>
                <c:pt idx="100">
                  <c:v>2.0223719999999999E-5</c:v>
                </c:pt>
                <c:pt idx="101">
                  <c:v>2.0282079999999999E-5</c:v>
                </c:pt>
                <c:pt idx="102">
                  <c:v>2.0339950000000002E-5</c:v>
                </c:pt>
                <c:pt idx="103">
                  <c:v>2.0397359999999999E-5</c:v>
                </c:pt>
                <c:pt idx="104">
                  <c:v>2.0454309999999999E-5</c:v>
                </c:pt>
                <c:pt idx="105">
                  <c:v>2.051079E-5</c:v>
                </c:pt>
                <c:pt idx="106">
                  <c:v>2.056683E-5</c:v>
                </c:pt>
                <c:pt idx="107">
                  <c:v>2.062244E-5</c:v>
                </c:pt>
                <c:pt idx="108">
                  <c:v>2.067765E-5</c:v>
                </c:pt>
                <c:pt idx="109">
                  <c:v>2.0732400000000002E-5</c:v>
                </c:pt>
                <c:pt idx="110">
                  <c:v>2.078672E-5</c:v>
                </c:pt>
                <c:pt idx="111">
                  <c:v>2.084067E-5</c:v>
                </c:pt>
                <c:pt idx="112">
                  <c:v>2.0894210000000001E-5</c:v>
                </c:pt>
                <c:pt idx="113">
                  <c:v>2.094737E-5</c:v>
                </c:pt>
                <c:pt idx="114">
                  <c:v>2.1000149999999999E-5</c:v>
                </c:pt>
                <c:pt idx="115">
                  <c:v>2.105252E-5</c:v>
                </c:pt>
                <c:pt idx="116">
                  <c:v>2.110453E-5</c:v>
                </c:pt>
                <c:pt idx="117">
                  <c:v>2.1156199999999999E-5</c:v>
                </c:pt>
                <c:pt idx="118">
                  <c:v>2.1207510000000001E-5</c:v>
                </c:pt>
                <c:pt idx="119">
                  <c:v>2.1258470000000001E-5</c:v>
                </c:pt>
                <c:pt idx="120">
                  <c:v>2.1309080000000001E-5</c:v>
                </c:pt>
                <c:pt idx="121">
                  <c:v>2.1359360000000001E-5</c:v>
                </c:pt>
                <c:pt idx="122">
                  <c:v>2.140928E-5</c:v>
                </c:pt>
                <c:pt idx="123">
                  <c:v>2.1458890000000001E-5</c:v>
                </c:pt>
                <c:pt idx="124">
                  <c:v>2.1508149999999998E-5</c:v>
                </c:pt>
                <c:pt idx="125">
                  <c:v>2.1557129999999999E-5</c:v>
                </c:pt>
                <c:pt idx="126">
                  <c:v>2.160577E-5</c:v>
                </c:pt>
                <c:pt idx="127">
                  <c:v>2.1654120000000001E-5</c:v>
                </c:pt>
                <c:pt idx="128">
                  <c:v>2.1702160000000001E-5</c:v>
                </c:pt>
                <c:pt idx="129">
                  <c:v>2.17499E-5</c:v>
                </c:pt>
                <c:pt idx="130">
                  <c:v>2.179732E-5</c:v>
                </c:pt>
                <c:pt idx="131">
                  <c:v>2.1844469999999999E-5</c:v>
                </c:pt>
                <c:pt idx="132">
                  <c:v>2.189132E-5</c:v>
                </c:pt>
                <c:pt idx="133">
                  <c:v>2.1937890000000001E-5</c:v>
                </c:pt>
                <c:pt idx="134">
                  <c:v>2.198417E-5</c:v>
                </c:pt>
                <c:pt idx="135">
                  <c:v>2.2030190000000001E-5</c:v>
                </c:pt>
                <c:pt idx="136">
                  <c:v>2.207595E-5</c:v>
                </c:pt>
                <c:pt idx="137">
                  <c:v>2.2121459999999999E-5</c:v>
                </c:pt>
                <c:pt idx="138">
                  <c:v>2.2166680000000001E-5</c:v>
                </c:pt>
                <c:pt idx="139">
                  <c:v>2.2211649999999999E-5</c:v>
                </c:pt>
                <c:pt idx="140">
                  <c:v>2.225637E-5</c:v>
                </c:pt>
                <c:pt idx="141">
                  <c:v>2.2300840000000001E-5</c:v>
                </c:pt>
                <c:pt idx="142">
                  <c:v>2.2345029999999999E-5</c:v>
                </c:pt>
                <c:pt idx="143">
                  <c:v>2.238902E-5</c:v>
                </c:pt>
                <c:pt idx="144">
                  <c:v>2.2432739999999999E-5</c:v>
                </c:pt>
                <c:pt idx="145">
                  <c:v>2.2476220000000001E-5</c:v>
                </c:pt>
                <c:pt idx="146">
                  <c:v>2.2519479999999999E-5</c:v>
                </c:pt>
                <c:pt idx="147">
                  <c:v>2.25625E-5</c:v>
                </c:pt>
                <c:pt idx="148">
                  <c:v>2.260527E-5</c:v>
                </c:pt>
                <c:pt idx="149">
                  <c:v>2.264785E-5</c:v>
                </c:pt>
                <c:pt idx="150">
                  <c:v>2.269018E-5</c:v>
                </c:pt>
                <c:pt idx="151">
                  <c:v>2.273231E-5</c:v>
                </c:pt>
                <c:pt idx="152">
                  <c:v>2.2774220000000001E-5</c:v>
                </c:pt>
                <c:pt idx="153">
                  <c:v>2.28159E-5</c:v>
                </c:pt>
                <c:pt idx="154">
                  <c:v>2.285737E-5</c:v>
                </c:pt>
                <c:pt idx="155">
                  <c:v>2.2898619999999999E-5</c:v>
                </c:pt>
                <c:pt idx="156">
                  <c:v>2.2939689999999999E-5</c:v>
                </c:pt>
                <c:pt idx="157">
                  <c:v>2.2980550000000001E-5</c:v>
                </c:pt>
                <c:pt idx="158">
                  <c:v>2.3021189999999998E-5</c:v>
                </c:pt>
                <c:pt idx="159">
                  <c:v>2.3061639999999999E-5</c:v>
                </c:pt>
                <c:pt idx="160">
                  <c:v>2.31019E-5</c:v>
                </c:pt>
                <c:pt idx="161">
                  <c:v>2.3141939999999999E-5</c:v>
                </c:pt>
                <c:pt idx="162">
                  <c:v>2.318181E-5</c:v>
                </c:pt>
                <c:pt idx="163">
                  <c:v>2.322148E-5</c:v>
                </c:pt>
                <c:pt idx="164">
                  <c:v>2.326096E-5</c:v>
                </c:pt>
                <c:pt idx="165">
                  <c:v>2.3300250000000001E-5</c:v>
                </c:pt>
                <c:pt idx="166">
                  <c:v>2.3339349999999999E-5</c:v>
                </c:pt>
                <c:pt idx="167">
                  <c:v>2.3378270000000001E-5</c:v>
                </c:pt>
                <c:pt idx="168">
                  <c:v>2.3417020000000001E-5</c:v>
                </c:pt>
                <c:pt idx="169">
                  <c:v>2.3455589999999999E-5</c:v>
                </c:pt>
                <c:pt idx="170">
                  <c:v>2.349397E-5</c:v>
                </c:pt>
                <c:pt idx="171">
                  <c:v>2.3532200000000001E-5</c:v>
                </c:pt>
                <c:pt idx="172">
                  <c:v>2.3570239999999999E-5</c:v>
                </c:pt>
                <c:pt idx="173">
                  <c:v>2.3608099999999998E-5</c:v>
                </c:pt>
                <c:pt idx="174">
                  <c:v>2.36458E-5</c:v>
                </c:pt>
                <c:pt idx="175">
                  <c:v>2.368334E-5</c:v>
                </c:pt>
                <c:pt idx="176">
                  <c:v>2.3720709999999999E-5</c:v>
                </c:pt>
                <c:pt idx="177">
                  <c:v>2.3757909999999999E-5</c:v>
                </c:pt>
                <c:pt idx="178">
                  <c:v>2.3794950000000002E-5</c:v>
                </c:pt>
                <c:pt idx="179">
                  <c:v>2.383183E-5</c:v>
                </c:pt>
                <c:pt idx="180">
                  <c:v>2.3868560000000001E-5</c:v>
                </c:pt>
                <c:pt idx="181">
                  <c:v>2.3905120000000001E-5</c:v>
                </c:pt>
                <c:pt idx="182">
                  <c:v>2.394154E-5</c:v>
                </c:pt>
                <c:pt idx="183">
                  <c:v>2.3977799999999999E-5</c:v>
                </c:pt>
                <c:pt idx="184">
                  <c:v>2.4013900000000001E-5</c:v>
                </c:pt>
                <c:pt idx="185">
                  <c:v>2.4049850000000001E-5</c:v>
                </c:pt>
                <c:pt idx="186">
                  <c:v>2.4085649999999999E-5</c:v>
                </c:pt>
                <c:pt idx="187">
                  <c:v>2.412131E-5</c:v>
                </c:pt>
                <c:pt idx="188">
                  <c:v>2.415682E-5</c:v>
                </c:pt>
                <c:pt idx="189">
                  <c:v>2.4192190000000001E-5</c:v>
                </c:pt>
                <c:pt idx="190">
                  <c:v>2.4227400000000001E-5</c:v>
                </c:pt>
                <c:pt idx="191">
                  <c:v>2.4262479999999999E-5</c:v>
                </c:pt>
                <c:pt idx="192">
                  <c:v>2.429742E-5</c:v>
                </c:pt>
                <c:pt idx="193">
                  <c:v>2.4332219999999999E-5</c:v>
                </c:pt>
                <c:pt idx="194">
                  <c:v>2.4366880000000001E-5</c:v>
                </c:pt>
                <c:pt idx="195">
                  <c:v>2.44014E-5</c:v>
                </c:pt>
                <c:pt idx="196">
                  <c:v>2.4435779999999999E-5</c:v>
                </c:pt>
                <c:pt idx="197">
                  <c:v>2.447003E-5</c:v>
                </c:pt>
                <c:pt idx="198">
                  <c:v>2.4504150000000002E-5</c:v>
                </c:pt>
                <c:pt idx="199">
                  <c:v>2.4538140000000001E-5</c:v>
                </c:pt>
                <c:pt idx="200">
                  <c:v>2.4572009999999999E-5</c:v>
                </c:pt>
                <c:pt idx="201">
                  <c:v>2.4605729999999999E-5</c:v>
                </c:pt>
                <c:pt idx="202">
                  <c:v>2.4639329999999998E-5</c:v>
                </c:pt>
                <c:pt idx="203">
                  <c:v>2.4672799999999999E-5</c:v>
                </c:pt>
                <c:pt idx="204">
                  <c:v>2.470614E-5</c:v>
                </c:pt>
                <c:pt idx="205">
                  <c:v>2.473937E-5</c:v>
                </c:pt>
                <c:pt idx="206">
                  <c:v>2.4772460000000001E-5</c:v>
                </c:pt>
                <c:pt idx="207">
                  <c:v>2.4805440000000001E-5</c:v>
                </c:pt>
                <c:pt idx="208">
                  <c:v>2.4838290000000002E-5</c:v>
                </c:pt>
                <c:pt idx="209">
                  <c:v>2.4871020000000001E-5</c:v>
                </c:pt>
                <c:pt idx="210">
                  <c:v>2.4903629999999999E-5</c:v>
                </c:pt>
                <c:pt idx="211">
                  <c:v>2.4936120000000001E-5</c:v>
                </c:pt>
                <c:pt idx="212">
                  <c:v>2.49685E-5</c:v>
                </c:pt>
                <c:pt idx="213">
                  <c:v>2.500076E-5</c:v>
                </c:pt>
                <c:pt idx="214">
                  <c:v>2.5032909999999999E-5</c:v>
                </c:pt>
                <c:pt idx="215">
                  <c:v>2.506493E-5</c:v>
                </c:pt>
                <c:pt idx="216">
                  <c:v>2.509685E-5</c:v>
                </c:pt>
                <c:pt idx="217">
                  <c:v>2.5128659999999999E-5</c:v>
                </c:pt>
                <c:pt idx="218">
                  <c:v>2.516035E-5</c:v>
                </c:pt>
                <c:pt idx="219">
                  <c:v>2.5191930000000001E-5</c:v>
                </c:pt>
                <c:pt idx="220">
                  <c:v>2.522341E-5</c:v>
                </c:pt>
                <c:pt idx="221">
                  <c:v>2.5254779999999999E-5</c:v>
                </c:pt>
                <c:pt idx="222">
                  <c:v>2.528603E-5</c:v>
                </c:pt>
                <c:pt idx="223">
                  <c:v>2.5317180000000001E-5</c:v>
                </c:pt>
                <c:pt idx="224">
                  <c:v>2.5348230000000001E-5</c:v>
                </c:pt>
                <c:pt idx="225">
                  <c:v>2.537916E-5</c:v>
                </c:pt>
                <c:pt idx="226">
                  <c:v>2.5409990000000002E-5</c:v>
                </c:pt>
                <c:pt idx="227">
                  <c:v>2.544072E-5</c:v>
                </c:pt>
                <c:pt idx="228">
                  <c:v>2.5471359999999999E-5</c:v>
                </c:pt>
                <c:pt idx="229">
                  <c:v>2.5501869999999998E-5</c:v>
                </c:pt>
                <c:pt idx="230">
                  <c:v>2.5532289999999999E-5</c:v>
                </c:pt>
                <c:pt idx="231">
                  <c:v>2.5562609999999999E-5</c:v>
                </c:pt>
                <c:pt idx="232">
                  <c:v>2.5592829999999999E-5</c:v>
                </c:pt>
                <c:pt idx="233">
                  <c:v>2.5622940000000001E-5</c:v>
                </c:pt>
                <c:pt idx="234">
                  <c:v>2.5652970000000001E-5</c:v>
                </c:pt>
                <c:pt idx="235">
                  <c:v>2.5682900000000001E-5</c:v>
                </c:pt>
                <c:pt idx="236">
                  <c:v>2.5712740000000001E-5</c:v>
                </c:pt>
                <c:pt idx="237">
                  <c:v>2.5742470000000001E-5</c:v>
                </c:pt>
                <c:pt idx="238">
                  <c:v>2.5772110000000001E-5</c:v>
                </c:pt>
                <c:pt idx="239">
                  <c:v>2.5801650000000001E-5</c:v>
                </c:pt>
                <c:pt idx="240">
                  <c:v>2.5831110000000001E-5</c:v>
                </c:pt>
                <c:pt idx="241">
                  <c:v>2.5860479999999999E-5</c:v>
                </c:pt>
                <c:pt idx="242">
                  <c:v>2.5889750000000001E-5</c:v>
                </c:pt>
                <c:pt idx="243">
                  <c:v>2.5918920000000002E-5</c:v>
                </c:pt>
                <c:pt idx="244">
                  <c:v>2.5948E-5</c:v>
                </c:pt>
                <c:pt idx="245">
                  <c:v>2.5976999999999999E-5</c:v>
                </c:pt>
                <c:pt idx="246">
                  <c:v>2.6005900000000001E-5</c:v>
                </c:pt>
                <c:pt idx="247">
                  <c:v>2.60347E-5</c:v>
                </c:pt>
                <c:pt idx="248">
                  <c:v>2.6063430000000001E-5</c:v>
                </c:pt>
                <c:pt idx="249">
                  <c:v>2.6092069999999998E-5</c:v>
                </c:pt>
                <c:pt idx="250">
                  <c:v>2.6120609999999999E-5</c:v>
                </c:pt>
              </c:numCache>
            </c:numRef>
          </c:yVal>
          <c:smooth val="1"/>
          <c:extLst>
            <c:ext xmlns:c16="http://schemas.microsoft.com/office/drawing/2014/chart" uri="{C3380CC4-5D6E-409C-BE32-E72D297353CC}">
              <c16:uniqueId val="{00000031-4D4C-4B1C-89A4-3D3AFACA9F2D}"/>
            </c:ext>
          </c:extLst>
        </c:ser>
        <c:dLbls>
          <c:showLegendKey val="0"/>
          <c:showVal val="0"/>
          <c:showCatName val="0"/>
          <c:showSerName val="0"/>
          <c:showPercent val="0"/>
          <c:showBubbleSize val="0"/>
        </c:dLbls>
        <c:axId val="1182629328"/>
        <c:axId val="1"/>
      </c:scatterChart>
      <c:scatterChart>
        <c:scatterStyle val="lineMarker"/>
        <c:varyColors val="0"/>
        <c:ser>
          <c:idx val="50"/>
          <c:order val="50"/>
          <c:spPr>
            <a:ln w="25400">
              <a:solidFill>
                <a:srgbClr val="0000FF"/>
              </a:solidFill>
              <a:prstDash val="solid"/>
            </a:ln>
          </c:spPr>
          <c:marker>
            <c:symbol val="none"/>
          </c:marker>
          <c:xVal>
            <c:numRef>
              <c:f>'marine01 (2)'!$B$2:$B$72</c:f>
              <c:numCache>
                <c:formatCode>0.00E+00</c:formatCode>
                <c:ptCount val="7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numCache>
            </c:numRef>
          </c:xVal>
          <c:yVal>
            <c:numRef>
              <c:f>'marine01 (2)'!$O$2:$O$72</c:f>
              <c:numCache>
                <c:formatCode>0.00E+00</c:formatCode>
                <c:ptCount val="71"/>
                <c:pt idx="0">
                  <c:v>-2</c:v>
                </c:pt>
                <c:pt idx="1">
                  <c:v>-1.8942509999999999</c:v>
                </c:pt>
                <c:pt idx="2">
                  <c:v>-1.7846759999999999</c:v>
                </c:pt>
                <c:pt idx="3">
                  <c:v>-1.6744510000000001</c:v>
                </c:pt>
                <c:pt idx="4">
                  <c:v>-1.5638880000000002</c:v>
                </c:pt>
                <c:pt idx="5">
                  <c:v>-1.453098</c:v>
                </c:pt>
                <c:pt idx="6">
                  <c:v>-1.3421369999999999</c:v>
                </c:pt>
                <c:pt idx="7">
                  <c:v>-1.2310369999999999</c:v>
                </c:pt>
                <c:pt idx="8">
                  <c:v>-1.119821</c:v>
                </c:pt>
                <c:pt idx="9">
                  <c:v>-1.0085119999999999</c:v>
                </c:pt>
                <c:pt idx="10">
                  <c:v>-0.89712809999999998</c:v>
                </c:pt>
                <c:pt idx="11">
                  <c:v>-0.78569160000000005</c:v>
                </c:pt>
                <c:pt idx="12">
                  <c:v>-0.67422760000000004</c:v>
                </c:pt>
                <c:pt idx="13">
                  <c:v>-0.56276740000000003</c:v>
                </c:pt>
                <c:pt idx="14">
                  <c:v>-0.45135210000000003</c:v>
                </c:pt>
                <c:pt idx="15">
                  <c:v>-0.3400397</c:v>
                </c:pt>
                <c:pt idx="16">
                  <c:v>-0.22891830000000002</c:v>
                </c:pt>
                <c:pt idx="17">
                  <c:v>-0.1181386</c:v>
                </c:pt>
                <c:pt idx="18">
                  <c:v>-7.9960899999999991E-3</c:v>
                </c:pt>
                <c:pt idx="19">
                  <c:v>0.10082719999999999</c:v>
                </c:pt>
                <c:pt idx="20">
                  <c:v>0.20708139999999997</c:v>
                </c:pt>
                <c:pt idx="21">
                  <c:v>0.30549790000000004</c:v>
                </c:pt>
                <c:pt idx="22">
                  <c:v>0.38626099999999997</c:v>
                </c:pt>
                <c:pt idx="23">
                  <c:v>0.43596700000000005</c:v>
                </c:pt>
                <c:pt idx="24">
                  <c:v>0.44564380000000003</c:v>
                </c:pt>
                <c:pt idx="25">
                  <c:v>0.41912540000000004</c:v>
                </c:pt>
                <c:pt idx="26">
                  <c:v>0.37197360000000002</c:v>
                </c:pt>
                <c:pt idx="27">
                  <c:v>0.32122650000000003</c:v>
                </c:pt>
                <c:pt idx="28">
                  <c:v>0.27714520000000004</c:v>
                </c:pt>
                <c:pt idx="29">
                  <c:v>0.24296640000000003</c:v>
                </c:pt>
                <c:pt idx="30">
                  <c:v>0.21792270000000002</c:v>
                </c:pt>
                <c:pt idx="31">
                  <c:v>0.1999022</c:v>
                </c:pt>
                <c:pt idx="32">
                  <c:v>0.18676579999999998</c:v>
                </c:pt>
                <c:pt idx="33">
                  <c:v>0.1768911</c:v>
                </c:pt>
                <c:pt idx="34">
                  <c:v>0.16916500000000001</c:v>
                </c:pt>
                <c:pt idx="35">
                  <c:v>0.16286790000000001</c:v>
                </c:pt>
                <c:pt idx="36">
                  <c:v>0.1575529</c:v>
                </c:pt>
                <c:pt idx="37">
                  <c:v>0.15294379999999999</c:v>
                </c:pt>
                <c:pt idx="38">
                  <c:v>0.14886439999999998</c:v>
                </c:pt>
                <c:pt idx="39">
                  <c:v>0.1452031</c:v>
                </c:pt>
                <c:pt idx="40">
                  <c:v>0.14188139999999999</c:v>
                </c:pt>
                <c:pt idx="41">
                  <c:v>0.13884360000000001</c:v>
                </c:pt>
                <c:pt idx="42">
                  <c:v>0.13604439999999998</c:v>
                </c:pt>
                <c:pt idx="43">
                  <c:v>0.13345290000000001</c:v>
                </c:pt>
                <c:pt idx="44">
                  <c:v>0.13104279999999999</c:v>
                </c:pt>
                <c:pt idx="45">
                  <c:v>0.1287923</c:v>
                </c:pt>
                <c:pt idx="46">
                  <c:v>0.12668379999999999</c:v>
                </c:pt>
                <c:pt idx="47">
                  <c:v>0.1247019</c:v>
                </c:pt>
                <c:pt idx="48">
                  <c:v>0.12283490000000001</c:v>
                </c:pt>
                <c:pt idx="49">
                  <c:v>0.1210706</c:v>
                </c:pt>
                <c:pt idx="50">
                  <c:v>0.1193993</c:v>
                </c:pt>
                <c:pt idx="51">
                  <c:v>0.11781319999999999</c:v>
                </c:pt>
                <c:pt idx="52">
                  <c:v>0.11630399999999999</c:v>
                </c:pt>
                <c:pt idx="53">
                  <c:v>0.11486720000000002</c:v>
                </c:pt>
                <c:pt idx="54">
                  <c:v>0.113495</c:v>
                </c:pt>
                <c:pt idx="55">
                  <c:v>0.1121843</c:v>
                </c:pt>
                <c:pt idx="56">
                  <c:v>0.11092920000000001</c:v>
                </c:pt>
                <c:pt idx="57">
                  <c:v>0.10972609999999999</c:v>
                </c:pt>
                <c:pt idx="58">
                  <c:v>0.10857270000000001</c:v>
                </c:pt>
                <c:pt idx="59">
                  <c:v>0.1074639</c:v>
                </c:pt>
                <c:pt idx="60">
                  <c:v>0.10639670000000001</c:v>
                </c:pt>
                <c:pt idx="61">
                  <c:v>0.1053697</c:v>
                </c:pt>
                <c:pt idx="62">
                  <c:v>0.10437949999999999</c:v>
                </c:pt>
                <c:pt idx="63">
                  <c:v>0.1034245</c:v>
                </c:pt>
                <c:pt idx="64">
                  <c:v>0.10250190000000001</c:v>
                </c:pt>
                <c:pt idx="65">
                  <c:v>0.10161050000000001</c:v>
                </c:pt>
                <c:pt idx="66">
                  <c:v>0.10074820000000001</c:v>
                </c:pt>
                <c:pt idx="67">
                  <c:v>9.9913660000000001E-2</c:v>
                </c:pt>
                <c:pt idx="68">
                  <c:v>9.910519000000001E-2</c:v>
                </c:pt>
                <c:pt idx="69">
                  <c:v>9.8320979999999988E-2</c:v>
                </c:pt>
                <c:pt idx="70">
                  <c:v>9.7560250000000001E-2</c:v>
                </c:pt>
              </c:numCache>
            </c:numRef>
          </c:yVal>
          <c:smooth val="0"/>
          <c:extLst>
            <c:ext xmlns:c16="http://schemas.microsoft.com/office/drawing/2014/chart" uri="{C3380CC4-5D6E-409C-BE32-E72D297353CC}">
              <c16:uniqueId val="{00000032-4D4C-4B1C-89A4-3D3AFACA9F2D}"/>
            </c:ext>
          </c:extLst>
        </c:ser>
        <c:dLbls>
          <c:showLegendKey val="0"/>
          <c:showVal val="0"/>
          <c:showCatName val="0"/>
          <c:showSerName val="0"/>
          <c:showPercent val="0"/>
          <c:showBubbleSize val="0"/>
        </c:dLbls>
        <c:axId val="3"/>
        <c:axId val="4"/>
      </c:scatterChart>
      <c:valAx>
        <c:axId val="1182629328"/>
        <c:scaling>
          <c:orientation val="minMax"/>
          <c:max val="300"/>
          <c:min val="0"/>
        </c:scaling>
        <c:delete val="0"/>
        <c:axPos val="b"/>
        <c:title>
          <c:tx>
            <c:rich>
              <a:bodyPr/>
              <a:lstStyle/>
              <a:p>
                <a:pPr>
                  <a:defRPr/>
                </a:pPr>
                <a:r>
                  <a:rPr lang="en-US"/>
                  <a:t>Time (s)</a:t>
                </a:r>
              </a:p>
            </c:rich>
          </c:tx>
          <c:layout>
            <c:manualLayout>
              <c:xMode val="edge"/>
              <c:yMode val="edge"/>
              <c:x val="0.4531441338756958"/>
              <c:y val="0.93616160262183046"/>
            </c:manualLayout>
          </c:layout>
          <c:overlay val="0"/>
          <c:spPr>
            <a:noFill/>
            <a:ln w="25400">
              <a:noFill/>
            </a:ln>
          </c:spPr>
        </c:title>
        <c:numFmt formatCode="General" sourceLinked="0"/>
        <c:majorTickMark val="out"/>
        <c:minorTickMark val="none"/>
        <c:tickLblPos val="nextTo"/>
        <c:spPr>
          <a:ln w="3175">
            <a:solidFill>
              <a:srgbClr val="000000"/>
            </a:solidFill>
            <a:prstDash val="solid"/>
          </a:ln>
        </c:spPr>
        <c:txPr>
          <a:bodyPr rot="0" vert="horz"/>
          <a:lstStyle/>
          <a:p>
            <a:pPr>
              <a:defRPr/>
            </a:pPr>
            <a:endParaRPr lang="en-US"/>
          </a:p>
        </c:txPr>
        <c:crossAx val="1"/>
        <c:crossesAt val="1E-8"/>
        <c:crossBetween val="midCat"/>
      </c:valAx>
      <c:valAx>
        <c:axId val="1"/>
        <c:scaling>
          <c:logBase val="10"/>
          <c:orientation val="minMax"/>
          <c:max val="1E-3"/>
        </c:scaling>
        <c:delete val="0"/>
        <c:axPos val="l"/>
        <c:title>
          <c:tx>
            <c:rich>
              <a:bodyPr/>
              <a:lstStyle/>
              <a:p>
                <a:pPr>
                  <a:defRPr/>
                </a:pPr>
                <a:r>
                  <a:rPr lang="en-US" dirty="0" err="1"/>
                  <a:t>Dp</a:t>
                </a:r>
                <a:r>
                  <a:rPr lang="en-US" dirty="0"/>
                  <a:t> (m)</a:t>
                </a:r>
              </a:p>
            </c:rich>
          </c:tx>
          <c:layout>
            <c:manualLayout>
              <c:xMode val="edge"/>
              <c:yMode val="edge"/>
              <c:x val="0"/>
              <c:y val="0.4632952691680261"/>
            </c:manualLayout>
          </c:layout>
          <c:overlay val="0"/>
          <c:spPr>
            <a:noFill/>
            <a:ln w="25400">
              <a:noFill/>
            </a:ln>
          </c:spPr>
        </c:title>
        <c:numFmt formatCode="0.E+00" sourceLinked="0"/>
        <c:majorTickMark val="out"/>
        <c:minorTickMark val="out"/>
        <c:tickLblPos val="nextTo"/>
        <c:spPr>
          <a:ln w="3175">
            <a:solidFill>
              <a:srgbClr val="000000"/>
            </a:solidFill>
            <a:prstDash val="solid"/>
          </a:ln>
        </c:spPr>
        <c:txPr>
          <a:bodyPr rot="0" vert="horz"/>
          <a:lstStyle/>
          <a:p>
            <a:pPr>
              <a:defRPr/>
            </a:pPr>
            <a:endParaRPr lang="en-US"/>
          </a:p>
        </c:txPr>
        <c:crossAx val="1182629328"/>
        <c:crossesAt val="0"/>
        <c:crossBetween val="midCat"/>
      </c:valAx>
      <c:valAx>
        <c:axId val="3"/>
        <c:scaling>
          <c:orientation val="minMax"/>
        </c:scaling>
        <c:delete val="1"/>
        <c:axPos val="b"/>
        <c:numFmt formatCode="0.00E+00" sourceLinked="1"/>
        <c:majorTickMark val="out"/>
        <c:minorTickMark val="none"/>
        <c:tickLblPos val="nextTo"/>
        <c:crossAx val="4"/>
        <c:crosses val="autoZero"/>
        <c:crossBetween val="midCat"/>
      </c:valAx>
      <c:valAx>
        <c:axId val="4"/>
        <c:scaling>
          <c:orientation val="minMax"/>
          <c:max val="1"/>
          <c:min val="-2"/>
        </c:scaling>
        <c:delete val="0"/>
        <c:axPos val="r"/>
        <c:title>
          <c:tx>
            <c:rich>
              <a:bodyPr/>
              <a:lstStyle/>
              <a:p>
                <a:pPr>
                  <a:defRPr sz="1600"/>
                </a:pPr>
                <a:r>
                  <a:rPr lang="en-US" sz="1600"/>
                  <a:t>Cloud Parcel Supersaturation (%)</a:t>
                </a:r>
              </a:p>
            </c:rich>
          </c:tx>
          <c:layout>
            <c:manualLayout>
              <c:xMode val="edge"/>
              <c:yMode val="edge"/>
              <c:x val="0.93642619373773495"/>
              <c:y val="0.14127524934918728"/>
            </c:manualLayout>
          </c:layout>
          <c:overlay val="0"/>
          <c:spPr>
            <a:noFill/>
            <a:ln w="25400">
              <a:noFill/>
            </a:ln>
          </c:spPr>
        </c:title>
        <c:numFmt formatCode="General" sourceLinked="0"/>
        <c:majorTickMark val="cross"/>
        <c:minorTickMark val="none"/>
        <c:tickLblPos val="nextTo"/>
        <c:spPr>
          <a:ln w="3175">
            <a:solidFill>
              <a:srgbClr val="000000"/>
            </a:solidFill>
            <a:prstDash val="solid"/>
          </a:ln>
        </c:spPr>
        <c:txPr>
          <a:bodyPr rot="0" vert="horz"/>
          <a:lstStyle/>
          <a:p>
            <a:pPr>
              <a:defRPr/>
            </a:pPr>
            <a:endParaRPr lang="en-US"/>
          </a:p>
        </c:txPr>
        <c:crossAx val="3"/>
        <c:crosses val="max"/>
        <c:crossBetween val="midCat"/>
      </c:valAx>
      <c:spPr>
        <a:solidFill>
          <a:srgbClr val="FFFFFF"/>
        </a:solidFill>
        <a:ln w="12700">
          <a:solidFill>
            <a:srgbClr val="808080"/>
          </a:solidFill>
          <a:prstDash val="solid"/>
        </a:ln>
      </c:spPr>
    </c:plotArea>
    <c:plotVisOnly val="1"/>
    <c:dispBlanksAs val="gap"/>
    <c:showDLblsOverMax val="0"/>
  </c:chart>
  <c:spPr>
    <a:solidFill>
      <a:schemeClr val="bg1"/>
    </a:solidFill>
    <a:ln w="6350">
      <a:noFill/>
    </a:ln>
  </c:spPr>
  <c:txPr>
    <a:bodyPr/>
    <a:lstStyle/>
    <a:p>
      <a:pPr>
        <a:defRPr sz="1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618404771116757"/>
          <c:y val="0.13213703099510604"/>
          <c:w val="0.68437459261815381"/>
          <c:h val="0.73481518275992097"/>
        </c:manualLayout>
      </c:layout>
      <c:scatterChart>
        <c:scatterStyle val="smoothMarker"/>
        <c:varyColors val="0"/>
        <c:ser>
          <c:idx val="0"/>
          <c:order val="0"/>
          <c:tx>
            <c:strRef>
              <c:f>marine01!$E$1</c:f>
              <c:strCache>
                <c:ptCount val="1"/>
                <c:pt idx="0">
                  <c:v>Dp(1.71153E-08) </c:v>
                </c:pt>
              </c:strCache>
            </c:strRef>
          </c:tx>
          <c:spPr>
            <a:ln w="12700">
              <a:solidFill>
                <a:srgbClr val="00008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marine01!$E$2:$E$252</c:f>
              <c:numCache>
                <c:formatCode>0.00E+00</c:formatCode>
                <c:ptCount val="251"/>
                <c:pt idx="0">
                  <c:v>2.0674200000000001E-8</c:v>
                </c:pt>
                <c:pt idx="1">
                  <c:v>2.9421380000000001E-8</c:v>
                </c:pt>
                <c:pt idx="2">
                  <c:v>2.9618510000000001E-8</c:v>
                </c:pt>
                <c:pt idx="3">
                  <c:v>2.982534E-8</c:v>
                </c:pt>
                <c:pt idx="4">
                  <c:v>3.0042079999999998E-8</c:v>
                </c:pt>
                <c:pt idx="5">
                  <c:v>3.0269349999999997E-8</c:v>
                </c:pt>
                <c:pt idx="6">
                  <c:v>3.0507970000000001E-8</c:v>
                </c:pt>
                <c:pt idx="7">
                  <c:v>3.0758930000000002E-8</c:v>
                </c:pt>
                <c:pt idx="8">
                  <c:v>3.1023349999999998E-8</c:v>
                </c:pt>
                <c:pt idx="9">
                  <c:v>3.1302539999999998E-8</c:v>
                </c:pt>
                <c:pt idx="10">
                  <c:v>3.1598000000000003E-8</c:v>
                </c:pt>
                <c:pt idx="11">
                  <c:v>3.1911480000000001E-8</c:v>
                </c:pt>
                <c:pt idx="12">
                  <c:v>3.2245029999999998E-8</c:v>
                </c:pt>
                <c:pt idx="13">
                  <c:v>3.2601009999999998E-8</c:v>
                </c:pt>
                <c:pt idx="14">
                  <c:v>3.2982249999999997E-8</c:v>
                </c:pt>
                <c:pt idx="15">
                  <c:v>3.3392070000000001E-8</c:v>
                </c:pt>
                <c:pt idx="16">
                  <c:v>3.3834390000000002E-8</c:v>
                </c:pt>
                <c:pt idx="17">
                  <c:v>3.4313760000000002E-8</c:v>
                </c:pt>
                <c:pt idx="18">
                  <c:v>3.4835119999999999E-8</c:v>
                </c:pt>
                <c:pt idx="19">
                  <c:v>3.5402529999999999E-8</c:v>
                </c:pt>
                <c:pt idx="20">
                  <c:v>3.6017229999999998E-8</c:v>
                </c:pt>
                <c:pt idx="21">
                  <c:v>3.6652100000000002E-8</c:v>
                </c:pt>
                <c:pt idx="22">
                  <c:v>3.7230660000000002E-8</c:v>
                </c:pt>
                <c:pt idx="23">
                  <c:v>3.7616930000000003E-8</c:v>
                </c:pt>
                <c:pt idx="24">
                  <c:v>3.769319E-8</c:v>
                </c:pt>
                <c:pt idx="25">
                  <c:v>3.7477180000000003E-8</c:v>
                </c:pt>
                <c:pt idx="26">
                  <c:v>3.7113499999999997E-8</c:v>
                </c:pt>
                <c:pt idx="27">
                  <c:v>3.6746019999999997E-8</c:v>
                </c:pt>
                <c:pt idx="28">
                  <c:v>3.6444329999999998E-8</c:v>
                </c:pt>
                <c:pt idx="29">
                  <c:v>3.622022E-8</c:v>
                </c:pt>
                <c:pt idx="30">
                  <c:v>3.6060710000000001E-8</c:v>
                </c:pt>
                <c:pt idx="31">
                  <c:v>3.5947950000000003E-8</c:v>
                </c:pt>
                <c:pt idx="32">
                  <c:v>3.5866479999999999E-8</c:v>
                </c:pt>
                <c:pt idx="33">
                  <c:v>3.5805399999999997E-8</c:v>
                </c:pt>
                <c:pt idx="34">
                  <c:v>3.575756E-8</c:v>
                </c:pt>
                <c:pt idx="35">
                  <c:v>3.5718430000000001E-8</c:v>
                </c:pt>
                <c:pt idx="36">
                  <c:v>3.5685249999999999E-8</c:v>
                </c:pt>
                <c:pt idx="37">
                  <c:v>3.5656320000000001E-8</c:v>
                </c:pt>
                <c:pt idx="38">
                  <c:v>3.5630580000000002E-8</c:v>
                </c:pt>
                <c:pt idx="39">
                  <c:v>3.5607330000000002E-8</c:v>
                </c:pt>
                <c:pt idx="40">
                  <c:v>3.558611E-8</c:v>
                </c:pt>
                <c:pt idx="41">
                  <c:v>3.5566580000000002E-8</c:v>
                </c:pt>
                <c:pt idx="42">
                  <c:v>3.5548460000000003E-8</c:v>
                </c:pt>
                <c:pt idx="43">
                  <c:v>3.5531560000000002E-8</c:v>
                </c:pt>
                <c:pt idx="44">
                  <c:v>3.5515740000000002E-8</c:v>
                </c:pt>
                <c:pt idx="45">
                  <c:v>3.550085E-8</c:v>
                </c:pt>
                <c:pt idx="46">
                  <c:v>3.5486789999999998E-8</c:v>
                </c:pt>
                <c:pt idx="47">
                  <c:v>3.547347E-8</c:v>
                </c:pt>
                <c:pt idx="48">
                  <c:v>3.5460819999999998E-8</c:v>
                </c:pt>
                <c:pt idx="49">
                  <c:v>3.5448770000000001E-8</c:v>
                </c:pt>
                <c:pt idx="50">
                  <c:v>3.5437259999999998E-8</c:v>
                </c:pt>
                <c:pt idx="51">
                  <c:v>3.5426239999999999E-8</c:v>
                </c:pt>
                <c:pt idx="52">
                  <c:v>3.5415669999999998E-8</c:v>
                </c:pt>
                <c:pt idx="53">
                  <c:v>3.5405510000000002E-8</c:v>
                </c:pt>
                <c:pt idx="54">
                  <c:v>3.5395730000000001E-8</c:v>
                </c:pt>
                <c:pt idx="55">
                  <c:v>3.5386290000000003E-8</c:v>
                </c:pt>
                <c:pt idx="56">
                  <c:v>3.5377179999999998E-8</c:v>
                </c:pt>
                <c:pt idx="57">
                  <c:v>3.5368370000000002E-8</c:v>
                </c:pt>
                <c:pt idx="58">
                  <c:v>3.5359840000000002E-8</c:v>
                </c:pt>
                <c:pt idx="59">
                  <c:v>3.535157E-8</c:v>
                </c:pt>
                <c:pt idx="60">
                  <c:v>3.5343529999999998E-8</c:v>
                </c:pt>
                <c:pt idx="61">
                  <c:v>3.5335720000000003E-8</c:v>
                </c:pt>
                <c:pt idx="62">
                  <c:v>3.5328129999999999E-8</c:v>
                </c:pt>
                <c:pt idx="63">
                  <c:v>3.5320730000000002E-8</c:v>
                </c:pt>
                <c:pt idx="64">
                  <c:v>3.531352E-8</c:v>
                </c:pt>
                <c:pt idx="65">
                  <c:v>3.5306490000000003E-8</c:v>
                </c:pt>
                <c:pt idx="66">
                  <c:v>3.5299620000000003E-8</c:v>
                </c:pt>
                <c:pt idx="67">
                  <c:v>3.5292899999999998E-8</c:v>
                </c:pt>
                <c:pt idx="68">
                  <c:v>3.5286339999999998E-8</c:v>
                </c:pt>
                <c:pt idx="69">
                  <c:v>3.527991E-8</c:v>
                </c:pt>
                <c:pt idx="70">
                  <c:v>3.527362E-8</c:v>
                </c:pt>
                <c:pt idx="71">
                  <c:v>3.5267449999999999E-8</c:v>
                </c:pt>
                <c:pt idx="72">
                  <c:v>3.5261400000000002E-8</c:v>
                </c:pt>
                <c:pt idx="73">
                  <c:v>3.5255469999999998E-8</c:v>
                </c:pt>
                <c:pt idx="74">
                  <c:v>3.5249639999999999E-8</c:v>
                </c:pt>
                <c:pt idx="75">
                  <c:v>3.5243920000000002E-8</c:v>
                </c:pt>
                <c:pt idx="76">
                  <c:v>3.5238290000000001E-8</c:v>
                </c:pt>
                <c:pt idx="77">
                  <c:v>3.5232759999999998E-8</c:v>
                </c:pt>
                <c:pt idx="78">
                  <c:v>3.5227319999999998E-8</c:v>
                </c:pt>
                <c:pt idx="79">
                  <c:v>3.522197E-8</c:v>
                </c:pt>
                <c:pt idx="80">
                  <c:v>3.5216700000000001E-8</c:v>
                </c:pt>
                <c:pt idx="81">
                  <c:v>3.5211499999999997E-8</c:v>
                </c:pt>
                <c:pt idx="82">
                  <c:v>3.520638E-8</c:v>
                </c:pt>
                <c:pt idx="83">
                  <c:v>3.5201340000000001E-8</c:v>
                </c:pt>
                <c:pt idx="84">
                  <c:v>3.5196360000000002E-8</c:v>
                </c:pt>
                <c:pt idx="85">
                  <c:v>3.5191449999999998E-8</c:v>
                </c:pt>
                <c:pt idx="86">
                  <c:v>3.5186600000000001E-8</c:v>
                </c:pt>
                <c:pt idx="87">
                  <c:v>3.5181819999999999E-8</c:v>
                </c:pt>
                <c:pt idx="88">
                  <c:v>3.5177099999999997E-8</c:v>
                </c:pt>
                <c:pt idx="89">
                  <c:v>3.5172429999999997E-8</c:v>
                </c:pt>
                <c:pt idx="90">
                  <c:v>3.5167820000000003E-8</c:v>
                </c:pt>
                <c:pt idx="91">
                  <c:v>3.5163259999999999E-8</c:v>
                </c:pt>
                <c:pt idx="92">
                  <c:v>3.5158749999999997E-8</c:v>
                </c:pt>
                <c:pt idx="93">
                  <c:v>3.5154300000000001E-8</c:v>
                </c:pt>
                <c:pt idx="94">
                  <c:v>3.5149889999999998E-8</c:v>
                </c:pt>
                <c:pt idx="95">
                  <c:v>3.5145529999999998E-8</c:v>
                </c:pt>
                <c:pt idx="96">
                  <c:v>3.5141209999999998E-8</c:v>
                </c:pt>
                <c:pt idx="97">
                  <c:v>3.513694E-8</c:v>
                </c:pt>
                <c:pt idx="98">
                  <c:v>3.5132710000000001E-8</c:v>
                </c:pt>
                <c:pt idx="99">
                  <c:v>3.5128509999999999E-8</c:v>
                </c:pt>
                <c:pt idx="100">
                  <c:v>3.512436E-8</c:v>
                </c:pt>
                <c:pt idx="101">
                  <c:v>3.512025E-8</c:v>
                </c:pt>
                <c:pt idx="102">
                  <c:v>3.5116170000000003E-8</c:v>
                </c:pt>
                <c:pt idx="103">
                  <c:v>3.5112129999999999E-8</c:v>
                </c:pt>
                <c:pt idx="104">
                  <c:v>3.5108119999999998E-8</c:v>
                </c:pt>
                <c:pt idx="105">
                  <c:v>3.5104150000000003E-8</c:v>
                </c:pt>
                <c:pt idx="106">
                  <c:v>3.5100209999999997E-8</c:v>
                </c:pt>
                <c:pt idx="107">
                  <c:v>3.5096300000000002E-8</c:v>
                </c:pt>
                <c:pt idx="108">
                  <c:v>3.5092429999999999E-8</c:v>
                </c:pt>
                <c:pt idx="109">
                  <c:v>3.5088580000000003E-8</c:v>
                </c:pt>
                <c:pt idx="110">
                  <c:v>3.5084769999999999E-8</c:v>
                </c:pt>
                <c:pt idx="111">
                  <c:v>3.5080980000000002E-8</c:v>
                </c:pt>
                <c:pt idx="112">
                  <c:v>3.5077220000000001E-8</c:v>
                </c:pt>
                <c:pt idx="113">
                  <c:v>3.507348E-8</c:v>
                </c:pt>
                <c:pt idx="114">
                  <c:v>3.5069770000000002E-8</c:v>
                </c:pt>
                <c:pt idx="115">
                  <c:v>3.506609E-8</c:v>
                </c:pt>
                <c:pt idx="116">
                  <c:v>3.5062429999999998E-8</c:v>
                </c:pt>
                <c:pt idx="117">
                  <c:v>3.5058799999999999E-8</c:v>
                </c:pt>
                <c:pt idx="118">
                  <c:v>3.505519E-8</c:v>
                </c:pt>
                <c:pt idx="119">
                  <c:v>3.50516E-8</c:v>
                </c:pt>
                <c:pt idx="120">
                  <c:v>3.5048039999999997E-8</c:v>
                </c:pt>
                <c:pt idx="121">
                  <c:v>3.50445E-8</c:v>
                </c:pt>
                <c:pt idx="122">
                  <c:v>3.504097E-8</c:v>
                </c:pt>
                <c:pt idx="123">
                  <c:v>3.5037470000000002E-8</c:v>
                </c:pt>
                <c:pt idx="124">
                  <c:v>3.5034000000000001E-8</c:v>
                </c:pt>
                <c:pt idx="125">
                  <c:v>3.503053E-8</c:v>
                </c:pt>
                <c:pt idx="126">
                  <c:v>3.5027090000000002E-8</c:v>
                </c:pt>
                <c:pt idx="127">
                  <c:v>3.5023669999999997E-8</c:v>
                </c:pt>
                <c:pt idx="128">
                  <c:v>3.5020269999999999E-8</c:v>
                </c:pt>
                <c:pt idx="129">
                  <c:v>3.5016880000000003E-8</c:v>
                </c:pt>
                <c:pt idx="130">
                  <c:v>3.5013519999999998E-8</c:v>
                </c:pt>
                <c:pt idx="131">
                  <c:v>3.5010170000000002E-8</c:v>
                </c:pt>
                <c:pt idx="132">
                  <c:v>3.5006830000000002E-8</c:v>
                </c:pt>
                <c:pt idx="133">
                  <c:v>3.5003519999999999E-8</c:v>
                </c:pt>
                <c:pt idx="134">
                  <c:v>3.500022E-8</c:v>
                </c:pt>
                <c:pt idx="135">
                  <c:v>3.499694E-8</c:v>
                </c:pt>
                <c:pt idx="136">
                  <c:v>3.499366E-8</c:v>
                </c:pt>
                <c:pt idx="137">
                  <c:v>3.4990410000000003E-8</c:v>
                </c:pt>
                <c:pt idx="138">
                  <c:v>3.4987170000000002E-8</c:v>
                </c:pt>
                <c:pt idx="139">
                  <c:v>3.4983950000000001E-8</c:v>
                </c:pt>
                <c:pt idx="140">
                  <c:v>3.4980739999999997E-8</c:v>
                </c:pt>
                <c:pt idx="141">
                  <c:v>3.4977540000000003E-8</c:v>
                </c:pt>
                <c:pt idx="142">
                  <c:v>3.4974360000000002E-8</c:v>
                </c:pt>
                <c:pt idx="143">
                  <c:v>3.4971189999999997E-8</c:v>
                </c:pt>
                <c:pt idx="144">
                  <c:v>3.4968030000000002E-8</c:v>
                </c:pt>
                <c:pt idx="145">
                  <c:v>3.496489E-8</c:v>
                </c:pt>
                <c:pt idx="146">
                  <c:v>3.4961760000000002E-8</c:v>
                </c:pt>
                <c:pt idx="147">
                  <c:v>3.495864E-8</c:v>
                </c:pt>
                <c:pt idx="148">
                  <c:v>3.4955539999999998E-8</c:v>
                </c:pt>
                <c:pt idx="149">
                  <c:v>3.4952449999999999E-8</c:v>
                </c:pt>
                <c:pt idx="150">
                  <c:v>3.494936E-8</c:v>
                </c:pt>
                <c:pt idx="151">
                  <c:v>3.4946290000000001E-8</c:v>
                </c:pt>
                <c:pt idx="152">
                  <c:v>3.4943229999999998E-8</c:v>
                </c:pt>
                <c:pt idx="153">
                  <c:v>3.4940190000000002E-8</c:v>
                </c:pt>
                <c:pt idx="154">
                  <c:v>3.4937149999999999E-8</c:v>
                </c:pt>
                <c:pt idx="155">
                  <c:v>3.4934119999999999E-8</c:v>
                </c:pt>
                <c:pt idx="156">
                  <c:v>3.4931109999999999E-8</c:v>
                </c:pt>
                <c:pt idx="157">
                  <c:v>3.4928099999999999E-8</c:v>
                </c:pt>
                <c:pt idx="158">
                  <c:v>3.4925100000000002E-8</c:v>
                </c:pt>
                <c:pt idx="159">
                  <c:v>3.4922119999999999E-8</c:v>
                </c:pt>
                <c:pt idx="160">
                  <c:v>3.4919140000000001E-8</c:v>
                </c:pt>
                <c:pt idx="161">
                  <c:v>3.4916179999999998E-8</c:v>
                </c:pt>
                <c:pt idx="162">
                  <c:v>3.491322E-8</c:v>
                </c:pt>
                <c:pt idx="163">
                  <c:v>3.491027E-8</c:v>
                </c:pt>
                <c:pt idx="164">
                  <c:v>3.4907330000000002E-8</c:v>
                </c:pt>
                <c:pt idx="165">
                  <c:v>3.4904400000000001E-8</c:v>
                </c:pt>
                <c:pt idx="166">
                  <c:v>3.4901479999999997E-8</c:v>
                </c:pt>
                <c:pt idx="167">
                  <c:v>3.4898570000000002E-8</c:v>
                </c:pt>
                <c:pt idx="168">
                  <c:v>3.4895660000000001E-8</c:v>
                </c:pt>
                <c:pt idx="169">
                  <c:v>3.489277E-8</c:v>
                </c:pt>
                <c:pt idx="170">
                  <c:v>3.4889879999999998E-8</c:v>
                </c:pt>
                <c:pt idx="171">
                  <c:v>3.4887010000000003E-8</c:v>
                </c:pt>
                <c:pt idx="172">
                  <c:v>3.4884129999999998E-8</c:v>
                </c:pt>
                <c:pt idx="173">
                  <c:v>3.488127E-8</c:v>
                </c:pt>
                <c:pt idx="174">
                  <c:v>3.4878410000000001E-8</c:v>
                </c:pt>
                <c:pt idx="175">
                  <c:v>3.4875570000000003E-8</c:v>
                </c:pt>
                <c:pt idx="176">
                  <c:v>3.4872729999999997E-8</c:v>
                </c:pt>
                <c:pt idx="177">
                  <c:v>3.4869889999999999E-8</c:v>
                </c:pt>
                <c:pt idx="178">
                  <c:v>3.486707E-8</c:v>
                </c:pt>
                <c:pt idx="179">
                  <c:v>3.4864250000000001E-8</c:v>
                </c:pt>
                <c:pt idx="180">
                  <c:v>3.4861439999999998E-8</c:v>
                </c:pt>
                <c:pt idx="181">
                  <c:v>3.4858630000000002E-8</c:v>
                </c:pt>
                <c:pt idx="182">
                  <c:v>3.485584E-8</c:v>
                </c:pt>
                <c:pt idx="183">
                  <c:v>3.4853049999999997E-8</c:v>
                </c:pt>
                <c:pt idx="184">
                  <c:v>3.4850260000000001E-8</c:v>
                </c:pt>
                <c:pt idx="185">
                  <c:v>3.4847480000000002E-8</c:v>
                </c:pt>
                <c:pt idx="186">
                  <c:v>3.4844709999999999E-8</c:v>
                </c:pt>
                <c:pt idx="187">
                  <c:v>3.4841949999999999E-8</c:v>
                </c:pt>
                <c:pt idx="188">
                  <c:v>3.483919E-8</c:v>
                </c:pt>
                <c:pt idx="189">
                  <c:v>3.4836440000000003E-8</c:v>
                </c:pt>
                <c:pt idx="190">
                  <c:v>3.483369E-8</c:v>
                </c:pt>
                <c:pt idx="191">
                  <c:v>3.483095E-8</c:v>
                </c:pt>
                <c:pt idx="192">
                  <c:v>3.482821E-8</c:v>
                </c:pt>
                <c:pt idx="193">
                  <c:v>3.4825480000000003E-8</c:v>
                </c:pt>
                <c:pt idx="194">
                  <c:v>3.4822760000000003E-8</c:v>
                </c:pt>
                <c:pt idx="195">
                  <c:v>3.4820040000000003E-8</c:v>
                </c:pt>
                <c:pt idx="196">
                  <c:v>3.4817329999999999E-8</c:v>
                </c:pt>
                <c:pt idx="197">
                  <c:v>3.4814629999999999E-8</c:v>
                </c:pt>
                <c:pt idx="198">
                  <c:v>3.4811929999999999E-8</c:v>
                </c:pt>
                <c:pt idx="199">
                  <c:v>3.4809229999999998E-8</c:v>
                </c:pt>
                <c:pt idx="200">
                  <c:v>3.4806540000000001E-8</c:v>
                </c:pt>
                <c:pt idx="201">
                  <c:v>3.4803849999999997E-8</c:v>
                </c:pt>
                <c:pt idx="202">
                  <c:v>3.480118E-8</c:v>
                </c:pt>
                <c:pt idx="203">
                  <c:v>3.4798499999999999E-8</c:v>
                </c:pt>
                <c:pt idx="204">
                  <c:v>3.4795830000000001E-8</c:v>
                </c:pt>
                <c:pt idx="205">
                  <c:v>3.4793170000000001E-8</c:v>
                </c:pt>
                <c:pt idx="206">
                  <c:v>3.4790500000000003E-8</c:v>
                </c:pt>
                <c:pt idx="207">
                  <c:v>3.4787849999999999E-8</c:v>
                </c:pt>
                <c:pt idx="208">
                  <c:v>3.4785200000000001E-8</c:v>
                </c:pt>
                <c:pt idx="209">
                  <c:v>3.478256E-8</c:v>
                </c:pt>
                <c:pt idx="210">
                  <c:v>3.4779910000000002E-8</c:v>
                </c:pt>
                <c:pt idx="211">
                  <c:v>3.4777279999999998E-8</c:v>
                </c:pt>
                <c:pt idx="212">
                  <c:v>3.477465E-8</c:v>
                </c:pt>
                <c:pt idx="213">
                  <c:v>3.4772020000000002E-8</c:v>
                </c:pt>
                <c:pt idx="214">
                  <c:v>3.47694E-8</c:v>
                </c:pt>
                <c:pt idx="215">
                  <c:v>3.4766779999999999E-8</c:v>
                </c:pt>
                <c:pt idx="216">
                  <c:v>3.4764159999999998E-8</c:v>
                </c:pt>
                <c:pt idx="217">
                  <c:v>3.4761549999999999E-8</c:v>
                </c:pt>
                <c:pt idx="218">
                  <c:v>3.4758949999999998E-8</c:v>
                </c:pt>
                <c:pt idx="219">
                  <c:v>3.4756350000000003E-8</c:v>
                </c:pt>
                <c:pt idx="220">
                  <c:v>3.4753750000000001E-8</c:v>
                </c:pt>
                <c:pt idx="221">
                  <c:v>3.4751149999999999E-8</c:v>
                </c:pt>
                <c:pt idx="222">
                  <c:v>3.4748560000000001E-8</c:v>
                </c:pt>
                <c:pt idx="223">
                  <c:v>3.4745979999999999E-8</c:v>
                </c:pt>
                <c:pt idx="224">
                  <c:v>3.4743399999999997E-8</c:v>
                </c:pt>
                <c:pt idx="225">
                  <c:v>3.4740820000000002E-8</c:v>
                </c:pt>
                <c:pt idx="226">
                  <c:v>3.4738249999999997E-8</c:v>
                </c:pt>
                <c:pt idx="227">
                  <c:v>3.4735670000000002E-8</c:v>
                </c:pt>
                <c:pt idx="228">
                  <c:v>3.4733109999999999E-8</c:v>
                </c:pt>
                <c:pt idx="229">
                  <c:v>3.4730549999999997E-8</c:v>
                </c:pt>
                <c:pt idx="230">
                  <c:v>3.4727990000000002E-8</c:v>
                </c:pt>
                <c:pt idx="231">
                  <c:v>3.472543E-8</c:v>
                </c:pt>
                <c:pt idx="232">
                  <c:v>3.4722880000000001E-8</c:v>
                </c:pt>
                <c:pt idx="233">
                  <c:v>3.4720330000000002E-8</c:v>
                </c:pt>
                <c:pt idx="234">
                  <c:v>3.4717780000000003E-8</c:v>
                </c:pt>
                <c:pt idx="235">
                  <c:v>3.4715240000000001E-8</c:v>
                </c:pt>
                <c:pt idx="236">
                  <c:v>3.4712699999999998E-8</c:v>
                </c:pt>
                <c:pt idx="237">
                  <c:v>3.4710169999999999E-8</c:v>
                </c:pt>
                <c:pt idx="238">
                  <c:v>3.470764E-8</c:v>
                </c:pt>
                <c:pt idx="239">
                  <c:v>3.4705110000000001E-8</c:v>
                </c:pt>
                <c:pt idx="240">
                  <c:v>3.4702589999999998E-8</c:v>
                </c:pt>
                <c:pt idx="241">
                  <c:v>3.4700059999999999E-8</c:v>
                </c:pt>
                <c:pt idx="242">
                  <c:v>3.469755E-8</c:v>
                </c:pt>
                <c:pt idx="243">
                  <c:v>3.4695029999999997E-8</c:v>
                </c:pt>
                <c:pt idx="244">
                  <c:v>3.4692519999999998E-8</c:v>
                </c:pt>
                <c:pt idx="245">
                  <c:v>3.4690009999999998E-8</c:v>
                </c:pt>
                <c:pt idx="246">
                  <c:v>3.4687499999999999E-8</c:v>
                </c:pt>
                <c:pt idx="247">
                  <c:v>3.4685000000000003E-8</c:v>
                </c:pt>
                <c:pt idx="248">
                  <c:v>3.46825E-8</c:v>
                </c:pt>
                <c:pt idx="249">
                  <c:v>3.4679999999999997E-8</c:v>
                </c:pt>
                <c:pt idx="250">
                  <c:v>3.4677509999999997E-8</c:v>
                </c:pt>
              </c:numCache>
            </c:numRef>
          </c:yVal>
          <c:smooth val="1"/>
          <c:extLst>
            <c:ext xmlns:c16="http://schemas.microsoft.com/office/drawing/2014/chart" uri="{C3380CC4-5D6E-409C-BE32-E72D297353CC}">
              <c16:uniqueId val="{00000000-4D4C-4B1C-89A4-3D3AFACA9F2D}"/>
            </c:ext>
          </c:extLst>
        </c:ser>
        <c:ser>
          <c:idx val="1"/>
          <c:order val="1"/>
          <c:tx>
            <c:strRef>
              <c:f>marine01!$F$1</c:f>
              <c:strCache>
                <c:ptCount val="1"/>
                <c:pt idx="0">
                  <c:v>Dp(1.87738E-08) </c:v>
                </c:pt>
              </c:strCache>
            </c:strRef>
          </c:tx>
          <c:spPr>
            <a:ln w="12700">
              <a:solidFill>
                <a:srgbClr val="FF00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marine01!$F$2:$F$252</c:f>
              <c:numCache>
                <c:formatCode>0.00E+00</c:formatCode>
                <c:ptCount val="251"/>
                <c:pt idx="0">
                  <c:v>2.350205E-8</c:v>
                </c:pt>
                <c:pt idx="1">
                  <c:v>3.3022609999999999E-8</c:v>
                </c:pt>
                <c:pt idx="2">
                  <c:v>3.326722E-8</c:v>
                </c:pt>
                <c:pt idx="3">
                  <c:v>3.3524720000000001E-8</c:v>
                </c:pt>
                <c:pt idx="4">
                  <c:v>3.3795530000000003E-8</c:v>
                </c:pt>
                <c:pt idx="5">
                  <c:v>3.4080619999999997E-8</c:v>
                </c:pt>
                <c:pt idx="6">
                  <c:v>3.4381219999999999E-8</c:v>
                </c:pt>
                <c:pt idx="7">
                  <c:v>3.4698800000000001E-8</c:v>
                </c:pt>
                <c:pt idx="8">
                  <c:v>3.5035100000000001E-8</c:v>
                </c:pt>
                <c:pt idx="9">
                  <c:v>3.5392129999999999E-8</c:v>
                </c:pt>
                <c:pt idx="10">
                  <c:v>3.5772249999999998E-8</c:v>
                </c:pt>
                <c:pt idx="11">
                  <c:v>3.6178270000000001E-8</c:v>
                </c:pt>
                <c:pt idx="12">
                  <c:v>3.6613490000000002E-8</c:v>
                </c:pt>
                <c:pt idx="13">
                  <c:v>3.7081900000000002E-8</c:v>
                </c:pt>
                <c:pt idx="14">
                  <c:v>3.7588309999999998E-8</c:v>
                </c:pt>
                <c:pt idx="15">
                  <c:v>3.813858E-8</c:v>
                </c:pt>
                <c:pt idx="16">
                  <c:v>3.8739960000000002E-8</c:v>
                </c:pt>
                <c:pt idx="17">
                  <c:v>3.940128E-8</c:v>
                </c:pt>
                <c:pt idx="18">
                  <c:v>4.0133079999999998E-8</c:v>
                </c:pt>
                <c:pt idx="19">
                  <c:v>4.0946199999999999E-8</c:v>
                </c:pt>
                <c:pt idx="20">
                  <c:v>4.1849630000000002E-8</c:v>
                </c:pt>
                <c:pt idx="21">
                  <c:v>4.277642E-8</c:v>
                </c:pt>
                <c:pt idx="22">
                  <c:v>4.3291799999999997E-8</c:v>
                </c:pt>
                <c:pt idx="23">
                  <c:v>4.3623599999999999E-8</c:v>
                </c:pt>
                <c:pt idx="24">
                  <c:v>4.3688320000000003E-8</c:v>
                </c:pt>
                <c:pt idx="25">
                  <c:v>4.3505249999999998E-8</c:v>
                </c:pt>
                <c:pt idx="26">
                  <c:v>4.3190849999999998E-8</c:v>
                </c:pt>
                <c:pt idx="27">
                  <c:v>4.2865650000000002E-8</c:v>
                </c:pt>
                <c:pt idx="28">
                  <c:v>4.2485739999999997E-8</c:v>
                </c:pt>
                <c:pt idx="29">
                  <c:v>4.2159119999999999E-8</c:v>
                </c:pt>
                <c:pt idx="30">
                  <c:v>4.1920250000000001E-8</c:v>
                </c:pt>
                <c:pt idx="31">
                  <c:v>4.1752640000000001E-8</c:v>
                </c:pt>
                <c:pt idx="32">
                  <c:v>4.1632220000000002E-8</c:v>
                </c:pt>
                <c:pt idx="33">
                  <c:v>4.1542359999999998E-8</c:v>
                </c:pt>
                <c:pt idx="34">
                  <c:v>4.1472250000000003E-8</c:v>
                </c:pt>
                <c:pt idx="35">
                  <c:v>4.141509E-8</c:v>
                </c:pt>
                <c:pt idx="36">
                  <c:v>4.1366770000000002E-8</c:v>
                </c:pt>
                <c:pt idx="37">
                  <c:v>4.1324759999999997E-8</c:v>
                </c:pt>
                <c:pt idx="38">
                  <c:v>4.1287470000000002E-8</c:v>
                </c:pt>
                <c:pt idx="39">
                  <c:v>4.1253869999999998E-8</c:v>
                </c:pt>
                <c:pt idx="40">
                  <c:v>4.1223260000000001E-8</c:v>
                </c:pt>
                <c:pt idx="41">
                  <c:v>4.1195150000000001E-8</c:v>
                </c:pt>
                <c:pt idx="42">
                  <c:v>4.1169120000000001E-8</c:v>
                </c:pt>
                <c:pt idx="43">
                  <c:v>4.1144899999999997E-8</c:v>
                </c:pt>
                <c:pt idx="44">
                  <c:v>4.1122250000000003E-8</c:v>
                </c:pt>
                <c:pt idx="45">
                  <c:v>4.1100979999999999E-8</c:v>
                </c:pt>
                <c:pt idx="46">
                  <c:v>4.1080940000000003E-8</c:v>
                </c:pt>
                <c:pt idx="47">
                  <c:v>4.1061980000000001E-8</c:v>
                </c:pt>
                <c:pt idx="48">
                  <c:v>4.1044E-8</c:v>
                </c:pt>
                <c:pt idx="49">
                  <c:v>4.1026900000000002E-8</c:v>
                </c:pt>
                <c:pt idx="50">
                  <c:v>4.1010589999999997E-8</c:v>
                </c:pt>
                <c:pt idx="51">
                  <c:v>4.0995010000000001E-8</c:v>
                </c:pt>
                <c:pt idx="52">
                  <c:v>4.0980079999999999E-8</c:v>
                </c:pt>
                <c:pt idx="53">
                  <c:v>4.0965760000000001E-8</c:v>
                </c:pt>
                <c:pt idx="54">
                  <c:v>4.0951980000000002E-8</c:v>
                </c:pt>
                <c:pt idx="55">
                  <c:v>4.0938719999999997E-8</c:v>
                </c:pt>
                <c:pt idx="56">
                  <c:v>4.0925930000000003E-8</c:v>
                </c:pt>
                <c:pt idx="57">
                  <c:v>4.0913579999999997E-8</c:v>
                </c:pt>
                <c:pt idx="58">
                  <c:v>4.0901640000000002E-8</c:v>
                </c:pt>
                <c:pt idx="59">
                  <c:v>4.089007E-8</c:v>
                </c:pt>
                <c:pt idx="60">
                  <c:v>4.0878849999999997E-8</c:v>
                </c:pt>
                <c:pt idx="61">
                  <c:v>4.0867970000000003E-8</c:v>
                </c:pt>
                <c:pt idx="62">
                  <c:v>4.0857400000000002E-8</c:v>
                </c:pt>
                <c:pt idx="63">
                  <c:v>4.0847109999999997E-8</c:v>
                </c:pt>
                <c:pt idx="64">
                  <c:v>4.0837089999999999E-8</c:v>
                </c:pt>
                <c:pt idx="65">
                  <c:v>4.0827340000000001E-8</c:v>
                </c:pt>
                <c:pt idx="66">
                  <c:v>4.0817819999999998E-8</c:v>
                </c:pt>
                <c:pt idx="67">
                  <c:v>4.0808539999999997E-8</c:v>
                </c:pt>
                <c:pt idx="68">
                  <c:v>4.0799460000000001E-8</c:v>
                </c:pt>
                <c:pt idx="69">
                  <c:v>4.0790589999999999E-8</c:v>
                </c:pt>
                <c:pt idx="70">
                  <c:v>4.0781920000000002E-8</c:v>
                </c:pt>
                <c:pt idx="71">
                  <c:v>4.0773419999999999E-8</c:v>
                </c:pt>
                <c:pt idx="72">
                  <c:v>4.07651E-8</c:v>
                </c:pt>
                <c:pt idx="73">
                  <c:v>4.0756950000000003E-8</c:v>
                </c:pt>
                <c:pt idx="74">
                  <c:v>4.074895E-8</c:v>
                </c:pt>
                <c:pt idx="75">
                  <c:v>4.0741110000000003E-8</c:v>
                </c:pt>
                <c:pt idx="76">
                  <c:v>4.0733410000000003E-8</c:v>
                </c:pt>
                <c:pt idx="77">
                  <c:v>4.0725839999999999E-8</c:v>
                </c:pt>
                <c:pt idx="78">
                  <c:v>4.0718409999999999E-8</c:v>
                </c:pt>
                <c:pt idx="79">
                  <c:v>4.0711099999999999E-8</c:v>
                </c:pt>
                <c:pt idx="80">
                  <c:v>4.0703910000000003E-8</c:v>
                </c:pt>
                <c:pt idx="81">
                  <c:v>4.0696830000000002E-8</c:v>
                </c:pt>
                <c:pt idx="82">
                  <c:v>4.0689859999999997E-8</c:v>
                </c:pt>
                <c:pt idx="83">
                  <c:v>4.0683000000000001E-8</c:v>
                </c:pt>
                <c:pt idx="84">
                  <c:v>4.0676239999999997E-8</c:v>
                </c:pt>
                <c:pt idx="85">
                  <c:v>4.0669579999999998E-8</c:v>
                </c:pt>
                <c:pt idx="86">
                  <c:v>4.0663010000000001E-8</c:v>
                </c:pt>
                <c:pt idx="87">
                  <c:v>4.065653E-8</c:v>
                </c:pt>
                <c:pt idx="88">
                  <c:v>4.0650140000000002E-8</c:v>
                </c:pt>
                <c:pt idx="89">
                  <c:v>4.0643830000000002E-8</c:v>
                </c:pt>
                <c:pt idx="90">
                  <c:v>4.0637600000000001E-8</c:v>
                </c:pt>
                <c:pt idx="91">
                  <c:v>4.0631440000000003E-8</c:v>
                </c:pt>
                <c:pt idx="92">
                  <c:v>4.062537E-8</c:v>
                </c:pt>
                <c:pt idx="93">
                  <c:v>4.0619359999999997E-8</c:v>
                </c:pt>
                <c:pt idx="94">
                  <c:v>4.0613429999999999E-8</c:v>
                </c:pt>
                <c:pt idx="95">
                  <c:v>4.0607560000000001E-8</c:v>
                </c:pt>
                <c:pt idx="96">
                  <c:v>4.0601759999999998E-8</c:v>
                </c:pt>
                <c:pt idx="97">
                  <c:v>4.0596020000000001E-8</c:v>
                </c:pt>
                <c:pt idx="98">
                  <c:v>4.0590339999999997E-8</c:v>
                </c:pt>
                <c:pt idx="99">
                  <c:v>4.0584719999999999E-8</c:v>
                </c:pt>
                <c:pt idx="100">
                  <c:v>4.057916E-8</c:v>
                </c:pt>
                <c:pt idx="101">
                  <c:v>4.0573649999999998E-8</c:v>
                </c:pt>
                <c:pt idx="102">
                  <c:v>4.0568200000000001E-8</c:v>
                </c:pt>
                <c:pt idx="103">
                  <c:v>4.0562790000000003E-8</c:v>
                </c:pt>
                <c:pt idx="104">
                  <c:v>4.0557439999999998E-8</c:v>
                </c:pt>
                <c:pt idx="105">
                  <c:v>4.0552140000000003E-8</c:v>
                </c:pt>
                <c:pt idx="106">
                  <c:v>4.0546880000000001E-8</c:v>
                </c:pt>
                <c:pt idx="107">
                  <c:v>4.0541670000000001E-8</c:v>
                </c:pt>
                <c:pt idx="108">
                  <c:v>4.0536509999999997E-8</c:v>
                </c:pt>
                <c:pt idx="109">
                  <c:v>4.0531389999999999E-8</c:v>
                </c:pt>
                <c:pt idx="110">
                  <c:v>4.0526310000000001E-8</c:v>
                </c:pt>
                <c:pt idx="111">
                  <c:v>4.0521270000000003E-8</c:v>
                </c:pt>
                <c:pt idx="112">
                  <c:v>4.051628E-8</c:v>
                </c:pt>
                <c:pt idx="113">
                  <c:v>4.0511320000000001E-8</c:v>
                </c:pt>
                <c:pt idx="114">
                  <c:v>4.0506400000000001E-8</c:v>
                </c:pt>
                <c:pt idx="115">
                  <c:v>4.050152E-8</c:v>
                </c:pt>
                <c:pt idx="116">
                  <c:v>4.0496670000000003E-8</c:v>
                </c:pt>
                <c:pt idx="117">
                  <c:v>4.0491859999999998E-8</c:v>
                </c:pt>
                <c:pt idx="118">
                  <c:v>4.0487080000000003E-8</c:v>
                </c:pt>
                <c:pt idx="119">
                  <c:v>4.0482340000000001E-8</c:v>
                </c:pt>
                <c:pt idx="120">
                  <c:v>4.0477630000000001E-8</c:v>
                </c:pt>
                <c:pt idx="121">
                  <c:v>4.0472949999999998E-8</c:v>
                </c:pt>
                <c:pt idx="122">
                  <c:v>4.0468299999999998E-8</c:v>
                </c:pt>
                <c:pt idx="123">
                  <c:v>4.0463680000000001E-8</c:v>
                </c:pt>
                <c:pt idx="124">
                  <c:v>4.0459090000000001E-8</c:v>
                </c:pt>
                <c:pt idx="125">
                  <c:v>4.0454530000000003E-8</c:v>
                </c:pt>
                <c:pt idx="126">
                  <c:v>4.0450000000000002E-8</c:v>
                </c:pt>
                <c:pt idx="127">
                  <c:v>4.0445500000000003E-8</c:v>
                </c:pt>
                <c:pt idx="128">
                  <c:v>4.0441019999999998E-8</c:v>
                </c:pt>
                <c:pt idx="129">
                  <c:v>4.0436559999999999E-8</c:v>
                </c:pt>
                <c:pt idx="130">
                  <c:v>4.0432139999999999E-8</c:v>
                </c:pt>
                <c:pt idx="131">
                  <c:v>4.042774E-8</c:v>
                </c:pt>
                <c:pt idx="132">
                  <c:v>4.042336E-8</c:v>
                </c:pt>
                <c:pt idx="133">
                  <c:v>4.0419010000000003E-8</c:v>
                </c:pt>
                <c:pt idx="134">
                  <c:v>4.0414679999999999E-8</c:v>
                </c:pt>
                <c:pt idx="135">
                  <c:v>4.0410379999999998E-8</c:v>
                </c:pt>
                <c:pt idx="136">
                  <c:v>4.040609E-8</c:v>
                </c:pt>
                <c:pt idx="137">
                  <c:v>4.0401829999999999E-8</c:v>
                </c:pt>
                <c:pt idx="138">
                  <c:v>4.0397589999999997E-8</c:v>
                </c:pt>
                <c:pt idx="139">
                  <c:v>4.0393370000000002E-8</c:v>
                </c:pt>
                <c:pt idx="140">
                  <c:v>4.038917E-8</c:v>
                </c:pt>
                <c:pt idx="141">
                  <c:v>4.0384989999999997E-8</c:v>
                </c:pt>
                <c:pt idx="142">
                  <c:v>4.0380830000000001E-8</c:v>
                </c:pt>
                <c:pt idx="143">
                  <c:v>4.0376700000000002E-8</c:v>
                </c:pt>
                <c:pt idx="144">
                  <c:v>4.0372570000000002E-8</c:v>
                </c:pt>
                <c:pt idx="145">
                  <c:v>4.0368469999999999E-8</c:v>
                </c:pt>
                <c:pt idx="146">
                  <c:v>4.0364390000000002E-8</c:v>
                </c:pt>
                <c:pt idx="147">
                  <c:v>4.0360329999999998E-8</c:v>
                </c:pt>
                <c:pt idx="148">
                  <c:v>4.0356279999999997E-8</c:v>
                </c:pt>
                <c:pt idx="149">
                  <c:v>4.0352250000000003E-8</c:v>
                </c:pt>
                <c:pt idx="150">
                  <c:v>4.0348229999999999E-8</c:v>
                </c:pt>
                <c:pt idx="151">
                  <c:v>4.0344239999999998E-8</c:v>
                </c:pt>
                <c:pt idx="152">
                  <c:v>4.0340259999999999E-8</c:v>
                </c:pt>
                <c:pt idx="153">
                  <c:v>4.0336289999999998E-8</c:v>
                </c:pt>
                <c:pt idx="154">
                  <c:v>4.0332340000000003E-8</c:v>
                </c:pt>
                <c:pt idx="155">
                  <c:v>4.0328410000000001E-8</c:v>
                </c:pt>
                <c:pt idx="156">
                  <c:v>4.0324490000000002E-8</c:v>
                </c:pt>
                <c:pt idx="157">
                  <c:v>4.0320590000000003E-8</c:v>
                </c:pt>
                <c:pt idx="158">
                  <c:v>4.03167E-8</c:v>
                </c:pt>
                <c:pt idx="159">
                  <c:v>4.0312820000000001E-8</c:v>
                </c:pt>
                <c:pt idx="160">
                  <c:v>4.0308969999999998E-8</c:v>
                </c:pt>
                <c:pt idx="161">
                  <c:v>4.0305120000000001E-8</c:v>
                </c:pt>
                <c:pt idx="162">
                  <c:v>4.0301289999999998E-8</c:v>
                </c:pt>
                <c:pt idx="163">
                  <c:v>4.0297469999999998E-8</c:v>
                </c:pt>
                <c:pt idx="164">
                  <c:v>4.0293660000000001E-8</c:v>
                </c:pt>
                <c:pt idx="165">
                  <c:v>4.0289869999999997E-8</c:v>
                </c:pt>
                <c:pt idx="166">
                  <c:v>4.0286090000000003E-8</c:v>
                </c:pt>
                <c:pt idx="167">
                  <c:v>4.0282319999999999E-8</c:v>
                </c:pt>
                <c:pt idx="168">
                  <c:v>4.0278559999999998E-8</c:v>
                </c:pt>
                <c:pt idx="169">
                  <c:v>4.0274819999999997E-8</c:v>
                </c:pt>
                <c:pt idx="170">
                  <c:v>4.0271089999999999E-8</c:v>
                </c:pt>
                <c:pt idx="171">
                  <c:v>4.0267369999999998E-8</c:v>
                </c:pt>
                <c:pt idx="172">
                  <c:v>4.026366E-8</c:v>
                </c:pt>
                <c:pt idx="173">
                  <c:v>4.0259959999999998E-8</c:v>
                </c:pt>
                <c:pt idx="174">
                  <c:v>4.0256280000000003E-8</c:v>
                </c:pt>
                <c:pt idx="175">
                  <c:v>4.0252600000000001E-8</c:v>
                </c:pt>
                <c:pt idx="176">
                  <c:v>4.0248939999999999E-8</c:v>
                </c:pt>
                <c:pt idx="177">
                  <c:v>4.0245279999999997E-8</c:v>
                </c:pt>
                <c:pt idx="178">
                  <c:v>4.0241640000000002E-8</c:v>
                </c:pt>
                <c:pt idx="179">
                  <c:v>4.0238010000000003E-8</c:v>
                </c:pt>
                <c:pt idx="180">
                  <c:v>4.023439E-8</c:v>
                </c:pt>
                <c:pt idx="181">
                  <c:v>4.0230780000000001E-8</c:v>
                </c:pt>
                <c:pt idx="182">
                  <c:v>4.0227170000000001E-8</c:v>
                </c:pt>
                <c:pt idx="183">
                  <c:v>4.0223580000000002E-8</c:v>
                </c:pt>
                <c:pt idx="184">
                  <c:v>4.0219999999999999E-8</c:v>
                </c:pt>
                <c:pt idx="185">
                  <c:v>4.0216420000000002E-8</c:v>
                </c:pt>
                <c:pt idx="186">
                  <c:v>4.0212859999999999E-8</c:v>
                </c:pt>
                <c:pt idx="187">
                  <c:v>4.0209300000000003E-8</c:v>
                </c:pt>
                <c:pt idx="188">
                  <c:v>4.0205759999999999E-8</c:v>
                </c:pt>
                <c:pt idx="189">
                  <c:v>4.0202220000000002E-8</c:v>
                </c:pt>
                <c:pt idx="190">
                  <c:v>4.0198690000000002E-8</c:v>
                </c:pt>
                <c:pt idx="191">
                  <c:v>4.0195169999999998E-8</c:v>
                </c:pt>
                <c:pt idx="192">
                  <c:v>4.0191659999999998E-8</c:v>
                </c:pt>
                <c:pt idx="193">
                  <c:v>4.018816E-8</c:v>
                </c:pt>
                <c:pt idx="194">
                  <c:v>4.0184660000000003E-8</c:v>
                </c:pt>
                <c:pt idx="195">
                  <c:v>4.0181170000000002E-8</c:v>
                </c:pt>
                <c:pt idx="196">
                  <c:v>4.0177700000000001E-8</c:v>
                </c:pt>
                <c:pt idx="197">
                  <c:v>4.017423E-8</c:v>
                </c:pt>
                <c:pt idx="198">
                  <c:v>4.0170759999999999E-8</c:v>
                </c:pt>
                <c:pt idx="199">
                  <c:v>4.0167309999999998E-8</c:v>
                </c:pt>
                <c:pt idx="200">
                  <c:v>4.0163860000000003E-8</c:v>
                </c:pt>
                <c:pt idx="201">
                  <c:v>4.0160419999999999E-8</c:v>
                </c:pt>
                <c:pt idx="202">
                  <c:v>4.0156989999999997E-8</c:v>
                </c:pt>
                <c:pt idx="203">
                  <c:v>4.0153569999999999E-8</c:v>
                </c:pt>
                <c:pt idx="204">
                  <c:v>4.015015E-8</c:v>
                </c:pt>
                <c:pt idx="205">
                  <c:v>4.0146739999999999E-8</c:v>
                </c:pt>
                <c:pt idx="206">
                  <c:v>4.0143329999999997E-8</c:v>
                </c:pt>
                <c:pt idx="207">
                  <c:v>4.0139940000000001E-8</c:v>
                </c:pt>
                <c:pt idx="208">
                  <c:v>4.013655E-8</c:v>
                </c:pt>
                <c:pt idx="209">
                  <c:v>4.0133170000000001E-8</c:v>
                </c:pt>
                <c:pt idx="210">
                  <c:v>4.0129790000000002E-8</c:v>
                </c:pt>
                <c:pt idx="211">
                  <c:v>4.012642E-8</c:v>
                </c:pt>
                <c:pt idx="212">
                  <c:v>4.0123060000000001E-8</c:v>
                </c:pt>
                <c:pt idx="213">
                  <c:v>4.0119700000000002E-8</c:v>
                </c:pt>
                <c:pt idx="214">
                  <c:v>4.0116349999999999E-8</c:v>
                </c:pt>
                <c:pt idx="215">
                  <c:v>4.011301E-8</c:v>
                </c:pt>
                <c:pt idx="216">
                  <c:v>4.0109670000000001E-8</c:v>
                </c:pt>
                <c:pt idx="217">
                  <c:v>4.0106339999999998E-8</c:v>
                </c:pt>
                <c:pt idx="218">
                  <c:v>4.0103010000000002E-8</c:v>
                </c:pt>
                <c:pt idx="219">
                  <c:v>4.0099690000000002E-8</c:v>
                </c:pt>
                <c:pt idx="220">
                  <c:v>4.0096379999999999E-8</c:v>
                </c:pt>
                <c:pt idx="221">
                  <c:v>4.0093070000000003E-8</c:v>
                </c:pt>
                <c:pt idx="222">
                  <c:v>4.0089770000000003E-8</c:v>
                </c:pt>
                <c:pt idx="223">
                  <c:v>4.0086469999999997E-8</c:v>
                </c:pt>
                <c:pt idx="224">
                  <c:v>4.008318E-8</c:v>
                </c:pt>
                <c:pt idx="225">
                  <c:v>4.00799E-8</c:v>
                </c:pt>
                <c:pt idx="226">
                  <c:v>4.007662E-8</c:v>
                </c:pt>
                <c:pt idx="227">
                  <c:v>4.0073350000000003E-8</c:v>
                </c:pt>
                <c:pt idx="228">
                  <c:v>4.007008E-8</c:v>
                </c:pt>
                <c:pt idx="229">
                  <c:v>4.0066810000000003E-8</c:v>
                </c:pt>
                <c:pt idx="230">
                  <c:v>4.0063559999999999E-8</c:v>
                </c:pt>
                <c:pt idx="231">
                  <c:v>4.0060299999999999E-8</c:v>
                </c:pt>
                <c:pt idx="232">
                  <c:v>4.0057059999999999E-8</c:v>
                </c:pt>
                <c:pt idx="233">
                  <c:v>4.0053810000000002E-8</c:v>
                </c:pt>
                <c:pt idx="234">
                  <c:v>4.0050579999999998E-8</c:v>
                </c:pt>
                <c:pt idx="235">
                  <c:v>4.0047339999999997E-8</c:v>
                </c:pt>
                <c:pt idx="236">
                  <c:v>4.0044120000000003E-8</c:v>
                </c:pt>
                <c:pt idx="237">
                  <c:v>4.0040889999999999E-8</c:v>
                </c:pt>
                <c:pt idx="238">
                  <c:v>4.0037680000000001E-8</c:v>
                </c:pt>
                <c:pt idx="239">
                  <c:v>4.0034460000000001E-8</c:v>
                </c:pt>
                <c:pt idx="240">
                  <c:v>4.0031250000000003E-8</c:v>
                </c:pt>
                <c:pt idx="241">
                  <c:v>4.0028050000000002E-8</c:v>
                </c:pt>
                <c:pt idx="242">
                  <c:v>4.0024850000000001E-8</c:v>
                </c:pt>
                <c:pt idx="243">
                  <c:v>4.0021659999999997E-8</c:v>
                </c:pt>
                <c:pt idx="244">
                  <c:v>4.0018469999999999E-8</c:v>
                </c:pt>
                <c:pt idx="245">
                  <c:v>4.0015280000000001E-8</c:v>
                </c:pt>
                <c:pt idx="246">
                  <c:v>4.00121E-8</c:v>
                </c:pt>
                <c:pt idx="247">
                  <c:v>4.0008919999999999E-8</c:v>
                </c:pt>
                <c:pt idx="248">
                  <c:v>4.0005750000000001E-8</c:v>
                </c:pt>
                <c:pt idx="249">
                  <c:v>4.0002580000000003E-8</c:v>
                </c:pt>
                <c:pt idx="250">
                  <c:v>3.9999420000000001E-8</c:v>
                </c:pt>
              </c:numCache>
            </c:numRef>
          </c:yVal>
          <c:smooth val="1"/>
          <c:extLst>
            <c:ext xmlns:c16="http://schemas.microsoft.com/office/drawing/2014/chart" uri="{C3380CC4-5D6E-409C-BE32-E72D297353CC}">
              <c16:uniqueId val="{00000001-4D4C-4B1C-89A4-3D3AFACA9F2D}"/>
            </c:ext>
          </c:extLst>
        </c:ser>
        <c:ser>
          <c:idx val="2"/>
          <c:order val="2"/>
          <c:tx>
            <c:strRef>
              <c:f>marine01!$G$1</c:f>
              <c:strCache>
                <c:ptCount val="1"/>
                <c:pt idx="0">
                  <c:v>Dp(2.05930E-08) </c:v>
                </c:pt>
              </c:strCache>
            </c:strRef>
          </c:tx>
          <c:spPr>
            <a:ln w="12700">
              <a:solidFill>
                <a:srgbClr val="FFFF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marine01!$G$2:$G$252</c:f>
              <c:numCache>
                <c:formatCode>0.00E+00</c:formatCode>
                <c:ptCount val="251"/>
                <c:pt idx="0">
                  <c:v>2.668801E-8</c:v>
                </c:pt>
                <c:pt idx="1">
                  <c:v>3.7047630000000003E-8</c:v>
                </c:pt>
                <c:pt idx="2">
                  <c:v>3.7349320000000002E-8</c:v>
                </c:pt>
                <c:pt idx="3">
                  <c:v>3.7667999999999997E-8</c:v>
                </c:pt>
                <c:pt idx="4">
                  <c:v>3.8004400000000002E-8</c:v>
                </c:pt>
                <c:pt idx="5">
                  <c:v>3.8359960000000001E-8</c:v>
                </c:pt>
                <c:pt idx="6">
                  <c:v>3.8736499999999997E-8</c:v>
                </c:pt>
                <c:pt idx="7">
                  <c:v>3.9136230000000001E-8</c:v>
                </c:pt>
                <c:pt idx="8">
                  <c:v>3.9561739999999997E-8</c:v>
                </c:pt>
                <c:pt idx="9">
                  <c:v>4.0016119999999998E-8</c:v>
                </c:pt>
                <c:pt idx="10">
                  <c:v>4.0503040000000002E-8</c:v>
                </c:pt>
                <c:pt idx="11">
                  <c:v>4.1026900000000002E-8</c:v>
                </c:pt>
                <c:pt idx="12">
                  <c:v>4.159304E-8</c:v>
                </c:pt>
                <c:pt idx="13">
                  <c:v>4.2208060000000002E-8</c:v>
                </c:pt>
                <c:pt idx="14">
                  <c:v>4.2880129999999999E-8</c:v>
                </c:pt>
                <c:pt idx="15">
                  <c:v>4.3619589999999998E-8</c:v>
                </c:pt>
                <c:pt idx="16">
                  <c:v>4.443973E-8</c:v>
                </c:pt>
                <c:pt idx="17">
                  <c:v>4.5357790000000001E-8</c:v>
                </c:pt>
                <c:pt idx="18">
                  <c:v>4.639606E-8</c:v>
                </c:pt>
                <c:pt idx="19">
                  <c:v>4.7216640000000003E-8</c:v>
                </c:pt>
                <c:pt idx="20">
                  <c:v>4.8064079999999998E-8</c:v>
                </c:pt>
                <c:pt idx="21">
                  <c:v>4.8835380000000002E-8</c:v>
                </c:pt>
                <c:pt idx="22">
                  <c:v>4.9520290000000003E-8</c:v>
                </c:pt>
                <c:pt idx="23">
                  <c:v>4.9967799999999997E-8</c:v>
                </c:pt>
                <c:pt idx="24">
                  <c:v>5.0055929999999999E-8</c:v>
                </c:pt>
                <c:pt idx="25">
                  <c:v>4.9809059999999999E-8</c:v>
                </c:pt>
                <c:pt idx="26">
                  <c:v>4.9386789999999997E-8</c:v>
                </c:pt>
                <c:pt idx="27">
                  <c:v>4.8952739999999998E-8</c:v>
                </c:pt>
                <c:pt idx="28">
                  <c:v>4.8591170000000003E-8</c:v>
                </c:pt>
                <c:pt idx="29">
                  <c:v>4.8319749999999998E-8</c:v>
                </c:pt>
                <c:pt idx="30">
                  <c:v>4.812524E-8</c:v>
                </c:pt>
                <c:pt idx="31">
                  <c:v>4.7987180000000003E-8</c:v>
                </c:pt>
                <c:pt idx="32">
                  <c:v>4.7887249999999998E-8</c:v>
                </c:pt>
                <c:pt idx="33">
                  <c:v>4.7812300000000001E-8</c:v>
                </c:pt>
                <c:pt idx="34">
                  <c:v>4.7753620000000003E-8</c:v>
                </c:pt>
                <c:pt idx="35">
                  <c:v>4.7705669999999998E-8</c:v>
                </c:pt>
                <c:pt idx="36">
                  <c:v>4.7665060000000003E-8</c:v>
                </c:pt>
                <c:pt idx="37">
                  <c:v>4.7629709999999997E-8</c:v>
                </c:pt>
                <c:pt idx="38">
                  <c:v>4.759829E-8</c:v>
                </c:pt>
                <c:pt idx="39">
                  <c:v>4.7569960000000002E-8</c:v>
                </c:pt>
                <c:pt idx="40">
                  <c:v>4.7544130000000001E-8</c:v>
                </c:pt>
                <c:pt idx="41">
                  <c:v>4.7520390000000003E-8</c:v>
                </c:pt>
                <c:pt idx="42">
                  <c:v>4.7498400000000001E-8</c:v>
                </c:pt>
                <c:pt idx="43">
                  <c:v>4.7477939999999997E-8</c:v>
                </c:pt>
                <c:pt idx="44">
                  <c:v>4.7458799999999997E-8</c:v>
                </c:pt>
                <c:pt idx="45">
                  <c:v>4.7440820000000003E-8</c:v>
                </c:pt>
                <c:pt idx="46">
                  <c:v>4.742387E-8</c:v>
                </c:pt>
                <c:pt idx="47">
                  <c:v>4.7407839999999999E-8</c:v>
                </c:pt>
                <c:pt idx="48">
                  <c:v>4.7392650000000001E-8</c:v>
                </c:pt>
                <c:pt idx="49">
                  <c:v>4.7378189999999997E-8</c:v>
                </c:pt>
                <c:pt idx="50">
                  <c:v>4.7364409999999998E-8</c:v>
                </c:pt>
                <c:pt idx="51">
                  <c:v>4.7351240000000002E-8</c:v>
                </c:pt>
                <c:pt idx="52">
                  <c:v>4.7338629999999999E-8</c:v>
                </c:pt>
                <c:pt idx="53">
                  <c:v>4.732653E-8</c:v>
                </c:pt>
                <c:pt idx="54">
                  <c:v>4.7314899999999998E-8</c:v>
                </c:pt>
                <c:pt idx="55">
                  <c:v>4.7303709999999998E-8</c:v>
                </c:pt>
                <c:pt idx="56">
                  <c:v>4.729292E-8</c:v>
                </c:pt>
                <c:pt idx="57">
                  <c:v>4.72825E-8</c:v>
                </c:pt>
                <c:pt idx="58">
                  <c:v>4.7272429999999999E-8</c:v>
                </c:pt>
                <c:pt idx="59">
                  <c:v>4.7262680000000002E-8</c:v>
                </c:pt>
                <c:pt idx="60">
                  <c:v>4.725323E-8</c:v>
                </c:pt>
                <c:pt idx="61">
                  <c:v>4.7244069999999999E-8</c:v>
                </c:pt>
                <c:pt idx="62">
                  <c:v>4.7235159999999997E-8</c:v>
                </c:pt>
                <c:pt idx="63">
                  <c:v>4.7226509999999999E-8</c:v>
                </c:pt>
                <c:pt idx="64">
                  <c:v>4.7218079999999999E-8</c:v>
                </c:pt>
                <c:pt idx="65">
                  <c:v>4.7209879999999999E-8</c:v>
                </c:pt>
                <c:pt idx="66">
                  <c:v>4.7201880000000003E-8</c:v>
                </c:pt>
                <c:pt idx="67">
                  <c:v>4.7194079999999998E-8</c:v>
                </c:pt>
                <c:pt idx="68">
                  <c:v>4.7186470000000001E-8</c:v>
                </c:pt>
                <c:pt idx="69">
                  <c:v>4.7179020000000002E-8</c:v>
                </c:pt>
                <c:pt idx="70">
                  <c:v>4.7171739999999997E-8</c:v>
                </c:pt>
                <c:pt idx="71">
                  <c:v>4.7164619999999997E-8</c:v>
                </c:pt>
                <c:pt idx="72">
                  <c:v>4.7157649999999999E-8</c:v>
                </c:pt>
                <c:pt idx="73">
                  <c:v>4.7150819999999999E-8</c:v>
                </c:pt>
                <c:pt idx="74">
                  <c:v>4.7144129999999997E-8</c:v>
                </c:pt>
                <c:pt idx="75">
                  <c:v>4.713756E-8</c:v>
                </c:pt>
                <c:pt idx="76">
                  <c:v>4.7131119999999999E-8</c:v>
                </c:pt>
                <c:pt idx="77">
                  <c:v>4.7124800000000003E-8</c:v>
                </c:pt>
                <c:pt idx="78">
                  <c:v>4.7118590000000002E-8</c:v>
                </c:pt>
                <c:pt idx="79">
                  <c:v>4.7112479999999999E-8</c:v>
                </c:pt>
                <c:pt idx="80">
                  <c:v>4.7106479999999999E-8</c:v>
                </c:pt>
                <c:pt idx="81">
                  <c:v>4.7100570000000001E-8</c:v>
                </c:pt>
                <c:pt idx="82">
                  <c:v>4.7094760000000002E-8</c:v>
                </c:pt>
                <c:pt idx="83">
                  <c:v>4.7089039999999999E-8</c:v>
                </c:pt>
                <c:pt idx="84">
                  <c:v>4.7083409999999997E-8</c:v>
                </c:pt>
                <c:pt idx="85">
                  <c:v>4.7077860000000001E-8</c:v>
                </c:pt>
                <c:pt idx="86">
                  <c:v>4.7072389999999998E-8</c:v>
                </c:pt>
                <c:pt idx="87">
                  <c:v>4.7067000000000001E-8</c:v>
                </c:pt>
                <c:pt idx="88">
                  <c:v>4.7061679999999999E-8</c:v>
                </c:pt>
                <c:pt idx="89">
                  <c:v>4.7056429999999999E-8</c:v>
                </c:pt>
                <c:pt idx="90">
                  <c:v>4.7051259999999999E-8</c:v>
                </c:pt>
                <c:pt idx="91">
                  <c:v>4.7046140000000001E-8</c:v>
                </c:pt>
                <c:pt idx="92">
                  <c:v>4.7041100000000003E-8</c:v>
                </c:pt>
                <c:pt idx="93">
                  <c:v>4.703611E-8</c:v>
                </c:pt>
                <c:pt idx="94">
                  <c:v>4.703119E-8</c:v>
                </c:pt>
                <c:pt idx="95">
                  <c:v>4.702633E-8</c:v>
                </c:pt>
                <c:pt idx="96">
                  <c:v>4.7021520000000002E-8</c:v>
                </c:pt>
                <c:pt idx="97">
                  <c:v>4.701676E-8</c:v>
                </c:pt>
                <c:pt idx="98">
                  <c:v>4.7012059999999997E-8</c:v>
                </c:pt>
                <c:pt idx="99">
                  <c:v>4.70074E-8</c:v>
                </c:pt>
                <c:pt idx="100">
                  <c:v>4.7002800000000003E-8</c:v>
                </c:pt>
                <c:pt idx="101">
                  <c:v>4.6998239999999999E-8</c:v>
                </c:pt>
                <c:pt idx="102">
                  <c:v>4.6993729999999997E-8</c:v>
                </c:pt>
                <c:pt idx="103">
                  <c:v>4.6989269999999998E-8</c:v>
                </c:pt>
                <c:pt idx="104">
                  <c:v>4.6984849999999999E-8</c:v>
                </c:pt>
                <c:pt idx="105">
                  <c:v>4.6980460000000002E-8</c:v>
                </c:pt>
                <c:pt idx="106">
                  <c:v>4.6976129999999998E-8</c:v>
                </c:pt>
                <c:pt idx="107">
                  <c:v>4.6971829999999997E-8</c:v>
                </c:pt>
                <c:pt idx="108">
                  <c:v>4.6967559999999999E-8</c:v>
                </c:pt>
                <c:pt idx="109">
                  <c:v>4.6963339999999998E-8</c:v>
                </c:pt>
                <c:pt idx="110">
                  <c:v>4.6959160000000002E-8</c:v>
                </c:pt>
                <c:pt idx="111">
                  <c:v>4.6954999999999999E-8</c:v>
                </c:pt>
                <c:pt idx="112">
                  <c:v>4.6950889999999999E-8</c:v>
                </c:pt>
                <c:pt idx="113">
                  <c:v>4.6946799999999999E-8</c:v>
                </c:pt>
                <c:pt idx="114">
                  <c:v>4.6942749999999999E-8</c:v>
                </c:pt>
                <c:pt idx="115">
                  <c:v>4.6938739999999997E-8</c:v>
                </c:pt>
                <c:pt idx="116">
                  <c:v>4.6934750000000003E-8</c:v>
                </c:pt>
                <c:pt idx="117">
                  <c:v>4.6930789999999998E-8</c:v>
                </c:pt>
                <c:pt idx="118">
                  <c:v>4.6926860000000002E-8</c:v>
                </c:pt>
                <c:pt idx="119">
                  <c:v>4.6922960000000003E-8</c:v>
                </c:pt>
                <c:pt idx="120">
                  <c:v>4.691909E-8</c:v>
                </c:pt>
                <c:pt idx="121">
                  <c:v>4.6915250000000001E-8</c:v>
                </c:pt>
                <c:pt idx="122">
                  <c:v>4.691143E-8</c:v>
                </c:pt>
                <c:pt idx="123">
                  <c:v>4.690763E-8</c:v>
                </c:pt>
                <c:pt idx="124">
                  <c:v>4.6903869999999999E-8</c:v>
                </c:pt>
                <c:pt idx="125">
                  <c:v>4.6900129999999998E-8</c:v>
                </c:pt>
                <c:pt idx="126">
                  <c:v>4.6896409999999997E-8</c:v>
                </c:pt>
                <c:pt idx="127">
                  <c:v>4.6892710000000002E-8</c:v>
                </c:pt>
                <c:pt idx="128">
                  <c:v>4.6889039999999997E-8</c:v>
                </c:pt>
                <c:pt idx="129">
                  <c:v>4.6885389999999998E-8</c:v>
                </c:pt>
                <c:pt idx="130">
                  <c:v>4.6881770000000002E-8</c:v>
                </c:pt>
                <c:pt idx="131">
                  <c:v>4.6878160000000003E-8</c:v>
                </c:pt>
                <c:pt idx="132">
                  <c:v>4.687458E-8</c:v>
                </c:pt>
                <c:pt idx="133">
                  <c:v>4.6869980000000002E-8</c:v>
                </c:pt>
                <c:pt idx="134">
                  <c:v>4.6863839999999997E-8</c:v>
                </c:pt>
                <c:pt idx="135">
                  <c:v>4.6858080000000001E-8</c:v>
                </c:pt>
                <c:pt idx="136">
                  <c:v>4.6852339999999997E-8</c:v>
                </c:pt>
                <c:pt idx="137">
                  <c:v>4.684664E-8</c:v>
                </c:pt>
                <c:pt idx="138">
                  <c:v>4.6840969999999999E-8</c:v>
                </c:pt>
                <c:pt idx="139">
                  <c:v>4.6835339999999998E-8</c:v>
                </c:pt>
                <c:pt idx="140">
                  <c:v>4.6829730000000003E-8</c:v>
                </c:pt>
                <c:pt idx="141">
                  <c:v>4.6824149999999998E-8</c:v>
                </c:pt>
                <c:pt idx="142">
                  <c:v>4.6818609999999999E-8</c:v>
                </c:pt>
                <c:pt idx="143">
                  <c:v>4.6813089999999999E-8</c:v>
                </c:pt>
                <c:pt idx="144">
                  <c:v>4.6807600000000003E-8</c:v>
                </c:pt>
                <c:pt idx="145">
                  <c:v>4.6802140000000003E-8</c:v>
                </c:pt>
                <c:pt idx="146">
                  <c:v>4.6796700000000002E-8</c:v>
                </c:pt>
                <c:pt idx="147">
                  <c:v>4.6791289999999998E-8</c:v>
                </c:pt>
                <c:pt idx="148">
                  <c:v>4.6785909999999997E-8</c:v>
                </c:pt>
                <c:pt idx="149">
                  <c:v>4.6780550000000003E-8</c:v>
                </c:pt>
                <c:pt idx="150">
                  <c:v>4.6775219999999998E-8</c:v>
                </c:pt>
                <c:pt idx="151">
                  <c:v>4.6769909999999999E-8</c:v>
                </c:pt>
                <c:pt idx="152">
                  <c:v>4.6764629999999997E-8</c:v>
                </c:pt>
                <c:pt idx="153">
                  <c:v>4.6759359999999998E-8</c:v>
                </c:pt>
                <c:pt idx="154">
                  <c:v>4.6754129999999998E-8</c:v>
                </c:pt>
                <c:pt idx="155">
                  <c:v>4.6748910000000002E-8</c:v>
                </c:pt>
                <c:pt idx="156">
                  <c:v>4.6743720000000002E-8</c:v>
                </c:pt>
                <c:pt idx="157">
                  <c:v>4.6738550000000001E-8</c:v>
                </c:pt>
                <c:pt idx="158">
                  <c:v>4.6733400000000001E-8</c:v>
                </c:pt>
                <c:pt idx="159">
                  <c:v>4.672827E-8</c:v>
                </c:pt>
                <c:pt idx="160">
                  <c:v>4.6723170000000002E-8</c:v>
                </c:pt>
                <c:pt idx="161">
                  <c:v>4.6718080000000001E-8</c:v>
                </c:pt>
                <c:pt idx="162">
                  <c:v>4.6713009999999999E-8</c:v>
                </c:pt>
                <c:pt idx="163">
                  <c:v>4.6707970000000001E-8</c:v>
                </c:pt>
                <c:pt idx="164">
                  <c:v>4.6702939999999999E-8</c:v>
                </c:pt>
                <c:pt idx="165">
                  <c:v>4.6697930000000003E-8</c:v>
                </c:pt>
                <c:pt idx="166">
                  <c:v>4.6692940000000001E-8</c:v>
                </c:pt>
                <c:pt idx="167">
                  <c:v>4.6687980000000001E-8</c:v>
                </c:pt>
                <c:pt idx="168">
                  <c:v>4.6683020000000002E-8</c:v>
                </c:pt>
                <c:pt idx="169">
                  <c:v>4.6678089999999998E-8</c:v>
                </c:pt>
                <c:pt idx="170">
                  <c:v>4.6673169999999998E-8</c:v>
                </c:pt>
                <c:pt idx="171">
                  <c:v>4.6668269999999998E-8</c:v>
                </c:pt>
                <c:pt idx="172">
                  <c:v>4.6663389999999998E-8</c:v>
                </c:pt>
                <c:pt idx="173">
                  <c:v>4.665852E-8</c:v>
                </c:pt>
                <c:pt idx="174">
                  <c:v>4.6653670000000003E-8</c:v>
                </c:pt>
                <c:pt idx="175">
                  <c:v>4.6648839999999998E-8</c:v>
                </c:pt>
                <c:pt idx="176">
                  <c:v>4.6644019999999997E-8</c:v>
                </c:pt>
                <c:pt idx="177">
                  <c:v>4.6639220000000002E-8</c:v>
                </c:pt>
                <c:pt idx="178">
                  <c:v>4.6634440000000001E-8</c:v>
                </c:pt>
                <c:pt idx="179">
                  <c:v>4.6629659999999999E-8</c:v>
                </c:pt>
                <c:pt idx="180">
                  <c:v>4.662491E-8</c:v>
                </c:pt>
                <c:pt idx="181">
                  <c:v>4.6620169999999998E-8</c:v>
                </c:pt>
                <c:pt idx="182">
                  <c:v>4.6615439999999999E-8</c:v>
                </c:pt>
                <c:pt idx="183">
                  <c:v>4.661073E-8</c:v>
                </c:pt>
                <c:pt idx="184">
                  <c:v>4.6606029999999997E-8</c:v>
                </c:pt>
                <c:pt idx="185">
                  <c:v>4.6601350000000001E-8</c:v>
                </c:pt>
                <c:pt idx="186">
                  <c:v>4.6596680000000001E-8</c:v>
                </c:pt>
                <c:pt idx="187">
                  <c:v>4.6592019999999998E-8</c:v>
                </c:pt>
                <c:pt idx="188">
                  <c:v>4.6587380000000001E-8</c:v>
                </c:pt>
                <c:pt idx="189">
                  <c:v>4.6582750000000001E-8</c:v>
                </c:pt>
                <c:pt idx="190">
                  <c:v>4.6578129999999997E-8</c:v>
                </c:pt>
                <c:pt idx="191">
                  <c:v>4.6573520000000003E-8</c:v>
                </c:pt>
                <c:pt idx="192">
                  <c:v>4.6568930000000002E-8</c:v>
                </c:pt>
                <c:pt idx="193">
                  <c:v>4.6564349999999998E-8</c:v>
                </c:pt>
                <c:pt idx="194">
                  <c:v>4.6559779999999997E-8</c:v>
                </c:pt>
                <c:pt idx="195">
                  <c:v>4.6555230000000003E-8</c:v>
                </c:pt>
                <c:pt idx="196">
                  <c:v>4.6550689999999998E-8</c:v>
                </c:pt>
                <c:pt idx="197">
                  <c:v>4.6546159999999997E-8</c:v>
                </c:pt>
                <c:pt idx="198">
                  <c:v>4.6541630000000002E-8</c:v>
                </c:pt>
                <c:pt idx="199">
                  <c:v>4.653712E-8</c:v>
                </c:pt>
                <c:pt idx="200">
                  <c:v>4.6532629999999998E-8</c:v>
                </c:pt>
                <c:pt idx="201">
                  <c:v>4.6528140000000003E-8</c:v>
                </c:pt>
                <c:pt idx="202">
                  <c:v>4.6523670000000001E-8</c:v>
                </c:pt>
                <c:pt idx="203">
                  <c:v>4.6519199999999999E-8</c:v>
                </c:pt>
                <c:pt idx="204">
                  <c:v>4.6514750000000003E-8</c:v>
                </c:pt>
                <c:pt idx="205">
                  <c:v>4.6510300000000001E-8</c:v>
                </c:pt>
                <c:pt idx="206">
                  <c:v>4.6505869999999998E-8</c:v>
                </c:pt>
                <c:pt idx="207">
                  <c:v>4.6501449999999998E-8</c:v>
                </c:pt>
                <c:pt idx="208">
                  <c:v>4.6497029999999999E-8</c:v>
                </c:pt>
                <c:pt idx="209">
                  <c:v>4.6492629999999999E-8</c:v>
                </c:pt>
                <c:pt idx="210">
                  <c:v>4.6488240000000003E-8</c:v>
                </c:pt>
                <c:pt idx="211">
                  <c:v>4.6483860000000003E-8</c:v>
                </c:pt>
                <c:pt idx="212">
                  <c:v>4.6479480000000003E-8</c:v>
                </c:pt>
                <c:pt idx="213">
                  <c:v>4.6475120000000003E-8</c:v>
                </c:pt>
                <c:pt idx="214">
                  <c:v>4.6470769999999999E-8</c:v>
                </c:pt>
                <c:pt idx="215">
                  <c:v>4.6466420000000002E-8</c:v>
                </c:pt>
                <c:pt idx="216">
                  <c:v>4.6462089999999998E-8</c:v>
                </c:pt>
                <c:pt idx="217">
                  <c:v>4.6457760000000001E-8</c:v>
                </c:pt>
                <c:pt idx="218">
                  <c:v>4.645344E-8</c:v>
                </c:pt>
                <c:pt idx="219">
                  <c:v>4.6449130000000003E-8</c:v>
                </c:pt>
                <c:pt idx="220">
                  <c:v>4.6444830000000002E-8</c:v>
                </c:pt>
                <c:pt idx="221">
                  <c:v>4.6440539999999998E-8</c:v>
                </c:pt>
                <c:pt idx="222">
                  <c:v>4.6436260000000003E-8</c:v>
                </c:pt>
                <c:pt idx="223">
                  <c:v>4.6431980000000002E-8</c:v>
                </c:pt>
                <c:pt idx="224">
                  <c:v>4.6427720000000001E-8</c:v>
                </c:pt>
                <c:pt idx="225">
                  <c:v>4.6423459999999999E-8</c:v>
                </c:pt>
                <c:pt idx="226">
                  <c:v>4.6419210000000001E-8</c:v>
                </c:pt>
                <c:pt idx="227">
                  <c:v>4.6414960000000003E-8</c:v>
                </c:pt>
                <c:pt idx="228">
                  <c:v>4.6410729999999998E-8</c:v>
                </c:pt>
                <c:pt idx="229">
                  <c:v>4.6406510000000003E-8</c:v>
                </c:pt>
                <c:pt idx="230">
                  <c:v>4.6402290000000001E-8</c:v>
                </c:pt>
                <c:pt idx="231">
                  <c:v>4.6398080000000002E-8</c:v>
                </c:pt>
                <c:pt idx="232">
                  <c:v>4.6393870000000003E-8</c:v>
                </c:pt>
                <c:pt idx="233">
                  <c:v>4.6389679999999998E-8</c:v>
                </c:pt>
                <c:pt idx="234">
                  <c:v>4.6385489999999999E-8</c:v>
                </c:pt>
                <c:pt idx="235">
                  <c:v>4.6381310000000003E-8</c:v>
                </c:pt>
                <c:pt idx="236">
                  <c:v>4.6377130000000001E-8</c:v>
                </c:pt>
                <c:pt idx="237">
                  <c:v>4.6372969999999998E-8</c:v>
                </c:pt>
                <c:pt idx="238">
                  <c:v>4.6368810000000002E-8</c:v>
                </c:pt>
                <c:pt idx="239">
                  <c:v>4.6364660000000003E-8</c:v>
                </c:pt>
                <c:pt idx="240">
                  <c:v>4.6360509999999997E-8</c:v>
                </c:pt>
                <c:pt idx="241">
                  <c:v>4.635637E-8</c:v>
                </c:pt>
                <c:pt idx="242">
                  <c:v>4.6352240000000001E-8</c:v>
                </c:pt>
                <c:pt idx="243">
                  <c:v>4.6348110000000001E-8</c:v>
                </c:pt>
                <c:pt idx="244">
                  <c:v>4.6344000000000001E-8</c:v>
                </c:pt>
                <c:pt idx="245">
                  <c:v>4.6339890000000001E-8</c:v>
                </c:pt>
                <c:pt idx="246">
                  <c:v>4.6335780000000001E-8</c:v>
                </c:pt>
                <c:pt idx="247">
                  <c:v>4.6331679999999998E-8</c:v>
                </c:pt>
                <c:pt idx="248">
                  <c:v>4.6327589999999998E-8</c:v>
                </c:pt>
                <c:pt idx="249">
                  <c:v>4.6323499999999998E-8</c:v>
                </c:pt>
                <c:pt idx="250">
                  <c:v>4.6319420000000001E-8</c:v>
                </c:pt>
              </c:numCache>
            </c:numRef>
          </c:yVal>
          <c:smooth val="1"/>
          <c:extLst>
            <c:ext xmlns:c16="http://schemas.microsoft.com/office/drawing/2014/chart" uri="{C3380CC4-5D6E-409C-BE32-E72D297353CC}">
              <c16:uniqueId val="{00000002-4D4C-4B1C-89A4-3D3AFACA9F2D}"/>
            </c:ext>
          </c:extLst>
        </c:ser>
        <c:ser>
          <c:idx val="3"/>
          <c:order val="3"/>
          <c:tx>
            <c:strRef>
              <c:f>marine01!$H$1</c:f>
              <c:strCache>
                <c:ptCount val="1"/>
                <c:pt idx="0">
                  <c:v>Dp(2.25885E-08) </c:v>
                </c:pt>
              </c:strCache>
            </c:strRef>
          </c:tx>
          <c:spPr>
            <a:ln w="12700">
              <a:solidFill>
                <a:srgbClr val="00FF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marine01!$H$2:$H$252</c:f>
              <c:numCache>
                <c:formatCode>0.00E+00</c:formatCode>
                <c:ptCount val="251"/>
                <c:pt idx="0">
                  <c:v>3.0271500000000001E-8</c:v>
                </c:pt>
                <c:pt idx="1">
                  <c:v>4.154E-8</c:v>
                </c:pt>
                <c:pt idx="2">
                  <c:v>4.1909839999999998E-8</c:v>
                </c:pt>
                <c:pt idx="3">
                  <c:v>4.2301859999999999E-8</c:v>
                </c:pt>
                <c:pt idx="4">
                  <c:v>4.2717229999999998E-8</c:v>
                </c:pt>
                <c:pt idx="5">
                  <c:v>4.3158049999999998E-8</c:v>
                </c:pt>
                <c:pt idx="6">
                  <c:v>4.3627010000000001E-8</c:v>
                </c:pt>
                <c:pt idx="7">
                  <c:v>4.4127310000000002E-8</c:v>
                </c:pt>
                <c:pt idx="8">
                  <c:v>4.4662820000000003E-8</c:v>
                </c:pt>
                <c:pt idx="9">
                  <c:v>4.5238180000000002E-8</c:v>
                </c:pt>
                <c:pt idx="10">
                  <c:v>4.5859000000000001E-8</c:v>
                </c:pt>
                <c:pt idx="11">
                  <c:v>4.6532149999999998E-8</c:v>
                </c:pt>
                <c:pt idx="12">
                  <c:v>4.7266159999999999E-8</c:v>
                </c:pt>
                <c:pt idx="13">
                  <c:v>4.8071810000000001E-8</c:v>
                </c:pt>
                <c:pt idx="14">
                  <c:v>4.8962929999999997E-8</c:v>
                </c:pt>
                <c:pt idx="15">
                  <c:v>4.9957669999999997E-8</c:v>
                </c:pt>
                <c:pt idx="16">
                  <c:v>5.1080519999999998E-8</c:v>
                </c:pt>
                <c:pt idx="17">
                  <c:v>5.2003900000000002E-8</c:v>
                </c:pt>
                <c:pt idx="18">
                  <c:v>5.2870390000000002E-8</c:v>
                </c:pt>
                <c:pt idx="19">
                  <c:v>5.3805640000000003E-8</c:v>
                </c:pt>
                <c:pt idx="20">
                  <c:v>5.4808600000000003E-8</c:v>
                </c:pt>
                <c:pt idx="21">
                  <c:v>5.5832E-8</c:v>
                </c:pt>
                <c:pt idx="22">
                  <c:v>5.6752530000000001E-8</c:v>
                </c:pt>
                <c:pt idx="23">
                  <c:v>5.7360740000000003E-8</c:v>
                </c:pt>
                <c:pt idx="24">
                  <c:v>5.748182E-8</c:v>
                </c:pt>
                <c:pt idx="25">
                  <c:v>5.714612E-8</c:v>
                </c:pt>
                <c:pt idx="26">
                  <c:v>5.6574879999999997E-8</c:v>
                </c:pt>
                <c:pt idx="27">
                  <c:v>5.5992140000000001E-8</c:v>
                </c:pt>
                <c:pt idx="28">
                  <c:v>5.5510110000000001E-8</c:v>
                </c:pt>
                <c:pt idx="29">
                  <c:v>5.5150259999999998E-8</c:v>
                </c:pt>
                <c:pt idx="30">
                  <c:v>5.4893480000000001E-8</c:v>
                </c:pt>
                <c:pt idx="31">
                  <c:v>5.4711809999999999E-8</c:v>
                </c:pt>
                <c:pt idx="32">
                  <c:v>5.4580640000000002E-8</c:v>
                </c:pt>
                <c:pt idx="33">
                  <c:v>5.4482490000000002E-8</c:v>
                </c:pt>
                <c:pt idx="34">
                  <c:v>5.44058E-8</c:v>
                </c:pt>
                <c:pt idx="35">
                  <c:v>5.4343249999999999E-8</c:v>
                </c:pt>
                <c:pt idx="36">
                  <c:v>5.4290360000000001E-8</c:v>
                </c:pt>
                <c:pt idx="37">
                  <c:v>5.4244380000000001E-8</c:v>
                </c:pt>
                <c:pt idx="38">
                  <c:v>5.4203570000000002E-8</c:v>
                </c:pt>
                <c:pt idx="39">
                  <c:v>5.4166830000000003E-8</c:v>
                </c:pt>
                <c:pt idx="40">
                  <c:v>5.4133369999999998E-8</c:v>
                </c:pt>
                <c:pt idx="41">
                  <c:v>5.4102669999999999E-8</c:v>
                </c:pt>
                <c:pt idx="42">
                  <c:v>5.4074249999999999E-8</c:v>
                </c:pt>
                <c:pt idx="43">
                  <c:v>5.4047839999999997E-8</c:v>
                </c:pt>
                <c:pt idx="44">
                  <c:v>5.4023159999999998E-8</c:v>
                </c:pt>
                <c:pt idx="45">
                  <c:v>5.4E-8</c:v>
                </c:pt>
                <c:pt idx="46">
                  <c:v>5.39782E-8</c:v>
                </c:pt>
                <c:pt idx="47">
                  <c:v>5.3957610000000001E-8</c:v>
                </c:pt>
                <c:pt idx="48">
                  <c:v>5.3938100000000002E-8</c:v>
                </c:pt>
                <c:pt idx="49">
                  <c:v>5.3919560000000001E-8</c:v>
                </c:pt>
                <c:pt idx="50">
                  <c:v>5.390191E-8</c:v>
                </c:pt>
                <c:pt idx="51">
                  <c:v>5.3885060000000002E-8</c:v>
                </c:pt>
                <c:pt idx="52">
                  <c:v>5.3868930000000002E-8</c:v>
                </c:pt>
                <c:pt idx="53">
                  <c:v>5.385348E-8</c:v>
                </c:pt>
                <c:pt idx="54">
                  <c:v>5.3838649999999998E-8</c:v>
                </c:pt>
                <c:pt idx="55">
                  <c:v>5.3824380000000001E-8</c:v>
                </c:pt>
                <c:pt idx="56">
                  <c:v>5.3810640000000002E-8</c:v>
                </c:pt>
                <c:pt idx="57">
                  <c:v>5.3797379999999997E-8</c:v>
                </c:pt>
                <c:pt idx="58">
                  <c:v>5.3784590000000003E-8</c:v>
                </c:pt>
                <c:pt idx="59">
                  <c:v>5.3772210000000001E-8</c:v>
                </c:pt>
                <c:pt idx="60">
                  <c:v>5.3760219999999997E-8</c:v>
                </c:pt>
                <c:pt idx="61">
                  <c:v>5.3748599999999999E-8</c:v>
                </c:pt>
                <c:pt idx="62">
                  <c:v>5.3737329999999999E-8</c:v>
                </c:pt>
                <c:pt idx="63">
                  <c:v>5.3726380000000003E-8</c:v>
                </c:pt>
                <c:pt idx="64">
                  <c:v>5.3715730000000003E-8</c:v>
                </c:pt>
                <c:pt idx="65">
                  <c:v>5.3705379999999999E-8</c:v>
                </c:pt>
                <c:pt idx="66">
                  <c:v>5.3695289999999999E-8</c:v>
                </c:pt>
                <c:pt idx="67">
                  <c:v>5.3685449999999998E-8</c:v>
                </c:pt>
                <c:pt idx="68">
                  <c:v>5.3675859999999999E-8</c:v>
                </c:pt>
                <c:pt idx="69">
                  <c:v>5.3666490000000003E-8</c:v>
                </c:pt>
                <c:pt idx="70">
                  <c:v>5.3657339999999998E-8</c:v>
                </c:pt>
                <c:pt idx="71">
                  <c:v>5.36484E-8</c:v>
                </c:pt>
                <c:pt idx="72">
                  <c:v>5.3639649999999997E-8</c:v>
                </c:pt>
                <c:pt idx="73">
                  <c:v>5.3631079999999998E-8</c:v>
                </c:pt>
                <c:pt idx="74">
                  <c:v>5.3622689999999997E-8</c:v>
                </c:pt>
                <c:pt idx="75">
                  <c:v>5.361448E-8</c:v>
                </c:pt>
                <c:pt idx="76">
                  <c:v>5.3606419999999999E-8</c:v>
                </c:pt>
                <c:pt idx="77">
                  <c:v>5.3598509999999998E-8</c:v>
                </c:pt>
                <c:pt idx="78">
                  <c:v>5.359075E-8</c:v>
                </c:pt>
                <c:pt idx="79">
                  <c:v>5.3583129999999999E-8</c:v>
                </c:pt>
                <c:pt idx="80">
                  <c:v>5.357564E-8</c:v>
                </c:pt>
                <c:pt idx="81">
                  <c:v>5.3568279999999997E-8</c:v>
                </c:pt>
                <c:pt idx="82">
                  <c:v>5.3561039999999999E-8</c:v>
                </c:pt>
                <c:pt idx="83">
                  <c:v>5.3553930000000002E-8</c:v>
                </c:pt>
                <c:pt idx="84">
                  <c:v>5.3546919999999997E-8</c:v>
                </c:pt>
                <c:pt idx="85">
                  <c:v>5.3540029999999998E-8</c:v>
                </c:pt>
                <c:pt idx="86">
                  <c:v>5.3533239999999997E-8</c:v>
                </c:pt>
                <c:pt idx="87">
                  <c:v>5.3526550000000002E-8</c:v>
                </c:pt>
                <c:pt idx="88">
                  <c:v>5.3519950000000003E-8</c:v>
                </c:pt>
                <c:pt idx="89">
                  <c:v>5.3513450000000002E-8</c:v>
                </c:pt>
                <c:pt idx="90">
                  <c:v>5.3507039999999997E-8</c:v>
                </c:pt>
                <c:pt idx="91">
                  <c:v>5.3500720000000001E-8</c:v>
                </c:pt>
                <c:pt idx="92">
                  <c:v>5.3494480000000003E-8</c:v>
                </c:pt>
                <c:pt idx="93">
                  <c:v>5.3488319999999998E-8</c:v>
                </c:pt>
                <c:pt idx="94">
                  <c:v>5.3482239999999999E-8</c:v>
                </c:pt>
                <c:pt idx="95">
                  <c:v>5.3476239999999999E-8</c:v>
                </c:pt>
                <c:pt idx="96">
                  <c:v>5.3470310000000001E-8</c:v>
                </c:pt>
                <c:pt idx="97">
                  <c:v>5.3464449999999999E-8</c:v>
                </c:pt>
                <c:pt idx="98">
                  <c:v>5.345866E-8</c:v>
                </c:pt>
                <c:pt idx="99">
                  <c:v>5.345293E-8</c:v>
                </c:pt>
                <c:pt idx="100">
                  <c:v>5.3447270000000002E-8</c:v>
                </c:pt>
                <c:pt idx="101">
                  <c:v>5.3441660000000001E-8</c:v>
                </c:pt>
                <c:pt idx="102">
                  <c:v>5.3436129999999998E-8</c:v>
                </c:pt>
                <c:pt idx="103">
                  <c:v>5.3430640000000002E-8</c:v>
                </c:pt>
                <c:pt idx="104">
                  <c:v>5.3425220000000001E-8</c:v>
                </c:pt>
                <c:pt idx="105">
                  <c:v>5.341984E-8</c:v>
                </c:pt>
                <c:pt idx="106">
                  <c:v>5.3414530000000001E-8</c:v>
                </c:pt>
                <c:pt idx="107">
                  <c:v>5.3409260000000002E-8</c:v>
                </c:pt>
                <c:pt idx="108">
                  <c:v>5.3404039999999999E-8</c:v>
                </c:pt>
                <c:pt idx="109">
                  <c:v>5.3398880000000002E-8</c:v>
                </c:pt>
                <c:pt idx="110">
                  <c:v>5.3393759999999998E-8</c:v>
                </c:pt>
                <c:pt idx="111">
                  <c:v>5.3388690000000003E-8</c:v>
                </c:pt>
                <c:pt idx="112">
                  <c:v>5.3383660000000001E-8</c:v>
                </c:pt>
                <c:pt idx="113">
                  <c:v>5.3378669999999998E-8</c:v>
                </c:pt>
                <c:pt idx="114">
                  <c:v>5.3373729999999999E-8</c:v>
                </c:pt>
                <c:pt idx="115">
                  <c:v>5.3368829999999998E-8</c:v>
                </c:pt>
                <c:pt idx="116">
                  <c:v>5.3363969999999998E-8</c:v>
                </c:pt>
                <c:pt idx="117">
                  <c:v>5.3359150000000003E-8</c:v>
                </c:pt>
                <c:pt idx="118">
                  <c:v>5.3354370000000001E-8</c:v>
                </c:pt>
                <c:pt idx="119">
                  <c:v>5.3349620000000003E-8</c:v>
                </c:pt>
                <c:pt idx="120">
                  <c:v>5.3344910000000003E-8</c:v>
                </c:pt>
                <c:pt idx="121">
                  <c:v>5.3340239999999997E-8</c:v>
                </c:pt>
                <c:pt idx="122">
                  <c:v>5.33356E-8</c:v>
                </c:pt>
                <c:pt idx="123">
                  <c:v>5.333099E-8</c:v>
                </c:pt>
                <c:pt idx="124">
                  <c:v>5.3326419999999999E-8</c:v>
                </c:pt>
                <c:pt idx="125">
                  <c:v>5.3321880000000001E-8</c:v>
                </c:pt>
                <c:pt idx="126">
                  <c:v>5.3317369999999999E-8</c:v>
                </c:pt>
                <c:pt idx="127">
                  <c:v>5.331289E-8</c:v>
                </c:pt>
                <c:pt idx="128">
                  <c:v>5.3308439999999998E-8</c:v>
                </c:pt>
                <c:pt idx="129">
                  <c:v>5.3304019999999998E-8</c:v>
                </c:pt>
                <c:pt idx="130">
                  <c:v>5.3299630000000002E-8</c:v>
                </c:pt>
                <c:pt idx="131">
                  <c:v>5.3295270000000002E-8</c:v>
                </c:pt>
                <c:pt idx="132">
                  <c:v>5.3290930000000001E-8</c:v>
                </c:pt>
                <c:pt idx="133">
                  <c:v>5.328663E-8</c:v>
                </c:pt>
                <c:pt idx="134">
                  <c:v>5.3282340000000003E-8</c:v>
                </c:pt>
                <c:pt idx="135">
                  <c:v>5.3278089999999998E-8</c:v>
                </c:pt>
                <c:pt idx="136">
                  <c:v>5.3273850000000003E-8</c:v>
                </c:pt>
                <c:pt idx="137">
                  <c:v>5.3269650000000001E-8</c:v>
                </c:pt>
                <c:pt idx="138">
                  <c:v>5.3265460000000002E-8</c:v>
                </c:pt>
                <c:pt idx="139">
                  <c:v>5.3261299999999999E-8</c:v>
                </c:pt>
                <c:pt idx="140">
                  <c:v>5.3257160000000003E-8</c:v>
                </c:pt>
                <c:pt idx="141">
                  <c:v>5.3253050000000003E-8</c:v>
                </c:pt>
                <c:pt idx="142">
                  <c:v>5.3248960000000003E-8</c:v>
                </c:pt>
                <c:pt idx="143">
                  <c:v>5.3244890000000003E-8</c:v>
                </c:pt>
                <c:pt idx="144">
                  <c:v>5.3240840000000002E-8</c:v>
                </c:pt>
                <c:pt idx="145">
                  <c:v>5.3236810000000001E-8</c:v>
                </c:pt>
                <c:pt idx="146">
                  <c:v>5.32328E-8</c:v>
                </c:pt>
                <c:pt idx="147">
                  <c:v>5.3228809999999999E-8</c:v>
                </c:pt>
                <c:pt idx="148">
                  <c:v>5.3224839999999997E-8</c:v>
                </c:pt>
                <c:pt idx="149">
                  <c:v>5.3220890000000002E-8</c:v>
                </c:pt>
                <c:pt idx="150">
                  <c:v>5.321696E-8</c:v>
                </c:pt>
                <c:pt idx="151">
                  <c:v>5.3213049999999998E-8</c:v>
                </c:pt>
                <c:pt idx="152">
                  <c:v>5.3209149999999998E-8</c:v>
                </c:pt>
                <c:pt idx="153">
                  <c:v>5.3205269999999999E-8</c:v>
                </c:pt>
                <c:pt idx="154">
                  <c:v>5.3201420000000003E-8</c:v>
                </c:pt>
                <c:pt idx="155">
                  <c:v>5.319757E-8</c:v>
                </c:pt>
                <c:pt idx="156">
                  <c:v>5.3193749999999999E-8</c:v>
                </c:pt>
                <c:pt idx="157">
                  <c:v>5.3189940000000003E-8</c:v>
                </c:pt>
                <c:pt idx="158">
                  <c:v>5.3186149999999999E-8</c:v>
                </c:pt>
                <c:pt idx="159">
                  <c:v>5.3182369999999998E-8</c:v>
                </c:pt>
                <c:pt idx="160">
                  <c:v>5.3178609999999997E-8</c:v>
                </c:pt>
                <c:pt idx="161">
                  <c:v>5.317486E-8</c:v>
                </c:pt>
                <c:pt idx="162">
                  <c:v>5.3171130000000002E-8</c:v>
                </c:pt>
                <c:pt idx="163">
                  <c:v>5.3167410000000001E-8</c:v>
                </c:pt>
                <c:pt idx="164">
                  <c:v>5.3163709999999999E-8</c:v>
                </c:pt>
                <c:pt idx="165">
                  <c:v>5.3160020000000001E-8</c:v>
                </c:pt>
                <c:pt idx="166">
                  <c:v>5.3156350000000002E-8</c:v>
                </c:pt>
                <c:pt idx="167">
                  <c:v>5.315269E-8</c:v>
                </c:pt>
                <c:pt idx="168">
                  <c:v>5.3149040000000001E-8</c:v>
                </c:pt>
                <c:pt idx="169">
                  <c:v>5.3145410000000002E-8</c:v>
                </c:pt>
                <c:pt idx="170">
                  <c:v>5.314179E-8</c:v>
                </c:pt>
                <c:pt idx="171">
                  <c:v>5.3138189999999997E-8</c:v>
                </c:pt>
                <c:pt idx="172">
                  <c:v>5.3134590000000001E-8</c:v>
                </c:pt>
                <c:pt idx="173">
                  <c:v>5.3131009999999998E-8</c:v>
                </c:pt>
                <c:pt idx="174">
                  <c:v>5.3127439999999998E-8</c:v>
                </c:pt>
                <c:pt idx="175">
                  <c:v>5.3123889999999998E-8</c:v>
                </c:pt>
                <c:pt idx="176">
                  <c:v>5.3120339999999998E-8</c:v>
                </c:pt>
                <c:pt idx="177">
                  <c:v>5.3116809999999997E-8</c:v>
                </c:pt>
                <c:pt idx="178">
                  <c:v>5.311329E-8</c:v>
                </c:pt>
                <c:pt idx="179">
                  <c:v>5.310978E-8</c:v>
                </c:pt>
                <c:pt idx="180">
                  <c:v>5.3106280000000002E-8</c:v>
                </c:pt>
                <c:pt idx="181">
                  <c:v>5.3102790000000002E-8</c:v>
                </c:pt>
                <c:pt idx="182">
                  <c:v>5.3099309999999997E-8</c:v>
                </c:pt>
                <c:pt idx="183">
                  <c:v>5.309585E-8</c:v>
                </c:pt>
                <c:pt idx="184">
                  <c:v>5.3092390000000002E-8</c:v>
                </c:pt>
                <c:pt idx="185">
                  <c:v>5.3088949999999997E-8</c:v>
                </c:pt>
                <c:pt idx="186">
                  <c:v>5.3085509999999999E-8</c:v>
                </c:pt>
                <c:pt idx="187">
                  <c:v>5.3082079999999998E-8</c:v>
                </c:pt>
                <c:pt idx="188">
                  <c:v>5.3078670000000002E-8</c:v>
                </c:pt>
                <c:pt idx="189">
                  <c:v>5.3075260000000001E-8</c:v>
                </c:pt>
                <c:pt idx="190">
                  <c:v>5.3071869999999999E-8</c:v>
                </c:pt>
                <c:pt idx="191">
                  <c:v>5.3068480000000003E-8</c:v>
                </c:pt>
                <c:pt idx="192">
                  <c:v>5.3065099999999998E-8</c:v>
                </c:pt>
                <c:pt idx="193">
                  <c:v>5.3061730000000002E-8</c:v>
                </c:pt>
                <c:pt idx="194">
                  <c:v>5.305838E-8</c:v>
                </c:pt>
                <c:pt idx="195">
                  <c:v>5.3055029999999997E-8</c:v>
                </c:pt>
                <c:pt idx="196">
                  <c:v>5.3051680000000001E-8</c:v>
                </c:pt>
                <c:pt idx="197">
                  <c:v>5.3048349999999999E-8</c:v>
                </c:pt>
                <c:pt idx="198">
                  <c:v>5.3045029999999999E-8</c:v>
                </c:pt>
                <c:pt idx="199">
                  <c:v>5.304171E-8</c:v>
                </c:pt>
                <c:pt idx="200">
                  <c:v>5.3038400000000003E-8</c:v>
                </c:pt>
                <c:pt idx="201">
                  <c:v>5.303511E-8</c:v>
                </c:pt>
                <c:pt idx="202">
                  <c:v>5.303181E-8</c:v>
                </c:pt>
                <c:pt idx="203">
                  <c:v>5.302853E-8</c:v>
                </c:pt>
                <c:pt idx="204">
                  <c:v>5.3025259999999997E-8</c:v>
                </c:pt>
                <c:pt idx="205">
                  <c:v>5.302199E-8</c:v>
                </c:pt>
                <c:pt idx="206">
                  <c:v>5.301873E-8</c:v>
                </c:pt>
                <c:pt idx="207">
                  <c:v>5.3015480000000003E-8</c:v>
                </c:pt>
                <c:pt idx="208">
                  <c:v>5.3012229999999999E-8</c:v>
                </c:pt>
                <c:pt idx="209">
                  <c:v>5.3008989999999999E-8</c:v>
                </c:pt>
                <c:pt idx="210">
                  <c:v>5.3005769999999998E-8</c:v>
                </c:pt>
                <c:pt idx="211">
                  <c:v>5.300254E-8</c:v>
                </c:pt>
                <c:pt idx="212">
                  <c:v>5.2999330000000003E-8</c:v>
                </c:pt>
                <c:pt idx="213">
                  <c:v>5.2996119999999999E-8</c:v>
                </c:pt>
                <c:pt idx="214">
                  <c:v>5.2992910000000001E-8</c:v>
                </c:pt>
                <c:pt idx="215">
                  <c:v>5.2989719999999997E-8</c:v>
                </c:pt>
                <c:pt idx="216">
                  <c:v>5.2986529999999999E-8</c:v>
                </c:pt>
                <c:pt idx="217">
                  <c:v>5.2983349999999998E-8</c:v>
                </c:pt>
                <c:pt idx="218">
                  <c:v>5.2980170000000003E-8</c:v>
                </c:pt>
                <c:pt idx="219">
                  <c:v>5.2977010000000002E-8</c:v>
                </c:pt>
                <c:pt idx="220">
                  <c:v>5.2973839999999997E-8</c:v>
                </c:pt>
                <c:pt idx="221">
                  <c:v>5.2970689999999999E-8</c:v>
                </c:pt>
                <c:pt idx="222">
                  <c:v>5.296754E-8</c:v>
                </c:pt>
                <c:pt idx="223">
                  <c:v>5.2964390000000002E-8</c:v>
                </c:pt>
                <c:pt idx="224">
                  <c:v>5.2961259999999997E-8</c:v>
                </c:pt>
                <c:pt idx="225">
                  <c:v>5.2958120000000002E-8</c:v>
                </c:pt>
                <c:pt idx="226">
                  <c:v>5.2955E-8</c:v>
                </c:pt>
                <c:pt idx="227">
                  <c:v>5.2951879999999998E-8</c:v>
                </c:pt>
                <c:pt idx="228">
                  <c:v>5.2948760000000003E-8</c:v>
                </c:pt>
                <c:pt idx="229">
                  <c:v>5.2945660000000001E-8</c:v>
                </c:pt>
                <c:pt idx="230">
                  <c:v>5.2942550000000002E-8</c:v>
                </c:pt>
                <c:pt idx="231">
                  <c:v>5.2939460000000003E-8</c:v>
                </c:pt>
                <c:pt idx="232">
                  <c:v>5.2936360000000001E-8</c:v>
                </c:pt>
                <c:pt idx="233">
                  <c:v>5.2933279999999998E-8</c:v>
                </c:pt>
                <c:pt idx="234">
                  <c:v>5.2930200000000002E-8</c:v>
                </c:pt>
                <c:pt idx="235">
                  <c:v>5.292712E-8</c:v>
                </c:pt>
                <c:pt idx="236">
                  <c:v>5.2924050000000001E-8</c:v>
                </c:pt>
                <c:pt idx="237">
                  <c:v>5.2920989999999998E-8</c:v>
                </c:pt>
                <c:pt idx="238">
                  <c:v>5.2917930000000002E-8</c:v>
                </c:pt>
                <c:pt idx="239">
                  <c:v>5.2914869999999999E-8</c:v>
                </c:pt>
                <c:pt idx="240">
                  <c:v>5.291182E-8</c:v>
                </c:pt>
                <c:pt idx="241">
                  <c:v>5.2908779999999997E-8</c:v>
                </c:pt>
                <c:pt idx="242">
                  <c:v>5.2905729999999997E-8</c:v>
                </c:pt>
                <c:pt idx="243">
                  <c:v>5.2902699999999998E-8</c:v>
                </c:pt>
                <c:pt idx="244">
                  <c:v>5.2899669999999998E-8</c:v>
                </c:pt>
                <c:pt idx="245">
                  <c:v>5.2896639999999998E-8</c:v>
                </c:pt>
                <c:pt idx="246">
                  <c:v>5.2893620000000002E-8</c:v>
                </c:pt>
                <c:pt idx="247">
                  <c:v>5.2890610000000002E-8</c:v>
                </c:pt>
                <c:pt idx="248">
                  <c:v>5.2887600000000002E-8</c:v>
                </c:pt>
                <c:pt idx="249">
                  <c:v>5.2884590000000002E-8</c:v>
                </c:pt>
                <c:pt idx="250">
                  <c:v>5.2881589999999998E-8</c:v>
                </c:pt>
              </c:numCache>
            </c:numRef>
          </c:yVal>
          <c:smooth val="1"/>
          <c:extLst>
            <c:ext xmlns:c16="http://schemas.microsoft.com/office/drawing/2014/chart" uri="{C3380CC4-5D6E-409C-BE32-E72D297353CC}">
              <c16:uniqueId val="{00000003-4D4C-4B1C-89A4-3D3AFACA9F2D}"/>
            </c:ext>
          </c:extLst>
        </c:ser>
        <c:ser>
          <c:idx val="4"/>
          <c:order val="4"/>
          <c:tx>
            <c:strRef>
              <c:f>marine01!$I$1</c:f>
              <c:strCache>
                <c:ptCount val="1"/>
                <c:pt idx="0">
                  <c:v>Dp(2.47773E-08) </c:v>
                </c:pt>
              </c:strCache>
            </c:strRef>
          </c:tx>
          <c:spPr>
            <a:ln w="12700">
              <a:solidFill>
                <a:srgbClr val="80008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marine01!$I$2:$I$252</c:f>
              <c:numCache>
                <c:formatCode>0.00E+00</c:formatCode>
                <c:ptCount val="251"/>
                <c:pt idx="0">
                  <c:v>3.4295370000000003E-8</c:v>
                </c:pt>
                <c:pt idx="1">
                  <c:v>4.6546929999999997E-8</c:v>
                </c:pt>
                <c:pt idx="2">
                  <c:v>4.6997540000000001E-8</c:v>
                </c:pt>
                <c:pt idx="3">
                  <c:v>4.7476839999999998E-8</c:v>
                </c:pt>
                <c:pt idx="4">
                  <c:v>4.7986620000000003E-8</c:v>
                </c:pt>
                <c:pt idx="5">
                  <c:v>4.8529890000000003E-8</c:v>
                </c:pt>
                <c:pt idx="6">
                  <c:v>4.9110489999999998E-8</c:v>
                </c:pt>
                <c:pt idx="7">
                  <c:v>4.9733079999999998E-8</c:v>
                </c:pt>
                <c:pt idx="8">
                  <c:v>5.0403280000000001E-8</c:v>
                </c:pt>
                <c:pt idx="9">
                  <c:v>5.112798E-8</c:v>
                </c:pt>
                <c:pt idx="10">
                  <c:v>5.1915639999999998E-8</c:v>
                </c:pt>
                <c:pt idx="11">
                  <c:v>5.2776890000000001E-8</c:v>
                </c:pt>
                <c:pt idx="12">
                  <c:v>5.3725130000000001E-8</c:v>
                </c:pt>
                <c:pt idx="13">
                  <c:v>5.4777890000000001E-8</c:v>
                </c:pt>
                <c:pt idx="14">
                  <c:v>5.5958390000000002E-8</c:v>
                </c:pt>
                <c:pt idx="15">
                  <c:v>5.6970070000000002E-8</c:v>
                </c:pt>
                <c:pt idx="16">
                  <c:v>5.7912629999999998E-8</c:v>
                </c:pt>
                <c:pt idx="17">
                  <c:v>5.8931409999999998E-8</c:v>
                </c:pt>
                <c:pt idx="18">
                  <c:v>6.0042500000000003E-8</c:v>
                </c:pt>
                <c:pt idx="19">
                  <c:v>6.1255019999999995E-8</c:v>
                </c:pt>
                <c:pt idx="20">
                  <c:v>6.2572129999999995E-8</c:v>
                </c:pt>
                <c:pt idx="21">
                  <c:v>6.3935900000000005E-8</c:v>
                </c:pt>
                <c:pt idx="22">
                  <c:v>6.5181759999999997E-8</c:v>
                </c:pt>
                <c:pt idx="23">
                  <c:v>6.601631E-8</c:v>
                </c:pt>
                <c:pt idx="24">
                  <c:v>6.6184599999999998E-8</c:v>
                </c:pt>
                <c:pt idx="25">
                  <c:v>6.5723389999999998E-8</c:v>
                </c:pt>
                <c:pt idx="26">
                  <c:v>6.494366E-8</c:v>
                </c:pt>
                <c:pt idx="27">
                  <c:v>6.4155660000000006E-8</c:v>
                </c:pt>
                <c:pt idx="28">
                  <c:v>6.3509369999999995E-8</c:v>
                </c:pt>
                <c:pt idx="29">
                  <c:v>6.3030080000000002E-8</c:v>
                </c:pt>
                <c:pt idx="30">
                  <c:v>6.2689730000000001E-8</c:v>
                </c:pt>
                <c:pt idx="31">
                  <c:v>6.2449810000000006E-8</c:v>
                </c:pt>
                <c:pt idx="32">
                  <c:v>6.2277090000000005E-8</c:v>
                </c:pt>
                <c:pt idx="33">
                  <c:v>6.2148160000000006E-8</c:v>
                </c:pt>
                <c:pt idx="34">
                  <c:v>6.2047629999999995E-8</c:v>
                </c:pt>
                <c:pt idx="35">
                  <c:v>6.1965779999999997E-8</c:v>
                </c:pt>
                <c:pt idx="36">
                  <c:v>6.1896680000000006E-8</c:v>
                </c:pt>
                <c:pt idx="37">
                  <c:v>6.1836710000000007E-8</c:v>
                </c:pt>
                <c:pt idx="38">
                  <c:v>6.1783550000000001E-8</c:v>
                </c:pt>
                <c:pt idx="39">
                  <c:v>6.1735749999999997E-8</c:v>
                </c:pt>
                <c:pt idx="40">
                  <c:v>6.1692280000000004E-8</c:v>
                </c:pt>
                <c:pt idx="41">
                  <c:v>6.165243E-8</c:v>
                </c:pt>
                <c:pt idx="42">
                  <c:v>6.1615600000000005E-8</c:v>
                </c:pt>
                <c:pt idx="43">
                  <c:v>6.1581399999999996E-8</c:v>
                </c:pt>
                <c:pt idx="44">
                  <c:v>6.1549479999999998E-8</c:v>
                </c:pt>
                <c:pt idx="45">
                  <c:v>6.1519560000000003E-8</c:v>
                </c:pt>
                <c:pt idx="46">
                  <c:v>6.1491420000000006E-8</c:v>
                </c:pt>
                <c:pt idx="47">
                  <c:v>6.1464870000000006E-8</c:v>
                </c:pt>
                <c:pt idx="48">
                  <c:v>6.1439739999999996E-8</c:v>
                </c:pt>
                <c:pt idx="49">
                  <c:v>6.1415889999999997E-8</c:v>
                </c:pt>
                <c:pt idx="50">
                  <c:v>6.1393199999999997E-8</c:v>
                </c:pt>
                <c:pt idx="51">
                  <c:v>6.1371559999999994E-8</c:v>
                </c:pt>
                <c:pt idx="52">
                  <c:v>6.1350869999999996E-8</c:v>
                </c:pt>
                <c:pt idx="53">
                  <c:v>6.1331069999999998E-8</c:v>
                </c:pt>
                <c:pt idx="54">
                  <c:v>6.1312070000000002E-8</c:v>
                </c:pt>
                <c:pt idx="55">
                  <c:v>6.1293820000000002E-8</c:v>
                </c:pt>
                <c:pt idx="56">
                  <c:v>6.1276250000000006E-8</c:v>
                </c:pt>
                <c:pt idx="57">
                  <c:v>6.1259320000000002E-8</c:v>
                </c:pt>
                <c:pt idx="58">
                  <c:v>6.1243000000000001E-8</c:v>
                </c:pt>
                <c:pt idx="59">
                  <c:v>6.1227229999999997E-8</c:v>
                </c:pt>
                <c:pt idx="60">
                  <c:v>6.1211960000000006E-8</c:v>
                </c:pt>
                <c:pt idx="61">
                  <c:v>6.1197180000000006E-8</c:v>
                </c:pt>
                <c:pt idx="62">
                  <c:v>6.1182849999999998E-8</c:v>
                </c:pt>
                <c:pt idx="63">
                  <c:v>6.1168940000000004E-8</c:v>
                </c:pt>
                <c:pt idx="64">
                  <c:v>6.1155430000000005E-8</c:v>
                </c:pt>
                <c:pt idx="65">
                  <c:v>6.1142299999999996E-8</c:v>
                </c:pt>
                <c:pt idx="66">
                  <c:v>6.1129510000000001E-8</c:v>
                </c:pt>
                <c:pt idx="67">
                  <c:v>6.1117070000000006E-8</c:v>
                </c:pt>
                <c:pt idx="68">
                  <c:v>6.1104939999999998E-8</c:v>
                </c:pt>
                <c:pt idx="69">
                  <c:v>6.1093099999999995E-8</c:v>
                </c:pt>
                <c:pt idx="70">
                  <c:v>6.1081549999999999E-8</c:v>
                </c:pt>
                <c:pt idx="71">
                  <c:v>6.1070259999999994E-8</c:v>
                </c:pt>
                <c:pt idx="72">
                  <c:v>6.1059230000000005E-8</c:v>
                </c:pt>
                <c:pt idx="73">
                  <c:v>6.104844E-8</c:v>
                </c:pt>
                <c:pt idx="74">
                  <c:v>6.1037879999999995E-8</c:v>
                </c:pt>
                <c:pt idx="75">
                  <c:v>6.1027550000000004E-8</c:v>
                </c:pt>
                <c:pt idx="76">
                  <c:v>6.1017419999999998E-8</c:v>
                </c:pt>
                <c:pt idx="77">
                  <c:v>6.1007490000000002E-8</c:v>
                </c:pt>
                <c:pt idx="78">
                  <c:v>6.0997760000000004E-8</c:v>
                </c:pt>
                <c:pt idx="79">
                  <c:v>6.0988200000000001E-8</c:v>
                </c:pt>
                <c:pt idx="80">
                  <c:v>6.0978820000000002E-8</c:v>
                </c:pt>
                <c:pt idx="81">
                  <c:v>6.0969609999999997E-8</c:v>
                </c:pt>
                <c:pt idx="82">
                  <c:v>6.0960560000000004E-8</c:v>
                </c:pt>
                <c:pt idx="83">
                  <c:v>6.095166E-8</c:v>
                </c:pt>
                <c:pt idx="84">
                  <c:v>6.0942909999999996E-8</c:v>
                </c:pt>
                <c:pt idx="85">
                  <c:v>6.0934299999999998E-8</c:v>
                </c:pt>
                <c:pt idx="86">
                  <c:v>6.0925830000000004E-8</c:v>
                </c:pt>
                <c:pt idx="87">
                  <c:v>6.0917490000000006E-8</c:v>
                </c:pt>
                <c:pt idx="88">
                  <c:v>6.0909280000000003E-8</c:v>
                </c:pt>
                <c:pt idx="89">
                  <c:v>6.0901189999999998E-8</c:v>
                </c:pt>
                <c:pt idx="90">
                  <c:v>6.0893220000000005E-8</c:v>
                </c:pt>
                <c:pt idx="91">
                  <c:v>6.0885360000000001E-8</c:v>
                </c:pt>
                <c:pt idx="92">
                  <c:v>6.0877609999999999E-8</c:v>
                </c:pt>
                <c:pt idx="93">
                  <c:v>6.0869960000000002E-8</c:v>
                </c:pt>
                <c:pt idx="94">
                  <c:v>6.0862419999999994E-8</c:v>
                </c:pt>
                <c:pt idx="95">
                  <c:v>6.0854980000000005E-8</c:v>
                </c:pt>
                <c:pt idx="96">
                  <c:v>6.0847629999999998E-8</c:v>
                </c:pt>
                <c:pt idx="97">
                  <c:v>6.084037E-8</c:v>
                </c:pt>
                <c:pt idx="98">
                  <c:v>6.0833209999999994E-8</c:v>
                </c:pt>
                <c:pt idx="99">
                  <c:v>6.0826120000000003E-8</c:v>
                </c:pt>
                <c:pt idx="100">
                  <c:v>6.0819130000000005E-8</c:v>
                </c:pt>
                <c:pt idx="101">
                  <c:v>6.0812209999999996E-8</c:v>
                </c:pt>
                <c:pt idx="102">
                  <c:v>6.080537E-8</c:v>
                </c:pt>
                <c:pt idx="103">
                  <c:v>6.0798610000000002E-8</c:v>
                </c:pt>
                <c:pt idx="104">
                  <c:v>6.0791919999999994E-8</c:v>
                </c:pt>
                <c:pt idx="105">
                  <c:v>6.0785300000000001E-8</c:v>
                </c:pt>
                <c:pt idx="106">
                  <c:v>6.0778749999999998E-8</c:v>
                </c:pt>
                <c:pt idx="107">
                  <c:v>6.0772269999999997E-8</c:v>
                </c:pt>
                <c:pt idx="108">
                  <c:v>6.0765850000000001E-8</c:v>
                </c:pt>
                <c:pt idx="109">
                  <c:v>6.0759499999999996E-8</c:v>
                </c:pt>
                <c:pt idx="110">
                  <c:v>6.0753220000000005E-8</c:v>
                </c:pt>
                <c:pt idx="111">
                  <c:v>6.0746980000000002E-8</c:v>
                </c:pt>
                <c:pt idx="112">
                  <c:v>6.074081E-8</c:v>
                </c:pt>
                <c:pt idx="113">
                  <c:v>6.0734700000000005E-8</c:v>
                </c:pt>
                <c:pt idx="114">
                  <c:v>6.0728640000000005E-8</c:v>
                </c:pt>
                <c:pt idx="115">
                  <c:v>6.0722639999999998E-8</c:v>
                </c:pt>
                <c:pt idx="116">
                  <c:v>6.0716690000000001E-8</c:v>
                </c:pt>
                <c:pt idx="117">
                  <c:v>6.0710780000000003E-8</c:v>
                </c:pt>
                <c:pt idx="118">
                  <c:v>6.0704929999999997E-8</c:v>
                </c:pt>
                <c:pt idx="119">
                  <c:v>6.0699130000000002E-8</c:v>
                </c:pt>
                <c:pt idx="120">
                  <c:v>6.0693370000000005E-8</c:v>
                </c:pt>
                <c:pt idx="121">
                  <c:v>6.0687660000000005E-8</c:v>
                </c:pt>
                <c:pt idx="122">
                  <c:v>6.0682E-8</c:v>
                </c:pt>
                <c:pt idx="123">
                  <c:v>6.0676379999999996E-8</c:v>
                </c:pt>
                <c:pt idx="124">
                  <c:v>6.0670800000000004E-8</c:v>
                </c:pt>
                <c:pt idx="125">
                  <c:v>6.0665269999999994E-8</c:v>
                </c:pt>
                <c:pt idx="126">
                  <c:v>6.0659770000000001E-8</c:v>
                </c:pt>
                <c:pt idx="127">
                  <c:v>6.0654320000000004E-8</c:v>
                </c:pt>
                <c:pt idx="128">
                  <c:v>6.0648899999999997E-8</c:v>
                </c:pt>
                <c:pt idx="129">
                  <c:v>6.0643529999999999E-8</c:v>
                </c:pt>
                <c:pt idx="130">
                  <c:v>6.0638190000000004E-8</c:v>
                </c:pt>
                <c:pt idx="131">
                  <c:v>6.0632879999999999E-8</c:v>
                </c:pt>
                <c:pt idx="132">
                  <c:v>6.0627620000000003E-8</c:v>
                </c:pt>
                <c:pt idx="133">
                  <c:v>6.0622389999999997E-8</c:v>
                </c:pt>
                <c:pt idx="134">
                  <c:v>6.0617189999999994E-8</c:v>
                </c:pt>
                <c:pt idx="135">
                  <c:v>6.0612019999999994E-8</c:v>
                </c:pt>
                <c:pt idx="136">
                  <c:v>6.0606890000000006E-8</c:v>
                </c:pt>
                <c:pt idx="137">
                  <c:v>6.0601789999999995E-8</c:v>
                </c:pt>
                <c:pt idx="138">
                  <c:v>6.059672E-8</c:v>
                </c:pt>
                <c:pt idx="139">
                  <c:v>6.0591679999999995E-8</c:v>
                </c:pt>
                <c:pt idx="140">
                  <c:v>6.0586670000000006E-8</c:v>
                </c:pt>
                <c:pt idx="141">
                  <c:v>6.0581690000000007E-8</c:v>
                </c:pt>
                <c:pt idx="142">
                  <c:v>6.0576739999999997E-8</c:v>
                </c:pt>
                <c:pt idx="143">
                  <c:v>6.0571809999999994E-8</c:v>
                </c:pt>
                <c:pt idx="144">
                  <c:v>6.0566920000000003E-8</c:v>
                </c:pt>
                <c:pt idx="145">
                  <c:v>6.0562050000000006E-8</c:v>
                </c:pt>
                <c:pt idx="146">
                  <c:v>6.0557209999999998E-8</c:v>
                </c:pt>
                <c:pt idx="147">
                  <c:v>6.0552389999999997E-8</c:v>
                </c:pt>
                <c:pt idx="148">
                  <c:v>6.0547599999999999E-8</c:v>
                </c:pt>
                <c:pt idx="149">
                  <c:v>6.0542840000000003E-8</c:v>
                </c:pt>
                <c:pt idx="150">
                  <c:v>6.0538090000000005E-8</c:v>
                </c:pt>
                <c:pt idx="151">
                  <c:v>6.0533380000000005E-8</c:v>
                </c:pt>
                <c:pt idx="152">
                  <c:v>6.0528680000000003E-8</c:v>
                </c:pt>
                <c:pt idx="153">
                  <c:v>6.0524010000000003E-8</c:v>
                </c:pt>
                <c:pt idx="154">
                  <c:v>6.0519370000000006E-8</c:v>
                </c:pt>
                <c:pt idx="155">
                  <c:v>6.0514740000000006E-8</c:v>
                </c:pt>
                <c:pt idx="156">
                  <c:v>6.0510139999999996E-8</c:v>
                </c:pt>
                <c:pt idx="157">
                  <c:v>6.0505549999999995E-8</c:v>
                </c:pt>
                <c:pt idx="158">
                  <c:v>6.0500989999999997E-8</c:v>
                </c:pt>
                <c:pt idx="159">
                  <c:v>6.0496450000000006E-8</c:v>
                </c:pt>
                <c:pt idx="160">
                  <c:v>6.0491929999999994E-8</c:v>
                </c:pt>
                <c:pt idx="161">
                  <c:v>6.0487430000000002E-8</c:v>
                </c:pt>
                <c:pt idx="162">
                  <c:v>6.0482950000000004E-8</c:v>
                </c:pt>
                <c:pt idx="163">
                  <c:v>6.0478489999999998E-8</c:v>
                </c:pt>
                <c:pt idx="164">
                  <c:v>6.0474049999999999E-8</c:v>
                </c:pt>
                <c:pt idx="165">
                  <c:v>6.0469630000000006E-8</c:v>
                </c:pt>
                <c:pt idx="166">
                  <c:v>6.0465219999999996E-8</c:v>
                </c:pt>
                <c:pt idx="167">
                  <c:v>6.0460840000000003E-8</c:v>
                </c:pt>
                <c:pt idx="168">
                  <c:v>6.0456459999999997E-8</c:v>
                </c:pt>
                <c:pt idx="169">
                  <c:v>6.0452110000000006E-8</c:v>
                </c:pt>
                <c:pt idx="170">
                  <c:v>6.0447779999999996E-8</c:v>
                </c:pt>
                <c:pt idx="171">
                  <c:v>6.0443459999999995E-8</c:v>
                </c:pt>
                <c:pt idx="172">
                  <c:v>6.0439160000000001E-8</c:v>
                </c:pt>
                <c:pt idx="173">
                  <c:v>6.0434870000000003E-8</c:v>
                </c:pt>
                <c:pt idx="174">
                  <c:v>6.0430599999999999E-8</c:v>
                </c:pt>
                <c:pt idx="175">
                  <c:v>6.042635E-8</c:v>
                </c:pt>
                <c:pt idx="176">
                  <c:v>6.0422109999999999E-8</c:v>
                </c:pt>
                <c:pt idx="177">
                  <c:v>6.0417890000000003E-8</c:v>
                </c:pt>
                <c:pt idx="178">
                  <c:v>6.0413680000000005E-8</c:v>
                </c:pt>
                <c:pt idx="179">
                  <c:v>6.0409489999999999E-8</c:v>
                </c:pt>
                <c:pt idx="180">
                  <c:v>6.0405310000000003E-8</c:v>
                </c:pt>
                <c:pt idx="181">
                  <c:v>6.0401150000000001E-8</c:v>
                </c:pt>
                <c:pt idx="182">
                  <c:v>6.0396999999999995E-8</c:v>
                </c:pt>
                <c:pt idx="183">
                  <c:v>6.0392859999999999E-8</c:v>
                </c:pt>
                <c:pt idx="184">
                  <c:v>6.0388739999999996E-8</c:v>
                </c:pt>
                <c:pt idx="185">
                  <c:v>6.0384630000000002E-8</c:v>
                </c:pt>
                <c:pt idx="186">
                  <c:v>6.0380540000000002E-8</c:v>
                </c:pt>
                <c:pt idx="187">
                  <c:v>6.0376459999999999E-8</c:v>
                </c:pt>
                <c:pt idx="188">
                  <c:v>6.0372390000000005E-8</c:v>
                </c:pt>
                <c:pt idx="189">
                  <c:v>6.0368329999999994E-8</c:v>
                </c:pt>
                <c:pt idx="190">
                  <c:v>6.0364279999999994E-8</c:v>
                </c:pt>
                <c:pt idx="191">
                  <c:v>6.0360249999999999E-8</c:v>
                </c:pt>
                <c:pt idx="192">
                  <c:v>6.0356230000000002E-8</c:v>
                </c:pt>
                <c:pt idx="193">
                  <c:v>6.0352229999999997E-8</c:v>
                </c:pt>
                <c:pt idx="194">
                  <c:v>6.0348230000000006E-8</c:v>
                </c:pt>
                <c:pt idx="195">
                  <c:v>6.0344249999999995E-8</c:v>
                </c:pt>
                <c:pt idx="196">
                  <c:v>6.0340269999999996E-8</c:v>
                </c:pt>
                <c:pt idx="197">
                  <c:v>6.0336310000000005E-8</c:v>
                </c:pt>
                <c:pt idx="198">
                  <c:v>6.0332359999999996E-8</c:v>
                </c:pt>
                <c:pt idx="199">
                  <c:v>6.0328419999999998E-8</c:v>
                </c:pt>
                <c:pt idx="200">
                  <c:v>6.0324489999999995E-8</c:v>
                </c:pt>
                <c:pt idx="201">
                  <c:v>6.032058E-8</c:v>
                </c:pt>
                <c:pt idx="202">
                  <c:v>6.0316670000000004E-8</c:v>
                </c:pt>
                <c:pt idx="203">
                  <c:v>6.0312770000000005E-8</c:v>
                </c:pt>
                <c:pt idx="204">
                  <c:v>6.0308889999999999E-8</c:v>
                </c:pt>
                <c:pt idx="205">
                  <c:v>6.0305010000000006E-8</c:v>
                </c:pt>
                <c:pt idx="206">
                  <c:v>6.0301139999999997E-8</c:v>
                </c:pt>
                <c:pt idx="207">
                  <c:v>6.0297289999999994E-8</c:v>
                </c:pt>
                <c:pt idx="208">
                  <c:v>6.0293440000000004E-8</c:v>
                </c:pt>
                <c:pt idx="209">
                  <c:v>6.0289599999999997E-8</c:v>
                </c:pt>
                <c:pt idx="210">
                  <c:v>6.0285779999999997E-8</c:v>
                </c:pt>
                <c:pt idx="211">
                  <c:v>6.0281959999999997E-8</c:v>
                </c:pt>
                <c:pt idx="212">
                  <c:v>6.0278149999999994E-8</c:v>
                </c:pt>
                <c:pt idx="213">
                  <c:v>6.027435E-8</c:v>
                </c:pt>
                <c:pt idx="214">
                  <c:v>6.0270560000000003E-8</c:v>
                </c:pt>
                <c:pt idx="215">
                  <c:v>6.0266770000000006E-8</c:v>
                </c:pt>
                <c:pt idx="216">
                  <c:v>6.0263000000000002E-8</c:v>
                </c:pt>
                <c:pt idx="217">
                  <c:v>6.0259229999999998E-8</c:v>
                </c:pt>
                <c:pt idx="218">
                  <c:v>6.025548E-8</c:v>
                </c:pt>
                <c:pt idx="219">
                  <c:v>6.0251730000000002E-8</c:v>
                </c:pt>
                <c:pt idx="220">
                  <c:v>6.0247990000000001E-8</c:v>
                </c:pt>
                <c:pt idx="221">
                  <c:v>6.0244259999999997E-8</c:v>
                </c:pt>
                <c:pt idx="222">
                  <c:v>6.0240540000000002E-8</c:v>
                </c:pt>
                <c:pt idx="223">
                  <c:v>6.0236819999999994E-8</c:v>
                </c:pt>
                <c:pt idx="224">
                  <c:v>6.0233109999999996E-8</c:v>
                </c:pt>
                <c:pt idx="225">
                  <c:v>6.0229409999999995E-8</c:v>
                </c:pt>
                <c:pt idx="226">
                  <c:v>6.0225720000000003E-8</c:v>
                </c:pt>
                <c:pt idx="227">
                  <c:v>6.0222039999999994E-8</c:v>
                </c:pt>
                <c:pt idx="228">
                  <c:v>6.0218359999999999E-8</c:v>
                </c:pt>
                <c:pt idx="229">
                  <c:v>6.0214690000000001E-8</c:v>
                </c:pt>
                <c:pt idx="230">
                  <c:v>6.0211029999999999E-8</c:v>
                </c:pt>
                <c:pt idx="231">
                  <c:v>6.0207380000000006E-8</c:v>
                </c:pt>
                <c:pt idx="232">
                  <c:v>6.0203730000000001E-8</c:v>
                </c:pt>
                <c:pt idx="233">
                  <c:v>6.0200090000000005E-8</c:v>
                </c:pt>
                <c:pt idx="234">
                  <c:v>6.0196449999999996E-8</c:v>
                </c:pt>
                <c:pt idx="235">
                  <c:v>6.0192829999999994E-8</c:v>
                </c:pt>
                <c:pt idx="236">
                  <c:v>6.0189210000000005E-8</c:v>
                </c:pt>
                <c:pt idx="237">
                  <c:v>6.0185599999999999E-8</c:v>
                </c:pt>
                <c:pt idx="238">
                  <c:v>6.0181990000000006E-8</c:v>
                </c:pt>
                <c:pt idx="239">
                  <c:v>6.0178389999999997E-8</c:v>
                </c:pt>
                <c:pt idx="240">
                  <c:v>6.0174799999999997E-8</c:v>
                </c:pt>
                <c:pt idx="241">
                  <c:v>6.0171209999999997E-8</c:v>
                </c:pt>
                <c:pt idx="242">
                  <c:v>6.0167629999999994E-8</c:v>
                </c:pt>
                <c:pt idx="243">
                  <c:v>6.0164060000000001E-8</c:v>
                </c:pt>
                <c:pt idx="244">
                  <c:v>6.0160489999999995E-8</c:v>
                </c:pt>
                <c:pt idx="245">
                  <c:v>6.0156929999999998E-8</c:v>
                </c:pt>
                <c:pt idx="246">
                  <c:v>6.0153370000000002E-8</c:v>
                </c:pt>
                <c:pt idx="247">
                  <c:v>6.0149820000000001E-8</c:v>
                </c:pt>
                <c:pt idx="248">
                  <c:v>6.0146279999999998E-8</c:v>
                </c:pt>
                <c:pt idx="249">
                  <c:v>6.0142739999999994E-8</c:v>
                </c:pt>
                <c:pt idx="250">
                  <c:v>6.0139210000000001E-8</c:v>
                </c:pt>
              </c:numCache>
            </c:numRef>
          </c:yVal>
          <c:smooth val="1"/>
          <c:extLst>
            <c:ext xmlns:c16="http://schemas.microsoft.com/office/drawing/2014/chart" uri="{C3380CC4-5D6E-409C-BE32-E72D297353CC}">
              <c16:uniqueId val="{00000004-4D4C-4B1C-89A4-3D3AFACA9F2D}"/>
            </c:ext>
          </c:extLst>
        </c:ser>
        <c:ser>
          <c:idx val="5"/>
          <c:order val="5"/>
          <c:tx>
            <c:strRef>
              <c:f>marine01!$J$1</c:f>
              <c:strCache>
                <c:ptCount val="1"/>
                <c:pt idx="0">
                  <c:v>Dp(2.71782E-08) </c:v>
                </c:pt>
              </c:strCache>
            </c:strRef>
          </c:tx>
          <c:spPr>
            <a:ln w="12700">
              <a:solidFill>
                <a:srgbClr val="8000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marine01!$J$2:$J$252</c:f>
              <c:numCache>
                <c:formatCode>0.00E+00</c:formatCode>
                <c:ptCount val="251"/>
                <c:pt idx="0">
                  <c:v>3.8806069999999999E-8</c:v>
                </c:pt>
                <c:pt idx="1">
                  <c:v>5.2119559999999998E-8</c:v>
                </c:pt>
                <c:pt idx="2">
                  <c:v>5.2665270000000002E-8</c:v>
                </c:pt>
                <c:pt idx="3">
                  <c:v>5.3247719999999998E-8</c:v>
                </c:pt>
                <c:pt idx="4">
                  <c:v>5.3869570000000001E-8</c:v>
                </c:pt>
                <c:pt idx="5">
                  <c:v>5.4535059999999998E-8</c:v>
                </c:pt>
                <c:pt idx="6">
                  <c:v>5.524958E-8</c:v>
                </c:pt>
                <c:pt idx="7">
                  <c:v>5.6019770000000001E-8</c:v>
                </c:pt>
                <c:pt idx="8">
                  <c:v>5.6853730000000001E-8</c:v>
                </c:pt>
                <c:pt idx="9">
                  <c:v>5.776153E-8</c:v>
                </c:pt>
                <c:pt idx="10">
                  <c:v>5.8755780000000003E-8</c:v>
                </c:pt>
                <c:pt idx="11">
                  <c:v>5.9852610000000001E-8</c:v>
                </c:pt>
                <c:pt idx="12">
                  <c:v>6.1072940000000001E-8</c:v>
                </c:pt>
                <c:pt idx="13">
                  <c:v>6.2251970000000004E-8</c:v>
                </c:pt>
                <c:pt idx="14">
                  <c:v>6.3244280000000004E-8</c:v>
                </c:pt>
                <c:pt idx="15">
                  <c:v>6.4324260000000004E-8</c:v>
                </c:pt>
                <c:pt idx="16">
                  <c:v>6.5502140000000005E-8</c:v>
                </c:pt>
                <c:pt idx="17">
                  <c:v>6.6793729999999996E-8</c:v>
                </c:pt>
                <c:pt idx="18">
                  <c:v>6.8217240000000005E-8</c:v>
                </c:pt>
                <c:pt idx="19">
                  <c:v>6.9790099999999997E-8</c:v>
                </c:pt>
                <c:pt idx="20">
                  <c:v>7.1524070000000002E-8</c:v>
                </c:pt>
                <c:pt idx="21">
                  <c:v>7.3350919999999994E-8</c:v>
                </c:pt>
                <c:pt idx="22">
                  <c:v>7.5051779999999999E-8</c:v>
                </c:pt>
                <c:pt idx="23">
                  <c:v>7.6211040000000006E-8</c:v>
                </c:pt>
                <c:pt idx="24">
                  <c:v>7.6448579999999997E-8</c:v>
                </c:pt>
                <c:pt idx="25">
                  <c:v>7.5806520000000004E-8</c:v>
                </c:pt>
                <c:pt idx="26">
                  <c:v>7.4730060000000001E-8</c:v>
                </c:pt>
                <c:pt idx="27">
                  <c:v>7.3654959999999994E-8</c:v>
                </c:pt>
                <c:pt idx="28">
                  <c:v>7.2782370000000002E-8</c:v>
                </c:pt>
                <c:pt idx="29">
                  <c:v>7.2140400000000005E-8</c:v>
                </c:pt>
                <c:pt idx="30">
                  <c:v>7.1687159999999997E-8</c:v>
                </c:pt>
                <c:pt idx="31">
                  <c:v>7.1368999999999995E-8</c:v>
                </c:pt>
                <c:pt idx="32">
                  <c:v>7.1140699999999999E-8</c:v>
                </c:pt>
                <c:pt idx="33">
                  <c:v>7.0970710000000001E-8</c:v>
                </c:pt>
                <c:pt idx="34">
                  <c:v>7.0838460000000003E-8</c:v>
                </c:pt>
                <c:pt idx="35">
                  <c:v>7.0730990000000003E-8</c:v>
                </c:pt>
                <c:pt idx="36">
                  <c:v>7.0640420000000004E-8</c:v>
                </c:pt>
                <c:pt idx="37">
                  <c:v>7.0561930000000004E-8</c:v>
                </c:pt>
                <c:pt idx="38">
                  <c:v>7.0492459999999995E-8</c:v>
                </c:pt>
                <c:pt idx="39">
                  <c:v>7.0430070000000005E-8</c:v>
                </c:pt>
                <c:pt idx="40">
                  <c:v>7.0373399999999999E-8</c:v>
                </c:pt>
                <c:pt idx="41">
                  <c:v>7.0321509999999995E-8</c:v>
                </c:pt>
                <c:pt idx="42">
                  <c:v>7.0273609999999999E-8</c:v>
                </c:pt>
                <c:pt idx="43">
                  <c:v>7.0229169999999994E-8</c:v>
                </c:pt>
                <c:pt idx="44">
                  <c:v>7.0187749999999999E-8</c:v>
                </c:pt>
                <c:pt idx="45">
                  <c:v>7.0148960000000002E-8</c:v>
                </c:pt>
                <c:pt idx="46">
                  <c:v>7.0112520000000006E-8</c:v>
                </c:pt>
                <c:pt idx="47">
                  <c:v>7.0078159999999999E-8</c:v>
                </c:pt>
                <c:pt idx="48">
                  <c:v>7.0045690000000004E-8</c:v>
                </c:pt>
                <c:pt idx="49">
                  <c:v>7.0014890000000007E-8</c:v>
                </c:pt>
                <c:pt idx="50">
                  <c:v>6.9985610000000004E-8</c:v>
                </c:pt>
                <c:pt idx="51">
                  <c:v>6.995772E-8</c:v>
                </c:pt>
                <c:pt idx="52">
                  <c:v>6.9931080000000005E-8</c:v>
                </c:pt>
                <c:pt idx="53">
                  <c:v>6.9905610000000005E-8</c:v>
                </c:pt>
                <c:pt idx="54">
                  <c:v>6.9881190000000003E-8</c:v>
                </c:pt>
                <c:pt idx="55">
                  <c:v>6.9857749999999996E-8</c:v>
                </c:pt>
                <c:pt idx="56">
                  <c:v>6.9835219999999994E-8</c:v>
                </c:pt>
                <c:pt idx="57">
                  <c:v>6.9813510000000002E-8</c:v>
                </c:pt>
                <c:pt idx="58">
                  <c:v>6.9792609999999996E-8</c:v>
                </c:pt>
                <c:pt idx="59">
                  <c:v>6.9772429999999996E-8</c:v>
                </c:pt>
                <c:pt idx="60">
                  <c:v>6.9752899999999997E-8</c:v>
                </c:pt>
                <c:pt idx="61">
                  <c:v>6.9734020000000001E-8</c:v>
                </c:pt>
                <c:pt idx="62">
                  <c:v>6.971573E-8</c:v>
                </c:pt>
                <c:pt idx="63">
                  <c:v>6.9698000000000006E-8</c:v>
                </c:pt>
                <c:pt idx="64">
                  <c:v>6.9680779999999996E-8</c:v>
                </c:pt>
                <c:pt idx="65">
                  <c:v>6.966406E-8</c:v>
                </c:pt>
                <c:pt idx="66">
                  <c:v>6.9647800000000005E-8</c:v>
                </c:pt>
                <c:pt idx="67">
                  <c:v>6.9631980000000005E-8</c:v>
                </c:pt>
                <c:pt idx="68">
                  <c:v>6.9616569999999996E-8</c:v>
                </c:pt>
                <c:pt idx="69">
                  <c:v>6.9601549999999999E-8</c:v>
                </c:pt>
                <c:pt idx="70">
                  <c:v>6.9586899999999994E-8</c:v>
                </c:pt>
                <c:pt idx="71">
                  <c:v>6.9572600000000002E-8</c:v>
                </c:pt>
                <c:pt idx="72">
                  <c:v>6.9558630000000002E-8</c:v>
                </c:pt>
                <c:pt idx="73">
                  <c:v>6.9544979999999999E-8</c:v>
                </c:pt>
                <c:pt idx="74">
                  <c:v>6.9531639999999995E-8</c:v>
                </c:pt>
                <c:pt idx="75">
                  <c:v>6.951858E-8</c:v>
                </c:pt>
                <c:pt idx="76">
                  <c:v>6.9505800000000003E-8</c:v>
                </c:pt>
                <c:pt idx="77">
                  <c:v>6.9493279999999996E-8</c:v>
                </c:pt>
                <c:pt idx="78">
                  <c:v>6.9481009999999995E-8</c:v>
                </c:pt>
                <c:pt idx="79">
                  <c:v>6.9468969999999995E-8</c:v>
                </c:pt>
                <c:pt idx="80">
                  <c:v>6.9457170000000006E-8</c:v>
                </c:pt>
                <c:pt idx="81">
                  <c:v>6.9445579999999997E-8</c:v>
                </c:pt>
                <c:pt idx="82">
                  <c:v>6.9434199999999996E-8</c:v>
                </c:pt>
                <c:pt idx="83">
                  <c:v>6.9423030000000002E-8</c:v>
                </c:pt>
                <c:pt idx="84">
                  <c:v>6.9412049999999996E-8</c:v>
                </c:pt>
                <c:pt idx="85">
                  <c:v>6.9401260000000004E-8</c:v>
                </c:pt>
                <c:pt idx="86">
                  <c:v>6.9390639999999994E-8</c:v>
                </c:pt>
                <c:pt idx="87">
                  <c:v>6.9380200000000001E-8</c:v>
                </c:pt>
                <c:pt idx="88">
                  <c:v>6.9369920000000006E-8</c:v>
                </c:pt>
                <c:pt idx="89">
                  <c:v>6.9359810000000006E-8</c:v>
                </c:pt>
                <c:pt idx="90">
                  <c:v>6.9349839999999998E-8</c:v>
                </c:pt>
                <c:pt idx="91">
                  <c:v>6.9340020000000004E-8</c:v>
                </c:pt>
                <c:pt idx="92">
                  <c:v>6.9330349999999999E-8</c:v>
                </c:pt>
                <c:pt idx="93">
                  <c:v>6.9320819999999998E-8</c:v>
                </c:pt>
                <c:pt idx="94">
                  <c:v>6.9311409999999996E-8</c:v>
                </c:pt>
                <c:pt idx="95">
                  <c:v>6.9302139999999999E-8</c:v>
                </c:pt>
                <c:pt idx="96">
                  <c:v>6.9292990000000001E-8</c:v>
                </c:pt>
                <c:pt idx="97">
                  <c:v>6.9283960000000001E-8</c:v>
                </c:pt>
                <c:pt idx="98">
                  <c:v>6.9275049999999999E-8</c:v>
                </c:pt>
                <c:pt idx="99">
                  <c:v>6.926625E-8</c:v>
                </c:pt>
                <c:pt idx="100">
                  <c:v>6.9257560000000003E-8</c:v>
                </c:pt>
                <c:pt idx="101">
                  <c:v>6.9248969999999997E-8</c:v>
                </c:pt>
                <c:pt idx="102">
                  <c:v>6.9240489999999994E-8</c:v>
                </c:pt>
                <c:pt idx="103">
                  <c:v>6.9232109999999996E-8</c:v>
                </c:pt>
                <c:pt idx="104">
                  <c:v>6.9223819999999994E-8</c:v>
                </c:pt>
                <c:pt idx="105">
                  <c:v>6.9215629999999997E-8</c:v>
                </c:pt>
                <c:pt idx="106">
                  <c:v>6.9207529999999996E-8</c:v>
                </c:pt>
                <c:pt idx="107">
                  <c:v>6.9199509999999994E-8</c:v>
                </c:pt>
                <c:pt idx="108">
                  <c:v>6.9191570000000004E-8</c:v>
                </c:pt>
                <c:pt idx="109">
                  <c:v>6.9183730000000006E-8</c:v>
                </c:pt>
                <c:pt idx="110">
                  <c:v>6.9175969999999994E-8</c:v>
                </c:pt>
                <c:pt idx="111">
                  <c:v>6.9168279999999998E-8</c:v>
                </c:pt>
                <c:pt idx="112">
                  <c:v>6.916067E-8</c:v>
                </c:pt>
                <c:pt idx="113">
                  <c:v>6.9153130000000006E-8</c:v>
                </c:pt>
                <c:pt idx="114">
                  <c:v>6.9145669999999997E-8</c:v>
                </c:pt>
                <c:pt idx="115">
                  <c:v>6.9138280000000003E-8</c:v>
                </c:pt>
                <c:pt idx="116">
                  <c:v>6.9130959999999999E-8</c:v>
                </c:pt>
                <c:pt idx="117">
                  <c:v>6.9123700000000001E-8</c:v>
                </c:pt>
                <c:pt idx="118">
                  <c:v>6.9116499999999996E-8</c:v>
                </c:pt>
                <c:pt idx="119">
                  <c:v>6.9109370000000006E-8</c:v>
                </c:pt>
                <c:pt idx="120">
                  <c:v>6.9102299999999995E-8</c:v>
                </c:pt>
                <c:pt idx="121">
                  <c:v>6.9095300000000001E-8</c:v>
                </c:pt>
                <c:pt idx="122">
                  <c:v>6.9088350000000002E-8</c:v>
                </c:pt>
                <c:pt idx="123">
                  <c:v>6.9081459999999996E-8</c:v>
                </c:pt>
                <c:pt idx="124">
                  <c:v>6.9074629999999996E-8</c:v>
                </c:pt>
                <c:pt idx="125">
                  <c:v>6.9067839999999995E-8</c:v>
                </c:pt>
                <c:pt idx="126">
                  <c:v>6.9061119999999997E-8</c:v>
                </c:pt>
                <c:pt idx="127">
                  <c:v>6.9054439999999999E-8</c:v>
                </c:pt>
                <c:pt idx="128">
                  <c:v>6.9047820000000006E-8</c:v>
                </c:pt>
                <c:pt idx="129">
                  <c:v>6.904124E-8</c:v>
                </c:pt>
                <c:pt idx="130">
                  <c:v>6.9034719999999999E-8</c:v>
                </c:pt>
                <c:pt idx="131">
                  <c:v>6.9028239999999998E-8</c:v>
                </c:pt>
                <c:pt idx="132">
                  <c:v>6.9021810000000007E-8</c:v>
                </c:pt>
                <c:pt idx="133">
                  <c:v>6.9015420000000001E-8</c:v>
                </c:pt>
                <c:pt idx="134">
                  <c:v>6.9009080000000005E-8</c:v>
                </c:pt>
                <c:pt idx="135">
                  <c:v>6.9002790000000005E-8</c:v>
                </c:pt>
                <c:pt idx="136">
                  <c:v>6.8996529999999995E-8</c:v>
                </c:pt>
                <c:pt idx="137">
                  <c:v>6.8990309999999997E-8</c:v>
                </c:pt>
                <c:pt idx="138">
                  <c:v>6.8984139999999996E-8</c:v>
                </c:pt>
                <c:pt idx="139">
                  <c:v>6.8978009999999994E-8</c:v>
                </c:pt>
                <c:pt idx="140">
                  <c:v>6.8971909999999995E-8</c:v>
                </c:pt>
                <c:pt idx="141">
                  <c:v>6.8965849999999995E-8</c:v>
                </c:pt>
                <c:pt idx="142">
                  <c:v>6.8959840000000005E-8</c:v>
                </c:pt>
                <c:pt idx="143">
                  <c:v>6.8953860000000005E-8</c:v>
                </c:pt>
                <c:pt idx="144">
                  <c:v>6.8947909999999994E-8</c:v>
                </c:pt>
                <c:pt idx="145">
                  <c:v>6.8941999999999996E-8</c:v>
                </c:pt>
                <c:pt idx="146">
                  <c:v>6.8936120000000001E-8</c:v>
                </c:pt>
                <c:pt idx="147">
                  <c:v>6.8930280000000006E-8</c:v>
                </c:pt>
                <c:pt idx="148">
                  <c:v>6.892447E-8</c:v>
                </c:pt>
                <c:pt idx="149">
                  <c:v>6.8918689999999997E-8</c:v>
                </c:pt>
                <c:pt idx="150">
                  <c:v>6.8912949999999994E-8</c:v>
                </c:pt>
                <c:pt idx="151">
                  <c:v>6.8907240000000007E-8</c:v>
                </c:pt>
                <c:pt idx="152">
                  <c:v>6.8901549999999999E-8</c:v>
                </c:pt>
                <c:pt idx="153">
                  <c:v>6.8895900000000005E-8</c:v>
                </c:pt>
                <c:pt idx="154">
                  <c:v>6.889028E-8</c:v>
                </c:pt>
                <c:pt idx="155">
                  <c:v>6.8884680000000002E-8</c:v>
                </c:pt>
                <c:pt idx="156">
                  <c:v>6.8879120000000003E-8</c:v>
                </c:pt>
                <c:pt idx="157">
                  <c:v>6.8873579999999997E-8</c:v>
                </c:pt>
                <c:pt idx="158">
                  <c:v>6.8868069999999994E-8</c:v>
                </c:pt>
                <c:pt idx="159">
                  <c:v>6.8862589999999994E-8</c:v>
                </c:pt>
                <c:pt idx="160">
                  <c:v>6.8857130000000001E-8</c:v>
                </c:pt>
                <c:pt idx="161">
                  <c:v>6.8851699999999997E-8</c:v>
                </c:pt>
                <c:pt idx="162">
                  <c:v>6.8846299999999996E-8</c:v>
                </c:pt>
                <c:pt idx="163">
                  <c:v>6.8840920000000002E-8</c:v>
                </c:pt>
                <c:pt idx="164">
                  <c:v>6.883556E-8</c:v>
                </c:pt>
                <c:pt idx="165">
                  <c:v>6.8830230000000002E-8</c:v>
                </c:pt>
                <c:pt idx="166">
                  <c:v>6.8824929999999993E-8</c:v>
                </c:pt>
                <c:pt idx="167">
                  <c:v>6.8819650000000004E-8</c:v>
                </c:pt>
                <c:pt idx="168">
                  <c:v>6.8814379999999999E-8</c:v>
                </c:pt>
                <c:pt idx="169">
                  <c:v>6.8809150000000006E-8</c:v>
                </c:pt>
                <c:pt idx="170">
                  <c:v>6.8803929999999996E-8</c:v>
                </c:pt>
                <c:pt idx="171">
                  <c:v>6.8798740000000003E-8</c:v>
                </c:pt>
                <c:pt idx="172">
                  <c:v>6.8793570000000002E-8</c:v>
                </c:pt>
                <c:pt idx="173">
                  <c:v>6.8788419999999995E-8</c:v>
                </c:pt>
                <c:pt idx="174">
                  <c:v>6.8783289999999994E-8</c:v>
                </c:pt>
                <c:pt idx="175">
                  <c:v>6.877818E-8</c:v>
                </c:pt>
                <c:pt idx="176">
                  <c:v>6.8773089999999999E-8</c:v>
                </c:pt>
                <c:pt idx="177">
                  <c:v>6.8768020000000004E-8</c:v>
                </c:pt>
                <c:pt idx="178">
                  <c:v>6.8762979999999999E-8</c:v>
                </c:pt>
                <c:pt idx="179">
                  <c:v>6.8757950000000003E-8</c:v>
                </c:pt>
                <c:pt idx="180">
                  <c:v>6.8752940000000001E-8</c:v>
                </c:pt>
                <c:pt idx="181">
                  <c:v>6.8747939999999995E-8</c:v>
                </c:pt>
                <c:pt idx="182">
                  <c:v>6.8742970000000006E-8</c:v>
                </c:pt>
                <c:pt idx="183">
                  <c:v>6.8738019999999996E-8</c:v>
                </c:pt>
                <c:pt idx="184">
                  <c:v>6.8733079999999996E-8</c:v>
                </c:pt>
                <c:pt idx="185">
                  <c:v>6.8728160000000003E-8</c:v>
                </c:pt>
                <c:pt idx="186">
                  <c:v>6.8723260000000003E-8</c:v>
                </c:pt>
                <c:pt idx="187">
                  <c:v>6.8718369999999999E-8</c:v>
                </c:pt>
                <c:pt idx="188">
                  <c:v>6.8713500000000002E-8</c:v>
                </c:pt>
                <c:pt idx="189">
                  <c:v>6.8708649999999998E-8</c:v>
                </c:pt>
                <c:pt idx="190">
                  <c:v>6.8703810000000003E-8</c:v>
                </c:pt>
                <c:pt idx="191">
                  <c:v>6.8698990000000002E-8</c:v>
                </c:pt>
                <c:pt idx="192">
                  <c:v>6.8694189999999994E-8</c:v>
                </c:pt>
                <c:pt idx="193">
                  <c:v>6.8689399999999996E-8</c:v>
                </c:pt>
                <c:pt idx="194">
                  <c:v>6.8684630000000004E-8</c:v>
                </c:pt>
                <c:pt idx="195">
                  <c:v>6.8679869999999995E-8</c:v>
                </c:pt>
                <c:pt idx="196">
                  <c:v>6.8675130000000006E-8</c:v>
                </c:pt>
                <c:pt idx="197">
                  <c:v>6.8670400000000001E-8</c:v>
                </c:pt>
                <c:pt idx="198">
                  <c:v>6.8665690000000001E-8</c:v>
                </c:pt>
                <c:pt idx="199">
                  <c:v>6.8660989999999999E-8</c:v>
                </c:pt>
                <c:pt idx="200">
                  <c:v>6.8656300000000006E-8</c:v>
                </c:pt>
                <c:pt idx="201">
                  <c:v>6.8651630000000006E-8</c:v>
                </c:pt>
                <c:pt idx="202">
                  <c:v>6.8646979999999999E-8</c:v>
                </c:pt>
                <c:pt idx="203">
                  <c:v>6.8642330000000006E-8</c:v>
                </c:pt>
                <c:pt idx="204">
                  <c:v>6.8637700000000006E-8</c:v>
                </c:pt>
                <c:pt idx="205">
                  <c:v>6.8633089999999999E-8</c:v>
                </c:pt>
                <c:pt idx="206">
                  <c:v>6.8628480000000005E-8</c:v>
                </c:pt>
                <c:pt idx="207">
                  <c:v>6.8623890000000004E-8</c:v>
                </c:pt>
                <c:pt idx="208">
                  <c:v>6.861931E-8</c:v>
                </c:pt>
                <c:pt idx="209">
                  <c:v>6.8614750000000002E-8</c:v>
                </c:pt>
                <c:pt idx="210">
                  <c:v>6.8610190000000005E-8</c:v>
                </c:pt>
                <c:pt idx="211">
                  <c:v>6.860565E-8</c:v>
                </c:pt>
                <c:pt idx="212">
                  <c:v>6.8601120000000005E-8</c:v>
                </c:pt>
                <c:pt idx="213">
                  <c:v>6.8596599999999994E-8</c:v>
                </c:pt>
                <c:pt idx="214">
                  <c:v>6.8592100000000002E-8</c:v>
                </c:pt>
                <c:pt idx="215">
                  <c:v>6.8587599999999997E-8</c:v>
                </c:pt>
                <c:pt idx="216">
                  <c:v>6.8583119999999998E-8</c:v>
                </c:pt>
                <c:pt idx="217">
                  <c:v>6.8578649999999996E-8</c:v>
                </c:pt>
                <c:pt idx="218">
                  <c:v>6.8574190000000003E-8</c:v>
                </c:pt>
                <c:pt idx="219">
                  <c:v>6.8569739999999994E-8</c:v>
                </c:pt>
                <c:pt idx="220">
                  <c:v>6.8565299999999995E-8</c:v>
                </c:pt>
                <c:pt idx="221">
                  <c:v>6.8560870000000006E-8</c:v>
                </c:pt>
                <c:pt idx="222">
                  <c:v>6.855645E-8</c:v>
                </c:pt>
                <c:pt idx="223">
                  <c:v>6.855205E-8</c:v>
                </c:pt>
                <c:pt idx="224">
                  <c:v>6.854765E-8</c:v>
                </c:pt>
                <c:pt idx="225">
                  <c:v>6.8543259999999997E-8</c:v>
                </c:pt>
                <c:pt idx="226">
                  <c:v>6.853889E-8</c:v>
                </c:pt>
                <c:pt idx="227">
                  <c:v>6.8534520000000004E-8</c:v>
                </c:pt>
                <c:pt idx="228">
                  <c:v>6.8530160000000004E-8</c:v>
                </c:pt>
                <c:pt idx="229">
                  <c:v>6.8525819999999997E-8</c:v>
                </c:pt>
                <c:pt idx="230">
                  <c:v>6.8521480000000003E-8</c:v>
                </c:pt>
                <c:pt idx="231">
                  <c:v>6.8517150000000005E-8</c:v>
                </c:pt>
                <c:pt idx="232">
                  <c:v>6.8512830000000005E-8</c:v>
                </c:pt>
                <c:pt idx="233">
                  <c:v>6.8508529999999997E-8</c:v>
                </c:pt>
                <c:pt idx="234">
                  <c:v>6.8504220000000006E-8</c:v>
                </c:pt>
                <c:pt idx="235">
                  <c:v>6.8499929999999995E-8</c:v>
                </c:pt>
                <c:pt idx="236">
                  <c:v>6.8495649999999994E-8</c:v>
                </c:pt>
                <c:pt idx="237">
                  <c:v>6.8491380000000003E-8</c:v>
                </c:pt>
                <c:pt idx="238">
                  <c:v>6.8487109999999998E-8</c:v>
                </c:pt>
                <c:pt idx="239">
                  <c:v>6.848286E-8</c:v>
                </c:pt>
                <c:pt idx="240">
                  <c:v>6.8478610000000002E-8</c:v>
                </c:pt>
                <c:pt idx="241">
                  <c:v>6.847437E-8</c:v>
                </c:pt>
                <c:pt idx="242">
                  <c:v>6.8470139999999995E-8</c:v>
                </c:pt>
                <c:pt idx="243">
                  <c:v>6.846592E-8</c:v>
                </c:pt>
                <c:pt idx="244">
                  <c:v>6.8461710000000001E-8</c:v>
                </c:pt>
                <c:pt idx="245">
                  <c:v>6.8457500000000003E-8</c:v>
                </c:pt>
                <c:pt idx="246">
                  <c:v>6.8453300000000001E-8</c:v>
                </c:pt>
                <c:pt idx="247">
                  <c:v>6.8449109999999995E-8</c:v>
                </c:pt>
                <c:pt idx="248">
                  <c:v>6.8444929999999999E-8</c:v>
                </c:pt>
                <c:pt idx="249">
                  <c:v>6.8440750000000004E-8</c:v>
                </c:pt>
                <c:pt idx="250">
                  <c:v>6.8436590000000001E-8</c:v>
                </c:pt>
              </c:numCache>
            </c:numRef>
          </c:yVal>
          <c:smooth val="1"/>
          <c:extLst>
            <c:ext xmlns:c16="http://schemas.microsoft.com/office/drawing/2014/chart" uri="{C3380CC4-5D6E-409C-BE32-E72D297353CC}">
              <c16:uniqueId val="{00000005-4D4C-4B1C-89A4-3D3AFACA9F2D}"/>
            </c:ext>
          </c:extLst>
        </c:ser>
        <c:ser>
          <c:idx val="6"/>
          <c:order val="6"/>
          <c:tx>
            <c:strRef>
              <c:f>marine01!$K$1</c:f>
              <c:strCache>
                <c:ptCount val="1"/>
                <c:pt idx="0">
                  <c:v>Dp(2.98118E-08) </c:v>
                </c:pt>
              </c:strCache>
            </c:strRef>
          </c:tx>
          <c:spPr>
            <a:ln w="12700">
              <a:solidFill>
                <a:srgbClr val="00808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marine01!$K$2:$K$252</c:f>
              <c:numCache>
                <c:formatCode>0.00E+00</c:formatCode>
                <c:ptCount val="251"/>
                <c:pt idx="0">
                  <c:v>4.3853950000000001E-8</c:v>
                </c:pt>
                <c:pt idx="1">
                  <c:v>5.8313360000000003E-8</c:v>
                </c:pt>
                <c:pt idx="2">
                  <c:v>5.8970289999999998E-8</c:v>
                </c:pt>
                <c:pt idx="3">
                  <c:v>5.9673839999999997E-8</c:v>
                </c:pt>
                <c:pt idx="4">
                  <c:v>6.0427800000000006E-8</c:v>
                </c:pt>
                <c:pt idx="5">
                  <c:v>6.1238060000000001E-8</c:v>
                </c:pt>
                <c:pt idx="6">
                  <c:v>6.2112109999999996E-8</c:v>
                </c:pt>
                <c:pt idx="7">
                  <c:v>6.3059200000000007E-8</c:v>
                </c:pt>
                <c:pt idx="8">
                  <c:v>6.4090870000000006E-8</c:v>
                </c:pt>
                <c:pt idx="9">
                  <c:v>6.5221610000000001E-8</c:v>
                </c:pt>
                <c:pt idx="10">
                  <c:v>6.646992E-8</c:v>
                </c:pt>
                <c:pt idx="11">
                  <c:v>6.7836650000000001E-8</c:v>
                </c:pt>
                <c:pt idx="12">
                  <c:v>6.8904310000000006E-8</c:v>
                </c:pt>
                <c:pt idx="13">
                  <c:v>7.0034000000000004E-8</c:v>
                </c:pt>
                <c:pt idx="14">
                  <c:v>7.1261860000000001E-8</c:v>
                </c:pt>
                <c:pt idx="15">
                  <c:v>7.2603810000000005E-8</c:v>
                </c:pt>
                <c:pt idx="16">
                  <c:v>7.4079640000000003E-8</c:v>
                </c:pt>
                <c:pt idx="17">
                  <c:v>7.5713790000000005E-8</c:v>
                </c:pt>
                <c:pt idx="18">
                  <c:v>7.7535859999999995E-8</c:v>
                </c:pt>
                <c:pt idx="19">
                  <c:v>7.9577450000000003E-8</c:v>
                </c:pt>
                <c:pt idx="20">
                  <c:v>8.1866979999999995E-8</c:v>
                </c:pt>
                <c:pt idx="21">
                  <c:v>8.4329739999999998E-8</c:v>
                </c:pt>
                <c:pt idx="22">
                  <c:v>8.6677359999999998E-8</c:v>
                </c:pt>
                <c:pt idx="23">
                  <c:v>8.8313719999999996E-8</c:v>
                </c:pt>
                <c:pt idx="24">
                  <c:v>8.8656149999999998E-8</c:v>
                </c:pt>
                <c:pt idx="25">
                  <c:v>8.7746699999999995E-8</c:v>
                </c:pt>
                <c:pt idx="26">
                  <c:v>8.6238630000000003E-8</c:v>
                </c:pt>
                <c:pt idx="27">
                  <c:v>8.4755120000000005E-8</c:v>
                </c:pt>
                <c:pt idx="28">
                  <c:v>8.3566759999999999E-8</c:v>
                </c:pt>
                <c:pt idx="29">
                  <c:v>8.2700970000000004E-8</c:v>
                </c:pt>
                <c:pt idx="30">
                  <c:v>8.2093949999999998E-8</c:v>
                </c:pt>
                <c:pt idx="31">
                  <c:v>8.1669939999999997E-8</c:v>
                </c:pt>
                <c:pt idx="32">
                  <c:v>8.1366789999999996E-8</c:v>
                </c:pt>
                <c:pt idx="33">
                  <c:v>8.1141739999999996E-8</c:v>
                </c:pt>
                <c:pt idx="34">
                  <c:v>8.0967060000000006E-8</c:v>
                </c:pt>
                <c:pt idx="35">
                  <c:v>8.0825400000000006E-8</c:v>
                </c:pt>
                <c:pt idx="36">
                  <c:v>8.0706229999999995E-8</c:v>
                </c:pt>
                <c:pt idx="37">
                  <c:v>8.0603119999999996E-8</c:v>
                </c:pt>
                <c:pt idx="38">
                  <c:v>8.0511990000000003E-8</c:v>
                </c:pt>
                <c:pt idx="39">
                  <c:v>8.0430250000000006E-8</c:v>
                </c:pt>
                <c:pt idx="40">
                  <c:v>8.0356109999999997E-8</c:v>
                </c:pt>
                <c:pt idx="41">
                  <c:v>8.02883E-8</c:v>
                </c:pt>
                <c:pt idx="42">
                  <c:v>8.0225770000000006E-8</c:v>
                </c:pt>
                <c:pt idx="43">
                  <c:v>8.0167829999999999E-8</c:v>
                </c:pt>
                <c:pt idx="44">
                  <c:v>8.0113870000000003E-8</c:v>
                </c:pt>
                <c:pt idx="45">
                  <c:v>8.0063400000000002E-8</c:v>
                </c:pt>
                <c:pt idx="46">
                  <c:v>8.0016029999999996E-8</c:v>
                </c:pt>
                <c:pt idx="47">
                  <c:v>7.997141E-8</c:v>
                </c:pt>
                <c:pt idx="48">
                  <c:v>7.9929270000000001E-8</c:v>
                </c:pt>
                <c:pt idx="49">
                  <c:v>7.9889360000000004E-8</c:v>
                </c:pt>
                <c:pt idx="50">
                  <c:v>7.9851439999999999E-8</c:v>
                </c:pt>
                <c:pt idx="51">
                  <c:v>7.9815359999999999E-8</c:v>
                </c:pt>
                <c:pt idx="52">
                  <c:v>7.9780920000000006E-8</c:v>
                </c:pt>
                <c:pt idx="53">
                  <c:v>7.9748029999999997E-8</c:v>
                </c:pt>
                <c:pt idx="54">
                  <c:v>7.9716520000000004E-8</c:v>
                </c:pt>
                <c:pt idx="55">
                  <c:v>7.9686310000000003E-8</c:v>
                </c:pt>
                <c:pt idx="56">
                  <c:v>7.9657280000000006E-8</c:v>
                </c:pt>
                <c:pt idx="57">
                  <c:v>7.9629350000000004E-8</c:v>
                </c:pt>
                <c:pt idx="58">
                  <c:v>7.9602469999999998E-8</c:v>
                </c:pt>
                <c:pt idx="59">
                  <c:v>7.9576539999999997E-8</c:v>
                </c:pt>
                <c:pt idx="60">
                  <c:v>7.9551470000000006E-8</c:v>
                </c:pt>
                <c:pt idx="61">
                  <c:v>7.9527259999999998E-8</c:v>
                </c:pt>
                <c:pt idx="62">
                  <c:v>7.9503809999999994E-8</c:v>
                </c:pt>
                <c:pt idx="63">
                  <c:v>7.9481100000000001E-8</c:v>
                </c:pt>
                <c:pt idx="64">
                  <c:v>7.9459069999999999E-8</c:v>
                </c:pt>
                <c:pt idx="65">
                  <c:v>7.943769E-8</c:v>
                </c:pt>
                <c:pt idx="66">
                  <c:v>7.9416920000000003E-8</c:v>
                </c:pt>
                <c:pt idx="67">
                  <c:v>7.9396730000000006E-8</c:v>
                </c:pt>
                <c:pt idx="68">
                  <c:v>7.9377069999999999E-8</c:v>
                </c:pt>
                <c:pt idx="69">
                  <c:v>7.9357920000000003E-8</c:v>
                </c:pt>
                <c:pt idx="70">
                  <c:v>7.9339259999999997E-8</c:v>
                </c:pt>
                <c:pt idx="71">
                  <c:v>7.9321060000000005E-8</c:v>
                </c:pt>
                <c:pt idx="72">
                  <c:v>7.9303299999999995E-8</c:v>
                </c:pt>
                <c:pt idx="73">
                  <c:v>7.928596E-8</c:v>
                </c:pt>
                <c:pt idx="74">
                  <c:v>7.9269010000000003E-8</c:v>
                </c:pt>
                <c:pt idx="75">
                  <c:v>7.9252450000000005E-8</c:v>
                </c:pt>
                <c:pt idx="76">
                  <c:v>7.9236240000000006E-8</c:v>
                </c:pt>
                <c:pt idx="77">
                  <c:v>7.9220369999999996E-8</c:v>
                </c:pt>
                <c:pt idx="78">
                  <c:v>7.9204830000000006E-8</c:v>
                </c:pt>
                <c:pt idx="79">
                  <c:v>7.9189600000000001E-8</c:v>
                </c:pt>
                <c:pt idx="80">
                  <c:v>7.9174679999999997E-8</c:v>
                </c:pt>
                <c:pt idx="81">
                  <c:v>7.9160040000000002E-8</c:v>
                </c:pt>
                <c:pt idx="82">
                  <c:v>7.9145669999999994E-8</c:v>
                </c:pt>
                <c:pt idx="83">
                  <c:v>7.9131579999999995E-8</c:v>
                </c:pt>
                <c:pt idx="84">
                  <c:v>7.9117729999999994E-8</c:v>
                </c:pt>
                <c:pt idx="85">
                  <c:v>7.910413E-8</c:v>
                </c:pt>
                <c:pt idx="86">
                  <c:v>7.9090760000000006E-8</c:v>
                </c:pt>
                <c:pt idx="87">
                  <c:v>7.907762E-8</c:v>
                </c:pt>
                <c:pt idx="88">
                  <c:v>7.9064699999999997E-8</c:v>
                </c:pt>
                <c:pt idx="89">
                  <c:v>7.9051980000000006E-8</c:v>
                </c:pt>
                <c:pt idx="90">
                  <c:v>7.9039469999999995E-8</c:v>
                </c:pt>
                <c:pt idx="91">
                  <c:v>7.9027149999999998E-8</c:v>
                </c:pt>
                <c:pt idx="92">
                  <c:v>7.9015010000000006E-8</c:v>
                </c:pt>
                <c:pt idx="93">
                  <c:v>7.9003060000000002E-8</c:v>
                </c:pt>
                <c:pt idx="94">
                  <c:v>7.8991280000000006E-8</c:v>
                </c:pt>
                <c:pt idx="95">
                  <c:v>7.897968E-8</c:v>
                </c:pt>
                <c:pt idx="96">
                  <c:v>7.8968229999999997E-8</c:v>
                </c:pt>
                <c:pt idx="97">
                  <c:v>7.8956940000000004E-8</c:v>
                </c:pt>
                <c:pt idx="98">
                  <c:v>7.89458E-8</c:v>
                </c:pt>
                <c:pt idx="99">
                  <c:v>7.8934809999999997E-8</c:v>
                </c:pt>
                <c:pt idx="100">
                  <c:v>7.8923969999999996E-8</c:v>
                </c:pt>
                <c:pt idx="101">
                  <c:v>7.8913260000000003E-8</c:v>
                </c:pt>
                <c:pt idx="102">
                  <c:v>7.8902690000000002E-8</c:v>
                </c:pt>
                <c:pt idx="103">
                  <c:v>7.889224E-8</c:v>
                </c:pt>
                <c:pt idx="104">
                  <c:v>7.8881920000000005E-8</c:v>
                </c:pt>
                <c:pt idx="105">
                  <c:v>7.8871719999999997E-8</c:v>
                </c:pt>
                <c:pt idx="106">
                  <c:v>7.8861649999999996E-8</c:v>
                </c:pt>
                <c:pt idx="107">
                  <c:v>7.8851680000000001E-8</c:v>
                </c:pt>
                <c:pt idx="108">
                  <c:v>7.8841830000000004E-8</c:v>
                </c:pt>
                <c:pt idx="109">
                  <c:v>7.8832089999999996E-8</c:v>
                </c:pt>
                <c:pt idx="110">
                  <c:v>7.8822460000000004E-8</c:v>
                </c:pt>
                <c:pt idx="111">
                  <c:v>7.8812919999999993E-8</c:v>
                </c:pt>
                <c:pt idx="112">
                  <c:v>7.8803489999999998E-8</c:v>
                </c:pt>
                <c:pt idx="113">
                  <c:v>7.8794149999999999E-8</c:v>
                </c:pt>
                <c:pt idx="114">
                  <c:v>7.8784910000000005E-8</c:v>
                </c:pt>
                <c:pt idx="115">
                  <c:v>7.8775760000000006E-8</c:v>
                </c:pt>
                <c:pt idx="116">
                  <c:v>7.876671E-8</c:v>
                </c:pt>
                <c:pt idx="117">
                  <c:v>7.8757729999999996E-8</c:v>
                </c:pt>
                <c:pt idx="118">
                  <c:v>7.8748840000000001E-8</c:v>
                </c:pt>
                <c:pt idx="119">
                  <c:v>7.8740040000000002E-8</c:v>
                </c:pt>
                <c:pt idx="120">
                  <c:v>7.8731310000000005E-8</c:v>
                </c:pt>
                <c:pt idx="121">
                  <c:v>7.8722670000000004E-8</c:v>
                </c:pt>
                <c:pt idx="122">
                  <c:v>7.8714100000000005E-8</c:v>
                </c:pt>
                <c:pt idx="123">
                  <c:v>7.8705610000000005E-8</c:v>
                </c:pt>
                <c:pt idx="124">
                  <c:v>7.8697189999999994E-8</c:v>
                </c:pt>
                <c:pt idx="125">
                  <c:v>7.8688839999999999E-8</c:v>
                </c:pt>
                <c:pt idx="126">
                  <c:v>7.8680559999999994E-8</c:v>
                </c:pt>
                <c:pt idx="127">
                  <c:v>7.8672350000000004E-8</c:v>
                </c:pt>
                <c:pt idx="128">
                  <c:v>7.8664200000000006E-8</c:v>
                </c:pt>
                <c:pt idx="129">
                  <c:v>7.8656119999999998E-8</c:v>
                </c:pt>
                <c:pt idx="130">
                  <c:v>7.8648110000000006E-8</c:v>
                </c:pt>
                <c:pt idx="131">
                  <c:v>7.8640160000000006E-8</c:v>
                </c:pt>
                <c:pt idx="132">
                  <c:v>7.8632269999999999E-8</c:v>
                </c:pt>
                <c:pt idx="133">
                  <c:v>7.8624439999999998E-8</c:v>
                </c:pt>
                <c:pt idx="134">
                  <c:v>7.8616660000000006E-8</c:v>
                </c:pt>
                <c:pt idx="135">
                  <c:v>7.8608950000000003E-8</c:v>
                </c:pt>
                <c:pt idx="136">
                  <c:v>7.860128E-8</c:v>
                </c:pt>
                <c:pt idx="137">
                  <c:v>7.8593670000000003E-8</c:v>
                </c:pt>
                <c:pt idx="138">
                  <c:v>7.8586119999999998E-8</c:v>
                </c:pt>
                <c:pt idx="139">
                  <c:v>7.8578610000000006E-8</c:v>
                </c:pt>
                <c:pt idx="140">
                  <c:v>7.8571159999999994E-8</c:v>
                </c:pt>
                <c:pt idx="141">
                  <c:v>7.8563760000000004E-8</c:v>
                </c:pt>
                <c:pt idx="142">
                  <c:v>7.8556409999999997E-8</c:v>
                </c:pt>
                <c:pt idx="143">
                  <c:v>7.8549100000000003E-8</c:v>
                </c:pt>
                <c:pt idx="144">
                  <c:v>7.8541840000000005E-8</c:v>
                </c:pt>
                <c:pt idx="145">
                  <c:v>7.8534630000000003E-8</c:v>
                </c:pt>
                <c:pt idx="146">
                  <c:v>7.852746E-8</c:v>
                </c:pt>
                <c:pt idx="147">
                  <c:v>7.8520339999999994E-8</c:v>
                </c:pt>
                <c:pt idx="148">
                  <c:v>7.851326E-8</c:v>
                </c:pt>
                <c:pt idx="149">
                  <c:v>7.8506220000000006E-8</c:v>
                </c:pt>
                <c:pt idx="150">
                  <c:v>7.8499229999999994E-8</c:v>
                </c:pt>
                <c:pt idx="151">
                  <c:v>7.8492269999999999E-8</c:v>
                </c:pt>
                <c:pt idx="152">
                  <c:v>7.848536E-8</c:v>
                </c:pt>
                <c:pt idx="153">
                  <c:v>7.847849E-8</c:v>
                </c:pt>
                <c:pt idx="154">
                  <c:v>7.8471650000000004E-8</c:v>
                </c:pt>
                <c:pt idx="155">
                  <c:v>7.8464849999999993E-8</c:v>
                </c:pt>
                <c:pt idx="156">
                  <c:v>7.8458089999999996E-8</c:v>
                </c:pt>
                <c:pt idx="157">
                  <c:v>7.8451369999999998E-8</c:v>
                </c:pt>
                <c:pt idx="158">
                  <c:v>7.8444680000000003E-8</c:v>
                </c:pt>
                <c:pt idx="159">
                  <c:v>7.8438019999999997E-8</c:v>
                </c:pt>
                <c:pt idx="160">
                  <c:v>7.8431410000000001E-8</c:v>
                </c:pt>
                <c:pt idx="161">
                  <c:v>7.8424819999999998E-8</c:v>
                </c:pt>
                <c:pt idx="162">
                  <c:v>7.8418269999999995E-8</c:v>
                </c:pt>
                <c:pt idx="163">
                  <c:v>7.8411749999999994E-8</c:v>
                </c:pt>
                <c:pt idx="164">
                  <c:v>7.8405270000000006E-8</c:v>
                </c:pt>
                <c:pt idx="165">
                  <c:v>7.8398809999999998E-8</c:v>
                </c:pt>
                <c:pt idx="166">
                  <c:v>7.8392390000000003E-8</c:v>
                </c:pt>
                <c:pt idx="167">
                  <c:v>7.8385999999999998E-8</c:v>
                </c:pt>
                <c:pt idx="168">
                  <c:v>7.8379629999999999E-8</c:v>
                </c:pt>
                <c:pt idx="169">
                  <c:v>7.8373299999999999E-8</c:v>
                </c:pt>
                <c:pt idx="170">
                  <c:v>7.8367000000000003E-8</c:v>
                </c:pt>
                <c:pt idx="171">
                  <c:v>7.8360729999999996E-8</c:v>
                </c:pt>
                <c:pt idx="172">
                  <c:v>7.8354479999999996E-8</c:v>
                </c:pt>
                <c:pt idx="173">
                  <c:v>7.8348259999999998E-8</c:v>
                </c:pt>
                <c:pt idx="174">
                  <c:v>7.8342070000000003E-8</c:v>
                </c:pt>
                <c:pt idx="175">
                  <c:v>7.8335900000000002E-8</c:v>
                </c:pt>
                <c:pt idx="176">
                  <c:v>7.8329760000000004E-8</c:v>
                </c:pt>
                <c:pt idx="177">
                  <c:v>7.8323649999999995E-8</c:v>
                </c:pt>
                <c:pt idx="178">
                  <c:v>7.8317570000000002E-8</c:v>
                </c:pt>
                <c:pt idx="179">
                  <c:v>7.8311500000000006E-8</c:v>
                </c:pt>
                <c:pt idx="180">
                  <c:v>7.8305469999999996E-8</c:v>
                </c:pt>
                <c:pt idx="181">
                  <c:v>7.8299460000000006E-8</c:v>
                </c:pt>
                <c:pt idx="182">
                  <c:v>7.8293469999999996E-8</c:v>
                </c:pt>
                <c:pt idx="183">
                  <c:v>7.8287500000000005E-8</c:v>
                </c:pt>
                <c:pt idx="184">
                  <c:v>7.8281560000000004E-8</c:v>
                </c:pt>
                <c:pt idx="185">
                  <c:v>7.8275650000000006E-8</c:v>
                </c:pt>
                <c:pt idx="186">
                  <c:v>7.8269750000000005E-8</c:v>
                </c:pt>
                <c:pt idx="187">
                  <c:v>7.8263879999999993E-8</c:v>
                </c:pt>
                <c:pt idx="188">
                  <c:v>7.8258020000000005E-8</c:v>
                </c:pt>
                <c:pt idx="189">
                  <c:v>7.8252190000000006E-8</c:v>
                </c:pt>
                <c:pt idx="190">
                  <c:v>7.8246389999999997E-8</c:v>
                </c:pt>
                <c:pt idx="191">
                  <c:v>7.8240599999999997E-8</c:v>
                </c:pt>
                <c:pt idx="192">
                  <c:v>7.8234830000000004E-8</c:v>
                </c:pt>
                <c:pt idx="193">
                  <c:v>7.8229080000000004E-8</c:v>
                </c:pt>
                <c:pt idx="194">
                  <c:v>7.8223359999999994E-8</c:v>
                </c:pt>
                <c:pt idx="195">
                  <c:v>7.8217649999999994E-8</c:v>
                </c:pt>
                <c:pt idx="196">
                  <c:v>7.8211969999999996E-8</c:v>
                </c:pt>
                <c:pt idx="197">
                  <c:v>7.8206299999999995E-8</c:v>
                </c:pt>
                <c:pt idx="198">
                  <c:v>7.8200650000000001E-8</c:v>
                </c:pt>
                <c:pt idx="199">
                  <c:v>7.8195019999999999E-8</c:v>
                </c:pt>
                <c:pt idx="200">
                  <c:v>7.8189410000000005E-8</c:v>
                </c:pt>
                <c:pt idx="201">
                  <c:v>7.8183810000000006E-8</c:v>
                </c:pt>
                <c:pt idx="202">
                  <c:v>7.8178239999999997E-8</c:v>
                </c:pt>
                <c:pt idx="203">
                  <c:v>7.8172679999999999E-8</c:v>
                </c:pt>
                <c:pt idx="204">
                  <c:v>7.8167140000000006E-8</c:v>
                </c:pt>
                <c:pt idx="205">
                  <c:v>7.8161619999999993E-8</c:v>
                </c:pt>
                <c:pt idx="206">
                  <c:v>7.8156110000000004E-8</c:v>
                </c:pt>
                <c:pt idx="207">
                  <c:v>7.8150619999999994E-8</c:v>
                </c:pt>
                <c:pt idx="208">
                  <c:v>7.8145150000000004E-8</c:v>
                </c:pt>
                <c:pt idx="209">
                  <c:v>7.8139689999999997E-8</c:v>
                </c:pt>
                <c:pt idx="210">
                  <c:v>7.8134249999999997E-8</c:v>
                </c:pt>
                <c:pt idx="211">
                  <c:v>7.8128830000000003E-8</c:v>
                </c:pt>
                <c:pt idx="212">
                  <c:v>7.8123420000000006E-8</c:v>
                </c:pt>
                <c:pt idx="213">
                  <c:v>7.8118030000000001E-8</c:v>
                </c:pt>
                <c:pt idx="214">
                  <c:v>7.8112649999999994E-8</c:v>
                </c:pt>
                <c:pt idx="215">
                  <c:v>7.8107290000000006E-8</c:v>
                </c:pt>
                <c:pt idx="216">
                  <c:v>7.8101940000000001E-8</c:v>
                </c:pt>
                <c:pt idx="217">
                  <c:v>7.8096600000000006E-8</c:v>
                </c:pt>
                <c:pt idx="218">
                  <c:v>7.8091290000000001E-8</c:v>
                </c:pt>
                <c:pt idx="219">
                  <c:v>7.8085979999999995E-8</c:v>
                </c:pt>
                <c:pt idx="220">
                  <c:v>7.8080689999999997E-8</c:v>
                </c:pt>
                <c:pt idx="221">
                  <c:v>7.8075420000000004E-8</c:v>
                </c:pt>
                <c:pt idx="222">
                  <c:v>7.8070149999999998E-8</c:v>
                </c:pt>
                <c:pt idx="223">
                  <c:v>7.8064899999999999E-8</c:v>
                </c:pt>
                <c:pt idx="224">
                  <c:v>7.8059670000000006E-8</c:v>
                </c:pt>
                <c:pt idx="225">
                  <c:v>7.8054449999999997E-8</c:v>
                </c:pt>
                <c:pt idx="226">
                  <c:v>7.8049239999999997E-8</c:v>
                </c:pt>
                <c:pt idx="227">
                  <c:v>7.8044039999999993E-8</c:v>
                </c:pt>
                <c:pt idx="228">
                  <c:v>7.8038859999999997E-8</c:v>
                </c:pt>
                <c:pt idx="229">
                  <c:v>7.8033689999999996E-8</c:v>
                </c:pt>
                <c:pt idx="230">
                  <c:v>7.8028530000000006E-8</c:v>
                </c:pt>
                <c:pt idx="231">
                  <c:v>7.8023389999999995E-8</c:v>
                </c:pt>
                <c:pt idx="232">
                  <c:v>7.8018249999999998E-8</c:v>
                </c:pt>
                <c:pt idx="233">
                  <c:v>7.8013129999999994E-8</c:v>
                </c:pt>
                <c:pt idx="234">
                  <c:v>7.8008019999999999E-8</c:v>
                </c:pt>
                <c:pt idx="235">
                  <c:v>7.8002929999999998E-8</c:v>
                </c:pt>
                <c:pt idx="236">
                  <c:v>7.7997839999999997E-8</c:v>
                </c:pt>
                <c:pt idx="237">
                  <c:v>7.7992770000000002E-8</c:v>
                </c:pt>
                <c:pt idx="238">
                  <c:v>7.7987699999999994E-8</c:v>
                </c:pt>
                <c:pt idx="239">
                  <c:v>7.7982650000000005E-8</c:v>
                </c:pt>
                <c:pt idx="240">
                  <c:v>7.797761E-8</c:v>
                </c:pt>
                <c:pt idx="241">
                  <c:v>7.7972580000000005E-8</c:v>
                </c:pt>
                <c:pt idx="242">
                  <c:v>7.7967560000000006E-8</c:v>
                </c:pt>
                <c:pt idx="243">
                  <c:v>7.7962550000000004E-8</c:v>
                </c:pt>
                <c:pt idx="244">
                  <c:v>7.7957559999999994E-8</c:v>
                </c:pt>
                <c:pt idx="245">
                  <c:v>7.7952569999999999E-8</c:v>
                </c:pt>
                <c:pt idx="246">
                  <c:v>7.7947599999999996E-8</c:v>
                </c:pt>
                <c:pt idx="247">
                  <c:v>7.7942630000000006E-8</c:v>
                </c:pt>
                <c:pt idx="248">
                  <c:v>7.7937679999999997E-8</c:v>
                </c:pt>
                <c:pt idx="249">
                  <c:v>7.793273E-8</c:v>
                </c:pt>
                <c:pt idx="250">
                  <c:v>7.7927790000000001E-8</c:v>
                </c:pt>
              </c:numCache>
            </c:numRef>
          </c:yVal>
          <c:smooth val="1"/>
          <c:extLst>
            <c:ext xmlns:c16="http://schemas.microsoft.com/office/drawing/2014/chart" uri="{C3380CC4-5D6E-409C-BE32-E72D297353CC}">
              <c16:uniqueId val="{00000006-4D4C-4B1C-89A4-3D3AFACA9F2D}"/>
            </c:ext>
          </c:extLst>
        </c:ser>
        <c:ser>
          <c:idx val="7"/>
          <c:order val="7"/>
          <c:tx>
            <c:strRef>
              <c:f>marine01!$L$1</c:f>
              <c:strCache>
                <c:ptCount val="1"/>
                <c:pt idx="0">
                  <c:v>Dp(3.27006E-08) </c:v>
                </c:pt>
              </c:strCache>
            </c:strRef>
          </c:tx>
          <c:spPr>
            <a:ln w="12700">
              <a:solidFill>
                <a:srgbClr val="0000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marine01!$L$2:$L$252</c:f>
              <c:numCache>
                <c:formatCode>0.00E+00</c:formatCode>
                <c:ptCount val="251"/>
                <c:pt idx="0">
                  <c:v>4.9493579999999998E-8</c:v>
                </c:pt>
                <c:pt idx="1">
                  <c:v>6.5188540000000001E-8</c:v>
                </c:pt>
                <c:pt idx="2">
                  <c:v>6.5974719999999997E-8</c:v>
                </c:pt>
                <c:pt idx="3">
                  <c:v>6.6819520000000005E-8</c:v>
                </c:pt>
                <c:pt idx="4">
                  <c:v>6.7728210000000003E-8</c:v>
                </c:pt>
                <c:pt idx="5">
                  <c:v>6.8708809999999996E-8</c:v>
                </c:pt>
                <c:pt idx="6">
                  <c:v>6.977153E-8</c:v>
                </c:pt>
                <c:pt idx="7">
                  <c:v>7.0929180000000004E-8</c:v>
                </c:pt>
                <c:pt idx="8">
                  <c:v>7.2197839999999998E-8</c:v>
                </c:pt>
                <c:pt idx="9">
                  <c:v>7.35981E-8</c:v>
                </c:pt>
                <c:pt idx="10">
                  <c:v>7.4904280000000003E-8</c:v>
                </c:pt>
                <c:pt idx="11">
                  <c:v>7.6104869999999997E-8</c:v>
                </c:pt>
                <c:pt idx="12">
                  <c:v>7.7372859999999996E-8</c:v>
                </c:pt>
                <c:pt idx="13">
                  <c:v>7.8752129999999998E-8</c:v>
                </c:pt>
                <c:pt idx="14">
                  <c:v>8.0261069999999996E-8</c:v>
                </c:pt>
                <c:pt idx="15">
                  <c:v>8.1922710000000005E-8</c:v>
                </c:pt>
                <c:pt idx="16">
                  <c:v>8.3766379999999999E-8</c:v>
                </c:pt>
                <c:pt idx="17">
                  <c:v>8.5829449999999998E-8</c:v>
                </c:pt>
                <c:pt idx="18">
                  <c:v>8.8159270000000002E-8</c:v>
                </c:pt>
                <c:pt idx="19">
                  <c:v>9.0811240000000002E-8</c:v>
                </c:pt>
                <c:pt idx="20">
                  <c:v>9.3844930000000002E-8</c:v>
                </c:pt>
                <c:pt idx="21">
                  <c:v>9.7190939999999994E-8</c:v>
                </c:pt>
                <c:pt idx="22">
                  <c:v>1.004772E-7</c:v>
                </c:pt>
                <c:pt idx="23">
                  <c:v>1.0283769999999999E-7</c:v>
                </c:pt>
                <c:pt idx="24">
                  <c:v>1.033464E-7</c:v>
                </c:pt>
                <c:pt idx="25">
                  <c:v>1.020275E-7</c:v>
                </c:pt>
                <c:pt idx="26">
                  <c:v>9.9872769999999997E-8</c:v>
                </c:pt>
                <c:pt idx="27">
                  <c:v>9.7795330000000003E-8</c:v>
                </c:pt>
                <c:pt idx="28">
                  <c:v>9.6159109999999996E-8</c:v>
                </c:pt>
                <c:pt idx="29">
                  <c:v>9.4981520000000002E-8</c:v>
                </c:pt>
                <c:pt idx="30">
                  <c:v>9.4162850000000006E-8</c:v>
                </c:pt>
                <c:pt idx="31">
                  <c:v>9.3594389999999996E-8</c:v>
                </c:pt>
                <c:pt idx="32">
                  <c:v>9.3189690000000003E-8</c:v>
                </c:pt>
                <c:pt idx="33">
                  <c:v>9.2890229999999994E-8</c:v>
                </c:pt>
                <c:pt idx="34">
                  <c:v>9.2658419999999997E-8</c:v>
                </c:pt>
                <c:pt idx="35">
                  <c:v>9.2470850000000006E-8</c:v>
                </c:pt>
                <c:pt idx="36">
                  <c:v>9.2313370000000006E-8</c:v>
                </c:pt>
                <c:pt idx="37">
                  <c:v>9.2177329999999998E-8</c:v>
                </c:pt>
                <c:pt idx="38">
                  <c:v>9.2057279999999998E-8</c:v>
                </c:pt>
                <c:pt idx="39">
                  <c:v>9.1949760000000002E-8</c:v>
                </c:pt>
                <c:pt idx="40">
                  <c:v>9.1852360000000003E-8</c:v>
                </c:pt>
                <c:pt idx="41">
                  <c:v>9.1763370000000005E-8</c:v>
                </c:pt>
                <c:pt idx="42">
                  <c:v>9.168142E-8</c:v>
                </c:pt>
                <c:pt idx="43">
                  <c:v>9.1605559999999999E-8</c:v>
                </c:pt>
                <c:pt idx="44">
                  <c:v>9.1534989999999996E-8</c:v>
                </c:pt>
                <c:pt idx="45">
                  <c:v>9.1469060000000003E-8</c:v>
                </c:pt>
                <c:pt idx="46">
                  <c:v>9.1407230000000006E-8</c:v>
                </c:pt>
                <c:pt idx="47">
                  <c:v>9.1349050000000002E-8</c:v>
                </c:pt>
                <c:pt idx="48">
                  <c:v>9.1294170000000005E-8</c:v>
                </c:pt>
                <c:pt idx="49">
                  <c:v>9.1242219999999995E-8</c:v>
                </c:pt>
                <c:pt idx="50">
                  <c:v>9.1192929999999999E-8</c:v>
                </c:pt>
                <c:pt idx="51">
                  <c:v>9.1146059999999994E-8</c:v>
                </c:pt>
                <c:pt idx="52">
                  <c:v>9.1101359999999999E-8</c:v>
                </c:pt>
                <c:pt idx="53">
                  <c:v>9.1058710000000002E-8</c:v>
                </c:pt>
                <c:pt idx="54">
                  <c:v>9.1017880000000003E-8</c:v>
                </c:pt>
                <c:pt idx="55">
                  <c:v>9.0978769999999996E-8</c:v>
                </c:pt>
                <c:pt idx="56">
                  <c:v>9.0941229999999994E-8</c:v>
                </c:pt>
                <c:pt idx="57">
                  <c:v>9.0905130000000001E-8</c:v>
                </c:pt>
                <c:pt idx="58">
                  <c:v>9.0870430000000004E-8</c:v>
                </c:pt>
                <c:pt idx="59">
                  <c:v>9.0836959999999995E-8</c:v>
                </c:pt>
                <c:pt idx="60">
                  <c:v>9.0804649999999999E-8</c:v>
                </c:pt>
                <c:pt idx="61">
                  <c:v>9.0773460000000003E-8</c:v>
                </c:pt>
                <c:pt idx="62">
                  <c:v>9.0743280000000004E-8</c:v>
                </c:pt>
                <c:pt idx="63">
                  <c:v>9.0714070000000003E-8</c:v>
                </c:pt>
                <c:pt idx="64">
                  <c:v>9.0685759999999998E-8</c:v>
                </c:pt>
                <c:pt idx="65">
                  <c:v>9.0658300000000007E-8</c:v>
                </c:pt>
                <c:pt idx="66">
                  <c:v>9.0631640000000005E-8</c:v>
                </c:pt>
                <c:pt idx="67">
                  <c:v>9.0605750000000004E-8</c:v>
                </c:pt>
                <c:pt idx="68">
                  <c:v>9.0580569999999998E-8</c:v>
                </c:pt>
                <c:pt idx="69">
                  <c:v>9.0556050000000003E-8</c:v>
                </c:pt>
                <c:pt idx="70">
                  <c:v>9.0532170000000001E-8</c:v>
                </c:pt>
                <c:pt idx="71">
                  <c:v>9.0508909999999998E-8</c:v>
                </c:pt>
                <c:pt idx="72">
                  <c:v>9.0486210000000001E-8</c:v>
                </c:pt>
                <c:pt idx="73">
                  <c:v>9.0464069999999998E-8</c:v>
                </c:pt>
                <c:pt idx="74">
                  <c:v>9.0442459999999998E-8</c:v>
                </c:pt>
                <c:pt idx="75">
                  <c:v>9.0421340000000002E-8</c:v>
                </c:pt>
                <c:pt idx="76">
                  <c:v>9.0400690000000004E-8</c:v>
                </c:pt>
                <c:pt idx="77">
                  <c:v>9.038048E-8</c:v>
                </c:pt>
                <c:pt idx="78">
                  <c:v>9.0360720000000001E-8</c:v>
                </c:pt>
                <c:pt idx="79">
                  <c:v>9.0341359999999997E-8</c:v>
                </c:pt>
                <c:pt idx="80">
                  <c:v>9.0322400000000002E-8</c:v>
                </c:pt>
                <c:pt idx="81">
                  <c:v>9.0303819999999995E-8</c:v>
                </c:pt>
                <c:pt idx="82">
                  <c:v>9.028559E-8</c:v>
                </c:pt>
                <c:pt idx="83">
                  <c:v>9.0267710000000005E-8</c:v>
                </c:pt>
                <c:pt idx="84">
                  <c:v>9.0250169999999999E-8</c:v>
                </c:pt>
                <c:pt idx="85">
                  <c:v>9.0232950000000002E-8</c:v>
                </c:pt>
                <c:pt idx="86">
                  <c:v>9.0216029999999995E-8</c:v>
                </c:pt>
                <c:pt idx="87">
                  <c:v>9.0199420000000001E-8</c:v>
                </c:pt>
                <c:pt idx="88">
                  <c:v>9.0183080000000007E-8</c:v>
                </c:pt>
                <c:pt idx="89">
                  <c:v>9.0167019999999996E-8</c:v>
                </c:pt>
                <c:pt idx="90">
                  <c:v>9.0151229999999998E-8</c:v>
                </c:pt>
                <c:pt idx="91">
                  <c:v>9.0135679999999998E-8</c:v>
                </c:pt>
                <c:pt idx="92">
                  <c:v>9.0120390000000001E-8</c:v>
                </c:pt>
                <c:pt idx="93">
                  <c:v>9.0105330000000004E-8</c:v>
                </c:pt>
                <c:pt idx="94">
                  <c:v>9.0090499999999995E-8</c:v>
                </c:pt>
                <c:pt idx="95">
                  <c:v>9.00759E-8</c:v>
                </c:pt>
                <c:pt idx="96">
                  <c:v>9.0061509999999999E-8</c:v>
                </c:pt>
                <c:pt idx="97">
                  <c:v>9.0047319999999995E-8</c:v>
                </c:pt>
                <c:pt idx="98">
                  <c:v>9.0033330000000002E-8</c:v>
                </c:pt>
                <c:pt idx="99">
                  <c:v>9.0019529999999997E-8</c:v>
                </c:pt>
                <c:pt idx="100">
                  <c:v>9.0005930000000003E-8</c:v>
                </c:pt>
                <c:pt idx="101">
                  <c:v>8.9992500000000003E-8</c:v>
                </c:pt>
                <c:pt idx="102">
                  <c:v>8.9979260000000005E-8</c:v>
                </c:pt>
                <c:pt idx="103">
                  <c:v>8.9966169999999994E-8</c:v>
                </c:pt>
                <c:pt idx="104">
                  <c:v>8.9953260000000002E-8</c:v>
                </c:pt>
                <c:pt idx="105">
                  <c:v>8.9940499999999997E-8</c:v>
                </c:pt>
                <c:pt idx="106">
                  <c:v>8.9927910000000001E-8</c:v>
                </c:pt>
                <c:pt idx="107">
                  <c:v>8.9915449999999999E-8</c:v>
                </c:pt>
                <c:pt idx="108">
                  <c:v>8.9903149999999996E-8</c:v>
                </c:pt>
                <c:pt idx="109">
                  <c:v>8.9890989999999998E-8</c:v>
                </c:pt>
                <c:pt idx="110">
                  <c:v>8.9878980000000001E-8</c:v>
                </c:pt>
                <c:pt idx="111">
                  <c:v>8.9867090000000002E-8</c:v>
                </c:pt>
                <c:pt idx="112">
                  <c:v>8.9855339999999995E-8</c:v>
                </c:pt>
                <c:pt idx="113">
                  <c:v>8.9843710000000001E-8</c:v>
                </c:pt>
                <c:pt idx="114">
                  <c:v>8.9832200000000004E-8</c:v>
                </c:pt>
                <c:pt idx="115">
                  <c:v>8.9820820000000003E-8</c:v>
                </c:pt>
                <c:pt idx="116">
                  <c:v>8.980956E-8</c:v>
                </c:pt>
                <c:pt idx="117">
                  <c:v>8.9798409999999999E-8</c:v>
                </c:pt>
                <c:pt idx="118">
                  <c:v>8.9787370000000001E-8</c:v>
                </c:pt>
                <c:pt idx="119">
                  <c:v>8.9776440000000004E-8</c:v>
                </c:pt>
                <c:pt idx="120">
                  <c:v>8.9765609999999999E-8</c:v>
                </c:pt>
                <c:pt idx="121">
                  <c:v>8.9754889999999997E-8</c:v>
                </c:pt>
                <c:pt idx="122">
                  <c:v>8.9744269999999999E-8</c:v>
                </c:pt>
                <c:pt idx="123">
                  <c:v>8.9733739999999998E-8</c:v>
                </c:pt>
                <c:pt idx="124">
                  <c:v>8.9723319999999998E-8</c:v>
                </c:pt>
                <c:pt idx="125">
                  <c:v>8.9712989999999994E-8</c:v>
                </c:pt>
                <c:pt idx="126">
                  <c:v>8.9702740000000002E-8</c:v>
                </c:pt>
                <c:pt idx="127">
                  <c:v>8.9692590000000003E-8</c:v>
                </c:pt>
                <c:pt idx="128">
                  <c:v>8.9682520000000002E-8</c:v>
                </c:pt>
                <c:pt idx="129">
                  <c:v>8.9672539999999997E-8</c:v>
                </c:pt>
                <c:pt idx="130">
                  <c:v>8.9662650000000001E-8</c:v>
                </c:pt>
                <c:pt idx="131">
                  <c:v>8.9652829999999994E-8</c:v>
                </c:pt>
                <c:pt idx="132">
                  <c:v>8.964309E-8</c:v>
                </c:pt>
                <c:pt idx="133">
                  <c:v>8.9633440000000001E-8</c:v>
                </c:pt>
                <c:pt idx="134">
                  <c:v>8.9623860000000004E-8</c:v>
                </c:pt>
                <c:pt idx="135">
                  <c:v>8.9614349999999997E-8</c:v>
                </c:pt>
                <c:pt idx="136">
                  <c:v>8.9604910000000005E-8</c:v>
                </c:pt>
                <c:pt idx="137">
                  <c:v>8.9595549999999999E-8</c:v>
                </c:pt>
                <c:pt idx="138">
                  <c:v>8.9586249999999999E-8</c:v>
                </c:pt>
                <c:pt idx="139">
                  <c:v>8.9577020000000002E-8</c:v>
                </c:pt>
                <c:pt idx="140">
                  <c:v>8.9567859999999993E-8</c:v>
                </c:pt>
                <c:pt idx="141">
                  <c:v>8.9558770000000001E-8</c:v>
                </c:pt>
                <c:pt idx="142">
                  <c:v>8.9549740000000001E-8</c:v>
                </c:pt>
                <c:pt idx="143">
                  <c:v>8.9540769999999994E-8</c:v>
                </c:pt>
                <c:pt idx="144">
                  <c:v>8.9531860000000006E-8</c:v>
                </c:pt>
                <c:pt idx="145">
                  <c:v>8.9523019999999993E-8</c:v>
                </c:pt>
                <c:pt idx="146">
                  <c:v>8.9514230000000004E-8</c:v>
                </c:pt>
                <c:pt idx="147">
                  <c:v>8.9505499999999994E-8</c:v>
                </c:pt>
                <c:pt idx="148">
                  <c:v>8.9496830000000003E-8</c:v>
                </c:pt>
                <c:pt idx="149">
                  <c:v>8.9488209999999994E-8</c:v>
                </c:pt>
                <c:pt idx="150">
                  <c:v>8.9479650000000005E-8</c:v>
                </c:pt>
                <c:pt idx="151">
                  <c:v>8.9471139999999999E-8</c:v>
                </c:pt>
                <c:pt idx="152">
                  <c:v>8.9462680000000002E-8</c:v>
                </c:pt>
                <c:pt idx="153">
                  <c:v>8.9454279999999998E-8</c:v>
                </c:pt>
                <c:pt idx="154">
                  <c:v>8.9445919999999993E-8</c:v>
                </c:pt>
                <c:pt idx="155">
                  <c:v>8.9437619999999995E-8</c:v>
                </c:pt>
                <c:pt idx="156">
                  <c:v>8.9429359999999995E-8</c:v>
                </c:pt>
                <c:pt idx="157">
                  <c:v>8.9421150000000005E-8</c:v>
                </c:pt>
                <c:pt idx="158">
                  <c:v>8.9412999999999995E-8</c:v>
                </c:pt>
                <c:pt idx="159">
                  <c:v>8.940488E-8</c:v>
                </c:pt>
                <c:pt idx="160">
                  <c:v>8.9396810000000002E-8</c:v>
                </c:pt>
                <c:pt idx="161">
                  <c:v>8.9388780000000003E-8</c:v>
                </c:pt>
                <c:pt idx="162">
                  <c:v>8.9380800000000001E-8</c:v>
                </c:pt>
                <c:pt idx="163">
                  <c:v>8.9372859999999997E-8</c:v>
                </c:pt>
                <c:pt idx="164">
                  <c:v>8.9364959999999994E-8</c:v>
                </c:pt>
                <c:pt idx="165">
                  <c:v>8.9357109999999999E-8</c:v>
                </c:pt>
                <c:pt idx="166">
                  <c:v>8.9349300000000005E-8</c:v>
                </c:pt>
                <c:pt idx="167">
                  <c:v>8.9341529999999996E-8</c:v>
                </c:pt>
                <c:pt idx="168">
                  <c:v>8.9333790000000004E-8</c:v>
                </c:pt>
                <c:pt idx="169">
                  <c:v>8.9326089999999998E-8</c:v>
                </c:pt>
                <c:pt idx="170">
                  <c:v>8.9318430000000004E-8</c:v>
                </c:pt>
                <c:pt idx="171">
                  <c:v>8.9310819999999994E-8</c:v>
                </c:pt>
                <c:pt idx="172">
                  <c:v>8.9303230000000003E-8</c:v>
                </c:pt>
                <c:pt idx="173">
                  <c:v>8.9295679999999998E-8</c:v>
                </c:pt>
                <c:pt idx="174">
                  <c:v>8.9288170000000006E-8</c:v>
                </c:pt>
                <c:pt idx="175">
                  <c:v>8.9280690000000004E-8</c:v>
                </c:pt>
                <c:pt idx="176">
                  <c:v>8.9273250000000002E-8</c:v>
                </c:pt>
                <c:pt idx="177">
                  <c:v>8.9265849999999999E-8</c:v>
                </c:pt>
                <c:pt idx="178">
                  <c:v>8.9258470000000002E-8</c:v>
                </c:pt>
                <c:pt idx="179">
                  <c:v>8.9251130000000005E-8</c:v>
                </c:pt>
                <c:pt idx="180">
                  <c:v>8.9243819999999997E-8</c:v>
                </c:pt>
                <c:pt idx="181">
                  <c:v>8.9236550000000002E-8</c:v>
                </c:pt>
                <c:pt idx="182">
                  <c:v>8.9229300000000001E-8</c:v>
                </c:pt>
                <c:pt idx="183">
                  <c:v>8.9222080000000002E-8</c:v>
                </c:pt>
                <c:pt idx="184">
                  <c:v>8.9214900000000003E-8</c:v>
                </c:pt>
                <c:pt idx="185">
                  <c:v>8.9207749999999994E-8</c:v>
                </c:pt>
                <c:pt idx="186">
                  <c:v>8.9200620000000004E-8</c:v>
                </c:pt>
                <c:pt idx="187">
                  <c:v>8.919353E-8</c:v>
                </c:pt>
                <c:pt idx="188">
                  <c:v>8.9186460000000003E-8</c:v>
                </c:pt>
                <c:pt idx="189">
                  <c:v>8.9179419999999996E-8</c:v>
                </c:pt>
                <c:pt idx="190">
                  <c:v>8.9172410000000004E-8</c:v>
                </c:pt>
                <c:pt idx="191">
                  <c:v>8.9165420000000006E-8</c:v>
                </c:pt>
                <c:pt idx="192">
                  <c:v>8.9158469999999994E-8</c:v>
                </c:pt>
                <c:pt idx="193">
                  <c:v>8.9151540000000002E-8</c:v>
                </c:pt>
                <c:pt idx="194">
                  <c:v>8.9144630000000003E-8</c:v>
                </c:pt>
                <c:pt idx="195">
                  <c:v>8.9137760000000003E-8</c:v>
                </c:pt>
                <c:pt idx="196">
                  <c:v>8.9130909999999997E-8</c:v>
                </c:pt>
                <c:pt idx="197">
                  <c:v>8.9124079999999997E-8</c:v>
                </c:pt>
                <c:pt idx="198">
                  <c:v>8.911728E-8</c:v>
                </c:pt>
                <c:pt idx="199">
                  <c:v>8.9110499999999996E-8</c:v>
                </c:pt>
                <c:pt idx="200">
                  <c:v>8.9103739999999998E-8</c:v>
                </c:pt>
                <c:pt idx="201">
                  <c:v>8.909702E-8</c:v>
                </c:pt>
                <c:pt idx="202">
                  <c:v>8.9090309999999999E-8</c:v>
                </c:pt>
                <c:pt idx="203">
                  <c:v>8.908363E-8</c:v>
                </c:pt>
                <c:pt idx="204">
                  <c:v>8.9076959999999998E-8</c:v>
                </c:pt>
                <c:pt idx="205">
                  <c:v>8.9070329999999996E-8</c:v>
                </c:pt>
                <c:pt idx="206">
                  <c:v>8.9063710000000003E-8</c:v>
                </c:pt>
                <c:pt idx="207">
                  <c:v>8.905712E-8</c:v>
                </c:pt>
                <c:pt idx="208">
                  <c:v>8.9050539999999993E-8</c:v>
                </c:pt>
                <c:pt idx="209">
                  <c:v>8.9044E-8</c:v>
                </c:pt>
                <c:pt idx="210">
                  <c:v>8.9037470000000003E-8</c:v>
                </c:pt>
                <c:pt idx="211">
                  <c:v>8.9030959999999999E-8</c:v>
                </c:pt>
                <c:pt idx="212">
                  <c:v>8.9024470000000001E-8</c:v>
                </c:pt>
                <c:pt idx="213">
                  <c:v>8.9017999999999997E-8</c:v>
                </c:pt>
                <c:pt idx="214">
                  <c:v>8.9011549999999999E-8</c:v>
                </c:pt>
                <c:pt idx="215">
                  <c:v>8.9005119999999994E-8</c:v>
                </c:pt>
                <c:pt idx="216">
                  <c:v>8.8998720000000005E-8</c:v>
                </c:pt>
                <c:pt idx="217">
                  <c:v>8.8992320000000003E-8</c:v>
                </c:pt>
                <c:pt idx="218">
                  <c:v>8.8985960000000001E-8</c:v>
                </c:pt>
                <c:pt idx="219">
                  <c:v>8.8979599999999998E-8</c:v>
                </c:pt>
                <c:pt idx="220">
                  <c:v>8.8973269999999999E-8</c:v>
                </c:pt>
                <c:pt idx="221">
                  <c:v>8.8966949999999996E-8</c:v>
                </c:pt>
                <c:pt idx="222">
                  <c:v>8.8960659999999996E-8</c:v>
                </c:pt>
                <c:pt idx="223">
                  <c:v>8.8954380000000006E-8</c:v>
                </c:pt>
                <c:pt idx="224">
                  <c:v>8.8948119999999995E-8</c:v>
                </c:pt>
                <c:pt idx="225">
                  <c:v>8.8941869999999995E-8</c:v>
                </c:pt>
                <c:pt idx="226">
                  <c:v>8.8935649999999997E-8</c:v>
                </c:pt>
                <c:pt idx="227">
                  <c:v>8.892943E-8</c:v>
                </c:pt>
                <c:pt idx="228">
                  <c:v>8.8923240000000005E-8</c:v>
                </c:pt>
                <c:pt idx="229">
                  <c:v>8.8917059999999994E-8</c:v>
                </c:pt>
                <c:pt idx="230">
                  <c:v>8.8910900000000002E-8</c:v>
                </c:pt>
                <c:pt idx="231">
                  <c:v>8.8904760000000004E-8</c:v>
                </c:pt>
                <c:pt idx="232">
                  <c:v>8.8898630000000002E-8</c:v>
                </c:pt>
                <c:pt idx="233">
                  <c:v>8.8892520000000006E-8</c:v>
                </c:pt>
                <c:pt idx="234">
                  <c:v>8.8886419999999994E-8</c:v>
                </c:pt>
                <c:pt idx="235">
                  <c:v>8.8880340000000002E-8</c:v>
                </c:pt>
                <c:pt idx="236">
                  <c:v>8.8874270000000006E-8</c:v>
                </c:pt>
                <c:pt idx="237">
                  <c:v>8.8868220000000003E-8</c:v>
                </c:pt>
                <c:pt idx="238">
                  <c:v>8.8862190000000006E-8</c:v>
                </c:pt>
                <c:pt idx="239">
                  <c:v>8.8856170000000006E-8</c:v>
                </c:pt>
                <c:pt idx="240">
                  <c:v>8.8850160000000003E-8</c:v>
                </c:pt>
                <c:pt idx="241">
                  <c:v>8.8844170000000006E-8</c:v>
                </c:pt>
                <c:pt idx="242">
                  <c:v>8.8838190000000005E-8</c:v>
                </c:pt>
                <c:pt idx="243">
                  <c:v>8.8832220000000002E-8</c:v>
                </c:pt>
                <c:pt idx="244">
                  <c:v>8.8826270000000004E-8</c:v>
                </c:pt>
                <c:pt idx="245">
                  <c:v>8.882034E-8</c:v>
                </c:pt>
                <c:pt idx="246">
                  <c:v>8.8814409999999995E-8</c:v>
                </c:pt>
                <c:pt idx="247">
                  <c:v>8.8808509999999994E-8</c:v>
                </c:pt>
                <c:pt idx="248">
                  <c:v>8.8802610000000006E-8</c:v>
                </c:pt>
                <c:pt idx="249">
                  <c:v>8.8796729999999998E-8</c:v>
                </c:pt>
                <c:pt idx="250">
                  <c:v>8.8790859999999999E-8</c:v>
                </c:pt>
              </c:numCache>
            </c:numRef>
          </c:yVal>
          <c:smooth val="1"/>
          <c:extLst>
            <c:ext xmlns:c16="http://schemas.microsoft.com/office/drawing/2014/chart" uri="{C3380CC4-5D6E-409C-BE32-E72D297353CC}">
              <c16:uniqueId val="{00000007-4D4C-4B1C-89A4-3D3AFACA9F2D}"/>
            </c:ext>
          </c:extLst>
        </c:ser>
        <c:ser>
          <c:idx val="8"/>
          <c:order val="8"/>
          <c:tx>
            <c:strRef>
              <c:f>marine01!$M$1</c:f>
              <c:strCache>
                <c:ptCount val="1"/>
                <c:pt idx="0">
                  <c:v>Dp(3.58693E-08) </c:v>
                </c:pt>
              </c:strCache>
            </c:strRef>
          </c:tx>
          <c:spPr>
            <a:ln w="12700">
              <a:solidFill>
                <a:srgbClr val="00CC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marine01!$M$2:$M$252</c:f>
              <c:numCache>
                <c:formatCode>0.00E+00</c:formatCode>
                <c:ptCount val="251"/>
                <c:pt idx="0">
                  <c:v>5.5784090000000001E-8</c:v>
                </c:pt>
                <c:pt idx="1">
                  <c:v>7.2810540000000002E-8</c:v>
                </c:pt>
                <c:pt idx="2">
                  <c:v>7.3746059999999997E-8</c:v>
                </c:pt>
                <c:pt idx="3">
                  <c:v>7.4754579999999995E-8</c:v>
                </c:pt>
                <c:pt idx="4">
                  <c:v>7.5843330000000006E-8</c:v>
                </c:pt>
                <c:pt idx="5">
                  <c:v>7.7023030000000004E-8</c:v>
                </c:pt>
                <c:pt idx="6">
                  <c:v>7.8307429999999999E-8</c:v>
                </c:pt>
                <c:pt idx="7">
                  <c:v>7.9713930000000006E-8</c:v>
                </c:pt>
                <c:pt idx="8">
                  <c:v>8.1264700000000004E-8</c:v>
                </c:pt>
                <c:pt idx="9">
                  <c:v>8.2576539999999998E-8</c:v>
                </c:pt>
                <c:pt idx="10">
                  <c:v>8.388527E-8</c:v>
                </c:pt>
                <c:pt idx="11">
                  <c:v>8.529422E-8</c:v>
                </c:pt>
                <c:pt idx="12">
                  <c:v>8.6826870000000005E-8</c:v>
                </c:pt>
                <c:pt idx="13">
                  <c:v>8.8503790000000002E-8</c:v>
                </c:pt>
                <c:pt idx="14">
                  <c:v>9.0350750000000006E-8</c:v>
                </c:pt>
                <c:pt idx="15">
                  <c:v>9.2400700000000005E-8</c:v>
                </c:pt>
                <c:pt idx="16">
                  <c:v>9.4696599999999996E-8</c:v>
                </c:pt>
                <c:pt idx="17">
                  <c:v>9.7294969999999996E-8</c:v>
                </c:pt>
                <c:pt idx="18">
                  <c:v>1.002706E-7</c:v>
                </c:pt>
                <c:pt idx="19">
                  <c:v>1.037184E-7</c:v>
                </c:pt>
                <c:pt idx="20">
                  <c:v>1.077547E-7</c:v>
                </c:pt>
                <c:pt idx="21">
                  <c:v>1.123449E-7</c:v>
                </c:pt>
                <c:pt idx="22">
                  <c:v>1.170316E-7</c:v>
                </c:pt>
                <c:pt idx="23">
                  <c:v>1.2054239999999999E-7</c:v>
                </c:pt>
                <c:pt idx="24">
                  <c:v>1.213332E-7</c:v>
                </c:pt>
                <c:pt idx="25">
                  <c:v>1.1935479999999999E-7</c:v>
                </c:pt>
                <c:pt idx="26">
                  <c:v>1.161898E-7</c:v>
                </c:pt>
                <c:pt idx="27">
                  <c:v>1.132224E-7</c:v>
                </c:pt>
                <c:pt idx="28">
                  <c:v>1.1093719999999999E-7</c:v>
                </c:pt>
                <c:pt idx="29">
                  <c:v>1.093182E-7</c:v>
                </c:pt>
                <c:pt idx="30">
                  <c:v>1.082046E-7</c:v>
                </c:pt>
                <c:pt idx="31">
                  <c:v>1.074368E-7</c:v>
                </c:pt>
                <c:pt idx="32">
                  <c:v>1.06893E-7</c:v>
                </c:pt>
                <c:pt idx="33">
                  <c:v>1.064922E-7</c:v>
                </c:pt>
                <c:pt idx="34">
                  <c:v>1.061829E-7</c:v>
                </c:pt>
                <c:pt idx="35">
                  <c:v>1.059332E-7</c:v>
                </c:pt>
                <c:pt idx="36">
                  <c:v>1.05724E-7</c:v>
                </c:pt>
                <c:pt idx="37">
                  <c:v>1.055436E-7</c:v>
                </c:pt>
                <c:pt idx="38">
                  <c:v>1.053847E-7</c:v>
                </c:pt>
                <c:pt idx="39">
                  <c:v>1.052426E-7</c:v>
                </c:pt>
                <c:pt idx="40">
                  <c:v>1.05114E-7</c:v>
                </c:pt>
                <c:pt idx="41">
                  <c:v>1.0499669999999999E-7</c:v>
                </c:pt>
                <c:pt idx="42">
                  <c:v>1.048888E-7</c:v>
                </c:pt>
                <c:pt idx="43">
                  <c:v>1.047891E-7</c:v>
                </c:pt>
                <c:pt idx="44">
                  <c:v>1.046964E-7</c:v>
                </c:pt>
                <c:pt idx="45">
                  <c:v>1.046098E-7</c:v>
                </c:pt>
                <c:pt idx="46">
                  <c:v>1.045288E-7</c:v>
                </c:pt>
                <c:pt idx="47">
                  <c:v>1.0445259999999999E-7</c:v>
                </c:pt>
                <c:pt idx="48">
                  <c:v>1.043808E-7</c:v>
                </c:pt>
                <c:pt idx="49">
                  <c:v>1.043129E-7</c:v>
                </c:pt>
                <c:pt idx="50">
                  <c:v>1.042485E-7</c:v>
                </c:pt>
                <c:pt idx="51">
                  <c:v>1.041874E-7</c:v>
                </c:pt>
                <c:pt idx="52">
                  <c:v>1.041291E-7</c:v>
                </c:pt>
                <c:pt idx="53">
                  <c:v>1.040736E-7</c:v>
                </c:pt>
                <c:pt idx="54">
                  <c:v>1.040204E-7</c:v>
                </c:pt>
                <c:pt idx="55">
                  <c:v>1.039696E-7</c:v>
                </c:pt>
                <c:pt idx="56">
                  <c:v>1.039208E-7</c:v>
                </c:pt>
                <c:pt idx="57">
                  <c:v>1.038739E-7</c:v>
                </c:pt>
                <c:pt idx="58">
                  <c:v>1.038289E-7</c:v>
                </c:pt>
                <c:pt idx="59">
                  <c:v>1.0378560000000001E-7</c:v>
                </c:pt>
                <c:pt idx="60">
                  <c:v>1.037437E-7</c:v>
                </c:pt>
                <c:pt idx="61">
                  <c:v>1.037033E-7</c:v>
                </c:pt>
                <c:pt idx="62">
                  <c:v>1.036643E-7</c:v>
                </c:pt>
                <c:pt idx="63">
                  <c:v>1.036266E-7</c:v>
                </c:pt>
                <c:pt idx="64">
                  <c:v>1.0359E-7</c:v>
                </c:pt>
                <c:pt idx="65">
                  <c:v>1.0355459999999999E-7</c:v>
                </c:pt>
                <c:pt idx="66">
                  <c:v>1.035202E-7</c:v>
                </c:pt>
                <c:pt idx="67">
                  <c:v>1.034869E-7</c:v>
                </c:pt>
                <c:pt idx="68">
                  <c:v>1.034545E-7</c:v>
                </c:pt>
                <c:pt idx="69">
                  <c:v>1.0342289999999999E-7</c:v>
                </c:pt>
                <c:pt idx="70">
                  <c:v>1.033922E-7</c:v>
                </c:pt>
                <c:pt idx="71">
                  <c:v>1.033624E-7</c:v>
                </c:pt>
                <c:pt idx="72">
                  <c:v>1.033332E-7</c:v>
                </c:pt>
                <c:pt idx="73">
                  <c:v>1.033048E-7</c:v>
                </c:pt>
                <c:pt idx="74">
                  <c:v>1.032771E-7</c:v>
                </c:pt>
                <c:pt idx="75">
                  <c:v>1.0325009999999999E-7</c:v>
                </c:pt>
                <c:pt idx="76">
                  <c:v>1.032236E-7</c:v>
                </c:pt>
                <c:pt idx="77">
                  <c:v>1.031978E-7</c:v>
                </c:pt>
                <c:pt idx="78">
                  <c:v>1.0317250000000001E-7</c:v>
                </c:pt>
                <c:pt idx="79">
                  <c:v>1.0314779999999999E-7</c:v>
                </c:pt>
                <c:pt idx="80">
                  <c:v>1.031236E-7</c:v>
                </c:pt>
                <c:pt idx="81">
                  <c:v>1.030999E-7</c:v>
                </c:pt>
                <c:pt idx="82">
                  <c:v>1.030766E-7</c:v>
                </c:pt>
                <c:pt idx="83">
                  <c:v>1.0305380000000001E-7</c:v>
                </c:pt>
                <c:pt idx="84">
                  <c:v>1.0303150000000001E-7</c:v>
                </c:pt>
                <c:pt idx="85">
                  <c:v>1.030096E-7</c:v>
                </c:pt>
                <c:pt idx="86">
                  <c:v>1.029881E-7</c:v>
                </c:pt>
                <c:pt idx="87">
                  <c:v>1.02967E-7</c:v>
                </c:pt>
                <c:pt idx="88">
                  <c:v>1.029462E-7</c:v>
                </c:pt>
                <c:pt idx="89">
                  <c:v>1.0292579999999999E-7</c:v>
                </c:pt>
                <c:pt idx="90">
                  <c:v>1.029058E-7</c:v>
                </c:pt>
                <c:pt idx="91">
                  <c:v>1.028861E-7</c:v>
                </c:pt>
                <c:pt idx="92">
                  <c:v>1.028667E-7</c:v>
                </c:pt>
                <c:pt idx="93">
                  <c:v>1.028476E-7</c:v>
                </c:pt>
                <c:pt idx="94">
                  <c:v>1.028289E-7</c:v>
                </c:pt>
                <c:pt idx="95">
                  <c:v>1.028104E-7</c:v>
                </c:pt>
                <c:pt idx="96">
                  <c:v>1.027922E-7</c:v>
                </c:pt>
                <c:pt idx="97">
                  <c:v>1.0277429999999999E-7</c:v>
                </c:pt>
                <c:pt idx="98">
                  <c:v>1.027566E-7</c:v>
                </c:pt>
                <c:pt idx="99">
                  <c:v>1.027392E-7</c:v>
                </c:pt>
                <c:pt idx="100">
                  <c:v>1.02722E-7</c:v>
                </c:pt>
                <c:pt idx="101">
                  <c:v>1.027051E-7</c:v>
                </c:pt>
                <c:pt idx="102">
                  <c:v>1.0268839999999999E-7</c:v>
                </c:pt>
                <c:pt idx="103">
                  <c:v>1.0267199999999999E-7</c:v>
                </c:pt>
                <c:pt idx="104">
                  <c:v>1.026557E-7</c:v>
                </c:pt>
                <c:pt idx="105">
                  <c:v>1.0263969999999999E-7</c:v>
                </c:pt>
                <c:pt idx="106">
                  <c:v>1.026238E-7</c:v>
                </c:pt>
                <c:pt idx="107">
                  <c:v>1.026082E-7</c:v>
                </c:pt>
                <c:pt idx="108">
                  <c:v>1.0259269999999999E-7</c:v>
                </c:pt>
                <c:pt idx="109">
                  <c:v>1.0257750000000001E-7</c:v>
                </c:pt>
                <c:pt idx="110">
                  <c:v>1.025624E-7</c:v>
                </c:pt>
                <c:pt idx="111">
                  <c:v>1.025475E-7</c:v>
                </c:pt>
                <c:pt idx="112">
                  <c:v>1.025328E-7</c:v>
                </c:pt>
                <c:pt idx="113">
                  <c:v>1.025182E-7</c:v>
                </c:pt>
                <c:pt idx="114">
                  <c:v>1.025038E-7</c:v>
                </c:pt>
                <c:pt idx="115">
                  <c:v>1.024896E-7</c:v>
                </c:pt>
                <c:pt idx="116">
                  <c:v>1.024755E-7</c:v>
                </c:pt>
                <c:pt idx="117">
                  <c:v>1.024616E-7</c:v>
                </c:pt>
                <c:pt idx="118">
                  <c:v>1.0244779999999999E-7</c:v>
                </c:pt>
                <c:pt idx="119">
                  <c:v>1.024342E-7</c:v>
                </c:pt>
                <c:pt idx="120">
                  <c:v>1.0242060000000001E-7</c:v>
                </c:pt>
                <c:pt idx="121">
                  <c:v>1.024073E-7</c:v>
                </c:pt>
                <c:pt idx="122">
                  <c:v>1.02394E-7</c:v>
                </c:pt>
                <c:pt idx="123">
                  <c:v>1.023809E-7</c:v>
                </c:pt>
                <c:pt idx="124">
                  <c:v>1.0236799999999999E-7</c:v>
                </c:pt>
                <c:pt idx="125">
                  <c:v>1.023551E-7</c:v>
                </c:pt>
                <c:pt idx="126">
                  <c:v>1.0234229999999999E-7</c:v>
                </c:pt>
                <c:pt idx="127">
                  <c:v>1.023297E-7</c:v>
                </c:pt>
                <c:pt idx="128">
                  <c:v>1.023172E-7</c:v>
                </c:pt>
                <c:pt idx="129">
                  <c:v>1.023048E-7</c:v>
                </c:pt>
                <c:pt idx="130">
                  <c:v>1.022925E-7</c:v>
                </c:pt>
                <c:pt idx="131">
                  <c:v>1.022803E-7</c:v>
                </c:pt>
                <c:pt idx="132">
                  <c:v>1.022683E-7</c:v>
                </c:pt>
                <c:pt idx="133">
                  <c:v>1.022563E-7</c:v>
                </c:pt>
                <c:pt idx="134">
                  <c:v>1.0224439999999999E-7</c:v>
                </c:pt>
                <c:pt idx="135">
                  <c:v>1.022326E-7</c:v>
                </c:pt>
                <c:pt idx="136">
                  <c:v>1.02221E-7</c:v>
                </c:pt>
                <c:pt idx="137">
                  <c:v>1.0220939999999999E-7</c:v>
                </c:pt>
                <c:pt idx="138">
                  <c:v>1.0219789999999999E-7</c:v>
                </c:pt>
                <c:pt idx="139">
                  <c:v>1.021865E-7</c:v>
                </c:pt>
                <c:pt idx="140">
                  <c:v>1.0217510000000001E-7</c:v>
                </c:pt>
                <c:pt idx="141">
                  <c:v>1.021639E-7</c:v>
                </c:pt>
                <c:pt idx="142">
                  <c:v>1.021527E-7</c:v>
                </c:pt>
                <c:pt idx="143">
                  <c:v>1.021417E-7</c:v>
                </c:pt>
                <c:pt idx="144">
                  <c:v>1.021307E-7</c:v>
                </c:pt>
                <c:pt idx="145">
                  <c:v>1.0211980000000001E-7</c:v>
                </c:pt>
                <c:pt idx="146">
                  <c:v>1.021089E-7</c:v>
                </c:pt>
                <c:pt idx="147">
                  <c:v>1.020982E-7</c:v>
                </c:pt>
                <c:pt idx="148">
                  <c:v>1.0208749999999999E-7</c:v>
                </c:pt>
                <c:pt idx="149">
                  <c:v>1.020769E-7</c:v>
                </c:pt>
                <c:pt idx="150">
                  <c:v>1.020664E-7</c:v>
                </c:pt>
                <c:pt idx="151">
                  <c:v>1.0205590000000001E-7</c:v>
                </c:pt>
                <c:pt idx="152">
                  <c:v>1.020455E-7</c:v>
                </c:pt>
                <c:pt idx="153">
                  <c:v>1.0203510000000001E-7</c:v>
                </c:pt>
                <c:pt idx="154">
                  <c:v>1.020249E-7</c:v>
                </c:pt>
                <c:pt idx="155">
                  <c:v>1.020147E-7</c:v>
                </c:pt>
                <c:pt idx="156">
                  <c:v>1.0200450000000001E-7</c:v>
                </c:pt>
                <c:pt idx="157">
                  <c:v>1.0199449999999999E-7</c:v>
                </c:pt>
                <c:pt idx="158">
                  <c:v>1.019845E-7</c:v>
                </c:pt>
                <c:pt idx="159">
                  <c:v>1.019745E-7</c:v>
                </c:pt>
                <c:pt idx="160">
                  <c:v>1.0196460000000001E-7</c:v>
                </c:pt>
                <c:pt idx="161">
                  <c:v>1.019548E-7</c:v>
                </c:pt>
                <c:pt idx="162">
                  <c:v>1.01945E-7</c:v>
                </c:pt>
                <c:pt idx="163">
                  <c:v>1.019353E-7</c:v>
                </c:pt>
                <c:pt idx="164">
                  <c:v>1.019256E-7</c:v>
                </c:pt>
                <c:pt idx="165">
                  <c:v>1.01916E-7</c:v>
                </c:pt>
                <c:pt idx="166">
                  <c:v>1.0190639999999999E-7</c:v>
                </c:pt>
                <c:pt idx="167">
                  <c:v>1.018969E-7</c:v>
                </c:pt>
                <c:pt idx="168">
                  <c:v>1.018875E-7</c:v>
                </c:pt>
                <c:pt idx="169">
                  <c:v>1.018781E-7</c:v>
                </c:pt>
                <c:pt idx="170">
                  <c:v>1.0186869999999999E-7</c:v>
                </c:pt>
                <c:pt idx="171">
                  <c:v>1.0185939999999999E-7</c:v>
                </c:pt>
                <c:pt idx="172">
                  <c:v>1.018502E-7</c:v>
                </c:pt>
                <c:pt idx="173">
                  <c:v>1.0184100000000001E-7</c:v>
                </c:pt>
                <c:pt idx="174">
                  <c:v>1.018318E-7</c:v>
                </c:pt>
                <c:pt idx="175">
                  <c:v>1.0182269999999999E-7</c:v>
                </c:pt>
                <c:pt idx="176">
                  <c:v>1.0181360000000001E-7</c:v>
                </c:pt>
                <c:pt idx="177">
                  <c:v>1.018046E-7</c:v>
                </c:pt>
                <c:pt idx="178">
                  <c:v>1.017956E-7</c:v>
                </c:pt>
                <c:pt idx="179">
                  <c:v>1.0178669999999999E-7</c:v>
                </c:pt>
                <c:pt idx="180">
                  <c:v>1.017778E-7</c:v>
                </c:pt>
                <c:pt idx="181">
                  <c:v>1.017689E-7</c:v>
                </c:pt>
                <c:pt idx="182">
                  <c:v>1.017601E-7</c:v>
                </c:pt>
                <c:pt idx="183">
                  <c:v>1.017513E-7</c:v>
                </c:pt>
                <c:pt idx="184">
                  <c:v>1.017426E-7</c:v>
                </c:pt>
                <c:pt idx="185">
                  <c:v>1.017339E-7</c:v>
                </c:pt>
                <c:pt idx="186">
                  <c:v>1.017252E-7</c:v>
                </c:pt>
                <c:pt idx="187">
                  <c:v>1.017166E-7</c:v>
                </c:pt>
                <c:pt idx="188">
                  <c:v>1.01708E-7</c:v>
                </c:pt>
                <c:pt idx="189">
                  <c:v>1.016995E-7</c:v>
                </c:pt>
                <c:pt idx="190">
                  <c:v>1.0169099999999999E-7</c:v>
                </c:pt>
                <c:pt idx="191">
                  <c:v>1.016825E-7</c:v>
                </c:pt>
                <c:pt idx="192">
                  <c:v>1.0167410000000001E-7</c:v>
                </c:pt>
                <c:pt idx="193">
                  <c:v>1.016657E-7</c:v>
                </c:pt>
                <c:pt idx="194">
                  <c:v>1.016573E-7</c:v>
                </c:pt>
                <c:pt idx="195">
                  <c:v>1.01649E-7</c:v>
                </c:pt>
                <c:pt idx="196">
                  <c:v>1.016407E-7</c:v>
                </c:pt>
                <c:pt idx="197">
                  <c:v>1.016324E-7</c:v>
                </c:pt>
                <c:pt idx="198">
                  <c:v>1.0162419999999999E-7</c:v>
                </c:pt>
                <c:pt idx="199">
                  <c:v>1.01616E-7</c:v>
                </c:pt>
                <c:pt idx="200">
                  <c:v>1.0160779999999999E-7</c:v>
                </c:pt>
                <c:pt idx="201">
                  <c:v>1.0159969999999999E-7</c:v>
                </c:pt>
                <c:pt idx="202">
                  <c:v>1.0159160000000001E-7</c:v>
                </c:pt>
                <c:pt idx="203">
                  <c:v>1.015835E-7</c:v>
                </c:pt>
                <c:pt idx="204">
                  <c:v>1.015755E-7</c:v>
                </c:pt>
                <c:pt idx="205">
                  <c:v>1.0156739999999999E-7</c:v>
                </c:pt>
                <c:pt idx="206">
                  <c:v>1.015594E-7</c:v>
                </c:pt>
                <c:pt idx="207">
                  <c:v>1.0155149999999999E-7</c:v>
                </c:pt>
                <c:pt idx="208">
                  <c:v>1.015436E-7</c:v>
                </c:pt>
                <c:pt idx="209">
                  <c:v>1.015356E-7</c:v>
                </c:pt>
                <c:pt idx="210">
                  <c:v>1.015278E-7</c:v>
                </c:pt>
                <c:pt idx="211">
                  <c:v>1.0151990000000001E-7</c:v>
                </c:pt>
                <c:pt idx="212">
                  <c:v>1.0151209999999999E-7</c:v>
                </c:pt>
                <c:pt idx="213">
                  <c:v>1.015043E-7</c:v>
                </c:pt>
                <c:pt idx="214">
                  <c:v>1.014965E-7</c:v>
                </c:pt>
                <c:pt idx="215">
                  <c:v>1.0148880000000001E-7</c:v>
                </c:pt>
                <c:pt idx="216">
                  <c:v>1.014811E-7</c:v>
                </c:pt>
                <c:pt idx="217">
                  <c:v>1.0147340000000001E-7</c:v>
                </c:pt>
                <c:pt idx="218">
                  <c:v>1.014657E-7</c:v>
                </c:pt>
                <c:pt idx="219">
                  <c:v>1.014581E-7</c:v>
                </c:pt>
                <c:pt idx="220">
                  <c:v>1.0145039999999999E-7</c:v>
                </c:pt>
                <c:pt idx="221">
                  <c:v>1.014429E-7</c:v>
                </c:pt>
                <c:pt idx="222">
                  <c:v>1.014353E-7</c:v>
                </c:pt>
                <c:pt idx="223">
                  <c:v>1.014277E-7</c:v>
                </c:pt>
                <c:pt idx="224">
                  <c:v>1.014202E-7</c:v>
                </c:pt>
                <c:pt idx="225">
                  <c:v>1.0141270000000001E-7</c:v>
                </c:pt>
                <c:pt idx="226">
                  <c:v>1.014052E-7</c:v>
                </c:pt>
                <c:pt idx="227">
                  <c:v>1.0139779999999999E-7</c:v>
                </c:pt>
                <c:pt idx="228">
                  <c:v>1.013903E-7</c:v>
                </c:pt>
                <c:pt idx="229">
                  <c:v>1.013829E-7</c:v>
                </c:pt>
                <c:pt idx="230">
                  <c:v>1.0137549999999999E-7</c:v>
                </c:pt>
                <c:pt idx="231">
                  <c:v>1.013681E-7</c:v>
                </c:pt>
                <c:pt idx="232">
                  <c:v>1.0136080000000001E-7</c:v>
                </c:pt>
                <c:pt idx="233">
                  <c:v>1.0135349999999999E-7</c:v>
                </c:pt>
                <c:pt idx="234">
                  <c:v>1.013462E-7</c:v>
                </c:pt>
                <c:pt idx="235">
                  <c:v>1.013389E-7</c:v>
                </c:pt>
                <c:pt idx="236">
                  <c:v>1.013316E-7</c:v>
                </c:pt>
                <c:pt idx="237">
                  <c:v>1.013243E-7</c:v>
                </c:pt>
                <c:pt idx="238">
                  <c:v>1.013171E-7</c:v>
                </c:pt>
                <c:pt idx="239">
                  <c:v>1.0130990000000001E-7</c:v>
                </c:pt>
                <c:pt idx="240">
                  <c:v>1.013027E-7</c:v>
                </c:pt>
                <c:pt idx="241">
                  <c:v>1.012955E-7</c:v>
                </c:pt>
                <c:pt idx="242">
                  <c:v>1.012884E-7</c:v>
                </c:pt>
                <c:pt idx="243">
                  <c:v>1.012812E-7</c:v>
                </c:pt>
                <c:pt idx="244">
                  <c:v>1.012741E-7</c:v>
                </c:pt>
                <c:pt idx="245">
                  <c:v>1.01267E-7</c:v>
                </c:pt>
                <c:pt idx="246">
                  <c:v>1.0125999999999999E-7</c:v>
                </c:pt>
                <c:pt idx="247">
                  <c:v>1.0125289999999999E-7</c:v>
                </c:pt>
                <c:pt idx="248">
                  <c:v>1.0124579999999999E-7</c:v>
                </c:pt>
                <c:pt idx="249">
                  <c:v>1.012388E-7</c:v>
                </c:pt>
                <c:pt idx="250">
                  <c:v>1.0123180000000001E-7</c:v>
                </c:pt>
              </c:numCache>
            </c:numRef>
          </c:yVal>
          <c:smooth val="1"/>
          <c:extLst>
            <c:ext xmlns:c16="http://schemas.microsoft.com/office/drawing/2014/chart" uri="{C3380CC4-5D6E-409C-BE32-E72D297353CC}">
              <c16:uniqueId val="{00000008-4D4C-4B1C-89A4-3D3AFACA9F2D}"/>
            </c:ext>
          </c:extLst>
        </c:ser>
        <c:ser>
          <c:idx val="9"/>
          <c:order val="9"/>
          <c:tx>
            <c:strRef>
              <c:f>marine01!$N$1</c:f>
              <c:strCache>
                <c:ptCount val="1"/>
                <c:pt idx="0">
                  <c:v>Dp(3.93451E-08) </c:v>
                </c:pt>
              </c:strCache>
            </c:strRef>
          </c:tx>
          <c:spPr>
            <a:ln w="12700">
              <a:solidFill>
                <a:srgbClr val="99CC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marine01!$N$2:$N$252</c:f>
              <c:numCache>
                <c:formatCode>0.00E+00</c:formatCode>
                <c:ptCount val="251"/>
                <c:pt idx="0">
                  <c:v>6.278956E-8</c:v>
                </c:pt>
                <c:pt idx="1">
                  <c:v>8.1250610000000005E-8</c:v>
                </c:pt>
                <c:pt idx="2">
                  <c:v>8.235766E-8</c:v>
                </c:pt>
                <c:pt idx="3">
                  <c:v>8.3554879999999998E-8</c:v>
                </c:pt>
                <c:pt idx="4">
                  <c:v>8.4851910000000002E-8</c:v>
                </c:pt>
                <c:pt idx="5">
                  <c:v>8.6262879999999998E-8</c:v>
                </c:pt>
                <c:pt idx="6">
                  <c:v>8.7806039999999998E-8</c:v>
                </c:pt>
                <c:pt idx="7">
                  <c:v>8.9504700000000003E-8</c:v>
                </c:pt>
                <c:pt idx="8">
                  <c:v>9.0849809999999995E-8</c:v>
                </c:pt>
                <c:pt idx="9">
                  <c:v>9.2285630000000004E-8</c:v>
                </c:pt>
                <c:pt idx="10">
                  <c:v>9.3837090000000004E-8</c:v>
                </c:pt>
                <c:pt idx="11">
                  <c:v>9.5523960000000003E-8</c:v>
                </c:pt>
                <c:pt idx="12">
                  <c:v>9.7368380000000004E-8</c:v>
                </c:pt>
                <c:pt idx="13">
                  <c:v>9.9398399999999996E-8</c:v>
                </c:pt>
                <c:pt idx="14">
                  <c:v>1.016498E-7</c:v>
                </c:pt>
                <c:pt idx="15">
                  <c:v>1.04169E-7</c:v>
                </c:pt>
                <c:pt idx="16">
                  <c:v>1.070185E-7</c:v>
                </c:pt>
                <c:pt idx="17">
                  <c:v>1.102826E-7</c:v>
                </c:pt>
                <c:pt idx="18">
                  <c:v>1.140783E-7</c:v>
                </c:pt>
                <c:pt idx="19">
                  <c:v>1.1856480000000001E-7</c:v>
                </c:pt>
                <c:pt idx="20">
                  <c:v>1.239614E-7</c:v>
                </c:pt>
                <c:pt idx="21">
                  <c:v>1.303354E-7</c:v>
                </c:pt>
                <c:pt idx="22">
                  <c:v>1.3719090000000001E-7</c:v>
                </c:pt>
                <c:pt idx="23">
                  <c:v>1.4265830000000001E-7</c:v>
                </c:pt>
                <c:pt idx="24">
                  <c:v>1.4398390000000001E-7</c:v>
                </c:pt>
                <c:pt idx="25">
                  <c:v>1.4085549999999999E-7</c:v>
                </c:pt>
                <c:pt idx="26">
                  <c:v>1.3600819999999999E-7</c:v>
                </c:pt>
                <c:pt idx="27">
                  <c:v>1.316489E-7</c:v>
                </c:pt>
                <c:pt idx="28">
                  <c:v>1.283958E-7</c:v>
                </c:pt>
                <c:pt idx="29">
                  <c:v>1.2613870000000001E-7</c:v>
                </c:pt>
                <c:pt idx="30">
                  <c:v>1.2460720000000001E-7</c:v>
                </c:pt>
                <c:pt idx="31">
                  <c:v>1.2356079999999999E-7</c:v>
                </c:pt>
                <c:pt idx="32">
                  <c:v>1.2282429999999999E-7</c:v>
                </c:pt>
                <c:pt idx="33">
                  <c:v>1.2228389999999999E-7</c:v>
                </c:pt>
                <c:pt idx="34">
                  <c:v>1.2186829999999999E-7</c:v>
                </c:pt>
                <c:pt idx="35">
                  <c:v>1.215338E-7</c:v>
                </c:pt>
                <c:pt idx="36">
                  <c:v>1.2125419999999999E-7</c:v>
                </c:pt>
                <c:pt idx="37">
                  <c:v>1.210137E-7</c:v>
                </c:pt>
                <c:pt idx="38">
                  <c:v>1.2080209999999999E-7</c:v>
                </c:pt>
                <c:pt idx="39">
                  <c:v>1.2061320000000001E-7</c:v>
                </c:pt>
                <c:pt idx="40">
                  <c:v>1.2044259999999999E-7</c:v>
                </c:pt>
                <c:pt idx="41">
                  <c:v>1.2028720000000001E-7</c:v>
                </c:pt>
                <c:pt idx="42">
                  <c:v>1.2014439999999999E-7</c:v>
                </c:pt>
                <c:pt idx="43">
                  <c:v>1.2001249999999999E-7</c:v>
                </c:pt>
                <c:pt idx="44">
                  <c:v>1.1989009999999999E-7</c:v>
                </c:pt>
                <c:pt idx="45">
                  <c:v>1.19776E-7</c:v>
                </c:pt>
                <c:pt idx="46">
                  <c:v>1.196692E-7</c:v>
                </c:pt>
                <c:pt idx="47">
                  <c:v>1.19569E-7</c:v>
                </c:pt>
                <c:pt idx="48">
                  <c:v>1.1947460000000001E-7</c:v>
                </c:pt>
                <c:pt idx="49">
                  <c:v>1.193854E-7</c:v>
                </c:pt>
                <c:pt idx="50">
                  <c:v>1.193009E-7</c:v>
                </c:pt>
                <c:pt idx="51">
                  <c:v>1.192207E-7</c:v>
                </c:pt>
                <c:pt idx="52">
                  <c:v>1.1914440000000001E-7</c:v>
                </c:pt>
                <c:pt idx="53">
                  <c:v>1.1907170000000001E-7</c:v>
                </c:pt>
                <c:pt idx="54">
                  <c:v>1.190023E-7</c:v>
                </c:pt>
                <c:pt idx="55">
                  <c:v>1.189358E-7</c:v>
                </c:pt>
                <c:pt idx="56">
                  <c:v>1.188721E-7</c:v>
                </c:pt>
                <c:pt idx="57">
                  <c:v>1.18811E-7</c:v>
                </c:pt>
                <c:pt idx="58">
                  <c:v>1.187524E-7</c:v>
                </c:pt>
                <c:pt idx="59">
                  <c:v>1.186959E-7</c:v>
                </c:pt>
                <c:pt idx="60">
                  <c:v>1.1864140000000001E-7</c:v>
                </c:pt>
                <c:pt idx="61">
                  <c:v>1.185889E-7</c:v>
                </c:pt>
                <c:pt idx="62">
                  <c:v>1.185382E-7</c:v>
                </c:pt>
                <c:pt idx="63">
                  <c:v>1.1848919999999999E-7</c:v>
                </c:pt>
                <c:pt idx="64">
                  <c:v>1.184418E-7</c:v>
                </c:pt>
                <c:pt idx="65">
                  <c:v>1.183959E-7</c:v>
                </c:pt>
                <c:pt idx="66">
                  <c:v>1.1835139999999999E-7</c:v>
                </c:pt>
                <c:pt idx="67">
                  <c:v>1.183082E-7</c:v>
                </c:pt>
                <c:pt idx="68">
                  <c:v>1.182663E-7</c:v>
                </c:pt>
                <c:pt idx="69">
                  <c:v>1.182255E-7</c:v>
                </c:pt>
                <c:pt idx="70">
                  <c:v>1.181859E-7</c:v>
                </c:pt>
                <c:pt idx="71">
                  <c:v>1.181473E-7</c:v>
                </c:pt>
                <c:pt idx="72">
                  <c:v>1.181097E-7</c:v>
                </c:pt>
                <c:pt idx="73">
                  <c:v>1.1807310000000001E-7</c:v>
                </c:pt>
                <c:pt idx="74">
                  <c:v>1.180374E-7</c:v>
                </c:pt>
                <c:pt idx="75">
                  <c:v>1.180025E-7</c:v>
                </c:pt>
                <c:pt idx="76">
                  <c:v>1.179685E-7</c:v>
                </c:pt>
                <c:pt idx="77">
                  <c:v>1.1793530000000001E-7</c:v>
                </c:pt>
                <c:pt idx="78">
                  <c:v>1.179028E-7</c:v>
                </c:pt>
                <c:pt idx="79">
                  <c:v>1.178711E-7</c:v>
                </c:pt>
                <c:pt idx="80">
                  <c:v>1.1784E-7</c:v>
                </c:pt>
                <c:pt idx="81">
                  <c:v>1.178096E-7</c:v>
                </c:pt>
                <c:pt idx="82">
                  <c:v>1.177798E-7</c:v>
                </c:pt>
                <c:pt idx="83">
                  <c:v>1.177506E-7</c:v>
                </c:pt>
                <c:pt idx="84">
                  <c:v>1.17722E-7</c:v>
                </c:pt>
                <c:pt idx="85">
                  <c:v>1.1769399999999999E-7</c:v>
                </c:pt>
                <c:pt idx="86">
                  <c:v>1.176665E-7</c:v>
                </c:pt>
                <c:pt idx="87">
                  <c:v>1.176395E-7</c:v>
                </c:pt>
                <c:pt idx="88">
                  <c:v>1.17613E-7</c:v>
                </c:pt>
                <c:pt idx="89">
                  <c:v>1.1758700000000001E-7</c:v>
                </c:pt>
                <c:pt idx="90">
                  <c:v>1.175615E-7</c:v>
                </c:pt>
                <c:pt idx="91">
                  <c:v>1.175363E-7</c:v>
                </c:pt>
                <c:pt idx="92">
                  <c:v>1.175117E-7</c:v>
                </c:pt>
                <c:pt idx="93">
                  <c:v>1.1748739999999999E-7</c:v>
                </c:pt>
                <c:pt idx="94">
                  <c:v>1.174635E-7</c:v>
                </c:pt>
                <c:pt idx="95">
                  <c:v>1.1744E-7</c:v>
                </c:pt>
                <c:pt idx="96">
                  <c:v>1.1741690000000001E-7</c:v>
                </c:pt>
                <c:pt idx="97">
                  <c:v>1.173941E-7</c:v>
                </c:pt>
                <c:pt idx="98">
                  <c:v>1.173717E-7</c:v>
                </c:pt>
                <c:pt idx="99">
                  <c:v>1.1734959999999999E-7</c:v>
                </c:pt>
                <c:pt idx="100">
                  <c:v>1.173279E-7</c:v>
                </c:pt>
                <c:pt idx="101">
                  <c:v>1.173064E-7</c:v>
                </c:pt>
                <c:pt idx="102">
                  <c:v>1.172853E-7</c:v>
                </c:pt>
                <c:pt idx="103">
                  <c:v>1.1726440000000001E-7</c:v>
                </c:pt>
                <c:pt idx="104">
                  <c:v>1.172439E-7</c:v>
                </c:pt>
                <c:pt idx="105">
                  <c:v>1.172236E-7</c:v>
                </c:pt>
                <c:pt idx="106">
                  <c:v>1.172036E-7</c:v>
                </c:pt>
                <c:pt idx="107">
                  <c:v>1.171838E-7</c:v>
                </c:pt>
                <c:pt idx="108">
                  <c:v>1.1716430000000001E-7</c:v>
                </c:pt>
                <c:pt idx="109">
                  <c:v>1.171451E-7</c:v>
                </c:pt>
                <c:pt idx="110">
                  <c:v>1.171261E-7</c:v>
                </c:pt>
                <c:pt idx="111">
                  <c:v>1.1710729999999999E-7</c:v>
                </c:pt>
                <c:pt idx="112">
                  <c:v>1.1708869999999999E-7</c:v>
                </c:pt>
                <c:pt idx="113">
                  <c:v>1.170704E-7</c:v>
                </c:pt>
                <c:pt idx="114">
                  <c:v>1.170523E-7</c:v>
                </c:pt>
                <c:pt idx="115">
                  <c:v>1.170344E-7</c:v>
                </c:pt>
                <c:pt idx="116">
                  <c:v>1.1701670000000001E-7</c:v>
                </c:pt>
                <c:pt idx="117">
                  <c:v>1.1699910000000001E-7</c:v>
                </c:pt>
                <c:pt idx="118">
                  <c:v>1.169818E-7</c:v>
                </c:pt>
                <c:pt idx="119">
                  <c:v>1.169647E-7</c:v>
                </c:pt>
                <c:pt idx="120">
                  <c:v>1.1694770000000001E-7</c:v>
                </c:pt>
                <c:pt idx="121">
                  <c:v>1.16931E-7</c:v>
                </c:pt>
                <c:pt idx="122">
                  <c:v>1.1691440000000001E-7</c:v>
                </c:pt>
                <c:pt idx="123">
                  <c:v>1.1689800000000001E-7</c:v>
                </c:pt>
                <c:pt idx="124">
                  <c:v>1.168817E-7</c:v>
                </c:pt>
                <c:pt idx="125">
                  <c:v>1.168656E-7</c:v>
                </c:pt>
                <c:pt idx="126">
                  <c:v>1.168497E-7</c:v>
                </c:pt>
                <c:pt idx="127">
                  <c:v>1.1683389999999999E-7</c:v>
                </c:pt>
                <c:pt idx="128">
                  <c:v>1.1681820000000001E-7</c:v>
                </c:pt>
                <c:pt idx="129">
                  <c:v>1.168027E-7</c:v>
                </c:pt>
                <c:pt idx="130">
                  <c:v>1.1678739999999999E-7</c:v>
                </c:pt>
                <c:pt idx="131">
                  <c:v>1.1677220000000001E-7</c:v>
                </c:pt>
                <c:pt idx="132">
                  <c:v>1.167571E-7</c:v>
                </c:pt>
                <c:pt idx="133">
                  <c:v>1.167422E-7</c:v>
                </c:pt>
                <c:pt idx="134">
                  <c:v>1.1672740000000001E-7</c:v>
                </c:pt>
                <c:pt idx="135">
                  <c:v>1.167127E-7</c:v>
                </c:pt>
                <c:pt idx="136">
                  <c:v>1.166982E-7</c:v>
                </c:pt>
                <c:pt idx="137">
                  <c:v>1.166837E-7</c:v>
                </c:pt>
                <c:pt idx="138">
                  <c:v>1.1666940000000001E-7</c:v>
                </c:pt>
                <c:pt idx="139">
                  <c:v>1.1665520000000001E-7</c:v>
                </c:pt>
                <c:pt idx="140">
                  <c:v>1.166412E-7</c:v>
                </c:pt>
                <c:pt idx="141">
                  <c:v>1.166272E-7</c:v>
                </c:pt>
                <c:pt idx="142">
                  <c:v>1.166134E-7</c:v>
                </c:pt>
                <c:pt idx="143">
                  <c:v>1.165996E-7</c:v>
                </c:pt>
                <c:pt idx="144">
                  <c:v>1.16586E-7</c:v>
                </c:pt>
                <c:pt idx="145">
                  <c:v>1.165724E-7</c:v>
                </c:pt>
                <c:pt idx="146">
                  <c:v>1.16559E-7</c:v>
                </c:pt>
                <c:pt idx="147">
                  <c:v>1.165457E-7</c:v>
                </c:pt>
                <c:pt idx="148">
                  <c:v>1.165324E-7</c:v>
                </c:pt>
                <c:pt idx="149">
                  <c:v>1.165193E-7</c:v>
                </c:pt>
                <c:pt idx="150">
                  <c:v>1.165063E-7</c:v>
                </c:pt>
                <c:pt idx="151">
                  <c:v>1.164933E-7</c:v>
                </c:pt>
                <c:pt idx="152">
                  <c:v>1.164804E-7</c:v>
                </c:pt>
                <c:pt idx="153">
                  <c:v>1.164677E-7</c:v>
                </c:pt>
                <c:pt idx="154">
                  <c:v>1.1645500000000001E-7</c:v>
                </c:pt>
                <c:pt idx="155">
                  <c:v>1.164424E-7</c:v>
                </c:pt>
                <c:pt idx="156">
                  <c:v>1.164299E-7</c:v>
                </c:pt>
                <c:pt idx="157">
                  <c:v>1.164174E-7</c:v>
                </c:pt>
                <c:pt idx="158">
                  <c:v>1.1640509999999999E-7</c:v>
                </c:pt>
                <c:pt idx="159">
                  <c:v>1.163928E-7</c:v>
                </c:pt>
                <c:pt idx="160">
                  <c:v>1.1638060000000001E-7</c:v>
                </c:pt>
                <c:pt idx="161">
                  <c:v>1.163685E-7</c:v>
                </c:pt>
                <c:pt idx="162">
                  <c:v>1.1635639999999999E-7</c:v>
                </c:pt>
                <c:pt idx="163">
                  <c:v>1.163445E-7</c:v>
                </c:pt>
                <c:pt idx="164">
                  <c:v>1.1633260000000001E-7</c:v>
                </c:pt>
                <c:pt idx="165">
                  <c:v>1.163207E-7</c:v>
                </c:pt>
                <c:pt idx="166">
                  <c:v>1.16309E-7</c:v>
                </c:pt>
                <c:pt idx="167">
                  <c:v>1.162973E-7</c:v>
                </c:pt>
                <c:pt idx="168">
                  <c:v>1.162857E-7</c:v>
                </c:pt>
                <c:pt idx="169">
                  <c:v>1.162741E-7</c:v>
                </c:pt>
                <c:pt idx="170">
                  <c:v>1.1626260000000001E-7</c:v>
                </c:pt>
                <c:pt idx="171">
                  <c:v>1.162512E-7</c:v>
                </c:pt>
                <c:pt idx="172">
                  <c:v>1.162398E-7</c:v>
                </c:pt>
                <c:pt idx="173">
                  <c:v>1.162285E-7</c:v>
                </c:pt>
                <c:pt idx="174">
                  <c:v>1.162173E-7</c:v>
                </c:pt>
                <c:pt idx="175">
                  <c:v>1.1620609999999999E-7</c:v>
                </c:pt>
                <c:pt idx="176">
                  <c:v>1.16195E-7</c:v>
                </c:pt>
                <c:pt idx="177">
                  <c:v>1.161839E-7</c:v>
                </c:pt>
                <c:pt idx="178">
                  <c:v>1.161729E-7</c:v>
                </c:pt>
                <c:pt idx="179">
                  <c:v>1.16162E-7</c:v>
                </c:pt>
                <c:pt idx="180">
                  <c:v>1.161511E-7</c:v>
                </c:pt>
                <c:pt idx="181">
                  <c:v>1.161403E-7</c:v>
                </c:pt>
                <c:pt idx="182">
                  <c:v>1.1612949999999999E-7</c:v>
                </c:pt>
                <c:pt idx="183">
                  <c:v>1.1611870000000001E-7</c:v>
                </c:pt>
                <c:pt idx="184">
                  <c:v>1.161081E-7</c:v>
                </c:pt>
                <c:pt idx="185">
                  <c:v>1.1609740000000001E-7</c:v>
                </c:pt>
                <c:pt idx="186">
                  <c:v>1.1608689999999999E-7</c:v>
                </c:pt>
                <c:pt idx="187">
                  <c:v>1.160763E-7</c:v>
                </c:pt>
                <c:pt idx="188">
                  <c:v>1.160659E-7</c:v>
                </c:pt>
                <c:pt idx="189">
                  <c:v>1.160554E-7</c:v>
                </c:pt>
                <c:pt idx="190">
                  <c:v>1.160451E-7</c:v>
                </c:pt>
                <c:pt idx="191">
                  <c:v>1.160347E-7</c:v>
                </c:pt>
                <c:pt idx="192">
                  <c:v>1.1602449999999999E-7</c:v>
                </c:pt>
                <c:pt idx="193">
                  <c:v>1.1601420000000001E-7</c:v>
                </c:pt>
                <c:pt idx="194">
                  <c:v>1.16004E-7</c:v>
                </c:pt>
                <c:pt idx="195">
                  <c:v>1.1599389999999999E-7</c:v>
                </c:pt>
                <c:pt idx="196">
                  <c:v>1.159838E-7</c:v>
                </c:pt>
                <c:pt idx="197">
                  <c:v>1.159737E-7</c:v>
                </c:pt>
                <c:pt idx="198">
                  <c:v>1.159637E-7</c:v>
                </c:pt>
                <c:pt idx="199">
                  <c:v>1.159537E-7</c:v>
                </c:pt>
                <c:pt idx="200">
                  <c:v>1.159438E-7</c:v>
                </c:pt>
                <c:pt idx="201">
                  <c:v>1.1593390000000001E-7</c:v>
                </c:pt>
                <c:pt idx="202">
                  <c:v>1.15924E-7</c:v>
                </c:pt>
                <c:pt idx="203">
                  <c:v>1.159142E-7</c:v>
                </c:pt>
                <c:pt idx="204">
                  <c:v>1.159044E-7</c:v>
                </c:pt>
                <c:pt idx="205">
                  <c:v>1.158947E-7</c:v>
                </c:pt>
                <c:pt idx="206">
                  <c:v>1.15885E-7</c:v>
                </c:pt>
                <c:pt idx="207">
                  <c:v>1.158753E-7</c:v>
                </c:pt>
                <c:pt idx="208">
                  <c:v>1.158657E-7</c:v>
                </c:pt>
                <c:pt idx="209">
                  <c:v>1.1585609999999999E-7</c:v>
                </c:pt>
                <c:pt idx="210">
                  <c:v>1.158466E-7</c:v>
                </c:pt>
                <c:pt idx="211">
                  <c:v>1.158371E-7</c:v>
                </c:pt>
                <c:pt idx="212">
                  <c:v>1.158276E-7</c:v>
                </c:pt>
                <c:pt idx="213">
                  <c:v>1.158181E-7</c:v>
                </c:pt>
                <c:pt idx="214">
                  <c:v>1.158087E-7</c:v>
                </c:pt>
                <c:pt idx="215">
                  <c:v>1.1579930000000001E-7</c:v>
                </c:pt>
                <c:pt idx="216">
                  <c:v>1.1579000000000001E-7</c:v>
                </c:pt>
                <c:pt idx="217">
                  <c:v>1.1578070000000001E-7</c:v>
                </c:pt>
                <c:pt idx="218">
                  <c:v>1.1577140000000001E-7</c:v>
                </c:pt>
                <c:pt idx="219">
                  <c:v>1.1576209999999999E-7</c:v>
                </c:pt>
                <c:pt idx="220">
                  <c:v>1.157529E-7</c:v>
                </c:pt>
                <c:pt idx="221">
                  <c:v>1.157437E-7</c:v>
                </c:pt>
                <c:pt idx="222">
                  <c:v>1.157346E-7</c:v>
                </c:pt>
                <c:pt idx="223">
                  <c:v>1.157255E-7</c:v>
                </c:pt>
                <c:pt idx="224">
                  <c:v>1.157164E-7</c:v>
                </c:pt>
                <c:pt idx="225">
                  <c:v>1.1570729999999999E-7</c:v>
                </c:pt>
                <c:pt idx="226">
                  <c:v>1.156983E-7</c:v>
                </c:pt>
                <c:pt idx="227">
                  <c:v>1.156893E-7</c:v>
                </c:pt>
                <c:pt idx="228">
                  <c:v>1.156803E-7</c:v>
                </c:pt>
                <c:pt idx="229">
                  <c:v>1.156714E-7</c:v>
                </c:pt>
                <c:pt idx="230">
                  <c:v>1.156624E-7</c:v>
                </c:pt>
                <c:pt idx="231">
                  <c:v>1.156536E-7</c:v>
                </c:pt>
                <c:pt idx="232">
                  <c:v>1.156447E-7</c:v>
                </c:pt>
                <c:pt idx="233">
                  <c:v>1.156359E-7</c:v>
                </c:pt>
                <c:pt idx="234">
                  <c:v>1.1562699999999999E-7</c:v>
                </c:pt>
                <c:pt idx="235">
                  <c:v>1.156183E-7</c:v>
                </c:pt>
                <c:pt idx="236">
                  <c:v>1.156095E-7</c:v>
                </c:pt>
                <c:pt idx="237">
                  <c:v>1.1560080000000001E-7</c:v>
                </c:pt>
                <c:pt idx="238">
                  <c:v>1.155921E-7</c:v>
                </c:pt>
                <c:pt idx="239">
                  <c:v>1.1558340000000001E-7</c:v>
                </c:pt>
                <c:pt idx="240">
                  <c:v>1.155747E-7</c:v>
                </c:pt>
                <c:pt idx="241">
                  <c:v>1.155661E-7</c:v>
                </c:pt>
                <c:pt idx="242">
                  <c:v>1.1555749999999999E-7</c:v>
                </c:pt>
                <c:pt idx="243">
                  <c:v>1.1554890000000001E-7</c:v>
                </c:pt>
                <c:pt idx="244">
                  <c:v>1.155404E-7</c:v>
                </c:pt>
                <c:pt idx="245">
                  <c:v>1.1553179999999999E-7</c:v>
                </c:pt>
                <c:pt idx="246">
                  <c:v>1.155233E-7</c:v>
                </c:pt>
                <c:pt idx="247">
                  <c:v>1.155148E-7</c:v>
                </c:pt>
                <c:pt idx="248">
                  <c:v>1.155064E-7</c:v>
                </c:pt>
                <c:pt idx="249">
                  <c:v>1.154979E-7</c:v>
                </c:pt>
                <c:pt idx="250">
                  <c:v>1.154895E-7</c:v>
                </c:pt>
              </c:numCache>
            </c:numRef>
          </c:yVal>
          <c:smooth val="1"/>
          <c:extLst>
            <c:ext xmlns:c16="http://schemas.microsoft.com/office/drawing/2014/chart" uri="{C3380CC4-5D6E-409C-BE32-E72D297353CC}">
              <c16:uniqueId val="{00000009-4D4C-4B1C-89A4-3D3AFACA9F2D}"/>
            </c:ext>
          </c:extLst>
        </c:ser>
        <c:ser>
          <c:idx val="10"/>
          <c:order val="10"/>
          <c:tx>
            <c:strRef>
              <c:f>marine01!$O$1</c:f>
              <c:strCache>
                <c:ptCount val="1"/>
                <c:pt idx="0">
                  <c:v>Dp(4.31577E-08) </c:v>
                </c:pt>
              </c:strCache>
            </c:strRef>
          </c:tx>
          <c:spPr>
            <a:ln w="12700">
              <a:solidFill>
                <a:srgbClr val="3366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marine01!$O$2:$O$252</c:f>
              <c:numCache>
                <c:formatCode>0.00E+00</c:formatCode>
                <c:ptCount val="251"/>
                <c:pt idx="0">
                  <c:v>7.0579530000000003E-8</c:v>
                </c:pt>
                <c:pt idx="1">
                  <c:v>9.0586340000000004E-8</c:v>
                </c:pt>
                <c:pt idx="2">
                  <c:v>9.1889450000000001E-8</c:v>
                </c:pt>
                <c:pt idx="3">
                  <c:v>9.3302959999999999E-8</c:v>
                </c:pt>
                <c:pt idx="4">
                  <c:v>9.4839540000000006E-8</c:v>
                </c:pt>
                <c:pt idx="5">
                  <c:v>9.6517559999999996E-8</c:v>
                </c:pt>
                <c:pt idx="6">
                  <c:v>9.8338700000000002E-8</c:v>
                </c:pt>
                <c:pt idx="7">
                  <c:v>9.9784190000000003E-8</c:v>
                </c:pt>
                <c:pt idx="8">
                  <c:v>1.013521E-7</c:v>
                </c:pt>
                <c:pt idx="9">
                  <c:v>1.03047E-7</c:v>
                </c:pt>
                <c:pt idx="10">
                  <c:v>1.0488800000000001E-7</c:v>
                </c:pt>
                <c:pt idx="11">
                  <c:v>1.068986E-7</c:v>
                </c:pt>
                <c:pt idx="12">
                  <c:v>1.091083E-7</c:v>
                </c:pt>
                <c:pt idx="13">
                  <c:v>1.11555E-7</c:v>
                </c:pt>
                <c:pt idx="14">
                  <c:v>1.142876E-7</c:v>
                </c:pt>
                <c:pt idx="15">
                  <c:v>1.173713E-7</c:v>
                </c:pt>
                <c:pt idx="16">
                  <c:v>1.2089509999999999E-7</c:v>
                </c:pt>
                <c:pt idx="17">
                  <c:v>1.2498409999999999E-7</c:v>
                </c:pt>
                <c:pt idx="18">
                  <c:v>1.298188E-7</c:v>
                </c:pt>
                <c:pt idx="19">
                  <c:v>1.3566270000000001E-7</c:v>
                </c:pt>
                <c:pt idx="20">
                  <c:v>1.4291940000000001E-7</c:v>
                </c:pt>
                <c:pt idx="21">
                  <c:v>1.519081E-7</c:v>
                </c:pt>
                <c:pt idx="22">
                  <c:v>1.6230539999999999E-7</c:v>
                </c:pt>
                <c:pt idx="23">
                  <c:v>1.714922E-7</c:v>
                </c:pt>
                <c:pt idx="24">
                  <c:v>1.740652E-7</c:v>
                </c:pt>
                <c:pt idx="25">
                  <c:v>1.6862399999999999E-7</c:v>
                </c:pt>
                <c:pt idx="26">
                  <c:v>1.6065220000000001E-7</c:v>
                </c:pt>
                <c:pt idx="27">
                  <c:v>1.539659E-7</c:v>
                </c:pt>
                <c:pt idx="28">
                  <c:v>1.4920809999999999E-7</c:v>
                </c:pt>
                <c:pt idx="29">
                  <c:v>1.4600200000000001E-7</c:v>
                </c:pt>
                <c:pt idx="30">
                  <c:v>1.438657E-7</c:v>
                </c:pt>
                <c:pt idx="31">
                  <c:v>1.42423E-7</c:v>
                </c:pt>
                <c:pt idx="32">
                  <c:v>1.414153E-7</c:v>
                </c:pt>
                <c:pt idx="33">
                  <c:v>1.406802E-7</c:v>
                </c:pt>
                <c:pt idx="34">
                  <c:v>1.4011719999999999E-7</c:v>
                </c:pt>
                <c:pt idx="35">
                  <c:v>1.396657E-7</c:v>
                </c:pt>
                <c:pt idx="36">
                  <c:v>1.3928939999999999E-7</c:v>
                </c:pt>
                <c:pt idx="37">
                  <c:v>1.389663E-7</c:v>
                </c:pt>
                <c:pt idx="38">
                  <c:v>1.3868279999999999E-7</c:v>
                </c:pt>
                <c:pt idx="39">
                  <c:v>1.3843019999999999E-7</c:v>
                </c:pt>
                <c:pt idx="40">
                  <c:v>1.3820230000000001E-7</c:v>
                </c:pt>
                <c:pt idx="41">
                  <c:v>1.379951E-7</c:v>
                </c:pt>
                <c:pt idx="42">
                  <c:v>1.3780489999999999E-7</c:v>
                </c:pt>
                <c:pt idx="43">
                  <c:v>1.376296E-7</c:v>
                </c:pt>
                <c:pt idx="44">
                  <c:v>1.37467E-7</c:v>
                </c:pt>
                <c:pt idx="45">
                  <c:v>1.3731570000000001E-7</c:v>
                </c:pt>
                <c:pt idx="46">
                  <c:v>1.3717419999999999E-7</c:v>
                </c:pt>
                <c:pt idx="47">
                  <c:v>1.370415E-7</c:v>
                </c:pt>
                <c:pt idx="48">
                  <c:v>1.369167E-7</c:v>
                </c:pt>
                <c:pt idx="49">
                  <c:v>1.3679889999999999E-7</c:v>
                </c:pt>
                <c:pt idx="50">
                  <c:v>1.366875E-7</c:v>
                </c:pt>
                <c:pt idx="51">
                  <c:v>1.3658179999999999E-7</c:v>
                </c:pt>
                <c:pt idx="52">
                  <c:v>1.3648129999999999E-7</c:v>
                </c:pt>
                <c:pt idx="53">
                  <c:v>1.3638559999999999E-7</c:v>
                </c:pt>
                <c:pt idx="54">
                  <c:v>1.3629429999999999E-7</c:v>
                </c:pt>
                <c:pt idx="55">
                  <c:v>1.3620709999999999E-7</c:v>
                </c:pt>
                <c:pt idx="56">
                  <c:v>1.3612349999999999E-7</c:v>
                </c:pt>
                <c:pt idx="57">
                  <c:v>1.3604339999999999E-7</c:v>
                </c:pt>
                <c:pt idx="58">
                  <c:v>1.359665E-7</c:v>
                </c:pt>
                <c:pt idx="59">
                  <c:v>1.358925E-7</c:v>
                </c:pt>
                <c:pt idx="60">
                  <c:v>1.3582130000000001E-7</c:v>
                </c:pt>
                <c:pt idx="61">
                  <c:v>1.3575270000000001E-7</c:v>
                </c:pt>
                <c:pt idx="62">
                  <c:v>1.356865E-7</c:v>
                </c:pt>
                <c:pt idx="63">
                  <c:v>1.3562250000000001E-7</c:v>
                </c:pt>
                <c:pt idx="64">
                  <c:v>1.355607E-7</c:v>
                </c:pt>
                <c:pt idx="65">
                  <c:v>1.355009E-7</c:v>
                </c:pt>
                <c:pt idx="66">
                  <c:v>1.3544290000000001E-7</c:v>
                </c:pt>
                <c:pt idx="67">
                  <c:v>1.3538669999999999E-7</c:v>
                </c:pt>
                <c:pt idx="68">
                  <c:v>1.353321E-7</c:v>
                </c:pt>
                <c:pt idx="69">
                  <c:v>1.3527919999999999E-7</c:v>
                </c:pt>
                <c:pt idx="70">
                  <c:v>1.352277E-7</c:v>
                </c:pt>
                <c:pt idx="71">
                  <c:v>1.351776E-7</c:v>
                </c:pt>
                <c:pt idx="72">
                  <c:v>1.351289E-7</c:v>
                </c:pt>
                <c:pt idx="73">
                  <c:v>1.3508140000000001E-7</c:v>
                </c:pt>
                <c:pt idx="74">
                  <c:v>1.350352E-7</c:v>
                </c:pt>
                <c:pt idx="75">
                  <c:v>1.3499010000000001E-7</c:v>
                </c:pt>
                <c:pt idx="76">
                  <c:v>1.3494609999999999E-7</c:v>
                </c:pt>
                <c:pt idx="77">
                  <c:v>1.3490309999999999E-7</c:v>
                </c:pt>
                <c:pt idx="78">
                  <c:v>1.3486119999999999E-7</c:v>
                </c:pt>
                <c:pt idx="79">
                  <c:v>1.348202E-7</c:v>
                </c:pt>
                <c:pt idx="80">
                  <c:v>1.3478010000000001E-7</c:v>
                </c:pt>
                <c:pt idx="81">
                  <c:v>1.3474090000000001E-7</c:v>
                </c:pt>
                <c:pt idx="82">
                  <c:v>1.347025E-7</c:v>
                </c:pt>
                <c:pt idx="83">
                  <c:v>1.34665E-7</c:v>
                </c:pt>
                <c:pt idx="84">
                  <c:v>1.3462819999999999E-7</c:v>
                </c:pt>
                <c:pt idx="85">
                  <c:v>1.3459210000000001E-7</c:v>
                </c:pt>
                <c:pt idx="86">
                  <c:v>1.345567E-7</c:v>
                </c:pt>
                <c:pt idx="87">
                  <c:v>1.3452210000000001E-7</c:v>
                </c:pt>
                <c:pt idx="88">
                  <c:v>1.344881E-7</c:v>
                </c:pt>
                <c:pt idx="89">
                  <c:v>1.3445469999999999E-7</c:v>
                </c:pt>
                <c:pt idx="90">
                  <c:v>1.3442189999999999E-7</c:v>
                </c:pt>
                <c:pt idx="91">
                  <c:v>1.343897E-7</c:v>
                </c:pt>
                <c:pt idx="92">
                  <c:v>1.3435810000000001E-7</c:v>
                </c:pt>
                <c:pt idx="93">
                  <c:v>1.3432700000000001E-7</c:v>
                </c:pt>
                <c:pt idx="94">
                  <c:v>1.342964E-7</c:v>
                </c:pt>
                <c:pt idx="95">
                  <c:v>1.3426639999999999E-7</c:v>
                </c:pt>
                <c:pt idx="96">
                  <c:v>1.3423689999999999E-7</c:v>
                </c:pt>
                <c:pt idx="97">
                  <c:v>1.342078E-7</c:v>
                </c:pt>
                <c:pt idx="98">
                  <c:v>1.3417920000000001E-7</c:v>
                </c:pt>
                <c:pt idx="99">
                  <c:v>1.3415099999999999E-7</c:v>
                </c:pt>
                <c:pt idx="100">
                  <c:v>1.341232E-7</c:v>
                </c:pt>
                <c:pt idx="101">
                  <c:v>1.3409589999999999E-7</c:v>
                </c:pt>
                <c:pt idx="102">
                  <c:v>1.3406900000000001E-7</c:v>
                </c:pt>
                <c:pt idx="103">
                  <c:v>1.340424E-7</c:v>
                </c:pt>
                <c:pt idx="104">
                  <c:v>1.3401620000000001E-7</c:v>
                </c:pt>
                <c:pt idx="105">
                  <c:v>1.3399050000000001E-7</c:v>
                </c:pt>
                <c:pt idx="106">
                  <c:v>1.33965E-7</c:v>
                </c:pt>
                <c:pt idx="107">
                  <c:v>1.339399E-7</c:v>
                </c:pt>
                <c:pt idx="108">
                  <c:v>1.3391510000000001E-7</c:v>
                </c:pt>
                <c:pt idx="109">
                  <c:v>1.3389069999999999E-7</c:v>
                </c:pt>
                <c:pt idx="110">
                  <c:v>1.338666E-7</c:v>
                </c:pt>
                <c:pt idx="111">
                  <c:v>1.3384280000000001E-7</c:v>
                </c:pt>
                <c:pt idx="112">
                  <c:v>1.3381929999999999E-7</c:v>
                </c:pt>
                <c:pt idx="113">
                  <c:v>1.3379610000000001E-7</c:v>
                </c:pt>
                <c:pt idx="114">
                  <c:v>1.3377310000000001E-7</c:v>
                </c:pt>
                <c:pt idx="115">
                  <c:v>1.337505E-7</c:v>
                </c:pt>
                <c:pt idx="116">
                  <c:v>1.3372810000000001E-7</c:v>
                </c:pt>
                <c:pt idx="117">
                  <c:v>1.3370599999999999E-7</c:v>
                </c:pt>
                <c:pt idx="118">
                  <c:v>1.3368410000000001E-7</c:v>
                </c:pt>
                <c:pt idx="119">
                  <c:v>1.3366239999999999E-7</c:v>
                </c:pt>
                <c:pt idx="120">
                  <c:v>1.3364109999999999E-7</c:v>
                </c:pt>
                <c:pt idx="121">
                  <c:v>1.3361990000000001E-7</c:v>
                </c:pt>
                <c:pt idx="122">
                  <c:v>1.33599E-7</c:v>
                </c:pt>
                <c:pt idx="123">
                  <c:v>1.3357830000000001E-7</c:v>
                </c:pt>
                <c:pt idx="124">
                  <c:v>1.335578E-7</c:v>
                </c:pt>
                <c:pt idx="125">
                  <c:v>1.335375E-7</c:v>
                </c:pt>
                <c:pt idx="126">
                  <c:v>1.335175E-7</c:v>
                </c:pt>
                <c:pt idx="127">
                  <c:v>1.334976E-7</c:v>
                </c:pt>
                <c:pt idx="128">
                  <c:v>1.3347790000000001E-7</c:v>
                </c:pt>
                <c:pt idx="129">
                  <c:v>1.3345849999999999E-7</c:v>
                </c:pt>
                <c:pt idx="130">
                  <c:v>1.3343919999999999E-7</c:v>
                </c:pt>
                <c:pt idx="131">
                  <c:v>1.3342010000000001E-7</c:v>
                </c:pt>
                <c:pt idx="132">
                  <c:v>1.334012E-7</c:v>
                </c:pt>
                <c:pt idx="133">
                  <c:v>1.3338250000000001E-7</c:v>
                </c:pt>
                <c:pt idx="134">
                  <c:v>1.3336390000000001E-7</c:v>
                </c:pt>
                <c:pt idx="135">
                  <c:v>1.3334549999999999E-7</c:v>
                </c:pt>
                <c:pt idx="136">
                  <c:v>1.3332729999999999E-7</c:v>
                </c:pt>
                <c:pt idx="137">
                  <c:v>1.333092E-7</c:v>
                </c:pt>
                <c:pt idx="138">
                  <c:v>1.332913E-7</c:v>
                </c:pt>
                <c:pt idx="139">
                  <c:v>1.3327360000000001E-7</c:v>
                </c:pt>
                <c:pt idx="140">
                  <c:v>1.3325600000000001E-7</c:v>
                </c:pt>
                <c:pt idx="141">
                  <c:v>1.3323850000000001E-7</c:v>
                </c:pt>
                <c:pt idx="142">
                  <c:v>1.3322120000000001E-7</c:v>
                </c:pt>
                <c:pt idx="143">
                  <c:v>1.3320400000000001E-7</c:v>
                </c:pt>
                <c:pt idx="144">
                  <c:v>1.3318699999999999E-7</c:v>
                </c:pt>
                <c:pt idx="145">
                  <c:v>1.3317010000000001E-7</c:v>
                </c:pt>
                <c:pt idx="146">
                  <c:v>1.331534E-7</c:v>
                </c:pt>
                <c:pt idx="147">
                  <c:v>1.3313670000000001E-7</c:v>
                </c:pt>
                <c:pt idx="148">
                  <c:v>1.331202E-7</c:v>
                </c:pt>
                <c:pt idx="149">
                  <c:v>1.3310390000000001E-7</c:v>
                </c:pt>
                <c:pt idx="150">
                  <c:v>1.3308760000000001E-7</c:v>
                </c:pt>
                <c:pt idx="151">
                  <c:v>1.330715E-7</c:v>
                </c:pt>
                <c:pt idx="152">
                  <c:v>1.3305550000000001E-7</c:v>
                </c:pt>
                <c:pt idx="153">
                  <c:v>1.3303960000000001E-7</c:v>
                </c:pt>
                <c:pt idx="154">
                  <c:v>1.330238E-7</c:v>
                </c:pt>
                <c:pt idx="155">
                  <c:v>1.3300820000000001E-7</c:v>
                </c:pt>
                <c:pt idx="156">
                  <c:v>1.3299260000000001E-7</c:v>
                </c:pt>
                <c:pt idx="157">
                  <c:v>1.329772E-7</c:v>
                </c:pt>
                <c:pt idx="158">
                  <c:v>1.3296180000000001E-7</c:v>
                </c:pt>
                <c:pt idx="159">
                  <c:v>1.3294660000000001E-7</c:v>
                </c:pt>
                <c:pt idx="160">
                  <c:v>1.329315E-7</c:v>
                </c:pt>
                <c:pt idx="161">
                  <c:v>1.3291639999999999E-7</c:v>
                </c:pt>
                <c:pt idx="162">
                  <c:v>1.3290149999999999E-7</c:v>
                </c:pt>
                <c:pt idx="163">
                  <c:v>1.3288669999999999E-7</c:v>
                </c:pt>
                <c:pt idx="164">
                  <c:v>1.3287190000000001E-7</c:v>
                </c:pt>
                <c:pt idx="165">
                  <c:v>1.3285730000000001E-7</c:v>
                </c:pt>
                <c:pt idx="166">
                  <c:v>1.3284269999999999E-7</c:v>
                </c:pt>
                <c:pt idx="167">
                  <c:v>1.3282830000000001E-7</c:v>
                </c:pt>
                <c:pt idx="168">
                  <c:v>1.328139E-7</c:v>
                </c:pt>
                <c:pt idx="169">
                  <c:v>1.327996E-7</c:v>
                </c:pt>
                <c:pt idx="170">
                  <c:v>1.327854E-7</c:v>
                </c:pt>
                <c:pt idx="171">
                  <c:v>1.3277129999999999E-7</c:v>
                </c:pt>
                <c:pt idx="172">
                  <c:v>1.3275730000000001E-7</c:v>
                </c:pt>
                <c:pt idx="173">
                  <c:v>1.3274329999999999E-7</c:v>
                </c:pt>
                <c:pt idx="174">
                  <c:v>1.3272950000000001E-7</c:v>
                </c:pt>
                <c:pt idx="175">
                  <c:v>1.3271570000000001E-7</c:v>
                </c:pt>
                <c:pt idx="176">
                  <c:v>1.3270199999999999E-7</c:v>
                </c:pt>
                <c:pt idx="177">
                  <c:v>1.3268830000000001E-7</c:v>
                </c:pt>
                <c:pt idx="178">
                  <c:v>1.326748E-7</c:v>
                </c:pt>
                <c:pt idx="179">
                  <c:v>1.326613E-7</c:v>
                </c:pt>
                <c:pt idx="180">
                  <c:v>1.3264789999999999E-7</c:v>
                </c:pt>
                <c:pt idx="181">
                  <c:v>1.326346E-7</c:v>
                </c:pt>
                <c:pt idx="182">
                  <c:v>1.3262130000000001E-7</c:v>
                </c:pt>
                <c:pt idx="183">
                  <c:v>1.3260810000000001E-7</c:v>
                </c:pt>
                <c:pt idx="184">
                  <c:v>1.32595E-7</c:v>
                </c:pt>
                <c:pt idx="185">
                  <c:v>1.325819E-7</c:v>
                </c:pt>
                <c:pt idx="186">
                  <c:v>1.3256890000000001E-7</c:v>
                </c:pt>
                <c:pt idx="187">
                  <c:v>1.3255600000000001E-7</c:v>
                </c:pt>
                <c:pt idx="188">
                  <c:v>1.3254309999999999E-7</c:v>
                </c:pt>
                <c:pt idx="189">
                  <c:v>1.3253030000000001E-7</c:v>
                </c:pt>
                <c:pt idx="190">
                  <c:v>1.325176E-7</c:v>
                </c:pt>
                <c:pt idx="191">
                  <c:v>1.3250489999999999E-7</c:v>
                </c:pt>
                <c:pt idx="192">
                  <c:v>1.324923E-7</c:v>
                </c:pt>
                <c:pt idx="193">
                  <c:v>1.324797E-7</c:v>
                </c:pt>
                <c:pt idx="194">
                  <c:v>1.324672E-7</c:v>
                </c:pt>
                <c:pt idx="195">
                  <c:v>1.3245479999999999E-7</c:v>
                </c:pt>
                <c:pt idx="196">
                  <c:v>1.3244240000000001E-7</c:v>
                </c:pt>
                <c:pt idx="197">
                  <c:v>1.3243009999999999E-7</c:v>
                </c:pt>
                <c:pt idx="198">
                  <c:v>1.324178E-7</c:v>
                </c:pt>
                <c:pt idx="199">
                  <c:v>1.3240560000000001E-7</c:v>
                </c:pt>
                <c:pt idx="200">
                  <c:v>1.323935E-7</c:v>
                </c:pt>
                <c:pt idx="201">
                  <c:v>1.3238139999999999E-7</c:v>
                </c:pt>
                <c:pt idx="202">
                  <c:v>1.3236929999999999E-7</c:v>
                </c:pt>
                <c:pt idx="203">
                  <c:v>1.323573E-7</c:v>
                </c:pt>
                <c:pt idx="204">
                  <c:v>1.3234540000000001E-7</c:v>
                </c:pt>
                <c:pt idx="205">
                  <c:v>1.3233350000000001E-7</c:v>
                </c:pt>
                <c:pt idx="206">
                  <c:v>1.3232159999999999E-7</c:v>
                </c:pt>
                <c:pt idx="207">
                  <c:v>1.3230979999999999E-7</c:v>
                </c:pt>
                <c:pt idx="208">
                  <c:v>1.322981E-7</c:v>
                </c:pt>
                <c:pt idx="209">
                  <c:v>1.3228639999999999E-7</c:v>
                </c:pt>
                <c:pt idx="210">
                  <c:v>1.322748E-7</c:v>
                </c:pt>
                <c:pt idx="211">
                  <c:v>1.3226320000000001E-7</c:v>
                </c:pt>
                <c:pt idx="212">
                  <c:v>1.3225159999999999E-7</c:v>
                </c:pt>
                <c:pt idx="213">
                  <c:v>1.3224009999999999E-7</c:v>
                </c:pt>
                <c:pt idx="214">
                  <c:v>1.3222859999999999E-7</c:v>
                </c:pt>
                <c:pt idx="215">
                  <c:v>1.3221720000000001E-7</c:v>
                </c:pt>
                <c:pt idx="216">
                  <c:v>1.322058E-7</c:v>
                </c:pt>
                <c:pt idx="217">
                  <c:v>1.3219450000000001E-7</c:v>
                </c:pt>
                <c:pt idx="218">
                  <c:v>1.321832E-7</c:v>
                </c:pt>
                <c:pt idx="219">
                  <c:v>1.3217190000000001E-7</c:v>
                </c:pt>
                <c:pt idx="220">
                  <c:v>1.3216070000000001E-7</c:v>
                </c:pt>
                <c:pt idx="221">
                  <c:v>1.3214960000000001E-7</c:v>
                </c:pt>
                <c:pt idx="222">
                  <c:v>1.3213840000000001E-7</c:v>
                </c:pt>
                <c:pt idx="223">
                  <c:v>1.3212730000000001E-7</c:v>
                </c:pt>
                <c:pt idx="224">
                  <c:v>1.3211629999999999E-7</c:v>
                </c:pt>
                <c:pt idx="225">
                  <c:v>1.3210530000000001E-7</c:v>
                </c:pt>
                <c:pt idx="226">
                  <c:v>1.3209429999999999E-7</c:v>
                </c:pt>
                <c:pt idx="227">
                  <c:v>1.320834E-7</c:v>
                </c:pt>
                <c:pt idx="228">
                  <c:v>1.3207250000000001E-7</c:v>
                </c:pt>
                <c:pt idx="229">
                  <c:v>1.3206160000000001E-7</c:v>
                </c:pt>
                <c:pt idx="230">
                  <c:v>1.3205080000000001E-7</c:v>
                </c:pt>
                <c:pt idx="231">
                  <c:v>1.3204000000000001E-7</c:v>
                </c:pt>
                <c:pt idx="232">
                  <c:v>1.320293E-7</c:v>
                </c:pt>
                <c:pt idx="233">
                  <c:v>1.3201859999999999E-7</c:v>
                </c:pt>
                <c:pt idx="234">
                  <c:v>1.3200790000000001E-7</c:v>
                </c:pt>
                <c:pt idx="235">
                  <c:v>1.3199729999999999E-7</c:v>
                </c:pt>
                <c:pt idx="236">
                  <c:v>1.319867E-7</c:v>
                </c:pt>
                <c:pt idx="237">
                  <c:v>1.3197610000000001E-7</c:v>
                </c:pt>
                <c:pt idx="238">
                  <c:v>1.3196560000000001E-7</c:v>
                </c:pt>
                <c:pt idx="239">
                  <c:v>1.3195510000000001E-7</c:v>
                </c:pt>
                <c:pt idx="240">
                  <c:v>1.3194460000000001E-7</c:v>
                </c:pt>
                <c:pt idx="241">
                  <c:v>1.3193409999999999E-7</c:v>
                </c:pt>
                <c:pt idx="242">
                  <c:v>1.3192370000000001E-7</c:v>
                </c:pt>
                <c:pt idx="243">
                  <c:v>1.3191339999999999E-7</c:v>
                </c:pt>
                <c:pt idx="244">
                  <c:v>1.3190300000000001E-7</c:v>
                </c:pt>
                <c:pt idx="245">
                  <c:v>1.318927E-7</c:v>
                </c:pt>
                <c:pt idx="246">
                  <c:v>1.3188240000000001E-7</c:v>
                </c:pt>
                <c:pt idx="247">
                  <c:v>1.3187219999999999E-7</c:v>
                </c:pt>
                <c:pt idx="248">
                  <c:v>1.3186199999999999E-7</c:v>
                </c:pt>
                <c:pt idx="249">
                  <c:v>1.318518E-7</c:v>
                </c:pt>
                <c:pt idx="250">
                  <c:v>1.318416E-7</c:v>
                </c:pt>
              </c:numCache>
            </c:numRef>
          </c:yVal>
          <c:smooth val="1"/>
          <c:extLst>
            <c:ext xmlns:c16="http://schemas.microsoft.com/office/drawing/2014/chart" uri="{C3380CC4-5D6E-409C-BE32-E72D297353CC}">
              <c16:uniqueId val="{0000000A-4D4C-4B1C-89A4-3D3AFACA9F2D}"/>
            </c:ext>
          </c:extLst>
        </c:ser>
        <c:ser>
          <c:idx val="11"/>
          <c:order val="11"/>
          <c:tx>
            <c:strRef>
              <c:f>marine01!$P$1</c:f>
              <c:strCache>
                <c:ptCount val="1"/>
                <c:pt idx="0">
                  <c:v>Dp(4.73397E-08) </c:v>
                </c:pt>
              </c:strCache>
            </c:strRef>
          </c:tx>
          <c:spPr>
            <a:ln w="12700">
              <a:solidFill>
                <a:srgbClr val="0080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marine01!$P$2:$P$252</c:f>
              <c:numCache>
                <c:formatCode>0.00E+00</c:formatCode>
                <c:ptCount val="251"/>
                <c:pt idx="0">
                  <c:v>7.9229530000000004E-8</c:v>
                </c:pt>
                <c:pt idx="1">
                  <c:v>1.0090239999999999E-7</c:v>
                </c:pt>
                <c:pt idx="2">
                  <c:v>1.024285E-7</c:v>
                </c:pt>
                <c:pt idx="3">
                  <c:v>1.040887E-7</c:v>
                </c:pt>
                <c:pt idx="4">
                  <c:v>1.058994E-7</c:v>
                </c:pt>
                <c:pt idx="5">
                  <c:v>1.078544E-7</c:v>
                </c:pt>
                <c:pt idx="6">
                  <c:v>1.094345E-7</c:v>
                </c:pt>
                <c:pt idx="7">
                  <c:v>1.111375E-7</c:v>
                </c:pt>
                <c:pt idx="8">
                  <c:v>1.129764E-7</c:v>
                </c:pt>
                <c:pt idx="9">
                  <c:v>1.149709E-7</c:v>
                </c:pt>
                <c:pt idx="10">
                  <c:v>1.171458E-7</c:v>
                </c:pt>
                <c:pt idx="11">
                  <c:v>1.1953170000000001E-7</c:v>
                </c:pt>
                <c:pt idx="12">
                  <c:v>1.2216740000000001E-7</c:v>
                </c:pt>
                <c:pt idx="13">
                  <c:v>1.2510319999999999E-7</c:v>
                </c:pt>
                <c:pt idx="14">
                  <c:v>1.284055E-7</c:v>
                </c:pt>
                <c:pt idx="15">
                  <c:v>1.3216429999999999E-7</c:v>
                </c:pt>
                <c:pt idx="16">
                  <c:v>1.3650569999999999E-7</c:v>
                </c:pt>
                <c:pt idx="17">
                  <c:v>1.4161229999999999E-7</c:v>
                </c:pt>
                <c:pt idx="18">
                  <c:v>1.4775999999999999E-7</c:v>
                </c:pt>
                <c:pt idx="19">
                  <c:v>1.5537989999999999E-7</c:v>
                </c:pt>
                <c:pt idx="20">
                  <c:v>1.6520309999999999E-7</c:v>
                </c:pt>
                <c:pt idx="21">
                  <c:v>1.781343E-7</c:v>
                </c:pt>
                <c:pt idx="22">
                  <c:v>1.9478519999999999E-7</c:v>
                </c:pt>
                <c:pt idx="23">
                  <c:v>2.1266049999999999E-7</c:v>
                </c:pt>
                <c:pt idx="24">
                  <c:v>2.200444E-7</c:v>
                </c:pt>
                <c:pt idx="25">
                  <c:v>2.0806849999999999E-7</c:v>
                </c:pt>
                <c:pt idx="26">
                  <c:v>1.9266640000000001E-7</c:v>
                </c:pt>
                <c:pt idx="27">
                  <c:v>1.8159560000000001E-7</c:v>
                </c:pt>
                <c:pt idx="28">
                  <c:v>1.7434259999999999E-7</c:v>
                </c:pt>
                <c:pt idx="29">
                  <c:v>1.6966660000000001E-7</c:v>
                </c:pt>
                <c:pt idx="30">
                  <c:v>1.666294E-7</c:v>
                </c:pt>
                <c:pt idx="31">
                  <c:v>1.646099E-7</c:v>
                </c:pt>
                <c:pt idx="32">
                  <c:v>1.6321369999999999E-7</c:v>
                </c:pt>
                <c:pt idx="33">
                  <c:v>1.622022E-7</c:v>
                </c:pt>
                <c:pt idx="34">
                  <c:v>1.614318E-7</c:v>
                </c:pt>
                <c:pt idx="35">
                  <c:v>1.6081649999999999E-7</c:v>
                </c:pt>
                <c:pt idx="36">
                  <c:v>1.6030530000000001E-7</c:v>
                </c:pt>
                <c:pt idx="37">
                  <c:v>1.598678E-7</c:v>
                </c:pt>
                <c:pt idx="38">
                  <c:v>1.5948479999999999E-7</c:v>
                </c:pt>
                <c:pt idx="39">
                  <c:v>1.591442E-7</c:v>
                </c:pt>
                <c:pt idx="40">
                  <c:v>1.5883759999999999E-7</c:v>
                </c:pt>
                <c:pt idx="41">
                  <c:v>1.5855919999999999E-7</c:v>
                </c:pt>
                <c:pt idx="42">
                  <c:v>1.583042E-7</c:v>
                </c:pt>
                <c:pt idx="43">
                  <c:v>1.5806940000000001E-7</c:v>
                </c:pt>
                <c:pt idx="44">
                  <c:v>1.578521E-7</c:v>
                </c:pt>
                <c:pt idx="45">
                  <c:v>1.5765000000000001E-7</c:v>
                </c:pt>
                <c:pt idx="46">
                  <c:v>1.5746130000000001E-7</c:v>
                </c:pt>
                <c:pt idx="47">
                  <c:v>1.572846E-7</c:v>
                </c:pt>
                <c:pt idx="48">
                  <c:v>1.571185E-7</c:v>
                </c:pt>
                <c:pt idx="49">
                  <c:v>1.56962E-7</c:v>
                </c:pt>
                <c:pt idx="50">
                  <c:v>1.5681399999999999E-7</c:v>
                </c:pt>
                <c:pt idx="51">
                  <c:v>1.566739E-7</c:v>
                </c:pt>
                <c:pt idx="52">
                  <c:v>1.565407E-7</c:v>
                </c:pt>
                <c:pt idx="53">
                  <c:v>1.5641410000000001E-7</c:v>
                </c:pt>
                <c:pt idx="54">
                  <c:v>1.5629330000000001E-7</c:v>
                </c:pt>
                <c:pt idx="55">
                  <c:v>1.5617800000000001E-7</c:v>
                </c:pt>
                <c:pt idx="56">
                  <c:v>1.5606769999999999E-7</c:v>
                </c:pt>
                <c:pt idx="57">
                  <c:v>1.55962E-7</c:v>
                </c:pt>
                <c:pt idx="58">
                  <c:v>1.5586069999999999E-7</c:v>
                </c:pt>
                <c:pt idx="59">
                  <c:v>1.5576329999999999E-7</c:v>
                </c:pt>
                <c:pt idx="60">
                  <c:v>1.556696E-7</c:v>
                </c:pt>
                <c:pt idx="61">
                  <c:v>1.5557939999999999E-7</c:v>
                </c:pt>
                <c:pt idx="62">
                  <c:v>1.554924E-7</c:v>
                </c:pt>
                <c:pt idx="63">
                  <c:v>1.554085E-7</c:v>
                </c:pt>
                <c:pt idx="64">
                  <c:v>1.553273E-7</c:v>
                </c:pt>
                <c:pt idx="65">
                  <c:v>1.552489E-7</c:v>
                </c:pt>
                <c:pt idx="66">
                  <c:v>1.5517300000000001E-7</c:v>
                </c:pt>
                <c:pt idx="67">
                  <c:v>1.550994E-7</c:v>
                </c:pt>
                <c:pt idx="68">
                  <c:v>1.550281E-7</c:v>
                </c:pt>
                <c:pt idx="69">
                  <c:v>1.5495879999999999E-7</c:v>
                </c:pt>
                <c:pt idx="70">
                  <c:v>1.5489160000000001E-7</c:v>
                </c:pt>
                <c:pt idx="71">
                  <c:v>1.548262E-7</c:v>
                </c:pt>
                <c:pt idx="72">
                  <c:v>1.5476269999999999E-7</c:v>
                </c:pt>
                <c:pt idx="73">
                  <c:v>1.5470079999999999E-7</c:v>
                </c:pt>
                <c:pt idx="74">
                  <c:v>1.5464059999999999E-7</c:v>
                </c:pt>
                <c:pt idx="75">
                  <c:v>1.5458190000000001E-7</c:v>
                </c:pt>
                <c:pt idx="76">
                  <c:v>1.5452470000000001E-7</c:v>
                </c:pt>
                <c:pt idx="77">
                  <c:v>1.5446879999999999E-7</c:v>
                </c:pt>
                <c:pt idx="78">
                  <c:v>1.544143E-7</c:v>
                </c:pt>
                <c:pt idx="79">
                  <c:v>1.5436110000000001E-7</c:v>
                </c:pt>
                <c:pt idx="80">
                  <c:v>1.543091E-7</c:v>
                </c:pt>
                <c:pt idx="81">
                  <c:v>1.5425819999999999E-7</c:v>
                </c:pt>
                <c:pt idx="82">
                  <c:v>1.5420849999999999E-7</c:v>
                </c:pt>
                <c:pt idx="83">
                  <c:v>1.5415979999999999E-7</c:v>
                </c:pt>
                <c:pt idx="84">
                  <c:v>1.5411220000000001E-7</c:v>
                </c:pt>
                <c:pt idx="85">
                  <c:v>1.5406550000000001E-7</c:v>
                </c:pt>
                <c:pt idx="86">
                  <c:v>1.5401979999999999E-7</c:v>
                </c:pt>
                <c:pt idx="87">
                  <c:v>1.53975E-7</c:v>
                </c:pt>
                <c:pt idx="88">
                  <c:v>1.539311E-7</c:v>
                </c:pt>
                <c:pt idx="89">
                  <c:v>1.5388800000000001E-7</c:v>
                </c:pt>
                <c:pt idx="90">
                  <c:v>1.5384570000000001E-7</c:v>
                </c:pt>
                <c:pt idx="91">
                  <c:v>1.538042E-7</c:v>
                </c:pt>
                <c:pt idx="92">
                  <c:v>1.5376339999999999E-7</c:v>
                </c:pt>
                <c:pt idx="93">
                  <c:v>1.537234E-7</c:v>
                </c:pt>
                <c:pt idx="94">
                  <c:v>1.5368410000000001E-7</c:v>
                </c:pt>
                <c:pt idx="95">
                  <c:v>1.5364550000000001E-7</c:v>
                </c:pt>
                <c:pt idx="96">
                  <c:v>1.5360749999999999E-7</c:v>
                </c:pt>
                <c:pt idx="97">
                  <c:v>1.5357010000000001E-7</c:v>
                </c:pt>
                <c:pt idx="98">
                  <c:v>1.5353330000000001E-7</c:v>
                </c:pt>
                <c:pt idx="99">
                  <c:v>1.534972E-7</c:v>
                </c:pt>
                <c:pt idx="100">
                  <c:v>1.5346160000000001E-7</c:v>
                </c:pt>
                <c:pt idx="101">
                  <c:v>1.534265E-7</c:v>
                </c:pt>
                <c:pt idx="102">
                  <c:v>1.53392E-7</c:v>
                </c:pt>
                <c:pt idx="103">
                  <c:v>1.5335799999999999E-7</c:v>
                </c:pt>
                <c:pt idx="104">
                  <c:v>1.5332449999999999E-7</c:v>
                </c:pt>
                <c:pt idx="105">
                  <c:v>1.5329150000000001E-7</c:v>
                </c:pt>
                <c:pt idx="106">
                  <c:v>1.5325900000000001E-7</c:v>
                </c:pt>
                <c:pt idx="107">
                  <c:v>1.5322690000000001E-7</c:v>
                </c:pt>
                <c:pt idx="108">
                  <c:v>1.531952E-7</c:v>
                </c:pt>
                <c:pt idx="109">
                  <c:v>1.531641E-7</c:v>
                </c:pt>
                <c:pt idx="110">
                  <c:v>1.531333E-7</c:v>
                </c:pt>
                <c:pt idx="111">
                  <c:v>1.531029E-7</c:v>
                </c:pt>
                <c:pt idx="112">
                  <c:v>1.5307300000000001E-7</c:v>
                </c:pt>
                <c:pt idx="113">
                  <c:v>1.530434E-7</c:v>
                </c:pt>
                <c:pt idx="114">
                  <c:v>1.5301420000000001E-7</c:v>
                </c:pt>
                <c:pt idx="115">
                  <c:v>1.5298529999999999E-7</c:v>
                </c:pt>
                <c:pt idx="116">
                  <c:v>1.529568E-7</c:v>
                </c:pt>
                <c:pt idx="117">
                  <c:v>1.529287E-7</c:v>
                </c:pt>
                <c:pt idx="118">
                  <c:v>1.5290090000000001E-7</c:v>
                </c:pt>
                <c:pt idx="119">
                  <c:v>1.5287339999999999E-7</c:v>
                </c:pt>
                <c:pt idx="120">
                  <c:v>1.528462E-7</c:v>
                </c:pt>
                <c:pt idx="121">
                  <c:v>1.5281940000000001E-7</c:v>
                </c:pt>
                <c:pt idx="122">
                  <c:v>1.527928E-7</c:v>
                </c:pt>
                <c:pt idx="123">
                  <c:v>1.5276660000000001E-7</c:v>
                </c:pt>
                <c:pt idx="124">
                  <c:v>1.5274060000000001E-7</c:v>
                </c:pt>
                <c:pt idx="125">
                  <c:v>1.5271490000000001E-7</c:v>
                </c:pt>
                <c:pt idx="126">
                  <c:v>1.5268950000000001E-7</c:v>
                </c:pt>
                <c:pt idx="127">
                  <c:v>1.5266439999999999E-7</c:v>
                </c:pt>
                <c:pt idx="128">
                  <c:v>1.5263950000000001E-7</c:v>
                </c:pt>
                <c:pt idx="129">
                  <c:v>1.526149E-7</c:v>
                </c:pt>
                <c:pt idx="130">
                  <c:v>1.5259050000000001E-7</c:v>
                </c:pt>
                <c:pt idx="131">
                  <c:v>1.5256640000000001E-7</c:v>
                </c:pt>
                <c:pt idx="132">
                  <c:v>1.525425E-7</c:v>
                </c:pt>
                <c:pt idx="133">
                  <c:v>1.525189E-7</c:v>
                </c:pt>
                <c:pt idx="134">
                  <c:v>1.524955E-7</c:v>
                </c:pt>
                <c:pt idx="135">
                  <c:v>1.5247229999999999E-7</c:v>
                </c:pt>
                <c:pt idx="136">
                  <c:v>1.5244929999999999E-7</c:v>
                </c:pt>
                <c:pt idx="137">
                  <c:v>1.5242650000000001E-7</c:v>
                </c:pt>
                <c:pt idx="138">
                  <c:v>1.5240399999999999E-7</c:v>
                </c:pt>
                <c:pt idx="139">
                  <c:v>1.523816E-7</c:v>
                </c:pt>
                <c:pt idx="140">
                  <c:v>1.5235950000000001E-7</c:v>
                </c:pt>
                <c:pt idx="141">
                  <c:v>1.5233750000000001E-7</c:v>
                </c:pt>
                <c:pt idx="142">
                  <c:v>1.5231579999999999E-7</c:v>
                </c:pt>
                <c:pt idx="143">
                  <c:v>1.5229420000000001E-7</c:v>
                </c:pt>
                <c:pt idx="144">
                  <c:v>1.5227279999999999E-7</c:v>
                </c:pt>
                <c:pt idx="145">
                  <c:v>1.5225160000000001E-7</c:v>
                </c:pt>
                <c:pt idx="146">
                  <c:v>1.5223049999999999E-7</c:v>
                </c:pt>
                <c:pt idx="147">
                  <c:v>1.5220970000000001E-7</c:v>
                </c:pt>
                <c:pt idx="148">
                  <c:v>1.5218899999999999E-7</c:v>
                </c:pt>
                <c:pt idx="149">
                  <c:v>1.521685E-7</c:v>
                </c:pt>
                <c:pt idx="150">
                  <c:v>1.5214810000000001E-7</c:v>
                </c:pt>
                <c:pt idx="151">
                  <c:v>1.5212790000000001E-7</c:v>
                </c:pt>
                <c:pt idx="152">
                  <c:v>1.5210790000000001E-7</c:v>
                </c:pt>
                <c:pt idx="153">
                  <c:v>1.5208800000000001E-7</c:v>
                </c:pt>
                <c:pt idx="154">
                  <c:v>1.5206819999999999E-7</c:v>
                </c:pt>
                <c:pt idx="155">
                  <c:v>1.5204870000000001E-7</c:v>
                </c:pt>
                <c:pt idx="156">
                  <c:v>1.520292E-7</c:v>
                </c:pt>
                <c:pt idx="157">
                  <c:v>1.520099E-7</c:v>
                </c:pt>
                <c:pt idx="158">
                  <c:v>1.5199079999999999E-7</c:v>
                </c:pt>
                <c:pt idx="159">
                  <c:v>1.519717E-7</c:v>
                </c:pt>
                <c:pt idx="160">
                  <c:v>1.519528E-7</c:v>
                </c:pt>
                <c:pt idx="161">
                  <c:v>1.5193410000000001E-7</c:v>
                </c:pt>
                <c:pt idx="162">
                  <c:v>1.5191550000000001E-7</c:v>
                </c:pt>
                <c:pt idx="163">
                  <c:v>1.51897E-7</c:v>
                </c:pt>
                <c:pt idx="164">
                  <c:v>1.5187860000000001E-7</c:v>
                </c:pt>
                <c:pt idx="165">
                  <c:v>1.5186040000000001E-7</c:v>
                </c:pt>
                <c:pt idx="166">
                  <c:v>1.518422E-7</c:v>
                </c:pt>
                <c:pt idx="167">
                  <c:v>1.5182420000000001E-7</c:v>
                </c:pt>
                <c:pt idx="168">
                  <c:v>1.5180630000000001E-7</c:v>
                </c:pt>
                <c:pt idx="169">
                  <c:v>1.5178859999999999E-7</c:v>
                </c:pt>
                <c:pt idx="170">
                  <c:v>1.517709E-7</c:v>
                </c:pt>
                <c:pt idx="171">
                  <c:v>1.5175339999999999E-7</c:v>
                </c:pt>
                <c:pt idx="172">
                  <c:v>1.5173590000000001E-7</c:v>
                </c:pt>
                <c:pt idx="173">
                  <c:v>1.5171859999999999E-7</c:v>
                </c:pt>
                <c:pt idx="174">
                  <c:v>1.5170140000000001E-7</c:v>
                </c:pt>
                <c:pt idx="175">
                  <c:v>1.516843E-7</c:v>
                </c:pt>
                <c:pt idx="176">
                  <c:v>1.5166730000000001E-7</c:v>
                </c:pt>
                <c:pt idx="177">
                  <c:v>1.5165040000000001E-7</c:v>
                </c:pt>
                <c:pt idx="178">
                  <c:v>1.516336E-7</c:v>
                </c:pt>
                <c:pt idx="179">
                  <c:v>1.5161679999999999E-7</c:v>
                </c:pt>
                <c:pt idx="180">
                  <c:v>1.5160019999999999E-7</c:v>
                </c:pt>
                <c:pt idx="181">
                  <c:v>1.5158370000000001E-7</c:v>
                </c:pt>
                <c:pt idx="182">
                  <c:v>1.515673E-7</c:v>
                </c:pt>
                <c:pt idx="183">
                  <c:v>1.5155090000000001E-7</c:v>
                </c:pt>
                <c:pt idx="184">
                  <c:v>1.5153470000000001E-7</c:v>
                </c:pt>
                <c:pt idx="185">
                  <c:v>1.5151850000000001E-7</c:v>
                </c:pt>
                <c:pt idx="186">
                  <c:v>1.5150249999999999E-7</c:v>
                </c:pt>
                <c:pt idx="187">
                  <c:v>1.514865E-7</c:v>
                </c:pt>
                <c:pt idx="188">
                  <c:v>1.514706E-7</c:v>
                </c:pt>
                <c:pt idx="189">
                  <c:v>1.5145479999999999E-7</c:v>
                </c:pt>
                <c:pt idx="190">
                  <c:v>1.514391E-7</c:v>
                </c:pt>
                <c:pt idx="191">
                  <c:v>1.5142339999999999E-7</c:v>
                </c:pt>
                <c:pt idx="192">
                  <c:v>1.5140779999999999E-7</c:v>
                </c:pt>
                <c:pt idx="193">
                  <c:v>1.5139240000000001E-7</c:v>
                </c:pt>
                <c:pt idx="194">
                  <c:v>1.513769E-7</c:v>
                </c:pt>
                <c:pt idx="195">
                  <c:v>1.5136160000000001E-7</c:v>
                </c:pt>
                <c:pt idx="196">
                  <c:v>1.5134640000000001E-7</c:v>
                </c:pt>
                <c:pt idx="197">
                  <c:v>1.513312E-7</c:v>
                </c:pt>
                <c:pt idx="198">
                  <c:v>1.513161E-7</c:v>
                </c:pt>
                <c:pt idx="199">
                  <c:v>1.5130100000000001E-7</c:v>
                </c:pt>
                <c:pt idx="200">
                  <c:v>1.5128609999999999E-7</c:v>
                </c:pt>
                <c:pt idx="201">
                  <c:v>1.5127119999999999E-7</c:v>
                </c:pt>
                <c:pt idx="202">
                  <c:v>1.5125640000000001E-7</c:v>
                </c:pt>
                <c:pt idx="203">
                  <c:v>1.512416E-7</c:v>
                </c:pt>
                <c:pt idx="204">
                  <c:v>1.5122689999999999E-7</c:v>
                </c:pt>
                <c:pt idx="205">
                  <c:v>1.5121229999999999E-7</c:v>
                </c:pt>
                <c:pt idx="206">
                  <c:v>1.511977E-7</c:v>
                </c:pt>
                <c:pt idx="207">
                  <c:v>1.5118329999999999E-7</c:v>
                </c:pt>
                <c:pt idx="208">
                  <c:v>1.5116880000000001E-7</c:v>
                </c:pt>
                <c:pt idx="209">
                  <c:v>1.5115449999999999E-7</c:v>
                </c:pt>
                <c:pt idx="210">
                  <c:v>1.511402E-7</c:v>
                </c:pt>
                <c:pt idx="211">
                  <c:v>1.5112590000000001E-7</c:v>
                </c:pt>
                <c:pt idx="212">
                  <c:v>1.511118E-7</c:v>
                </c:pt>
                <c:pt idx="213">
                  <c:v>1.5109769999999999E-7</c:v>
                </c:pt>
                <c:pt idx="214">
                  <c:v>1.5108360000000001E-7</c:v>
                </c:pt>
                <c:pt idx="215">
                  <c:v>1.5106959999999999E-7</c:v>
                </c:pt>
                <c:pt idx="216">
                  <c:v>1.510557E-7</c:v>
                </c:pt>
                <c:pt idx="217">
                  <c:v>1.510418E-7</c:v>
                </c:pt>
                <c:pt idx="218">
                  <c:v>1.5102799999999999E-7</c:v>
                </c:pt>
                <c:pt idx="219">
                  <c:v>1.5101419999999999E-7</c:v>
                </c:pt>
                <c:pt idx="220">
                  <c:v>1.510005E-7</c:v>
                </c:pt>
                <c:pt idx="221">
                  <c:v>1.5098679999999999E-7</c:v>
                </c:pt>
                <c:pt idx="222">
                  <c:v>1.509732E-7</c:v>
                </c:pt>
                <c:pt idx="223">
                  <c:v>1.509596E-7</c:v>
                </c:pt>
                <c:pt idx="224">
                  <c:v>1.509461E-7</c:v>
                </c:pt>
                <c:pt idx="225">
                  <c:v>1.5093269999999999E-7</c:v>
                </c:pt>
                <c:pt idx="226">
                  <c:v>1.5091930000000001E-7</c:v>
                </c:pt>
                <c:pt idx="227">
                  <c:v>1.509059E-7</c:v>
                </c:pt>
                <c:pt idx="228">
                  <c:v>1.508926E-7</c:v>
                </c:pt>
                <c:pt idx="229">
                  <c:v>1.5087940000000001E-7</c:v>
                </c:pt>
                <c:pt idx="230">
                  <c:v>1.5086620000000001E-7</c:v>
                </c:pt>
                <c:pt idx="231">
                  <c:v>1.5085300000000001E-7</c:v>
                </c:pt>
                <c:pt idx="232">
                  <c:v>1.508399E-7</c:v>
                </c:pt>
                <c:pt idx="233">
                  <c:v>1.5082690000000001E-7</c:v>
                </c:pt>
                <c:pt idx="234">
                  <c:v>1.508139E-7</c:v>
                </c:pt>
                <c:pt idx="235">
                  <c:v>1.5080090000000001E-7</c:v>
                </c:pt>
                <c:pt idx="236">
                  <c:v>1.5078799999999999E-7</c:v>
                </c:pt>
                <c:pt idx="237">
                  <c:v>1.5077509999999999E-7</c:v>
                </c:pt>
                <c:pt idx="238">
                  <c:v>1.5076230000000001E-7</c:v>
                </c:pt>
                <c:pt idx="239">
                  <c:v>1.5074950000000001E-7</c:v>
                </c:pt>
                <c:pt idx="240">
                  <c:v>1.5073670000000001E-7</c:v>
                </c:pt>
                <c:pt idx="241">
                  <c:v>1.5072399999999999E-7</c:v>
                </c:pt>
                <c:pt idx="242">
                  <c:v>1.507114E-7</c:v>
                </c:pt>
                <c:pt idx="243">
                  <c:v>1.5069880000000001E-7</c:v>
                </c:pt>
                <c:pt idx="244">
                  <c:v>1.5068619999999999E-7</c:v>
                </c:pt>
                <c:pt idx="245">
                  <c:v>1.5067359999999999E-7</c:v>
                </c:pt>
                <c:pt idx="246">
                  <c:v>1.5066109999999999E-7</c:v>
                </c:pt>
                <c:pt idx="247">
                  <c:v>1.5064870000000001E-7</c:v>
                </c:pt>
                <c:pt idx="248">
                  <c:v>1.506363E-7</c:v>
                </c:pt>
                <c:pt idx="249">
                  <c:v>1.5062389999999999E-7</c:v>
                </c:pt>
                <c:pt idx="250">
                  <c:v>1.506116E-7</c:v>
                </c:pt>
              </c:numCache>
            </c:numRef>
          </c:yVal>
          <c:smooth val="1"/>
          <c:extLst>
            <c:ext xmlns:c16="http://schemas.microsoft.com/office/drawing/2014/chart" uri="{C3380CC4-5D6E-409C-BE32-E72D297353CC}">
              <c16:uniqueId val="{0000000B-4D4C-4B1C-89A4-3D3AFACA9F2D}"/>
            </c:ext>
          </c:extLst>
        </c:ser>
        <c:ser>
          <c:idx val="12"/>
          <c:order val="12"/>
          <c:tx>
            <c:strRef>
              <c:f>marine01!$Q$1</c:f>
              <c:strCache>
                <c:ptCount val="1"/>
                <c:pt idx="0">
                  <c:v>Dp(5.19269E-08) </c:v>
                </c:pt>
              </c:strCache>
            </c:strRef>
          </c:tx>
          <c:spPr>
            <a:ln w="12700">
              <a:solidFill>
                <a:srgbClr val="99CC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marine01!$Q$2:$Q$252</c:f>
              <c:numCache>
                <c:formatCode>0.00E+00</c:formatCode>
                <c:ptCount val="251"/>
                <c:pt idx="0">
                  <c:v>8.882169E-8</c:v>
                </c:pt>
                <c:pt idx="1">
                  <c:v>1.122914E-7</c:v>
                </c:pt>
                <c:pt idx="2">
                  <c:v>1.1407E-7</c:v>
                </c:pt>
                <c:pt idx="3">
                  <c:v>1.1601029999999999E-7</c:v>
                </c:pt>
                <c:pt idx="4">
                  <c:v>1.181286E-7</c:v>
                </c:pt>
                <c:pt idx="5">
                  <c:v>1.1986280000000001E-7</c:v>
                </c:pt>
                <c:pt idx="6">
                  <c:v>1.2170170000000001E-7</c:v>
                </c:pt>
                <c:pt idx="7">
                  <c:v>1.2368489999999999E-7</c:v>
                </c:pt>
                <c:pt idx="8">
                  <c:v>1.258325E-7</c:v>
                </c:pt>
                <c:pt idx="9">
                  <c:v>1.281699E-7</c:v>
                </c:pt>
                <c:pt idx="10">
                  <c:v>1.3072819999999999E-7</c:v>
                </c:pt>
                <c:pt idx="11">
                  <c:v>1.33547E-7</c:v>
                </c:pt>
                <c:pt idx="12">
                  <c:v>1.3667660000000001E-7</c:v>
                </c:pt>
                <c:pt idx="13">
                  <c:v>1.4018360000000001E-7</c:v>
                </c:pt>
                <c:pt idx="14">
                  <c:v>1.4415670000000001E-7</c:v>
                </c:pt>
                <c:pt idx="15">
                  <c:v>1.4871869999999999E-7</c:v>
                </c:pt>
                <c:pt idx="16">
                  <c:v>1.5404609999999999E-7</c:v>
                </c:pt>
                <c:pt idx="17">
                  <c:v>1.604025E-7</c:v>
                </c:pt>
                <c:pt idx="18">
                  <c:v>1.6820459999999999E-7</c:v>
                </c:pt>
                <c:pt idx="19">
                  <c:v>1.7814940000000001E-7</c:v>
                </c:pt>
                <c:pt idx="20">
                  <c:v>1.9154899999999999E-7</c:v>
                </c:pt>
                <c:pt idx="21">
                  <c:v>2.1063940000000001E-7</c:v>
                </c:pt>
                <c:pt idx="22">
                  <c:v>2.3972539999999998E-7</c:v>
                </c:pt>
                <c:pt idx="23">
                  <c:v>2.8913250000000001E-7</c:v>
                </c:pt>
                <c:pt idx="24">
                  <c:v>4.1423319999999999E-7</c:v>
                </c:pt>
                <c:pt idx="25">
                  <c:v>9.1035900000000003E-7</c:v>
                </c:pt>
                <c:pt idx="26">
                  <c:v>1.7257639999999999E-6</c:v>
                </c:pt>
                <c:pt idx="27">
                  <c:v>2.4653790000000002E-6</c:v>
                </c:pt>
                <c:pt idx="28">
                  <c:v>3.0619529999999998E-6</c:v>
                </c:pt>
                <c:pt idx="29">
                  <c:v>3.5438799999999999E-6</c:v>
                </c:pt>
                <c:pt idx="30">
                  <c:v>3.9443230000000001E-6</c:v>
                </c:pt>
                <c:pt idx="31">
                  <c:v>4.2884850000000003E-6</c:v>
                </c:pt>
                <c:pt idx="32">
                  <c:v>4.593471E-6</c:v>
                </c:pt>
                <c:pt idx="33">
                  <c:v>4.8700900000000003E-6</c:v>
                </c:pt>
                <c:pt idx="34">
                  <c:v>5.1252550000000001E-6</c:v>
                </c:pt>
                <c:pt idx="35">
                  <c:v>5.3634880000000001E-6</c:v>
                </c:pt>
                <c:pt idx="36">
                  <c:v>5.5878159999999997E-6</c:v>
                </c:pt>
                <c:pt idx="37">
                  <c:v>5.8003680000000004E-6</c:v>
                </c:pt>
                <c:pt idx="38">
                  <c:v>6.0027339999999998E-6</c:v>
                </c:pt>
                <c:pt idx="39">
                  <c:v>6.1961150000000001E-6</c:v>
                </c:pt>
                <c:pt idx="40">
                  <c:v>6.3814770000000002E-6</c:v>
                </c:pt>
                <c:pt idx="41">
                  <c:v>6.5595779999999997E-6</c:v>
                </c:pt>
                <c:pt idx="42">
                  <c:v>6.7311849999999998E-6</c:v>
                </c:pt>
                <c:pt idx="43">
                  <c:v>6.8968209999999997E-6</c:v>
                </c:pt>
                <c:pt idx="44">
                  <c:v>7.0569759999999997E-6</c:v>
                </c:pt>
                <c:pt idx="45">
                  <c:v>7.2120870000000002E-6</c:v>
                </c:pt>
                <c:pt idx="46">
                  <c:v>7.3625250000000003E-6</c:v>
                </c:pt>
                <c:pt idx="47">
                  <c:v>7.5086270000000001E-6</c:v>
                </c:pt>
                <c:pt idx="48">
                  <c:v>7.6506469999999995E-6</c:v>
                </c:pt>
                <c:pt idx="49">
                  <c:v>7.7888810000000006E-6</c:v>
                </c:pt>
                <c:pt idx="50">
                  <c:v>7.9235889999999997E-6</c:v>
                </c:pt>
                <c:pt idx="51">
                  <c:v>8.0549630000000004E-6</c:v>
                </c:pt>
                <c:pt idx="52">
                  <c:v>8.1832559999999997E-6</c:v>
                </c:pt>
                <c:pt idx="53">
                  <c:v>8.308556E-6</c:v>
                </c:pt>
                <c:pt idx="54">
                  <c:v>8.4311139999999996E-6</c:v>
                </c:pt>
                <c:pt idx="55">
                  <c:v>8.5509949999999996E-6</c:v>
                </c:pt>
                <c:pt idx="56">
                  <c:v>8.6683960000000006E-6</c:v>
                </c:pt>
                <c:pt idx="57">
                  <c:v>8.7834339999999993E-6</c:v>
                </c:pt>
                <c:pt idx="58">
                  <c:v>8.8961290000000004E-6</c:v>
                </c:pt>
                <c:pt idx="59">
                  <c:v>9.0066839999999992E-6</c:v>
                </c:pt>
                <c:pt idx="60">
                  <c:v>9.1152200000000001E-6</c:v>
                </c:pt>
                <c:pt idx="61">
                  <c:v>9.2217449999999999E-6</c:v>
                </c:pt>
                <c:pt idx="62">
                  <c:v>9.3264040000000003E-6</c:v>
                </c:pt>
                <c:pt idx="63">
                  <c:v>9.4292279999999994E-6</c:v>
                </c:pt>
                <c:pt idx="64">
                  <c:v>9.5303409999999997E-6</c:v>
                </c:pt>
                <c:pt idx="65">
                  <c:v>9.629773E-6</c:v>
                </c:pt>
                <c:pt idx="66">
                  <c:v>9.7276119999999993E-6</c:v>
                </c:pt>
                <c:pt idx="67">
                  <c:v>9.8238900000000002E-6</c:v>
                </c:pt>
                <c:pt idx="68">
                  <c:v>9.9186860000000005E-6</c:v>
                </c:pt>
                <c:pt idx="69">
                  <c:v>1.0012080000000001E-5</c:v>
                </c:pt>
                <c:pt idx="70">
                  <c:v>1.0104109999999999E-5</c:v>
                </c:pt>
                <c:pt idx="71">
                  <c:v>1.0194820000000001E-5</c:v>
                </c:pt>
                <c:pt idx="72">
                  <c:v>1.0284229999999999E-5</c:v>
                </c:pt>
                <c:pt idx="73">
                  <c:v>1.0372400000000001E-5</c:v>
                </c:pt>
                <c:pt idx="74">
                  <c:v>1.045937E-5</c:v>
                </c:pt>
                <c:pt idx="75">
                  <c:v>1.0545180000000001E-5</c:v>
                </c:pt>
                <c:pt idx="76">
                  <c:v>1.0629869999999999E-5</c:v>
                </c:pt>
                <c:pt idx="77">
                  <c:v>1.0713489999999999E-5</c:v>
                </c:pt>
                <c:pt idx="78">
                  <c:v>1.0796040000000001E-5</c:v>
                </c:pt>
                <c:pt idx="79">
                  <c:v>1.087759E-5</c:v>
                </c:pt>
                <c:pt idx="80">
                  <c:v>1.095816E-5</c:v>
                </c:pt>
                <c:pt idx="81">
                  <c:v>1.103774E-5</c:v>
                </c:pt>
                <c:pt idx="82">
                  <c:v>1.1116420000000001E-5</c:v>
                </c:pt>
                <c:pt idx="83">
                  <c:v>1.119419E-5</c:v>
                </c:pt>
                <c:pt idx="84">
                  <c:v>1.1271070000000001E-5</c:v>
                </c:pt>
                <c:pt idx="85">
                  <c:v>1.1347089999999999E-5</c:v>
                </c:pt>
                <c:pt idx="86">
                  <c:v>1.1422279999999999E-5</c:v>
                </c:pt>
                <c:pt idx="87">
                  <c:v>1.149664E-5</c:v>
                </c:pt>
                <c:pt idx="88">
                  <c:v>1.1570219999999999E-5</c:v>
                </c:pt>
                <c:pt idx="89">
                  <c:v>1.164302E-5</c:v>
                </c:pt>
                <c:pt idx="90">
                  <c:v>1.1715079999999999E-5</c:v>
                </c:pt>
                <c:pt idx="91">
                  <c:v>1.178639E-5</c:v>
                </c:pt>
                <c:pt idx="92">
                  <c:v>1.1856989999999999E-5</c:v>
                </c:pt>
                <c:pt idx="93">
                  <c:v>1.192688E-5</c:v>
                </c:pt>
                <c:pt idx="94">
                  <c:v>1.199609E-5</c:v>
                </c:pt>
                <c:pt idx="95">
                  <c:v>1.2064619999999999E-5</c:v>
                </c:pt>
                <c:pt idx="96">
                  <c:v>1.213251E-5</c:v>
                </c:pt>
                <c:pt idx="97">
                  <c:v>1.219978E-5</c:v>
                </c:pt>
                <c:pt idx="98">
                  <c:v>1.22664E-5</c:v>
                </c:pt>
                <c:pt idx="99">
                  <c:v>1.2332429999999999E-5</c:v>
                </c:pt>
                <c:pt idx="100">
                  <c:v>1.239784E-5</c:v>
                </c:pt>
                <c:pt idx="101">
                  <c:v>1.2462689999999999E-5</c:v>
                </c:pt>
                <c:pt idx="102">
                  <c:v>1.2526959999999999E-5</c:v>
                </c:pt>
                <c:pt idx="103">
                  <c:v>1.2590690000000001E-5</c:v>
                </c:pt>
                <c:pt idx="104">
                  <c:v>1.265386E-5</c:v>
                </c:pt>
                <c:pt idx="105">
                  <c:v>1.2716499999999999E-5</c:v>
                </c:pt>
                <c:pt idx="106">
                  <c:v>1.27786E-5</c:v>
                </c:pt>
                <c:pt idx="107">
                  <c:v>1.284021E-5</c:v>
                </c:pt>
                <c:pt idx="108">
                  <c:v>1.290133E-5</c:v>
                </c:pt>
                <c:pt idx="109">
                  <c:v>1.2961909999999999E-5</c:v>
                </c:pt>
                <c:pt idx="110">
                  <c:v>1.3022E-5</c:v>
                </c:pt>
                <c:pt idx="111">
                  <c:v>1.308165E-5</c:v>
                </c:pt>
                <c:pt idx="112">
                  <c:v>1.314081E-5</c:v>
                </c:pt>
                <c:pt idx="113">
                  <c:v>1.319953E-5</c:v>
                </c:pt>
                <c:pt idx="114">
                  <c:v>1.32578E-5</c:v>
                </c:pt>
                <c:pt idx="115">
                  <c:v>1.33156E-5</c:v>
                </c:pt>
                <c:pt idx="116">
                  <c:v>1.337297E-5</c:v>
                </c:pt>
                <c:pt idx="117">
                  <c:v>1.3429939999999999E-5</c:v>
                </c:pt>
                <c:pt idx="118">
                  <c:v>1.348649E-5</c:v>
                </c:pt>
                <c:pt idx="119">
                  <c:v>1.3542640000000001E-5</c:v>
                </c:pt>
                <c:pt idx="120">
                  <c:v>1.359838E-5</c:v>
                </c:pt>
                <c:pt idx="121">
                  <c:v>1.365373E-5</c:v>
                </c:pt>
                <c:pt idx="122">
                  <c:v>1.3708669999999999E-5</c:v>
                </c:pt>
                <c:pt idx="123">
                  <c:v>1.3763250000000001E-5</c:v>
                </c:pt>
                <c:pt idx="124">
                  <c:v>1.3817420000000001E-5</c:v>
                </c:pt>
                <c:pt idx="125">
                  <c:v>1.3871259999999999E-5</c:v>
                </c:pt>
                <c:pt idx="126">
                  <c:v>1.392472E-5</c:v>
                </c:pt>
                <c:pt idx="127">
                  <c:v>1.3977830000000001E-5</c:v>
                </c:pt>
                <c:pt idx="128">
                  <c:v>1.4030579999999999E-5</c:v>
                </c:pt>
                <c:pt idx="129">
                  <c:v>1.408299E-5</c:v>
                </c:pt>
                <c:pt idx="130">
                  <c:v>1.4135020000000001E-5</c:v>
                </c:pt>
                <c:pt idx="131">
                  <c:v>1.4186749999999999E-5</c:v>
                </c:pt>
                <c:pt idx="132">
                  <c:v>1.4238130000000001E-5</c:v>
                </c:pt>
                <c:pt idx="133">
                  <c:v>1.4289180000000001E-5</c:v>
                </c:pt>
                <c:pt idx="134">
                  <c:v>1.43399E-5</c:v>
                </c:pt>
                <c:pt idx="135">
                  <c:v>1.439032E-5</c:v>
                </c:pt>
                <c:pt idx="136">
                  <c:v>1.444045E-5</c:v>
                </c:pt>
                <c:pt idx="137">
                  <c:v>1.4490279999999999E-5</c:v>
                </c:pt>
                <c:pt idx="138">
                  <c:v>1.453978E-5</c:v>
                </c:pt>
                <c:pt idx="139">
                  <c:v>1.4589E-5</c:v>
                </c:pt>
                <c:pt idx="140">
                  <c:v>1.4637920000000001E-5</c:v>
                </c:pt>
                <c:pt idx="141">
                  <c:v>1.468656E-5</c:v>
                </c:pt>
                <c:pt idx="142">
                  <c:v>1.473488E-5</c:v>
                </c:pt>
                <c:pt idx="143">
                  <c:v>1.4782959999999999E-5</c:v>
                </c:pt>
                <c:pt idx="144">
                  <c:v>1.483075E-5</c:v>
                </c:pt>
                <c:pt idx="145">
                  <c:v>1.487826E-5</c:v>
                </c:pt>
                <c:pt idx="146">
                  <c:v>1.49255E-5</c:v>
                </c:pt>
                <c:pt idx="147">
                  <c:v>1.497248E-5</c:v>
                </c:pt>
                <c:pt idx="148">
                  <c:v>1.501918E-5</c:v>
                </c:pt>
                <c:pt idx="149">
                  <c:v>1.506565E-5</c:v>
                </c:pt>
                <c:pt idx="150">
                  <c:v>1.5111839999999999E-5</c:v>
                </c:pt>
                <c:pt idx="151">
                  <c:v>1.5157800000000001E-5</c:v>
                </c:pt>
                <c:pt idx="152">
                  <c:v>1.520351E-5</c:v>
                </c:pt>
                <c:pt idx="153">
                  <c:v>1.524896E-5</c:v>
                </c:pt>
                <c:pt idx="154">
                  <c:v>1.5294160000000001E-5</c:v>
                </c:pt>
                <c:pt idx="155">
                  <c:v>1.5339120000000002E-5</c:v>
                </c:pt>
                <c:pt idx="156">
                  <c:v>1.5383870000000002E-5</c:v>
                </c:pt>
                <c:pt idx="157">
                  <c:v>1.5428380000000002E-5</c:v>
                </c:pt>
                <c:pt idx="158">
                  <c:v>1.5472650000000002E-5</c:v>
                </c:pt>
                <c:pt idx="159">
                  <c:v>1.55167E-5</c:v>
                </c:pt>
                <c:pt idx="160">
                  <c:v>1.5560519999999999E-5</c:v>
                </c:pt>
                <c:pt idx="161">
                  <c:v>1.5604109999999999E-5</c:v>
                </c:pt>
                <c:pt idx="162">
                  <c:v>1.5647499999999999E-5</c:v>
                </c:pt>
                <c:pt idx="163">
                  <c:v>1.5690659999999999E-5</c:v>
                </c:pt>
                <c:pt idx="164">
                  <c:v>1.5733609999999999E-5</c:v>
                </c:pt>
                <c:pt idx="165">
                  <c:v>1.5776329999999999E-5</c:v>
                </c:pt>
                <c:pt idx="166">
                  <c:v>1.5818849999999998E-5</c:v>
                </c:pt>
                <c:pt idx="167">
                  <c:v>1.586116E-5</c:v>
                </c:pt>
                <c:pt idx="168">
                  <c:v>1.5903279999999999E-5</c:v>
                </c:pt>
                <c:pt idx="169">
                  <c:v>1.594519E-5</c:v>
                </c:pt>
                <c:pt idx="170">
                  <c:v>1.5986900000000001E-5</c:v>
                </c:pt>
                <c:pt idx="171">
                  <c:v>1.6028419999999999E-5</c:v>
                </c:pt>
                <c:pt idx="172">
                  <c:v>1.6069729999999998E-5</c:v>
                </c:pt>
                <c:pt idx="173">
                  <c:v>1.6110849999999998E-5</c:v>
                </c:pt>
                <c:pt idx="174">
                  <c:v>1.6151779999999999E-5</c:v>
                </c:pt>
                <c:pt idx="175">
                  <c:v>1.619253E-5</c:v>
                </c:pt>
                <c:pt idx="176">
                  <c:v>1.6233080000000001E-5</c:v>
                </c:pt>
                <c:pt idx="177">
                  <c:v>1.6273449999999999E-5</c:v>
                </c:pt>
                <c:pt idx="178">
                  <c:v>1.6313639999999999E-5</c:v>
                </c:pt>
                <c:pt idx="179">
                  <c:v>1.6353649999999999E-5</c:v>
                </c:pt>
                <c:pt idx="180">
                  <c:v>1.6393490000000001E-5</c:v>
                </c:pt>
                <c:pt idx="181">
                  <c:v>1.6433129999999999E-5</c:v>
                </c:pt>
                <c:pt idx="182">
                  <c:v>1.647262E-5</c:v>
                </c:pt>
                <c:pt idx="183">
                  <c:v>1.6511910000000001E-5</c:v>
                </c:pt>
                <c:pt idx="184">
                  <c:v>1.6551050000000001E-5</c:v>
                </c:pt>
                <c:pt idx="185">
                  <c:v>1.6590009999999999E-5</c:v>
                </c:pt>
                <c:pt idx="186">
                  <c:v>1.6628799999999999E-5</c:v>
                </c:pt>
                <c:pt idx="187">
                  <c:v>1.6667430000000001E-5</c:v>
                </c:pt>
                <c:pt idx="188">
                  <c:v>1.6705890000000001E-5</c:v>
                </c:pt>
                <c:pt idx="189">
                  <c:v>1.6744190000000001E-5</c:v>
                </c:pt>
                <c:pt idx="190">
                  <c:v>1.6782329999999999E-5</c:v>
                </c:pt>
                <c:pt idx="191">
                  <c:v>1.682031E-5</c:v>
                </c:pt>
                <c:pt idx="192">
                  <c:v>1.6858119999999998E-5</c:v>
                </c:pt>
                <c:pt idx="193">
                  <c:v>1.6895790000000001E-5</c:v>
                </c:pt>
                <c:pt idx="194">
                  <c:v>1.6933299999999999E-5</c:v>
                </c:pt>
                <c:pt idx="195">
                  <c:v>1.697065E-5</c:v>
                </c:pt>
                <c:pt idx="196">
                  <c:v>1.700785E-5</c:v>
                </c:pt>
                <c:pt idx="197">
                  <c:v>1.70449E-5</c:v>
                </c:pt>
                <c:pt idx="198">
                  <c:v>1.70818E-5</c:v>
                </c:pt>
                <c:pt idx="199">
                  <c:v>1.711857E-5</c:v>
                </c:pt>
                <c:pt idx="200">
                  <c:v>1.715518E-5</c:v>
                </c:pt>
                <c:pt idx="201">
                  <c:v>1.7191639999999999E-5</c:v>
                </c:pt>
                <c:pt idx="202">
                  <c:v>1.7227959999999999E-5</c:v>
                </c:pt>
                <c:pt idx="203">
                  <c:v>1.7264139999999999E-5</c:v>
                </c:pt>
                <c:pt idx="204">
                  <c:v>1.7300169999999999E-5</c:v>
                </c:pt>
                <c:pt idx="205">
                  <c:v>1.733607E-5</c:v>
                </c:pt>
                <c:pt idx="206">
                  <c:v>1.7371830000000001E-5</c:v>
                </c:pt>
                <c:pt idx="207">
                  <c:v>1.7407449999999999E-5</c:v>
                </c:pt>
                <c:pt idx="208">
                  <c:v>1.7442930000000001E-5</c:v>
                </c:pt>
                <c:pt idx="209">
                  <c:v>1.7478290000000001E-5</c:v>
                </c:pt>
                <c:pt idx="210">
                  <c:v>1.7513500000000001E-5</c:v>
                </c:pt>
                <c:pt idx="211">
                  <c:v>1.7548579999999999E-5</c:v>
                </c:pt>
                <c:pt idx="212">
                  <c:v>1.7583540000000001E-5</c:v>
                </c:pt>
                <c:pt idx="213">
                  <c:v>1.7618360000000001E-5</c:v>
                </c:pt>
                <c:pt idx="214">
                  <c:v>1.765307E-5</c:v>
                </c:pt>
                <c:pt idx="215">
                  <c:v>1.7687629999999999E-5</c:v>
                </c:pt>
                <c:pt idx="216">
                  <c:v>1.772208E-5</c:v>
                </c:pt>
                <c:pt idx="217">
                  <c:v>1.7756390000000001E-5</c:v>
                </c:pt>
                <c:pt idx="218">
                  <c:v>1.7790580000000001E-5</c:v>
                </c:pt>
                <c:pt idx="219">
                  <c:v>1.7824649999999999E-5</c:v>
                </c:pt>
                <c:pt idx="220">
                  <c:v>1.7858609999999999E-5</c:v>
                </c:pt>
                <c:pt idx="221">
                  <c:v>1.7892440000000001E-5</c:v>
                </c:pt>
                <c:pt idx="222">
                  <c:v>1.792614E-5</c:v>
                </c:pt>
                <c:pt idx="223">
                  <c:v>1.7959729999999999E-5</c:v>
                </c:pt>
                <c:pt idx="224">
                  <c:v>1.7993199999999999E-5</c:v>
                </c:pt>
                <c:pt idx="225">
                  <c:v>1.8026550000000001E-5</c:v>
                </c:pt>
                <c:pt idx="226">
                  <c:v>1.8059780000000001E-5</c:v>
                </c:pt>
                <c:pt idx="227">
                  <c:v>1.8092900000000001E-5</c:v>
                </c:pt>
                <c:pt idx="228">
                  <c:v>1.812592E-5</c:v>
                </c:pt>
                <c:pt idx="229">
                  <c:v>1.81588E-5</c:v>
                </c:pt>
                <c:pt idx="230">
                  <c:v>1.8191569999999998E-5</c:v>
                </c:pt>
                <c:pt idx="231">
                  <c:v>1.822424E-5</c:v>
                </c:pt>
                <c:pt idx="232">
                  <c:v>1.825679E-5</c:v>
                </c:pt>
                <c:pt idx="233">
                  <c:v>1.828923E-5</c:v>
                </c:pt>
                <c:pt idx="234">
                  <c:v>1.8321569999999999E-5</c:v>
                </c:pt>
                <c:pt idx="235">
                  <c:v>1.8353810000000001E-5</c:v>
                </c:pt>
                <c:pt idx="236">
                  <c:v>1.8385930000000002E-5</c:v>
                </c:pt>
                <c:pt idx="237">
                  <c:v>1.8417949999999999E-5</c:v>
                </c:pt>
                <c:pt idx="238">
                  <c:v>1.8449860000000002E-5</c:v>
                </c:pt>
                <c:pt idx="239">
                  <c:v>1.848166E-5</c:v>
                </c:pt>
                <c:pt idx="240">
                  <c:v>1.8513369999999999E-5</c:v>
                </c:pt>
                <c:pt idx="241">
                  <c:v>1.8544980000000001E-5</c:v>
                </c:pt>
                <c:pt idx="242">
                  <c:v>1.8576479999999999E-5</c:v>
                </c:pt>
                <c:pt idx="243">
                  <c:v>1.860787E-5</c:v>
                </c:pt>
                <c:pt idx="244">
                  <c:v>1.863916E-5</c:v>
                </c:pt>
                <c:pt idx="245">
                  <c:v>1.8670360000000001E-5</c:v>
                </c:pt>
                <c:pt idx="246">
                  <c:v>1.870145E-5</c:v>
                </c:pt>
                <c:pt idx="247">
                  <c:v>1.873244E-5</c:v>
                </c:pt>
                <c:pt idx="248">
                  <c:v>1.8763329999999999E-5</c:v>
                </c:pt>
                <c:pt idx="249">
                  <c:v>1.879414E-5</c:v>
                </c:pt>
                <c:pt idx="250">
                  <c:v>1.8824839999999999E-5</c:v>
                </c:pt>
              </c:numCache>
            </c:numRef>
          </c:yVal>
          <c:smooth val="1"/>
          <c:extLst>
            <c:ext xmlns:c16="http://schemas.microsoft.com/office/drawing/2014/chart" uri="{C3380CC4-5D6E-409C-BE32-E72D297353CC}">
              <c16:uniqueId val="{0000000C-4D4C-4B1C-89A4-3D3AFACA9F2D}"/>
            </c:ext>
          </c:extLst>
        </c:ser>
        <c:ser>
          <c:idx val="13"/>
          <c:order val="13"/>
          <c:tx>
            <c:strRef>
              <c:f>marine01!$R$1</c:f>
              <c:strCache>
                <c:ptCount val="1"/>
                <c:pt idx="0">
                  <c:v>Dp(5.69587E-08) </c:v>
                </c:pt>
              </c:strCache>
            </c:strRef>
          </c:tx>
          <c:spPr>
            <a:ln w="12700">
              <a:solidFill>
                <a:srgbClr val="FF99CC"/>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marine01!$R$2:$R$252</c:f>
              <c:numCache>
                <c:formatCode>0.00E+00</c:formatCode>
                <c:ptCount val="251"/>
                <c:pt idx="0">
                  <c:v>9.9445469999999999E-8</c:v>
                </c:pt>
                <c:pt idx="1">
                  <c:v>1.2485440000000001E-7</c:v>
                </c:pt>
                <c:pt idx="2">
                  <c:v>1.2691779999999999E-7</c:v>
                </c:pt>
                <c:pt idx="3">
                  <c:v>1.2917469999999999E-7</c:v>
                </c:pt>
                <c:pt idx="4">
                  <c:v>1.3112760000000001E-7</c:v>
                </c:pt>
                <c:pt idx="5">
                  <c:v>1.3311219999999999E-7</c:v>
                </c:pt>
                <c:pt idx="6">
                  <c:v>1.352401E-7</c:v>
                </c:pt>
                <c:pt idx="7">
                  <c:v>1.3754039999999999E-7</c:v>
                </c:pt>
                <c:pt idx="8">
                  <c:v>1.400387E-7</c:v>
                </c:pt>
                <c:pt idx="9">
                  <c:v>1.4276639999999999E-7</c:v>
                </c:pt>
                <c:pt idx="10">
                  <c:v>1.4576300000000001E-7</c:v>
                </c:pt>
                <c:pt idx="11">
                  <c:v>1.4907889999999999E-7</c:v>
                </c:pt>
                <c:pt idx="12">
                  <c:v>1.5277880000000001E-7</c:v>
                </c:pt>
                <c:pt idx="13">
                  <c:v>1.5694929999999999E-7</c:v>
                </c:pt>
                <c:pt idx="14">
                  <c:v>1.6170789999999999E-7</c:v>
                </c:pt>
                <c:pt idx="15">
                  <c:v>1.6722029999999999E-7</c:v>
                </c:pt>
                <c:pt idx="16">
                  <c:v>1.7373030000000001E-7</c:v>
                </c:pt>
                <c:pt idx="17">
                  <c:v>1.81614E-7</c:v>
                </c:pt>
                <c:pt idx="18">
                  <c:v>1.9149289999999999E-7</c:v>
                </c:pt>
                <c:pt idx="19">
                  <c:v>2.044812E-7</c:v>
                </c:pt>
                <c:pt idx="20">
                  <c:v>2.229147E-7</c:v>
                </c:pt>
                <c:pt idx="21">
                  <c:v>2.5204210000000002E-7</c:v>
                </c:pt>
                <c:pt idx="22">
                  <c:v>3.102427E-7</c:v>
                </c:pt>
                <c:pt idx="23">
                  <c:v>5.3614430000000002E-7</c:v>
                </c:pt>
                <c:pt idx="24">
                  <c:v>1.351688E-6</c:v>
                </c:pt>
                <c:pt idx="25">
                  <c:v>2.365721E-6</c:v>
                </c:pt>
                <c:pt idx="26">
                  <c:v>3.230522E-6</c:v>
                </c:pt>
                <c:pt idx="27">
                  <c:v>3.9172929999999998E-6</c:v>
                </c:pt>
                <c:pt idx="28">
                  <c:v>4.4609220000000001E-6</c:v>
                </c:pt>
                <c:pt idx="29">
                  <c:v>4.900886E-6</c:v>
                </c:pt>
                <c:pt idx="30">
                  <c:v>5.2683629999999999E-6</c:v>
                </c:pt>
                <c:pt idx="31">
                  <c:v>5.5857289999999999E-6</c:v>
                </c:pt>
                <c:pt idx="32">
                  <c:v>5.8680280000000003E-6</c:v>
                </c:pt>
                <c:pt idx="33">
                  <c:v>6.1247970000000003E-6</c:v>
                </c:pt>
                <c:pt idx="34">
                  <c:v>6.3621730000000001E-6</c:v>
                </c:pt>
                <c:pt idx="35">
                  <c:v>6.5841939999999998E-6</c:v>
                </c:pt>
                <c:pt idx="36">
                  <c:v>6.7935810000000002E-6</c:v>
                </c:pt>
                <c:pt idx="37">
                  <c:v>6.992254E-6</c:v>
                </c:pt>
                <c:pt idx="38">
                  <c:v>7.181653E-6</c:v>
                </c:pt>
                <c:pt idx="39">
                  <c:v>7.3628629999999999E-6</c:v>
                </c:pt>
                <c:pt idx="40">
                  <c:v>7.5367610000000004E-6</c:v>
                </c:pt>
                <c:pt idx="41">
                  <c:v>7.7040340000000008E-6</c:v>
                </c:pt>
                <c:pt idx="42">
                  <c:v>7.8653760000000003E-6</c:v>
                </c:pt>
                <c:pt idx="43">
                  <c:v>8.021262E-6</c:v>
                </c:pt>
                <c:pt idx="44">
                  <c:v>8.1721359999999994E-6</c:v>
                </c:pt>
                <c:pt idx="45">
                  <c:v>8.3183940000000001E-6</c:v>
                </c:pt>
                <c:pt idx="46">
                  <c:v>8.4603719999999996E-6</c:v>
                </c:pt>
                <c:pt idx="47">
                  <c:v>8.5983759999999999E-6</c:v>
                </c:pt>
                <c:pt idx="48">
                  <c:v>8.7326350000000008E-6</c:v>
                </c:pt>
                <c:pt idx="49">
                  <c:v>8.8634179999999998E-6</c:v>
                </c:pt>
                <c:pt idx="50">
                  <c:v>8.9909610000000008E-6</c:v>
                </c:pt>
                <c:pt idx="51">
                  <c:v>9.1154389999999992E-6</c:v>
                </c:pt>
                <c:pt idx="52">
                  <c:v>9.2370820000000008E-6</c:v>
                </c:pt>
                <c:pt idx="53">
                  <c:v>9.3559690000000001E-6</c:v>
                </c:pt>
                <c:pt idx="54">
                  <c:v>9.4723290000000001E-6</c:v>
                </c:pt>
                <c:pt idx="55">
                  <c:v>9.5862199999999995E-6</c:v>
                </c:pt>
                <c:pt idx="56">
                  <c:v>9.6978220000000007E-6</c:v>
                </c:pt>
                <c:pt idx="57">
                  <c:v>9.8072410000000004E-6</c:v>
                </c:pt>
                <c:pt idx="58">
                  <c:v>9.9144949999999993E-6</c:v>
                </c:pt>
                <c:pt idx="59">
                  <c:v>1.001977E-5</c:v>
                </c:pt>
                <c:pt idx="60">
                  <c:v>1.012318E-5</c:v>
                </c:pt>
                <c:pt idx="61">
                  <c:v>1.022472E-5</c:v>
                </c:pt>
                <c:pt idx="62">
                  <c:v>1.032453E-5</c:v>
                </c:pt>
                <c:pt idx="63">
                  <c:v>1.0422649999999999E-5</c:v>
                </c:pt>
                <c:pt idx="64">
                  <c:v>1.051917E-5</c:v>
                </c:pt>
                <c:pt idx="65">
                  <c:v>1.061414E-5</c:v>
                </c:pt>
                <c:pt idx="66">
                  <c:v>1.070762E-5</c:v>
                </c:pt>
                <c:pt idx="67">
                  <c:v>1.079966E-5</c:v>
                </c:pt>
                <c:pt idx="68">
                  <c:v>1.089031E-5</c:v>
                </c:pt>
                <c:pt idx="69">
                  <c:v>1.0979670000000001E-5</c:v>
                </c:pt>
                <c:pt idx="70">
                  <c:v>1.1067749999999999E-5</c:v>
                </c:pt>
                <c:pt idx="71">
                  <c:v>1.1154589999999999E-5</c:v>
                </c:pt>
                <c:pt idx="72">
                  <c:v>1.1240240000000001E-5</c:v>
                </c:pt>
                <c:pt idx="73">
                  <c:v>1.132472E-5</c:v>
                </c:pt>
                <c:pt idx="74">
                  <c:v>1.140808E-5</c:v>
                </c:pt>
                <c:pt idx="75">
                  <c:v>1.149036E-5</c:v>
                </c:pt>
                <c:pt idx="76">
                  <c:v>1.1571599999999999E-5</c:v>
                </c:pt>
                <c:pt idx="77">
                  <c:v>1.165184E-5</c:v>
                </c:pt>
                <c:pt idx="78">
                  <c:v>1.173107E-5</c:v>
                </c:pt>
                <c:pt idx="79">
                  <c:v>1.180937E-5</c:v>
                </c:pt>
                <c:pt idx="80">
                  <c:v>1.1886749999999999E-5</c:v>
                </c:pt>
                <c:pt idx="81">
                  <c:v>1.1963199999999999E-5</c:v>
                </c:pt>
                <c:pt idx="82">
                  <c:v>1.203882E-5</c:v>
                </c:pt>
                <c:pt idx="83">
                  <c:v>1.2113580000000001E-5</c:v>
                </c:pt>
                <c:pt idx="84">
                  <c:v>1.21875E-5</c:v>
                </c:pt>
                <c:pt idx="85">
                  <c:v>1.2260620000000001E-5</c:v>
                </c:pt>
                <c:pt idx="86">
                  <c:v>1.233297E-5</c:v>
                </c:pt>
                <c:pt idx="87">
                  <c:v>1.240453E-5</c:v>
                </c:pt>
                <c:pt idx="88">
                  <c:v>1.2475350000000001E-5</c:v>
                </c:pt>
                <c:pt idx="89">
                  <c:v>1.254545E-5</c:v>
                </c:pt>
                <c:pt idx="90">
                  <c:v>1.261485E-5</c:v>
                </c:pt>
                <c:pt idx="91">
                  <c:v>1.2683560000000001E-5</c:v>
                </c:pt>
                <c:pt idx="92">
                  <c:v>1.275158E-5</c:v>
                </c:pt>
                <c:pt idx="93">
                  <c:v>1.281894E-5</c:v>
                </c:pt>
                <c:pt idx="94">
                  <c:v>1.2885670000000001E-5</c:v>
                </c:pt>
                <c:pt idx="95">
                  <c:v>1.295175E-5</c:v>
                </c:pt>
                <c:pt idx="96">
                  <c:v>1.301723E-5</c:v>
                </c:pt>
                <c:pt idx="97">
                  <c:v>1.3082119999999999E-5</c:v>
                </c:pt>
                <c:pt idx="98">
                  <c:v>1.31464E-5</c:v>
                </c:pt>
                <c:pt idx="99">
                  <c:v>1.321013E-5</c:v>
                </c:pt>
                <c:pt idx="100">
                  <c:v>1.327327E-5</c:v>
                </c:pt>
                <c:pt idx="101">
                  <c:v>1.333589E-5</c:v>
                </c:pt>
                <c:pt idx="102">
                  <c:v>1.3397949999999999E-5</c:v>
                </c:pt>
                <c:pt idx="103">
                  <c:v>1.3459509999999999E-5</c:v>
                </c:pt>
                <c:pt idx="104">
                  <c:v>1.352054E-5</c:v>
                </c:pt>
                <c:pt idx="105">
                  <c:v>1.3581070000000001E-5</c:v>
                </c:pt>
                <c:pt idx="106">
                  <c:v>1.364109E-5</c:v>
                </c:pt>
                <c:pt idx="107">
                  <c:v>1.370064E-5</c:v>
                </c:pt>
                <c:pt idx="108">
                  <c:v>1.3759740000000001E-5</c:v>
                </c:pt>
                <c:pt idx="109">
                  <c:v>1.3818319999999999E-5</c:v>
                </c:pt>
                <c:pt idx="110">
                  <c:v>1.3876439999999999E-5</c:v>
                </c:pt>
                <c:pt idx="111">
                  <c:v>1.393413E-5</c:v>
                </c:pt>
                <c:pt idx="112">
                  <c:v>1.3991369999999999E-5</c:v>
                </c:pt>
                <c:pt idx="113">
                  <c:v>1.404819E-5</c:v>
                </c:pt>
                <c:pt idx="114">
                  <c:v>1.410459E-5</c:v>
                </c:pt>
                <c:pt idx="115">
                  <c:v>1.416054E-5</c:v>
                </c:pt>
                <c:pt idx="116">
                  <c:v>1.421609E-5</c:v>
                </c:pt>
                <c:pt idx="117">
                  <c:v>1.4271260000000001E-5</c:v>
                </c:pt>
                <c:pt idx="118">
                  <c:v>1.432603E-5</c:v>
                </c:pt>
                <c:pt idx="119">
                  <c:v>1.4380409999999999E-5</c:v>
                </c:pt>
                <c:pt idx="120">
                  <c:v>1.4434409999999999E-5</c:v>
                </c:pt>
                <c:pt idx="121">
                  <c:v>1.448804E-5</c:v>
                </c:pt>
                <c:pt idx="122">
                  <c:v>1.4541279999999999E-5</c:v>
                </c:pt>
                <c:pt idx="123">
                  <c:v>1.459418E-5</c:v>
                </c:pt>
                <c:pt idx="124">
                  <c:v>1.4646689999999999E-5</c:v>
                </c:pt>
                <c:pt idx="125">
                  <c:v>1.4698879999999999E-5</c:v>
                </c:pt>
                <c:pt idx="126">
                  <c:v>1.4750720000000001E-5</c:v>
                </c:pt>
                <c:pt idx="127">
                  <c:v>1.480222E-5</c:v>
                </c:pt>
                <c:pt idx="128">
                  <c:v>1.485339E-5</c:v>
                </c:pt>
                <c:pt idx="129">
                  <c:v>1.490422E-5</c:v>
                </c:pt>
                <c:pt idx="130">
                  <c:v>1.4954699999999999E-5</c:v>
                </c:pt>
                <c:pt idx="131">
                  <c:v>1.500489E-5</c:v>
                </c:pt>
                <c:pt idx="132">
                  <c:v>1.5054759999999999E-5</c:v>
                </c:pt>
                <c:pt idx="133">
                  <c:v>1.51043E-5</c:v>
                </c:pt>
                <c:pt idx="134">
                  <c:v>1.5153539999999999E-5</c:v>
                </c:pt>
                <c:pt idx="135">
                  <c:v>1.5202479999999999E-5</c:v>
                </c:pt>
                <c:pt idx="136">
                  <c:v>1.5251150000000001E-5</c:v>
                </c:pt>
                <c:pt idx="137">
                  <c:v>1.5299540000000001E-5</c:v>
                </c:pt>
                <c:pt idx="138">
                  <c:v>1.5347609999999999E-5</c:v>
                </c:pt>
                <c:pt idx="139">
                  <c:v>1.539542E-5</c:v>
                </c:pt>
                <c:pt idx="140">
                  <c:v>1.544293E-5</c:v>
                </c:pt>
                <c:pt idx="141">
                  <c:v>1.5490180000000002E-5</c:v>
                </c:pt>
                <c:pt idx="142">
                  <c:v>1.5537129999999999E-5</c:v>
                </c:pt>
                <c:pt idx="143">
                  <c:v>1.5583859999999999E-5</c:v>
                </c:pt>
                <c:pt idx="144">
                  <c:v>1.5630290000000001E-5</c:v>
                </c:pt>
                <c:pt idx="145">
                  <c:v>1.5676469999999999E-5</c:v>
                </c:pt>
                <c:pt idx="146">
                  <c:v>1.572239E-5</c:v>
                </c:pt>
                <c:pt idx="147">
                  <c:v>1.576806E-5</c:v>
                </c:pt>
                <c:pt idx="148">
                  <c:v>1.5813460000000001E-5</c:v>
                </c:pt>
                <c:pt idx="149">
                  <c:v>1.5858650000000001E-5</c:v>
                </c:pt>
                <c:pt idx="150">
                  <c:v>1.5903569999999999E-5</c:v>
                </c:pt>
                <c:pt idx="151">
                  <c:v>1.5948269999999999E-5</c:v>
                </c:pt>
                <c:pt idx="152">
                  <c:v>1.5992720000000002E-5</c:v>
                </c:pt>
                <c:pt idx="153">
                  <c:v>1.6036940000000002E-5</c:v>
                </c:pt>
                <c:pt idx="154">
                  <c:v>1.6080910000000001E-5</c:v>
                </c:pt>
                <c:pt idx="155">
                  <c:v>1.6124659999999999E-5</c:v>
                </c:pt>
                <c:pt idx="156">
                  <c:v>1.6168199999999999E-5</c:v>
                </c:pt>
                <c:pt idx="157">
                  <c:v>1.621151E-5</c:v>
                </c:pt>
                <c:pt idx="158">
                  <c:v>1.6254590000000001E-5</c:v>
                </c:pt>
                <c:pt idx="159">
                  <c:v>1.6297469999999999E-5</c:v>
                </c:pt>
                <c:pt idx="160">
                  <c:v>1.6340129999999998E-5</c:v>
                </c:pt>
                <c:pt idx="161">
                  <c:v>1.6382559999999999E-5</c:v>
                </c:pt>
                <c:pt idx="162">
                  <c:v>1.6424799999999999E-5</c:v>
                </c:pt>
                <c:pt idx="163">
                  <c:v>1.6466829999999998E-5</c:v>
                </c:pt>
                <c:pt idx="164">
                  <c:v>1.650865E-5</c:v>
                </c:pt>
                <c:pt idx="165">
                  <c:v>1.655026E-5</c:v>
                </c:pt>
                <c:pt idx="166">
                  <c:v>1.659167E-5</c:v>
                </c:pt>
                <c:pt idx="167">
                  <c:v>1.663288E-5</c:v>
                </c:pt>
                <c:pt idx="168">
                  <c:v>1.667391E-5</c:v>
                </c:pt>
                <c:pt idx="169">
                  <c:v>1.671474E-5</c:v>
                </c:pt>
                <c:pt idx="170">
                  <c:v>1.675537E-5</c:v>
                </c:pt>
                <c:pt idx="171">
                  <c:v>1.6795830000000001E-5</c:v>
                </c:pt>
                <c:pt idx="172">
                  <c:v>1.6836089999999999E-5</c:v>
                </c:pt>
                <c:pt idx="173">
                  <c:v>1.687616E-5</c:v>
                </c:pt>
                <c:pt idx="174">
                  <c:v>1.6916049999999999E-5</c:v>
                </c:pt>
                <c:pt idx="175">
                  <c:v>1.6955769999999999E-5</c:v>
                </c:pt>
                <c:pt idx="176">
                  <c:v>1.69953E-5</c:v>
                </c:pt>
                <c:pt idx="177">
                  <c:v>1.7034650000000001E-5</c:v>
                </c:pt>
                <c:pt idx="178">
                  <c:v>1.7073830000000001E-5</c:v>
                </c:pt>
                <c:pt idx="179">
                  <c:v>1.7112839999999999E-5</c:v>
                </c:pt>
                <c:pt idx="180">
                  <c:v>1.715169E-5</c:v>
                </c:pt>
                <c:pt idx="181">
                  <c:v>1.7190350000000001E-5</c:v>
                </c:pt>
                <c:pt idx="182">
                  <c:v>1.722885E-5</c:v>
                </c:pt>
                <c:pt idx="183">
                  <c:v>1.7267180000000002E-5</c:v>
                </c:pt>
                <c:pt idx="184">
                  <c:v>1.7305349999999999E-5</c:v>
                </c:pt>
                <c:pt idx="185">
                  <c:v>1.7343360000000001E-5</c:v>
                </c:pt>
                <c:pt idx="186">
                  <c:v>1.7381199999999999E-5</c:v>
                </c:pt>
                <c:pt idx="187">
                  <c:v>1.7418879999999999E-5</c:v>
                </c:pt>
                <c:pt idx="188">
                  <c:v>1.7456409999999998E-5</c:v>
                </c:pt>
                <c:pt idx="189">
                  <c:v>1.749378E-5</c:v>
                </c:pt>
                <c:pt idx="190">
                  <c:v>1.7530999999999999E-5</c:v>
                </c:pt>
                <c:pt idx="191">
                  <c:v>1.7568059999999999E-5</c:v>
                </c:pt>
                <c:pt idx="192">
                  <c:v>1.760497E-5</c:v>
                </c:pt>
                <c:pt idx="193">
                  <c:v>1.764173E-5</c:v>
                </c:pt>
                <c:pt idx="194">
                  <c:v>1.7678339999999999E-5</c:v>
                </c:pt>
                <c:pt idx="195">
                  <c:v>1.7714799999999999E-5</c:v>
                </c:pt>
                <c:pt idx="196">
                  <c:v>1.7751110000000001E-5</c:v>
                </c:pt>
                <c:pt idx="197">
                  <c:v>1.7787290000000001E-5</c:v>
                </c:pt>
                <c:pt idx="198">
                  <c:v>1.7823320000000001E-5</c:v>
                </c:pt>
                <c:pt idx="199">
                  <c:v>1.7859210000000001E-5</c:v>
                </c:pt>
                <c:pt idx="200">
                  <c:v>1.7894969999999999E-5</c:v>
                </c:pt>
                <c:pt idx="201">
                  <c:v>1.7930569999999999E-5</c:v>
                </c:pt>
                <c:pt idx="202">
                  <c:v>1.796604E-5</c:v>
                </c:pt>
                <c:pt idx="203">
                  <c:v>1.8001370000000001E-5</c:v>
                </c:pt>
                <c:pt idx="204">
                  <c:v>1.8036570000000001E-5</c:v>
                </c:pt>
                <c:pt idx="205">
                  <c:v>1.8071640000000001E-5</c:v>
                </c:pt>
                <c:pt idx="206">
                  <c:v>1.8106569999999998E-5</c:v>
                </c:pt>
                <c:pt idx="207">
                  <c:v>1.814137E-5</c:v>
                </c:pt>
                <c:pt idx="208">
                  <c:v>1.8176029999999999E-5</c:v>
                </c:pt>
                <c:pt idx="209">
                  <c:v>1.8210569999999999E-5</c:v>
                </c:pt>
                <c:pt idx="210">
                  <c:v>1.8244980000000001E-5</c:v>
                </c:pt>
                <c:pt idx="211">
                  <c:v>1.827926E-5</c:v>
                </c:pt>
                <c:pt idx="212">
                  <c:v>1.8313420000000001E-5</c:v>
                </c:pt>
                <c:pt idx="213">
                  <c:v>1.834745E-5</c:v>
                </c:pt>
                <c:pt idx="214">
                  <c:v>1.8381370000000001E-5</c:v>
                </c:pt>
                <c:pt idx="215">
                  <c:v>1.8415149999999999E-5</c:v>
                </c:pt>
                <c:pt idx="216">
                  <c:v>1.844882E-5</c:v>
                </c:pt>
                <c:pt idx="217">
                  <c:v>1.8482359999999998E-5</c:v>
                </c:pt>
                <c:pt idx="218">
                  <c:v>1.8515789999999999E-5</c:v>
                </c:pt>
                <c:pt idx="219">
                  <c:v>1.8549090000000001E-5</c:v>
                </c:pt>
                <c:pt idx="220">
                  <c:v>1.8582289999999999E-5</c:v>
                </c:pt>
                <c:pt idx="221">
                  <c:v>1.8615369999999999E-5</c:v>
                </c:pt>
                <c:pt idx="222">
                  <c:v>1.864832E-5</c:v>
                </c:pt>
                <c:pt idx="223">
                  <c:v>1.8681160000000001E-5</c:v>
                </c:pt>
                <c:pt idx="224">
                  <c:v>1.871389E-5</c:v>
                </c:pt>
                <c:pt idx="225">
                  <c:v>1.8746510000000002E-5</c:v>
                </c:pt>
                <c:pt idx="226">
                  <c:v>1.8779000000000001E-5</c:v>
                </c:pt>
                <c:pt idx="227">
                  <c:v>1.8811400000000001E-5</c:v>
                </c:pt>
                <c:pt idx="228">
                  <c:v>1.884369E-5</c:v>
                </c:pt>
                <c:pt idx="229">
                  <c:v>1.887585E-5</c:v>
                </c:pt>
                <c:pt idx="230">
                  <c:v>1.890791E-5</c:v>
                </c:pt>
                <c:pt idx="231">
                  <c:v>1.8939869999999999E-5</c:v>
                </c:pt>
                <c:pt idx="232">
                  <c:v>1.8971710000000001E-5</c:v>
                </c:pt>
                <c:pt idx="233">
                  <c:v>1.9003449999999998E-5</c:v>
                </c:pt>
                <c:pt idx="234">
                  <c:v>1.9035089999999999E-5</c:v>
                </c:pt>
                <c:pt idx="235">
                  <c:v>1.906663E-5</c:v>
                </c:pt>
                <c:pt idx="236">
                  <c:v>1.9098070000000001E-5</c:v>
                </c:pt>
                <c:pt idx="237">
                  <c:v>1.9129389999999999E-5</c:v>
                </c:pt>
                <c:pt idx="238">
                  <c:v>1.9160619999999999E-5</c:v>
                </c:pt>
                <c:pt idx="239">
                  <c:v>1.9191750000000001E-5</c:v>
                </c:pt>
                <c:pt idx="240">
                  <c:v>1.922278E-5</c:v>
                </c:pt>
                <c:pt idx="241">
                  <c:v>1.9253709999999999E-5</c:v>
                </c:pt>
                <c:pt idx="242">
                  <c:v>1.9284540000000001E-5</c:v>
                </c:pt>
                <c:pt idx="243">
                  <c:v>1.931528E-5</c:v>
                </c:pt>
                <c:pt idx="244">
                  <c:v>1.9345900000000001E-5</c:v>
                </c:pt>
                <c:pt idx="245">
                  <c:v>1.9376439999999999E-5</c:v>
                </c:pt>
                <c:pt idx="246">
                  <c:v>1.9406880000000001E-5</c:v>
                </c:pt>
                <c:pt idx="247">
                  <c:v>1.9437219999999999E-5</c:v>
                </c:pt>
                <c:pt idx="248">
                  <c:v>1.946746E-5</c:v>
                </c:pt>
                <c:pt idx="249">
                  <c:v>1.949763E-5</c:v>
                </c:pt>
                <c:pt idx="250">
                  <c:v>1.9527680000000001E-5</c:v>
                </c:pt>
              </c:numCache>
            </c:numRef>
          </c:yVal>
          <c:smooth val="1"/>
          <c:extLst>
            <c:ext xmlns:c16="http://schemas.microsoft.com/office/drawing/2014/chart" uri="{C3380CC4-5D6E-409C-BE32-E72D297353CC}">
              <c16:uniqueId val="{0000000D-4D4C-4B1C-89A4-3D3AFACA9F2D}"/>
            </c:ext>
          </c:extLst>
        </c:ser>
        <c:ser>
          <c:idx val="14"/>
          <c:order val="14"/>
          <c:tx>
            <c:strRef>
              <c:f>marine01!$S$1</c:f>
              <c:strCache>
                <c:ptCount val="1"/>
                <c:pt idx="0">
                  <c:v>Dp(6.24780E-08) </c:v>
                </c:pt>
              </c:strCache>
            </c:strRef>
          </c:tx>
          <c:spPr>
            <a:ln w="12700">
              <a:solidFill>
                <a:srgbClr val="CC99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marine01!$S$2:$S$252</c:f>
              <c:numCache>
                <c:formatCode>0.00E+00</c:formatCode>
                <c:ptCount val="251"/>
                <c:pt idx="0">
                  <c:v>1.111984E-7</c:v>
                </c:pt>
                <c:pt idx="1">
                  <c:v>1.387022E-7</c:v>
                </c:pt>
                <c:pt idx="2">
                  <c:v>1.4108569999999999E-7</c:v>
                </c:pt>
                <c:pt idx="3">
                  <c:v>1.433287E-7</c:v>
                </c:pt>
                <c:pt idx="4">
                  <c:v>1.4544440000000001E-7</c:v>
                </c:pt>
                <c:pt idx="5">
                  <c:v>1.477177E-7</c:v>
                </c:pt>
                <c:pt idx="6">
                  <c:v>1.501707E-7</c:v>
                </c:pt>
                <c:pt idx="7">
                  <c:v>1.5282890000000001E-7</c:v>
                </c:pt>
                <c:pt idx="8">
                  <c:v>1.557237E-7</c:v>
                </c:pt>
                <c:pt idx="9">
                  <c:v>1.588943E-7</c:v>
                </c:pt>
                <c:pt idx="10">
                  <c:v>1.6238999999999999E-7</c:v>
                </c:pt>
                <c:pt idx="11">
                  <c:v>1.66274E-7</c:v>
                </c:pt>
                <c:pt idx="12">
                  <c:v>1.7062900000000001E-7</c:v>
                </c:pt>
                <c:pt idx="13">
                  <c:v>1.7556639999999999E-7</c:v>
                </c:pt>
                <c:pt idx="14">
                  <c:v>1.8124009999999999E-7</c:v>
                </c:pt>
                <c:pt idx="15">
                  <c:v>1.878707E-7</c:v>
                </c:pt>
                <c:pt idx="16">
                  <c:v>1.957911E-7</c:v>
                </c:pt>
                <c:pt idx="17">
                  <c:v>2.055308E-7</c:v>
                </c:pt>
                <c:pt idx="18">
                  <c:v>2.1800520000000001E-7</c:v>
                </c:pt>
                <c:pt idx="19">
                  <c:v>2.349726E-7</c:v>
                </c:pt>
                <c:pt idx="20">
                  <c:v>2.6055269999999999E-7</c:v>
                </c:pt>
                <c:pt idx="21">
                  <c:v>3.0672199999999999E-7</c:v>
                </c:pt>
                <c:pt idx="22">
                  <c:v>4.3902319999999998E-7</c:v>
                </c:pt>
                <c:pt idx="23">
                  <c:v>1.015582E-6</c:v>
                </c:pt>
                <c:pt idx="24">
                  <c:v>2.043047E-6</c:v>
                </c:pt>
                <c:pt idx="25">
                  <c:v>3.033046E-6</c:v>
                </c:pt>
                <c:pt idx="26">
                  <c:v>3.8518729999999998E-6</c:v>
                </c:pt>
                <c:pt idx="27">
                  <c:v>4.5030449999999997E-6</c:v>
                </c:pt>
                <c:pt idx="28">
                  <c:v>5.0211159999999997E-6</c:v>
                </c:pt>
                <c:pt idx="29">
                  <c:v>5.4423740000000003E-6</c:v>
                </c:pt>
                <c:pt idx="30">
                  <c:v>5.7955699999999996E-6</c:v>
                </c:pt>
                <c:pt idx="31">
                  <c:v>6.1014970000000001E-6</c:v>
                </c:pt>
                <c:pt idx="32">
                  <c:v>6.3742220000000001E-6</c:v>
                </c:pt>
                <c:pt idx="33">
                  <c:v>6.6227049999999996E-6</c:v>
                </c:pt>
                <c:pt idx="34">
                  <c:v>6.8527319999999997E-6</c:v>
                </c:pt>
                <c:pt idx="35">
                  <c:v>7.0681180000000002E-6</c:v>
                </c:pt>
                <c:pt idx="36">
                  <c:v>7.2714399999999998E-6</c:v>
                </c:pt>
                <c:pt idx="37">
                  <c:v>7.4645189999999997E-6</c:v>
                </c:pt>
                <c:pt idx="38">
                  <c:v>7.6487209999999992E-6</c:v>
                </c:pt>
                <c:pt idx="39">
                  <c:v>7.8250780000000005E-6</c:v>
                </c:pt>
                <c:pt idx="40">
                  <c:v>7.9944260000000004E-6</c:v>
                </c:pt>
                <c:pt idx="41">
                  <c:v>8.1574150000000002E-6</c:v>
                </c:pt>
                <c:pt idx="42">
                  <c:v>8.3147099999999992E-6</c:v>
                </c:pt>
                <c:pt idx="43">
                  <c:v>8.4667619999999994E-6</c:v>
                </c:pt>
                <c:pt idx="44">
                  <c:v>8.6139939999999994E-6</c:v>
                </c:pt>
                <c:pt idx="45">
                  <c:v>8.7567849999999995E-6</c:v>
                </c:pt>
                <c:pt idx="46">
                  <c:v>8.8954559999999994E-6</c:v>
                </c:pt>
                <c:pt idx="47">
                  <c:v>9.0302980000000001E-6</c:v>
                </c:pt>
                <c:pt idx="48">
                  <c:v>9.1615319999999995E-6</c:v>
                </c:pt>
                <c:pt idx="49">
                  <c:v>9.2894130000000001E-6</c:v>
                </c:pt>
                <c:pt idx="50">
                  <c:v>9.4141679999999995E-6</c:v>
                </c:pt>
                <c:pt idx="51">
                  <c:v>9.5359660000000002E-6</c:v>
                </c:pt>
                <c:pt idx="52">
                  <c:v>9.6550249999999999E-6</c:v>
                </c:pt>
                <c:pt idx="53">
                  <c:v>9.7714230000000006E-6</c:v>
                </c:pt>
                <c:pt idx="54">
                  <c:v>9.8853770000000007E-6</c:v>
                </c:pt>
                <c:pt idx="55">
                  <c:v>9.9969450000000006E-6</c:v>
                </c:pt>
                <c:pt idx="56">
                  <c:v>1.01063E-5</c:v>
                </c:pt>
                <c:pt idx="57">
                  <c:v>1.0213540000000001E-5</c:v>
                </c:pt>
                <c:pt idx="58">
                  <c:v>1.0318689999999999E-5</c:v>
                </c:pt>
                <c:pt idx="59">
                  <c:v>1.0421920000000001E-5</c:v>
                </c:pt>
                <c:pt idx="60">
                  <c:v>1.0523340000000001E-5</c:v>
                </c:pt>
                <c:pt idx="61">
                  <c:v>1.062295E-5</c:v>
                </c:pt>
                <c:pt idx="62">
                  <c:v>1.072089E-5</c:v>
                </c:pt>
                <c:pt idx="63">
                  <c:v>1.0817180000000001E-5</c:v>
                </c:pt>
                <c:pt idx="64">
                  <c:v>1.091193E-5</c:v>
                </c:pt>
                <c:pt idx="65">
                  <c:v>1.1005170000000001E-5</c:v>
                </c:pt>
                <c:pt idx="66">
                  <c:v>1.109697E-5</c:v>
                </c:pt>
                <c:pt idx="67">
                  <c:v>1.118736E-5</c:v>
                </c:pt>
                <c:pt idx="68">
                  <c:v>1.127641E-5</c:v>
                </c:pt>
                <c:pt idx="69">
                  <c:v>1.1364209999999999E-5</c:v>
                </c:pt>
                <c:pt idx="70">
                  <c:v>1.1450759999999999E-5</c:v>
                </c:pt>
                <c:pt idx="71">
                  <c:v>1.153611E-5</c:v>
                </c:pt>
                <c:pt idx="72">
                  <c:v>1.16203E-5</c:v>
                </c:pt>
                <c:pt idx="73">
                  <c:v>1.170335E-5</c:v>
                </c:pt>
                <c:pt idx="74">
                  <c:v>1.178532E-5</c:v>
                </c:pt>
                <c:pt idx="75">
                  <c:v>1.186623E-5</c:v>
                </c:pt>
                <c:pt idx="76">
                  <c:v>1.1946129999999999E-5</c:v>
                </c:pt>
                <c:pt idx="77">
                  <c:v>1.202506E-5</c:v>
                </c:pt>
                <c:pt idx="78">
                  <c:v>1.210301E-5</c:v>
                </c:pt>
                <c:pt idx="79">
                  <c:v>1.218005E-5</c:v>
                </c:pt>
                <c:pt idx="80">
                  <c:v>1.2256190000000001E-5</c:v>
                </c:pt>
                <c:pt idx="81">
                  <c:v>1.233144E-5</c:v>
                </c:pt>
                <c:pt idx="82">
                  <c:v>1.2405870000000001E-5</c:v>
                </c:pt>
                <c:pt idx="83">
                  <c:v>1.2479469999999999E-5</c:v>
                </c:pt>
                <c:pt idx="84">
                  <c:v>1.255225E-5</c:v>
                </c:pt>
                <c:pt idx="85">
                  <c:v>1.262424E-5</c:v>
                </c:pt>
                <c:pt idx="86">
                  <c:v>1.2695479999999999E-5</c:v>
                </c:pt>
                <c:pt idx="87">
                  <c:v>1.276596E-5</c:v>
                </c:pt>
                <c:pt idx="88">
                  <c:v>1.2835719999999999E-5</c:v>
                </c:pt>
                <c:pt idx="89">
                  <c:v>1.290477E-5</c:v>
                </c:pt>
                <c:pt idx="90">
                  <c:v>1.2973140000000001E-5</c:v>
                </c:pt>
                <c:pt idx="91">
                  <c:v>1.3040829999999999E-5</c:v>
                </c:pt>
                <c:pt idx="92">
                  <c:v>1.3107859999999999E-5</c:v>
                </c:pt>
                <c:pt idx="93">
                  <c:v>1.317425E-5</c:v>
                </c:pt>
                <c:pt idx="94">
                  <c:v>1.3240009999999999E-5</c:v>
                </c:pt>
                <c:pt idx="95">
                  <c:v>1.330514E-5</c:v>
                </c:pt>
                <c:pt idx="96">
                  <c:v>1.336968E-5</c:v>
                </c:pt>
                <c:pt idx="97">
                  <c:v>1.343365E-5</c:v>
                </c:pt>
                <c:pt idx="98">
                  <c:v>1.349703E-5</c:v>
                </c:pt>
                <c:pt idx="99">
                  <c:v>1.355987E-5</c:v>
                </c:pt>
                <c:pt idx="100">
                  <c:v>1.3622119999999999E-5</c:v>
                </c:pt>
                <c:pt idx="101">
                  <c:v>1.3683870000000001E-5</c:v>
                </c:pt>
                <c:pt idx="102">
                  <c:v>1.374508E-5</c:v>
                </c:pt>
                <c:pt idx="103">
                  <c:v>1.3805799999999999E-5</c:v>
                </c:pt>
                <c:pt idx="104">
                  <c:v>1.3866000000000001E-5</c:v>
                </c:pt>
                <c:pt idx="105">
                  <c:v>1.392571E-5</c:v>
                </c:pt>
                <c:pt idx="106">
                  <c:v>1.398492E-5</c:v>
                </c:pt>
                <c:pt idx="107">
                  <c:v>1.404367E-5</c:v>
                </c:pt>
                <c:pt idx="108">
                  <c:v>1.410198E-5</c:v>
                </c:pt>
                <c:pt idx="109">
                  <c:v>1.4159790000000001E-5</c:v>
                </c:pt>
                <c:pt idx="110">
                  <c:v>1.4217139999999999E-5</c:v>
                </c:pt>
                <c:pt idx="111">
                  <c:v>1.427408E-5</c:v>
                </c:pt>
                <c:pt idx="112">
                  <c:v>1.433058E-5</c:v>
                </c:pt>
                <c:pt idx="113">
                  <c:v>1.438666E-5</c:v>
                </c:pt>
                <c:pt idx="114">
                  <c:v>1.4442329999999999E-5</c:v>
                </c:pt>
                <c:pt idx="115">
                  <c:v>1.449756E-5</c:v>
                </c:pt>
                <c:pt idx="116">
                  <c:v>1.45524E-5</c:v>
                </c:pt>
                <c:pt idx="117">
                  <c:v>1.460687E-5</c:v>
                </c:pt>
                <c:pt idx="118">
                  <c:v>1.466094E-5</c:v>
                </c:pt>
                <c:pt idx="119">
                  <c:v>1.4714640000000001E-5</c:v>
                </c:pt>
                <c:pt idx="120">
                  <c:v>1.4767969999999999E-5</c:v>
                </c:pt>
                <c:pt idx="121">
                  <c:v>1.4820929999999999E-5</c:v>
                </c:pt>
                <c:pt idx="122">
                  <c:v>1.4873500000000001E-5</c:v>
                </c:pt>
                <c:pt idx="123">
                  <c:v>1.492575E-5</c:v>
                </c:pt>
                <c:pt idx="124">
                  <c:v>1.4977609999999999E-5</c:v>
                </c:pt>
                <c:pt idx="125">
                  <c:v>1.502917E-5</c:v>
                </c:pt>
                <c:pt idx="126">
                  <c:v>1.508037E-5</c:v>
                </c:pt>
                <c:pt idx="127">
                  <c:v>1.513125E-5</c:v>
                </c:pt>
                <c:pt idx="128">
                  <c:v>1.5181799999999999E-5</c:v>
                </c:pt>
                <c:pt idx="129">
                  <c:v>1.5232020000000001E-5</c:v>
                </c:pt>
                <c:pt idx="130">
                  <c:v>1.52819E-5</c:v>
                </c:pt>
                <c:pt idx="131">
                  <c:v>1.533149E-5</c:v>
                </c:pt>
                <c:pt idx="132">
                  <c:v>1.5380760000000001E-5</c:v>
                </c:pt>
                <c:pt idx="133">
                  <c:v>1.542972E-5</c:v>
                </c:pt>
                <c:pt idx="134">
                  <c:v>1.5478379999999999E-5</c:v>
                </c:pt>
                <c:pt idx="135">
                  <c:v>1.5526749999999998E-5</c:v>
                </c:pt>
                <c:pt idx="136">
                  <c:v>1.5574849999999999E-5</c:v>
                </c:pt>
                <c:pt idx="137">
                  <c:v>1.562267E-5</c:v>
                </c:pt>
                <c:pt idx="138">
                  <c:v>1.567019E-5</c:v>
                </c:pt>
                <c:pt idx="139">
                  <c:v>1.5717439999999999E-5</c:v>
                </c:pt>
                <c:pt idx="140">
                  <c:v>1.5764409999999998E-5</c:v>
                </c:pt>
                <c:pt idx="141">
                  <c:v>1.5811130000000001E-5</c:v>
                </c:pt>
                <c:pt idx="142">
                  <c:v>1.5857540000000001E-5</c:v>
                </c:pt>
                <c:pt idx="143">
                  <c:v>1.590373E-5</c:v>
                </c:pt>
                <c:pt idx="144">
                  <c:v>1.594964E-5</c:v>
                </c:pt>
                <c:pt idx="145">
                  <c:v>1.5995299999999999E-5</c:v>
                </c:pt>
                <c:pt idx="146">
                  <c:v>1.6040710000000001E-5</c:v>
                </c:pt>
                <c:pt idx="147">
                  <c:v>1.6085869999999999E-5</c:v>
                </c:pt>
                <c:pt idx="148">
                  <c:v>1.6130759999999999E-5</c:v>
                </c:pt>
                <c:pt idx="149">
                  <c:v>1.6175450000000001E-5</c:v>
                </c:pt>
                <c:pt idx="150">
                  <c:v>1.6219870000000002E-5</c:v>
                </c:pt>
                <c:pt idx="151">
                  <c:v>1.6264080000000001E-5</c:v>
                </c:pt>
                <c:pt idx="152">
                  <c:v>1.6308050000000001E-5</c:v>
                </c:pt>
                <c:pt idx="153">
                  <c:v>1.635178E-5</c:v>
                </c:pt>
                <c:pt idx="154">
                  <c:v>1.639527E-5</c:v>
                </c:pt>
                <c:pt idx="155">
                  <c:v>1.6438549999999999E-5</c:v>
                </c:pt>
                <c:pt idx="156">
                  <c:v>1.648162E-5</c:v>
                </c:pt>
                <c:pt idx="157">
                  <c:v>1.6524460000000001E-5</c:v>
                </c:pt>
                <c:pt idx="158">
                  <c:v>1.6567080000000001E-5</c:v>
                </c:pt>
                <c:pt idx="159">
                  <c:v>1.6609500000000001E-5</c:v>
                </c:pt>
                <c:pt idx="160">
                  <c:v>1.6651709999999999E-5</c:v>
                </c:pt>
                <c:pt idx="161">
                  <c:v>1.6693689999999998E-5</c:v>
                </c:pt>
                <c:pt idx="162">
                  <c:v>1.6735480000000001E-5</c:v>
                </c:pt>
                <c:pt idx="163">
                  <c:v>1.677706E-5</c:v>
                </c:pt>
                <c:pt idx="164">
                  <c:v>1.6818440000000001E-5</c:v>
                </c:pt>
                <c:pt idx="165">
                  <c:v>1.6859619999999998E-5</c:v>
                </c:pt>
                <c:pt idx="166">
                  <c:v>1.6900599999999999E-5</c:v>
                </c:pt>
                <c:pt idx="167">
                  <c:v>1.6941379999999999E-5</c:v>
                </c:pt>
                <c:pt idx="168">
                  <c:v>1.698198E-5</c:v>
                </c:pt>
                <c:pt idx="169">
                  <c:v>1.7022390000000001E-5</c:v>
                </c:pt>
                <c:pt idx="170">
                  <c:v>1.7062600000000002E-5</c:v>
                </c:pt>
                <c:pt idx="171">
                  <c:v>1.7102650000000001E-5</c:v>
                </c:pt>
                <c:pt idx="172">
                  <c:v>1.714249E-5</c:v>
                </c:pt>
                <c:pt idx="173">
                  <c:v>1.7182149999999999E-5</c:v>
                </c:pt>
                <c:pt idx="174">
                  <c:v>1.7221640000000001E-5</c:v>
                </c:pt>
                <c:pt idx="175">
                  <c:v>1.726096E-5</c:v>
                </c:pt>
                <c:pt idx="176">
                  <c:v>1.7300079999999999E-5</c:v>
                </c:pt>
                <c:pt idx="177">
                  <c:v>1.7339040000000001E-5</c:v>
                </c:pt>
                <c:pt idx="178">
                  <c:v>1.737783E-5</c:v>
                </c:pt>
                <c:pt idx="179">
                  <c:v>1.7416450000000002E-5</c:v>
                </c:pt>
                <c:pt idx="180">
                  <c:v>1.7454900000000001E-5</c:v>
                </c:pt>
                <c:pt idx="181">
                  <c:v>1.7493179999999999E-5</c:v>
                </c:pt>
                <c:pt idx="182">
                  <c:v>1.7531299999999999E-5</c:v>
                </c:pt>
                <c:pt idx="183">
                  <c:v>1.7569250000000001E-5</c:v>
                </c:pt>
                <c:pt idx="184">
                  <c:v>1.7607049999999999E-5</c:v>
                </c:pt>
                <c:pt idx="185">
                  <c:v>1.7644669999999999E-5</c:v>
                </c:pt>
                <c:pt idx="186">
                  <c:v>1.7682140000000001E-5</c:v>
                </c:pt>
                <c:pt idx="187">
                  <c:v>1.7719459999999999E-5</c:v>
                </c:pt>
                <c:pt idx="188">
                  <c:v>1.7756630000000001E-5</c:v>
                </c:pt>
                <c:pt idx="189">
                  <c:v>1.7793630000000001E-5</c:v>
                </c:pt>
                <c:pt idx="190">
                  <c:v>1.783048E-5</c:v>
                </c:pt>
                <c:pt idx="191">
                  <c:v>1.786719E-5</c:v>
                </c:pt>
                <c:pt idx="192">
                  <c:v>1.7903739999999999E-5</c:v>
                </c:pt>
                <c:pt idx="193">
                  <c:v>1.7940150000000001E-5</c:v>
                </c:pt>
                <c:pt idx="194">
                  <c:v>1.797641E-5</c:v>
                </c:pt>
                <c:pt idx="195">
                  <c:v>1.8012519999999999E-5</c:v>
                </c:pt>
                <c:pt idx="196">
                  <c:v>1.8048490000000001E-5</c:v>
                </c:pt>
                <c:pt idx="197">
                  <c:v>1.808432E-5</c:v>
                </c:pt>
                <c:pt idx="198">
                  <c:v>1.812001E-5</c:v>
                </c:pt>
                <c:pt idx="199">
                  <c:v>1.815556E-5</c:v>
                </c:pt>
                <c:pt idx="200">
                  <c:v>1.8190980000000001E-5</c:v>
                </c:pt>
                <c:pt idx="201">
                  <c:v>1.8226249999999999E-5</c:v>
                </c:pt>
                <c:pt idx="202">
                  <c:v>1.826139E-5</c:v>
                </c:pt>
                <c:pt idx="203">
                  <c:v>1.8296389999999999E-5</c:v>
                </c:pt>
                <c:pt idx="204">
                  <c:v>1.8331259999999999E-5</c:v>
                </c:pt>
                <c:pt idx="205">
                  <c:v>1.8366E-5</c:v>
                </c:pt>
                <c:pt idx="206">
                  <c:v>1.8400600000000001E-5</c:v>
                </c:pt>
                <c:pt idx="207">
                  <c:v>1.8435080000000001E-5</c:v>
                </c:pt>
                <c:pt idx="208">
                  <c:v>1.8469420000000001E-5</c:v>
                </c:pt>
                <c:pt idx="209">
                  <c:v>1.850365E-5</c:v>
                </c:pt>
                <c:pt idx="210">
                  <c:v>1.853774E-5</c:v>
                </c:pt>
                <c:pt idx="211">
                  <c:v>1.85717E-5</c:v>
                </c:pt>
                <c:pt idx="212">
                  <c:v>1.8605560000000001E-5</c:v>
                </c:pt>
                <c:pt idx="213">
                  <c:v>1.8639280000000002E-5</c:v>
                </c:pt>
                <c:pt idx="214">
                  <c:v>1.8672880000000001E-5</c:v>
                </c:pt>
                <c:pt idx="215">
                  <c:v>1.8706360000000002E-5</c:v>
                </c:pt>
                <c:pt idx="216">
                  <c:v>1.8739720000000001E-5</c:v>
                </c:pt>
                <c:pt idx="217">
                  <c:v>1.8772959999999999E-5</c:v>
                </c:pt>
                <c:pt idx="218">
                  <c:v>1.8806089999999999E-5</c:v>
                </c:pt>
                <c:pt idx="219">
                  <c:v>1.883909E-5</c:v>
                </c:pt>
                <c:pt idx="220">
                  <c:v>1.8871990000000001E-5</c:v>
                </c:pt>
                <c:pt idx="221">
                  <c:v>1.890477E-5</c:v>
                </c:pt>
                <c:pt idx="222">
                  <c:v>1.8937430000000001E-5</c:v>
                </c:pt>
                <c:pt idx="223">
                  <c:v>1.8969980000000002E-5</c:v>
                </c:pt>
                <c:pt idx="224">
                  <c:v>1.9002430000000002E-5</c:v>
                </c:pt>
                <c:pt idx="225">
                  <c:v>1.9034749999999999E-5</c:v>
                </c:pt>
                <c:pt idx="226">
                  <c:v>1.9066959999999999E-5</c:v>
                </c:pt>
                <c:pt idx="227">
                  <c:v>1.9099069999999999E-5</c:v>
                </c:pt>
                <c:pt idx="228">
                  <c:v>1.9131079999999999E-5</c:v>
                </c:pt>
                <c:pt idx="229">
                  <c:v>1.916296E-5</c:v>
                </c:pt>
                <c:pt idx="230">
                  <c:v>1.919474E-5</c:v>
                </c:pt>
                <c:pt idx="231">
                  <c:v>1.9226420000000001E-5</c:v>
                </c:pt>
                <c:pt idx="232">
                  <c:v>1.925798E-5</c:v>
                </c:pt>
                <c:pt idx="233">
                  <c:v>1.9289440000000001E-5</c:v>
                </c:pt>
                <c:pt idx="234">
                  <c:v>1.932081E-5</c:v>
                </c:pt>
                <c:pt idx="235">
                  <c:v>1.9352079999999999E-5</c:v>
                </c:pt>
                <c:pt idx="236">
                  <c:v>1.938324E-5</c:v>
                </c:pt>
                <c:pt idx="237">
                  <c:v>1.9414300000000001E-5</c:v>
                </c:pt>
                <c:pt idx="238">
                  <c:v>1.9445259999999999E-5</c:v>
                </c:pt>
                <c:pt idx="239">
                  <c:v>1.9476119999999999E-5</c:v>
                </c:pt>
                <c:pt idx="240">
                  <c:v>1.9506890000000001E-5</c:v>
                </c:pt>
                <c:pt idx="241">
                  <c:v>1.9537560000000001E-5</c:v>
                </c:pt>
                <c:pt idx="242">
                  <c:v>1.9568129999999999E-5</c:v>
                </c:pt>
                <c:pt idx="243">
                  <c:v>1.9598599999999999E-5</c:v>
                </c:pt>
                <c:pt idx="244">
                  <c:v>1.9628959999999998E-5</c:v>
                </c:pt>
                <c:pt idx="245">
                  <c:v>1.9659239999999999E-5</c:v>
                </c:pt>
                <c:pt idx="246">
                  <c:v>1.968942E-5</c:v>
                </c:pt>
                <c:pt idx="247">
                  <c:v>1.9719510000000001E-5</c:v>
                </c:pt>
                <c:pt idx="248">
                  <c:v>1.9749500000000001E-5</c:v>
                </c:pt>
                <c:pt idx="249">
                  <c:v>1.977941E-5</c:v>
                </c:pt>
                <c:pt idx="250">
                  <c:v>1.9809220000000001E-5</c:v>
                </c:pt>
              </c:numCache>
            </c:numRef>
          </c:yVal>
          <c:smooth val="1"/>
          <c:extLst>
            <c:ext xmlns:c16="http://schemas.microsoft.com/office/drawing/2014/chart" uri="{C3380CC4-5D6E-409C-BE32-E72D297353CC}">
              <c16:uniqueId val="{0000000E-4D4C-4B1C-89A4-3D3AFACA9F2D}"/>
            </c:ext>
          </c:extLst>
        </c:ser>
        <c:ser>
          <c:idx val="15"/>
          <c:order val="15"/>
          <c:tx>
            <c:strRef>
              <c:f>marine01!$T$1</c:f>
              <c:strCache>
                <c:ptCount val="1"/>
                <c:pt idx="0">
                  <c:v>Dp(6.85322E-08) </c:v>
                </c:pt>
              </c:strCache>
            </c:strRef>
          </c:tx>
          <c:spPr>
            <a:ln w="12700">
              <a:solidFill>
                <a:srgbClr val="FFCC99"/>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marine01!$T$2:$T$252</c:f>
              <c:numCache>
                <c:formatCode>0.00E+00</c:formatCode>
                <c:ptCount val="251"/>
                <c:pt idx="0">
                  <c:v>1.2418690000000001E-7</c:v>
                </c:pt>
                <c:pt idx="1">
                  <c:v>1.5395589999999999E-7</c:v>
                </c:pt>
                <c:pt idx="2">
                  <c:v>1.5654519999999999E-7</c:v>
                </c:pt>
                <c:pt idx="3">
                  <c:v>1.587826E-7</c:v>
                </c:pt>
                <c:pt idx="4">
                  <c:v>1.612019E-7</c:v>
                </c:pt>
                <c:pt idx="5">
                  <c:v>1.6380789999999999E-7</c:v>
                </c:pt>
                <c:pt idx="6">
                  <c:v>1.6662579999999999E-7</c:v>
                </c:pt>
                <c:pt idx="7">
                  <c:v>1.6968660000000001E-7</c:v>
                </c:pt>
                <c:pt idx="8">
                  <c:v>1.7302849999999999E-7</c:v>
                </c:pt>
                <c:pt idx="9">
                  <c:v>1.7669970000000001E-7</c:v>
                </c:pt>
                <c:pt idx="10">
                  <c:v>1.807612E-7</c:v>
                </c:pt>
                <c:pt idx="11">
                  <c:v>1.852919E-7</c:v>
                </c:pt>
                <c:pt idx="12">
                  <c:v>1.9039600000000001E-7</c:v>
                </c:pt>
                <c:pt idx="13">
                  <c:v>1.9621559999999999E-7</c:v>
                </c:pt>
                <c:pt idx="14">
                  <c:v>2.0294960000000001E-7</c:v>
                </c:pt>
                <c:pt idx="15">
                  <c:v>2.1088860000000001E-7</c:v>
                </c:pt>
                <c:pt idx="16">
                  <c:v>2.2048109999999999E-7</c:v>
                </c:pt>
                <c:pt idx="17">
                  <c:v>2.324628E-7</c:v>
                </c:pt>
                <c:pt idx="18">
                  <c:v>2.481629E-7</c:v>
                </c:pt>
                <c:pt idx="19">
                  <c:v>2.7031500000000002E-7</c:v>
                </c:pt>
                <c:pt idx="20">
                  <c:v>3.0607920000000001E-7</c:v>
                </c:pt>
                <c:pt idx="21">
                  <c:v>3.815753E-7</c:v>
                </c:pt>
                <c:pt idx="22">
                  <c:v>6.5589509999999995E-7</c:v>
                </c:pt>
                <c:pt idx="23">
                  <c:v>1.471421E-6</c:v>
                </c:pt>
                <c:pt idx="24">
                  <c:v>2.5188159999999999E-6</c:v>
                </c:pt>
                <c:pt idx="25">
                  <c:v>3.472637E-6</c:v>
                </c:pt>
                <c:pt idx="26">
                  <c:v>4.2593890000000002E-6</c:v>
                </c:pt>
                <c:pt idx="27">
                  <c:v>4.8874540000000002E-6</c:v>
                </c:pt>
                <c:pt idx="28">
                  <c:v>5.3891160000000002E-6</c:v>
                </c:pt>
                <c:pt idx="29">
                  <c:v>5.7983449999999998E-6</c:v>
                </c:pt>
                <c:pt idx="30">
                  <c:v>6.1423240000000003E-6</c:v>
                </c:pt>
                <c:pt idx="31">
                  <c:v>6.440845E-6</c:v>
                </c:pt>
                <c:pt idx="32">
                  <c:v>6.7073589999999999E-6</c:v>
                </c:pt>
                <c:pt idx="33">
                  <c:v>6.950462E-6</c:v>
                </c:pt>
                <c:pt idx="34">
                  <c:v>7.1757139999999997E-6</c:v>
                </c:pt>
                <c:pt idx="35">
                  <c:v>7.3867909999999997E-6</c:v>
                </c:pt>
                <c:pt idx="36">
                  <c:v>7.5861750000000003E-6</c:v>
                </c:pt>
                <c:pt idx="37">
                  <c:v>7.7756220000000008E-6</c:v>
                </c:pt>
                <c:pt idx="38">
                  <c:v>7.9564519999999995E-6</c:v>
                </c:pt>
                <c:pt idx="39">
                  <c:v>8.1296609999999994E-6</c:v>
                </c:pt>
                <c:pt idx="40">
                  <c:v>8.2960559999999997E-6</c:v>
                </c:pt>
                <c:pt idx="41">
                  <c:v>8.4562679999999998E-6</c:v>
                </c:pt>
                <c:pt idx="42">
                  <c:v>8.6109379999999998E-6</c:v>
                </c:pt>
                <c:pt idx="43">
                  <c:v>8.7605030000000001E-6</c:v>
                </c:pt>
                <c:pt idx="44">
                  <c:v>8.905374E-6</c:v>
                </c:pt>
                <c:pt idx="45">
                  <c:v>9.0459159999999997E-6</c:v>
                </c:pt>
                <c:pt idx="46">
                  <c:v>9.1824420000000003E-6</c:v>
                </c:pt>
                <c:pt idx="47">
                  <c:v>9.3152339999999999E-6</c:v>
                </c:pt>
                <c:pt idx="48">
                  <c:v>9.4445049999999995E-6</c:v>
                </c:pt>
                <c:pt idx="49">
                  <c:v>9.5705040000000002E-6</c:v>
                </c:pt>
                <c:pt idx="50">
                  <c:v>9.693452E-6</c:v>
                </c:pt>
                <c:pt idx="51">
                  <c:v>9.8135100000000008E-6</c:v>
                </c:pt>
                <c:pt idx="52">
                  <c:v>9.9308940000000003E-6</c:v>
                </c:pt>
                <c:pt idx="53">
                  <c:v>1.004568E-5</c:v>
                </c:pt>
                <c:pt idx="54">
                  <c:v>1.015807E-5</c:v>
                </c:pt>
                <c:pt idx="55">
                  <c:v>1.026813E-5</c:v>
                </c:pt>
                <c:pt idx="56">
                  <c:v>1.037602E-5</c:v>
                </c:pt>
                <c:pt idx="57">
                  <c:v>1.048185E-5</c:v>
                </c:pt>
                <c:pt idx="58">
                  <c:v>1.0585629999999999E-5</c:v>
                </c:pt>
                <c:pt idx="59">
                  <c:v>1.0687529999999999E-5</c:v>
                </c:pt>
                <c:pt idx="60">
                  <c:v>1.0787660000000001E-5</c:v>
                </c:pt>
                <c:pt idx="61">
                  <c:v>1.0886029999999999E-5</c:v>
                </c:pt>
                <c:pt idx="62">
                  <c:v>1.0982749999999999E-5</c:v>
                </c:pt>
                <c:pt idx="63">
                  <c:v>1.1077849999999999E-5</c:v>
                </c:pt>
                <c:pt idx="64">
                  <c:v>1.117145E-5</c:v>
                </c:pt>
                <c:pt idx="65">
                  <c:v>1.1263560000000001E-5</c:v>
                </c:pt>
                <c:pt idx="66">
                  <c:v>1.135427E-5</c:v>
                </c:pt>
                <c:pt idx="67">
                  <c:v>1.1443589999999999E-5</c:v>
                </c:pt>
                <c:pt idx="68">
                  <c:v>1.1531610000000001E-5</c:v>
                </c:pt>
                <c:pt idx="69">
                  <c:v>1.1618380000000001E-5</c:v>
                </c:pt>
                <c:pt idx="70">
                  <c:v>1.1703939999999999E-5</c:v>
                </c:pt>
                <c:pt idx="71">
                  <c:v>1.178832E-5</c:v>
                </c:pt>
                <c:pt idx="72">
                  <c:v>1.1871560000000001E-5</c:v>
                </c:pt>
                <c:pt idx="73">
                  <c:v>1.195369E-5</c:v>
                </c:pt>
                <c:pt idx="74">
                  <c:v>1.203474E-5</c:v>
                </c:pt>
                <c:pt idx="75">
                  <c:v>1.2114769999999999E-5</c:v>
                </c:pt>
                <c:pt idx="76">
                  <c:v>1.21938E-5</c:v>
                </c:pt>
                <c:pt idx="77">
                  <c:v>1.227188E-5</c:v>
                </c:pt>
                <c:pt idx="78">
                  <c:v>1.2348990000000001E-5</c:v>
                </c:pt>
                <c:pt idx="79">
                  <c:v>1.242521E-5</c:v>
                </c:pt>
                <c:pt idx="80">
                  <c:v>1.250055E-5</c:v>
                </c:pt>
                <c:pt idx="81">
                  <c:v>1.257501E-5</c:v>
                </c:pt>
                <c:pt idx="82">
                  <c:v>1.2648669999999999E-5</c:v>
                </c:pt>
                <c:pt idx="83">
                  <c:v>1.2721510000000001E-5</c:v>
                </c:pt>
                <c:pt idx="84">
                  <c:v>1.279354E-5</c:v>
                </c:pt>
                <c:pt idx="85">
                  <c:v>1.286481E-5</c:v>
                </c:pt>
                <c:pt idx="86">
                  <c:v>1.293533E-5</c:v>
                </c:pt>
                <c:pt idx="87">
                  <c:v>1.30051E-5</c:v>
                </c:pt>
                <c:pt idx="88">
                  <c:v>1.307416E-5</c:v>
                </c:pt>
                <c:pt idx="89">
                  <c:v>1.314253E-5</c:v>
                </c:pt>
                <c:pt idx="90">
                  <c:v>1.321023E-5</c:v>
                </c:pt>
                <c:pt idx="91">
                  <c:v>1.327726E-5</c:v>
                </c:pt>
                <c:pt idx="92">
                  <c:v>1.3343650000000001E-5</c:v>
                </c:pt>
                <c:pt idx="93">
                  <c:v>1.340939E-5</c:v>
                </c:pt>
                <c:pt idx="94">
                  <c:v>1.3474519999999999E-5</c:v>
                </c:pt>
                <c:pt idx="95">
                  <c:v>1.3539030000000001E-5</c:v>
                </c:pt>
                <c:pt idx="96">
                  <c:v>1.360297E-5</c:v>
                </c:pt>
                <c:pt idx="97">
                  <c:v>1.3666339999999999E-5</c:v>
                </c:pt>
                <c:pt idx="98">
                  <c:v>1.372912E-5</c:v>
                </c:pt>
                <c:pt idx="99">
                  <c:v>1.379138E-5</c:v>
                </c:pt>
                <c:pt idx="100">
                  <c:v>1.385306E-5</c:v>
                </c:pt>
                <c:pt idx="101">
                  <c:v>1.391425E-5</c:v>
                </c:pt>
                <c:pt idx="102">
                  <c:v>1.3974900000000001E-5</c:v>
                </c:pt>
                <c:pt idx="103">
                  <c:v>1.4035059999999999E-5</c:v>
                </c:pt>
                <c:pt idx="104">
                  <c:v>1.409472E-5</c:v>
                </c:pt>
                <c:pt idx="105">
                  <c:v>1.41539E-5</c:v>
                </c:pt>
                <c:pt idx="106">
                  <c:v>1.421258E-5</c:v>
                </c:pt>
                <c:pt idx="107">
                  <c:v>1.427081E-5</c:v>
                </c:pt>
                <c:pt idx="108">
                  <c:v>1.4328609999999999E-5</c:v>
                </c:pt>
                <c:pt idx="109">
                  <c:v>1.438591E-5</c:v>
                </c:pt>
                <c:pt idx="110">
                  <c:v>1.4442760000000001E-5</c:v>
                </c:pt>
                <c:pt idx="111">
                  <c:v>1.4499210000000001E-5</c:v>
                </c:pt>
                <c:pt idx="112">
                  <c:v>1.455521E-5</c:v>
                </c:pt>
                <c:pt idx="113">
                  <c:v>1.461082E-5</c:v>
                </c:pt>
                <c:pt idx="114">
                  <c:v>1.4666010000000001E-5</c:v>
                </c:pt>
                <c:pt idx="115">
                  <c:v>1.472078E-5</c:v>
                </c:pt>
                <c:pt idx="116">
                  <c:v>1.477515E-5</c:v>
                </c:pt>
                <c:pt idx="117">
                  <c:v>1.4829160000000001E-5</c:v>
                </c:pt>
                <c:pt idx="118">
                  <c:v>1.4882779999999999E-5</c:v>
                </c:pt>
                <c:pt idx="119">
                  <c:v>1.4936029999999999E-5</c:v>
                </c:pt>
                <c:pt idx="120">
                  <c:v>1.4988919999999999E-5</c:v>
                </c:pt>
                <c:pt idx="121">
                  <c:v>1.5041440000000001E-5</c:v>
                </c:pt>
                <c:pt idx="122">
                  <c:v>1.5093579999999999E-5</c:v>
                </c:pt>
                <c:pt idx="123">
                  <c:v>1.5145400000000001E-5</c:v>
                </c:pt>
                <c:pt idx="124">
                  <c:v>1.5196839999999999E-5</c:v>
                </c:pt>
                <c:pt idx="125">
                  <c:v>1.5247980000000001E-5</c:v>
                </c:pt>
                <c:pt idx="126">
                  <c:v>1.5298770000000001E-5</c:v>
                </c:pt>
                <c:pt idx="127">
                  <c:v>1.5349240000000001E-5</c:v>
                </c:pt>
                <c:pt idx="128">
                  <c:v>1.539939E-5</c:v>
                </c:pt>
                <c:pt idx="129">
                  <c:v>1.5449209999999998E-5</c:v>
                </c:pt>
                <c:pt idx="130">
                  <c:v>1.5498690000000001E-5</c:v>
                </c:pt>
                <c:pt idx="131">
                  <c:v>1.554789E-5</c:v>
                </c:pt>
                <c:pt idx="132">
                  <c:v>1.5596780000000001E-5</c:v>
                </c:pt>
                <c:pt idx="133">
                  <c:v>1.5645350000000001E-5</c:v>
                </c:pt>
                <c:pt idx="134">
                  <c:v>1.569363E-5</c:v>
                </c:pt>
                <c:pt idx="135">
                  <c:v>1.5741630000000001E-5</c:v>
                </c:pt>
                <c:pt idx="136">
                  <c:v>1.5789350000000002E-5</c:v>
                </c:pt>
                <c:pt idx="137">
                  <c:v>1.5836810000000001E-5</c:v>
                </c:pt>
                <c:pt idx="138">
                  <c:v>1.588397E-5</c:v>
                </c:pt>
                <c:pt idx="139">
                  <c:v>1.5930860000000001E-5</c:v>
                </c:pt>
                <c:pt idx="140">
                  <c:v>1.5977469999999999E-5</c:v>
                </c:pt>
                <c:pt idx="141">
                  <c:v>1.6023829999999999E-5</c:v>
                </c:pt>
                <c:pt idx="142">
                  <c:v>1.60699E-5</c:v>
                </c:pt>
                <c:pt idx="143">
                  <c:v>1.6115740000000002E-5</c:v>
                </c:pt>
                <c:pt idx="144">
                  <c:v>1.6161310000000001E-5</c:v>
                </c:pt>
                <c:pt idx="145">
                  <c:v>1.620663E-5</c:v>
                </c:pt>
                <c:pt idx="146">
                  <c:v>1.6251699999999999E-5</c:v>
                </c:pt>
                <c:pt idx="147">
                  <c:v>1.629652E-5</c:v>
                </c:pt>
                <c:pt idx="148">
                  <c:v>1.6341090000000001E-5</c:v>
                </c:pt>
                <c:pt idx="149">
                  <c:v>1.638544E-5</c:v>
                </c:pt>
                <c:pt idx="150">
                  <c:v>1.6429539999999999E-5</c:v>
                </c:pt>
                <c:pt idx="151">
                  <c:v>1.6473429999999999E-5</c:v>
                </c:pt>
                <c:pt idx="152">
                  <c:v>1.651708E-5</c:v>
                </c:pt>
                <c:pt idx="153">
                  <c:v>1.6560490000000001E-5</c:v>
                </c:pt>
                <c:pt idx="154">
                  <c:v>1.660367E-5</c:v>
                </c:pt>
                <c:pt idx="155">
                  <c:v>1.664664E-5</c:v>
                </c:pt>
                <c:pt idx="156">
                  <c:v>1.66894E-5</c:v>
                </c:pt>
                <c:pt idx="157">
                  <c:v>1.6731940000000001E-5</c:v>
                </c:pt>
                <c:pt idx="158">
                  <c:v>1.677425E-5</c:v>
                </c:pt>
                <c:pt idx="159">
                  <c:v>1.6816369999999998E-5</c:v>
                </c:pt>
                <c:pt idx="160">
                  <c:v>1.6858279999999999E-5</c:v>
                </c:pt>
                <c:pt idx="161">
                  <c:v>1.6899969999999999E-5</c:v>
                </c:pt>
                <c:pt idx="162">
                  <c:v>1.6941460000000001E-5</c:v>
                </c:pt>
                <c:pt idx="163">
                  <c:v>1.698276E-5</c:v>
                </c:pt>
                <c:pt idx="164">
                  <c:v>1.7023850000000001E-5</c:v>
                </c:pt>
                <c:pt idx="165">
                  <c:v>1.7064739999999999E-5</c:v>
                </c:pt>
                <c:pt idx="166">
                  <c:v>1.710544E-5</c:v>
                </c:pt>
                <c:pt idx="167">
                  <c:v>1.714593E-5</c:v>
                </c:pt>
                <c:pt idx="168">
                  <c:v>1.7186259999999999E-5</c:v>
                </c:pt>
                <c:pt idx="169">
                  <c:v>1.7226390000000001E-5</c:v>
                </c:pt>
                <c:pt idx="170">
                  <c:v>1.726633E-5</c:v>
                </c:pt>
                <c:pt idx="171">
                  <c:v>1.73061E-5</c:v>
                </c:pt>
                <c:pt idx="172">
                  <c:v>1.7345680000000001E-5</c:v>
                </c:pt>
                <c:pt idx="173">
                  <c:v>1.7385069999999999E-5</c:v>
                </c:pt>
                <c:pt idx="174">
                  <c:v>1.7424290000000001E-5</c:v>
                </c:pt>
                <c:pt idx="175">
                  <c:v>1.7463339999999999E-5</c:v>
                </c:pt>
                <c:pt idx="176">
                  <c:v>1.7502210000000001E-5</c:v>
                </c:pt>
                <c:pt idx="177">
                  <c:v>1.7540910000000001E-5</c:v>
                </c:pt>
                <c:pt idx="178">
                  <c:v>1.7579429999999998E-5</c:v>
                </c:pt>
                <c:pt idx="179">
                  <c:v>1.7617799999999999E-5</c:v>
                </c:pt>
                <c:pt idx="180">
                  <c:v>1.7655999999999998E-5</c:v>
                </c:pt>
                <c:pt idx="181">
                  <c:v>1.7694019999999998E-5</c:v>
                </c:pt>
                <c:pt idx="182">
                  <c:v>1.7731899999999999E-5</c:v>
                </c:pt>
                <c:pt idx="183">
                  <c:v>1.77696E-5</c:v>
                </c:pt>
                <c:pt idx="184">
                  <c:v>1.780714E-5</c:v>
                </c:pt>
                <c:pt idx="185">
                  <c:v>1.784453E-5</c:v>
                </c:pt>
                <c:pt idx="186">
                  <c:v>1.7881749999999999E-5</c:v>
                </c:pt>
                <c:pt idx="187">
                  <c:v>1.7918830000000001E-5</c:v>
                </c:pt>
                <c:pt idx="188">
                  <c:v>1.7955750000000002E-5</c:v>
                </c:pt>
                <c:pt idx="189">
                  <c:v>1.7992519999999999E-5</c:v>
                </c:pt>
                <c:pt idx="190">
                  <c:v>1.8029139999999999E-5</c:v>
                </c:pt>
                <c:pt idx="191">
                  <c:v>1.8065609999999999E-5</c:v>
                </c:pt>
                <c:pt idx="192">
                  <c:v>1.8101920000000002E-5</c:v>
                </c:pt>
                <c:pt idx="193">
                  <c:v>1.8138109999999999E-5</c:v>
                </c:pt>
                <c:pt idx="194">
                  <c:v>1.8174130000000001E-5</c:v>
                </c:pt>
                <c:pt idx="195">
                  <c:v>1.8210020000000002E-5</c:v>
                </c:pt>
                <c:pt idx="196">
                  <c:v>1.8245750000000001E-5</c:v>
                </c:pt>
                <c:pt idx="197">
                  <c:v>1.8281360000000001E-5</c:v>
                </c:pt>
                <c:pt idx="198">
                  <c:v>1.8316819999999999E-5</c:v>
                </c:pt>
                <c:pt idx="199">
                  <c:v>1.8352160000000001E-5</c:v>
                </c:pt>
                <c:pt idx="200">
                  <c:v>1.8387349999999999E-5</c:v>
                </c:pt>
                <c:pt idx="201">
                  <c:v>1.8422399999999998E-5</c:v>
                </c:pt>
                <c:pt idx="202">
                  <c:v>1.8457319999999998E-5</c:v>
                </c:pt>
                <c:pt idx="203">
                  <c:v>1.8492109999999999E-5</c:v>
                </c:pt>
                <c:pt idx="204">
                  <c:v>1.8526760000000001E-5</c:v>
                </c:pt>
                <c:pt idx="205">
                  <c:v>1.8561290000000001E-5</c:v>
                </c:pt>
                <c:pt idx="206">
                  <c:v>1.8595680000000001E-5</c:v>
                </c:pt>
                <c:pt idx="207">
                  <c:v>1.8629949999999999E-5</c:v>
                </c:pt>
                <c:pt idx="208">
                  <c:v>1.8664079999999998E-5</c:v>
                </c:pt>
                <c:pt idx="209">
                  <c:v>1.8698089999999999E-5</c:v>
                </c:pt>
                <c:pt idx="210">
                  <c:v>1.8731980000000002E-5</c:v>
                </c:pt>
                <c:pt idx="211">
                  <c:v>1.8765739999999998E-5</c:v>
                </c:pt>
                <c:pt idx="212">
                  <c:v>1.879938E-5</c:v>
                </c:pt>
                <c:pt idx="213">
                  <c:v>1.8832900000000001E-5</c:v>
                </c:pt>
                <c:pt idx="214">
                  <c:v>1.8866299999999999E-5</c:v>
                </c:pt>
                <c:pt idx="215">
                  <c:v>1.889958E-5</c:v>
                </c:pt>
                <c:pt idx="216">
                  <c:v>1.8932739999999999E-5</c:v>
                </c:pt>
                <c:pt idx="217">
                  <c:v>1.8965779999999999E-5</c:v>
                </c:pt>
                <c:pt idx="218">
                  <c:v>1.8998709999999999E-5</c:v>
                </c:pt>
                <c:pt idx="219">
                  <c:v>1.903152E-5</c:v>
                </c:pt>
                <c:pt idx="220">
                  <c:v>1.9064220000000001E-5</c:v>
                </c:pt>
                <c:pt idx="221">
                  <c:v>1.9096810000000001E-5</c:v>
                </c:pt>
                <c:pt idx="222">
                  <c:v>1.9129279999999999E-5</c:v>
                </c:pt>
                <c:pt idx="223">
                  <c:v>1.9161639999999999E-5</c:v>
                </c:pt>
                <c:pt idx="224">
                  <c:v>1.9193889999999999E-5</c:v>
                </c:pt>
                <c:pt idx="225">
                  <c:v>1.9226030000000001E-5</c:v>
                </c:pt>
                <c:pt idx="226">
                  <c:v>1.9258050000000001E-5</c:v>
                </c:pt>
                <c:pt idx="227">
                  <c:v>1.9289970000000001E-5</c:v>
                </c:pt>
                <c:pt idx="228">
                  <c:v>1.9321790000000001E-5</c:v>
                </c:pt>
                <c:pt idx="229">
                  <c:v>1.935349E-5</c:v>
                </c:pt>
                <c:pt idx="230">
                  <c:v>1.938508E-5</c:v>
                </c:pt>
                <c:pt idx="231">
                  <c:v>1.9416579999999998E-5</c:v>
                </c:pt>
                <c:pt idx="232">
                  <c:v>1.9447960000000001E-5</c:v>
                </c:pt>
                <c:pt idx="233">
                  <c:v>1.9479240000000001E-5</c:v>
                </c:pt>
                <c:pt idx="234">
                  <c:v>1.9510430000000001E-5</c:v>
                </c:pt>
                <c:pt idx="235">
                  <c:v>1.9541520000000001E-5</c:v>
                </c:pt>
                <c:pt idx="236">
                  <c:v>1.9572499999999999E-5</c:v>
                </c:pt>
                <c:pt idx="237">
                  <c:v>1.9603380000000001E-5</c:v>
                </c:pt>
                <c:pt idx="238">
                  <c:v>1.963417E-5</c:v>
                </c:pt>
                <c:pt idx="239">
                  <c:v>1.9664849999999999E-5</c:v>
                </c:pt>
                <c:pt idx="240">
                  <c:v>1.9695440000000001E-5</c:v>
                </c:pt>
                <c:pt idx="241">
                  <c:v>1.972594E-5</c:v>
                </c:pt>
                <c:pt idx="242">
                  <c:v>1.9756339999999999E-5</c:v>
                </c:pt>
                <c:pt idx="243">
                  <c:v>1.9786640000000001E-5</c:v>
                </c:pt>
                <c:pt idx="244">
                  <c:v>1.9816829999999998E-5</c:v>
                </c:pt>
                <c:pt idx="245">
                  <c:v>1.9846950000000001E-5</c:v>
                </c:pt>
                <c:pt idx="246">
                  <c:v>1.987696E-5</c:v>
                </c:pt>
                <c:pt idx="247">
                  <c:v>1.9906869999999999E-5</c:v>
                </c:pt>
                <c:pt idx="248">
                  <c:v>1.9936699999999998E-5</c:v>
                </c:pt>
                <c:pt idx="249">
                  <c:v>1.9966439999999999E-5</c:v>
                </c:pt>
                <c:pt idx="250">
                  <c:v>1.9996079999999998E-5</c:v>
                </c:pt>
              </c:numCache>
            </c:numRef>
          </c:yVal>
          <c:smooth val="1"/>
          <c:extLst>
            <c:ext xmlns:c16="http://schemas.microsoft.com/office/drawing/2014/chart" uri="{C3380CC4-5D6E-409C-BE32-E72D297353CC}">
              <c16:uniqueId val="{0000000F-4D4C-4B1C-89A4-3D3AFACA9F2D}"/>
            </c:ext>
          </c:extLst>
        </c:ser>
        <c:ser>
          <c:idx val="16"/>
          <c:order val="16"/>
          <c:tx>
            <c:strRef>
              <c:f>marine01!$U$1</c:f>
              <c:strCache>
                <c:ptCount val="1"/>
                <c:pt idx="0">
                  <c:v>Dp(7.51730E-08) </c:v>
                </c:pt>
              </c:strCache>
            </c:strRef>
          </c:tx>
          <c:spPr>
            <a:ln w="12700">
              <a:solidFill>
                <a:srgbClr val="3366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marine01!$U$2:$U$252</c:f>
              <c:numCache>
                <c:formatCode>0.00E+00</c:formatCode>
                <c:ptCount val="251"/>
                <c:pt idx="0">
                  <c:v>1.385274E-7</c:v>
                </c:pt>
                <c:pt idx="1">
                  <c:v>1.707485E-7</c:v>
                </c:pt>
                <c:pt idx="2">
                  <c:v>1.7322140000000001E-7</c:v>
                </c:pt>
                <c:pt idx="3">
                  <c:v>1.7578659999999999E-7</c:v>
                </c:pt>
                <c:pt idx="4">
                  <c:v>1.785462E-7</c:v>
                </c:pt>
                <c:pt idx="5">
                  <c:v>1.8152419999999999E-7</c:v>
                </c:pt>
                <c:pt idx="6">
                  <c:v>1.847505E-7</c:v>
                </c:pt>
                <c:pt idx="7">
                  <c:v>1.882626E-7</c:v>
                </c:pt>
                <c:pt idx="8">
                  <c:v>1.9210699999999999E-7</c:v>
                </c:pt>
                <c:pt idx="9">
                  <c:v>1.9634209999999999E-7</c:v>
                </c:pt>
                <c:pt idx="10">
                  <c:v>2.0104270000000001E-7</c:v>
                </c:pt>
                <c:pt idx="11">
                  <c:v>2.0630669999999999E-7</c:v>
                </c:pt>
                <c:pt idx="12">
                  <c:v>2.122637E-7</c:v>
                </c:pt>
                <c:pt idx="13">
                  <c:v>2.190932E-7</c:v>
                </c:pt>
                <c:pt idx="14">
                  <c:v>2.2704959999999999E-7</c:v>
                </c:pt>
                <c:pt idx="15">
                  <c:v>2.3651080000000001E-7</c:v>
                </c:pt>
                <c:pt idx="16">
                  <c:v>2.4807329999999998E-7</c:v>
                </c:pt>
                <c:pt idx="17">
                  <c:v>2.6274529999999999E-7</c:v>
                </c:pt>
                <c:pt idx="18">
                  <c:v>2.824269E-7</c:v>
                </c:pt>
                <c:pt idx="19">
                  <c:v>3.1129160000000001E-7</c:v>
                </c:pt>
                <c:pt idx="20">
                  <c:v>3.6147010000000001E-7</c:v>
                </c:pt>
                <c:pt idx="21">
                  <c:v>4.8452330000000001E-7</c:v>
                </c:pt>
                <c:pt idx="22">
                  <c:v>9.2438679999999997E-7</c:v>
                </c:pt>
                <c:pt idx="23">
                  <c:v>1.844143E-6</c:v>
                </c:pt>
                <c:pt idx="24">
                  <c:v>2.8759400000000001E-6</c:v>
                </c:pt>
                <c:pt idx="25">
                  <c:v>3.7997740000000002E-6</c:v>
                </c:pt>
                <c:pt idx="26">
                  <c:v>4.5629430000000001E-6</c:v>
                </c:pt>
                <c:pt idx="27">
                  <c:v>5.1742649999999998E-6</c:v>
                </c:pt>
                <c:pt idx="28">
                  <c:v>5.6640219999999997E-6</c:v>
                </c:pt>
                <c:pt idx="29">
                  <c:v>6.064489E-6</c:v>
                </c:pt>
                <c:pt idx="30">
                  <c:v>6.4017269999999997E-6</c:v>
                </c:pt>
                <c:pt idx="31">
                  <c:v>6.6948139999999998E-6</c:v>
                </c:pt>
                <c:pt idx="32">
                  <c:v>6.956761E-6</c:v>
                </c:pt>
                <c:pt idx="33">
                  <c:v>7.1959019999999996E-6</c:v>
                </c:pt>
                <c:pt idx="34">
                  <c:v>7.4176360000000001E-6</c:v>
                </c:pt>
                <c:pt idx="35">
                  <c:v>7.625535E-6</c:v>
                </c:pt>
                <c:pt idx="36">
                  <c:v>7.8220129999999995E-6</c:v>
                </c:pt>
                <c:pt idx="37">
                  <c:v>8.0087800000000006E-6</c:v>
                </c:pt>
                <c:pt idx="38">
                  <c:v>8.1871210000000007E-6</c:v>
                </c:pt>
                <c:pt idx="39">
                  <c:v>8.358006E-6</c:v>
                </c:pt>
                <c:pt idx="40">
                  <c:v>8.5222210000000003E-6</c:v>
                </c:pt>
                <c:pt idx="41">
                  <c:v>8.6803810000000005E-6</c:v>
                </c:pt>
                <c:pt idx="42">
                  <c:v>8.8331110000000003E-6</c:v>
                </c:pt>
                <c:pt idx="43">
                  <c:v>8.9808390000000005E-6</c:v>
                </c:pt>
                <c:pt idx="44">
                  <c:v>9.1239650000000003E-6</c:v>
                </c:pt>
                <c:pt idx="45">
                  <c:v>9.2628450000000002E-6</c:v>
                </c:pt>
                <c:pt idx="46">
                  <c:v>9.3977850000000007E-6</c:v>
                </c:pt>
                <c:pt idx="47">
                  <c:v>9.5290609999999999E-6</c:v>
                </c:pt>
                <c:pt idx="48">
                  <c:v>9.6568810000000004E-6</c:v>
                </c:pt>
                <c:pt idx="49">
                  <c:v>9.7814870000000006E-6</c:v>
                </c:pt>
                <c:pt idx="50">
                  <c:v>9.9030970000000002E-6</c:v>
                </c:pt>
                <c:pt idx="51">
                  <c:v>1.0021869999999999E-5</c:v>
                </c:pt>
                <c:pt idx="52">
                  <c:v>1.0138009999999999E-5</c:v>
                </c:pt>
                <c:pt idx="53">
                  <c:v>1.02516E-5</c:v>
                </c:pt>
                <c:pt idx="54">
                  <c:v>1.036284E-5</c:v>
                </c:pt>
                <c:pt idx="55">
                  <c:v>1.0471780000000001E-5</c:v>
                </c:pt>
                <c:pt idx="56">
                  <c:v>1.057859E-5</c:v>
                </c:pt>
                <c:pt idx="57">
                  <c:v>1.068338E-5</c:v>
                </c:pt>
                <c:pt idx="58">
                  <c:v>1.0786139999999999E-5</c:v>
                </c:pt>
                <c:pt idx="59">
                  <c:v>1.088706E-5</c:v>
                </c:pt>
                <c:pt idx="60">
                  <c:v>1.098623E-5</c:v>
                </c:pt>
                <c:pt idx="61">
                  <c:v>1.108367E-5</c:v>
                </c:pt>
                <c:pt idx="62">
                  <c:v>1.117949E-5</c:v>
                </c:pt>
                <c:pt idx="63">
                  <c:v>1.1273709999999999E-5</c:v>
                </c:pt>
                <c:pt idx="64">
                  <c:v>1.1366459999999999E-5</c:v>
                </c:pt>
                <c:pt idx="65">
                  <c:v>1.145774E-5</c:v>
                </c:pt>
                <c:pt idx="66">
                  <c:v>1.154763E-5</c:v>
                </c:pt>
                <c:pt idx="67">
                  <c:v>1.1636159999999999E-5</c:v>
                </c:pt>
                <c:pt idx="68">
                  <c:v>1.17234E-5</c:v>
                </c:pt>
                <c:pt idx="69">
                  <c:v>1.1809420000000001E-5</c:v>
                </c:pt>
                <c:pt idx="70">
                  <c:v>1.1894250000000001E-5</c:v>
                </c:pt>
                <c:pt idx="71">
                  <c:v>1.197791E-5</c:v>
                </c:pt>
                <c:pt idx="72">
                  <c:v>1.206044E-5</c:v>
                </c:pt>
                <c:pt idx="73">
                  <c:v>1.214188E-5</c:v>
                </c:pt>
                <c:pt idx="74">
                  <c:v>1.222226E-5</c:v>
                </c:pt>
                <c:pt idx="75">
                  <c:v>1.230163E-5</c:v>
                </c:pt>
                <c:pt idx="76">
                  <c:v>1.2380010000000001E-5</c:v>
                </c:pt>
                <c:pt idx="77">
                  <c:v>1.2457459999999999E-5</c:v>
                </c:pt>
                <c:pt idx="78">
                  <c:v>1.2533950000000001E-5</c:v>
                </c:pt>
                <c:pt idx="79">
                  <c:v>1.2609559999999999E-5</c:v>
                </c:pt>
                <c:pt idx="80">
                  <c:v>1.2684310000000001E-5</c:v>
                </c:pt>
                <c:pt idx="81">
                  <c:v>1.275819E-5</c:v>
                </c:pt>
                <c:pt idx="82">
                  <c:v>1.283127E-5</c:v>
                </c:pt>
                <c:pt idx="83">
                  <c:v>1.290354E-5</c:v>
                </c:pt>
                <c:pt idx="84">
                  <c:v>1.297502E-5</c:v>
                </c:pt>
                <c:pt idx="85">
                  <c:v>1.3045740000000001E-5</c:v>
                </c:pt>
                <c:pt idx="86">
                  <c:v>1.3115729999999999E-5</c:v>
                </c:pt>
                <c:pt idx="87">
                  <c:v>1.318497E-5</c:v>
                </c:pt>
                <c:pt idx="88">
                  <c:v>1.325353E-5</c:v>
                </c:pt>
                <c:pt idx="89">
                  <c:v>1.332139E-5</c:v>
                </c:pt>
                <c:pt idx="90">
                  <c:v>1.338859E-5</c:v>
                </c:pt>
                <c:pt idx="91">
                  <c:v>1.345513E-5</c:v>
                </c:pt>
                <c:pt idx="92">
                  <c:v>1.352103E-5</c:v>
                </c:pt>
                <c:pt idx="93">
                  <c:v>1.3586300000000001E-5</c:v>
                </c:pt>
                <c:pt idx="94">
                  <c:v>1.3650960000000001E-5</c:v>
                </c:pt>
                <c:pt idx="95">
                  <c:v>1.3715010000000001E-5</c:v>
                </c:pt>
                <c:pt idx="96">
                  <c:v>1.37785E-5</c:v>
                </c:pt>
                <c:pt idx="97">
                  <c:v>1.3841420000000001E-5</c:v>
                </c:pt>
                <c:pt idx="98">
                  <c:v>1.390376E-5</c:v>
                </c:pt>
                <c:pt idx="99">
                  <c:v>1.3965579999999999E-5</c:v>
                </c:pt>
                <c:pt idx="100">
                  <c:v>1.402684E-5</c:v>
                </c:pt>
                <c:pt idx="101">
                  <c:v>1.40876E-5</c:v>
                </c:pt>
                <c:pt idx="102">
                  <c:v>1.414784E-5</c:v>
                </c:pt>
                <c:pt idx="103">
                  <c:v>1.420759E-5</c:v>
                </c:pt>
                <c:pt idx="104">
                  <c:v>1.4266859999999999E-5</c:v>
                </c:pt>
                <c:pt idx="105">
                  <c:v>1.4325629999999999E-5</c:v>
                </c:pt>
                <c:pt idx="106">
                  <c:v>1.4383919999999999E-5</c:v>
                </c:pt>
                <c:pt idx="107">
                  <c:v>1.444176E-5</c:v>
                </c:pt>
                <c:pt idx="108">
                  <c:v>1.449918E-5</c:v>
                </c:pt>
                <c:pt idx="109">
                  <c:v>1.4556099999999999E-5</c:v>
                </c:pt>
                <c:pt idx="110">
                  <c:v>1.461258E-5</c:v>
                </c:pt>
                <c:pt idx="111">
                  <c:v>1.466866E-5</c:v>
                </c:pt>
                <c:pt idx="112">
                  <c:v>1.4724300000000001E-5</c:v>
                </c:pt>
                <c:pt idx="113">
                  <c:v>1.477955E-5</c:v>
                </c:pt>
                <c:pt idx="114">
                  <c:v>1.4834390000000001E-5</c:v>
                </c:pt>
                <c:pt idx="115">
                  <c:v>1.48888E-5</c:v>
                </c:pt>
                <c:pt idx="116">
                  <c:v>1.4942830000000001E-5</c:v>
                </c:pt>
                <c:pt idx="117">
                  <c:v>1.4996499999999999E-5</c:v>
                </c:pt>
                <c:pt idx="118">
                  <c:v>1.504978E-5</c:v>
                </c:pt>
                <c:pt idx="119">
                  <c:v>1.51027E-5</c:v>
                </c:pt>
                <c:pt idx="120">
                  <c:v>1.5155259999999999E-5</c:v>
                </c:pt>
                <c:pt idx="121">
                  <c:v>1.520746E-5</c:v>
                </c:pt>
                <c:pt idx="122">
                  <c:v>1.525928E-5</c:v>
                </c:pt>
                <c:pt idx="123">
                  <c:v>1.5310780000000001E-5</c:v>
                </c:pt>
                <c:pt idx="124">
                  <c:v>1.536191E-5</c:v>
                </c:pt>
                <c:pt idx="125">
                  <c:v>1.5412730000000001E-5</c:v>
                </c:pt>
                <c:pt idx="126">
                  <c:v>1.5463209999999999E-5</c:v>
                </c:pt>
                <c:pt idx="127">
                  <c:v>1.5513380000000002E-5</c:v>
                </c:pt>
                <c:pt idx="128">
                  <c:v>1.5563229999999999E-5</c:v>
                </c:pt>
                <c:pt idx="129">
                  <c:v>1.5612750000000001E-5</c:v>
                </c:pt>
                <c:pt idx="130">
                  <c:v>1.5661939999999999E-5</c:v>
                </c:pt>
                <c:pt idx="131">
                  <c:v>1.5710849999999999E-5</c:v>
                </c:pt>
                <c:pt idx="132">
                  <c:v>1.575944E-5</c:v>
                </c:pt>
                <c:pt idx="133">
                  <c:v>1.5807740000000001E-5</c:v>
                </c:pt>
                <c:pt idx="134">
                  <c:v>1.585573E-5</c:v>
                </c:pt>
                <c:pt idx="135">
                  <c:v>1.5903450000000001E-5</c:v>
                </c:pt>
                <c:pt idx="136">
                  <c:v>1.5950889999999999E-5</c:v>
                </c:pt>
                <c:pt idx="137">
                  <c:v>1.599808E-5</c:v>
                </c:pt>
                <c:pt idx="138">
                  <c:v>1.604496E-5</c:v>
                </c:pt>
                <c:pt idx="139">
                  <c:v>1.609159E-5</c:v>
                </c:pt>
                <c:pt idx="140">
                  <c:v>1.6137929999999999E-5</c:v>
                </c:pt>
                <c:pt idx="141">
                  <c:v>1.6184030000000002E-5</c:v>
                </c:pt>
                <c:pt idx="142">
                  <c:v>1.622983E-5</c:v>
                </c:pt>
                <c:pt idx="143">
                  <c:v>1.6275420000000001E-5</c:v>
                </c:pt>
                <c:pt idx="144">
                  <c:v>1.632073E-5</c:v>
                </c:pt>
                <c:pt idx="145">
                  <c:v>1.6365790000000001E-5</c:v>
                </c:pt>
                <c:pt idx="146">
                  <c:v>1.6410609999999999E-5</c:v>
                </c:pt>
                <c:pt idx="147">
                  <c:v>1.6455190000000001E-5</c:v>
                </c:pt>
                <c:pt idx="148">
                  <c:v>1.6499510000000001E-5</c:v>
                </c:pt>
                <c:pt idx="149">
                  <c:v>1.654362E-5</c:v>
                </c:pt>
                <c:pt idx="150">
                  <c:v>1.6587470000000001E-5</c:v>
                </c:pt>
                <c:pt idx="151">
                  <c:v>1.6631119999999999E-5</c:v>
                </c:pt>
                <c:pt idx="152">
                  <c:v>1.667453E-5</c:v>
                </c:pt>
                <c:pt idx="153">
                  <c:v>1.6717710000000002E-5</c:v>
                </c:pt>
                <c:pt idx="154">
                  <c:v>1.6760660000000001E-5</c:v>
                </c:pt>
                <c:pt idx="155">
                  <c:v>1.6803389999999998E-5</c:v>
                </c:pt>
                <c:pt idx="156">
                  <c:v>1.6845919999999999E-5</c:v>
                </c:pt>
                <c:pt idx="157">
                  <c:v>1.6888230000000001E-5</c:v>
                </c:pt>
                <c:pt idx="158">
                  <c:v>1.6930320000000001E-5</c:v>
                </c:pt>
                <c:pt idx="159">
                  <c:v>1.6972210000000001E-5</c:v>
                </c:pt>
                <c:pt idx="160">
                  <c:v>1.70139E-5</c:v>
                </c:pt>
                <c:pt idx="161">
                  <c:v>1.7055370000000001E-5</c:v>
                </c:pt>
                <c:pt idx="162">
                  <c:v>1.7096649999999998E-5</c:v>
                </c:pt>
                <c:pt idx="163">
                  <c:v>1.7137729999999999E-5</c:v>
                </c:pt>
                <c:pt idx="164">
                  <c:v>1.7178599999999998E-5</c:v>
                </c:pt>
                <c:pt idx="165">
                  <c:v>1.7219280000000002E-5</c:v>
                </c:pt>
                <c:pt idx="166">
                  <c:v>1.7259760000000001E-5</c:v>
                </c:pt>
                <c:pt idx="167">
                  <c:v>1.730005E-5</c:v>
                </c:pt>
                <c:pt idx="168">
                  <c:v>1.7340169999999998E-5</c:v>
                </c:pt>
                <c:pt idx="169">
                  <c:v>1.7380089999999999E-5</c:v>
                </c:pt>
                <c:pt idx="170">
                  <c:v>1.7419830000000001E-5</c:v>
                </c:pt>
                <c:pt idx="171">
                  <c:v>1.7459400000000001E-5</c:v>
                </c:pt>
                <c:pt idx="172">
                  <c:v>1.7498770000000001E-5</c:v>
                </c:pt>
                <c:pt idx="173">
                  <c:v>1.7537969999999998E-5</c:v>
                </c:pt>
                <c:pt idx="174">
                  <c:v>1.757698E-5</c:v>
                </c:pt>
                <c:pt idx="175">
                  <c:v>1.7615840000000001E-5</c:v>
                </c:pt>
                <c:pt idx="176">
                  <c:v>1.7654509999999999E-5</c:v>
                </c:pt>
                <c:pt idx="177">
                  <c:v>1.769302E-5</c:v>
                </c:pt>
                <c:pt idx="178">
                  <c:v>1.7731350000000001E-5</c:v>
                </c:pt>
                <c:pt idx="179">
                  <c:v>1.7769520000000001E-5</c:v>
                </c:pt>
                <c:pt idx="180">
                  <c:v>1.7807530000000001E-5</c:v>
                </c:pt>
                <c:pt idx="181">
                  <c:v>1.7845370000000002E-5</c:v>
                </c:pt>
                <c:pt idx="182">
                  <c:v>1.7883050000000002E-5</c:v>
                </c:pt>
                <c:pt idx="183">
                  <c:v>1.792057E-5</c:v>
                </c:pt>
                <c:pt idx="184">
                  <c:v>1.7957929999999998E-5</c:v>
                </c:pt>
                <c:pt idx="185">
                  <c:v>1.7995129999999999E-5</c:v>
                </c:pt>
                <c:pt idx="186">
                  <c:v>1.8032170000000001E-5</c:v>
                </c:pt>
                <c:pt idx="187">
                  <c:v>1.8069070000000001E-5</c:v>
                </c:pt>
                <c:pt idx="188">
                  <c:v>1.810582E-5</c:v>
                </c:pt>
                <c:pt idx="189">
                  <c:v>1.8142410000000002E-5</c:v>
                </c:pt>
                <c:pt idx="190">
                  <c:v>1.8178839999999999E-5</c:v>
                </c:pt>
                <c:pt idx="191">
                  <c:v>1.8215140000000001E-5</c:v>
                </c:pt>
                <c:pt idx="192">
                  <c:v>1.8251280000000001E-5</c:v>
                </c:pt>
                <c:pt idx="193">
                  <c:v>1.828729E-5</c:v>
                </c:pt>
                <c:pt idx="194">
                  <c:v>1.8323150000000001E-5</c:v>
                </c:pt>
                <c:pt idx="195">
                  <c:v>1.8358859999999999E-5</c:v>
                </c:pt>
                <c:pt idx="196">
                  <c:v>1.839443E-5</c:v>
                </c:pt>
                <c:pt idx="197">
                  <c:v>1.8429859999999998E-5</c:v>
                </c:pt>
                <c:pt idx="198">
                  <c:v>1.8465160000000001E-5</c:v>
                </c:pt>
                <c:pt idx="199">
                  <c:v>1.8500329999999998E-5</c:v>
                </c:pt>
                <c:pt idx="200">
                  <c:v>1.8535359999999999E-5</c:v>
                </c:pt>
                <c:pt idx="201">
                  <c:v>1.857024E-5</c:v>
                </c:pt>
                <c:pt idx="202">
                  <c:v>1.8604999999999999E-5</c:v>
                </c:pt>
                <c:pt idx="203">
                  <c:v>1.8639620000000002E-5</c:v>
                </c:pt>
                <c:pt idx="204">
                  <c:v>1.8674109999999999E-5</c:v>
                </c:pt>
                <c:pt idx="205">
                  <c:v>1.8708480000000001E-5</c:v>
                </c:pt>
                <c:pt idx="206">
                  <c:v>1.874271E-5</c:v>
                </c:pt>
                <c:pt idx="207">
                  <c:v>1.8776820000000001E-5</c:v>
                </c:pt>
                <c:pt idx="208">
                  <c:v>1.88108E-5</c:v>
                </c:pt>
                <c:pt idx="209">
                  <c:v>1.884466E-5</c:v>
                </c:pt>
                <c:pt idx="210">
                  <c:v>1.8878390000000001E-5</c:v>
                </c:pt>
                <c:pt idx="211">
                  <c:v>1.8911990000000001E-5</c:v>
                </c:pt>
                <c:pt idx="212">
                  <c:v>1.8945489999999999E-5</c:v>
                </c:pt>
                <c:pt idx="213">
                  <c:v>1.8978849999999999E-5</c:v>
                </c:pt>
                <c:pt idx="214">
                  <c:v>1.90121E-5</c:v>
                </c:pt>
                <c:pt idx="215">
                  <c:v>1.9045230000000001E-5</c:v>
                </c:pt>
                <c:pt idx="216">
                  <c:v>1.9078239999999999E-5</c:v>
                </c:pt>
                <c:pt idx="217">
                  <c:v>1.9111129999999999E-5</c:v>
                </c:pt>
                <c:pt idx="218">
                  <c:v>1.9143909999999999E-5</c:v>
                </c:pt>
                <c:pt idx="219">
                  <c:v>1.9176580000000001E-5</c:v>
                </c:pt>
                <c:pt idx="220">
                  <c:v>1.9209130000000001E-5</c:v>
                </c:pt>
                <c:pt idx="221">
                  <c:v>1.9241580000000001E-5</c:v>
                </c:pt>
                <c:pt idx="222">
                  <c:v>1.9273899999999999E-5</c:v>
                </c:pt>
                <c:pt idx="223">
                  <c:v>1.9306119999999999E-5</c:v>
                </c:pt>
                <c:pt idx="224">
                  <c:v>1.9338219999999999E-5</c:v>
                </c:pt>
                <c:pt idx="225">
                  <c:v>1.9370220000000001E-5</c:v>
                </c:pt>
                <c:pt idx="226">
                  <c:v>1.9402099999999998E-5</c:v>
                </c:pt>
                <c:pt idx="227">
                  <c:v>1.9433879999999999E-5</c:v>
                </c:pt>
                <c:pt idx="228">
                  <c:v>1.9465559999999999E-5</c:v>
                </c:pt>
                <c:pt idx="229">
                  <c:v>1.9497120000000001E-5</c:v>
                </c:pt>
                <c:pt idx="230">
                  <c:v>1.952858E-5</c:v>
                </c:pt>
                <c:pt idx="231">
                  <c:v>1.9559940000000002E-5</c:v>
                </c:pt>
                <c:pt idx="232">
                  <c:v>1.9591189999999999E-5</c:v>
                </c:pt>
                <c:pt idx="233">
                  <c:v>1.9622329999999999E-5</c:v>
                </c:pt>
                <c:pt idx="234">
                  <c:v>1.965339E-5</c:v>
                </c:pt>
                <c:pt idx="235">
                  <c:v>1.968434E-5</c:v>
                </c:pt>
                <c:pt idx="236">
                  <c:v>1.971519E-5</c:v>
                </c:pt>
                <c:pt idx="237">
                  <c:v>1.974594E-5</c:v>
                </c:pt>
                <c:pt idx="238">
                  <c:v>1.9776589999999999E-5</c:v>
                </c:pt>
                <c:pt idx="239">
                  <c:v>1.9807140000000002E-5</c:v>
                </c:pt>
                <c:pt idx="240">
                  <c:v>1.9837609999999999E-5</c:v>
                </c:pt>
                <c:pt idx="241">
                  <c:v>1.9867970000000001E-5</c:v>
                </c:pt>
                <c:pt idx="242">
                  <c:v>1.9898240000000001E-5</c:v>
                </c:pt>
                <c:pt idx="243">
                  <c:v>1.9928410000000001E-5</c:v>
                </c:pt>
                <c:pt idx="244">
                  <c:v>1.9958480000000001E-5</c:v>
                </c:pt>
                <c:pt idx="245">
                  <c:v>1.9988470000000001E-5</c:v>
                </c:pt>
                <c:pt idx="246">
                  <c:v>2.0018350000000001E-5</c:v>
                </c:pt>
                <c:pt idx="247">
                  <c:v>2.0048140000000001E-5</c:v>
                </c:pt>
                <c:pt idx="248">
                  <c:v>2.0077839999999999E-5</c:v>
                </c:pt>
                <c:pt idx="249">
                  <c:v>2.0107460000000001E-5</c:v>
                </c:pt>
                <c:pt idx="250">
                  <c:v>2.0136979999999999E-5</c:v>
                </c:pt>
              </c:numCache>
            </c:numRef>
          </c:yVal>
          <c:smooth val="1"/>
          <c:extLst>
            <c:ext xmlns:c16="http://schemas.microsoft.com/office/drawing/2014/chart" uri="{C3380CC4-5D6E-409C-BE32-E72D297353CC}">
              <c16:uniqueId val="{00000010-4D4C-4B1C-89A4-3D3AFACA9F2D}"/>
            </c:ext>
          </c:extLst>
        </c:ser>
        <c:ser>
          <c:idx val="17"/>
          <c:order val="17"/>
          <c:tx>
            <c:strRef>
              <c:f>marine01!$V$1</c:f>
              <c:strCache>
                <c:ptCount val="1"/>
                <c:pt idx="0">
                  <c:v>Dp(8.24573E-08) </c:v>
                </c:pt>
              </c:strCache>
            </c:strRef>
          </c:tx>
          <c:spPr>
            <a:ln w="12700">
              <a:solidFill>
                <a:srgbClr val="33CCCC"/>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marine01!$V$2:$V$252</c:f>
              <c:numCache>
                <c:formatCode>0.00E+00</c:formatCode>
                <c:ptCount val="251"/>
                <c:pt idx="0">
                  <c:v>1.5434720000000001E-7</c:v>
                </c:pt>
                <c:pt idx="1">
                  <c:v>1.8891099999999999E-7</c:v>
                </c:pt>
                <c:pt idx="2">
                  <c:v>1.915766E-7</c:v>
                </c:pt>
                <c:pt idx="3">
                  <c:v>1.9448980000000001E-7</c:v>
                </c:pt>
                <c:pt idx="4">
                  <c:v>1.9762849999999999E-7</c:v>
                </c:pt>
                <c:pt idx="5">
                  <c:v>2.010211E-7</c:v>
                </c:pt>
                <c:pt idx="6">
                  <c:v>2.0470349999999999E-7</c:v>
                </c:pt>
                <c:pt idx="7">
                  <c:v>2.087204E-7</c:v>
                </c:pt>
                <c:pt idx="8">
                  <c:v>2.1312760000000001E-7</c:v>
                </c:pt>
                <c:pt idx="9">
                  <c:v>2.179959E-7</c:v>
                </c:pt>
                <c:pt idx="10">
                  <c:v>2.234162E-7</c:v>
                </c:pt>
                <c:pt idx="11">
                  <c:v>2.295083E-7</c:v>
                </c:pt>
                <c:pt idx="12">
                  <c:v>2.364324E-7</c:v>
                </c:pt>
                <c:pt idx="13">
                  <c:v>2.4441289999999999E-7</c:v>
                </c:pt>
                <c:pt idx="14">
                  <c:v>2.5377129999999998E-7</c:v>
                </c:pt>
                <c:pt idx="15">
                  <c:v>2.6499339999999999E-7</c:v>
                </c:pt>
                <c:pt idx="16">
                  <c:v>2.7886240000000002E-7</c:v>
                </c:pt>
                <c:pt idx="17">
                  <c:v>2.9673920000000001E-7</c:v>
                </c:pt>
                <c:pt idx="18">
                  <c:v>3.212939E-7</c:v>
                </c:pt>
                <c:pt idx="19">
                  <c:v>3.587548E-7</c:v>
                </c:pt>
                <c:pt idx="20">
                  <c:v>4.2884150000000001E-7</c:v>
                </c:pt>
                <c:pt idx="21">
                  <c:v>6.1829839999999999E-7</c:v>
                </c:pt>
                <c:pt idx="22">
                  <c:v>1.194487E-6</c:v>
                </c:pt>
                <c:pt idx="23">
                  <c:v>2.151445E-6</c:v>
                </c:pt>
                <c:pt idx="24">
                  <c:v>3.161864E-6</c:v>
                </c:pt>
                <c:pt idx="25">
                  <c:v>4.06133E-6</c:v>
                </c:pt>
                <c:pt idx="26">
                  <c:v>4.8060820000000004E-6</c:v>
                </c:pt>
                <c:pt idx="27">
                  <c:v>5.4043659999999998E-6</c:v>
                </c:pt>
                <c:pt idx="28">
                  <c:v>5.8848230000000004E-6</c:v>
                </c:pt>
                <c:pt idx="29">
                  <c:v>6.278418E-6</c:v>
                </c:pt>
                <c:pt idx="30">
                  <c:v>6.6103510000000004E-6</c:v>
                </c:pt>
                <c:pt idx="31">
                  <c:v>6.8991489999999996E-6</c:v>
                </c:pt>
                <c:pt idx="32">
                  <c:v>7.1574850000000003E-6</c:v>
                </c:pt>
                <c:pt idx="33">
                  <c:v>7.3934890000000004E-6</c:v>
                </c:pt>
                <c:pt idx="34">
                  <c:v>7.6124339999999998E-6</c:v>
                </c:pt>
                <c:pt idx="35">
                  <c:v>7.8178119999999994E-6</c:v>
                </c:pt>
                <c:pt idx="36">
                  <c:v>8.0119849999999995E-6</c:v>
                </c:pt>
                <c:pt idx="37">
                  <c:v>8.1966250000000005E-6</c:v>
                </c:pt>
                <c:pt idx="38">
                  <c:v>8.3729879999999998E-6</c:v>
                </c:pt>
                <c:pt idx="39">
                  <c:v>8.5420269999999994E-6</c:v>
                </c:pt>
                <c:pt idx="40">
                  <c:v>8.7045100000000001E-6</c:v>
                </c:pt>
                <c:pt idx="41">
                  <c:v>8.8610390000000004E-6</c:v>
                </c:pt>
                <c:pt idx="42">
                  <c:v>9.0122270000000004E-6</c:v>
                </c:pt>
                <c:pt idx="43">
                  <c:v>9.1584940000000007E-6</c:v>
                </c:pt>
                <c:pt idx="44">
                  <c:v>9.3002309999999993E-6</c:v>
                </c:pt>
                <c:pt idx="45">
                  <c:v>9.4377900000000007E-6</c:v>
                </c:pt>
                <c:pt idx="46">
                  <c:v>9.5714680000000006E-6</c:v>
                </c:pt>
                <c:pt idx="47">
                  <c:v>9.7015360000000003E-6</c:v>
                </c:pt>
                <c:pt idx="48">
                  <c:v>9.8282009999999996E-6</c:v>
                </c:pt>
                <c:pt idx="49">
                  <c:v>9.9516990000000005E-6</c:v>
                </c:pt>
                <c:pt idx="50">
                  <c:v>1.0072239999999999E-5</c:v>
                </c:pt>
                <c:pt idx="51">
                  <c:v>1.018999E-5</c:v>
                </c:pt>
                <c:pt idx="52">
                  <c:v>1.030514E-5</c:v>
                </c:pt>
                <c:pt idx="53">
                  <c:v>1.0417780000000001E-5</c:v>
                </c:pt>
                <c:pt idx="54">
                  <c:v>1.05281E-5</c:v>
                </c:pt>
                <c:pt idx="55">
                  <c:v>1.063615E-5</c:v>
                </c:pt>
                <c:pt idx="56">
                  <c:v>1.07421E-5</c:v>
                </c:pt>
                <c:pt idx="57">
                  <c:v>1.0846049999999999E-5</c:v>
                </c:pt>
                <c:pt idx="58">
                  <c:v>1.0947999999999999E-5</c:v>
                </c:pt>
                <c:pt idx="59">
                  <c:v>1.104814E-5</c:v>
                </c:pt>
                <c:pt idx="60">
                  <c:v>1.1146549999999999E-5</c:v>
                </c:pt>
                <c:pt idx="61">
                  <c:v>1.124324E-5</c:v>
                </c:pt>
                <c:pt idx="62">
                  <c:v>1.1338340000000001E-5</c:v>
                </c:pt>
                <c:pt idx="63">
                  <c:v>1.1431869999999999E-5</c:v>
                </c:pt>
                <c:pt idx="64">
                  <c:v>1.152393E-5</c:v>
                </c:pt>
                <c:pt idx="65">
                  <c:v>1.161454E-5</c:v>
                </c:pt>
                <c:pt idx="66">
                  <c:v>1.1703790000000001E-5</c:v>
                </c:pt>
                <c:pt idx="67">
                  <c:v>1.179169E-5</c:v>
                </c:pt>
                <c:pt idx="68">
                  <c:v>1.187831E-5</c:v>
                </c:pt>
                <c:pt idx="69">
                  <c:v>1.1963730000000001E-5</c:v>
                </c:pt>
                <c:pt idx="70">
                  <c:v>1.204797E-5</c:v>
                </c:pt>
                <c:pt idx="71">
                  <c:v>1.213105E-5</c:v>
                </c:pt>
                <c:pt idx="72">
                  <c:v>1.2213019999999999E-5</c:v>
                </c:pt>
                <c:pt idx="73">
                  <c:v>1.229391E-5</c:v>
                </c:pt>
                <c:pt idx="74">
                  <c:v>1.2373760000000001E-5</c:v>
                </c:pt>
                <c:pt idx="75">
                  <c:v>1.24526E-5</c:v>
                </c:pt>
                <c:pt idx="76">
                  <c:v>1.253046E-5</c:v>
                </c:pt>
                <c:pt idx="77">
                  <c:v>1.2607400000000001E-5</c:v>
                </c:pt>
                <c:pt idx="78">
                  <c:v>1.26834E-5</c:v>
                </c:pt>
                <c:pt idx="79">
                  <c:v>1.275853E-5</c:v>
                </c:pt>
                <c:pt idx="80">
                  <c:v>1.2832789999999999E-5</c:v>
                </c:pt>
                <c:pt idx="81">
                  <c:v>1.29062E-5</c:v>
                </c:pt>
                <c:pt idx="82">
                  <c:v>1.2978830000000001E-5</c:v>
                </c:pt>
                <c:pt idx="83">
                  <c:v>1.305065E-5</c:v>
                </c:pt>
                <c:pt idx="84">
                  <c:v>1.3121689999999999E-5</c:v>
                </c:pt>
                <c:pt idx="85">
                  <c:v>1.319197E-5</c:v>
                </c:pt>
                <c:pt idx="86">
                  <c:v>1.326153E-5</c:v>
                </c:pt>
                <c:pt idx="87">
                  <c:v>1.3330359999999999E-5</c:v>
                </c:pt>
                <c:pt idx="88">
                  <c:v>1.3398500000000001E-5</c:v>
                </c:pt>
                <c:pt idx="89">
                  <c:v>1.3465949999999999E-5</c:v>
                </c:pt>
                <c:pt idx="90">
                  <c:v>1.353275E-5</c:v>
                </c:pt>
                <c:pt idx="91">
                  <c:v>1.35989E-5</c:v>
                </c:pt>
                <c:pt idx="92">
                  <c:v>1.366441E-5</c:v>
                </c:pt>
                <c:pt idx="93">
                  <c:v>1.3729300000000001E-5</c:v>
                </c:pt>
                <c:pt idx="94">
                  <c:v>1.3793590000000001E-5</c:v>
                </c:pt>
                <c:pt idx="95">
                  <c:v>1.3857280000000001E-5</c:v>
                </c:pt>
                <c:pt idx="96">
                  <c:v>1.39204E-5</c:v>
                </c:pt>
                <c:pt idx="97">
                  <c:v>1.398296E-5</c:v>
                </c:pt>
                <c:pt idx="98">
                  <c:v>1.4044960000000001E-5</c:v>
                </c:pt>
                <c:pt idx="99">
                  <c:v>1.410643E-5</c:v>
                </c:pt>
                <c:pt idx="100">
                  <c:v>1.4167350000000001E-5</c:v>
                </c:pt>
                <c:pt idx="101">
                  <c:v>1.4227770000000001E-5</c:v>
                </c:pt>
                <c:pt idx="102">
                  <c:v>1.4287680000000001E-5</c:v>
                </c:pt>
                <c:pt idx="103">
                  <c:v>1.43471E-5</c:v>
                </c:pt>
                <c:pt idx="104">
                  <c:v>1.440604E-5</c:v>
                </c:pt>
                <c:pt idx="105">
                  <c:v>1.4464489999999999E-5</c:v>
                </c:pt>
                <c:pt idx="106">
                  <c:v>1.452247E-5</c:v>
                </c:pt>
                <c:pt idx="107">
                  <c:v>1.4579999999999999E-5</c:v>
                </c:pt>
                <c:pt idx="108">
                  <c:v>1.463711E-5</c:v>
                </c:pt>
                <c:pt idx="109">
                  <c:v>1.469373E-5</c:v>
                </c:pt>
                <c:pt idx="110">
                  <c:v>1.4749920000000001E-5</c:v>
                </c:pt>
                <c:pt idx="111">
                  <c:v>1.48057E-5</c:v>
                </c:pt>
                <c:pt idx="112">
                  <c:v>1.4861050000000001E-5</c:v>
                </c:pt>
                <c:pt idx="113">
                  <c:v>1.491601E-5</c:v>
                </c:pt>
                <c:pt idx="114">
                  <c:v>1.4970559999999999E-5</c:v>
                </c:pt>
                <c:pt idx="115">
                  <c:v>1.50247E-5</c:v>
                </c:pt>
                <c:pt idx="116">
                  <c:v>1.507845E-5</c:v>
                </c:pt>
                <c:pt idx="117">
                  <c:v>1.513185E-5</c:v>
                </c:pt>
                <c:pt idx="118">
                  <c:v>1.518486E-5</c:v>
                </c:pt>
                <c:pt idx="119">
                  <c:v>1.523751E-5</c:v>
                </c:pt>
                <c:pt idx="120">
                  <c:v>1.5289800000000001E-5</c:v>
                </c:pt>
                <c:pt idx="121">
                  <c:v>1.5341739999999999E-5</c:v>
                </c:pt>
                <c:pt idx="122">
                  <c:v>1.53933E-5</c:v>
                </c:pt>
                <c:pt idx="123">
                  <c:v>1.5444550000000001E-5</c:v>
                </c:pt>
                <c:pt idx="124">
                  <c:v>1.5495429999999999E-5</c:v>
                </c:pt>
                <c:pt idx="125">
                  <c:v>1.5546E-5</c:v>
                </c:pt>
                <c:pt idx="126">
                  <c:v>1.5596240000000001E-5</c:v>
                </c:pt>
                <c:pt idx="127">
                  <c:v>1.564616E-5</c:v>
                </c:pt>
                <c:pt idx="128">
                  <c:v>1.5695770000000001E-5</c:v>
                </c:pt>
                <c:pt idx="129">
                  <c:v>1.5745049999999999E-5</c:v>
                </c:pt>
                <c:pt idx="130">
                  <c:v>1.5794000000000002E-5</c:v>
                </c:pt>
                <c:pt idx="131">
                  <c:v>1.5842679999999999E-5</c:v>
                </c:pt>
                <c:pt idx="132">
                  <c:v>1.589104E-5</c:v>
                </c:pt>
                <c:pt idx="133">
                  <c:v>1.5939100000000001E-5</c:v>
                </c:pt>
                <c:pt idx="134">
                  <c:v>1.5986869999999999E-5</c:v>
                </c:pt>
                <c:pt idx="135">
                  <c:v>1.6034370000000001E-5</c:v>
                </c:pt>
                <c:pt idx="136">
                  <c:v>1.6081590000000001E-5</c:v>
                </c:pt>
                <c:pt idx="137">
                  <c:v>1.6128560000000001E-5</c:v>
                </c:pt>
                <c:pt idx="138">
                  <c:v>1.6175219999999999E-5</c:v>
                </c:pt>
                <c:pt idx="139">
                  <c:v>1.6221629999999999E-5</c:v>
                </c:pt>
                <c:pt idx="140">
                  <c:v>1.6267760000000001E-5</c:v>
                </c:pt>
                <c:pt idx="141">
                  <c:v>1.6313639999999999E-5</c:v>
                </c:pt>
                <c:pt idx="142">
                  <c:v>1.635924E-5</c:v>
                </c:pt>
                <c:pt idx="143">
                  <c:v>1.640462E-5</c:v>
                </c:pt>
                <c:pt idx="144">
                  <c:v>1.6449730000000001E-5</c:v>
                </c:pt>
                <c:pt idx="145">
                  <c:v>1.6494580000000002E-5</c:v>
                </c:pt>
                <c:pt idx="146">
                  <c:v>1.6539199999999999E-5</c:v>
                </c:pt>
                <c:pt idx="147">
                  <c:v>1.658358E-5</c:v>
                </c:pt>
                <c:pt idx="148">
                  <c:v>1.66277E-5</c:v>
                </c:pt>
                <c:pt idx="149">
                  <c:v>1.6671619999999999E-5</c:v>
                </c:pt>
                <c:pt idx="150">
                  <c:v>1.6715280000000001E-5</c:v>
                </c:pt>
                <c:pt idx="151">
                  <c:v>1.6758730000000001E-5</c:v>
                </c:pt>
                <c:pt idx="152">
                  <c:v>1.6801949999999999E-5</c:v>
                </c:pt>
                <c:pt idx="153">
                  <c:v>1.6844940000000001E-5</c:v>
                </c:pt>
                <c:pt idx="154">
                  <c:v>1.6887700000000001E-5</c:v>
                </c:pt>
                <c:pt idx="155">
                  <c:v>1.6930239999999999E-5</c:v>
                </c:pt>
                <c:pt idx="156">
                  <c:v>1.697259E-5</c:v>
                </c:pt>
                <c:pt idx="157">
                  <c:v>1.701472E-5</c:v>
                </c:pt>
                <c:pt idx="158">
                  <c:v>1.7056630000000001E-5</c:v>
                </c:pt>
                <c:pt idx="159">
                  <c:v>1.7098340000000001E-5</c:v>
                </c:pt>
                <c:pt idx="160">
                  <c:v>1.7139850000000002E-5</c:v>
                </c:pt>
                <c:pt idx="161">
                  <c:v>1.718114E-5</c:v>
                </c:pt>
                <c:pt idx="162">
                  <c:v>1.7222239999999999E-5</c:v>
                </c:pt>
                <c:pt idx="163">
                  <c:v>1.7263150000000001E-5</c:v>
                </c:pt>
                <c:pt idx="164">
                  <c:v>1.7303849999999999E-5</c:v>
                </c:pt>
                <c:pt idx="165">
                  <c:v>1.734436E-5</c:v>
                </c:pt>
                <c:pt idx="166">
                  <c:v>1.7384670000000001E-5</c:v>
                </c:pt>
                <c:pt idx="167">
                  <c:v>1.7424789999999999E-5</c:v>
                </c:pt>
                <c:pt idx="168">
                  <c:v>1.7464739999999998E-5</c:v>
                </c:pt>
                <c:pt idx="169">
                  <c:v>1.7504500000000002E-5</c:v>
                </c:pt>
                <c:pt idx="170">
                  <c:v>1.7544070000000002E-5</c:v>
                </c:pt>
                <c:pt idx="171">
                  <c:v>1.758347E-5</c:v>
                </c:pt>
                <c:pt idx="172">
                  <c:v>1.7622689999999999E-5</c:v>
                </c:pt>
                <c:pt idx="173">
                  <c:v>1.7661719999999999E-5</c:v>
                </c:pt>
                <c:pt idx="174">
                  <c:v>1.770058E-5</c:v>
                </c:pt>
                <c:pt idx="175">
                  <c:v>1.773928E-5</c:v>
                </c:pt>
                <c:pt idx="176">
                  <c:v>1.777779E-5</c:v>
                </c:pt>
                <c:pt idx="177">
                  <c:v>1.781614E-5</c:v>
                </c:pt>
                <c:pt idx="178">
                  <c:v>1.7854320000000001E-5</c:v>
                </c:pt>
                <c:pt idx="179">
                  <c:v>1.7892340000000001E-5</c:v>
                </c:pt>
                <c:pt idx="180">
                  <c:v>1.79302E-5</c:v>
                </c:pt>
                <c:pt idx="181">
                  <c:v>1.796788E-5</c:v>
                </c:pt>
                <c:pt idx="182">
                  <c:v>1.800542E-5</c:v>
                </c:pt>
                <c:pt idx="183">
                  <c:v>1.8042780000000001E-5</c:v>
                </c:pt>
                <c:pt idx="184">
                  <c:v>1.808E-5</c:v>
                </c:pt>
                <c:pt idx="185">
                  <c:v>1.811705E-5</c:v>
                </c:pt>
                <c:pt idx="186">
                  <c:v>1.8153939999999999E-5</c:v>
                </c:pt>
                <c:pt idx="187">
                  <c:v>1.8190699999999998E-5</c:v>
                </c:pt>
                <c:pt idx="188">
                  <c:v>1.8227300000000001E-5</c:v>
                </c:pt>
                <c:pt idx="189">
                  <c:v>1.8263739999999999E-5</c:v>
                </c:pt>
                <c:pt idx="190">
                  <c:v>1.830004E-5</c:v>
                </c:pt>
                <c:pt idx="191">
                  <c:v>1.8336189999999998E-5</c:v>
                </c:pt>
                <c:pt idx="192">
                  <c:v>1.83722E-5</c:v>
                </c:pt>
                <c:pt idx="193">
                  <c:v>1.8408069999999999E-5</c:v>
                </c:pt>
                <c:pt idx="194">
                  <c:v>1.844378E-5</c:v>
                </c:pt>
                <c:pt idx="195">
                  <c:v>1.8479359999999999E-5</c:v>
                </c:pt>
                <c:pt idx="196">
                  <c:v>1.851479E-5</c:v>
                </c:pt>
                <c:pt idx="197">
                  <c:v>1.855009E-5</c:v>
                </c:pt>
                <c:pt idx="198">
                  <c:v>1.858525E-5</c:v>
                </c:pt>
                <c:pt idx="199">
                  <c:v>1.8620290000000001E-5</c:v>
                </c:pt>
                <c:pt idx="200">
                  <c:v>1.865519E-5</c:v>
                </c:pt>
                <c:pt idx="201">
                  <c:v>1.8689940000000002E-5</c:v>
                </c:pt>
                <c:pt idx="202">
                  <c:v>1.8724560000000001E-5</c:v>
                </c:pt>
                <c:pt idx="203">
                  <c:v>1.8759059999999999E-5</c:v>
                </c:pt>
                <c:pt idx="204">
                  <c:v>1.879342E-5</c:v>
                </c:pt>
                <c:pt idx="205">
                  <c:v>1.882766E-5</c:v>
                </c:pt>
                <c:pt idx="206">
                  <c:v>1.886176E-5</c:v>
                </c:pt>
                <c:pt idx="207">
                  <c:v>1.8895739999999999E-5</c:v>
                </c:pt>
                <c:pt idx="208">
                  <c:v>1.8929599999999999E-5</c:v>
                </c:pt>
                <c:pt idx="209">
                  <c:v>1.8963330000000001E-5</c:v>
                </c:pt>
                <c:pt idx="210">
                  <c:v>1.899693E-5</c:v>
                </c:pt>
                <c:pt idx="211">
                  <c:v>1.9030410000000001E-5</c:v>
                </c:pt>
                <c:pt idx="212">
                  <c:v>1.9063780000000001E-5</c:v>
                </c:pt>
                <c:pt idx="213">
                  <c:v>1.9097029999999999E-5</c:v>
                </c:pt>
                <c:pt idx="214">
                  <c:v>1.9130159999999999E-5</c:v>
                </c:pt>
                <c:pt idx="215">
                  <c:v>1.916316E-5</c:v>
                </c:pt>
                <c:pt idx="216">
                  <c:v>1.9196060000000001E-5</c:v>
                </c:pt>
                <c:pt idx="217">
                  <c:v>1.922883E-5</c:v>
                </c:pt>
                <c:pt idx="218">
                  <c:v>1.9261490000000001E-5</c:v>
                </c:pt>
                <c:pt idx="219">
                  <c:v>1.9294040000000001E-5</c:v>
                </c:pt>
                <c:pt idx="220">
                  <c:v>1.932647E-5</c:v>
                </c:pt>
                <c:pt idx="221">
                  <c:v>1.9358799999999998E-5</c:v>
                </c:pt>
                <c:pt idx="222">
                  <c:v>1.9391009999999999E-5</c:v>
                </c:pt>
                <c:pt idx="223">
                  <c:v>1.9423110000000001E-5</c:v>
                </c:pt>
                <c:pt idx="224">
                  <c:v>1.9455099999999999E-5</c:v>
                </c:pt>
                <c:pt idx="225">
                  <c:v>1.948698E-5</c:v>
                </c:pt>
                <c:pt idx="226">
                  <c:v>1.951875E-5</c:v>
                </c:pt>
                <c:pt idx="227">
                  <c:v>1.955042E-5</c:v>
                </c:pt>
                <c:pt idx="228">
                  <c:v>1.9581989999999999E-5</c:v>
                </c:pt>
                <c:pt idx="229">
                  <c:v>1.961344E-5</c:v>
                </c:pt>
                <c:pt idx="230">
                  <c:v>1.9644780000000001E-5</c:v>
                </c:pt>
                <c:pt idx="231">
                  <c:v>1.9676030000000001E-5</c:v>
                </c:pt>
                <c:pt idx="232">
                  <c:v>1.9707170000000001E-5</c:v>
                </c:pt>
                <c:pt idx="233">
                  <c:v>1.9738210000000001E-5</c:v>
                </c:pt>
                <c:pt idx="234">
                  <c:v>1.976915E-5</c:v>
                </c:pt>
                <c:pt idx="235">
                  <c:v>1.98E-5</c:v>
                </c:pt>
                <c:pt idx="236">
                  <c:v>1.9830739999999999E-5</c:v>
                </c:pt>
                <c:pt idx="237">
                  <c:v>1.9861380000000001E-5</c:v>
                </c:pt>
                <c:pt idx="238">
                  <c:v>1.989193E-5</c:v>
                </c:pt>
                <c:pt idx="239">
                  <c:v>1.9922379999999999E-5</c:v>
                </c:pt>
                <c:pt idx="240">
                  <c:v>1.9952739999999999E-5</c:v>
                </c:pt>
                <c:pt idx="241">
                  <c:v>1.9983000000000002E-5</c:v>
                </c:pt>
                <c:pt idx="242">
                  <c:v>2.0013160000000001E-5</c:v>
                </c:pt>
                <c:pt idx="243">
                  <c:v>2.004323E-5</c:v>
                </c:pt>
                <c:pt idx="244">
                  <c:v>2.00732E-5</c:v>
                </c:pt>
                <c:pt idx="245">
                  <c:v>2.0103079999999999E-5</c:v>
                </c:pt>
                <c:pt idx="246">
                  <c:v>2.0132859999999999E-5</c:v>
                </c:pt>
                <c:pt idx="247">
                  <c:v>2.0162549999999999E-5</c:v>
                </c:pt>
                <c:pt idx="248">
                  <c:v>2.0192149999999999E-5</c:v>
                </c:pt>
                <c:pt idx="249">
                  <c:v>2.0221670000000001E-5</c:v>
                </c:pt>
                <c:pt idx="250">
                  <c:v>2.0251089999999999E-5</c:v>
                </c:pt>
              </c:numCache>
            </c:numRef>
          </c:yVal>
          <c:smooth val="1"/>
          <c:extLst>
            <c:ext xmlns:c16="http://schemas.microsoft.com/office/drawing/2014/chart" uri="{C3380CC4-5D6E-409C-BE32-E72D297353CC}">
              <c16:uniqueId val="{00000011-4D4C-4B1C-89A4-3D3AFACA9F2D}"/>
            </c:ext>
          </c:extLst>
        </c:ser>
        <c:ser>
          <c:idx val="18"/>
          <c:order val="18"/>
          <c:tx>
            <c:strRef>
              <c:f>marine01!$W$1</c:f>
              <c:strCache>
                <c:ptCount val="1"/>
                <c:pt idx="0">
                  <c:v>Dp(9.04475E-08) </c:v>
                </c:pt>
              </c:strCache>
            </c:strRef>
          </c:tx>
          <c:spPr>
            <a:ln w="12700">
              <a:solidFill>
                <a:srgbClr val="99CC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marine01!$W$2:$W$252</c:f>
              <c:numCache>
                <c:formatCode>0.00E+00</c:formatCode>
                <c:ptCount val="251"/>
                <c:pt idx="0">
                  <c:v>1.7178560000000001E-7</c:v>
                </c:pt>
                <c:pt idx="1">
                  <c:v>2.0869309999999999E-7</c:v>
                </c:pt>
                <c:pt idx="2">
                  <c:v>2.117547E-7</c:v>
                </c:pt>
                <c:pt idx="3">
                  <c:v>2.1505429999999999E-7</c:v>
                </c:pt>
                <c:pt idx="4">
                  <c:v>2.186143E-7</c:v>
                </c:pt>
                <c:pt idx="5">
                  <c:v>2.2246819999999999E-7</c:v>
                </c:pt>
                <c:pt idx="6">
                  <c:v>2.266586E-7</c:v>
                </c:pt>
                <c:pt idx="7">
                  <c:v>2.312386E-7</c:v>
                </c:pt>
                <c:pt idx="8">
                  <c:v>2.3627469999999999E-7</c:v>
                </c:pt>
                <c:pt idx="9">
                  <c:v>2.4185190000000002E-7</c:v>
                </c:pt>
                <c:pt idx="10">
                  <c:v>2.4807989999999999E-7</c:v>
                </c:pt>
                <c:pt idx="11">
                  <c:v>2.5510400000000001E-7</c:v>
                </c:pt>
                <c:pt idx="12">
                  <c:v>2.6312069999999999E-7</c:v>
                </c:pt>
                <c:pt idx="13">
                  <c:v>2.7240700000000001E-7</c:v>
                </c:pt>
                <c:pt idx="14">
                  <c:v>2.8336569999999999E-7</c:v>
                </c:pt>
                <c:pt idx="15">
                  <c:v>2.9661359999999999E-7</c:v>
                </c:pt>
                <c:pt idx="16">
                  <c:v>3.131651E-7</c:v>
                </c:pt>
                <c:pt idx="17">
                  <c:v>3.3482970000000001E-7</c:v>
                </c:pt>
                <c:pt idx="18">
                  <c:v>3.6528759999999999E-7</c:v>
                </c:pt>
                <c:pt idx="19">
                  <c:v>4.135756E-7</c:v>
                </c:pt>
                <c:pt idx="20">
                  <c:v>5.098963E-7</c:v>
                </c:pt>
                <c:pt idx="21">
                  <c:v>7.7617120000000001E-7</c:v>
                </c:pt>
                <c:pt idx="22">
                  <c:v>1.4458049999999999E-6</c:v>
                </c:pt>
                <c:pt idx="23">
                  <c:v>2.4117920000000001E-6</c:v>
                </c:pt>
                <c:pt idx="24">
                  <c:v>3.4012679999999999E-6</c:v>
                </c:pt>
                <c:pt idx="25">
                  <c:v>4.2805029999999998E-6</c:v>
                </c:pt>
                <c:pt idx="26">
                  <c:v>5.0102120000000002E-6</c:v>
                </c:pt>
                <c:pt idx="27">
                  <c:v>5.5978379999999998E-6</c:v>
                </c:pt>
                <c:pt idx="28">
                  <c:v>6.0706650000000003E-6</c:v>
                </c:pt>
                <c:pt idx="29">
                  <c:v>6.4586030000000002E-6</c:v>
                </c:pt>
                <c:pt idx="30">
                  <c:v>6.7861549999999997E-6</c:v>
                </c:pt>
                <c:pt idx="31">
                  <c:v>7.0714039999999999E-6</c:v>
                </c:pt>
                <c:pt idx="32">
                  <c:v>7.3267469999999999E-6</c:v>
                </c:pt>
                <c:pt idx="33">
                  <c:v>7.5601470000000001E-6</c:v>
                </c:pt>
                <c:pt idx="34">
                  <c:v>7.7767760000000008E-6</c:v>
                </c:pt>
                <c:pt idx="35">
                  <c:v>7.9800589999999996E-6</c:v>
                </c:pt>
                <c:pt idx="36">
                  <c:v>8.1723139999999996E-6</c:v>
                </c:pt>
                <c:pt idx="37">
                  <c:v>8.3551829999999994E-6</c:v>
                </c:pt>
                <c:pt idx="38">
                  <c:v>8.5299019999999999E-6</c:v>
                </c:pt>
                <c:pt idx="39">
                  <c:v>8.6974030000000007E-6</c:v>
                </c:pt>
                <c:pt idx="40">
                  <c:v>8.8584430000000007E-6</c:v>
                </c:pt>
                <c:pt idx="41">
                  <c:v>9.0136130000000001E-6</c:v>
                </c:pt>
                <c:pt idx="42">
                  <c:v>9.163516E-6</c:v>
                </c:pt>
                <c:pt idx="43">
                  <c:v>9.3085650000000002E-6</c:v>
                </c:pt>
                <c:pt idx="44">
                  <c:v>9.4491439999999994E-6</c:v>
                </c:pt>
                <c:pt idx="45">
                  <c:v>9.5856000000000002E-6</c:v>
                </c:pt>
                <c:pt idx="46">
                  <c:v>9.7182249999999996E-6</c:v>
                </c:pt>
                <c:pt idx="47">
                  <c:v>9.8472870000000008E-6</c:v>
                </c:pt>
                <c:pt idx="48">
                  <c:v>9.9729870000000003E-6</c:v>
                </c:pt>
                <c:pt idx="49">
                  <c:v>1.0095559999999999E-5</c:v>
                </c:pt>
                <c:pt idx="50">
                  <c:v>1.0215210000000001E-5</c:v>
                </c:pt>
                <c:pt idx="51">
                  <c:v>1.0332100000000001E-5</c:v>
                </c:pt>
                <c:pt idx="52">
                  <c:v>1.0446429999999999E-5</c:v>
                </c:pt>
                <c:pt idx="53">
                  <c:v>1.055827E-5</c:v>
                </c:pt>
                <c:pt idx="54">
                  <c:v>1.0667819999999999E-5</c:v>
                </c:pt>
                <c:pt idx="55">
                  <c:v>1.077513E-5</c:v>
                </c:pt>
                <c:pt idx="56">
                  <c:v>1.0880360000000001E-5</c:v>
                </c:pt>
                <c:pt idx="57">
                  <c:v>1.098361E-5</c:v>
                </c:pt>
                <c:pt idx="58">
                  <c:v>1.1084890000000001E-5</c:v>
                </c:pt>
                <c:pt idx="59">
                  <c:v>1.118437E-5</c:v>
                </c:pt>
                <c:pt idx="60">
                  <c:v>1.1282139999999999E-5</c:v>
                </c:pt>
                <c:pt idx="61">
                  <c:v>1.137822E-5</c:v>
                </c:pt>
                <c:pt idx="62">
                  <c:v>1.147271E-5</c:v>
                </c:pt>
                <c:pt idx="63">
                  <c:v>1.156565E-5</c:v>
                </c:pt>
                <c:pt idx="64">
                  <c:v>1.165714E-5</c:v>
                </c:pt>
                <c:pt idx="65">
                  <c:v>1.17472E-5</c:v>
                </c:pt>
                <c:pt idx="66">
                  <c:v>1.18359E-5</c:v>
                </c:pt>
                <c:pt idx="67">
                  <c:v>1.192328E-5</c:v>
                </c:pt>
                <c:pt idx="68">
                  <c:v>1.2009379999999999E-5</c:v>
                </c:pt>
                <c:pt idx="69">
                  <c:v>1.20943E-5</c:v>
                </c:pt>
                <c:pt idx="70">
                  <c:v>1.217804E-5</c:v>
                </c:pt>
                <c:pt idx="71">
                  <c:v>1.226064E-5</c:v>
                </c:pt>
                <c:pt idx="72">
                  <c:v>1.2342139999999999E-5</c:v>
                </c:pt>
                <c:pt idx="73">
                  <c:v>1.242257E-5</c:v>
                </c:pt>
                <c:pt idx="74">
                  <c:v>1.2501969999999999E-5</c:v>
                </c:pt>
                <c:pt idx="75">
                  <c:v>1.258036E-5</c:v>
                </c:pt>
                <c:pt idx="76">
                  <c:v>1.2657799999999999E-5</c:v>
                </c:pt>
                <c:pt idx="77">
                  <c:v>1.273431E-5</c:v>
                </c:pt>
                <c:pt idx="78">
                  <c:v>1.2809900000000001E-5</c:v>
                </c:pt>
                <c:pt idx="79">
                  <c:v>1.2884609999999999E-5</c:v>
                </c:pt>
                <c:pt idx="80">
                  <c:v>1.295848E-5</c:v>
                </c:pt>
                <c:pt idx="81">
                  <c:v>1.3031500000000001E-5</c:v>
                </c:pt>
                <c:pt idx="82">
                  <c:v>1.3103740000000001E-5</c:v>
                </c:pt>
                <c:pt idx="83">
                  <c:v>1.3175180000000001E-5</c:v>
                </c:pt>
                <c:pt idx="84">
                  <c:v>1.324585E-5</c:v>
                </c:pt>
                <c:pt idx="85">
                  <c:v>1.331577E-5</c:v>
                </c:pt>
                <c:pt idx="86">
                  <c:v>1.3384969999999999E-5</c:v>
                </c:pt>
                <c:pt idx="87">
                  <c:v>1.345344E-5</c:v>
                </c:pt>
                <c:pt idx="88">
                  <c:v>1.352124E-5</c:v>
                </c:pt>
                <c:pt idx="89">
                  <c:v>1.358835E-5</c:v>
                </c:pt>
                <c:pt idx="90">
                  <c:v>1.365482E-5</c:v>
                </c:pt>
                <c:pt idx="91">
                  <c:v>1.372064E-5</c:v>
                </c:pt>
                <c:pt idx="92">
                  <c:v>1.378583E-5</c:v>
                </c:pt>
                <c:pt idx="93">
                  <c:v>1.38504E-5</c:v>
                </c:pt>
                <c:pt idx="94">
                  <c:v>1.391437E-5</c:v>
                </c:pt>
                <c:pt idx="95">
                  <c:v>1.397775E-5</c:v>
                </c:pt>
                <c:pt idx="96">
                  <c:v>1.404056E-5</c:v>
                </c:pt>
                <c:pt idx="97">
                  <c:v>1.410283E-5</c:v>
                </c:pt>
                <c:pt idx="98">
                  <c:v>1.416453E-5</c:v>
                </c:pt>
                <c:pt idx="99">
                  <c:v>1.4225710000000001E-5</c:v>
                </c:pt>
                <c:pt idx="100">
                  <c:v>1.428634E-5</c:v>
                </c:pt>
                <c:pt idx="101">
                  <c:v>1.4346479999999999E-5</c:v>
                </c:pt>
                <c:pt idx="102">
                  <c:v>1.440611E-5</c:v>
                </c:pt>
                <c:pt idx="103">
                  <c:v>1.4465260000000001E-5</c:v>
                </c:pt>
                <c:pt idx="104">
                  <c:v>1.452392E-5</c:v>
                </c:pt>
                <c:pt idx="105">
                  <c:v>1.458211E-5</c:v>
                </c:pt>
                <c:pt idx="106">
                  <c:v>1.463982E-5</c:v>
                </c:pt>
                <c:pt idx="107">
                  <c:v>1.46971E-5</c:v>
                </c:pt>
                <c:pt idx="108">
                  <c:v>1.475395E-5</c:v>
                </c:pt>
                <c:pt idx="109">
                  <c:v>1.481031E-5</c:v>
                </c:pt>
                <c:pt idx="110">
                  <c:v>1.486625E-5</c:v>
                </c:pt>
                <c:pt idx="111">
                  <c:v>1.492178E-5</c:v>
                </c:pt>
                <c:pt idx="112">
                  <c:v>1.497689E-5</c:v>
                </c:pt>
                <c:pt idx="113">
                  <c:v>1.5031609999999999E-5</c:v>
                </c:pt>
                <c:pt idx="114">
                  <c:v>1.5085929999999999E-5</c:v>
                </c:pt>
                <c:pt idx="115">
                  <c:v>1.5139830000000001E-5</c:v>
                </c:pt>
                <c:pt idx="116">
                  <c:v>1.519334E-5</c:v>
                </c:pt>
                <c:pt idx="117">
                  <c:v>1.5246509999999999E-5</c:v>
                </c:pt>
                <c:pt idx="118">
                  <c:v>1.5299300000000001E-5</c:v>
                </c:pt>
                <c:pt idx="119">
                  <c:v>1.5351719999999999E-5</c:v>
                </c:pt>
                <c:pt idx="120">
                  <c:v>1.5403789999999999E-5</c:v>
                </c:pt>
                <c:pt idx="121">
                  <c:v>1.5455509999999999E-5</c:v>
                </c:pt>
                <c:pt idx="122">
                  <c:v>1.5506859999999999E-5</c:v>
                </c:pt>
                <c:pt idx="123">
                  <c:v>1.5557890000000002E-5</c:v>
                </c:pt>
                <c:pt idx="124">
                  <c:v>1.5608550000000002E-5</c:v>
                </c:pt>
                <c:pt idx="125">
                  <c:v>1.5658920000000002E-5</c:v>
                </c:pt>
                <c:pt idx="126">
                  <c:v>1.5708950000000001E-5</c:v>
                </c:pt>
                <c:pt idx="127">
                  <c:v>1.575867E-5</c:v>
                </c:pt>
                <c:pt idx="128">
                  <c:v>1.580807E-5</c:v>
                </c:pt>
                <c:pt idx="129">
                  <c:v>1.5857150000000001E-5</c:v>
                </c:pt>
                <c:pt idx="130">
                  <c:v>1.59059E-5</c:v>
                </c:pt>
                <c:pt idx="131">
                  <c:v>1.595438E-5</c:v>
                </c:pt>
                <c:pt idx="132">
                  <c:v>1.6002550000000001E-5</c:v>
                </c:pt>
                <c:pt idx="133">
                  <c:v>1.6050419999999999E-5</c:v>
                </c:pt>
                <c:pt idx="134">
                  <c:v>1.6098000000000001E-5</c:v>
                </c:pt>
                <c:pt idx="135">
                  <c:v>1.614531E-5</c:v>
                </c:pt>
                <c:pt idx="136">
                  <c:v>1.6192350000000001E-5</c:v>
                </c:pt>
                <c:pt idx="137">
                  <c:v>1.623913E-5</c:v>
                </c:pt>
                <c:pt idx="138">
                  <c:v>1.6285609999999999E-5</c:v>
                </c:pt>
                <c:pt idx="139">
                  <c:v>1.633183E-5</c:v>
                </c:pt>
                <c:pt idx="140">
                  <c:v>1.637779E-5</c:v>
                </c:pt>
                <c:pt idx="141">
                  <c:v>1.6423489999999999E-5</c:v>
                </c:pt>
                <c:pt idx="142">
                  <c:v>1.6468910000000002E-5</c:v>
                </c:pt>
                <c:pt idx="143">
                  <c:v>1.651412E-5</c:v>
                </c:pt>
                <c:pt idx="144">
                  <c:v>1.6559049999999999E-5</c:v>
                </c:pt>
                <c:pt idx="145">
                  <c:v>1.6603740000000001E-5</c:v>
                </c:pt>
                <c:pt idx="146">
                  <c:v>1.664819E-5</c:v>
                </c:pt>
                <c:pt idx="147">
                  <c:v>1.6692389999999999E-5</c:v>
                </c:pt>
                <c:pt idx="148">
                  <c:v>1.6736350000000001E-5</c:v>
                </c:pt>
                <c:pt idx="149">
                  <c:v>1.6780099999999999E-5</c:v>
                </c:pt>
                <c:pt idx="150">
                  <c:v>1.6823599999999999E-5</c:v>
                </c:pt>
                <c:pt idx="151">
                  <c:v>1.6866889999999999E-5</c:v>
                </c:pt>
                <c:pt idx="152">
                  <c:v>1.6909949999999999E-5</c:v>
                </c:pt>
                <c:pt idx="153">
                  <c:v>1.695278E-5</c:v>
                </c:pt>
                <c:pt idx="154">
                  <c:v>1.6995379999999999E-5</c:v>
                </c:pt>
                <c:pt idx="155">
                  <c:v>1.7037769999999999E-5</c:v>
                </c:pt>
                <c:pt idx="156">
                  <c:v>1.707996E-5</c:v>
                </c:pt>
                <c:pt idx="157">
                  <c:v>1.7121939999999999E-5</c:v>
                </c:pt>
                <c:pt idx="158">
                  <c:v>1.7163689999999999E-5</c:v>
                </c:pt>
                <c:pt idx="159">
                  <c:v>1.7205249999999999E-5</c:v>
                </c:pt>
                <c:pt idx="160">
                  <c:v>1.7246609999999999E-5</c:v>
                </c:pt>
                <c:pt idx="161">
                  <c:v>1.7287750000000001E-5</c:v>
                </c:pt>
                <c:pt idx="162">
                  <c:v>1.732871E-5</c:v>
                </c:pt>
                <c:pt idx="163">
                  <c:v>1.7369460000000001E-5</c:v>
                </c:pt>
                <c:pt idx="164">
                  <c:v>1.7410019999999999E-5</c:v>
                </c:pt>
                <c:pt idx="165">
                  <c:v>1.745038E-5</c:v>
                </c:pt>
                <c:pt idx="166">
                  <c:v>1.7490559999999999E-5</c:v>
                </c:pt>
                <c:pt idx="167">
                  <c:v>1.753053E-5</c:v>
                </c:pt>
                <c:pt idx="168">
                  <c:v>1.757034E-5</c:v>
                </c:pt>
                <c:pt idx="169">
                  <c:v>1.760996E-5</c:v>
                </c:pt>
                <c:pt idx="170">
                  <c:v>1.7649400000000001E-5</c:v>
                </c:pt>
                <c:pt idx="171">
                  <c:v>1.7688659999999999E-5</c:v>
                </c:pt>
                <c:pt idx="172">
                  <c:v>1.7727739999999999E-5</c:v>
                </c:pt>
                <c:pt idx="173">
                  <c:v>1.776664E-5</c:v>
                </c:pt>
                <c:pt idx="174">
                  <c:v>1.7805360000000001E-5</c:v>
                </c:pt>
                <c:pt idx="175">
                  <c:v>1.7843929999999999E-5</c:v>
                </c:pt>
                <c:pt idx="176">
                  <c:v>1.7882310000000001E-5</c:v>
                </c:pt>
                <c:pt idx="177">
                  <c:v>1.792052E-5</c:v>
                </c:pt>
                <c:pt idx="178">
                  <c:v>1.7958569999999999E-5</c:v>
                </c:pt>
                <c:pt idx="179">
                  <c:v>1.799646E-5</c:v>
                </c:pt>
                <c:pt idx="180">
                  <c:v>1.803419E-5</c:v>
                </c:pt>
                <c:pt idx="181">
                  <c:v>1.8071749999999999E-5</c:v>
                </c:pt>
                <c:pt idx="182">
                  <c:v>1.810916E-5</c:v>
                </c:pt>
                <c:pt idx="183">
                  <c:v>1.81464E-5</c:v>
                </c:pt>
                <c:pt idx="184">
                  <c:v>1.8183489999999999E-5</c:v>
                </c:pt>
                <c:pt idx="185">
                  <c:v>1.8220420000000001E-5</c:v>
                </c:pt>
                <c:pt idx="186">
                  <c:v>1.8257190000000001E-5</c:v>
                </c:pt>
                <c:pt idx="187">
                  <c:v>1.8293819999999999E-5</c:v>
                </c:pt>
                <c:pt idx="188">
                  <c:v>1.83303E-5</c:v>
                </c:pt>
                <c:pt idx="189">
                  <c:v>1.836663E-5</c:v>
                </c:pt>
                <c:pt idx="190">
                  <c:v>1.8402799999999999E-5</c:v>
                </c:pt>
                <c:pt idx="191">
                  <c:v>1.843884E-5</c:v>
                </c:pt>
                <c:pt idx="192">
                  <c:v>1.8474719999999999E-5</c:v>
                </c:pt>
                <c:pt idx="193">
                  <c:v>1.851047E-5</c:v>
                </c:pt>
                <c:pt idx="194">
                  <c:v>1.854608E-5</c:v>
                </c:pt>
                <c:pt idx="195">
                  <c:v>1.8581540000000001E-5</c:v>
                </c:pt>
                <c:pt idx="196">
                  <c:v>1.8616850000000001E-5</c:v>
                </c:pt>
                <c:pt idx="197">
                  <c:v>1.865204E-5</c:v>
                </c:pt>
                <c:pt idx="198">
                  <c:v>1.8687089999999999E-5</c:v>
                </c:pt>
                <c:pt idx="199">
                  <c:v>1.8722009999999999E-5</c:v>
                </c:pt>
                <c:pt idx="200">
                  <c:v>1.87568E-5</c:v>
                </c:pt>
                <c:pt idx="201">
                  <c:v>1.879144E-5</c:v>
                </c:pt>
                <c:pt idx="202">
                  <c:v>1.8825949999999999E-5</c:v>
                </c:pt>
                <c:pt idx="203">
                  <c:v>1.8860329999999998E-5</c:v>
                </c:pt>
                <c:pt idx="204">
                  <c:v>1.889459E-5</c:v>
                </c:pt>
                <c:pt idx="205">
                  <c:v>1.8928719999999999E-5</c:v>
                </c:pt>
                <c:pt idx="206">
                  <c:v>1.8962719999999999E-5</c:v>
                </c:pt>
                <c:pt idx="207">
                  <c:v>1.899659E-5</c:v>
                </c:pt>
                <c:pt idx="208">
                  <c:v>1.9030339999999999E-5</c:v>
                </c:pt>
                <c:pt idx="209">
                  <c:v>1.906396E-5</c:v>
                </c:pt>
                <c:pt idx="210">
                  <c:v>1.9097459999999999E-5</c:v>
                </c:pt>
                <c:pt idx="211">
                  <c:v>1.9130839999999999E-5</c:v>
                </c:pt>
                <c:pt idx="212">
                  <c:v>1.9164109999999999E-5</c:v>
                </c:pt>
                <c:pt idx="213">
                  <c:v>1.9197239999999999E-5</c:v>
                </c:pt>
                <c:pt idx="214">
                  <c:v>1.9230269999999999E-5</c:v>
                </c:pt>
                <c:pt idx="215">
                  <c:v>1.926317E-5</c:v>
                </c:pt>
                <c:pt idx="216">
                  <c:v>1.9295970000000001E-5</c:v>
                </c:pt>
                <c:pt idx="217">
                  <c:v>1.9328639999999999E-5</c:v>
                </c:pt>
                <c:pt idx="218">
                  <c:v>1.93612E-5</c:v>
                </c:pt>
                <c:pt idx="219">
                  <c:v>1.939365E-5</c:v>
                </c:pt>
                <c:pt idx="220">
                  <c:v>1.9425989999999999E-5</c:v>
                </c:pt>
                <c:pt idx="221">
                  <c:v>1.9458220000000001E-5</c:v>
                </c:pt>
                <c:pt idx="222">
                  <c:v>1.9490330000000001E-5</c:v>
                </c:pt>
                <c:pt idx="223">
                  <c:v>1.952233E-5</c:v>
                </c:pt>
                <c:pt idx="224">
                  <c:v>1.9554229999999999E-5</c:v>
                </c:pt>
                <c:pt idx="225">
                  <c:v>1.9586009999999999E-5</c:v>
                </c:pt>
                <c:pt idx="226">
                  <c:v>1.9617679999999999E-5</c:v>
                </c:pt>
                <c:pt idx="227">
                  <c:v>1.9649259999999999E-5</c:v>
                </c:pt>
                <c:pt idx="228">
                  <c:v>1.9680730000000002E-5</c:v>
                </c:pt>
                <c:pt idx="229">
                  <c:v>1.971209E-5</c:v>
                </c:pt>
                <c:pt idx="230">
                  <c:v>1.9743340000000001E-5</c:v>
                </c:pt>
                <c:pt idx="231">
                  <c:v>1.9774499999999998E-5</c:v>
                </c:pt>
                <c:pt idx="232">
                  <c:v>1.9805540000000001E-5</c:v>
                </c:pt>
                <c:pt idx="233">
                  <c:v>1.9836490000000002E-5</c:v>
                </c:pt>
                <c:pt idx="234">
                  <c:v>1.9867340000000001E-5</c:v>
                </c:pt>
                <c:pt idx="235">
                  <c:v>1.9898099999999998E-5</c:v>
                </c:pt>
                <c:pt idx="236">
                  <c:v>1.9928750000000001E-5</c:v>
                </c:pt>
                <c:pt idx="237">
                  <c:v>1.99593E-5</c:v>
                </c:pt>
                <c:pt idx="238">
                  <c:v>1.998976E-5</c:v>
                </c:pt>
                <c:pt idx="239">
                  <c:v>2.002012E-5</c:v>
                </c:pt>
                <c:pt idx="240">
                  <c:v>2.005039E-5</c:v>
                </c:pt>
                <c:pt idx="241">
                  <c:v>2.0080559999999999E-5</c:v>
                </c:pt>
                <c:pt idx="242">
                  <c:v>2.011064E-5</c:v>
                </c:pt>
                <c:pt idx="243">
                  <c:v>2.014062E-5</c:v>
                </c:pt>
                <c:pt idx="244">
                  <c:v>2.0170499999999999E-5</c:v>
                </c:pt>
                <c:pt idx="245">
                  <c:v>2.02003E-5</c:v>
                </c:pt>
                <c:pt idx="246">
                  <c:v>2.0230000000000001E-5</c:v>
                </c:pt>
                <c:pt idx="247">
                  <c:v>2.0259600000000002E-5</c:v>
                </c:pt>
                <c:pt idx="248">
                  <c:v>2.028912E-5</c:v>
                </c:pt>
                <c:pt idx="249">
                  <c:v>2.0318549999999999E-5</c:v>
                </c:pt>
                <c:pt idx="250">
                  <c:v>2.0347890000000001E-5</c:v>
                </c:pt>
              </c:numCache>
            </c:numRef>
          </c:yVal>
          <c:smooth val="1"/>
          <c:extLst>
            <c:ext xmlns:c16="http://schemas.microsoft.com/office/drawing/2014/chart" uri="{C3380CC4-5D6E-409C-BE32-E72D297353CC}">
              <c16:uniqueId val="{00000012-4D4C-4B1C-89A4-3D3AFACA9F2D}"/>
            </c:ext>
          </c:extLst>
        </c:ser>
        <c:ser>
          <c:idx val="19"/>
          <c:order val="19"/>
          <c:tx>
            <c:strRef>
              <c:f>marine01!$X$1</c:f>
              <c:strCache>
                <c:ptCount val="1"/>
                <c:pt idx="0">
                  <c:v>Dp(9.92119E-08) </c:v>
                </c:pt>
              </c:strCache>
            </c:strRef>
          </c:tx>
          <c:spPr>
            <a:ln w="12700">
              <a:solidFill>
                <a:srgbClr val="FFCC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marine01!$X$2:$X$252</c:f>
              <c:numCache>
                <c:formatCode>0.00E+00</c:formatCode>
                <c:ptCount val="251"/>
                <c:pt idx="0">
                  <c:v>1.909953E-7</c:v>
                </c:pt>
                <c:pt idx="1">
                  <c:v>2.3047479999999999E-7</c:v>
                </c:pt>
                <c:pt idx="2">
                  <c:v>2.339297E-7</c:v>
                </c:pt>
                <c:pt idx="3">
                  <c:v>2.376576E-7</c:v>
                </c:pt>
                <c:pt idx="4">
                  <c:v>2.4168500000000001E-7</c:v>
                </c:pt>
                <c:pt idx="5">
                  <c:v>2.4605120000000002E-7</c:v>
                </c:pt>
                <c:pt idx="6">
                  <c:v>2.5080629999999998E-7</c:v>
                </c:pt>
                <c:pt idx="7">
                  <c:v>2.56013E-7</c:v>
                </c:pt>
                <c:pt idx="8">
                  <c:v>2.617503E-7</c:v>
                </c:pt>
                <c:pt idx="9">
                  <c:v>2.6811900000000002E-7</c:v>
                </c:pt>
                <c:pt idx="10">
                  <c:v>2.7525080000000002E-7</c:v>
                </c:pt>
                <c:pt idx="11">
                  <c:v>2.8332049999999999E-7</c:v>
                </c:pt>
                <c:pt idx="12">
                  <c:v>2.9256670000000003E-7</c:v>
                </c:pt>
                <c:pt idx="13">
                  <c:v>3.033287E-7</c:v>
                </c:pt>
                <c:pt idx="14">
                  <c:v>3.1610529999999999E-7</c:v>
                </c:pt>
                <c:pt idx="15">
                  <c:v>3.316707E-7</c:v>
                </c:pt>
                <c:pt idx="16">
                  <c:v>3.513213E-7</c:v>
                </c:pt>
                <c:pt idx="17">
                  <c:v>3.7742419999999999E-7</c:v>
                </c:pt>
                <c:pt idx="18">
                  <c:v>4.149452E-7</c:v>
                </c:pt>
                <c:pt idx="19">
                  <c:v>4.7655979999999999E-7</c:v>
                </c:pt>
                <c:pt idx="20">
                  <c:v>6.0520790000000001E-7</c:v>
                </c:pt>
                <c:pt idx="21">
                  <c:v>9.4713810000000004E-7</c:v>
                </c:pt>
                <c:pt idx="22">
                  <c:v>1.6753709999999999E-6</c:v>
                </c:pt>
                <c:pt idx="23">
                  <c:v>2.6385269999999999E-6</c:v>
                </c:pt>
                <c:pt idx="24">
                  <c:v>3.6087599999999998E-6</c:v>
                </c:pt>
                <c:pt idx="25">
                  <c:v>4.4707600000000002E-6</c:v>
                </c:pt>
                <c:pt idx="26">
                  <c:v>5.1877429999999996E-6</c:v>
                </c:pt>
                <c:pt idx="27">
                  <c:v>5.7663299999999997E-6</c:v>
                </c:pt>
                <c:pt idx="28">
                  <c:v>6.2326649999999997E-6</c:v>
                </c:pt>
                <c:pt idx="29">
                  <c:v>6.615774E-6</c:v>
                </c:pt>
                <c:pt idx="30">
                  <c:v>6.939577E-6</c:v>
                </c:pt>
                <c:pt idx="31">
                  <c:v>7.2217830000000002E-6</c:v>
                </c:pt>
                <c:pt idx="32">
                  <c:v>7.4745549999999998E-6</c:v>
                </c:pt>
                <c:pt idx="33">
                  <c:v>7.7057169999999996E-6</c:v>
                </c:pt>
                <c:pt idx="34">
                  <c:v>7.9203529999999993E-6</c:v>
                </c:pt>
                <c:pt idx="35">
                  <c:v>8.1218329999999993E-6</c:v>
                </c:pt>
                <c:pt idx="36">
                  <c:v>8.3124369999999998E-6</c:v>
                </c:pt>
                <c:pt idx="37">
                  <c:v>8.4937809999999996E-6</c:v>
                </c:pt>
                <c:pt idx="38">
                  <c:v>8.6670810000000001E-6</c:v>
                </c:pt>
                <c:pt idx="39">
                  <c:v>8.8332560000000003E-6</c:v>
                </c:pt>
                <c:pt idx="40">
                  <c:v>8.9930509999999996E-6</c:v>
                </c:pt>
                <c:pt idx="41">
                  <c:v>9.1470480000000003E-6</c:v>
                </c:pt>
                <c:pt idx="42">
                  <c:v>9.2958429999999993E-6</c:v>
                </c:pt>
                <c:pt idx="43">
                  <c:v>9.4398400000000001E-6</c:v>
                </c:pt>
                <c:pt idx="44">
                  <c:v>9.5794199999999998E-6</c:v>
                </c:pt>
                <c:pt idx="45">
                  <c:v>9.7149219999999993E-6</c:v>
                </c:pt>
                <c:pt idx="46">
                  <c:v>9.8466380000000005E-6</c:v>
                </c:pt>
                <c:pt idx="47">
                  <c:v>9.9748300000000002E-6</c:v>
                </c:pt>
                <c:pt idx="48">
                  <c:v>1.0099699999999999E-5</c:v>
                </c:pt>
                <c:pt idx="49">
                  <c:v>1.022147E-5</c:v>
                </c:pt>
                <c:pt idx="50">
                  <c:v>1.034035E-5</c:v>
                </c:pt>
                <c:pt idx="51">
                  <c:v>1.0456500000000001E-5</c:v>
                </c:pt>
                <c:pt idx="52">
                  <c:v>1.057012E-5</c:v>
                </c:pt>
                <c:pt idx="53">
                  <c:v>1.068127E-5</c:v>
                </c:pt>
                <c:pt idx="54">
                  <c:v>1.079015E-5</c:v>
                </c:pt>
                <c:pt idx="55">
                  <c:v>1.089682E-5</c:v>
                </c:pt>
                <c:pt idx="56">
                  <c:v>1.100143E-5</c:v>
                </c:pt>
                <c:pt idx="57">
                  <c:v>1.1104070000000001E-5</c:v>
                </c:pt>
                <c:pt idx="58">
                  <c:v>1.1204769999999999E-5</c:v>
                </c:pt>
                <c:pt idx="59">
                  <c:v>1.1303669999999999E-5</c:v>
                </c:pt>
                <c:pt idx="60">
                  <c:v>1.14009E-5</c:v>
                </c:pt>
                <c:pt idx="61">
                  <c:v>1.149644E-5</c:v>
                </c:pt>
                <c:pt idx="62">
                  <c:v>1.1590410000000001E-5</c:v>
                </c:pt>
                <c:pt idx="63">
                  <c:v>1.168284E-5</c:v>
                </c:pt>
                <c:pt idx="64">
                  <c:v>1.177384E-5</c:v>
                </c:pt>
                <c:pt idx="65">
                  <c:v>1.186341E-5</c:v>
                </c:pt>
                <c:pt idx="66">
                  <c:v>1.1951649999999999E-5</c:v>
                </c:pt>
                <c:pt idx="67">
                  <c:v>1.2038560000000001E-5</c:v>
                </c:pt>
                <c:pt idx="68">
                  <c:v>1.212422E-5</c:v>
                </c:pt>
                <c:pt idx="69">
                  <c:v>1.220869E-5</c:v>
                </c:pt>
                <c:pt idx="70">
                  <c:v>1.2292009999999999E-5</c:v>
                </c:pt>
                <c:pt idx="71">
                  <c:v>1.237419E-5</c:v>
                </c:pt>
                <c:pt idx="72">
                  <c:v>1.2455279999999999E-5</c:v>
                </c:pt>
                <c:pt idx="73">
                  <c:v>1.253532E-5</c:v>
                </c:pt>
                <c:pt idx="74">
                  <c:v>1.261432E-5</c:v>
                </c:pt>
                <c:pt idx="75">
                  <c:v>1.2692330000000001E-5</c:v>
                </c:pt>
                <c:pt idx="76">
                  <c:v>1.2769389999999999E-5</c:v>
                </c:pt>
                <c:pt idx="77">
                  <c:v>1.284554E-5</c:v>
                </c:pt>
                <c:pt idx="78">
                  <c:v>1.2920760000000001E-5</c:v>
                </c:pt>
                <c:pt idx="79">
                  <c:v>1.2995130000000001E-5</c:v>
                </c:pt>
                <c:pt idx="80">
                  <c:v>1.3068650000000001E-5</c:v>
                </c:pt>
                <c:pt idx="81">
                  <c:v>1.3141329999999999E-5</c:v>
                </c:pt>
                <c:pt idx="82">
                  <c:v>1.321323E-5</c:v>
                </c:pt>
                <c:pt idx="83">
                  <c:v>1.328434E-5</c:v>
                </c:pt>
                <c:pt idx="84">
                  <c:v>1.335469E-5</c:v>
                </c:pt>
                <c:pt idx="85">
                  <c:v>1.34243E-5</c:v>
                </c:pt>
                <c:pt idx="86">
                  <c:v>1.349318E-5</c:v>
                </c:pt>
                <c:pt idx="87">
                  <c:v>1.356135E-5</c:v>
                </c:pt>
                <c:pt idx="88">
                  <c:v>1.3628850000000001E-5</c:v>
                </c:pt>
                <c:pt idx="89">
                  <c:v>1.369567E-5</c:v>
                </c:pt>
                <c:pt idx="90">
                  <c:v>1.376184E-5</c:v>
                </c:pt>
                <c:pt idx="91">
                  <c:v>1.3827379999999999E-5</c:v>
                </c:pt>
                <c:pt idx="92">
                  <c:v>1.3892279999999999E-5</c:v>
                </c:pt>
                <c:pt idx="93">
                  <c:v>1.3956570000000001E-5</c:v>
                </c:pt>
                <c:pt idx="94">
                  <c:v>1.4020280000000001E-5</c:v>
                </c:pt>
                <c:pt idx="95">
                  <c:v>1.408338E-5</c:v>
                </c:pt>
                <c:pt idx="96">
                  <c:v>1.4145940000000001E-5</c:v>
                </c:pt>
                <c:pt idx="97">
                  <c:v>1.4207939999999999E-5</c:v>
                </c:pt>
                <c:pt idx="98">
                  <c:v>1.426938E-5</c:v>
                </c:pt>
                <c:pt idx="99">
                  <c:v>1.433031E-5</c:v>
                </c:pt>
                <c:pt idx="100">
                  <c:v>1.439069E-5</c:v>
                </c:pt>
                <c:pt idx="101">
                  <c:v>1.4450589999999999E-5</c:v>
                </c:pt>
                <c:pt idx="102">
                  <c:v>1.450997E-5</c:v>
                </c:pt>
                <c:pt idx="103">
                  <c:v>1.4568880000000001E-5</c:v>
                </c:pt>
                <c:pt idx="104">
                  <c:v>1.462731E-5</c:v>
                </c:pt>
                <c:pt idx="105">
                  <c:v>1.4685269999999999E-5</c:v>
                </c:pt>
                <c:pt idx="106">
                  <c:v>1.474275E-5</c:v>
                </c:pt>
                <c:pt idx="107">
                  <c:v>1.47998E-5</c:v>
                </c:pt>
                <c:pt idx="108">
                  <c:v>1.485642E-5</c:v>
                </c:pt>
                <c:pt idx="109">
                  <c:v>1.491257E-5</c:v>
                </c:pt>
                <c:pt idx="110">
                  <c:v>1.496829E-5</c:v>
                </c:pt>
                <c:pt idx="111">
                  <c:v>1.502361E-5</c:v>
                </c:pt>
                <c:pt idx="112">
                  <c:v>1.50785E-5</c:v>
                </c:pt>
                <c:pt idx="113">
                  <c:v>1.513301E-5</c:v>
                </c:pt>
                <c:pt idx="114">
                  <c:v>1.518712E-5</c:v>
                </c:pt>
                <c:pt idx="115">
                  <c:v>1.524082E-5</c:v>
                </c:pt>
                <c:pt idx="116">
                  <c:v>1.5294129999999999E-5</c:v>
                </c:pt>
                <c:pt idx="117">
                  <c:v>1.5347100000000001E-5</c:v>
                </c:pt>
                <c:pt idx="118">
                  <c:v>1.539969E-5</c:v>
                </c:pt>
                <c:pt idx="119">
                  <c:v>1.5451920000000002E-5</c:v>
                </c:pt>
                <c:pt idx="120">
                  <c:v>1.5503799999999999E-5</c:v>
                </c:pt>
                <c:pt idx="121">
                  <c:v>1.5555320000000001E-5</c:v>
                </c:pt>
                <c:pt idx="122">
                  <c:v>1.5606479999999999E-5</c:v>
                </c:pt>
                <c:pt idx="123">
                  <c:v>1.5657329999999999E-5</c:v>
                </c:pt>
                <c:pt idx="124">
                  <c:v>1.570781E-5</c:v>
                </c:pt>
                <c:pt idx="125">
                  <c:v>1.575799E-5</c:v>
                </c:pt>
                <c:pt idx="126">
                  <c:v>1.5807840000000001E-5</c:v>
                </c:pt>
                <c:pt idx="127">
                  <c:v>1.585738E-5</c:v>
                </c:pt>
                <c:pt idx="128">
                  <c:v>1.5906600000000001E-5</c:v>
                </c:pt>
                <c:pt idx="129">
                  <c:v>1.5955510000000001E-5</c:v>
                </c:pt>
                <c:pt idx="130">
                  <c:v>1.6004090000000001E-5</c:v>
                </c:pt>
                <c:pt idx="131">
                  <c:v>1.6052399999999999E-5</c:v>
                </c:pt>
                <c:pt idx="132">
                  <c:v>1.6100399999999999E-5</c:v>
                </c:pt>
                <c:pt idx="133">
                  <c:v>1.6148099999999999E-5</c:v>
                </c:pt>
                <c:pt idx="134">
                  <c:v>1.6195519999999999E-5</c:v>
                </c:pt>
                <c:pt idx="135">
                  <c:v>1.624266E-5</c:v>
                </c:pt>
                <c:pt idx="136">
                  <c:v>1.6289529999999999E-5</c:v>
                </c:pt>
                <c:pt idx="137">
                  <c:v>1.6336150000000001E-5</c:v>
                </c:pt>
                <c:pt idx="138">
                  <c:v>1.6382469999999999E-5</c:v>
                </c:pt>
                <c:pt idx="139">
                  <c:v>1.642854E-5</c:v>
                </c:pt>
                <c:pt idx="140">
                  <c:v>1.6474339999999999E-5</c:v>
                </c:pt>
                <c:pt idx="141">
                  <c:v>1.651989E-5</c:v>
                </c:pt>
                <c:pt idx="142">
                  <c:v>1.6565159999999999E-5</c:v>
                </c:pt>
                <c:pt idx="143">
                  <c:v>1.661021E-5</c:v>
                </c:pt>
                <c:pt idx="144">
                  <c:v>1.6654990000000002E-5</c:v>
                </c:pt>
                <c:pt idx="145">
                  <c:v>1.669953E-5</c:v>
                </c:pt>
                <c:pt idx="146">
                  <c:v>1.6743829999999999E-5</c:v>
                </c:pt>
                <c:pt idx="147">
                  <c:v>1.6787890000000002E-5</c:v>
                </c:pt>
                <c:pt idx="148">
                  <c:v>1.68317E-5</c:v>
                </c:pt>
                <c:pt idx="149">
                  <c:v>1.6875310000000002E-5</c:v>
                </c:pt>
                <c:pt idx="150">
                  <c:v>1.6918659999999998E-5</c:v>
                </c:pt>
                <c:pt idx="151">
                  <c:v>1.6961819999999999E-5</c:v>
                </c:pt>
                <c:pt idx="152">
                  <c:v>1.7004729999999999E-5</c:v>
                </c:pt>
                <c:pt idx="153">
                  <c:v>1.704742E-5</c:v>
                </c:pt>
                <c:pt idx="154">
                  <c:v>1.708989E-5</c:v>
                </c:pt>
                <c:pt idx="155">
                  <c:v>1.7132140000000001E-5</c:v>
                </c:pt>
                <c:pt idx="156">
                  <c:v>1.7174199999999999E-5</c:v>
                </c:pt>
                <c:pt idx="157">
                  <c:v>1.7216039999999999E-5</c:v>
                </c:pt>
                <c:pt idx="158">
                  <c:v>1.725766E-5</c:v>
                </c:pt>
                <c:pt idx="159">
                  <c:v>1.7299090000000001E-5</c:v>
                </c:pt>
                <c:pt idx="160">
                  <c:v>1.7340319999999999E-5</c:v>
                </c:pt>
                <c:pt idx="161">
                  <c:v>1.7381330000000001E-5</c:v>
                </c:pt>
                <c:pt idx="162">
                  <c:v>1.7422160000000001E-5</c:v>
                </c:pt>
                <c:pt idx="163">
                  <c:v>1.7462790000000001E-5</c:v>
                </c:pt>
                <c:pt idx="164">
                  <c:v>1.750322E-5</c:v>
                </c:pt>
                <c:pt idx="165">
                  <c:v>1.754346E-5</c:v>
                </c:pt>
                <c:pt idx="166">
                  <c:v>1.7583499999999999E-5</c:v>
                </c:pt>
                <c:pt idx="167">
                  <c:v>1.7623359999999999E-5</c:v>
                </c:pt>
                <c:pt idx="168">
                  <c:v>1.766304E-5</c:v>
                </c:pt>
                <c:pt idx="169">
                  <c:v>1.7702540000000001E-5</c:v>
                </c:pt>
                <c:pt idx="170">
                  <c:v>1.7741860000000001E-5</c:v>
                </c:pt>
                <c:pt idx="171">
                  <c:v>1.7781000000000001E-5</c:v>
                </c:pt>
                <c:pt idx="172">
                  <c:v>1.7819959999999999E-5</c:v>
                </c:pt>
                <c:pt idx="173">
                  <c:v>1.7858739999999998E-5</c:v>
                </c:pt>
                <c:pt idx="174">
                  <c:v>1.7897349999999999E-5</c:v>
                </c:pt>
                <c:pt idx="175">
                  <c:v>1.7935799999999999E-5</c:v>
                </c:pt>
                <c:pt idx="176">
                  <c:v>1.7974059999999998E-5</c:v>
                </c:pt>
                <c:pt idx="177">
                  <c:v>1.8012160000000001E-5</c:v>
                </c:pt>
                <c:pt idx="178">
                  <c:v>1.8050099999999999E-5</c:v>
                </c:pt>
                <c:pt idx="179">
                  <c:v>1.8087870000000001E-5</c:v>
                </c:pt>
                <c:pt idx="180">
                  <c:v>1.8125490000000001E-5</c:v>
                </c:pt>
                <c:pt idx="181">
                  <c:v>1.8162940000000001E-5</c:v>
                </c:pt>
                <c:pt idx="182">
                  <c:v>1.8200239999999998E-5</c:v>
                </c:pt>
                <c:pt idx="183">
                  <c:v>1.8237370000000001E-5</c:v>
                </c:pt>
                <c:pt idx="184">
                  <c:v>1.8274349999999999E-5</c:v>
                </c:pt>
                <c:pt idx="185">
                  <c:v>1.831117E-5</c:v>
                </c:pt>
                <c:pt idx="186">
                  <c:v>1.834784E-5</c:v>
                </c:pt>
                <c:pt idx="187">
                  <c:v>1.838436E-5</c:v>
                </c:pt>
                <c:pt idx="188">
                  <c:v>1.842073E-5</c:v>
                </c:pt>
                <c:pt idx="189">
                  <c:v>1.845695E-5</c:v>
                </c:pt>
                <c:pt idx="190">
                  <c:v>1.8493029999999999E-5</c:v>
                </c:pt>
                <c:pt idx="191">
                  <c:v>1.8528959999999999E-5</c:v>
                </c:pt>
                <c:pt idx="192">
                  <c:v>1.8564740000000001E-5</c:v>
                </c:pt>
                <c:pt idx="193">
                  <c:v>1.8600390000000002E-5</c:v>
                </c:pt>
                <c:pt idx="194">
                  <c:v>1.8635890000000002E-5</c:v>
                </c:pt>
                <c:pt idx="195">
                  <c:v>1.8671249999999998E-5</c:v>
                </c:pt>
                <c:pt idx="196">
                  <c:v>1.8706469999999999E-5</c:v>
                </c:pt>
                <c:pt idx="197">
                  <c:v>1.874155E-5</c:v>
                </c:pt>
                <c:pt idx="198">
                  <c:v>1.8776499999999999E-5</c:v>
                </c:pt>
                <c:pt idx="199">
                  <c:v>1.8811329999999999E-5</c:v>
                </c:pt>
                <c:pt idx="200">
                  <c:v>1.884602E-5</c:v>
                </c:pt>
                <c:pt idx="201">
                  <c:v>1.8880560000000001E-5</c:v>
                </c:pt>
                <c:pt idx="202">
                  <c:v>1.891498E-5</c:v>
                </c:pt>
                <c:pt idx="203">
                  <c:v>1.8949259999999999E-5</c:v>
                </c:pt>
                <c:pt idx="204">
                  <c:v>1.898342E-5</c:v>
                </c:pt>
                <c:pt idx="205">
                  <c:v>1.9017459999999999E-5</c:v>
                </c:pt>
                <c:pt idx="206">
                  <c:v>1.9051359999999999E-5</c:v>
                </c:pt>
                <c:pt idx="207">
                  <c:v>1.9085150000000001E-5</c:v>
                </c:pt>
                <c:pt idx="208">
                  <c:v>1.9118800000000001E-5</c:v>
                </c:pt>
                <c:pt idx="209">
                  <c:v>1.9152330000000002E-5</c:v>
                </c:pt>
                <c:pt idx="210">
                  <c:v>1.9185740000000001E-5</c:v>
                </c:pt>
                <c:pt idx="211">
                  <c:v>1.9219029999999999E-5</c:v>
                </c:pt>
                <c:pt idx="212">
                  <c:v>1.9252199999999998E-5</c:v>
                </c:pt>
                <c:pt idx="213">
                  <c:v>1.928525E-5</c:v>
                </c:pt>
                <c:pt idx="214">
                  <c:v>1.931819E-5</c:v>
                </c:pt>
                <c:pt idx="215">
                  <c:v>1.9351000000000002E-5</c:v>
                </c:pt>
                <c:pt idx="216">
                  <c:v>1.9383709999999999E-5</c:v>
                </c:pt>
                <c:pt idx="217">
                  <c:v>1.9416289999999998E-5</c:v>
                </c:pt>
                <c:pt idx="218">
                  <c:v>1.944877E-5</c:v>
                </c:pt>
                <c:pt idx="219">
                  <c:v>1.9481130000000001E-5</c:v>
                </c:pt>
                <c:pt idx="220">
                  <c:v>1.9513380000000001E-5</c:v>
                </c:pt>
                <c:pt idx="221">
                  <c:v>1.954553E-5</c:v>
                </c:pt>
                <c:pt idx="222">
                  <c:v>1.957755E-5</c:v>
                </c:pt>
                <c:pt idx="223">
                  <c:v>1.960947E-5</c:v>
                </c:pt>
                <c:pt idx="224">
                  <c:v>1.964128E-5</c:v>
                </c:pt>
                <c:pt idx="225">
                  <c:v>1.9672980000000002E-5</c:v>
                </c:pt>
                <c:pt idx="226">
                  <c:v>1.9704569999999999E-5</c:v>
                </c:pt>
                <c:pt idx="227">
                  <c:v>1.973606E-5</c:v>
                </c:pt>
                <c:pt idx="228">
                  <c:v>1.976745E-5</c:v>
                </c:pt>
                <c:pt idx="229">
                  <c:v>1.9798719999999999E-5</c:v>
                </c:pt>
                <c:pt idx="230">
                  <c:v>1.9829900000000001E-5</c:v>
                </c:pt>
                <c:pt idx="231">
                  <c:v>1.986097E-5</c:v>
                </c:pt>
                <c:pt idx="232">
                  <c:v>1.9891940000000001E-5</c:v>
                </c:pt>
                <c:pt idx="233">
                  <c:v>1.9922799999999998E-5</c:v>
                </c:pt>
                <c:pt idx="234">
                  <c:v>1.995358E-5</c:v>
                </c:pt>
                <c:pt idx="235">
                  <c:v>1.9984250000000001E-5</c:v>
                </c:pt>
                <c:pt idx="236">
                  <c:v>2.0014829999999999E-5</c:v>
                </c:pt>
                <c:pt idx="237">
                  <c:v>2.0045299999999999E-5</c:v>
                </c:pt>
                <c:pt idx="238">
                  <c:v>2.007568E-5</c:v>
                </c:pt>
                <c:pt idx="239">
                  <c:v>2.0105960000000001E-5</c:v>
                </c:pt>
                <c:pt idx="240">
                  <c:v>2.0136159999999999E-5</c:v>
                </c:pt>
                <c:pt idx="241">
                  <c:v>2.016625E-5</c:v>
                </c:pt>
                <c:pt idx="242">
                  <c:v>2.0196250000000002E-5</c:v>
                </c:pt>
                <c:pt idx="243">
                  <c:v>2.022616E-5</c:v>
                </c:pt>
                <c:pt idx="244">
                  <c:v>2.0255960000000001E-5</c:v>
                </c:pt>
                <c:pt idx="245">
                  <c:v>2.0285690000000001E-5</c:v>
                </c:pt>
                <c:pt idx="246">
                  <c:v>2.0315309999999999E-5</c:v>
                </c:pt>
                <c:pt idx="247">
                  <c:v>2.0344840000000002E-5</c:v>
                </c:pt>
                <c:pt idx="248">
                  <c:v>2.0374280000000001E-5</c:v>
                </c:pt>
                <c:pt idx="249">
                  <c:v>2.0403639999999998E-5</c:v>
                </c:pt>
                <c:pt idx="250">
                  <c:v>2.0432899999999999E-5</c:v>
                </c:pt>
              </c:numCache>
            </c:numRef>
          </c:yVal>
          <c:smooth val="1"/>
          <c:extLst>
            <c:ext xmlns:c16="http://schemas.microsoft.com/office/drawing/2014/chart" uri="{C3380CC4-5D6E-409C-BE32-E72D297353CC}">
              <c16:uniqueId val="{00000013-4D4C-4B1C-89A4-3D3AFACA9F2D}"/>
            </c:ext>
          </c:extLst>
        </c:ser>
        <c:ser>
          <c:idx val="20"/>
          <c:order val="20"/>
          <c:tx>
            <c:strRef>
              <c:f>marine01!$Y$1</c:f>
              <c:strCache>
                <c:ptCount val="1"/>
                <c:pt idx="0">
                  <c:v>Dp(1.08826E-07) </c:v>
                </c:pt>
              </c:strCache>
            </c:strRef>
          </c:tx>
          <c:spPr>
            <a:ln w="12700">
              <a:solidFill>
                <a:srgbClr val="FF99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marine01!$Y$2:$Y$252</c:f>
              <c:numCache>
                <c:formatCode>0.00E+00</c:formatCode>
                <c:ptCount val="251"/>
                <c:pt idx="0">
                  <c:v>2.1214380000000001E-7</c:v>
                </c:pt>
                <c:pt idx="1">
                  <c:v>2.5440260000000001E-7</c:v>
                </c:pt>
                <c:pt idx="2">
                  <c:v>2.5829270000000002E-7</c:v>
                </c:pt>
                <c:pt idx="3">
                  <c:v>2.6249459999999997E-7</c:v>
                </c:pt>
                <c:pt idx="4">
                  <c:v>2.6703970000000001E-7</c:v>
                </c:pt>
                <c:pt idx="5">
                  <c:v>2.7197379999999999E-7</c:v>
                </c:pt>
                <c:pt idx="6">
                  <c:v>2.7735550000000002E-7</c:v>
                </c:pt>
                <c:pt idx="7">
                  <c:v>2.8325829999999998E-7</c:v>
                </c:pt>
                <c:pt idx="8">
                  <c:v>2.8977529999999999E-7</c:v>
                </c:pt>
                <c:pt idx="9">
                  <c:v>2.9702590000000001E-7</c:v>
                </c:pt>
                <c:pt idx="10">
                  <c:v>3.0516620000000001E-7</c:v>
                </c:pt>
                <c:pt idx="11">
                  <c:v>3.144055E-7</c:v>
                </c:pt>
                <c:pt idx="12">
                  <c:v>3.2503069999999999E-7</c:v>
                </c:pt>
                <c:pt idx="13">
                  <c:v>3.3745380000000001E-7</c:v>
                </c:pt>
                <c:pt idx="14">
                  <c:v>3.5228589999999999E-7</c:v>
                </c:pt>
                <c:pt idx="15">
                  <c:v>3.7048799999999998E-7</c:v>
                </c:pt>
                <c:pt idx="16">
                  <c:v>3.9369430000000001E-7</c:v>
                </c:pt>
                <c:pt idx="17">
                  <c:v>4.2494959999999998E-7</c:v>
                </c:pt>
                <c:pt idx="18">
                  <c:v>4.7080099999999998E-7</c:v>
                </c:pt>
                <c:pt idx="19">
                  <c:v>5.4834700000000003E-7</c:v>
                </c:pt>
                <c:pt idx="20">
                  <c:v>7.1389270000000005E-7</c:v>
                </c:pt>
                <c:pt idx="21">
                  <c:v>1.122489E-6</c:v>
                </c:pt>
                <c:pt idx="22">
                  <c:v>1.8859250000000001E-6</c:v>
                </c:pt>
                <c:pt idx="23">
                  <c:v>2.8411289999999999E-6</c:v>
                </c:pt>
                <c:pt idx="24">
                  <c:v>3.793869E-6</c:v>
                </c:pt>
                <c:pt idx="25">
                  <c:v>4.6408139999999996E-6</c:v>
                </c:pt>
                <c:pt idx="26">
                  <c:v>5.3467059999999997E-6</c:v>
                </c:pt>
                <c:pt idx="27">
                  <c:v>5.9173939999999997E-6</c:v>
                </c:pt>
                <c:pt idx="28">
                  <c:v>6.3780370000000001E-6</c:v>
                </c:pt>
                <c:pt idx="29">
                  <c:v>6.7569009999999999E-6</c:v>
                </c:pt>
                <c:pt idx="30">
                  <c:v>7.0774009999999996E-6</c:v>
                </c:pt>
                <c:pt idx="31">
                  <c:v>7.3569209999999998E-6</c:v>
                </c:pt>
                <c:pt idx="32">
                  <c:v>7.6074220000000004E-6</c:v>
                </c:pt>
                <c:pt idx="33">
                  <c:v>7.8366050000000008E-6</c:v>
                </c:pt>
                <c:pt idx="34">
                  <c:v>8.0494770000000002E-6</c:v>
                </c:pt>
                <c:pt idx="35">
                  <c:v>8.2493590000000005E-6</c:v>
                </c:pt>
                <c:pt idx="36">
                  <c:v>8.4384989999999995E-6</c:v>
                </c:pt>
                <c:pt idx="37">
                  <c:v>8.6184909999999993E-6</c:v>
                </c:pt>
                <c:pt idx="38">
                  <c:v>8.7905330000000002E-6</c:v>
                </c:pt>
                <c:pt idx="39">
                  <c:v>8.9555320000000001E-6</c:v>
                </c:pt>
                <c:pt idx="40">
                  <c:v>9.1142229999999995E-6</c:v>
                </c:pt>
                <c:pt idx="41">
                  <c:v>9.2671789999999992E-6</c:v>
                </c:pt>
                <c:pt idx="42">
                  <c:v>9.4149879999999993E-6</c:v>
                </c:pt>
                <c:pt idx="43">
                  <c:v>9.5580510000000001E-6</c:v>
                </c:pt>
                <c:pt idx="44">
                  <c:v>9.6967419999999997E-6</c:v>
                </c:pt>
                <c:pt idx="45">
                  <c:v>9.831398E-6</c:v>
                </c:pt>
                <c:pt idx="46">
                  <c:v>9.9623059999999992E-6</c:v>
                </c:pt>
                <c:pt idx="47">
                  <c:v>1.0089720000000001E-5</c:v>
                </c:pt>
                <c:pt idx="48">
                  <c:v>1.021385E-5</c:v>
                </c:pt>
                <c:pt idx="49">
                  <c:v>1.0334910000000001E-5</c:v>
                </c:pt>
                <c:pt idx="50">
                  <c:v>1.0453110000000001E-5</c:v>
                </c:pt>
                <c:pt idx="51">
                  <c:v>1.0568600000000001E-5</c:v>
                </c:pt>
                <c:pt idx="52">
                  <c:v>1.068158E-5</c:v>
                </c:pt>
                <c:pt idx="53">
                  <c:v>1.0792119999999999E-5</c:v>
                </c:pt>
                <c:pt idx="54">
                  <c:v>1.0900410000000001E-5</c:v>
                </c:pt>
                <c:pt idx="55">
                  <c:v>1.10065E-5</c:v>
                </c:pt>
                <c:pt idx="56">
                  <c:v>1.111055E-5</c:v>
                </c:pt>
                <c:pt idx="57">
                  <c:v>1.1212660000000001E-5</c:v>
                </c:pt>
                <c:pt idx="58">
                  <c:v>1.131283E-5</c:v>
                </c:pt>
                <c:pt idx="59">
                  <c:v>1.141124E-5</c:v>
                </c:pt>
                <c:pt idx="60">
                  <c:v>1.150797E-5</c:v>
                </c:pt>
                <c:pt idx="61">
                  <c:v>1.1603029999999999E-5</c:v>
                </c:pt>
                <c:pt idx="62">
                  <c:v>1.169654E-5</c:v>
                </c:pt>
                <c:pt idx="63">
                  <c:v>1.178852E-5</c:v>
                </c:pt>
                <c:pt idx="64">
                  <c:v>1.1879070000000001E-5</c:v>
                </c:pt>
                <c:pt idx="65">
                  <c:v>1.196822E-5</c:v>
                </c:pt>
                <c:pt idx="66">
                  <c:v>1.205603E-5</c:v>
                </c:pt>
                <c:pt idx="67">
                  <c:v>1.214253E-5</c:v>
                </c:pt>
                <c:pt idx="68">
                  <c:v>1.2227789999999999E-5</c:v>
                </c:pt>
                <c:pt idx="69">
                  <c:v>1.231188E-5</c:v>
                </c:pt>
                <c:pt idx="70">
                  <c:v>1.2394809999999999E-5</c:v>
                </c:pt>
                <c:pt idx="71">
                  <c:v>1.2476630000000001E-5</c:v>
                </c:pt>
                <c:pt idx="72">
                  <c:v>1.2557349999999999E-5</c:v>
                </c:pt>
                <c:pt idx="73">
                  <c:v>1.263703E-5</c:v>
                </c:pt>
                <c:pt idx="74">
                  <c:v>1.271568E-5</c:v>
                </c:pt>
                <c:pt idx="75">
                  <c:v>1.279335E-5</c:v>
                </c:pt>
                <c:pt idx="76">
                  <c:v>1.2870079999999999E-5</c:v>
                </c:pt>
                <c:pt idx="77">
                  <c:v>1.294589E-5</c:v>
                </c:pt>
                <c:pt idx="78">
                  <c:v>1.3020800000000001E-5</c:v>
                </c:pt>
                <c:pt idx="79">
                  <c:v>1.3094850000000001E-5</c:v>
                </c:pt>
                <c:pt idx="80">
                  <c:v>1.3168060000000001E-5</c:v>
                </c:pt>
                <c:pt idx="81">
                  <c:v>1.324043E-5</c:v>
                </c:pt>
                <c:pt idx="82">
                  <c:v>1.331204E-5</c:v>
                </c:pt>
                <c:pt idx="83">
                  <c:v>1.3382860000000001E-5</c:v>
                </c:pt>
                <c:pt idx="84">
                  <c:v>1.345291E-5</c:v>
                </c:pt>
                <c:pt idx="85">
                  <c:v>1.352224E-5</c:v>
                </c:pt>
                <c:pt idx="86">
                  <c:v>1.359085E-5</c:v>
                </c:pt>
                <c:pt idx="87">
                  <c:v>1.365874E-5</c:v>
                </c:pt>
                <c:pt idx="88">
                  <c:v>1.372597E-5</c:v>
                </c:pt>
                <c:pt idx="89">
                  <c:v>1.3792529999999999E-5</c:v>
                </c:pt>
                <c:pt idx="90">
                  <c:v>1.385844E-5</c:v>
                </c:pt>
                <c:pt idx="91">
                  <c:v>1.392372E-5</c:v>
                </c:pt>
                <c:pt idx="92">
                  <c:v>1.3988369999999999E-5</c:v>
                </c:pt>
                <c:pt idx="93">
                  <c:v>1.4052419999999999E-5</c:v>
                </c:pt>
                <c:pt idx="94">
                  <c:v>1.411588E-5</c:v>
                </c:pt>
                <c:pt idx="95">
                  <c:v>1.417874E-5</c:v>
                </c:pt>
                <c:pt idx="96">
                  <c:v>1.424106E-5</c:v>
                </c:pt>
                <c:pt idx="97">
                  <c:v>1.430283E-5</c:v>
                </c:pt>
                <c:pt idx="98">
                  <c:v>1.4364039999999999E-5</c:v>
                </c:pt>
                <c:pt idx="99">
                  <c:v>1.4424749999999999E-5</c:v>
                </c:pt>
                <c:pt idx="100">
                  <c:v>1.4484899999999999E-5</c:v>
                </c:pt>
                <c:pt idx="101">
                  <c:v>1.454458E-5</c:v>
                </c:pt>
                <c:pt idx="102">
                  <c:v>1.4603750000000001E-5</c:v>
                </c:pt>
                <c:pt idx="103">
                  <c:v>1.4662450000000001E-5</c:v>
                </c:pt>
                <c:pt idx="104">
                  <c:v>1.472066E-5</c:v>
                </c:pt>
                <c:pt idx="105">
                  <c:v>1.477841E-5</c:v>
                </c:pt>
                <c:pt idx="106">
                  <c:v>1.483569E-5</c:v>
                </c:pt>
                <c:pt idx="107">
                  <c:v>1.4892530000000001E-5</c:v>
                </c:pt>
                <c:pt idx="108">
                  <c:v>1.4948959999999999E-5</c:v>
                </c:pt>
                <c:pt idx="109">
                  <c:v>1.500491E-5</c:v>
                </c:pt>
                <c:pt idx="110">
                  <c:v>1.5060429999999999E-5</c:v>
                </c:pt>
                <c:pt idx="111">
                  <c:v>1.511556E-5</c:v>
                </c:pt>
                <c:pt idx="112">
                  <c:v>1.5170270000000001E-5</c:v>
                </c:pt>
                <c:pt idx="113">
                  <c:v>1.522458E-5</c:v>
                </c:pt>
                <c:pt idx="114">
                  <c:v>1.527851E-5</c:v>
                </c:pt>
                <c:pt idx="115">
                  <c:v>1.533202E-5</c:v>
                </c:pt>
                <c:pt idx="116">
                  <c:v>1.538516E-5</c:v>
                </c:pt>
                <c:pt idx="117">
                  <c:v>1.5437939999999999E-5</c:v>
                </c:pt>
                <c:pt idx="118">
                  <c:v>1.5490360000000001E-5</c:v>
                </c:pt>
                <c:pt idx="119">
                  <c:v>1.5542409999999999E-5</c:v>
                </c:pt>
                <c:pt idx="120">
                  <c:v>1.5594119999999998E-5</c:v>
                </c:pt>
                <c:pt idx="121">
                  <c:v>1.5645469999999999E-5</c:v>
                </c:pt>
                <c:pt idx="122">
                  <c:v>1.5696459999999998E-5</c:v>
                </c:pt>
                <c:pt idx="123">
                  <c:v>1.574714E-5</c:v>
                </c:pt>
                <c:pt idx="124">
                  <c:v>1.579746E-5</c:v>
                </c:pt>
                <c:pt idx="125">
                  <c:v>1.5847479999999999E-5</c:v>
                </c:pt>
                <c:pt idx="126">
                  <c:v>1.5897160000000001E-5</c:v>
                </c:pt>
                <c:pt idx="127">
                  <c:v>1.594654E-5</c:v>
                </c:pt>
                <c:pt idx="128">
                  <c:v>1.599561E-5</c:v>
                </c:pt>
                <c:pt idx="129">
                  <c:v>1.6044359999999999E-5</c:v>
                </c:pt>
                <c:pt idx="130">
                  <c:v>1.6092789999999999E-5</c:v>
                </c:pt>
                <c:pt idx="131">
                  <c:v>1.6140939999999999E-5</c:v>
                </c:pt>
                <c:pt idx="132">
                  <c:v>1.6188789999999999E-5</c:v>
                </c:pt>
                <c:pt idx="133">
                  <c:v>1.6236349999999999E-5</c:v>
                </c:pt>
                <c:pt idx="134">
                  <c:v>1.6283609999999998E-5</c:v>
                </c:pt>
                <c:pt idx="135">
                  <c:v>1.6330599999999999E-5</c:v>
                </c:pt>
                <c:pt idx="136">
                  <c:v>1.6377329999999999E-5</c:v>
                </c:pt>
                <c:pt idx="137">
                  <c:v>1.6423810000000001E-5</c:v>
                </c:pt>
                <c:pt idx="138">
                  <c:v>1.6469989999999999E-5</c:v>
                </c:pt>
                <c:pt idx="139">
                  <c:v>1.651592E-5</c:v>
                </c:pt>
                <c:pt idx="140">
                  <c:v>1.6561569999999999E-5</c:v>
                </c:pt>
                <c:pt idx="141">
                  <c:v>1.6606980000000001E-5</c:v>
                </c:pt>
                <c:pt idx="142">
                  <c:v>1.665211E-5</c:v>
                </c:pt>
                <c:pt idx="143">
                  <c:v>1.6697030000000002E-5</c:v>
                </c:pt>
                <c:pt idx="144">
                  <c:v>1.6741680000000001E-5</c:v>
                </c:pt>
                <c:pt idx="145">
                  <c:v>1.678608E-5</c:v>
                </c:pt>
                <c:pt idx="146">
                  <c:v>1.683025E-5</c:v>
                </c:pt>
                <c:pt idx="147">
                  <c:v>1.687418E-5</c:v>
                </c:pt>
                <c:pt idx="148">
                  <c:v>1.691786E-5</c:v>
                </c:pt>
                <c:pt idx="149">
                  <c:v>1.6961339999999999E-5</c:v>
                </c:pt>
                <c:pt idx="150">
                  <c:v>1.7004570000000001E-5</c:v>
                </c:pt>
                <c:pt idx="151">
                  <c:v>1.7047589999999999E-5</c:v>
                </c:pt>
                <c:pt idx="152">
                  <c:v>1.709038E-5</c:v>
                </c:pt>
                <c:pt idx="153">
                  <c:v>1.713295E-5</c:v>
                </c:pt>
                <c:pt idx="154">
                  <c:v>1.7175290000000001E-5</c:v>
                </c:pt>
                <c:pt idx="155">
                  <c:v>1.721742E-5</c:v>
                </c:pt>
                <c:pt idx="156">
                  <c:v>1.725936E-5</c:v>
                </c:pt>
                <c:pt idx="157">
                  <c:v>1.7301080000000001E-5</c:v>
                </c:pt>
                <c:pt idx="158">
                  <c:v>1.7342580000000001E-5</c:v>
                </c:pt>
                <c:pt idx="159">
                  <c:v>1.7383890000000001E-5</c:v>
                </c:pt>
                <c:pt idx="160">
                  <c:v>1.7425E-5</c:v>
                </c:pt>
                <c:pt idx="161">
                  <c:v>1.7465900000000002E-5</c:v>
                </c:pt>
                <c:pt idx="162">
                  <c:v>1.750661E-5</c:v>
                </c:pt>
                <c:pt idx="163">
                  <c:v>1.7547129999999999E-5</c:v>
                </c:pt>
                <c:pt idx="164">
                  <c:v>1.758745E-5</c:v>
                </c:pt>
                <c:pt idx="165">
                  <c:v>1.7627569999999998E-5</c:v>
                </c:pt>
                <c:pt idx="166">
                  <c:v>1.76675E-5</c:v>
                </c:pt>
                <c:pt idx="167">
                  <c:v>1.7707249999999999E-5</c:v>
                </c:pt>
                <c:pt idx="168">
                  <c:v>1.7746819999999999E-5</c:v>
                </c:pt>
                <c:pt idx="169">
                  <c:v>1.778621E-5</c:v>
                </c:pt>
                <c:pt idx="170">
                  <c:v>1.7825419999999998E-5</c:v>
                </c:pt>
                <c:pt idx="171">
                  <c:v>1.7864459999999999E-5</c:v>
                </c:pt>
                <c:pt idx="172">
                  <c:v>1.7903309999999999E-5</c:v>
                </c:pt>
                <c:pt idx="173">
                  <c:v>1.7941980000000001E-5</c:v>
                </c:pt>
                <c:pt idx="174">
                  <c:v>1.798048E-5</c:v>
                </c:pt>
                <c:pt idx="175">
                  <c:v>1.801883E-5</c:v>
                </c:pt>
                <c:pt idx="176">
                  <c:v>1.8056989999999999E-5</c:v>
                </c:pt>
                <c:pt idx="177">
                  <c:v>1.8094990000000001E-5</c:v>
                </c:pt>
                <c:pt idx="178">
                  <c:v>1.8132820000000002E-5</c:v>
                </c:pt>
                <c:pt idx="179">
                  <c:v>1.8170500000000002E-5</c:v>
                </c:pt>
                <c:pt idx="180">
                  <c:v>1.8208020000000001E-5</c:v>
                </c:pt>
                <c:pt idx="181">
                  <c:v>1.824536E-5</c:v>
                </c:pt>
                <c:pt idx="182">
                  <c:v>1.8282560000000001E-5</c:v>
                </c:pt>
                <c:pt idx="183">
                  <c:v>1.83196E-5</c:v>
                </c:pt>
                <c:pt idx="184">
                  <c:v>1.8356480000000001E-5</c:v>
                </c:pt>
                <c:pt idx="185">
                  <c:v>1.8393199999999999E-5</c:v>
                </c:pt>
                <c:pt idx="186">
                  <c:v>1.8429769999999999E-5</c:v>
                </c:pt>
                <c:pt idx="187">
                  <c:v>1.8466199999999999E-5</c:v>
                </c:pt>
                <c:pt idx="188">
                  <c:v>1.850248E-5</c:v>
                </c:pt>
                <c:pt idx="189">
                  <c:v>1.853861E-5</c:v>
                </c:pt>
                <c:pt idx="190">
                  <c:v>1.8574589999999999E-5</c:v>
                </c:pt>
                <c:pt idx="191">
                  <c:v>1.8610419999999999E-5</c:v>
                </c:pt>
                <c:pt idx="192">
                  <c:v>1.8646119999999999E-5</c:v>
                </c:pt>
                <c:pt idx="193">
                  <c:v>1.8681669999999999E-5</c:v>
                </c:pt>
                <c:pt idx="194">
                  <c:v>1.8717079999999999E-5</c:v>
                </c:pt>
                <c:pt idx="195">
                  <c:v>1.875235E-5</c:v>
                </c:pt>
                <c:pt idx="196">
                  <c:v>1.8787480000000001E-5</c:v>
                </c:pt>
                <c:pt idx="197">
                  <c:v>1.8822469999999999E-5</c:v>
                </c:pt>
                <c:pt idx="198">
                  <c:v>1.8857339999999999E-5</c:v>
                </c:pt>
                <c:pt idx="199">
                  <c:v>1.889207E-5</c:v>
                </c:pt>
                <c:pt idx="200">
                  <c:v>1.8926670000000001E-5</c:v>
                </c:pt>
                <c:pt idx="201">
                  <c:v>1.8961129999999999E-5</c:v>
                </c:pt>
                <c:pt idx="202">
                  <c:v>1.8995459999999999E-5</c:v>
                </c:pt>
                <c:pt idx="203">
                  <c:v>1.9029659999999999E-5</c:v>
                </c:pt>
                <c:pt idx="204">
                  <c:v>1.9063740000000001E-5</c:v>
                </c:pt>
                <c:pt idx="205">
                  <c:v>1.9097690000000001E-5</c:v>
                </c:pt>
                <c:pt idx="206">
                  <c:v>1.9131509999999999E-5</c:v>
                </c:pt>
                <c:pt idx="207">
                  <c:v>1.9165210000000001E-5</c:v>
                </c:pt>
                <c:pt idx="208">
                  <c:v>1.9198770000000001E-5</c:v>
                </c:pt>
                <c:pt idx="209">
                  <c:v>1.9232230000000001E-5</c:v>
                </c:pt>
                <c:pt idx="210">
                  <c:v>1.9265550000000001E-5</c:v>
                </c:pt>
                <c:pt idx="211">
                  <c:v>1.929876E-5</c:v>
                </c:pt>
                <c:pt idx="212">
                  <c:v>1.933185E-5</c:v>
                </c:pt>
                <c:pt idx="213">
                  <c:v>1.9364819999999999E-5</c:v>
                </c:pt>
                <c:pt idx="214">
                  <c:v>1.9397680000000001E-5</c:v>
                </c:pt>
                <c:pt idx="215">
                  <c:v>1.943041E-5</c:v>
                </c:pt>
                <c:pt idx="216">
                  <c:v>1.9463039999999999E-5</c:v>
                </c:pt>
                <c:pt idx="217">
                  <c:v>1.9495539999999999E-5</c:v>
                </c:pt>
                <c:pt idx="218">
                  <c:v>1.9527939999999999E-5</c:v>
                </c:pt>
                <c:pt idx="219">
                  <c:v>1.9560220000000001E-5</c:v>
                </c:pt>
                <c:pt idx="220">
                  <c:v>1.9592399999999999E-5</c:v>
                </c:pt>
                <c:pt idx="221">
                  <c:v>1.9624469999999999E-5</c:v>
                </c:pt>
                <c:pt idx="222">
                  <c:v>1.9656410000000001E-5</c:v>
                </c:pt>
                <c:pt idx="223">
                  <c:v>1.9688249999999999E-5</c:v>
                </c:pt>
                <c:pt idx="224">
                  <c:v>1.971999E-5</c:v>
                </c:pt>
                <c:pt idx="225">
                  <c:v>1.975162E-5</c:v>
                </c:pt>
                <c:pt idx="226">
                  <c:v>1.9783129999999999E-5</c:v>
                </c:pt>
                <c:pt idx="227">
                  <c:v>1.9814550000000002E-5</c:v>
                </c:pt>
                <c:pt idx="228">
                  <c:v>1.984587E-5</c:v>
                </c:pt>
                <c:pt idx="229">
                  <c:v>1.9877070000000001E-5</c:v>
                </c:pt>
                <c:pt idx="230">
                  <c:v>1.9908170000000002E-5</c:v>
                </c:pt>
                <c:pt idx="231">
                  <c:v>1.9939169999999998E-5</c:v>
                </c:pt>
                <c:pt idx="232">
                  <c:v>1.9970060000000001E-5</c:v>
                </c:pt>
                <c:pt idx="233">
                  <c:v>2.000085E-5</c:v>
                </c:pt>
                <c:pt idx="234">
                  <c:v>2.003156E-5</c:v>
                </c:pt>
                <c:pt idx="235">
                  <c:v>2.006216E-5</c:v>
                </c:pt>
                <c:pt idx="236">
                  <c:v>2.009267E-5</c:v>
                </c:pt>
                <c:pt idx="237">
                  <c:v>2.0123069999999998E-5</c:v>
                </c:pt>
                <c:pt idx="238">
                  <c:v>2.0153380000000001E-5</c:v>
                </c:pt>
                <c:pt idx="239">
                  <c:v>2.018359E-5</c:v>
                </c:pt>
                <c:pt idx="240">
                  <c:v>2.021371E-5</c:v>
                </c:pt>
                <c:pt idx="241">
                  <c:v>2.024374E-5</c:v>
                </c:pt>
                <c:pt idx="242">
                  <c:v>2.0273680000000001E-5</c:v>
                </c:pt>
                <c:pt idx="243">
                  <c:v>2.030351E-5</c:v>
                </c:pt>
                <c:pt idx="244">
                  <c:v>2.0333250000000001E-5</c:v>
                </c:pt>
                <c:pt idx="245">
                  <c:v>2.0362900000000001E-5</c:v>
                </c:pt>
                <c:pt idx="246">
                  <c:v>2.0392459999999999E-5</c:v>
                </c:pt>
                <c:pt idx="247">
                  <c:v>2.042192E-5</c:v>
                </c:pt>
                <c:pt idx="248">
                  <c:v>2.0451299999999998E-5</c:v>
                </c:pt>
                <c:pt idx="249">
                  <c:v>2.0480590000000001E-5</c:v>
                </c:pt>
                <c:pt idx="250">
                  <c:v>2.0509790000000001E-5</c:v>
                </c:pt>
              </c:numCache>
            </c:numRef>
          </c:yVal>
          <c:smooth val="1"/>
          <c:extLst>
            <c:ext xmlns:c16="http://schemas.microsoft.com/office/drawing/2014/chart" uri="{C3380CC4-5D6E-409C-BE32-E72D297353CC}">
              <c16:uniqueId val="{00000014-4D4C-4B1C-89A4-3D3AFACA9F2D}"/>
            </c:ext>
          </c:extLst>
        </c:ser>
        <c:ser>
          <c:idx val="21"/>
          <c:order val="21"/>
          <c:tx>
            <c:strRef>
              <c:f>marine01!$Z$1</c:f>
              <c:strCache>
                <c:ptCount val="1"/>
                <c:pt idx="0">
                  <c:v>Dp(1.19371E-07) </c:v>
                </c:pt>
              </c:strCache>
            </c:strRef>
          </c:tx>
          <c:spPr>
            <a:ln w="12700">
              <a:solidFill>
                <a:srgbClr val="FF66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marine01!$Z$2:$Z$252</c:f>
              <c:numCache>
                <c:formatCode>0.00E+00</c:formatCode>
                <c:ptCount val="251"/>
                <c:pt idx="0">
                  <c:v>2.3541469999999999E-7</c:v>
                </c:pt>
                <c:pt idx="1">
                  <c:v>2.8068229999999997E-7</c:v>
                </c:pt>
                <c:pt idx="2">
                  <c:v>2.85053E-7</c:v>
                </c:pt>
                <c:pt idx="3">
                  <c:v>2.8977900000000002E-7</c:v>
                </c:pt>
                <c:pt idx="4">
                  <c:v>2.9489659999999998E-7</c:v>
                </c:pt>
                <c:pt idx="5">
                  <c:v>3.0045929999999998E-7</c:v>
                </c:pt>
                <c:pt idx="6">
                  <c:v>3.0653500000000001E-7</c:v>
                </c:pt>
                <c:pt idx="7">
                  <c:v>3.1320970000000001E-7</c:v>
                </c:pt>
                <c:pt idx="8">
                  <c:v>3.2059230000000002E-7</c:v>
                </c:pt>
                <c:pt idx="9">
                  <c:v>3.2882279999999999E-7</c:v>
                </c:pt>
                <c:pt idx="10">
                  <c:v>3.3808589999999998E-7</c:v>
                </c:pt>
                <c:pt idx="11">
                  <c:v>3.4862969999999999E-7</c:v>
                </c:pt>
                <c:pt idx="12">
                  <c:v>3.6079679999999999E-7</c:v>
                </c:pt>
                <c:pt idx="13">
                  <c:v>3.750826E-7</c:v>
                </c:pt>
                <c:pt idx="14">
                  <c:v>3.9222889999999999E-7</c:v>
                </c:pt>
                <c:pt idx="15">
                  <c:v>4.134147E-7</c:v>
                </c:pt>
                <c:pt idx="16">
                  <c:v>4.4067199999999999E-7</c:v>
                </c:pt>
                <c:pt idx="17">
                  <c:v>4.7785000000000001E-7</c:v>
                </c:pt>
                <c:pt idx="18">
                  <c:v>5.3336710000000003E-7</c:v>
                </c:pt>
                <c:pt idx="19">
                  <c:v>6.2932699999999995E-7</c:v>
                </c:pt>
                <c:pt idx="20">
                  <c:v>8.3400119999999999E-7</c:v>
                </c:pt>
                <c:pt idx="21">
                  <c:v>1.2974399999999999E-6</c:v>
                </c:pt>
                <c:pt idx="22">
                  <c:v>2.0813139999999998E-6</c:v>
                </c:pt>
                <c:pt idx="23">
                  <c:v>3.026347E-6</c:v>
                </c:pt>
                <c:pt idx="24">
                  <c:v>3.9631030000000001E-6</c:v>
                </c:pt>
                <c:pt idx="25">
                  <c:v>4.7966029999999998E-6</c:v>
                </c:pt>
                <c:pt idx="26">
                  <c:v>5.492587E-6</c:v>
                </c:pt>
                <c:pt idx="27">
                  <c:v>6.0561969999999998E-6</c:v>
                </c:pt>
                <c:pt idx="28">
                  <c:v>6.5117239999999997E-6</c:v>
                </c:pt>
                <c:pt idx="29">
                  <c:v>6.8867639999999997E-6</c:v>
                </c:pt>
                <c:pt idx="30">
                  <c:v>7.204283E-6</c:v>
                </c:pt>
                <c:pt idx="31">
                  <c:v>7.4813760000000002E-6</c:v>
                </c:pt>
                <c:pt idx="32">
                  <c:v>7.7298209999999992E-6</c:v>
                </c:pt>
                <c:pt idx="33">
                  <c:v>7.9572110000000007E-6</c:v>
                </c:pt>
                <c:pt idx="34">
                  <c:v>8.1684850000000004E-6</c:v>
                </c:pt>
                <c:pt idx="35">
                  <c:v>8.3669180000000004E-6</c:v>
                </c:pt>
                <c:pt idx="36">
                  <c:v>8.5547309999999994E-6</c:v>
                </c:pt>
                <c:pt idx="37">
                  <c:v>8.7334959999999994E-6</c:v>
                </c:pt>
                <c:pt idx="38">
                  <c:v>8.9043959999999997E-6</c:v>
                </c:pt>
                <c:pt idx="39">
                  <c:v>9.0683260000000004E-6</c:v>
                </c:pt>
                <c:pt idx="40">
                  <c:v>9.2260120000000006E-6</c:v>
                </c:pt>
                <c:pt idx="41">
                  <c:v>9.3780219999999992E-6</c:v>
                </c:pt>
                <c:pt idx="42">
                  <c:v>9.5249359999999994E-6</c:v>
                </c:pt>
                <c:pt idx="43">
                  <c:v>9.667149E-6</c:v>
                </c:pt>
                <c:pt idx="44">
                  <c:v>9.8050330000000004E-6</c:v>
                </c:pt>
                <c:pt idx="45">
                  <c:v>9.9389179999999999E-6</c:v>
                </c:pt>
                <c:pt idx="46">
                  <c:v>1.0069089999999999E-5</c:v>
                </c:pt>
                <c:pt idx="47">
                  <c:v>1.01958E-5</c:v>
                </c:pt>
                <c:pt idx="48">
                  <c:v>1.0319249999999999E-5</c:v>
                </c:pt>
                <c:pt idx="49">
                  <c:v>1.0439670000000001E-5</c:v>
                </c:pt>
                <c:pt idx="50">
                  <c:v>1.0557240000000001E-5</c:v>
                </c:pt>
                <c:pt idx="51">
                  <c:v>1.0672129999999999E-5</c:v>
                </c:pt>
                <c:pt idx="52">
                  <c:v>1.078453E-5</c:v>
                </c:pt>
                <c:pt idx="53">
                  <c:v>1.0894509999999999E-5</c:v>
                </c:pt>
                <c:pt idx="54">
                  <c:v>1.100226E-5</c:v>
                </c:pt>
                <c:pt idx="55">
                  <c:v>1.1107829999999999E-5</c:v>
                </c:pt>
                <c:pt idx="56">
                  <c:v>1.1211379999999999E-5</c:v>
                </c:pt>
                <c:pt idx="57">
                  <c:v>1.1313E-5</c:v>
                </c:pt>
                <c:pt idx="58">
                  <c:v>1.1412689999999999E-5</c:v>
                </c:pt>
                <c:pt idx="59">
                  <c:v>1.151063E-5</c:v>
                </c:pt>
                <c:pt idx="60">
                  <c:v>1.160691E-5</c:v>
                </c:pt>
                <c:pt idx="61">
                  <c:v>1.1701540000000001E-5</c:v>
                </c:pt>
                <c:pt idx="62">
                  <c:v>1.179462E-5</c:v>
                </c:pt>
                <c:pt idx="63">
                  <c:v>1.1886190000000001E-5</c:v>
                </c:pt>
                <c:pt idx="64">
                  <c:v>1.197634E-5</c:v>
                </c:pt>
                <c:pt idx="65">
                  <c:v>1.206509E-5</c:v>
                </c:pt>
                <c:pt idx="66">
                  <c:v>1.2152520000000001E-5</c:v>
                </c:pt>
                <c:pt idx="67">
                  <c:v>1.2238660000000001E-5</c:v>
                </c:pt>
                <c:pt idx="68">
                  <c:v>1.232355E-5</c:v>
                </c:pt>
                <c:pt idx="69">
                  <c:v>1.2407279999999999E-5</c:v>
                </c:pt>
                <c:pt idx="70">
                  <c:v>1.248987E-5</c:v>
                </c:pt>
                <c:pt idx="71">
                  <c:v>1.257134E-5</c:v>
                </c:pt>
                <c:pt idx="72">
                  <c:v>1.265173E-5</c:v>
                </c:pt>
                <c:pt idx="73">
                  <c:v>1.2731079999999999E-5</c:v>
                </c:pt>
                <c:pt idx="74">
                  <c:v>1.280941E-5</c:v>
                </c:pt>
                <c:pt idx="75">
                  <c:v>1.288677E-5</c:v>
                </c:pt>
                <c:pt idx="76">
                  <c:v>1.2963190000000001E-5</c:v>
                </c:pt>
                <c:pt idx="77">
                  <c:v>1.303871E-5</c:v>
                </c:pt>
                <c:pt idx="78">
                  <c:v>1.311332E-5</c:v>
                </c:pt>
                <c:pt idx="79">
                  <c:v>1.318708E-5</c:v>
                </c:pt>
                <c:pt idx="80">
                  <c:v>1.3260010000000001E-5</c:v>
                </c:pt>
                <c:pt idx="81">
                  <c:v>1.3332100000000001E-5</c:v>
                </c:pt>
                <c:pt idx="82">
                  <c:v>1.340343E-5</c:v>
                </c:pt>
                <c:pt idx="83">
                  <c:v>1.3473989999999999E-5</c:v>
                </c:pt>
                <c:pt idx="84">
                  <c:v>1.3543779999999999E-5</c:v>
                </c:pt>
                <c:pt idx="85">
                  <c:v>1.361285E-5</c:v>
                </c:pt>
                <c:pt idx="86">
                  <c:v>1.36812E-5</c:v>
                </c:pt>
                <c:pt idx="87">
                  <c:v>1.374885E-5</c:v>
                </c:pt>
                <c:pt idx="88">
                  <c:v>1.3815829999999999E-5</c:v>
                </c:pt>
                <c:pt idx="89">
                  <c:v>1.388214E-5</c:v>
                </c:pt>
                <c:pt idx="90">
                  <c:v>1.394782E-5</c:v>
                </c:pt>
                <c:pt idx="91">
                  <c:v>1.401286E-5</c:v>
                </c:pt>
                <c:pt idx="92">
                  <c:v>1.4077289999999999E-5</c:v>
                </c:pt>
                <c:pt idx="93">
                  <c:v>1.414111E-5</c:v>
                </c:pt>
                <c:pt idx="94">
                  <c:v>1.420434E-5</c:v>
                </c:pt>
                <c:pt idx="95">
                  <c:v>1.426699E-5</c:v>
                </c:pt>
                <c:pt idx="96">
                  <c:v>1.4329090000000001E-5</c:v>
                </c:pt>
                <c:pt idx="97">
                  <c:v>1.4390649999999999E-5</c:v>
                </c:pt>
                <c:pt idx="98">
                  <c:v>1.4451650000000001E-5</c:v>
                </c:pt>
                <c:pt idx="99">
                  <c:v>1.451215E-5</c:v>
                </c:pt>
                <c:pt idx="100">
                  <c:v>1.4572100000000001E-5</c:v>
                </c:pt>
                <c:pt idx="101">
                  <c:v>1.463157E-5</c:v>
                </c:pt>
                <c:pt idx="102">
                  <c:v>1.469054E-5</c:v>
                </c:pt>
                <c:pt idx="103">
                  <c:v>1.474904E-5</c:v>
                </c:pt>
                <c:pt idx="104">
                  <c:v>1.4807070000000001E-5</c:v>
                </c:pt>
                <c:pt idx="105">
                  <c:v>1.486462E-5</c:v>
                </c:pt>
                <c:pt idx="106">
                  <c:v>1.492171E-5</c:v>
                </c:pt>
                <c:pt idx="107">
                  <c:v>1.497837E-5</c:v>
                </c:pt>
                <c:pt idx="108">
                  <c:v>1.503462E-5</c:v>
                </c:pt>
                <c:pt idx="109">
                  <c:v>1.5090380000000001E-5</c:v>
                </c:pt>
                <c:pt idx="110">
                  <c:v>1.514573E-5</c:v>
                </c:pt>
                <c:pt idx="111">
                  <c:v>1.520068E-5</c:v>
                </c:pt>
                <c:pt idx="112">
                  <c:v>1.525521E-5</c:v>
                </c:pt>
                <c:pt idx="113">
                  <c:v>1.530936E-5</c:v>
                </c:pt>
                <c:pt idx="114">
                  <c:v>1.5363109999999999E-5</c:v>
                </c:pt>
                <c:pt idx="115">
                  <c:v>1.5416460000000001E-5</c:v>
                </c:pt>
                <c:pt idx="116">
                  <c:v>1.546943E-5</c:v>
                </c:pt>
                <c:pt idx="117">
                  <c:v>1.5522050000000002E-5</c:v>
                </c:pt>
                <c:pt idx="118">
                  <c:v>1.5574300000000001E-5</c:v>
                </c:pt>
                <c:pt idx="119">
                  <c:v>1.56262E-5</c:v>
                </c:pt>
                <c:pt idx="120">
                  <c:v>1.5677750000000001E-5</c:v>
                </c:pt>
                <c:pt idx="121">
                  <c:v>1.5728950000000001E-5</c:v>
                </c:pt>
                <c:pt idx="122">
                  <c:v>1.577978E-5</c:v>
                </c:pt>
                <c:pt idx="123">
                  <c:v>1.5830310000000001E-5</c:v>
                </c:pt>
                <c:pt idx="124">
                  <c:v>1.5880469999999999E-5</c:v>
                </c:pt>
                <c:pt idx="125">
                  <c:v>1.5930339999999998E-5</c:v>
                </c:pt>
                <c:pt idx="126">
                  <c:v>1.5979880000000001E-5</c:v>
                </c:pt>
                <c:pt idx="127">
                  <c:v>1.6029109999999999E-5</c:v>
                </c:pt>
                <c:pt idx="128">
                  <c:v>1.607803E-5</c:v>
                </c:pt>
                <c:pt idx="129">
                  <c:v>1.6126639999999998E-5</c:v>
                </c:pt>
                <c:pt idx="130">
                  <c:v>1.6174929999999999E-5</c:v>
                </c:pt>
                <c:pt idx="131">
                  <c:v>1.622294E-5</c:v>
                </c:pt>
                <c:pt idx="132">
                  <c:v>1.627065E-5</c:v>
                </c:pt>
                <c:pt idx="133">
                  <c:v>1.631807E-5</c:v>
                </c:pt>
                <c:pt idx="134">
                  <c:v>1.636519E-5</c:v>
                </c:pt>
                <c:pt idx="135">
                  <c:v>1.6412050000000002E-5</c:v>
                </c:pt>
                <c:pt idx="136">
                  <c:v>1.6458649999999999E-5</c:v>
                </c:pt>
                <c:pt idx="137">
                  <c:v>1.6504990000000001E-5</c:v>
                </c:pt>
                <c:pt idx="138">
                  <c:v>1.6551040000000001E-5</c:v>
                </c:pt>
                <c:pt idx="139">
                  <c:v>1.6596839999999999E-5</c:v>
                </c:pt>
                <c:pt idx="140">
                  <c:v>1.664237E-5</c:v>
                </c:pt>
                <c:pt idx="141">
                  <c:v>1.6687649999999999E-5</c:v>
                </c:pt>
                <c:pt idx="142">
                  <c:v>1.673266E-5</c:v>
                </c:pt>
                <c:pt idx="143">
                  <c:v>1.677745E-5</c:v>
                </c:pt>
                <c:pt idx="144">
                  <c:v>1.682197E-5</c:v>
                </c:pt>
                <c:pt idx="145">
                  <c:v>1.6866250000000001E-5</c:v>
                </c:pt>
                <c:pt idx="146">
                  <c:v>1.69103E-5</c:v>
                </c:pt>
                <c:pt idx="147">
                  <c:v>1.6954110000000002E-5</c:v>
                </c:pt>
                <c:pt idx="148">
                  <c:v>1.699767E-5</c:v>
                </c:pt>
                <c:pt idx="149">
                  <c:v>1.704103E-5</c:v>
                </c:pt>
                <c:pt idx="150">
                  <c:v>1.7084140000000001E-5</c:v>
                </c:pt>
                <c:pt idx="151">
                  <c:v>1.7127050000000001E-5</c:v>
                </c:pt>
                <c:pt idx="152">
                  <c:v>1.7169730000000001E-5</c:v>
                </c:pt>
                <c:pt idx="153">
                  <c:v>1.721218E-5</c:v>
                </c:pt>
                <c:pt idx="154">
                  <c:v>1.7254409999999999E-5</c:v>
                </c:pt>
                <c:pt idx="155">
                  <c:v>1.7296420000000001E-5</c:v>
                </c:pt>
                <c:pt idx="156">
                  <c:v>1.733825E-5</c:v>
                </c:pt>
                <c:pt idx="157">
                  <c:v>1.737986E-5</c:v>
                </c:pt>
                <c:pt idx="158">
                  <c:v>1.7421249999999999E-5</c:v>
                </c:pt>
                <c:pt idx="159">
                  <c:v>1.7462460000000002E-5</c:v>
                </c:pt>
                <c:pt idx="160">
                  <c:v>1.750346E-5</c:v>
                </c:pt>
                <c:pt idx="161">
                  <c:v>1.7544250000000001E-5</c:v>
                </c:pt>
                <c:pt idx="162">
                  <c:v>1.7584850000000002E-5</c:v>
                </c:pt>
                <c:pt idx="163">
                  <c:v>1.7625259999999999E-5</c:v>
                </c:pt>
                <c:pt idx="164">
                  <c:v>1.7665480000000001E-5</c:v>
                </c:pt>
                <c:pt idx="165">
                  <c:v>1.7705499999999998E-5</c:v>
                </c:pt>
                <c:pt idx="166">
                  <c:v>1.774533E-5</c:v>
                </c:pt>
                <c:pt idx="167">
                  <c:v>1.7784970000000001E-5</c:v>
                </c:pt>
                <c:pt idx="168">
                  <c:v>1.7824449999999998E-5</c:v>
                </c:pt>
                <c:pt idx="169">
                  <c:v>1.7863739999999999E-5</c:v>
                </c:pt>
                <c:pt idx="170">
                  <c:v>1.790284E-5</c:v>
                </c:pt>
                <c:pt idx="171">
                  <c:v>1.794178E-5</c:v>
                </c:pt>
                <c:pt idx="172">
                  <c:v>1.7980540000000001E-5</c:v>
                </c:pt>
                <c:pt idx="173">
                  <c:v>1.8019109999999999E-5</c:v>
                </c:pt>
                <c:pt idx="174">
                  <c:v>1.8057519999999999E-5</c:v>
                </c:pt>
                <c:pt idx="175">
                  <c:v>1.8095769999999998E-5</c:v>
                </c:pt>
                <c:pt idx="176">
                  <c:v>1.8133839999999998E-5</c:v>
                </c:pt>
                <c:pt idx="177">
                  <c:v>1.817174E-5</c:v>
                </c:pt>
                <c:pt idx="178">
                  <c:v>1.8209480000000001E-5</c:v>
                </c:pt>
                <c:pt idx="179">
                  <c:v>1.8247060000000001E-5</c:v>
                </c:pt>
                <c:pt idx="180">
                  <c:v>1.828449E-5</c:v>
                </c:pt>
                <c:pt idx="181">
                  <c:v>1.8321750000000001E-5</c:v>
                </c:pt>
                <c:pt idx="182">
                  <c:v>1.8358850000000001E-5</c:v>
                </c:pt>
                <c:pt idx="183">
                  <c:v>1.8395800000000001E-5</c:v>
                </c:pt>
                <c:pt idx="184">
                  <c:v>1.843259E-5</c:v>
                </c:pt>
                <c:pt idx="185">
                  <c:v>1.8469230000000001E-5</c:v>
                </c:pt>
                <c:pt idx="186">
                  <c:v>1.8505709999999999E-5</c:v>
                </c:pt>
                <c:pt idx="187">
                  <c:v>1.854205E-5</c:v>
                </c:pt>
                <c:pt idx="188">
                  <c:v>1.8578240000000001E-5</c:v>
                </c:pt>
                <c:pt idx="189">
                  <c:v>1.8614280000000001E-5</c:v>
                </c:pt>
                <c:pt idx="190">
                  <c:v>1.8650170000000001E-5</c:v>
                </c:pt>
                <c:pt idx="191">
                  <c:v>1.8685929999999999E-5</c:v>
                </c:pt>
                <c:pt idx="192">
                  <c:v>1.8721529999999999E-5</c:v>
                </c:pt>
                <c:pt idx="193">
                  <c:v>1.8757010000000001E-5</c:v>
                </c:pt>
                <c:pt idx="194">
                  <c:v>1.8792329999999998E-5</c:v>
                </c:pt>
                <c:pt idx="195">
                  <c:v>1.882752E-5</c:v>
                </c:pt>
                <c:pt idx="196">
                  <c:v>1.8862559999999999E-5</c:v>
                </c:pt>
                <c:pt idx="197">
                  <c:v>1.8897470000000001E-5</c:v>
                </c:pt>
                <c:pt idx="198">
                  <c:v>1.8932259999999999E-5</c:v>
                </c:pt>
                <c:pt idx="199">
                  <c:v>1.896691E-5</c:v>
                </c:pt>
                <c:pt idx="200">
                  <c:v>1.9001429999999999E-5</c:v>
                </c:pt>
                <c:pt idx="201">
                  <c:v>1.9035809999999999E-5</c:v>
                </c:pt>
                <c:pt idx="202">
                  <c:v>1.9070059999999999E-5</c:v>
                </c:pt>
                <c:pt idx="203">
                  <c:v>1.9104180000000001E-5</c:v>
                </c:pt>
                <c:pt idx="204">
                  <c:v>1.9138180000000001E-5</c:v>
                </c:pt>
                <c:pt idx="205">
                  <c:v>1.9172049999999999E-5</c:v>
                </c:pt>
                <c:pt idx="206">
                  <c:v>1.9205790000000001E-5</c:v>
                </c:pt>
                <c:pt idx="207">
                  <c:v>1.9239410000000002E-5</c:v>
                </c:pt>
                <c:pt idx="208">
                  <c:v>1.927291E-5</c:v>
                </c:pt>
                <c:pt idx="209">
                  <c:v>1.930628E-5</c:v>
                </c:pt>
                <c:pt idx="210">
                  <c:v>1.9339529999999999E-5</c:v>
                </c:pt>
                <c:pt idx="211">
                  <c:v>1.9372659999999999E-5</c:v>
                </c:pt>
                <c:pt idx="212">
                  <c:v>1.9405680000000002E-5</c:v>
                </c:pt>
                <c:pt idx="213">
                  <c:v>1.9438579999999999E-5</c:v>
                </c:pt>
                <c:pt idx="214">
                  <c:v>1.9471359999999999E-5</c:v>
                </c:pt>
                <c:pt idx="215">
                  <c:v>1.950402E-5</c:v>
                </c:pt>
                <c:pt idx="216">
                  <c:v>1.9536580000000001E-5</c:v>
                </c:pt>
                <c:pt idx="217">
                  <c:v>1.9569009999999999E-5</c:v>
                </c:pt>
                <c:pt idx="218">
                  <c:v>1.960133E-5</c:v>
                </c:pt>
                <c:pt idx="219">
                  <c:v>1.963354E-5</c:v>
                </c:pt>
                <c:pt idx="220">
                  <c:v>1.966565E-5</c:v>
                </c:pt>
                <c:pt idx="221">
                  <c:v>1.9697639999999999E-5</c:v>
                </c:pt>
                <c:pt idx="222">
                  <c:v>1.9729519999999999E-5</c:v>
                </c:pt>
                <c:pt idx="223">
                  <c:v>1.9761289999999999E-5</c:v>
                </c:pt>
                <c:pt idx="224">
                  <c:v>1.9792959999999999E-5</c:v>
                </c:pt>
                <c:pt idx="225">
                  <c:v>1.9824520000000001E-5</c:v>
                </c:pt>
                <c:pt idx="226">
                  <c:v>1.9855960000000002E-5</c:v>
                </c:pt>
                <c:pt idx="227">
                  <c:v>1.9887309999999999E-5</c:v>
                </c:pt>
                <c:pt idx="228">
                  <c:v>1.991856E-5</c:v>
                </c:pt>
                <c:pt idx="229">
                  <c:v>1.9949689999999999E-5</c:v>
                </c:pt>
                <c:pt idx="230">
                  <c:v>1.9980729999999999E-5</c:v>
                </c:pt>
                <c:pt idx="231">
                  <c:v>2.0011660000000001E-5</c:v>
                </c:pt>
                <c:pt idx="232">
                  <c:v>2.0042489999999999E-5</c:v>
                </c:pt>
                <c:pt idx="233">
                  <c:v>2.007321E-5</c:v>
                </c:pt>
                <c:pt idx="234">
                  <c:v>2.0103849999999999E-5</c:v>
                </c:pt>
                <c:pt idx="235">
                  <c:v>2.0134390000000001E-5</c:v>
                </c:pt>
                <c:pt idx="236">
                  <c:v>2.0164829999999999E-5</c:v>
                </c:pt>
                <c:pt idx="237">
                  <c:v>2.0195170000000001E-5</c:v>
                </c:pt>
                <c:pt idx="238">
                  <c:v>2.0225419999999999E-5</c:v>
                </c:pt>
                <c:pt idx="239">
                  <c:v>2.025556E-5</c:v>
                </c:pt>
                <c:pt idx="240">
                  <c:v>2.0285619999999999E-5</c:v>
                </c:pt>
                <c:pt idx="241">
                  <c:v>2.0315589999999998E-5</c:v>
                </c:pt>
                <c:pt idx="242">
                  <c:v>2.0345460000000001E-5</c:v>
                </c:pt>
                <c:pt idx="243">
                  <c:v>2.037523E-5</c:v>
                </c:pt>
                <c:pt idx="244">
                  <c:v>2.0404909999999999E-5</c:v>
                </c:pt>
                <c:pt idx="245">
                  <c:v>2.0434499999999999E-5</c:v>
                </c:pt>
                <c:pt idx="246">
                  <c:v>2.0463989999999999E-5</c:v>
                </c:pt>
                <c:pt idx="247">
                  <c:v>2.0493389999999999E-5</c:v>
                </c:pt>
                <c:pt idx="248">
                  <c:v>2.052271E-5</c:v>
                </c:pt>
                <c:pt idx="249">
                  <c:v>2.0551940000000002E-5</c:v>
                </c:pt>
                <c:pt idx="250">
                  <c:v>2.058108E-5</c:v>
                </c:pt>
              </c:numCache>
            </c:numRef>
          </c:yVal>
          <c:smooth val="1"/>
          <c:extLst>
            <c:ext xmlns:c16="http://schemas.microsoft.com/office/drawing/2014/chart" uri="{C3380CC4-5D6E-409C-BE32-E72D297353CC}">
              <c16:uniqueId val="{00000015-4D4C-4B1C-89A4-3D3AFACA9F2D}"/>
            </c:ext>
          </c:extLst>
        </c:ser>
        <c:ser>
          <c:idx val="22"/>
          <c:order val="22"/>
          <c:tx>
            <c:strRef>
              <c:f>marine01!$AA$1</c:f>
              <c:strCache>
                <c:ptCount val="1"/>
                <c:pt idx="0">
                  <c:v>Dp(1.30938E-07) </c:v>
                </c:pt>
              </c:strCache>
            </c:strRef>
          </c:tx>
          <c:spPr>
            <a:ln w="12700">
              <a:solidFill>
                <a:srgbClr val="666699"/>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marine01!$AA$2:$AA$252</c:f>
              <c:numCache>
                <c:formatCode>0.00E+00</c:formatCode>
                <c:ptCount val="251"/>
                <c:pt idx="0">
                  <c:v>2.6100919999999999E-7</c:v>
                </c:pt>
                <c:pt idx="1">
                  <c:v>3.0953930000000001E-7</c:v>
                </c:pt>
                <c:pt idx="2">
                  <c:v>3.1444050000000002E-7</c:v>
                </c:pt>
                <c:pt idx="3">
                  <c:v>3.1974500000000001E-7</c:v>
                </c:pt>
                <c:pt idx="4">
                  <c:v>3.2549510000000001E-7</c:v>
                </c:pt>
                <c:pt idx="5">
                  <c:v>3.3175250000000001E-7</c:v>
                </c:pt>
                <c:pt idx="6">
                  <c:v>3.3859589999999998E-7</c:v>
                </c:pt>
                <c:pt idx="7">
                  <c:v>3.461251E-7</c:v>
                </c:pt>
                <c:pt idx="8">
                  <c:v>3.5446660000000002E-7</c:v>
                </c:pt>
                <c:pt idx="9">
                  <c:v>3.6378430000000003E-7</c:v>
                </c:pt>
                <c:pt idx="10">
                  <c:v>3.7429429999999998E-7</c:v>
                </c:pt>
                <c:pt idx="11">
                  <c:v>3.8628939999999999E-7</c:v>
                </c:pt>
                <c:pt idx="12">
                  <c:v>4.0017519999999998E-7</c:v>
                </c:pt>
                <c:pt idx="13">
                  <c:v>4.165427E-7</c:v>
                </c:pt>
                <c:pt idx="14">
                  <c:v>4.3628339999999999E-7</c:v>
                </c:pt>
                <c:pt idx="15">
                  <c:v>4.608277E-7</c:v>
                </c:pt>
                <c:pt idx="16">
                  <c:v>4.926677E-7</c:v>
                </c:pt>
                <c:pt idx="17">
                  <c:v>5.365827E-7</c:v>
                </c:pt>
                <c:pt idx="18">
                  <c:v>6.0311679999999995E-7</c:v>
                </c:pt>
                <c:pt idx="19">
                  <c:v>7.1961359999999995E-7</c:v>
                </c:pt>
                <c:pt idx="20">
                  <c:v>9.6329089999999997E-7</c:v>
                </c:pt>
                <c:pt idx="21">
                  <c:v>1.470105E-6</c:v>
                </c:pt>
                <c:pt idx="22">
                  <c:v>2.2651690000000001E-6</c:v>
                </c:pt>
                <c:pt idx="23">
                  <c:v>3.1991180000000001E-6</c:v>
                </c:pt>
                <c:pt idx="24">
                  <c:v>4.1211240000000001E-6</c:v>
                </c:pt>
                <c:pt idx="25">
                  <c:v>4.9423780000000001E-6</c:v>
                </c:pt>
                <c:pt idx="26">
                  <c:v>5.6293249999999997E-6</c:v>
                </c:pt>
                <c:pt idx="27">
                  <c:v>6.1864590000000003E-6</c:v>
                </c:pt>
                <c:pt idx="28">
                  <c:v>6.6372919999999997E-6</c:v>
                </c:pt>
                <c:pt idx="29">
                  <c:v>7.0088149999999999E-6</c:v>
                </c:pt>
                <c:pt idx="30">
                  <c:v>7.3235890000000004E-6</c:v>
                </c:pt>
                <c:pt idx="31">
                  <c:v>7.5984430000000001E-6</c:v>
                </c:pt>
                <c:pt idx="32">
                  <c:v>7.8449920000000001E-6</c:v>
                </c:pt>
                <c:pt idx="33">
                  <c:v>8.0707250000000006E-6</c:v>
                </c:pt>
                <c:pt idx="34">
                  <c:v>8.2805210000000005E-6</c:v>
                </c:pt>
                <c:pt idx="35">
                  <c:v>8.4776149999999993E-6</c:v>
                </c:pt>
                <c:pt idx="36">
                  <c:v>8.6641989999999997E-6</c:v>
                </c:pt>
                <c:pt idx="37">
                  <c:v>8.8418280000000006E-6</c:v>
                </c:pt>
                <c:pt idx="38">
                  <c:v>9.0116700000000001E-6</c:v>
                </c:pt>
                <c:pt idx="39">
                  <c:v>9.1746099999999992E-6</c:v>
                </c:pt>
                <c:pt idx="40">
                  <c:v>9.3313660000000005E-6</c:v>
                </c:pt>
                <c:pt idx="41">
                  <c:v>9.482499E-6</c:v>
                </c:pt>
                <c:pt idx="42">
                  <c:v>9.6285820000000004E-6</c:v>
                </c:pt>
                <c:pt idx="43">
                  <c:v>9.7700070000000005E-6</c:v>
                </c:pt>
                <c:pt idx="44">
                  <c:v>9.9071409999999992E-6</c:v>
                </c:pt>
                <c:pt idx="45">
                  <c:v>1.004031E-5</c:v>
                </c:pt>
                <c:pt idx="46">
                  <c:v>1.01698E-5</c:v>
                </c:pt>
                <c:pt idx="47">
                  <c:v>1.029586E-5</c:v>
                </c:pt>
                <c:pt idx="48">
                  <c:v>1.0418679999999999E-5</c:v>
                </c:pt>
                <c:pt idx="49">
                  <c:v>1.053849E-5</c:v>
                </c:pt>
                <c:pt idx="50">
                  <c:v>1.0655489999999999E-5</c:v>
                </c:pt>
                <c:pt idx="51">
                  <c:v>1.0769819999999999E-5</c:v>
                </c:pt>
                <c:pt idx="52">
                  <c:v>1.088168E-5</c:v>
                </c:pt>
                <c:pt idx="53">
                  <c:v>1.099114E-5</c:v>
                </c:pt>
                <c:pt idx="54">
                  <c:v>1.109839E-5</c:v>
                </c:pt>
                <c:pt idx="55">
                  <c:v>1.120347E-5</c:v>
                </c:pt>
                <c:pt idx="56">
                  <c:v>1.1306549999999999E-5</c:v>
                </c:pt>
                <c:pt idx="57">
                  <c:v>1.140771E-5</c:v>
                </c:pt>
                <c:pt idx="58">
                  <c:v>1.1506960000000001E-5</c:v>
                </c:pt>
                <c:pt idx="59">
                  <c:v>1.1604480000000001E-5</c:v>
                </c:pt>
                <c:pt idx="60">
                  <c:v>1.170034E-5</c:v>
                </c:pt>
                <c:pt idx="61">
                  <c:v>1.1794559999999999E-5</c:v>
                </c:pt>
                <c:pt idx="62">
                  <c:v>1.188725E-5</c:v>
                </c:pt>
                <c:pt idx="63">
                  <c:v>1.1978430000000001E-5</c:v>
                </c:pt>
                <c:pt idx="64">
                  <c:v>1.2068200000000001E-5</c:v>
                </c:pt>
                <c:pt idx="65">
                  <c:v>1.2156590000000001E-5</c:v>
                </c:pt>
                <c:pt idx="66">
                  <c:v>1.224366E-5</c:v>
                </c:pt>
                <c:pt idx="67">
                  <c:v>1.2329449999999999E-5</c:v>
                </c:pt>
                <c:pt idx="68">
                  <c:v>1.2414E-5</c:v>
                </c:pt>
                <c:pt idx="69">
                  <c:v>1.24974E-5</c:v>
                </c:pt>
                <c:pt idx="70">
                  <c:v>1.257966E-5</c:v>
                </c:pt>
                <c:pt idx="71">
                  <c:v>1.2660820000000001E-5</c:v>
                </c:pt>
                <c:pt idx="72">
                  <c:v>1.27409E-5</c:v>
                </c:pt>
                <c:pt idx="73">
                  <c:v>1.281994E-5</c:v>
                </c:pt>
                <c:pt idx="74">
                  <c:v>1.2897979999999999E-5</c:v>
                </c:pt>
                <c:pt idx="75">
                  <c:v>1.297505E-5</c:v>
                </c:pt>
                <c:pt idx="76">
                  <c:v>1.305118E-5</c:v>
                </c:pt>
                <c:pt idx="77">
                  <c:v>1.312642E-5</c:v>
                </c:pt>
                <c:pt idx="78">
                  <c:v>1.3200750000000001E-5</c:v>
                </c:pt>
                <c:pt idx="79">
                  <c:v>1.327424E-5</c:v>
                </c:pt>
                <c:pt idx="80">
                  <c:v>1.334691E-5</c:v>
                </c:pt>
                <c:pt idx="81">
                  <c:v>1.341874E-5</c:v>
                </c:pt>
                <c:pt idx="82">
                  <c:v>1.3489820000000001E-5</c:v>
                </c:pt>
                <c:pt idx="83">
                  <c:v>1.356013E-5</c:v>
                </c:pt>
                <c:pt idx="84">
                  <c:v>1.3629670000000001E-5</c:v>
                </c:pt>
                <c:pt idx="85">
                  <c:v>1.3698499999999999E-5</c:v>
                </c:pt>
                <c:pt idx="86">
                  <c:v>1.3766619999999999E-5</c:v>
                </c:pt>
                <c:pt idx="87">
                  <c:v>1.383403E-5</c:v>
                </c:pt>
                <c:pt idx="88">
                  <c:v>1.3900779999999999E-5</c:v>
                </c:pt>
                <c:pt idx="89">
                  <c:v>1.396687E-5</c:v>
                </c:pt>
                <c:pt idx="90">
                  <c:v>1.4032319999999999E-5</c:v>
                </c:pt>
                <c:pt idx="91">
                  <c:v>1.4097149999999999E-5</c:v>
                </c:pt>
                <c:pt idx="92">
                  <c:v>1.416136E-5</c:v>
                </c:pt>
                <c:pt idx="93">
                  <c:v>1.422497E-5</c:v>
                </c:pt>
                <c:pt idx="94">
                  <c:v>1.428799E-5</c:v>
                </c:pt>
                <c:pt idx="95">
                  <c:v>1.4350429999999999E-5</c:v>
                </c:pt>
                <c:pt idx="96">
                  <c:v>1.441233E-5</c:v>
                </c:pt>
                <c:pt idx="97">
                  <c:v>1.4473689999999999E-5</c:v>
                </c:pt>
                <c:pt idx="98">
                  <c:v>1.45345E-5</c:v>
                </c:pt>
                <c:pt idx="99">
                  <c:v>1.45948E-5</c:v>
                </c:pt>
                <c:pt idx="100">
                  <c:v>1.4654559999999999E-5</c:v>
                </c:pt>
                <c:pt idx="101">
                  <c:v>1.471385E-5</c:v>
                </c:pt>
                <c:pt idx="102">
                  <c:v>1.477263E-5</c:v>
                </c:pt>
                <c:pt idx="103">
                  <c:v>1.4830950000000001E-5</c:v>
                </c:pt>
                <c:pt idx="104">
                  <c:v>1.488879E-5</c:v>
                </c:pt>
                <c:pt idx="105">
                  <c:v>1.4946170000000001E-5</c:v>
                </c:pt>
                <c:pt idx="106">
                  <c:v>1.5003080000000001E-5</c:v>
                </c:pt>
                <c:pt idx="107">
                  <c:v>1.505957E-5</c:v>
                </c:pt>
                <c:pt idx="108">
                  <c:v>1.5115639999999999E-5</c:v>
                </c:pt>
                <c:pt idx="109">
                  <c:v>1.5171240000000001E-5</c:v>
                </c:pt>
                <c:pt idx="110">
                  <c:v>1.522642E-5</c:v>
                </c:pt>
                <c:pt idx="111">
                  <c:v>1.5281209999999999E-5</c:v>
                </c:pt>
                <c:pt idx="112">
                  <c:v>1.5335580000000001E-5</c:v>
                </c:pt>
                <c:pt idx="113">
                  <c:v>1.538956E-5</c:v>
                </c:pt>
                <c:pt idx="114">
                  <c:v>1.5443159999999999E-5</c:v>
                </c:pt>
                <c:pt idx="115">
                  <c:v>1.5496349999999999E-5</c:v>
                </c:pt>
                <c:pt idx="116">
                  <c:v>1.5549160000000001E-5</c:v>
                </c:pt>
                <c:pt idx="117">
                  <c:v>1.5601629999999999E-5</c:v>
                </c:pt>
                <c:pt idx="118">
                  <c:v>1.5653730000000001E-5</c:v>
                </c:pt>
                <c:pt idx="119">
                  <c:v>1.5705479999999999E-5</c:v>
                </c:pt>
                <c:pt idx="120">
                  <c:v>1.5756869999999999E-5</c:v>
                </c:pt>
                <c:pt idx="121">
                  <c:v>1.580793E-5</c:v>
                </c:pt>
                <c:pt idx="122">
                  <c:v>1.5858619999999999E-5</c:v>
                </c:pt>
                <c:pt idx="123">
                  <c:v>1.5909E-5</c:v>
                </c:pt>
                <c:pt idx="124">
                  <c:v>1.5959019999999999E-5</c:v>
                </c:pt>
                <c:pt idx="125">
                  <c:v>1.6008750000000002E-5</c:v>
                </c:pt>
                <c:pt idx="126">
                  <c:v>1.6058150000000001E-5</c:v>
                </c:pt>
                <c:pt idx="127">
                  <c:v>1.6107250000000001E-5</c:v>
                </c:pt>
                <c:pt idx="128">
                  <c:v>1.6156030000000001E-5</c:v>
                </c:pt>
                <c:pt idx="129">
                  <c:v>1.6204510000000001E-5</c:v>
                </c:pt>
                <c:pt idx="130">
                  <c:v>1.6252659999999998E-5</c:v>
                </c:pt>
                <c:pt idx="131">
                  <c:v>1.630054E-5</c:v>
                </c:pt>
                <c:pt idx="132">
                  <c:v>1.6348120000000002E-5</c:v>
                </c:pt>
                <c:pt idx="133">
                  <c:v>1.639541E-5</c:v>
                </c:pt>
                <c:pt idx="134">
                  <c:v>1.6442410000000001E-5</c:v>
                </c:pt>
                <c:pt idx="135">
                  <c:v>1.648914E-5</c:v>
                </c:pt>
                <c:pt idx="136">
                  <c:v>1.6535609999999999E-5</c:v>
                </c:pt>
                <c:pt idx="137">
                  <c:v>1.658183E-5</c:v>
                </c:pt>
                <c:pt idx="138">
                  <c:v>1.6627760000000001E-5</c:v>
                </c:pt>
                <c:pt idx="139">
                  <c:v>1.6673430000000001E-5</c:v>
                </c:pt>
                <c:pt idx="140">
                  <c:v>1.6718839999999999E-5</c:v>
                </c:pt>
                <c:pt idx="141">
                  <c:v>1.6764010000000001E-5</c:v>
                </c:pt>
                <c:pt idx="142">
                  <c:v>1.680889E-5</c:v>
                </c:pt>
                <c:pt idx="143">
                  <c:v>1.6853569999999999E-5</c:v>
                </c:pt>
                <c:pt idx="144">
                  <c:v>1.6897979999999998E-5</c:v>
                </c:pt>
                <c:pt idx="145">
                  <c:v>1.6942140000000001E-5</c:v>
                </c:pt>
                <c:pt idx="146">
                  <c:v>1.6986079999999998E-5</c:v>
                </c:pt>
                <c:pt idx="147">
                  <c:v>1.7029769999999999E-5</c:v>
                </c:pt>
                <c:pt idx="148">
                  <c:v>1.7073219999999999E-5</c:v>
                </c:pt>
                <c:pt idx="149">
                  <c:v>1.7116469999999999E-5</c:v>
                </c:pt>
                <c:pt idx="150">
                  <c:v>1.7159469999999999E-5</c:v>
                </c:pt>
                <c:pt idx="151">
                  <c:v>1.7202270000000001E-5</c:v>
                </c:pt>
                <c:pt idx="152">
                  <c:v>1.7244840000000001E-5</c:v>
                </c:pt>
                <c:pt idx="153">
                  <c:v>1.7287189999999999E-5</c:v>
                </c:pt>
                <c:pt idx="154">
                  <c:v>1.7329310000000001E-5</c:v>
                </c:pt>
                <c:pt idx="155">
                  <c:v>1.7371219999999999E-5</c:v>
                </c:pt>
                <c:pt idx="156">
                  <c:v>1.741294E-5</c:v>
                </c:pt>
                <c:pt idx="157">
                  <c:v>1.745445E-5</c:v>
                </c:pt>
                <c:pt idx="158">
                  <c:v>1.7495739999999999E-5</c:v>
                </c:pt>
                <c:pt idx="159">
                  <c:v>1.7536840000000001E-5</c:v>
                </c:pt>
                <c:pt idx="160">
                  <c:v>1.7577739999999999E-5</c:v>
                </c:pt>
                <c:pt idx="161">
                  <c:v>1.7618429999999999E-5</c:v>
                </c:pt>
                <c:pt idx="162">
                  <c:v>1.7658940000000001E-5</c:v>
                </c:pt>
                <c:pt idx="163">
                  <c:v>1.7699250000000002E-5</c:v>
                </c:pt>
                <c:pt idx="164">
                  <c:v>1.773937E-5</c:v>
                </c:pt>
                <c:pt idx="165">
                  <c:v>1.777929E-5</c:v>
                </c:pt>
                <c:pt idx="166">
                  <c:v>1.7819029999999999E-5</c:v>
                </c:pt>
                <c:pt idx="167">
                  <c:v>1.7858580000000001E-5</c:v>
                </c:pt>
                <c:pt idx="168">
                  <c:v>1.7897960000000001E-5</c:v>
                </c:pt>
                <c:pt idx="169">
                  <c:v>1.7937150000000002E-5</c:v>
                </c:pt>
                <c:pt idx="170">
                  <c:v>1.797616E-5</c:v>
                </c:pt>
                <c:pt idx="171">
                  <c:v>1.801501E-5</c:v>
                </c:pt>
                <c:pt idx="172">
                  <c:v>1.8053670000000001E-5</c:v>
                </c:pt>
                <c:pt idx="173">
                  <c:v>1.809216E-5</c:v>
                </c:pt>
                <c:pt idx="174">
                  <c:v>1.813047E-5</c:v>
                </c:pt>
                <c:pt idx="175">
                  <c:v>1.816863E-5</c:v>
                </c:pt>
                <c:pt idx="176">
                  <c:v>1.820661E-5</c:v>
                </c:pt>
                <c:pt idx="177">
                  <c:v>1.824443E-5</c:v>
                </c:pt>
                <c:pt idx="178">
                  <c:v>1.8282080000000001E-5</c:v>
                </c:pt>
                <c:pt idx="179">
                  <c:v>1.8319579999999999E-5</c:v>
                </c:pt>
                <c:pt idx="180">
                  <c:v>1.8356919999999998E-5</c:v>
                </c:pt>
                <c:pt idx="181">
                  <c:v>1.839409E-5</c:v>
                </c:pt>
                <c:pt idx="182">
                  <c:v>1.8431110000000001E-5</c:v>
                </c:pt>
                <c:pt idx="183">
                  <c:v>1.8467970000000001E-5</c:v>
                </c:pt>
                <c:pt idx="184">
                  <c:v>1.8504680000000001E-5</c:v>
                </c:pt>
                <c:pt idx="185">
                  <c:v>1.854123E-5</c:v>
                </c:pt>
                <c:pt idx="186">
                  <c:v>1.8577629999999999E-5</c:v>
                </c:pt>
                <c:pt idx="187">
                  <c:v>1.861388E-5</c:v>
                </c:pt>
                <c:pt idx="188">
                  <c:v>1.8649989999999999E-5</c:v>
                </c:pt>
                <c:pt idx="189">
                  <c:v>1.868595E-5</c:v>
                </c:pt>
                <c:pt idx="190">
                  <c:v>1.8721769999999999E-5</c:v>
                </c:pt>
                <c:pt idx="191">
                  <c:v>1.875744E-5</c:v>
                </c:pt>
                <c:pt idx="192">
                  <c:v>1.8792969999999999E-5</c:v>
                </c:pt>
                <c:pt idx="193">
                  <c:v>1.8828360000000001E-5</c:v>
                </c:pt>
                <c:pt idx="194">
                  <c:v>1.8863610000000001E-5</c:v>
                </c:pt>
                <c:pt idx="195">
                  <c:v>1.8898720000000001E-5</c:v>
                </c:pt>
                <c:pt idx="196">
                  <c:v>1.893368E-5</c:v>
                </c:pt>
                <c:pt idx="197">
                  <c:v>1.8968520000000001E-5</c:v>
                </c:pt>
                <c:pt idx="198">
                  <c:v>1.9003219999999999E-5</c:v>
                </c:pt>
                <c:pt idx="199">
                  <c:v>1.9037799999999999E-5</c:v>
                </c:pt>
                <c:pt idx="200">
                  <c:v>1.907225E-5</c:v>
                </c:pt>
                <c:pt idx="201">
                  <c:v>1.9106550000000001E-5</c:v>
                </c:pt>
                <c:pt idx="202">
                  <c:v>1.914073E-5</c:v>
                </c:pt>
                <c:pt idx="203">
                  <c:v>1.917478E-5</c:v>
                </c:pt>
                <c:pt idx="204">
                  <c:v>1.9208700000000001E-5</c:v>
                </c:pt>
                <c:pt idx="205">
                  <c:v>1.9242500000000001E-5</c:v>
                </c:pt>
                <c:pt idx="206">
                  <c:v>1.9276170000000001E-5</c:v>
                </c:pt>
                <c:pt idx="207">
                  <c:v>1.9309720000000001E-5</c:v>
                </c:pt>
                <c:pt idx="208">
                  <c:v>1.9343140000000001E-5</c:v>
                </c:pt>
                <c:pt idx="209">
                  <c:v>1.9376439999999999E-5</c:v>
                </c:pt>
                <c:pt idx="210">
                  <c:v>1.9409619999999999E-5</c:v>
                </c:pt>
                <c:pt idx="211">
                  <c:v>1.9442680000000001E-5</c:v>
                </c:pt>
                <c:pt idx="212">
                  <c:v>1.9475629999999999E-5</c:v>
                </c:pt>
                <c:pt idx="213">
                  <c:v>1.9508450000000001E-5</c:v>
                </c:pt>
                <c:pt idx="214">
                  <c:v>1.954117E-5</c:v>
                </c:pt>
                <c:pt idx="215">
                  <c:v>1.9573759999999999E-5</c:v>
                </c:pt>
                <c:pt idx="216">
                  <c:v>1.9606249999999999E-5</c:v>
                </c:pt>
                <c:pt idx="217">
                  <c:v>1.9638609999999999E-5</c:v>
                </c:pt>
                <c:pt idx="218">
                  <c:v>1.967087E-5</c:v>
                </c:pt>
                <c:pt idx="219">
                  <c:v>1.9703010000000002E-5</c:v>
                </c:pt>
                <c:pt idx="220">
                  <c:v>1.973505E-5</c:v>
                </c:pt>
                <c:pt idx="221">
                  <c:v>1.9766980000000001E-5</c:v>
                </c:pt>
                <c:pt idx="222">
                  <c:v>1.979879E-5</c:v>
                </c:pt>
                <c:pt idx="223">
                  <c:v>1.9830499999999999E-5</c:v>
                </c:pt>
                <c:pt idx="224">
                  <c:v>1.9862100000000001E-5</c:v>
                </c:pt>
                <c:pt idx="225">
                  <c:v>1.9893590000000001E-5</c:v>
                </c:pt>
                <c:pt idx="226">
                  <c:v>1.9924970000000001E-5</c:v>
                </c:pt>
                <c:pt idx="227">
                  <c:v>1.9956260000000001E-5</c:v>
                </c:pt>
                <c:pt idx="228">
                  <c:v>1.9987440000000001E-5</c:v>
                </c:pt>
                <c:pt idx="229">
                  <c:v>2.0018509999999999E-5</c:v>
                </c:pt>
                <c:pt idx="230">
                  <c:v>2.004948E-5</c:v>
                </c:pt>
                <c:pt idx="231">
                  <c:v>2.0080359999999999E-5</c:v>
                </c:pt>
                <c:pt idx="232">
                  <c:v>2.0111119999999999E-5</c:v>
                </c:pt>
                <c:pt idx="233">
                  <c:v>2.0141779999999999E-5</c:v>
                </c:pt>
                <c:pt idx="234">
                  <c:v>2.0172360000000001E-5</c:v>
                </c:pt>
                <c:pt idx="235">
                  <c:v>2.0202839999999998E-5</c:v>
                </c:pt>
                <c:pt idx="236">
                  <c:v>2.0233219999999999E-5</c:v>
                </c:pt>
                <c:pt idx="237">
                  <c:v>2.0263489999999999E-5</c:v>
                </c:pt>
                <c:pt idx="238">
                  <c:v>2.029368E-5</c:v>
                </c:pt>
                <c:pt idx="239">
                  <c:v>2.0323760000000001E-5</c:v>
                </c:pt>
                <c:pt idx="240">
                  <c:v>2.0353759999999999E-5</c:v>
                </c:pt>
                <c:pt idx="241">
                  <c:v>2.0383670000000001E-5</c:v>
                </c:pt>
                <c:pt idx="242">
                  <c:v>2.0413479999999999E-5</c:v>
                </c:pt>
                <c:pt idx="243">
                  <c:v>2.0443200000000001E-5</c:v>
                </c:pt>
                <c:pt idx="244">
                  <c:v>2.0472809999999999E-5</c:v>
                </c:pt>
                <c:pt idx="245">
                  <c:v>2.0502349999999999E-5</c:v>
                </c:pt>
                <c:pt idx="246">
                  <c:v>2.0531780000000001E-5</c:v>
                </c:pt>
                <c:pt idx="247">
                  <c:v>2.0561130000000001E-5</c:v>
                </c:pt>
                <c:pt idx="248">
                  <c:v>2.0590390000000001E-5</c:v>
                </c:pt>
                <c:pt idx="249">
                  <c:v>2.0619559999999999E-5</c:v>
                </c:pt>
                <c:pt idx="250">
                  <c:v>2.064864E-5</c:v>
                </c:pt>
              </c:numCache>
            </c:numRef>
          </c:yVal>
          <c:smooth val="1"/>
          <c:extLst>
            <c:ext xmlns:c16="http://schemas.microsoft.com/office/drawing/2014/chart" uri="{C3380CC4-5D6E-409C-BE32-E72D297353CC}">
              <c16:uniqueId val="{00000016-4D4C-4B1C-89A4-3D3AFACA9F2D}"/>
            </c:ext>
          </c:extLst>
        </c:ser>
        <c:ser>
          <c:idx val="23"/>
          <c:order val="23"/>
          <c:tx>
            <c:strRef>
              <c:f>marine01!$AB$1</c:f>
              <c:strCache>
                <c:ptCount val="1"/>
                <c:pt idx="0">
                  <c:v>Dp(1.43626E-07) </c:v>
                </c:pt>
              </c:strCache>
            </c:strRef>
          </c:tx>
          <c:spPr>
            <a:ln w="12700">
              <a:solidFill>
                <a:srgbClr val="969696"/>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marine01!$AB$2:$AB$252</c:f>
              <c:numCache>
                <c:formatCode>0.00E+00</c:formatCode>
                <c:ptCount val="251"/>
                <c:pt idx="0">
                  <c:v>2.8914829999999999E-7</c:v>
                </c:pt>
                <c:pt idx="1">
                  <c:v>3.412211E-7</c:v>
                </c:pt>
                <c:pt idx="2">
                  <c:v>3.4670699999999998E-7</c:v>
                </c:pt>
                <c:pt idx="3">
                  <c:v>3.526496E-7</c:v>
                </c:pt>
                <c:pt idx="4">
                  <c:v>3.5909760000000001E-7</c:v>
                </c:pt>
                <c:pt idx="5">
                  <c:v>3.6612190000000001E-7</c:v>
                </c:pt>
                <c:pt idx="6">
                  <c:v>3.7381339999999998E-7</c:v>
                </c:pt>
                <c:pt idx="7">
                  <c:v>3.8228699999999999E-7</c:v>
                </c:pt>
                <c:pt idx="8">
                  <c:v>3.9168929999999998E-7</c:v>
                </c:pt>
                <c:pt idx="9">
                  <c:v>4.0221060000000001E-7</c:v>
                </c:pt>
                <c:pt idx="10">
                  <c:v>4.1410290000000002E-7</c:v>
                </c:pt>
                <c:pt idx="11">
                  <c:v>4.2770870000000001E-7</c:v>
                </c:pt>
                <c:pt idx="12">
                  <c:v>4.4350519999999998E-7</c:v>
                </c:pt>
                <c:pt idx="13">
                  <c:v>4.6219129999999999E-7</c:v>
                </c:pt>
                <c:pt idx="14">
                  <c:v>4.8482879999999997E-7</c:v>
                </c:pt>
                <c:pt idx="15">
                  <c:v>5.1313360000000003E-7</c:v>
                </c:pt>
                <c:pt idx="16">
                  <c:v>5.5012060000000001E-7</c:v>
                </c:pt>
                <c:pt idx="17">
                  <c:v>6.0161610000000005E-7</c:v>
                </c:pt>
                <c:pt idx="18">
                  <c:v>6.8047439999999998E-7</c:v>
                </c:pt>
                <c:pt idx="19">
                  <c:v>8.1908870000000001E-7</c:v>
                </c:pt>
                <c:pt idx="20">
                  <c:v>1.0998390000000001E-6</c:v>
                </c:pt>
                <c:pt idx="21">
                  <c:v>1.6402500000000001E-6</c:v>
                </c:pt>
                <c:pt idx="22">
                  <c:v>2.440623E-6</c:v>
                </c:pt>
                <c:pt idx="23">
                  <c:v>3.3631719999999999E-6</c:v>
                </c:pt>
                <c:pt idx="24">
                  <c:v>4.2714159999999999E-6</c:v>
                </c:pt>
                <c:pt idx="25">
                  <c:v>5.0813269999999996E-6</c:v>
                </c:pt>
                <c:pt idx="26">
                  <c:v>5.7598829999999999E-6</c:v>
                </c:pt>
                <c:pt idx="27">
                  <c:v>6.3109839999999998E-6</c:v>
                </c:pt>
                <c:pt idx="28">
                  <c:v>6.7574340000000004E-6</c:v>
                </c:pt>
                <c:pt idx="29">
                  <c:v>7.1256659999999997E-6</c:v>
                </c:pt>
                <c:pt idx="30">
                  <c:v>7.4378670000000001E-6</c:v>
                </c:pt>
                <c:pt idx="31">
                  <c:v>7.7106220000000005E-6</c:v>
                </c:pt>
                <c:pt idx="32">
                  <c:v>7.9553899999999994E-6</c:v>
                </c:pt>
                <c:pt idx="33">
                  <c:v>8.1795679999999995E-6</c:v>
                </c:pt>
                <c:pt idx="34">
                  <c:v>8.3879749999999999E-6</c:v>
                </c:pt>
                <c:pt idx="35">
                  <c:v>8.5838090000000003E-6</c:v>
                </c:pt>
                <c:pt idx="36">
                  <c:v>8.7692379999999996E-6</c:v>
                </c:pt>
                <c:pt idx="37">
                  <c:v>8.9457970000000001E-6</c:v>
                </c:pt>
                <c:pt idx="38">
                  <c:v>9.1146420000000007E-6</c:v>
                </c:pt>
                <c:pt idx="39">
                  <c:v>9.2766500000000004E-6</c:v>
                </c:pt>
                <c:pt idx="40">
                  <c:v>9.4325300000000003E-6</c:v>
                </c:pt>
                <c:pt idx="41">
                  <c:v>9.5828349999999999E-6</c:v>
                </c:pt>
                <c:pt idx="42">
                  <c:v>9.7281359999999994E-6</c:v>
                </c:pt>
                <c:pt idx="43">
                  <c:v>9.8688169999999993E-6</c:v>
                </c:pt>
                <c:pt idx="44">
                  <c:v>1.000524E-5</c:v>
                </c:pt>
                <c:pt idx="45">
                  <c:v>1.0137740000000001E-5</c:v>
                </c:pt>
                <c:pt idx="46">
                  <c:v>1.026658E-5</c:v>
                </c:pt>
                <c:pt idx="47">
                  <c:v>1.0392019999999999E-5</c:v>
                </c:pt>
                <c:pt idx="48">
                  <c:v>1.051425E-5</c:v>
                </c:pt>
                <c:pt idx="49">
                  <c:v>1.063349E-5</c:v>
                </c:pt>
                <c:pt idx="50">
                  <c:v>1.074995E-5</c:v>
                </c:pt>
                <c:pt idx="51">
                  <c:v>1.0863750000000001E-5</c:v>
                </c:pt>
                <c:pt idx="52">
                  <c:v>1.0975099999999999E-5</c:v>
                </c:pt>
                <c:pt idx="53">
                  <c:v>1.1084070000000001E-5</c:v>
                </c:pt>
                <c:pt idx="54">
                  <c:v>1.1190840000000001E-5</c:v>
                </c:pt>
                <c:pt idx="55">
                  <c:v>1.129547E-5</c:v>
                </c:pt>
                <c:pt idx="56">
                  <c:v>1.13981E-5</c:v>
                </c:pt>
                <c:pt idx="57">
                  <c:v>1.1498829999999999E-5</c:v>
                </c:pt>
                <c:pt idx="58">
                  <c:v>1.159766E-5</c:v>
                </c:pt>
                <c:pt idx="59">
                  <c:v>1.169477E-5</c:v>
                </c:pt>
                <c:pt idx="60">
                  <c:v>1.179023E-5</c:v>
                </c:pt>
                <c:pt idx="61">
                  <c:v>1.188407E-5</c:v>
                </c:pt>
                <c:pt idx="62">
                  <c:v>1.197638E-5</c:v>
                </c:pt>
                <c:pt idx="63">
                  <c:v>1.20672E-5</c:v>
                </c:pt>
                <c:pt idx="64">
                  <c:v>1.2156619999999999E-5</c:v>
                </c:pt>
                <c:pt idx="65">
                  <c:v>1.224466E-5</c:v>
                </c:pt>
                <c:pt idx="66">
                  <c:v>1.23314E-5</c:v>
                </c:pt>
                <c:pt idx="67">
                  <c:v>1.241685E-5</c:v>
                </c:pt>
                <c:pt idx="68">
                  <c:v>1.250108E-5</c:v>
                </c:pt>
                <c:pt idx="69">
                  <c:v>1.258417E-5</c:v>
                </c:pt>
                <c:pt idx="70">
                  <c:v>1.266612E-5</c:v>
                </c:pt>
                <c:pt idx="71">
                  <c:v>1.274697E-5</c:v>
                </c:pt>
                <c:pt idx="72">
                  <c:v>1.2826759999999999E-5</c:v>
                </c:pt>
                <c:pt idx="73">
                  <c:v>1.290552E-5</c:v>
                </c:pt>
                <c:pt idx="74">
                  <c:v>1.2983269999999999E-5</c:v>
                </c:pt>
                <c:pt idx="75">
                  <c:v>1.3060059999999999E-5</c:v>
                </c:pt>
                <c:pt idx="76">
                  <c:v>1.3135929999999999E-5</c:v>
                </c:pt>
                <c:pt idx="77">
                  <c:v>1.3210899999999999E-5</c:v>
                </c:pt>
                <c:pt idx="78">
                  <c:v>1.328497E-5</c:v>
                </c:pt>
                <c:pt idx="79">
                  <c:v>1.3358209999999999E-5</c:v>
                </c:pt>
                <c:pt idx="80">
                  <c:v>1.3430619999999999E-5</c:v>
                </c:pt>
                <c:pt idx="81">
                  <c:v>1.350221E-5</c:v>
                </c:pt>
                <c:pt idx="82">
                  <c:v>1.357305E-5</c:v>
                </c:pt>
                <c:pt idx="83">
                  <c:v>1.3643110000000001E-5</c:v>
                </c:pt>
                <c:pt idx="84">
                  <c:v>1.371243E-5</c:v>
                </c:pt>
                <c:pt idx="85">
                  <c:v>1.378102E-5</c:v>
                </c:pt>
                <c:pt idx="86">
                  <c:v>1.384892E-5</c:v>
                </c:pt>
                <c:pt idx="87">
                  <c:v>1.3916109999999999E-5</c:v>
                </c:pt>
                <c:pt idx="88">
                  <c:v>1.398264E-5</c:v>
                </c:pt>
                <c:pt idx="89">
                  <c:v>1.404851E-5</c:v>
                </c:pt>
                <c:pt idx="90">
                  <c:v>1.4113759999999999E-5</c:v>
                </c:pt>
                <c:pt idx="91">
                  <c:v>1.4178369999999999E-5</c:v>
                </c:pt>
                <c:pt idx="92">
                  <c:v>1.424238E-5</c:v>
                </c:pt>
                <c:pt idx="93">
                  <c:v>1.430579E-5</c:v>
                </c:pt>
                <c:pt idx="94">
                  <c:v>1.436862E-5</c:v>
                </c:pt>
                <c:pt idx="95">
                  <c:v>1.443086E-5</c:v>
                </c:pt>
                <c:pt idx="96">
                  <c:v>1.449257E-5</c:v>
                </c:pt>
                <c:pt idx="97">
                  <c:v>1.455373E-5</c:v>
                </c:pt>
                <c:pt idx="98">
                  <c:v>1.461435E-5</c:v>
                </c:pt>
                <c:pt idx="99">
                  <c:v>1.4674469999999999E-5</c:v>
                </c:pt>
                <c:pt idx="100">
                  <c:v>1.473405E-5</c:v>
                </c:pt>
                <c:pt idx="101">
                  <c:v>1.479316E-5</c:v>
                </c:pt>
                <c:pt idx="102">
                  <c:v>1.485177E-5</c:v>
                </c:pt>
                <c:pt idx="103">
                  <c:v>1.490991E-5</c:v>
                </c:pt>
                <c:pt idx="104">
                  <c:v>1.496759E-5</c:v>
                </c:pt>
                <c:pt idx="105">
                  <c:v>1.502479E-5</c:v>
                </c:pt>
                <c:pt idx="106">
                  <c:v>1.5081540000000001E-5</c:v>
                </c:pt>
                <c:pt idx="107">
                  <c:v>1.513786E-5</c:v>
                </c:pt>
                <c:pt idx="108">
                  <c:v>1.519377E-5</c:v>
                </c:pt>
                <c:pt idx="109">
                  <c:v>1.524921E-5</c:v>
                </c:pt>
                <c:pt idx="110">
                  <c:v>1.530423E-5</c:v>
                </c:pt>
                <c:pt idx="111">
                  <c:v>1.535886E-5</c:v>
                </c:pt>
                <c:pt idx="112">
                  <c:v>1.5413070000000001E-5</c:v>
                </c:pt>
                <c:pt idx="113">
                  <c:v>1.5466899999999999E-5</c:v>
                </c:pt>
                <c:pt idx="114">
                  <c:v>1.5520350000000001E-5</c:v>
                </c:pt>
                <c:pt idx="115">
                  <c:v>1.5573390000000002E-5</c:v>
                </c:pt>
                <c:pt idx="116">
                  <c:v>1.5626049999999999E-5</c:v>
                </c:pt>
                <c:pt idx="117">
                  <c:v>1.5678380000000001E-5</c:v>
                </c:pt>
                <c:pt idx="118">
                  <c:v>1.573033E-5</c:v>
                </c:pt>
                <c:pt idx="119">
                  <c:v>1.5781940000000002E-5</c:v>
                </c:pt>
                <c:pt idx="120">
                  <c:v>1.5833189999999999E-5</c:v>
                </c:pt>
                <c:pt idx="121">
                  <c:v>1.588411E-5</c:v>
                </c:pt>
                <c:pt idx="122">
                  <c:v>1.5934659999999999E-5</c:v>
                </c:pt>
                <c:pt idx="123">
                  <c:v>1.5984910000000001E-5</c:v>
                </c:pt>
                <c:pt idx="124">
                  <c:v>1.603479E-5</c:v>
                </c:pt>
                <c:pt idx="125">
                  <c:v>1.6084390000000001E-5</c:v>
                </c:pt>
                <c:pt idx="126">
                  <c:v>1.6133660000000002E-5</c:v>
                </c:pt>
                <c:pt idx="127">
                  <c:v>1.6182620000000001E-5</c:v>
                </c:pt>
                <c:pt idx="128">
                  <c:v>1.623128E-5</c:v>
                </c:pt>
                <c:pt idx="129">
                  <c:v>1.6279630000000001E-5</c:v>
                </c:pt>
                <c:pt idx="130">
                  <c:v>1.6327649999999999E-5</c:v>
                </c:pt>
                <c:pt idx="131">
                  <c:v>1.637541E-5</c:v>
                </c:pt>
                <c:pt idx="132">
                  <c:v>1.642287E-5</c:v>
                </c:pt>
                <c:pt idx="133">
                  <c:v>1.6470029999999999E-5</c:v>
                </c:pt>
                <c:pt idx="134">
                  <c:v>1.6516909999999998E-5</c:v>
                </c:pt>
                <c:pt idx="135">
                  <c:v>1.656352E-5</c:v>
                </c:pt>
                <c:pt idx="136">
                  <c:v>1.660987E-5</c:v>
                </c:pt>
                <c:pt idx="137">
                  <c:v>1.665598E-5</c:v>
                </c:pt>
                <c:pt idx="138">
                  <c:v>1.6701779999999999E-5</c:v>
                </c:pt>
                <c:pt idx="139">
                  <c:v>1.6747340000000001E-5</c:v>
                </c:pt>
                <c:pt idx="140">
                  <c:v>1.6792639999999999E-5</c:v>
                </c:pt>
                <c:pt idx="141">
                  <c:v>1.6837689999999999E-5</c:v>
                </c:pt>
                <c:pt idx="142">
                  <c:v>1.688246E-5</c:v>
                </c:pt>
                <c:pt idx="143">
                  <c:v>1.6927030000000001E-5</c:v>
                </c:pt>
                <c:pt idx="144">
                  <c:v>1.6971319999999999E-5</c:v>
                </c:pt>
                <c:pt idx="145">
                  <c:v>1.7015379999999998E-5</c:v>
                </c:pt>
                <c:pt idx="146">
                  <c:v>1.7059210000000002E-5</c:v>
                </c:pt>
                <c:pt idx="147">
                  <c:v>1.7102800000000002E-5</c:v>
                </c:pt>
                <c:pt idx="148">
                  <c:v>1.7146140000000001E-5</c:v>
                </c:pt>
                <c:pt idx="149">
                  <c:v>1.718928E-5</c:v>
                </c:pt>
                <c:pt idx="150">
                  <c:v>1.7232179999999999E-5</c:v>
                </c:pt>
                <c:pt idx="151">
                  <c:v>1.7274870000000001E-5</c:v>
                </c:pt>
                <c:pt idx="152">
                  <c:v>1.731734E-5</c:v>
                </c:pt>
                <c:pt idx="153">
                  <c:v>1.7359580000000001E-5</c:v>
                </c:pt>
                <c:pt idx="154">
                  <c:v>1.74016E-5</c:v>
                </c:pt>
                <c:pt idx="155">
                  <c:v>1.7443420000000001E-5</c:v>
                </c:pt>
                <c:pt idx="156">
                  <c:v>1.7485039999999999E-5</c:v>
                </c:pt>
                <c:pt idx="157">
                  <c:v>1.7526449999999999E-5</c:v>
                </c:pt>
                <c:pt idx="158">
                  <c:v>1.756764E-5</c:v>
                </c:pt>
                <c:pt idx="159">
                  <c:v>1.7608639999999999E-5</c:v>
                </c:pt>
                <c:pt idx="160">
                  <c:v>1.7649450000000001E-5</c:v>
                </c:pt>
                <c:pt idx="161">
                  <c:v>1.7690049999999998E-5</c:v>
                </c:pt>
                <c:pt idx="162">
                  <c:v>1.773046E-5</c:v>
                </c:pt>
                <c:pt idx="163">
                  <c:v>1.777067E-5</c:v>
                </c:pt>
                <c:pt idx="164">
                  <c:v>1.7810699999999999E-5</c:v>
                </c:pt>
                <c:pt idx="165">
                  <c:v>1.785053E-5</c:v>
                </c:pt>
                <c:pt idx="166">
                  <c:v>1.7890170000000002E-5</c:v>
                </c:pt>
                <c:pt idx="167">
                  <c:v>1.7929630000000001E-5</c:v>
                </c:pt>
                <c:pt idx="168">
                  <c:v>1.7968920000000001E-5</c:v>
                </c:pt>
                <c:pt idx="169">
                  <c:v>1.8008019999999999E-5</c:v>
                </c:pt>
                <c:pt idx="170">
                  <c:v>1.8046949999999998E-5</c:v>
                </c:pt>
                <c:pt idx="171">
                  <c:v>1.8085709999999999E-5</c:v>
                </c:pt>
                <c:pt idx="172">
                  <c:v>1.8124280000000001E-5</c:v>
                </c:pt>
                <c:pt idx="173">
                  <c:v>1.816268E-5</c:v>
                </c:pt>
                <c:pt idx="174">
                  <c:v>1.8200910000000001E-5</c:v>
                </c:pt>
                <c:pt idx="175">
                  <c:v>1.8238989999999999E-5</c:v>
                </c:pt>
                <c:pt idx="176">
                  <c:v>1.827688E-5</c:v>
                </c:pt>
                <c:pt idx="177">
                  <c:v>1.831461E-5</c:v>
                </c:pt>
                <c:pt idx="178">
                  <c:v>1.8352179999999999E-5</c:v>
                </c:pt>
                <c:pt idx="179">
                  <c:v>1.838959E-5</c:v>
                </c:pt>
                <c:pt idx="180">
                  <c:v>1.8426850000000001E-5</c:v>
                </c:pt>
                <c:pt idx="181">
                  <c:v>1.8463940000000001E-5</c:v>
                </c:pt>
                <c:pt idx="182">
                  <c:v>1.850088E-5</c:v>
                </c:pt>
                <c:pt idx="183">
                  <c:v>1.8537660000000001E-5</c:v>
                </c:pt>
                <c:pt idx="184">
                  <c:v>1.8574289999999999E-5</c:v>
                </c:pt>
                <c:pt idx="185">
                  <c:v>1.8610759999999999E-5</c:v>
                </c:pt>
                <c:pt idx="186">
                  <c:v>1.8647079999999998E-5</c:v>
                </c:pt>
                <c:pt idx="187">
                  <c:v>1.8683259999999998E-5</c:v>
                </c:pt>
                <c:pt idx="188">
                  <c:v>1.8719290000000001E-5</c:v>
                </c:pt>
                <c:pt idx="189">
                  <c:v>1.8755170000000001E-5</c:v>
                </c:pt>
                <c:pt idx="190">
                  <c:v>1.8790910000000001E-5</c:v>
                </c:pt>
                <c:pt idx="191">
                  <c:v>1.88265E-5</c:v>
                </c:pt>
                <c:pt idx="192">
                  <c:v>1.886195E-5</c:v>
                </c:pt>
                <c:pt idx="193">
                  <c:v>1.8897270000000001E-5</c:v>
                </c:pt>
                <c:pt idx="194">
                  <c:v>1.8932440000000001E-5</c:v>
                </c:pt>
                <c:pt idx="195">
                  <c:v>1.896748E-5</c:v>
                </c:pt>
                <c:pt idx="196">
                  <c:v>1.9002370000000001E-5</c:v>
                </c:pt>
                <c:pt idx="197">
                  <c:v>1.903713E-5</c:v>
                </c:pt>
                <c:pt idx="198">
                  <c:v>1.9071770000000001E-5</c:v>
                </c:pt>
                <c:pt idx="199">
                  <c:v>1.9106270000000002E-5</c:v>
                </c:pt>
                <c:pt idx="200">
                  <c:v>1.914064E-5</c:v>
                </c:pt>
                <c:pt idx="201">
                  <c:v>1.917488E-5</c:v>
                </c:pt>
                <c:pt idx="202">
                  <c:v>1.9208980000000001E-5</c:v>
                </c:pt>
                <c:pt idx="203">
                  <c:v>1.9242959999999999E-5</c:v>
                </c:pt>
                <c:pt idx="204">
                  <c:v>1.9276809999999999E-5</c:v>
                </c:pt>
                <c:pt idx="205">
                  <c:v>1.931054E-5</c:v>
                </c:pt>
                <c:pt idx="206">
                  <c:v>1.9344139999999999E-5</c:v>
                </c:pt>
                <c:pt idx="207">
                  <c:v>1.937762E-5</c:v>
                </c:pt>
                <c:pt idx="208">
                  <c:v>1.9410969999999999E-5</c:v>
                </c:pt>
                <c:pt idx="209">
                  <c:v>1.944421E-5</c:v>
                </c:pt>
                <c:pt idx="210">
                  <c:v>1.9477319999999999E-5</c:v>
                </c:pt>
                <c:pt idx="211">
                  <c:v>1.9510309999999999E-5</c:v>
                </c:pt>
                <c:pt idx="212">
                  <c:v>1.95432E-5</c:v>
                </c:pt>
                <c:pt idx="213">
                  <c:v>1.9575960000000001E-5</c:v>
                </c:pt>
                <c:pt idx="214">
                  <c:v>1.9608610000000001E-5</c:v>
                </c:pt>
                <c:pt idx="215">
                  <c:v>1.9641129999999999E-5</c:v>
                </c:pt>
                <c:pt idx="216">
                  <c:v>1.9673550000000001E-5</c:v>
                </c:pt>
                <c:pt idx="217">
                  <c:v>1.970585E-5</c:v>
                </c:pt>
                <c:pt idx="218">
                  <c:v>1.9738039999999999E-5</c:v>
                </c:pt>
                <c:pt idx="219">
                  <c:v>1.977012E-5</c:v>
                </c:pt>
                <c:pt idx="220">
                  <c:v>1.9802100000000001E-5</c:v>
                </c:pt>
                <c:pt idx="221">
                  <c:v>1.9833960000000001E-5</c:v>
                </c:pt>
                <c:pt idx="222">
                  <c:v>1.9865709999999999E-5</c:v>
                </c:pt>
                <c:pt idx="223">
                  <c:v>1.989735E-5</c:v>
                </c:pt>
                <c:pt idx="224">
                  <c:v>1.9928890000000001E-5</c:v>
                </c:pt>
                <c:pt idx="225">
                  <c:v>1.9960330000000001E-5</c:v>
                </c:pt>
                <c:pt idx="226">
                  <c:v>1.999164E-5</c:v>
                </c:pt>
                <c:pt idx="227">
                  <c:v>2.0022869999999999E-5</c:v>
                </c:pt>
                <c:pt idx="228">
                  <c:v>2.0053990000000001E-5</c:v>
                </c:pt>
                <c:pt idx="229">
                  <c:v>2.0085000000000002E-5</c:v>
                </c:pt>
                <c:pt idx="230">
                  <c:v>2.0115909999999999E-5</c:v>
                </c:pt>
                <c:pt idx="231">
                  <c:v>2.0146719999999999E-5</c:v>
                </c:pt>
                <c:pt idx="232">
                  <c:v>2.017743E-5</c:v>
                </c:pt>
                <c:pt idx="233">
                  <c:v>2.0208029999999999E-5</c:v>
                </c:pt>
                <c:pt idx="234">
                  <c:v>2.023855E-5</c:v>
                </c:pt>
                <c:pt idx="235">
                  <c:v>2.026897E-5</c:v>
                </c:pt>
                <c:pt idx="236">
                  <c:v>2.029929E-5</c:v>
                </c:pt>
                <c:pt idx="237">
                  <c:v>2.032951E-5</c:v>
                </c:pt>
                <c:pt idx="238">
                  <c:v>2.035964E-5</c:v>
                </c:pt>
                <c:pt idx="239">
                  <c:v>2.038966E-5</c:v>
                </c:pt>
                <c:pt idx="240">
                  <c:v>2.0419610000000001E-5</c:v>
                </c:pt>
                <c:pt idx="241">
                  <c:v>2.0449459999999999E-5</c:v>
                </c:pt>
                <c:pt idx="242">
                  <c:v>2.0479209999999999E-5</c:v>
                </c:pt>
                <c:pt idx="243">
                  <c:v>2.0508870000000001E-5</c:v>
                </c:pt>
                <c:pt idx="244">
                  <c:v>2.0538429999999998E-5</c:v>
                </c:pt>
                <c:pt idx="245">
                  <c:v>2.0567910000000001E-5</c:v>
                </c:pt>
                <c:pt idx="246">
                  <c:v>2.0597289999999999E-5</c:v>
                </c:pt>
                <c:pt idx="247">
                  <c:v>2.0626579999999999E-5</c:v>
                </c:pt>
                <c:pt idx="248">
                  <c:v>2.0655780000000002E-5</c:v>
                </c:pt>
                <c:pt idx="249">
                  <c:v>2.0684899999999999E-5</c:v>
                </c:pt>
                <c:pt idx="250">
                  <c:v>2.071393E-5</c:v>
                </c:pt>
              </c:numCache>
            </c:numRef>
          </c:yVal>
          <c:smooth val="1"/>
          <c:extLst>
            <c:ext xmlns:c16="http://schemas.microsoft.com/office/drawing/2014/chart" uri="{C3380CC4-5D6E-409C-BE32-E72D297353CC}">
              <c16:uniqueId val="{00000017-4D4C-4B1C-89A4-3D3AFACA9F2D}"/>
            </c:ext>
          </c:extLst>
        </c:ser>
        <c:ser>
          <c:idx val="24"/>
          <c:order val="24"/>
          <c:tx>
            <c:strRef>
              <c:f>marine01!$AC$1</c:f>
              <c:strCache>
                <c:ptCount val="1"/>
                <c:pt idx="0">
                  <c:v>Dp(1.57543E-07) </c:v>
                </c:pt>
              </c:strCache>
            </c:strRef>
          </c:tx>
          <c:spPr>
            <a:ln w="12700">
              <a:solidFill>
                <a:srgbClr val="003366"/>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marine01!$AC$2:$AC$252</c:f>
              <c:numCache>
                <c:formatCode>0.00E+00</c:formatCode>
                <c:ptCount val="251"/>
                <c:pt idx="0">
                  <c:v>3.2007459999999999E-7</c:v>
                </c:pt>
                <c:pt idx="1">
                  <c:v>3.75999E-7</c:v>
                </c:pt>
                <c:pt idx="2">
                  <c:v>3.821292E-7</c:v>
                </c:pt>
                <c:pt idx="3">
                  <c:v>3.8877489999999999E-7</c:v>
                </c:pt>
                <c:pt idx="4">
                  <c:v>3.9599209999999998E-7</c:v>
                </c:pt>
                <c:pt idx="5">
                  <c:v>4.038622E-7</c:v>
                </c:pt>
                <c:pt idx="6">
                  <c:v>4.1248920000000002E-7</c:v>
                </c:pt>
                <c:pt idx="7">
                  <c:v>4.220053E-7</c:v>
                </c:pt>
                <c:pt idx="8">
                  <c:v>4.3257940000000002E-7</c:v>
                </c:pt>
                <c:pt idx="9">
                  <c:v>4.4443109999999998E-7</c:v>
                </c:pt>
                <c:pt idx="10">
                  <c:v>4.578526E-7</c:v>
                </c:pt>
                <c:pt idx="11">
                  <c:v>4.7324220000000001E-7</c:v>
                </c:pt>
                <c:pt idx="12">
                  <c:v>4.9115720000000002E-7</c:v>
                </c:pt>
                <c:pt idx="13">
                  <c:v>5.1241800000000003E-7</c:v>
                </c:pt>
                <c:pt idx="14">
                  <c:v>5.3827719999999998E-7</c:v>
                </c:pt>
                <c:pt idx="15">
                  <c:v>5.7077120000000003E-7</c:v>
                </c:pt>
                <c:pt idx="16">
                  <c:v>6.1349740000000003E-7</c:v>
                </c:pt>
                <c:pt idx="17">
                  <c:v>6.7342839999999998E-7</c:v>
                </c:pt>
                <c:pt idx="18">
                  <c:v>7.65814E-7</c:v>
                </c:pt>
                <c:pt idx="19">
                  <c:v>9.2749759999999999E-7</c:v>
                </c:pt>
                <c:pt idx="20">
                  <c:v>1.242302E-6</c:v>
                </c:pt>
                <c:pt idx="21">
                  <c:v>1.8084619999999999E-6</c:v>
                </c:pt>
                <c:pt idx="22">
                  <c:v>2.6103100000000001E-6</c:v>
                </c:pt>
                <c:pt idx="23">
                  <c:v>3.5214209999999998E-6</c:v>
                </c:pt>
                <c:pt idx="24">
                  <c:v>4.4166820000000003E-6</c:v>
                </c:pt>
                <c:pt idx="25">
                  <c:v>5.2159329999999998E-6</c:v>
                </c:pt>
                <c:pt idx="26">
                  <c:v>5.8865789999999997E-6</c:v>
                </c:pt>
                <c:pt idx="27">
                  <c:v>6.4319740000000001E-6</c:v>
                </c:pt>
                <c:pt idx="28">
                  <c:v>6.8742689999999998E-6</c:v>
                </c:pt>
                <c:pt idx="29">
                  <c:v>7.2393770000000001E-6</c:v>
                </c:pt>
                <c:pt idx="30">
                  <c:v>7.5491329999999997E-6</c:v>
                </c:pt>
                <c:pt idx="31">
                  <c:v>7.8198909999999998E-6</c:v>
                </c:pt>
                <c:pt idx="32">
                  <c:v>8.0629629999999993E-6</c:v>
                </c:pt>
                <c:pt idx="33">
                  <c:v>8.2856590000000005E-6</c:v>
                </c:pt>
                <c:pt idx="34">
                  <c:v>8.4927420000000008E-6</c:v>
                </c:pt>
                <c:pt idx="35">
                  <c:v>8.6873750000000008E-6</c:v>
                </c:pt>
                <c:pt idx="36">
                  <c:v>8.8717009999999995E-6</c:v>
                </c:pt>
                <c:pt idx="37">
                  <c:v>9.0472390000000004E-6</c:v>
                </c:pt>
                <c:pt idx="38">
                  <c:v>9.2151340000000006E-6</c:v>
                </c:pt>
                <c:pt idx="39">
                  <c:v>9.3762509999999996E-6</c:v>
                </c:pt>
                <c:pt idx="40">
                  <c:v>9.5312930000000006E-6</c:v>
                </c:pt>
                <c:pt idx="41">
                  <c:v>9.6808080000000008E-6</c:v>
                </c:pt>
                <c:pt idx="42">
                  <c:v>9.8253599999999997E-6</c:v>
                </c:pt>
                <c:pt idx="43">
                  <c:v>9.9653299999999997E-6</c:v>
                </c:pt>
                <c:pt idx="44">
                  <c:v>1.0101079999999999E-5</c:v>
                </c:pt>
                <c:pt idx="45">
                  <c:v>1.023293E-5</c:v>
                </c:pt>
                <c:pt idx="46">
                  <c:v>1.036115E-5</c:v>
                </c:pt>
                <c:pt idx="47">
                  <c:v>1.0485999999999999E-5</c:v>
                </c:pt>
                <c:pt idx="48">
                  <c:v>1.060767E-5</c:v>
                </c:pt>
                <c:pt idx="49">
                  <c:v>1.072636E-5</c:v>
                </c:pt>
                <c:pt idx="50">
                  <c:v>1.0842290000000001E-5</c:v>
                </c:pt>
                <c:pt idx="51">
                  <c:v>1.095559E-5</c:v>
                </c:pt>
                <c:pt idx="52">
                  <c:v>1.106645E-5</c:v>
                </c:pt>
                <c:pt idx="53">
                  <c:v>1.117495E-5</c:v>
                </c:pt>
                <c:pt idx="54">
                  <c:v>1.128126E-5</c:v>
                </c:pt>
                <c:pt idx="55">
                  <c:v>1.138545E-5</c:v>
                </c:pt>
                <c:pt idx="56">
                  <c:v>1.148765E-5</c:v>
                </c:pt>
                <c:pt idx="57">
                  <c:v>1.1587969999999999E-5</c:v>
                </c:pt>
                <c:pt idx="58">
                  <c:v>1.16864E-5</c:v>
                </c:pt>
                <c:pt idx="59">
                  <c:v>1.178311E-5</c:v>
                </c:pt>
                <c:pt idx="60">
                  <c:v>1.1878199999999999E-5</c:v>
                </c:pt>
                <c:pt idx="61">
                  <c:v>1.1971670000000001E-5</c:v>
                </c:pt>
                <c:pt idx="62">
                  <c:v>1.2063620000000001E-5</c:v>
                </c:pt>
                <c:pt idx="63">
                  <c:v>1.215409E-5</c:v>
                </c:pt>
                <c:pt idx="64">
                  <c:v>1.2243160000000001E-5</c:v>
                </c:pt>
                <c:pt idx="65">
                  <c:v>1.233087E-5</c:v>
                </c:pt>
                <c:pt idx="66">
                  <c:v>1.2417280000000001E-5</c:v>
                </c:pt>
                <c:pt idx="67">
                  <c:v>1.250242E-5</c:v>
                </c:pt>
                <c:pt idx="68">
                  <c:v>1.258635E-5</c:v>
                </c:pt>
                <c:pt idx="69">
                  <c:v>1.2669130000000001E-5</c:v>
                </c:pt>
                <c:pt idx="70">
                  <c:v>1.275078E-5</c:v>
                </c:pt>
                <c:pt idx="71">
                  <c:v>1.283135E-5</c:v>
                </c:pt>
                <c:pt idx="72">
                  <c:v>1.291085E-5</c:v>
                </c:pt>
                <c:pt idx="73">
                  <c:v>1.298933E-5</c:v>
                </c:pt>
                <c:pt idx="74">
                  <c:v>1.3066810000000001E-5</c:v>
                </c:pt>
                <c:pt idx="75">
                  <c:v>1.3143339999999999E-5</c:v>
                </c:pt>
                <c:pt idx="76">
                  <c:v>1.3218939999999999E-5</c:v>
                </c:pt>
                <c:pt idx="77">
                  <c:v>1.329366E-5</c:v>
                </c:pt>
                <c:pt idx="78">
                  <c:v>1.3367480000000001E-5</c:v>
                </c:pt>
                <c:pt idx="79">
                  <c:v>1.3440470000000001E-5</c:v>
                </c:pt>
                <c:pt idx="80">
                  <c:v>1.3512639999999999E-5</c:v>
                </c:pt>
                <c:pt idx="81">
                  <c:v>1.358399E-5</c:v>
                </c:pt>
                <c:pt idx="82">
                  <c:v>1.36546E-5</c:v>
                </c:pt>
                <c:pt idx="83">
                  <c:v>1.3724430000000001E-5</c:v>
                </c:pt>
                <c:pt idx="84">
                  <c:v>1.3793520000000001E-5</c:v>
                </c:pt>
                <c:pt idx="85">
                  <c:v>1.38619E-5</c:v>
                </c:pt>
                <c:pt idx="86">
                  <c:v>1.3929569999999999E-5</c:v>
                </c:pt>
                <c:pt idx="87">
                  <c:v>1.3996550000000001E-5</c:v>
                </c:pt>
                <c:pt idx="88">
                  <c:v>1.406287E-5</c:v>
                </c:pt>
                <c:pt idx="89">
                  <c:v>1.412854E-5</c:v>
                </c:pt>
                <c:pt idx="90">
                  <c:v>1.4193579999999999E-5</c:v>
                </c:pt>
                <c:pt idx="91">
                  <c:v>1.4258E-5</c:v>
                </c:pt>
                <c:pt idx="92">
                  <c:v>1.432181E-5</c:v>
                </c:pt>
                <c:pt idx="93">
                  <c:v>1.438502E-5</c:v>
                </c:pt>
                <c:pt idx="94">
                  <c:v>1.4447659999999999E-5</c:v>
                </c:pt>
                <c:pt idx="95">
                  <c:v>1.4509720000000001E-5</c:v>
                </c:pt>
                <c:pt idx="96">
                  <c:v>1.457124E-5</c:v>
                </c:pt>
                <c:pt idx="97">
                  <c:v>1.463222E-5</c:v>
                </c:pt>
                <c:pt idx="98">
                  <c:v>1.469266E-5</c:v>
                </c:pt>
                <c:pt idx="99">
                  <c:v>1.47526E-5</c:v>
                </c:pt>
                <c:pt idx="100">
                  <c:v>1.4812010000000001E-5</c:v>
                </c:pt>
                <c:pt idx="101">
                  <c:v>1.487094E-5</c:v>
                </c:pt>
                <c:pt idx="102">
                  <c:v>1.492938E-5</c:v>
                </c:pt>
                <c:pt idx="103">
                  <c:v>1.498736E-5</c:v>
                </c:pt>
                <c:pt idx="104">
                  <c:v>1.5044859999999999E-5</c:v>
                </c:pt>
                <c:pt idx="105">
                  <c:v>1.5101909999999999E-5</c:v>
                </c:pt>
                <c:pt idx="106">
                  <c:v>1.515849E-5</c:v>
                </c:pt>
                <c:pt idx="107">
                  <c:v>1.5214660000000001E-5</c:v>
                </c:pt>
                <c:pt idx="108">
                  <c:v>1.5270409999999999E-5</c:v>
                </c:pt>
                <c:pt idx="109">
                  <c:v>1.5325690000000001E-5</c:v>
                </c:pt>
                <c:pt idx="110">
                  <c:v>1.538055E-5</c:v>
                </c:pt>
                <c:pt idx="111">
                  <c:v>1.5435029999999999E-5</c:v>
                </c:pt>
                <c:pt idx="112">
                  <c:v>1.54891E-5</c:v>
                </c:pt>
                <c:pt idx="113">
                  <c:v>1.5542780000000002E-5</c:v>
                </c:pt>
                <c:pt idx="114">
                  <c:v>1.559608E-5</c:v>
                </c:pt>
                <c:pt idx="115">
                  <c:v>1.5648980000000001E-5</c:v>
                </c:pt>
                <c:pt idx="116">
                  <c:v>1.5701499999999999E-5</c:v>
                </c:pt>
                <c:pt idx="117">
                  <c:v>1.575368E-5</c:v>
                </c:pt>
                <c:pt idx="118">
                  <c:v>1.58055E-5</c:v>
                </c:pt>
                <c:pt idx="119">
                  <c:v>1.5856969999999999E-5</c:v>
                </c:pt>
                <c:pt idx="120">
                  <c:v>1.590809E-5</c:v>
                </c:pt>
                <c:pt idx="121">
                  <c:v>1.5958869999999999E-5</c:v>
                </c:pt>
                <c:pt idx="122">
                  <c:v>1.6009280000000001E-5</c:v>
                </c:pt>
                <c:pt idx="123">
                  <c:v>1.6059400000000001E-5</c:v>
                </c:pt>
                <c:pt idx="124">
                  <c:v>1.6109159999999999E-5</c:v>
                </c:pt>
                <c:pt idx="125">
                  <c:v>1.615863E-5</c:v>
                </c:pt>
                <c:pt idx="126">
                  <c:v>1.6207760000000002E-5</c:v>
                </c:pt>
                <c:pt idx="127">
                  <c:v>1.6256599999999999E-5</c:v>
                </c:pt>
                <c:pt idx="128">
                  <c:v>1.630514E-5</c:v>
                </c:pt>
                <c:pt idx="129">
                  <c:v>1.6353359999999999E-5</c:v>
                </c:pt>
                <c:pt idx="130">
                  <c:v>1.6401259999999999E-5</c:v>
                </c:pt>
                <c:pt idx="131">
                  <c:v>1.6448900000000001E-5</c:v>
                </c:pt>
                <c:pt idx="132">
                  <c:v>1.6496229999999998E-5</c:v>
                </c:pt>
                <c:pt idx="133">
                  <c:v>1.654328E-5</c:v>
                </c:pt>
                <c:pt idx="134">
                  <c:v>1.6590040000000002E-5</c:v>
                </c:pt>
                <c:pt idx="135">
                  <c:v>1.6636539999999998E-5</c:v>
                </c:pt>
                <c:pt idx="136">
                  <c:v>1.668277E-5</c:v>
                </c:pt>
                <c:pt idx="137">
                  <c:v>1.6728759999999999E-5</c:v>
                </c:pt>
                <c:pt idx="138">
                  <c:v>1.6774460000000001E-5</c:v>
                </c:pt>
                <c:pt idx="139">
                  <c:v>1.6819909999999999E-5</c:v>
                </c:pt>
                <c:pt idx="140">
                  <c:v>1.6865090000000002E-5</c:v>
                </c:pt>
                <c:pt idx="141">
                  <c:v>1.6910030000000001E-5</c:v>
                </c:pt>
                <c:pt idx="142">
                  <c:v>1.6954699999999999E-5</c:v>
                </c:pt>
                <c:pt idx="143">
                  <c:v>1.6999150000000001E-5</c:v>
                </c:pt>
                <c:pt idx="144">
                  <c:v>1.7043339999999999E-5</c:v>
                </c:pt>
                <c:pt idx="145">
                  <c:v>1.7087290000000001E-5</c:v>
                </c:pt>
                <c:pt idx="146">
                  <c:v>1.713101E-5</c:v>
                </c:pt>
                <c:pt idx="147">
                  <c:v>1.71745E-5</c:v>
                </c:pt>
                <c:pt idx="148">
                  <c:v>1.7217739999999999E-5</c:v>
                </c:pt>
                <c:pt idx="149">
                  <c:v>1.7260780000000001E-5</c:v>
                </c:pt>
                <c:pt idx="150">
                  <c:v>1.7303569999999999E-5</c:v>
                </c:pt>
                <c:pt idx="151">
                  <c:v>1.7346170000000001E-5</c:v>
                </c:pt>
                <c:pt idx="152">
                  <c:v>1.7388540000000001E-5</c:v>
                </c:pt>
                <c:pt idx="153">
                  <c:v>1.7430680000000001E-5</c:v>
                </c:pt>
                <c:pt idx="154">
                  <c:v>1.7472599999999999E-5</c:v>
                </c:pt>
                <c:pt idx="155">
                  <c:v>1.7514320000000001E-5</c:v>
                </c:pt>
                <c:pt idx="156">
                  <c:v>1.7555840000000002E-5</c:v>
                </c:pt>
                <c:pt idx="157">
                  <c:v>1.7597159999999999E-5</c:v>
                </c:pt>
                <c:pt idx="158">
                  <c:v>1.7638260000000001E-5</c:v>
                </c:pt>
                <c:pt idx="159">
                  <c:v>1.767917E-5</c:v>
                </c:pt>
                <c:pt idx="160">
                  <c:v>1.7719880000000002E-5</c:v>
                </c:pt>
                <c:pt idx="161">
                  <c:v>1.7760379999999999E-5</c:v>
                </c:pt>
                <c:pt idx="162">
                  <c:v>1.7800700000000001E-5</c:v>
                </c:pt>
                <c:pt idx="163">
                  <c:v>1.7840829999999999E-5</c:v>
                </c:pt>
                <c:pt idx="164">
                  <c:v>1.7880760000000001E-5</c:v>
                </c:pt>
                <c:pt idx="165">
                  <c:v>1.7920499999999999E-5</c:v>
                </c:pt>
                <c:pt idx="166">
                  <c:v>1.7960060000000002E-5</c:v>
                </c:pt>
                <c:pt idx="167">
                  <c:v>1.7999430000000001E-5</c:v>
                </c:pt>
                <c:pt idx="168">
                  <c:v>1.8038629999999999E-5</c:v>
                </c:pt>
                <c:pt idx="169">
                  <c:v>1.8077650000000001E-5</c:v>
                </c:pt>
                <c:pt idx="170">
                  <c:v>1.8116490000000001E-5</c:v>
                </c:pt>
                <c:pt idx="171">
                  <c:v>1.8155159999999999E-5</c:v>
                </c:pt>
                <c:pt idx="172">
                  <c:v>1.8193650000000002E-5</c:v>
                </c:pt>
                <c:pt idx="173">
                  <c:v>1.8231969999999999E-5</c:v>
                </c:pt>
                <c:pt idx="174">
                  <c:v>1.827011E-5</c:v>
                </c:pt>
                <c:pt idx="175">
                  <c:v>1.8308099999999998E-5</c:v>
                </c:pt>
                <c:pt idx="176">
                  <c:v>1.8345920000000001E-5</c:v>
                </c:pt>
                <c:pt idx="177">
                  <c:v>1.8383569999999999E-5</c:v>
                </c:pt>
                <c:pt idx="178">
                  <c:v>1.8421049999999999E-5</c:v>
                </c:pt>
                <c:pt idx="179">
                  <c:v>1.8458380000000001E-5</c:v>
                </c:pt>
                <c:pt idx="180">
                  <c:v>1.849556E-5</c:v>
                </c:pt>
                <c:pt idx="181">
                  <c:v>1.8532570000000001E-5</c:v>
                </c:pt>
                <c:pt idx="182">
                  <c:v>1.8569430000000001E-5</c:v>
                </c:pt>
                <c:pt idx="183">
                  <c:v>1.860613E-5</c:v>
                </c:pt>
                <c:pt idx="184">
                  <c:v>1.8642679999999999E-5</c:v>
                </c:pt>
                <c:pt idx="185">
                  <c:v>1.8679080000000001E-5</c:v>
                </c:pt>
                <c:pt idx="186">
                  <c:v>1.8715320000000002E-5</c:v>
                </c:pt>
                <c:pt idx="187">
                  <c:v>1.8751419999999999E-5</c:v>
                </c:pt>
                <c:pt idx="188">
                  <c:v>1.8787380000000001E-5</c:v>
                </c:pt>
                <c:pt idx="189">
                  <c:v>1.8823189999999999E-5</c:v>
                </c:pt>
                <c:pt idx="190">
                  <c:v>1.885885E-5</c:v>
                </c:pt>
                <c:pt idx="191">
                  <c:v>1.8894370000000001E-5</c:v>
                </c:pt>
                <c:pt idx="192">
                  <c:v>1.8929749999999999E-5</c:v>
                </c:pt>
                <c:pt idx="193">
                  <c:v>1.8964990000000002E-5</c:v>
                </c:pt>
                <c:pt idx="194">
                  <c:v>1.9000090000000001E-5</c:v>
                </c:pt>
                <c:pt idx="195">
                  <c:v>1.903505E-5</c:v>
                </c:pt>
                <c:pt idx="196">
                  <c:v>1.906987E-5</c:v>
                </c:pt>
                <c:pt idx="197">
                  <c:v>1.9104570000000001E-5</c:v>
                </c:pt>
                <c:pt idx="198">
                  <c:v>1.913913E-5</c:v>
                </c:pt>
                <c:pt idx="199">
                  <c:v>1.9173559999999999E-5</c:v>
                </c:pt>
                <c:pt idx="200">
                  <c:v>1.9207870000000001E-5</c:v>
                </c:pt>
                <c:pt idx="201">
                  <c:v>1.9242029999999998E-5</c:v>
                </c:pt>
                <c:pt idx="202">
                  <c:v>1.9276070000000001E-5</c:v>
                </c:pt>
                <c:pt idx="203">
                  <c:v>1.9309979999999998E-5</c:v>
                </c:pt>
                <c:pt idx="204">
                  <c:v>1.934376E-5</c:v>
                </c:pt>
                <c:pt idx="205">
                  <c:v>1.937742E-5</c:v>
                </c:pt>
                <c:pt idx="206">
                  <c:v>1.9410950000000001E-5</c:v>
                </c:pt>
                <c:pt idx="207">
                  <c:v>1.9444370000000001E-5</c:v>
                </c:pt>
                <c:pt idx="208">
                  <c:v>1.9477650000000001E-5</c:v>
                </c:pt>
                <c:pt idx="209">
                  <c:v>1.9510829999999998E-5</c:v>
                </c:pt>
                <c:pt idx="210">
                  <c:v>1.9543869999999999E-5</c:v>
                </c:pt>
                <c:pt idx="211">
                  <c:v>1.9576799999999999E-5</c:v>
                </c:pt>
                <c:pt idx="212">
                  <c:v>1.9609620000000001E-5</c:v>
                </c:pt>
                <c:pt idx="213">
                  <c:v>1.9642310000000001E-5</c:v>
                </c:pt>
                <c:pt idx="214">
                  <c:v>1.96749E-5</c:v>
                </c:pt>
                <c:pt idx="215">
                  <c:v>1.9707360000000001E-5</c:v>
                </c:pt>
                <c:pt idx="216">
                  <c:v>1.9739710000000001E-5</c:v>
                </c:pt>
                <c:pt idx="217">
                  <c:v>1.977195E-5</c:v>
                </c:pt>
                <c:pt idx="218">
                  <c:v>1.9804080000000001E-5</c:v>
                </c:pt>
                <c:pt idx="219">
                  <c:v>1.9836100000000001E-5</c:v>
                </c:pt>
                <c:pt idx="220">
                  <c:v>1.9868010000000001E-5</c:v>
                </c:pt>
                <c:pt idx="221">
                  <c:v>1.9899809999999999E-5</c:v>
                </c:pt>
                <c:pt idx="222">
                  <c:v>1.9931500000000001E-5</c:v>
                </c:pt>
                <c:pt idx="223">
                  <c:v>1.9963080000000001E-5</c:v>
                </c:pt>
                <c:pt idx="224">
                  <c:v>1.9994560000000001E-5</c:v>
                </c:pt>
                <c:pt idx="225">
                  <c:v>2.002593E-5</c:v>
                </c:pt>
                <c:pt idx="226">
                  <c:v>2.0057190000000001E-5</c:v>
                </c:pt>
                <c:pt idx="227">
                  <c:v>2.008836E-5</c:v>
                </c:pt>
                <c:pt idx="228">
                  <c:v>2.0119420000000001E-5</c:v>
                </c:pt>
                <c:pt idx="229">
                  <c:v>2.0150370000000001E-5</c:v>
                </c:pt>
                <c:pt idx="230">
                  <c:v>2.0181220000000001E-5</c:v>
                </c:pt>
                <c:pt idx="231">
                  <c:v>2.0211980000000001E-5</c:v>
                </c:pt>
                <c:pt idx="232">
                  <c:v>2.024262E-5</c:v>
                </c:pt>
                <c:pt idx="233">
                  <c:v>2.0273169999999999E-5</c:v>
                </c:pt>
                <c:pt idx="234">
                  <c:v>2.0303629999999999E-5</c:v>
                </c:pt>
                <c:pt idx="235">
                  <c:v>2.0333990000000001E-5</c:v>
                </c:pt>
                <c:pt idx="236">
                  <c:v>2.0364260000000001E-5</c:v>
                </c:pt>
                <c:pt idx="237">
                  <c:v>2.039442E-5</c:v>
                </c:pt>
                <c:pt idx="238">
                  <c:v>2.042449E-5</c:v>
                </c:pt>
                <c:pt idx="239">
                  <c:v>2.0454459999999999E-5</c:v>
                </c:pt>
                <c:pt idx="240">
                  <c:v>2.048435E-5</c:v>
                </c:pt>
                <c:pt idx="241">
                  <c:v>2.0514150000000001E-5</c:v>
                </c:pt>
                <c:pt idx="242">
                  <c:v>2.0543850000000002E-5</c:v>
                </c:pt>
                <c:pt idx="243">
                  <c:v>2.0573449999999999E-5</c:v>
                </c:pt>
                <c:pt idx="244">
                  <c:v>2.060296E-5</c:v>
                </c:pt>
                <c:pt idx="245">
                  <c:v>2.0632380000000001E-5</c:v>
                </c:pt>
                <c:pt idx="246">
                  <c:v>2.066171E-5</c:v>
                </c:pt>
                <c:pt idx="247">
                  <c:v>2.0690940000000001E-5</c:v>
                </c:pt>
                <c:pt idx="248">
                  <c:v>2.0720090000000001E-5</c:v>
                </c:pt>
                <c:pt idx="249">
                  <c:v>2.0749159999999998E-5</c:v>
                </c:pt>
                <c:pt idx="250">
                  <c:v>2.077814E-5</c:v>
                </c:pt>
              </c:numCache>
            </c:numRef>
          </c:yVal>
          <c:smooth val="1"/>
          <c:extLst>
            <c:ext xmlns:c16="http://schemas.microsoft.com/office/drawing/2014/chart" uri="{C3380CC4-5D6E-409C-BE32-E72D297353CC}">
              <c16:uniqueId val="{00000018-4D4C-4B1C-89A4-3D3AFACA9F2D}"/>
            </c:ext>
          </c:extLst>
        </c:ser>
        <c:ser>
          <c:idx val="25"/>
          <c:order val="25"/>
          <c:tx>
            <c:strRef>
              <c:f>marine01!$AD$1</c:f>
              <c:strCache>
                <c:ptCount val="1"/>
                <c:pt idx="0">
                  <c:v>Dp(1.72809E-07) </c:v>
                </c:pt>
              </c:strCache>
            </c:strRef>
          </c:tx>
          <c:spPr>
            <a:ln w="12700">
              <a:solidFill>
                <a:srgbClr val="339966"/>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marine01!$AD$2:$AD$252</c:f>
              <c:numCache>
                <c:formatCode>0.00E+00</c:formatCode>
                <c:ptCount val="251"/>
                <c:pt idx="0">
                  <c:v>3.5405389999999998E-7</c:v>
                </c:pt>
                <c:pt idx="1">
                  <c:v>4.1417089999999999E-7</c:v>
                </c:pt>
                <c:pt idx="2">
                  <c:v>4.2101009999999997E-7</c:v>
                </c:pt>
                <c:pt idx="3">
                  <c:v>4.2842989999999999E-7</c:v>
                </c:pt>
                <c:pt idx="4">
                  <c:v>4.3649439999999999E-7</c:v>
                </c:pt>
                <c:pt idx="5">
                  <c:v>4.4529619999999998E-7</c:v>
                </c:pt>
                <c:pt idx="6">
                  <c:v>4.5495420000000002E-7</c:v>
                </c:pt>
                <c:pt idx="7">
                  <c:v>4.6561980000000003E-7</c:v>
                </c:pt>
                <c:pt idx="8">
                  <c:v>4.7748639999999999E-7</c:v>
                </c:pt>
                <c:pt idx="9">
                  <c:v>4.908065E-7</c:v>
                </c:pt>
                <c:pt idx="10">
                  <c:v>5.059169E-7</c:v>
                </c:pt>
                <c:pt idx="11">
                  <c:v>5.2327799999999996E-7</c:v>
                </c:pt>
                <c:pt idx="12">
                  <c:v>5.4353630000000003E-7</c:v>
                </c:pt>
                <c:pt idx="13">
                  <c:v>5.6764739999999997E-7</c:v>
                </c:pt>
                <c:pt idx="14">
                  <c:v>5.9707609999999998E-7</c:v>
                </c:pt>
                <c:pt idx="15">
                  <c:v>6.3421340000000001E-7</c:v>
                </c:pt>
                <c:pt idx="16">
                  <c:v>6.8329319999999999E-7</c:v>
                </c:pt>
                <c:pt idx="17">
                  <c:v>7.5250640000000002E-7</c:v>
                </c:pt>
                <c:pt idx="18">
                  <c:v>8.5946840000000003E-7</c:v>
                </c:pt>
                <c:pt idx="19">
                  <c:v>1.044556E-6</c:v>
                </c:pt>
                <c:pt idx="20">
                  <c:v>1.3899180000000001E-6</c:v>
                </c:pt>
                <c:pt idx="21">
                  <c:v>1.9756990000000002E-6</c:v>
                </c:pt>
                <c:pt idx="22">
                  <c:v>2.7764560000000001E-6</c:v>
                </c:pt>
                <c:pt idx="23">
                  <c:v>3.6762090000000001E-6</c:v>
                </c:pt>
                <c:pt idx="24">
                  <c:v>4.5590989999999999E-6</c:v>
                </c:pt>
                <c:pt idx="25">
                  <c:v>5.3482059999999996E-6</c:v>
                </c:pt>
                <c:pt idx="26">
                  <c:v>6.0112979999999999E-6</c:v>
                </c:pt>
                <c:pt idx="27">
                  <c:v>6.5512269999999997E-6</c:v>
                </c:pt>
                <c:pt idx="28">
                  <c:v>6.989533E-6</c:v>
                </c:pt>
                <c:pt idx="29">
                  <c:v>7.3516379999999998E-6</c:v>
                </c:pt>
                <c:pt idx="30">
                  <c:v>7.6590409999999995E-6</c:v>
                </c:pt>
                <c:pt idx="31">
                  <c:v>7.9278760000000001E-6</c:v>
                </c:pt>
                <c:pt idx="32">
                  <c:v>8.1693149999999992E-6</c:v>
                </c:pt>
                <c:pt idx="33">
                  <c:v>8.3905830000000008E-6</c:v>
                </c:pt>
                <c:pt idx="34">
                  <c:v>8.5963909999999999E-6</c:v>
                </c:pt>
                <c:pt idx="35">
                  <c:v>8.7898649999999996E-6</c:v>
                </c:pt>
                <c:pt idx="36">
                  <c:v>8.973126E-6</c:v>
                </c:pt>
                <c:pt idx="37">
                  <c:v>9.1476789999999997E-6</c:v>
                </c:pt>
                <c:pt idx="38">
                  <c:v>9.3146549999999993E-6</c:v>
                </c:pt>
                <c:pt idx="39">
                  <c:v>9.4749119999999992E-6</c:v>
                </c:pt>
                <c:pt idx="40">
                  <c:v>9.6291439999999994E-6</c:v>
                </c:pt>
                <c:pt idx="41">
                  <c:v>9.7778949999999997E-6</c:v>
                </c:pt>
                <c:pt idx="42">
                  <c:v>9.9217220000000004E-6</c:v>
                </c:pt>
                <c:pt idx="43">
                  <c:v>1.0061000000000001E-5</c:v>
                </c:pt>
                <c:pt idx="44">
                  <c:v>1.0196100000000001E-5</c:v>
                </c:pt>
                <c:pt idx="45">
                  <c:v>1.032732E-5</c:v>
                </c:pt>
                <c:pt idx="46">
                  <c:v>1.0454950000000001E-5</c:v>
                </c:pt>
                <c:pt idx="47">
                  <c:v>1.0579230000000001E-5</c:v>
                </c:pt>
                <c:pt idx="48">
                  <c:v>1.0700339999999999E-5</c:v>
                </c:pt>
                <c:pt idx="49">
                  <c:v>1.0818510000000001E-5</c:v>
                </c:pt>
                <c:pt idx="50">
                  <c:v>1.0933929999999999E-5</c:v>
                </c:pt>
                <c:pt idx="51">
                  <c:v>1.1046729999999999E-5</c:v>
                </c:pt>
                <c:pt idx="52">
                  <c:v>1.1157130000000001E-5</c:v>
                </c:pt>
                <c:pt idx="53">
                  <c:v>1.1265160000000001E-5</c:v>
                </c:pt>
                <c:pt idx="54">
                  <c:v>1.1371039999999999E-5</c:v>
                </c:pt>
                <c:pt idx="55">
                  <c:v>1.147479E-5</c:v>
                </c:pt>
                <c:pt idx="56">
                  <c:v>1.1576580000000001E-5</c:v>
                </c:pt>
                <c:pt idx="57">
                  <c:v>1.167649E-5</c:v>
                </c:pt>
                <c:pt idx="58">
                  <c:v>1.177454E-5</c:v>
                </c:pt>
                <c:pt idx="59">
                  <c:v>1.187087E-5</c:v>
                </c:pt>
                <c:pt idx="60">
                  <c:v>1.196559E-5</c:v>
                </c:pt>
                <c:pt idx="61">
                  <c:v>1.205869E-5</c:v>
                </c:pt>
                <c:pt idx="62">
                  <c:v>1.21503E-5</c:v>
                </c:pt>
                <c:pt idx="63">
                  <c:v>1.224042E-5</c:v>
                </c:pt>
                <c:pt idx="64">
                  <c:v>1.232917E-5</c:v>
                </c:pt>
                <c:pt idx="65">
                  <c:v>1.241656E-5</c:v>
                </c:pt>
                <c:pt idx="66">
                  <c:v>1.250265E-5</c:v>
                </c:pt>
                <c:pt idx="67">
                  <c:v>1.258748E-5</c:v>
                </c:pt>
                <c:pt idx="68">
                  <c:v>1.26711E-5</c:v>
                </c:pt>
                <c:pt idx="69">
                  <c:v>1.275359E-5</c:v>
                </c:pt>
                <c:pt idx="70">
                  <c:v>1.283495E-5</c:v>
                </c:pt>
                <c:pt idx="71">
                  <c:v>1.2915240000000001E-5</c:v>
                </c:pt>
                <c:pt idx="72">
                  <c:v>1.299447E-5</c:v>
                </c:pt>
                <c:pt idx="73">
                  <c:v>1.3072670000000001E-5</c:v>
                </c:pt>
                <c:pt idx="74">
                  <c:v>1.314989E-5</c:v>
                </c:pt>
                <c:pt idx="75">
                  <c:v>1.3226159999999999E-5</c:v>
                </c:pt>
                <c:pt idx="76">
                  <c:v>1.330151E-5</c:v>
                </c:pt>
                <c:pt idx="77">
                  <c:v>1.337597E-5</c:v>
                </c:pt>
                <c:pt idx="78">
                  <c:v>1.3449550000000001E-5</c:v>
                </c:pt>
                <c:pt idx="79">
                  <c:v>1.3522299999999999E-5</c:v>
                </c:pt>
                <c:pt idx="80">
                  <c:v>1.359424E-5</c:v>
                </c:pt>
                <c:pt idx="81">
                  <c:v>1.366536E-5</c:v>
                </c:pt>
                <c:pt idx="82">
                  <c:v>1.3735740000000001E-5</c:v>
                </c:pt>
                <c:pt idx="83">
                  <c:v>1.380535E-5</c:v>
                </c:pt>
                <c:pt idx="84">
                  <c:v>1.387422E-5</c:v>
                </c:pt>
                <c:pt idx="85">
                  <c:v>1.3942380000000001E-5</c:v>
                </c:pt>
                <c:pt idx="86">
                  <c:v>1.4009849999999999E-5</c:v>
                </c:pt>
                <c:pt idx="87">
                  <c:v>1.4076610000000001E-5</c:v>
                </c:pt>
                <c:pt idx="88">
                  <c:v>1.414273E-5</c:v>
                </c:pt>
                <c:pt idx="89">
                  <c:v>1.4208200000000001E-5</c:v>
                </c:pt>
                <c:pt idx="90">
                  <c:v>1.427304E-5</c:v>
                </c:pt>
                <c:pt idx="91">
                  <c:v>1.433726E-5</c:v>
                </c:pt>
                <c:pt idx="92">
                  <c:v>1.440088E-5</c:v>
                </c:pt>
                <c:pt idx="93">
                  <c:v>1.4463900000000001E-5</c:v>
                </c:pt>
                <c:pt idx="94">
                  <c:v>1.452635E-5</c:v>
                </c:pt>
                <c:pt idx="95">
                  <c:v>1.4588230000000001E-5</c:v>
                </c:pt>
                <c:pt idx="96">
                  <c:v>1.4649570000000001E-5</c:v>
                </c:pt>
                <c:pt idx="97">
                  <c:v>1.471037E-5</c:v>
                </c:pt>
                <c:pt idx="98">
                  <c:v>1.477064E-5</c:v>
                </c:pt>
                <c:pt idx="99">
                  <c:v>1.483041E-5</c:v>
                </c:pt>
                <c:pt idx="100">
                  <c:v>1.488964E-5</c:v>
                </c:pt>
                <c:pt idx="101">
                  <c:v>1.494841E-5</c:v>
                </c:pt>
                <c:pt idx="102">
                  <c:v>1.500668E-5</c:v>
                </c:pt>
                <c:pt idx="103">
                  <c:v>1.5064490000000001E-5</c:v>
                </c:pt>
                <c:pt idx="104">
                  <c:v>1.5121839999999999E-5</c:v>
                </c:pt>
                <c:pt idx="105">
                  <c:v>1.5178720000000001E-5</c:v>
                </c:pt>
                <c:pt idx="106">
                  <c:v>1.5235149999999999E-5</c:v>
                </c:pt>
                <c:pt idx="107">
                  <c:v>1.529115E-5</c:v>
                </c:pt>
                <c:pt idx="108">
                  <c:v>1.534675E-5</c:v>
                </c:pt>
                <c:pt idx="109">
                  <c:v>1.5401880000000001E-5</c:v>
                </c:pt>
                <c:pt idx="110">
                  <c:v>1.54566E-5</c:v>
                </c:pt>
                <c:pt idx="111">
                  <c:v>1.551093E-5</c:v>
                </c:pt>
                <c:pt idx="112">
                  <c:v>1.5564850000000001E-5</c:v>
                </c:pt>
                <c:pt idx="113">
                  <c:v>1.5618389999999999E-5</c:v>
                </c:pt>
                <c:pt idx="114">
                  <c:v>1.567154E-5</c:v>
                </c:pt>
                <c:pt idx="115">
                  <c:v>1.5724300000000001E-5</c:v>
                </c:pt>
                <c:pt idx="116">
                  <c:v>1.577668E-5</c:v>
                </c:pt>
                <c:pt idx="117">
                  <c:v>1.5828729999999998E-5</c:v>
                </c:pt>
                <c:pt idx="118">
                  <c:v>1.5880409999999999E-5</c:v>
                </c:pt>
                <c:pt idx="119">
                  <c:v>1.5931740000000001E-5</c:v>
                </c:pt>
                <c:pt idx="120">
                  <c:v>1.598272E-5</c:v>
                </c:pt>
                <c:pt idx="121">
                  <c:v>1.6033369999999999E-5</c:v>
                </c:pt>
                <c:pt idx="122">
                  <c:v>1.608366E-5</c:v>
                </c:pt>
                <c:pt idx="123">
                  <c:v>1.6133650000000001E-5</c:v>
                </c:pt>
                <c:pt idx="124">
                  <c:v>1.618328E-5</c:v>
                </c:pt>
                <c:pt idx="125">
                  <c:v>1.6232619999999999E-5</c:v>
                </c:pt>
                <c:pt idx="126">
                  <c:v>1.6281629999999999E-5</c:v>
                </c:pt>
                <c:pt idx="127">
                  <c:v>1.6330349999999999E-5</c:v>
                </c:pt>
                <c:pt idx="128">
                  <c:v>1.637876E-5</c:v>
                </c:pt>
                <c:pt idx="129">
                  <c:v>1.6426860000000001E-5</c:v>
                </c:pt>
                <c:pt idx="130">
                  <c:v>1.6474639999999999E-5</c:v>
                </c:pt>
                <c:pt idx="131">
                  <c:v>1.652216E-5</c:v>
                </c:pt>
                <c:pt idx="132">
                  <c:v>1.656938E-5</c:v>
                </c:pt>
                <c:pt idx="133">
                  <c:v>1.6616309999999999E-5</c:v>
                </c:pt>
                <c:pt idx="134">
                  <c:v>1.666296E-5</c:v>
                </c:pt>
                <c:pt idx="135">
                  <c:v>1.6709339999999999E-5</c:v>
                </c:pt>
                <c:pt idx="136">
                  <c:v>1.675546E-5</c:v>
                </c:pt>
                <c:pt idx="137">
                  <c:v>1.6801340000000001E-5</c:v>
                </c:pt>
                <c:pt idx="138">
                  <c:v>1.6846920000000001E-5</c:v>
                </c:pt>
                <c:pt idx="139">
                  <c:v>1.6892260000000001E-5</c:v>
                </c:pt>
                <c:pt idx="140">
                  <c:v>1.6937340000000001E-5</c:v>
                </c:pt>
                <c:pt idx="141">
                  <c:v>1.6982169999999999E-5</c:v>
                </c:pt>
                <c:pt idx="142">
                  <c:v>1.702673E-5</c:v>
                </c:pt>
                <c:pt idx="143">
                  <c:v>1.7071079999999999E-5</c:v>
                </c:pt>
                <c:pt idx="144">
                  <c:v>1.7115159999999999E-5</c:v>
                </c:pt>
                <c:pt idx="145">
                  <c:v>1.715901E-5</c:v>
                </c:pt>
                <c:pt idx="146">
                  <c:v>1.7202629999999999E-5</c:v>
                </c:pt>
                <c:pt idx="147">
                  <c:v>1.7246010000000001E-5</c:v>
                </c:pt>
                <c:pt idx="148">
                  <c:v>1.728915E-5</c:v>
                </c:pt>
                <c:pt idx="149">
                  <c:v>1.7332089999999999E-5</c:v>
                </c:pt>
                <c:pt idx="150">
                  <c:v>1.7374790000000001E-5</c:v>
                </c:pt>
                <c:pt idx="151">
                  <c:v>1.7417289999999999E-5</c:v>
                </c:pt>
                <c:pt idx="152">
                  <c:v>1.7459550000000001E-5</c:v>
                </c:pt>
                <c:pt idx="153">
                  <c:v>1.7501599999999999E-5</c:v>
                </c:pt>
                <c:pt idx="154">
                  <c:v>1.7543430000000001E-5</c:v>
                </c:pt>
                <c:pt idx="155">
                  <c:v>1.7585049999999999E-5</c:v>
                </c:pt>
                <c:pt idx="156">
                  <c:v>1.762648E-5</c:v>
                </c:pt>
                <c:pt idx="157">
                  <c:v>1.76677E-5</c:v>
                </c:pt>
                <c:pt idx="158">
                  <c:v>1.7708709999999999E-5</c:v>
                </c:pt>
                <c:pt idx="159">
                  <c:v>1.7749520000000001E-5</c:v>
                </c:pt>
                <c:pt idx="160">
                  <c:v>1.7790150000000001E-5</c:v>
                </c:pt>
                <c:pt idx="161">
                  <c:v>1.7830559999999999E-5</c:v>
                </c:pt>
                <c:pt idx="162">
                  <c:v>1.7870790000000001E-5</c:v>
                </c:pt>
                <c:pt idx="163">
                  <c:v>1.7910819999999999E-5</c:v>
                </c:pt>
                <c:pt idx="164">
                  <c:v>1.7950669999999999E-5</c:v>
                </c:pt>
                <c:pt idx="165">
                  <c:v>1.7990320000000001E-5</c:v>
                </c:pt>
                <c:pt idx="166">
                  <c:v>1.8029790000000001E-5</c:v>
                </c:pt>
                <c:pt idx="167">
                  <c:v>1.8069080000000001E-5</c:v>
                </c:pt>
                <c:pt idx="168">
                  <c:v>1.810819E-5</c:v>
                </c:pt>
                <c:pt idx="169">
                  <c:v>1.814713E-5</c:v>
                </c:pt>
                <c:pt idx="170">
                  <c:v>1.818588E-5</c:v>
                </c:pt>
                <c:pt idx="171">
                  <c:v>1.8224469999999999E-5</c:v>
                </c:pt>
                <c:pt idx="172">
                  <c:v>1.826288E-5</c:v>
                </c:pt>
                <c:pt idx="173">
                  <c:v>1.8301110000000001E-5</c:v>
                </c:pt>
                <c:pt idx="174">
                  <c:v>1.833917E-5</c:v>
                </c:pt>
                <c:pt idx="175">
                  <c:v>1.8377079999999999E-5</c:v>
                </c:pt>
                <c:pt idx="176">
                  <c:v>1.8414809999999999E-5</c:v>
                </c:pt>
                <c:pt idx="177">
                  <c:v>1.8452379999999998E-5</c:v>
                </c:pt>
                <c:pt idx="178">
                  <c:v>1.848979E-5</c:v>
                </c:pt>
                <c:pt idx="179">
                  <c:v>1.852704E-5</c:v>
                </c:pt>
                <c:pt idx="180">
                  <c:v>1.856414E-5</c:v>
                </c:pt>
                <c:pt idx="181">
                  <c:v>1.8601069999999998E-5</c:v>
                </c:pt>
                <c:pt idx="182">
                  <c:v>1.863786E-5</c:v>
                </c:pt>
                <c:pt idx="183">
                  <c:v>1.8674480000000001E-5</c:v>
                </c:pt>
                <c:pt idx="184">
                  <c:v>1.8710960000000002E-5</c:v>
                </c:pt>
                <c:pt idx="185">
                  <c:v>1.8747280000000001E-5</c:v>
                </c:pt>
                <c:pt idx="186">
                  <c:v>1.878344E-5</c:v>
                </c:pt>
                <c:pt idx="187">
                  <c:v>1.881947E-5</c:v>
                </c:pt>
                <c:pt idx="188">
                  <c:v>1.8855349999999999E-5</c:v>
                </c:pt>
                <c:pt idx="189">
                  <c:v>1.8891089999999999E-5</c:v>
                </c:pt>
                <c:pt idx="190">
                  <c:v>1.8926670000000001E-5</c:v>
                </c:pt>
                <c:pt idx="191">
                  <c:v>1.8962120000000001E-5</c:v>
                </c:pt>
                <c:pt idx="192">
                  <c:v>1.8997430000000001E-5</c:v>
                </c:pt>
                <c:pt idx="193">
                  <c:v>1.9032600000000001E-5</c:v>
                </c:pt>
                <c:pt idx="194">
                  <c:v>1.9067629999999999E-5</c:v>
                </c:pt>
                <c:pt idx="195">
                  <c:v>1.910252E-5</c:v>
                </c:pt>
                <c:pt idx="196">
                  <c:v>1.9137269999999998E-5</c:v>
                </c:pt>
                <c:pt idx="197">
                  <c:v>1.9171890000000001E-5</c:v>
                </c:pt>
                <c:pt idx="198">
                  <c:v>1.9206389999999999E-5</c:v>
                </c:pt>
                <c:pt idx="199">
                  <c:v>1.924075E-5</c:v>
                </c:pt>
                <c:pt idx="200">
                  <c:v>1.927499E-5</c:v>
                </c:pt>
                <c:pt idx="201">
                  <c:v>1.930908E-5</c:v>
                </c:pt>
                <c:pt idx="202">
                  <c:v>1.9343050000000001E-5</c:v>
                </c:pt>
                <c:pt idx="203">
                  <c:v>1.937689E-5</c:v>
                </c:pt>
                <c:pt idx="204">
                  <c:v>1.9410610000000001E-5</c:v>
                </c:pt>
                <c:pt idx="205">
                  <c:v>1.9444199999999999E-5</c:v>
                </c:pt>
                <c:pt idx="206">
                  <c:v>1.9477669999999999E-5</c:v>
                </c:pt>
                <c:pt idx="207">
                  <c:v>1.9511020000000001E-5</c:v>
                </c:pt>
                <c:pt idx="208">
                  <c:v>1.9544240000000001E-5</c:v>
                </c:pt>
                <c:pt idx="209">
                  <c:v>1.957735E-5</c:v>
                </c:pt>
                <c:pt idx="210">
                  <c:v>1.961033E-5</c:v>
                </c:pt>
                <c:pt idx="211">
                  <c:v>1.9643190000000001E-5</c:v>
                </c:pt>
                <c:pt idx="212">
                  <c:v>1.9675939999999999E-5</c:v>
                </c:pt>
                <c:pt idx="213">
                  <c:v>1.9708570000000001E-5</c:v>
                </c:pt>
                <c:pt idx="214">
                  <c:v>1.97411E-5</c:v>
                </c:pt>
                <c:pt idx="215">
                  <c:v>1.9773489999999999E-5</c:v>
                </c:pt>
                <c:pt idx="216">
                  <c:v>1.9805789999999999E-5</c:v>
                </c:pt>
                <c:pt idx="217">
                  <c:v>1.983797E-5</c:v>
                </c:pt>
                <c:pt idx="218">
                  <c:v>1.987003E-5</c:v>
                </c:pt>
                <c:pt idx="219">
                  <c:v>1.990199E-5</c:v>
                </c:pt>
                <c:pt idx="220">
                  <c:v>1.9933840000000002E-5</c:v>
                </c:pt>
                <c:pt idx="221">
                  <c:v>1.996559E-5</c:v>
                </c:pt>
                <c:pt idx="222">
                  <c:v>1.999721E-5</c:v>
                </c:pt>
                <c:pt idx="223">
                  <c:v>2.0028729999999999E-5</c:v>
                </c:pt>
                <c:pt idx="224">
                  <c:v>2.0060150000000001E-5</c:v>
                </c:pt>
                <c:pt idx="225">
                  <c:v>2.009147E-5</c:v>
                </c:pt>
                <c:pt idx="226">
                  <c:v>2.0122670000000001E-5</c:v>
                </c:pt>
                <c:pt idx="227">
                  <c:v>2.0153770000000001E-5</c:v>
                </c:pt>
                <c:pt idx="228">
                  <c:v>2.0184779999999999E-5</c:v>
                </c:pt>
                <c:pt idx="229">
                  <c:v>2.0215670000000002E-5</c:v>
                </c:pt>
                <c:pt idx="230">
                  <c:v>2.0246460000000001E-5</c:v>
                </c:pt>
                <c:pt idx="231">
                  <c:v>2.027716E-5</c:v>
                </c:pt>
                <c:pt idx="232">
                  <c:v>2.0307749999999999E-5</c:v>
                </c:pt>
                <c:pt idx="233">
                  <c:v>2.0338240000000001E-5</c:v>
                </c:pt>
                <c:pt idx="234">
                  <c:v>2.036865E-5</c:v>
                </c:pt>
                <c:pt idx="235">
                  <c:v>2.0398949999999999E-5</c:v>
                </c:pt>
                <c:pt idx="236">
                  <c:v>2.0429160000000001E-5</c:v>
                </c:pt>
                <c:pt idx="237">
                  <c:v>2.045927E-5</c:v>
                </c:pt>
                <c:pt idx="238">
                  <c:v>2.048929E-5</c:v>
                </c:pt>
                <c:pt idx="239">
                  <c:v>2.0519200000000002E-5</c:v>
                </c:pt>
                <c:pt idx="240">
                  <c:v>2.0549039999999999E-5</c:v>
                </c:pt>
                <c:pt idx="241">
                  <c:v>2.0578770000000002E-5</c:v>
                </c:pt>
                <c:pt idx="242">
                  <c:v>2.0608419999999999E-5</c:v>
                </c:pt>
                <c:pt idx="243">
                  <c:v>2.0637969999999999E-5</c:v>
                </c:pt>
                <c:pt idx="244">
                  <c:v>2.0667419999999999E-5</c:v>
                </c:pt>
                <c:pt idx="245">
                  <c:v>2.0696790000000001E-5</c:v>
                </c:pt>
                <c:pt idx="246">
                  <c:v>2.0726069999999999E-5</c:v>
                </c:pt>
                <c:pt idx="247">
                  <c:v>2.0755250000000001E-5</c:v>
                </c:pt>
                <c:pt idx="248">
                  <c:v>2.078435E-5</c:v>
                </c:pt>
                <c:pt idx="249">
                  <c:v>2.0813370000000001E-5</c:v>
                </c:pt>
                <c:pt idx="250">
                  <c:v>2.0842290000000001E-5</c:v>
                </c:pt>
              </c:numCache>
            </c:numRef>
          </c:yVal>
          <c:smooth val="1"/>
          <c:extLst>
            <c:ext xmlns:c16="http://schemas.microsoft.com/office/drawing/2014/chart" uri="{C3380CC4-5D6E-409C-BE32-E72D297353CC}">
              <c16:uniqueId val="{00000019-4D4C-4B1C-89A4-3D3AFACA9F2D}"/>
            </c:ext>
          </c:extLst>
        </c:ser>
        <c:ser>
          <c:idx val="26"/>
          <c:order val="26"/>
          <c:tx>
            <c:strRef>
              <c:f>marine01!$AE$1</c:f>
              <c:strCache>
                <c:ptCount val="1"/>
                <c:pt idx="0">
                  <c:v>Dp(1.89555E-07) </c:v>
                </c:pt>
              </c:strCache>
            </c:strRef>
          </c:tx>
          <c:spPr>
            <a:ln w="12700">
              <a:solidFill>
                <a:srgbClr val="0033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marine01!$AE$2:$AE$252</c:f>
              <c:numCache>
                <c:formatCode>0.00E+00</c:formatCode>
                <c:ptCount val="251"/>
                <c:pt idx="0">
                  <c:v>3.9137840000000002E-7</c:v>
                </c:pt>
                <c:pt idx="1">
                  <c:v>4.5606309999999999E-7</c:v>
                </c:pt>
                <c:pt idx="2">
                  <c:v>4.6368230000000001E-7</c:v>
                </c:pt>
                <c:pt idx="3">
                  <c:v>4.7195380000000001E-7</c:v>
                </c:pt>
                <c:pt idx="4">
                  <c:v>4.8095059999999998E-7</c:v>
                </c:pt>
                <c:pt idx="5">
                  <c:v>4.9077799999999995E-7</c:v>
                </c:pt>
                <c:pt idx="6">
                  <c:v>5.0157129999999996E-7</c:v>
                </c:pt>
                <c:pt idx="7">
                  <c:v>5.1350269999999999E-7</c:v>
                </c:pt>
                <c:pt idx="8">
                  <c:v>5.2679339999999997E-7</c:v>
                </c:pt>
                <c:pt idx="9">
                  <c:v>5.4173199999999997E-7</c:v>
                </c:pt>
                <c:pt idx="10">
                  <c:v>5.587046E-7</c:v>
                </c:pt>
                <c:pt idx="11">
                  <c:v>5.7824040000000004E-7</c:v>
                </c:pt>
                <c:pt idx="12">
                  <c:v>6.0108479999999997E-7</c:v>
                </c:pt>
                <c:pt idx="13">
                  <c:v>6.2834260000000004E-7</c:v>
                </c:pt>
                <c:pt idx="14">
                  <c:v>6.6171179999999998E-7</c:v>
                </c:pt>
                <c:pt idx="15">
                  <c:v>7.0397010000000002E-7</c:v>
                </c:pt>
                <c:pt idx="16">
                  <c:v>7.6003330000000002E-7</c:v>
                </c:pt>
                <c:pt idx="17">
                  <c:v>8.3934800000000001E-7</c:v>
                </c:pt>
                <c:pt idx="18">
                  <c:v>9.6174560000000007E-7</c:v>
                </c:pt>
                <c:pt idx="19">
                  <c:v>1.170039E-6</c:v>
                </c:pt>
                <c:pt idx="20">
                  <c:v>1.5424080000000001E-6</c:v>
                </c:pt>
                <c:pt idx="21">
                  <c:v>2.1430679999999998E-6</c:v>
                </c:pt>
                <c:pt idx="22">
                  <c:v>2.9409679999999998E-6</c:v>
                </c:pt>
                <c:pt idx="23">
                  <c:v>3.8294839999999999E-6</c:v>
                </c:pt>
                <c:pt idx="24">
                  <c:v>4.7004799999999996E-6</c:v>
                </c:pt>
                <c:pt idx="25">
                  <c:v>5.4798289999999998E-6</c:v>
                </c:pt>
                <c:pt idx="26">
                  <c:v>6.1356290000000003E-6</c:v>
                </c:pt>
                <c:pt idx="27">
                  <c:v>6.670267E-6</c:v>
                </c:pt>
                <c:pt idx="28">
                  <c:v>7.1047029999999998E-6</c:v>
                </c:pt>
                <c:pt idx="29">
                  <c:v>7.4638919999999996E-6</c:v>
                </c:pt>
                <c:pt idx="30">
                  <c:v>7.7690079999999999E-6</c:v>
                </c:pt>
                <c:pt idx="31">
                  <c:v>8.0359730000000001E-6</c:v>
                </c:pt>
                <c:pt idx="32">
                  <c:v>8.2758249999999997E-6</c:v>
                </c:pt>
                <c:pt idx="33">
                  <c:v>8.4957039999999999E-6</c:v>
                </c:pt>
                <c:pt idx="34">
                  <c:v>8.7002690000000006E-6</c:v>
                </c:pt>
                <c:pt idx="35">
                  <c:v>8.8926149999999996E-6</c:v>
                </c:pt>
                <c:pt idx="36">
                  <c:v>9.0748399999999993E-6</c:v>
                </c:pt>
                <c:pt idx="37">
                  <c:v>9.2484329999999997E-6</c:v>
                </c:pt>
                <c:pt idx="38">
                  <c:v>9.4145139999999994E-6</c:v>
                </c:pt>
                <c:pt idx="39">
                  <c:v>9.5739309999999997E-6</c:v>
                </c:pt>
                <c:pt idx="40">
                  <c:v>9.7273730000000006E-6</c:v>
                </c:pt>
                <c:pt idx="41">
                  <c:v>9.8753780000000002E-6</c:v>
                </c:pt>
                <c:pt idx="42">
                  <c:v>1.0018500000000001E-5</c:v>
                </c:pt>
                <c:pt idx="43">
                  <c:v>1.015711E-5</c:v>
                </c:pt>
                <c:pt idx="44">
                  <c:v>1.029156E-5</c:v>
                </c:pt>
                <c:pt idx="45">
                  <c:v>1.042217E-5</c:v>
                </c:pt>
                <c:pt idx="46">
                  <c:v>1.054922E-5</c:v>
                </c:pt>
                <c:pt idx="47">
                  <c:v>1.0672929999999999E-5</c:v>
                </c:pt>
                <c:pt idx="48">
                  <c:v>1.079351E-5</c:v>
                </c:pt>
                <c:pt idx="49">
                  <c:v>1.091116E-5</c:v>
                </c:pt>
                <c:pt idx="50">
                  <c:v>1.102608E-5</c:v>
                </c:pt>
                <c:pt idx="51">
                  <c:v>1.1138410000000001E-5</c:v>
                </c:pt>
                <c:pt idx="52">
                  <c:v>1.124834E-5</c:v>
                </c:pt>
                <c:pt idx="53">
                  <c:v>1.135593E-5</c:v>
                </c:pt>
                <c:pt idx="54">
                  <c:v>1.146137E-5</c:v>
                </c:pt>
                <c:pt idx="55">
                  <c:v>1.15647E-5</c:v>
                </c:pt>
                <c:pt idx="56">
                  <c:v>1.1666089999999999E-5</c:v>
                </c:pt>
                <c:pt idx="57">
                  <c:v>1.17656E-5</c:v>
                </c:pt>
                <c:pt idx="58">
                  <c:v>1.1863259999999999E-5</c:v>
                </c:pt>
                <c:pt idx="59">
                  <c:v>1.195922E-5</c:v>
                </c:pt>
                <c:pt idx="60">
                  <c:v>1.205358E-5</c:v>
                </c:pt>
                <c:pt idx="61">
                  <c:v>1.214633E-5</c:v>
                </c:pt>
                <c:pt idx="62">
                  <c:v>1.2237590000000001E-5</c:v>
                </c:pt>
                <c:pt idx="63">
                  <c:v>1.2327389999999999E-5</c:v>
                </c:pt>
                <c:pt idx="64">
                  <c:v>1.2415800000000001E-5</c:v>
                </c:pt>
                <c:pt idx="65">
                  <c:v>1.250287E-5</c:v>
                </c:pt>
                <c:pt idx="66">
                  <c:v>1.2588659999999999E-5</c:v>
                </c:pt>
                <c:pt idx="67">
                  <c:v>1.267318E-5</c:v>
                </c:pt>
                <c:pt idx="68">
                  <c:v>1.275651E-5</c:v>
                </c:pt>
                <c:pt idx="69">
                  <c:v>1.28387E-5</c:v>
                </c:pt>
                <c:pt idx="70">
                  <c:v>1.2919790000000001E-5</c:v>
                </c:pt>
                <c:pt idx="71">
                  <c:v>1.29998E-5</c:v>
                </c:pt>
                <c:pt idx="72">
                  <c:v>1.3078750000000001E-5</c:v>
                </c:pt>
                <c:pt idx="73">
                  <c:v>1.3156700000000001E-5</c:v>
                </c:pt>
                <c:pt idx="74">
                  <c:v>1.323365E-5</c:v>
                </c:pt>
                <c:pt idx="75">
                  <c:v>1.330967E-5</c:v>
                </c:pt>
                <c:pt idx="76">
                  <c:v>1.338476E-5</c:v>
                </c:pt>
                <c:pt idx="77">
                  <c:v>1.345899E-5</c:v>
                </c:pt>
                <c:pt idx="78">
                  <c:v>1.3532320000000001E-5</c:v>
                </c:pt>
                <c:pt idx="79">
                  <c:v>1.360484E-5</c:v>
                </c:pt>
                <c:pt idx="80">
                  <c:v>1.367654E-5</c:v>
                </c:pt>
                <c:pt idx="81">
                  <c:v>1.3747439999999999E-5</c:v>
                </c:pt>
                <c:pt idx="82">
                  <c:v>1.3817590000000001E-5</c:v>
                </c:pt>
                <c:pt idx="83">
                  <c:v>1.388698E-5</c:v>
                </c:pt>
                <c:pt idx="84">
                  <c:v>1.395564E-5</c:v>
                </c:pt>
                <c:pt idx="85">
                  <c:v>1.4023579999999999E-5</c:v>
                </c:pt>
                <c:pt idx="86">
                  <c:v>1.409084E-5</c:v>
                </c:pt>
                <c:pt idx="87">
                  <c:v>1.4157399999999999E-5</c:v>
                </c:pt>
                <c:pt idx="88">
                  <c:v>1.422332E-5</c:v>
                </c:pt>
                <c:pt idx="89">
                  <c:v>1.428859E-5</c:v>
                </c:pt>
                <c:pt idx="90">
                  <c:v>1.435323E-5</c:v>
                </c:pt>
                <c:pt idx="91">
                  <c:v>1.4417260000000001E-5</c:v>
                </c:pt>
                <c:pt idx="92">
                  <c:v>1.4480689999999999E-5</c:v>
                </c:pt>
                <c:pt idx="93">
                  <c:v>1.4543529999999999E-5</c:v>
                </c:pt>
                <c:pt idx="94">
                  <c:v>1.4605789999999999E-5</c:v>
                </c:pt>
                <c:pt idx="95">
                  <c:v>1.4667490000000001E-5</c:v>
                </c:pt>
                <c:pt idx="96">
                  <c:v>1.472865E-5</c:v>
                </c:pt>
                <c:pt idx="97">
                  <c:v>1.4789279999999999E-5</c:v>
                </c:pt>
                <c:pt idx="98">
                  <c:v>1.484937E-5</c:v>
                </c:pt>
                <c:pt idx="99">
                  <c:v>1.490897E-5</c:v>
                </c:pt>
                <c:pt idx="100">
                  <c:v>1.496803E-5</c:v>
                </c:pt>
                <c:pt idx="101">
                  <c:v>1.502663E-5</c:v>
                </c:pt>
                <c:pt idx="102">
                  <c:v>1.5084739999999999E-5</c:v>
                </c:pt>
                <c:pt idx="103">
                  <c:v>1.514239E-5</c:v>
                </c:pt>
                <c:pt idx="104">
                  <c:v>1.5199570000000001E-5</c:v>
                </c:pt>
                <c:pt idx="105">
                  <c:v>1.52563E-5</c:v>
                </c:pt>
                <c:pt idx="106">
                  <c:v>1.5312570000000001E-5</c:v>
                </c:pt>
                <c:pt idx="107">
                  <c:v>1.5368429999999999E-5</c:v>
                </c:pt>
                <c:pt idx="108">
                  <c:v>1.5423870000000001E-5</c:v>
                </c:pt>
                <c:pt idx="109">
                  <c:v>1.5478849999999998E-5</c:v>
                </c:pt>
                <c:pt idx="110">
                  <c:v>1.5533420000000001E-5</c:v>
                </c:pt>
                <c:pt idx="111">
                  <c:v>1.55876E-5</c:v>
                </c:pt>
                <c:pt idx="112">
                  <c:v>1.5641380000000001E-5</c:v>
                </c:pt>
                <c:pt idx="113">
                  <c:v>1.5694769999999999E-5</c:v>
                </c:pt>
                <c:pt idx="114">
                  <c:v>1.5747790000000001E-5</c:v>
                </c:pt>
                <c:pt idx="115">
                  <c:v>1.5800399999999999E-5</c:v>
                </c:pt>
                <c:pt idx="116">
                  <c:v>1.5852650000000001E-5</c:v>
                </c:pt>
                <c:pt idx="117">
                  <c:v>1.5904560000000001E-5</c:v>
                </c:pt>
                <c:pt idx="118">
                  <c:v>1.5956100000000001E-5</c:v>
                </c:pt>
                <c:pt idx="119">
                  <c:v>1.6007299999999998E-5</c:v>
                </c:pt>
                <c:pt idx="120">
                  <c:v>1.6058159999999999E-5</c:v>
                </c:pt>
                <c:pt idx="121">
                  <c:v>1.6108669999999998E-5</c:v>
                </c:pt>
                <c:pt idx="122">
                  <c:v>1.6158830000000001E-5</c:v>
                </c:pt>
                <c:pt idx="123">
                  <c:v>1.6208689999999999E-5</c:v>
                </c:pt>
                <c:pt idx="124">
                  <c:v>1.62582E-5</c:v>
                </c:pt>
                <c:pt idx="125">
                  <c:v>1.630741E-5</c:v>
                </c:pt>
                <c:pt idx="126">
                  <c:v>1.6356300000000001E-5</c:v>
                </c:pt>
                <c:pt idx="127">
                  <c:v>1.6404899999999999E-5</c:v>
                </c:pt>
                <c:pt idx="128">
                  <c:v>1.645319E-5</c:v>
                </c:pt>
                <c:pt idx="129">
                  <c:v>1.6501169999999998E-5</c:v>
                </c:pt>
                <c:pt idx="130">
                  <c:v>1.6548829999999999E-5</c:v>
                </c:pt>
                <c:pt idx="131">
                  <c:v>1.6596230000000001E-5</c:v>
                </c:pt>
                <c:pt idx="132">
                  <c:v>1.664334E-5</c:v>
                </c:pt>
                <c:pt idx="133">
                  <c:v>1.6690150000000001E-5</c:v>
                </c:pt>
                <c:pt idx="134">
                  <c:v>1.6736690000000001E-5</c:v>
                </c:pt>
                <c:pt idx="135">
                  <c:v>1.6782950000000002E-5</c:v>
                </c:pt>
                <c:pt idx="136">
                  <c:v>1.6828969999999999E-5</c:v>
                </c:pt>
                <c:pt idx="137">
                  <c:v>1.6874730000000002E-5</c:v>
                </c:pt>
                <c:pt idx="138">
                  <c:v>1.6920209999999998E-5</c:v>
                </c:pt>
                <c:pt idx="139">
                  <c:v>1.6965440000000001E-5</c:v>
                </c:pt>
                <c:pt idx="140">
                  <c:v>1.7010399999999999E-5</c:v>
                </c:pt>
                <c:pt idx="141">
                  <c:v>1.7055130000000001E-5</c:v>
                </c:pt>
                <c:pt idx="142">
                  <c:v>1.709958E-5</c:v>
                </c:pt>
                <c:pt idx="143">
                  <c:v>1.7143829999999999E-5</c:v>
                </c:pt>
                <c:pt idx="144">
                  <c:v>1.7187809999999999E-5</c:v>
                </c:pt>
                <c:pt idx="145">
                  <c:v>1.723156E-5</c:v>
                </c:pt>
                <c:pt idx="146">
                  <c:v>1.7275070000000001E-5</c:v>
                </c:pt>
                <c:pt idx="147">
                  <c:v>1.7318360000000001E-5</c:v>
                </c:pt>
                <c:pt idx="148">
                  <c:v>1.7361389999999999E-5</c:v>
                </c:pt>
                <c:pt idx="149">
                  <c:v>1.7404240000000001E-5</c:v>
                </c:pt>
                <c:pt idx="150">
                  <c:v>1.7446829999999999E-5</c:v>
                </c:pt>
                <c:pt idx="151">
                  <c:v>1.7489230000000001E-5</c:v>
                </c:pt>
                <c:pt idx="152">
                  <c:v>1.75314E-5</c:v>
                </c:pt>
                <c:pt idx="153">
                  <c:v>1.7573360000000001E-5</c:v>
                </c:pt>
                <c:pt idx="154">
                  <c:v>1.7615089999999999E-5</c:v>
                </c:pt>
                <c:pt idx="155">
                  <c:v>1.7656620000000001E-5</c:v>
                </c:pt>
                <c:pt idx="156">
                  <c:v>1.7697949999999999E-5</c:v>
                </c:pt>
                <c:pt idx="157">
                  <c:v>1.773908E-5</c:v>
                </c:pt>
                <c:pt idx="158">
                  <c:v>1.7779989999999998E-5</c:v>
                </c:pt>
                <c:pt idx="159">
                  <c:v>1.7820719999999998E-5</c:v>
                </c:pt>
                <c:pt idx="160">
                  <c:v>1.7861250000000001E-5</c:v>
                </c:pt>
                <c:pt idx="161">
                  <c:v>1.7901569999999999E-5</c:v>
                </c:pt>
                <c:pt idx="162">
                  <c:v>1.7941709999999999E-5</c:v>
                </c:pt>
                <c:pt idx="163">
                  <c:v>1.7981660000000002E-5</c:v>
                </c:pt>
                <c:pt idx="164">
                  <c:v>1.8021420000000001E-5</c:v>
                </c:pt>
                <c:pt idx="165">
                  <c:v>1.8060990000000001E-5</c:v>
                </c:pt>
                <c:pt idx="166">
                  <c:v>1.8100370000000002E-5</c:v>
                </c:pt>
                <c:pt idx="167">
                  <c:v>1.813957E-5</c:v>
                </c:pt>
                <c:pt idx="168">
                  <c:v>1.8178599999999999E-5</c:v>
                </c:pt>
                <c:pt idx="169">
                  <c:v>1.821745E-5</c:v>
                </c:pt>
                <c:pt idx="170">
                  <c:v>1.8256120000000001E-5</c:v>
                </c:pt>
                <c:pt idx="171">
                  <c:v>1.8294630000000001E-5</c:v>
                </c:pt>
                <c:pt idx="172">
                  <c:v>1.8332949999999999E-5</c:v>
                </c:pt>
                <c:pt idx="173">
                  <c:v>1.8371100000000001E-5</c:v>
                </c:pt>
                <c:pt idx="174">
                  <c:v>1.8409080000000002E-5</c:v>
                </c:pt>
                <c:pt idx="175">
                  <c:v>1.8446909999999999E-5</c:v>
                </c:pt>
                <c:pt idx="176">
                  <c:v>1.848456E-5</c:v>
                </c:pt>
                <c:pt idx="177">
                  <c:v>1.852205E-5</c:v>
                </c:pt>
                <c:pt idx="178">
                  <c:v>1.8559379999999999E-5</c:v>
                </c:pt>
                <c:pt idx="179">
                  <c:v>1.8596560000000001E-5</c:v>
                </c:pt>
                <c:pt idx="180">
                  <c:v>1.8633579999999999E-5</c:v>
                </c:pt>
                <c:pt idx="181">
                  <c:v>1.8670429999999999E-5</c:v>
                </c:pt>
                <c:pt idx="182">
                  <c:v>1.8707139999999999E-5</c:v>
                </c:pt>
                <c:pt idx="183">
                  <c:v>1.874368E-5</c:v>
                </c:pt>
                <c:pt idx="184">
                  <c:v>1.8780079999999999E-5</c:v>
                </c:pt>
                <c:pt idx="185">
                  <c:v>1.881633E-5</c:v>
                </c:pt>
                <c:pt idx="186">
                  <c:v>1.8852420000000001E-5</c:v>
                </c:pt>
                <c:pt idx="187">
                  <c:v>1.8888370000000002E-5</c:v>
                </c:pt>
                <c:pt idx="188">
                  <c:v>1.8924179999999999E-5</c:v>
                </c:pt>
                <c:pt idx="189">
                  <c:v>1.895984E-5</c:v>
                </c:pt>
                <c:pt idx="190">
                  <c:v>1.8995359999999998E-5</c:v>
                </c:pt>
                <c:pt idx="191">
                  <c:v>1.903074E-5</c:v>
                </c:pt>
                <c:pt idx="192">
                  <c:v>1.9065970000000001E-5</c:v>
                </c:pt>
                <c:pt idx="193">
                  <c:v>1.910107E-5</c:v>
                </c:pt>
                <c:pt idx="194">
                  <c:v>1.913603E-5</c:v>
                </c:pt>
                <c:pt idx="195">
                  <c:v>1.917085E-5</c:v>
                </c:pt>
                <c:pt idx="196">
                  <c:v>1.920553E-5</c:v>
                </c:pt>
                <c:pt idx="197">
                  <c:v>1.9240080000000001E-5</c:v>
                </c:pt>
                <c:pt idx="198">
                  <c:v>1.9274510000000001E-5</c:v>
                </c:pt>
                <c:pt idx="199">
                  <c:v>1.9308800000000001E-5</c:v>
                </c:pt>
                <c:pt idx="200">
                  <c:v>1.9342969999999999E-5</c:v>
                </c:pt>
                <c:pt idx="201">
                  <c:v>1.9377000000000001E-5</c:v>
                </c:pt>
                <c:pt idx="202">
                  <c:v>1.9410900000000001E-5</c:v>
                </c:pt>
                <c:pt idx="203">
                  <c:v>1.9444670000000002E-5</c:v>
                </c:pt>
                <c:pt idx="204">
                  <c:v>1.9478320000000001E-5</c:v>
                </c:pt>
                <c:pt idx="205">
                  <c:v>1.9511849999999999E-5</c:v>
                </c:pt>
                <c:pt idx="206">
                  <c:v>1.9545250000000001E-5</c:v>
                </c:pt>
                <c:pt idx="207">
                  <c:v>1.9578539999999998E-5</c:v>
                </c:pt>
                <c:pt idx="208">
                  <c:v>1.961169E-5</c:v>
                </c:pt>
                <c:pt idx="209">
                  <c:v>1.9644730000000001E-5</c:v>
                </c:pt>
                <c:pt idx="210">
                  <c:v>1.967765E-5</c:v>
                </c:pt>
                <c:pt idx="211">
                  <c:v>1.971045E-5</c:v>
                </c:pt>
                <c:pt idx="212">
                  <c:v>1.974314E-5</c:v>
                </c:pt>
                <c:pt idx="213">
                  <c:v>1.9775709999999998E-5</c:v>
                </c:pt>
                <c:pt idx="214">
                  <c:v>1.9808169999999999E-5</c:v>
                </c:pt>
                <c:pt idx="215">
                  <c:v>1.9840500000000001E-5</c:v>
                </c:pt>
                <c:pt idx="216">
                  <c:v>1.987274E-5</c:v>
                </c:pt>
                <c:pt idx="217">
                  <c:v>1.990485E-5</c:v>
                </c:pt>
                <c:pt idx="218">
                  <c:v>1.9936859999999999E-5</c:v>
                </c:pt>
                <c:pt idx="219">
                  <c:v>1.9968750000000001E-5</c:v>
                </c:pt>
                <c:pt idx="220">
                  <c:v>2.0000539999999999E-5</c:v>
                </c:pt>
                <c:pt idx="221">
                  <c:v>2.003223E-5</c:v>
                </c:pt>
                <c:pt idx="222">
                  <c:v>2.0063789999999999E-5</c:v>
                </c:pt>
                <c:pt idx="223">
                  <c:v>2.0095260000000001E-5</c:v>
                </c:pt>
                <c:pt idx="224">
                  <c:v>2.0126619999999999E-5</c:v>
                </c:pt>
                <c:pt idx="225">
                  <c:v>2.015787E-5</c:v>
                </c:pt>
                <c:pt idx="226">
                  <c:v>2.018901E-5</c:v>
                </c:pt>
                <c:pt idx="227">
                  <c:v>2.022006E-5</c:v>
                </c:pt>
                <c:pt idx="228">
                  <c:v>2.025101E-5</c:v>
                </c:pt>
                <c:pt idx="229">
                  <c:v>2.0281839999999999E-5</c:v>
                </c:pt>
                <c:pt idx="230">
                  <c:v>2.0312580000000001E-5</c:v>
                </c:pt>
                <c:pt idx="231">
                  <c:v>2.034322E-5</c:v>
                </c:pt>
                <c:pt idx="232">
                  <c:v>2.0373750000000001E-5</c:v>
                </c:pt>
                <c:pt idx="233">
                  <c:v>2.040419E-5</c:v>
                </c:pt>
                <c:pt idx="234">
                  <c:v>2.0434539999999998E-5</c:v>
                </c:pt>
                <c:pt idx="235">
                  <c:v>2.046479E-5</c:v>
                </c:pt>
                <c:pt idx="236">
                  <c:v>2.0494939999999999E-5</c:v>
                </c:pt>
                <c:pt idx="237">
                  <c:v>2.052499E-5</c:v>
                </c:pt>
                <c:pt idx="238">
                  <c:v>2.0554949999999999E-5</c:v>
                </c:pt>
                <c:pt idx="239">
                  <c:v>2.0584820000000001E-5</c:v>
                </c:pt>
                <c:pt idx="240">
                  <c:v>2.0614600000000001E-5</c:v>
                </c:pt>
                <c:pt idx="241">
                  <c:v>2.064428E-5</c:v>
                </c:pt>
                <c:pt idx="242">
                  <c:v>2.067387E-5</c:v>
                </c:pt>
                <c:pt idx="243">
                  <c:v>2.070337E-5</c:v>
                </c:pt>
                <c:pt idx="244">
                  <c:v>2.073277E-5</c:v>
                </c:pt>
                <c:pt idx="245">
                  <c:v>2.0762090000000002E-5</c:v>
                </c:pt>
                <c:pt idx="246">
                  <c:v>2.0791309999999999E-5</c:v>
                </c:pt>
                <c:pt idx="247">
                  <c:v>2.0820440000000001E-5</c:v>
                </c:pt>
                <c:pt idx="248">
                  <c:v>2.084949E-5</c:v>
                </c:pt>
                <c:pt idx="249">
                  <c:v>2.087845E-5</c:v>
                </c:pt>
                <c:pt idx="250">
                  <c:v>2.090732E-5</c:v>
                </c:pt>
              </c:numCache>
            </c:numRef>
          </c:yVal>
          <c:smooth val="1"/>
          <c:extLst>
            <c:ext xmlns:c16="http://schemas.microsoft.com/office/drawing/2014/chart" uri="{C3380CC4-5D6E-409C-BE32-E72D297353CC}">
              <c16:uniqueId val="{0000001A-4D4C-4B1C-89A4-3D3AFACA9F2D}"/>
            </c:ext>
          </c:extLst>
        </c:ser>
        <c:ser>
          <c:idx val="27"/>
          <c:order val="27"/>
          <c:tx>
            <c:strRef>
              <c:f>marine01!$AF$1</c:f>
              <c:strCache>
                <c:ptCount val="1"/>
                <c:pt idx="0">
                  <c:v>Dp(2.07923E-07) </c:v>
                </c:pt>
              </c:strCache>
            </c:strRef>
          </c:tx>
          <c:spPr>
            <a:ln w="12700">
              <a:solidFill>
                <a:srgbClr val="3333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marine01!$AF$2:$AF$252</c:f>
              <c:numCache>
                <c:formatCode>0.00E+00</c:formatCode>
                <c:ptCount val="251"/>
                <c:pt idx="0">
                  <c:v>4.3236840000000002E-7</c:v>
                </c:pt>
                <c:pt idx="1">
                  <c:v>5.0203400000000001E-7</c:v>
                </c:pt>
                <c:pt idx="2">
                  <c:v>5.1051060000000004E-7</c:v>
                </c:pt>
                <c:pt idx="3">
                  <c:v>5.1971849999999996E-7</c:v>
                </c:pt>
                <c:pt idx="4">
                  <c:v>5.2974050000000004E-7</c:v>
                </c:pt>
                <c:pt idx="5">
                  <c:v>5.4069590000000002E-7</c:v>
                </c:pt>
                <c:pt idx="6">
                  <c:v>5.5273809999999995E-7</c:v>
                </c:pt>
                <c:pt idx="7">
                  <c:v>5.6606240000000005E-7</c:v>
                </c:pt>
                <c:pt idx="8">
                  <c:v>5.8092029999999997E-7</c:v>
                </c:pt>
                <c:pt idx="9">
                  <c:v>5.9764040000000002E-7</c:v>
                </c:pt>
                <c:pt idx="10">
                  <c:v>6.1666319999999998E-7</c:v>
                </c:pt>
                <c:pt idx="11">
                  <c:v>6.3859379999999997E-7</c:v>
                </c:pt>
                <c:pt idx="12">
                  <c:v>6.6428599999999997E-7</c:v>
                </c:pt>
                <c:pt idx="13">
                  <c:v>6.9500800000000003E-7</c:v>
                </c:pt>
                <c:pt idx="14">
                  <c:v>7.3271169999999997E-7</c:v>
                </c:pt>
                <c:pt idx="15">
                  <c:v>7.8059029999999995E-7</c:v>
                </c:pt>
                <c:pt idx="16">
                  <c:v>8.4427490000000002E-7</c:v>
                </c:pt>
                <c:pt idx="17">
                  <c:v>9.3446480000000001E-7</c:v>
                </c:pt>
                <c:pt idx="18">
                  <c:v>1.072949E-6</c:v>
                </c:pt>
                <c:pt idx="19">
                  <c:v>1.303833E-6</c:v>
                </c:pt>
                <c:pt idx="20">
                  <c:v>1.6998490000000001E-6</c:v>
                </c:pt>
                <c:pt idx="21">
                  <c:v>2.3117159999999998E-6</c:v>
                </c:pt>
                <c:pt idx="22">
                  <c:v>3.1055140000000001E-6</c:v>
                </c:pt>
                <c:pt idx="23">
                  <c:v>3.9829210000000004E-6</c:v>
                </c:pt>
                <c:pt idx="24">
                  <c:v>4.8423899999999997E-6</c:v>
                </c:pt>
                <c:pt idx="25">
                  <c:v>5.6122689999999998E-6</c:v>
                </c:pt>
                <c:pt idx="26">
                  <c:v>6.2609639999999997E-6</c:v>
                </c:pt>
                <c:pt idx="27">
                  <c:v>6.790431E-6</c:v>
                </c:pt>
                <c:pt idx="28">
                  <c:v>7.2210809999999999E-6</c:v>
                </c:pt>
                <c:pt idx="29">
                  <c:v>7.5774130000000002E-6</c:v>
                </c:pt>
                <c:pt idx="30">
                  <c:v>7.8802900000000007E-6</c:v>
                </c:pt>
                <c:pt idx="31">
                  <c:v>8.1454240000000006E-6</c:v>
                </c:pt>
                <c:pt idx="32">
                  <c:v>8.3837200000000004E-6</c:v>
                </c:pt>
                <c:pt idx="33">
                  <c:v>8.6022379999999993E-6</c:v>
                </c:pt>
                <c:pt idx="34">
                  <c:v>8.8055859999999992E-6</c:v>
                </c:pt>
                <c:pt idx="35">
                  <c:v>8.9968259999999994E-6</c:v>
                </c:pt>
                <c:pt idx="36">
                  <c:v>9.1780340000000006E-6</c:v>
                </c:pt>
                <c:pt idx="37">
                  <c:v>9.3506850000000008E-6</c:v>
                </c:pt>
                <c:pt idx="38">
                  <c:v>9.5158859999999998E-6</c:v>
                </c:pt>
                <c:pt idx="39">
                  <c:v>9.6744789999999995E-6</c:v>
                </c:pt>
                <c:pt idx="40">
                  <c:v>9.8271449999999992E-6</c:v>
                </c:pt>
                <c:pt idx="41">
                  <c:v>9.9744170000000004E-6</c:v>
                </c:pt>
                <c:pt idx="42">
                  <c:v>1.0116840000000001E-5</c:v>
                </c:pt>
                <c:pt idx="43">
                  <c:v>1.025479E-5</c:v>
                </c:pt>
                <c:pt idx="44">
                  <c:v>1.038861E-5</c:v>
                </c:pt>
                <c:pt idx="45">
                  <c:v>1.051863E-5</c:v>
                </c:pt>
                <c:pt idx="46">
                  <c:v>1.064509E-5</c:v>
                </c:pt>
                <c:pt idx="47">
                  <c:v>1.076826E-5</c:v>
                </c:pt>
                <c:pt idx="48">
                  <c:v>1.08883E-5</c:v>
                </c:pt>
                <c:pt idx="49">
                  <c:v>1.1005440000000001E-5</c:v>
                </c:pt>
                <c:pt idx="50">
                  <c:v>1.111987E-5</c:v>
                </c:pt>
                <c:pt idx="51">
                  <c:v>1.123173E-5</c:v>
                </c:pt>
                <c:pt idx="52">
                  <c:v>1.1341200000000001E-5</c:v>
                </c:pt>
                <c:pt idx="53">
                  <c:v>1.144835E-5</c:v>
                </c:pt>
                <c:pt idx="54">
                  <c:v>1.1553360000000001E-5</c:v>
                </c:pt>
                <c:pt idx="55">
                  <c:v>1.1656280000000001E-5</c:v>
                </c:pt>
                <c:pt idx="56">
                  <c:v>1.1757260000000001E-5</c:v>
                </c:pt>
                <c:pt idx="57">
                  <c:v>1.185639E-5</c:v>
                </c:pt>
                <c:pt idx="58">
                  <c:v>1.195367E-5</c:v>
                </c:pt>
                <c:pt idx="59">
                  <c:v>1.2049260000000001E-5</c:v>
                </c:pt>
                <c:pt idx="60">
                  <c:v>1.214326E-5</c:v>
                </c:pt>
                <c:pt idx="61">
                  <c:v>1.223567E-5</c:v>
                </c:pt>
                <c:pt idx="62">
                  <c:v>1.2326589999999999E-5</c:v>
                </c:pt>
                <c:pt idx="63">
                  <c:v>1.2416049999999999E-5</c:v>
                </c:pt>
                <c:pt idx="64">
                  <c:v>1.250415E-5</c:v>
                </c:pt>
                <c:pt idx="65">
                  <c:v>1.25909E-5</c:v>
                </c:pt>
                <c:pt idx="66">
                  <c:v>1.267638E-5</c:v>
                </c:pt>
                <c:pt idx="67">
                  <c:v>1.2760599999999999E-5</c:v>
                </c:pt>
                <c:pt idx="68">
                  <c:v>1.284364E-5</c:v>
                </c:pt>
                <c:pt idx="69">
                  <c:v>1.292554E-5</c:v>
                </c:pt>
                <c:pt idx="70">
                  <c:v>1.300635E-5</c:v>
                </c:pt>
                <c:pt idx="71">
                  <c:v>1.308608E-5</c:v>
                </c:pt>
                <c:pt idx="72">
                  <c:v>1.3164769999999999E-5</c:v>
                </c:pt>
                <c:pt idx="73">
                  <c:v>1.3242450000000001E-5</c:v>
                </c:pt>
                <c:pt idx="74">
                  <c:v>1.3319149999999999E-5</c:v>
                </c:pt>
                <c:pt idx="75">
                  <c:v>1.339491E-5</c:v>
                </c:pt>
                <c:pt idx="76">
                  <c:v>1.346976E-5</c:v>
                </c:pt>
                <c:pt idx="77">
                  <c:v>1.3543729999999999E-5</c:v>
                </c:pt>
                <c:pt idx="78">
                  <c:v>1.361683E-5</c:v>
                </c:pt>
                <c:pt idx="79">
                  <c:v>1.368911E-5</c:v>
                </c:pt>
                <c:pt idx="80">
                  <c:v>1.3760589999999999E-5</c:v>
                </c:pt>
                <c:pt idx="81">
                  <c:v>1.383126E-5</c:v>
                </c:pt>
                <c:pt idx="82">
                  <c:v>1.3901189999999999E-5</c:v>
                </c:pt>
                <c:pt idx="83">
                  <c:v>1.397036E-5</c:v>
                </c:pt>
                <c:pt idx="84">
                  <c:v>1.40388E-5</c:v>
                </c:pt>
                <c:pt idx="85">
                  <c:v>1.4106540000000001E-5</c:v>
                </c:pt>
                <c:pt idx="86">
                  <c:v>1.417359E-5</c:v>
                </c:pt>
                <c:pt idx="87">
                  <c:v>1.4239950000000001E-5</c:v>
                </c:pt>
                <c:pt idx="88">
                  <c:v>1.430566E-5</c:v>
                </c:pt>
                <c:pt idx="89">
                  <c:v>1.437073E-5</c:v>
                </c:pt>
                <c:pt idx="90">
                  <c:v>1.443519E-5</c:v>
                </c:pt>
                <c:pt idx="91">
                  <c:v>1.4499019999999999E-5</c:v>
                </c:pt>
                <c:pt idx="92">
                  <c:v>1.456226E-5</c:v>
                </c:pt>
                <c:pt idx="93">
                  <c:v>1.462491E-5</c:v>
                </c:pt>
                <c:pt idx="94">
                  <c:v>1.4687E-5</c:v>
                </c:pt>
                <c:pt idx="95">
                  <c:v>1.474851E-5</c:v>
                </c:pt>
                <c:pt idx="96">
                  <c:v>1.480949E-5</c:v>
                </c:pt>
                <c:pt idx="97">
                  <c:v>1.486995E-5</c:v>
                </c:pt>
                <c:pt idx="98">
                  <c:v>1.492987E-5</c:v>
                </c:pt>
                <c:pt idx="99">
                  <c:v>1.498929E-5</c:v>
                </c:pt>
                <c:pt idx="100">
                  <c:v>1.504819E-5</c:v>
                </c:pt>
                <c:pt idx="101">
                  <c:v>1.5106630000000001E-5</c:v>
                </c:pt>
                <c:pt idx="102">
                  <c:v>1.516457E-5</c:v>
                </c:pt>
                <c:pt idx="103">
                  <c:v>1.522206E-5</c:v>
                </c:pt>
                <c:pt idx="104">
                  <c:v>1.5279079999999999E-5</c:v>
                </c:pt>
                <c:pt idx="105">
                  <c:v>1.5335649999999999E-5</c:v>
                </c:pt>
                <c:pt idx="106">
                  <c:v>1.5391769999999998E-5</c:v>
                </c:pt>
                <c:pt idx="107">
                  <c:v>1.5447469999999999E-5</c:v>
                </c:pt>
                <c:pt idx="108">
                  <c:v>1.5502760000000001E-5</c:v>
                </c:pt>
                <c:pt idx="109">
                  <c:v>1.5557600000000002E-5</c:v>
                </c:pt>
                <c:pt idx="110">
                  <c:v>1.561201E-5</c:v>
                </c:pt>
                <c:pt idx="111">
                  <c:v>1.566606E-5</c:v>
                </c:pt>
                <c:pt idx="112">
                  <c:v>1.571968E-5</c:v>
                </c:pt>
                <c:pt idx="113">
                  <c:v>1.5772939999999999E-5</c:v>
                </c:pt>
                <c:pt idx="114">
                  <c:v>1.5825810000000001E-5</c:v>
                </c:pt>
                <c:pt idx="115">
                  <c:v>1.5878289999999999E-5</c:v>
                </c:pt>
                <c:pt idx="116">
                  <c:v>1.5930399999999999E-5</c:v>
                </c:pt>
                <c:pt idx="117">
                  <c:v>1.5982169999999999E-5</c:v>
                </c:pt>
                <c:pt idx="118">
                  <c:v>1.603358E-5</c:v>
                </c:pt>
                <c:pt idx="119">
                  <c:v>1.6084649999999999E-5</c:v>
                </c:pt>
                <c:pt idx="120">
                  <c:v>1.6135369999999999E-5</c:v>
                </c:pt>
                <c:pt idx="121">
                  <c:v>1.6185760000000001E-5</c:v>
                </c:pt>
                <c:pt idx="122">
                  <c:v>1.6235790000000001E-5</c:v>
                </c:pt>
                <c:pt idx="123">
                  <c:v>1.628552E-5</c:v>
                </c:pt>
                <c:pt idx="124">
                  <c:v>1.6334899999999998E-5</c:v>
                </c:pt>
                <c:pt idx="125">
                  <c:v>1.638399E-5</c:v>
                </c:pt>
                <c:pt idx="126">
                  <c:v>1.643276E-5</c:v>
                </c:pt>
                <c:pt idx="127">
                  <c:v>1.6481229999999999E-5</c:v>
                </c:pt>
                <c:pt idx="128">
                  <c:v>1.6529400000000001E-5</c:v>
                </c:pt>
                <c:pt idx="129">
                  <c:v>1.6577259999999999E-5</c:v>
                </c:pt>
                <c:pt idx="130">
                  <c:v>1.6624810000000001E-5</c:v>
                </c:pt>
                <c:pt idx="131">
                  <c:v>1.6672089999999998E-5</c:v>
                </c:pt>
                <c:pt idx="132">
                  <c:v>1.6719079999999999E-5</c:v>
                </c:pt>
                <c:pt idx="133">
                  <c:v>1.676578E-5</c:v>
                </c:pt>
                <c:pt idx="134">
                  <c:v>1.6812200000000001E-5</c:v>
                </c:pt>
                <c:pt idx="135">
                  <c:v>1.6858360000000002E-5</c:v>
                </c:pt>
                <c:pt idx="136">
                  <c:v>1.6904260000000001E-5</c:v>
                </c:pt>
                <c:pt idx="137">
                  <c:v>1.6949909999999999E-5</c:v>
                </c:pt>
                <c:pt idx="138">
                  <c:v>1.6995279999999998E-5</c:v>
                </c:pt>
                <c:pt idx="139">
                  <c:v>1.70404E-5</c:v>
                </c:pt>
                <c:pt idx="140">
                  <c:v>1.7085260000000001E-5</c:v>
                </c:pt>
                <c:pt idx="141">
                  <c:v>1.7129879999999999E-5</c:v>
                </c:pt>
                <c:pt idx="142">
                  <c:v>1.7174230000000001E-5</c:v>
                </c:pt>
                <c:pt idx="143">
                  <c:v>1.7218360000000002E-5</c:v>
                </c:pt>
                <c:pt idx="144">
                  <c:v>1.7262240000000002E-5</c:v>
                </c:pt>
                <c:pt idx="145">
                  <c:v>1.7305889999999999E-5</c:v>
                </c:pt>
                <c:pt idx="146">
                  <c:v>1.73493E-5</c:v>
                </c:pt>
                <c:pt idx="147">
                  <c:v>1.7392479999999999E-5</c:v>
                </c:pt>
                <c:pt idx="148">
                  <c:v>1.7435420000000001E-5</c:v>
                </c:pt>
                <c:pt idx="149">
                  <c:v>1.7478169999999999E-5</c:v>
                </c:pt>
                <c:pt idx="150">
                  <c:v>1.752066E-5</c:v>
                </c:pt>
                <c:pt idx="151">
                  <c:v>1.7562969999999999E-5</c:v>
                </c:pt>
                <c:pt idx="152">
                  <c:v>1.7605040000000001E-5</c:v>
                </c:pt>
                <c:pt idx="153">
                  <c:v>1.7646899999999999E-5</c:v>
                </c:pt>
                <c:pt idx="154">
                  <c:v>1.7688530000000001E-5</c:v>
                </c:pt>
                <c:pt idx="155">
                  <c:v>1.7729969999999999E-5</c:v>
                </c:pt>
                <c:pt idx="156">
                  <c:v>1.7771210000000001E-5</c:v>
                </c:pt>
                <c:pt idx="157">
                  <c:v>1.7812240000000001E-5</c:v>
                </c:pt>
                <c:pt idx="158">
                  <c:v>1.7853070000000002E-5</c:v>
                </c:pt>
                <c:pt idx="159">
                  <c:v>1.7893700000000001E-5</c:v>
                </c:pt>
                <c:pt idx="160">
                  <c:v>1.7934140000000001E-5</c:v>
                </c:pt>
                <c:pt idx="161">
                  <c:v>1.7974380000000001E-5</c:v>
                </c:pt>
                <c:pt idx="162">
                  <c:v>1.801443E-5</c:v>
                </c:pt>
                <c:pt idx="163">
                  <c:v>1.805429E-5</c:v>
                </c:pt>
                <c:pt idx="164">
                  <c:v>1.809396E-5</c:v>
                </c:pt>
                <c:pt idx="165">
                  <c:v>1.8133440000000001E-5</c:v>
                </c:pt>
                <c:pt idx="166">
                  <c:v>1.8172729999999998E-5</c:v>
                </c:pt>
                <c:pt idx="167">
                  <c:v>1.821184E-5</c:v>
                </c:pt>
                <c:pt idx="168">
                  <c:v>1.8250790000000001E-5</c:v>
                </c:pt>
                <c:pt idx="169">
                  <c:v>1.8289549999999998E-5</c:v>
                </c:pt>
                <c:pt idx="170">
                  <c:v>1.8328140000000001E-5</c:v>
                </c:pt>
                <c:pt idx="171">
                  <c:v>1.8366569999999999E-5</c:v>
                </c:pt>
                <c:pt idx="172">
                  <c:v>1.8404810000000001E-5</c:v>
                </c:pt>
                <c:pt idx="173">
                  <c:v>1.8442880000000001E-5</c:v>
                </c:pt>
                <c:pt idx="174">
                  <c:v>1.848078E-5</c:v>
                </c:pt>
                <c:pt idx="175">
                  <c:v>1.851852E-5</c:v>
                </c:pt>
                <c:pt idx="176">
                  <c:v>1.85561E-5</c:v>
                </c:pt>
                <c:pt idx="177">
                  <c:v>1.8593510000000001E-5</c:v>
                </c:pt>
                <c:pt idx="178">
                  <c:v>1.8630759999999998E-5</c:v>
                </c:pt>
                <c:pt idx="179">
                  <c:v>1.8667850000000001E-5</c:v>
                </c:pt>
                <c:pt idx="180">
                  <c:v>1.8704800000000001E-5</c:v>
                </c:pt>
                <c:pt idx="181">
                  <c:v>1.8741570000000002E-5</c:v>
                </c:pt>
                <c:pt idx="182">
                  <c:v>1.8778199999999999E-5</c:v>
                </c:pt>
                <c:pt idx="183">
                  <c:v>1.8814669999999999E-5</c:v>
                </c:pt>
                <c:pt idx="184">
                  <c:v>1.8850989999999999E-5</c:v>
                </c:pt>
                <c:pt idx="185">
                  <c:v>1.8887160000000002E-5</c:v>
                </c:pt>
                <c:pt idx="186">
                  <c:v>1.8923180000000001E-5</c:v>
                </c:pt>
                <c:pt idx="187">
                  <c:v>1.895906E-5</c:v>
                </c:pt>
                <c:pt idx="188">
                  <c:v>1.89948E-5</c:v>
                </c:pt>
                <c:pt idx="189">
                  <c:v>1.9030379999999999E-5</c:v>
                </c:pt>
                <c:pt idx="190">
                  <c:v>1.9065820000000001E-5</c:v>
                </c:pt>
                <c:pt idx="191">
                  <c:v>1.9101130000000001E-5</c:v>
                </c:pt>
                <c:pt idx="192">
                  <c:v>1.9136290000000001E-5</c:v>
                </c:pt>
                <c:pt idx="193">
                  <c:v>1.9171319999999999E-5</c:v>
                </c:pt>
                <c:pt idx="194">
                  <c:v>1.920621E-5</c:v>
                </c:pt>
                <c:pt idx="195">
                  <c:v>1.9240960000000002E-5</c:v>
                </c:pt>
                <c:pt idx="196">
                  <c:v>1.927557E-5</c:v>
                </c:pt>
                <c:pt idx="197">
                  <c:v>1.931005E-5</c:v>
                </c:pt>
                <c:pt idx="198">
                  <c:v>1.9344410000000001E-5</c:v>
                </c:pt>
                <c:pt idx="199">
                  <c:v>1.937863E-5</c:v>
                </c:pt>
                <c:pt idx="200">
                  <c:v>1.941273E-5</c:v>
                </c:pt>
                <c:pt idx="201">
                  <c:v>1.9446690000000001E-5</c:v>
                </c:pt>
                <c:pt idx="202">
                  <c:v>1.9480519999999999E-5</c:v>
                </c:pt>
                <c:pt idx="203">
                  <c:v>1.9514229999999999E-5</c:v>
                </c:pt>
                <c:pt idx="204">
                  <c:v>1.9547820000000001E-5</c:v>
                </c:pt>
                <c:pt idx="205">
                  <c:v>1.958128E-5</c:v>
                </c:pt>
                <c:pt idx="206">
                  <c:v>1.9614610000000001E-5</c:v>
                </c:pt>
                <c:pt idx="207">
                  <c:v>1.9647830000000001E-5</c:v>
                </c:pt>
                <c:pt idx="208">
                  <c:v>1.9680920000000001E-5</c:v>
                </c:pt>
                <c:pt idx="209">
                  <c:v>1.9713900000000001E-5</c:v>
                </c:pt>
                <c:pt idx="210">
                  <c:v>1.9746749999999999E-5</c:v>
                </c:pt>
                <c:pt idx="211">
                  <c:v>1.9779489999999999E-5</c:v>
                </c:pt>
                <c:pt idx="212">
                  <c:v>1.981211E-5</c:v>
                </c:pt>
                <c:pt idx="213">
                  <c:v>1.9844620000000001E-5</c:v>
                </c:pt>
                <c:pt idx="214">
                  <c:v>1.9877020000000001E-5</c:v>
                </c:pt>
                <c:pt idx="215">
                  <c:v>1.9909289999999999E-5</c:v>
                </c:pt>
                <c:pt idx="216">
                  <c:v>1.9941459999999999E-5</c:v>
                </c:pt>
                <c:pt idx="217">
                  <c:v>1.9973509999999998E-5</c:v>
                </c:pt>
                <c:pt idx="218">
                  <c:v>2.0005460000000001E-5</c:v>
                </c:pt>
                <c:pt idx="219">
                  <c:v>2.0037290000000001E-5</c:v>
                </c:pt>
                <c:pt idx="220">
                  <c:v>2.0069019999999998E-5</c:v>
                </c:pt>
                <c:pt idx="221">
                  <c:v>2.0100649999999999E-5</c:v>
                </c:pt>
                <c:pt idx="222">
                  <c:v>2.013215E-5</c:v>
                </c:pt>
                <c:pt idx="223">
                  <c:v>2.0163559999999998E-5</c:v>
                </c:pt>
                <c:pt idx="224">
                  <c:v>2.0194859999999999E-5</c:v>
                </c:pt>
                <c:pt idx="225">
                  <c:v>2.0226049999999999E-5</c:v>
                </c:pt>
                <c:pt idx="226">
                  <c:v>2.0257139999999999E-5</c:v>
                </c:pt>
                <c:pt idx="227">
                  <c:v>2.0288129999999998E-5</c:v>
                </c:pt>
                <c:pt idx="228">
                  <c:v>2.0319020000000001E-5</c:v>
                </c:pt>
                <c:pt idx="229">
                  <c:v>2.0349789999999999E-5</c:v>
                </c:pt>
                <c:pt idx="230">
                  <c:v>2.038047E-5</c:v>
                </c:pt>
                <c:pt idx="231">
                  <c:v>2.0411049999999998E-5</c:v>
                </c:pt>
                <c:pt idx="232">
                  <c:v>2.0441529999999999E-5</c:v>
                </c:pt>
                <c:pt idx="233">
                  <c:v>2.047191E-5</c:v>
                </c:pt>
                <c:pt idx="234">
                  <c:v>2.0502200000000002E-5</c:v>
                </c:pt>
                <c:pt idx="235">
                  <c:v>2.0532389999999999E-5</c:v>
                </c:pt>
                <c:pt idx="236">
                  <c:v>2.0562490000000001E-5</c:v>
                </c:pt>
                <c:pt idx="237">
                  <c:v>2.0592489999999999E-5</c:v>
                </c:pt>
                <c:pt idx="238">
                  <c:v>2.0622400000000001E-5</c:v>
                </c:pt>
                <c:pt idx="239">
                  <c:v>2.0652199999999999E-5</c:v>
                </c:pt>
                <c:pt idx="240">
                  <c:v>2.0681930000000001E-5</c:v>
                </c:pt>
                <c:pt idx="241">
                  <c:v>2.0711560000000001E-5</c:v>
                </c:pt>
                <c:pt idx="242">
                  <c:v>2.07411E-5</c:v>
                </c:pt>
                <c:pt idx="243">
                  <c:v>2.077054E-5</c:v>
                </c:pt>
                <c:pt idx="244">
                  <c:v>2.079989E-5</c:v>
                </c:pt>
                <c:pt idx="245">
                  <c:v>2.082915E-5</c:v>
                </c:pt>
                <c:pt idx="246">
                  <c:v>2.0858320000000001E-5</c:v>
                </c:pt>
                <c:pt idx="247">
                  <c:v>2.0887399999999999E-5</c:v>
                </c:pt>
                <c:pt idx="248">
                  <c:v>2.0916390000000001E-5</c:v>
                </c:pt>
                <c:pt idx="249">
                  <c:v>2.0945310000000002E-5</c:v>
                </c:pt>
                <c:pt idx="250">
                  <c:v>2.0974120000000001E-5</c:v>
                </c:pt>
              </c:numCache>
            </c:numRef>
          </c:yVal>
          <c:smooth val="1"/>
          <c:extLst>
            <c:ext xmlns:c16="http://schemas.microsoft.com/office/drawing/2014/chart" uri="{C3380CC4-5D6E-409C-BE32-E72D297353CC}">
              <c16:uniqueId val="{0000001B-4D4C-4B1C-89A4-3D3AFACA9F2D}"/>
            </c:ext>
          </c:extLst>
        </c:ser>
        <c:ser>
          <c:idx val="28"/>
          <c:order val="28"/>
          <c:tx>
            <c:strRef>
              <c:f>marine01!$AG$1</c:f>
              <c:strCache>
                <c:ptCount val="1"/>
                <c:pt idx="0">
                  <c:v>Dp(2.28071E-07) </c:v>
                </c:pt>
              </c:strCache>
            </c:strRef>
          </c:tx>
          <c:spPr>
            <a:ln w="12700">
              <a:solidFill>
                <a:srgbClr val="9933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marine01!$AG$2:$AG$252</c:f>
              <c:numCache>
                <c:formatCode>0.00E+00</c:formatCode>
                <c:ptCount val="251"/>
                <c:pt idx="0">
                  <c:v>4.7737559999999998E-7</c:v>
                </c:pt>
                <c:pt idx="1">
                  <c:v>5.5247619999999996E-7</c:v>
                </c:pt>
                <c:pt idx="2">
                  <c:v>5.618949E-7</c:v>
                </c:pt>
                <c:pt idx="3">
                  <c:v>5.7213180000000005E-7</c:v>
                </c:pt>
                <c:pt idx="4">
                  <c:v>5.8328060000000002E-7</c:v>
                </c:pt>
                <c:pt idx="5">
                  <c:v>5.954757E-7</c:v>
                </c:pt>
                <c:pt idx="6">
                  <c:v>6.0889049999999996E-7</c:v>
                </c:pt>
                <c:pt idx="7">
                  <c:v>6.237461E-7</c:v>
                </c:pt>
                <c:pt idx="8">
                  <c:v>6.4032689999999999E-7</c:v>
                </c:pt>
                <c:pt idx="9">
                  <c:v>6.5900569999999999E-7</c:v>
                </c:pt>
                <c:pt idx="10">
                  <c:v>6.8028259999999996E-7</c:v>
                </c:pt>
                <c:pt idx="11">
                  <c:v>7.0484580000000003E-7</c:v>
                </c:pt>
                <c:pt idx="12">
                  <c:v>7.3366730000000003E-7</c:v>
                </c:pt>
                <c:pt idx="13">
                  <c:v>7.6819320000000001E-7</c:v>
                </c:pt>
                <c:pt idx="14">
                  <c:v>8.1064810000000001E-7</c:v>
                </c:pt>
                <c:pt idx="15">
                  <c:v>8.6466520000000003E-7</c:v>
                </c:pt>
                <c:pt idx="16">
                  <c:v>9.3660919999999998E-7</c:v>
                </c:pt>
                <c:pt idx="17">
                  <c:v>1.0383869999999999E-6</c:v>
                </c:pt>
                <c:pt idx="18">
                  <c:v>1.1933990000000001E-6</c:v>
                </c:pt>
                <c:pt idx="19">
                  <c:v>1.4459650000000001E-6</c:v>
                </c:pt>
                <c:pt idx="20">
                  <c:v>1.862577E-6</c:v>
                </c:pt>
                <c:pt idx="21">
                  <c:v>2.4827930000000002E-6</c:v>
                </c:pt>
                <c:pt idx="22">
                  <c:v>3.2715840000000001E-6</c:v>
                </c:pt>
                <c:pt idx="23">
                  <c:v>4.1379989999999998E-6</c:v>
                </c:pt>
                <c:pt idx="24">
                  <c:v>4.9862230000000002E-6</c:v>
                </c:pt>
                <c:pt idx="25">
                  <c:v>5.74684E-6</c:v>
                </c:pt>
                <c:pt idx="26">
                  <c:v>6.3885610000000001E-6</c:v>
                </c:pt>
                <c:pt idx="27">
                  <c:v>6.9129399999999997E-6</c:v>
                </c:pt>
                <c:pt idx="28">
                  <c:v>7.3398569999999997E-6</c:v>
                </c:pt>
                <c:pt idx="29">
                  <c:v>7.6933729999999994E-6</c:v>
                </c:pt>
                <c:pt idx="30">
                  <c:v>7.9940429999999993E-6</c:v>
                </c:pt>
                <c:pt idx="31">
                  <c:v>8.257372E-6</c:v>
                </c:pt>
                <c:pt idx="32">
                  <c:v>8.4941349999999996E-6</c:v>
                </c:pt>
                <c:pt idx="33">
                  <c:v>8.7113120000000003E-6</c:v>
                </c:pt>
                <c:pt idx="34">
                  <c:v>8.9134599999999992E-6</c:v>
                </c:pt>
                <c:pt idx="35">
                  <c:v>9.1036099999999994E-6</c:v>
                </c:pt>
                <c:pt idx="36">
                  <c:v>9.2838159999999995E-6</c:v>
                </c:pt>
                <c:pt idx="37">
                  <c:v>9.4555370000000007E-6</c:v>
                </c:pt>
                <c:pt idx="38">
                  <c:v>9.6198709999999998E-6</c:v>
                </c:pt>
                <c:pt idx="39">
                  <c:v>9.7776510000000006E-6</c:v>
                </c:pt>
                <c:pt idx="40">
                  <c:v>9.9295500000000005E-6</c:v>
                </c:pt>
                <c:pt idx="41">
                  <c:v>1.00761E-5</c:v>
                </c:pt>
                <c:pt idx="42">
                  <c:v>1.021784E-5</c:v>
                </c:pt>
                <c:pt idx="43">
                  <c:v>1.0355130000000001E-5</c:v>
                </c:pt>
                <c:pt idx="44">
                  <c:v>1.048833E-5</c:v>
                </c:pt>
                <c:pt idx="45">
                  <c:v>1.061775E-5</c:v>
                </c:pt>
                <c:pt idx="46">
                  <c:v>1.0743639999999999E-5</c:v>
                </c:pt>
                <c:pt idx="47">
                  <c:v>1.086626E-5</c:v>
                </c:pt>
                <c:pt idx="48">
                  <c:v>1.0985779999999999E-5</c:v>
                </c:pt>
                <c:pt idx="49">
                  <c:v>1.110242E-5</c:v>
                </c:pt>
                <c:pt idx="50">
                  <c:v>1.121636E-5</c:v>
                </c:pt>
                <c:pt idx="51">
                  <c:v>1.132775E-5</c:v>
                </c:pt>
                <c:pt idx="52">
                  <c:v>1.143677E-5</c:v>
                </c:pt>
                <c:pt idx="53">
                  <c:v>1.1543480000000001E-5</c:v>
                </c:pt>
                <c:pt idx="54">
                  <c:v>1.164806E-5</c:v>
                </c:pt>
                <c:pt idx="55">
                  <c:v>1.175057E-5</c:v>
                </c:pt>
                <c:pt idx="56">
                  <c:v>1.185116E-5</c:v>
                </c:pt>
                <c:pt idx="57">
                  <c:v>1.194989E-5</c:v>
                </c:pt>
                <c:pt idx="58">
                  <c:v>1.20468E-5</c:v>
                </c:pt>
                <c:pt idx="59">
                  <c:v>1.214203E-5</c:v>
                </c:pt>
                <c:pt idx="60">
                  <c:v>1.223567E-5</c:v>
                </c:pt>
                <c:pt idx="61">
                  <c:v>1.2327729999999999E-5</c:v>
                </c:pt>
                <c:pt idx="62">
                  <c:v>1.241831E-5</c:v>
                </c:pt>
                <c:pt idx="63">
                  <c:v>1.2507439999999999E-5</c:v>
                </c:pt>
                <c:pt idx="64">
                  <c:v>1.2595220000000001E-5</c:v>
                </c:pt>
                <c:pt idx="65">
                  <c:v>1.268166E-5</c:v>
                </c:pt>
                <c:pt idx="66">
                  <c:v>1.276683E-5</c:v>
                </c:pt>
                <c:pt idx="67">
                  <c:v>1.285076E-5</c:v>
                </c:pt>
                <c:pt idx="68">
                  <c:v>1.2933500000000001E-5</c:v>
                </c:pt>
                <c:pt idx="69">
                  <c:v>1.301512E-5</c:v>
                </c:pt>
                <c:pt idx="70">
                  <c:v>1.3095650000000001E-5</c:v>
                </c:pt>
                <c:pt idx="71">
                  <c:v>1.31751E-5</c:v>
                </c:pt>
                <c:pt idx="72">
                  <c:v>1.325353E-5</c:v>
                </c:pt>
                <c:pt idx="73">
                  <c:v>1.3330940000000001E-5</c:v>
                </c:pt>
                <c:pt idx="74">
                  <c:v>1.3407390000000001E-5</c:v>
                </c:pt>
                <c:pt idx="75">
                  <c:v>1.348289E-5</c:v>
                </c:pt>
                <c:pt idx="76">
                  <c:v>1.35575E-5</c:v>
                </c:pt>
                <c:pt idx="77">
                  <c:v>1.363123E-5</c:v>
                </c:pt>
                <c:pt idx="78">
                  <c:v>1.3704090000000001E-5</c:v>
                </c:pt>
                <c:pt idx="79">
                  <c:v>1.377614E-5</c:v>
                </c:pt>
                <c:pt idx="80">
                  <c:v>1.3847379999999999E-5</c:v>
                </c:pt>
                <c:pt idx="81">
                  <c:v>1.391783E-5</c:v>
                </c:pt>
                <c:pt idx="82">
                  <c:v>1.3987540000000001E-5</c:v>
                </c:pt>
                <c:pt idx="83">
                  <c:v>1.4056489999999999E-5</c:v>
                </c:pt>
                <c:pt idx="84">
                  <c:v>1.412472E-5</c:v>
                </c:pt>
                <c:pt idx="85">
                  <c:v>1.419225E-5</c:v>
                </c:pt>
                <c:pt idx="86">
                  <c:v>1.425909E-5</c:v>
                </c:pt>
                <c:pt idx="87">
                  <c:v>1.4325240000000001E-5</c:v>
                </c:pt>
                <c:pt idx="88">
                  <c:v>1.439076E-5</c:v>
                </c:pt>
                <c:pt idx="89">
                  <c:v>1.445563E-5</c:v>
                </c:pt>
                <c:pt idx="90">
                  <c:v>1.4519890000000001E-5</c:v>
                </c:pt>
                <c:pt idx="91">
                  <c:v>1.458354E-5</c:v>
                </c:pt>
                <c:pt idx="92">
                  <c:v>1.4646590000000001E-5</c:v>
                </c:pt>
                <c:pt idx="93">
                  <c:v>1.4709049999999999E-5</c:v>
                </c:pt>
                <c:pt idx="94">
                  <c:v>1.477095E-5</c:v>
                </c:pt>
                <c:pt idx="95">
                  <c:v>1.4832280000000001E-5</c:v>
                </c:pt>
                <c:pt idx="96">
                  <c:v>1.4893090000000001E-5</c:v>
                </c:pt>
                <c:pt idx="97">
                  <c:v>1.4953369999999999E-5</c:v>
                </c:pt>
                <c:pt idx="98">
                  <c:v>1.501312E-5</c:v>
                </c:pt>
                <c:pt idx="99">
                  <c:v>1.5072369999999999E-5</c:v>
                </c:pt>
                <c:pt idx="100">
                  <c:v>1.51311E-5</c:v>
                </c:pt>
                <c:pt idx="101">
                  <c:v>1.518937E-5</c:v>
                </c:pt>
                <c:pt idx="102">
                  <c:v>1.524715E-5</c:v>
                </c:pt>
                <c:pt idx="103">
                  <c:v>1.5304480000000001E-5</c:v>
                </c:pt>
                <c:pt idx="104">
                  <c:v>1.5361340000000001E-5</c:v>
                </c:pt>
                <c:pt idx="105">
                  <c:v>1.5417760000000001E-5</c:v>
                </c:pt>
                <c:pt idx="106">
                  <c:v>1.5473719999999999E-5</c:v>
                </c:pt>
                <c:pt idx="107">
                  <c:v>1.5529260000000001E-5</c:v>
                </c:pt>
                <c:pt idx="108">
                  <c:v>1.558441E-5</c:v>
                </c:pt>
                <c:pt idx="109">
                  <c:v>1.563909E-5</c:v>
                </c:pt>
                <c:pt idx="110">
                  <c:v>1.5693359999999998E-5</c:v>
                </c:pt>
                <c:pt idx="111">
                  <c:v>1.5747250000000001E-5</c:v>
                </c:pt>
                <c:pt idx="112">
                  <c:v>1.5800739999999999E-5</c:v>
                </c:pt>
                <c:pt idx="113">
                  <c:v>1.5853850000000001E-5</c:v>
                </c:pt>
                <c:pt idx="114">
                  <c:v>1.590658E-5</c:v>
                </c:pt>
                <c:pt idx="115">
                  <c:v>1.5958919999999999E-5</c:v>
                </c:pt>
                <c:pt idx="116">
                  <c:v>1.6010889999999999E-5</c:v>
                </c:pt>
                <c:pt idx="117">
                  <c:v>1.606253E-5</c:v>
                </c:pt>
                <c:pt idx="118">
                  <c:v>1.6113800000000001E-5</c:v>
                </c:pt>
                <c:pt idx="119">
                  <c:v>1.6164740000000001E-5</c:v>
                </c:pt>
                <c:pt idx="120">
                  <c:v>1.6215329999999999E-5</c:v>
                </c:pt>
                <c:pt idx="121">
                  <c:v>1.6265580000000001E-5</c:v>
                </c:pt>
                <c:pt idx="122">
                  <c:v>1.6315489999999999E-5</c:v>
                </c:pt>
                <c:pt idx="123">
                  <c:v>1.636509E-5</c:v>
                </c:pt>
                <c:pt idx="124">
                  <c:v>1.6414339999999999E-5</c:v>
                </c:pt>
                <c:pt idx="125">
                  <c:v>1.6463309999999999E-5</c:v>
                </c:pt>
                <c:pt idx="126">
                  <c:v>1.651195E-5</c:v>
                </c:pt>
                <c:pt idx="127">
                  <c:v>1.6560300000000001E-5</c:v>
                </c:pt>
                <c:pt idx="128">
                  <c:v>1.6608350000000002E-5</c:v>
                </c:pt>
                <c:pt idx="129">
                  <c:v>1.6656090000000001E-5</c:v>
                </c:pt>
                <c:pt idx="130">
                  <c:v>1.6703520000000002E-5</c:v>
                </c:pt>
                <c:pt idx="131">
                  <c:v>1.6750680000000001E-5</c:v>
                </c:pt>
                <c:pt idx="132">
                  <c:v>1.679756E-5</c:v>
                </c:pt>
                <c:pt idx="133">
                  <c:v>1.684414E-5</c:v>
                </c:pt>
                <c:pt idx="134">
                  <c:v>1.689045E-5</c:v>
                </c:pt>
                <c:pt idx="135">
                  <c:v>1.6936489999999999E-5</c:v>
                </c:pt>
                <c:pt idx="136">
                  <c:v>1.698228E-5</c:v>
                </c:pt>
                <c:pt idx="137">
                  <c:v>1.7027820000000001E-5</c:v>
                </c:pt>
                <c:pt idx="138">
                  <c:v>1.707308E-5</c:v>
                </c:pt>
                <c:pt idx="139">
                  <c:v>1.7118090000000001E-5</c:v>
                </c:pt>
                <c:pt idx="140">
                  <c:v>1.716284E-5</c:v>
                </c:pt>
                <c:pt idx="141">
                  <c:v>1.7207350000000001E-5</c:v>
                </c:pt>
                <c:pt idx="142">
                  <c:v>1.7251599999999999E-5</c:v>
                </c:pt>
                <c:pt idx="143">
                  <c:v>1.729563E-5</c:v>
                </c:pt>
                <c:pt idx="144">
                  <c:v>1.7339409999999999E-5</c:v>
                </c:pt>
                <c:pt idx="145">
                  <c:v>1.7382949999999999E-5</c:v>
                </c:pt>
                <c:pt idx="146">
                  <c:v>1.742626E-5</c:v>
                </c:pt>
                <c:pt idx="147">
                  <c:v>1.7469339999999998E-5</c:v>
                </c:pt>
                <c:pt idx="148">
                  <c:v>1.751218E-5</c:v>
                </c:pt>
                <c:pt idx="149">
                  <c:v>1.7554820000000001E-5</c:v>
                </c:pt>
                <c:pt idx="150">
                  <c:v>1.759722E-5</c:v>
                </c:pt>
                <c:pt idx="151">
                  <c:v>1.7639420000000001E-5</c:v>
                </c:pt>
                <c:pt idx="152">
                  <c:v>1.76814E-5</c:v>
                </c:pt>
                <c:pt idx="153">
                  <c:v>1.7723160000000001E-5</c:v>
                </c:pt>
                <c:pt idx="154">
                  <c:v>1.77647E-5</c:v>
                </c:pt>
                <c:pt idx="155">
                  <c:v>1.7806040000000001E-5</c:v>
                </c:pt>
                <c:pt idx="156">
                  <c:v>1.784719E-5</c:v>
                </c:pt>
                <c:pt idx="157">
                  <c:v>1.7888130000000001E-5</c:v>
                </c:pt>
                <c:pt idx="158">
                  <c:v>1.7928860000000001E-5</c:v>
                </c:pt>
                <c:pt idx="159">
                  <c:v>1.7969400000000001E-5</c:v>
                </c:pt>
                <c:pt idx="160">
                  <c:v>1.8009750000000002E-5</c:v>
                </c:pt>
                <c:pt idx="161">
                  <c:v>1.8049890000000001E-5</c:v>
                </c:pt>
                <c:pt idx="162">
                  <c:v>1.8089850000000001E-5</c:v>
                </c:pt>
                <c:pt idx="163">
                  <c:v>1.8129629999999999E-5</c:v>
                </c:pt>
                <c:pt idx="164">
                  <c:v>1.8169209999999999E-5</c:v>
                </c:pt>
                <c:pt idx="165">
                  <c:v>1.82086E-5</c:v>
                </c:pt>
                <c:pt idx="166">
                  <c:v>1.8247809999999999E-5</c:v>
                </c:pt>
                <c:pt idx="167">
                  <c:v>1.8286830000000001E-5</c:v>
                </c:pt>
                <c:pt idx="168">
                  <c:v>1.83257E-5</c:v>
                </c:pt>
                <c:pt idx="169">
                  <c:v>1.8364370000000001E-5</c:v>
                </c:pt>
                <c:pt idx="170">
                  <c:v>1.8402880000000002E-5</c:v>
                </c:pt>
                <c:pt idx="171">
                  <c:v>1.844122E-5</c:v>
                </c:pt>
                <c:pt idx="172">
                  <c:v>1.8479369999999999E-5</c:v>
                </c:pt>
                <c:pt idx="173">
                  <c:v>1.8517360000000001E-5</c:v>
                </c:pt>
                <c:pt idx="174">
                  <c:v>1.855518E-5</c:v>
                </c:pt>
                <c:pt idx="175">
                  <c:v>1.8592849999999999E-5</c:v>
                </c:pt>
                <c:pt idx="176">
                  <c:v>1.863034E-5</c:v>
                </c:pt>
                <c:pt idx="177">
                  <c:v>1.8667669999999999E-5</c:v>
                </c:pt>
                <c:pt idx="178">
                  <c:v>1.870484E-5</c:v>
                </c:pt>
                <c:pt idx="179">
                  <c:v>1.8741850000000001E-5</c:v>
                </c:pt>
                <c:pt idx="180">
                  <c:v>1.8778719999999998E-5</c:v>
                </c:pt>
                <c:pt idx="181">
                  <c:v>1.881541E-5</c:v>
                </c:pt>
                <c:pt idx="182">
                  <c:v>1.885197E-5</c:v>
                </c:pt>
                <c:pt idx="183">
                  <c:v>1.8888360000000001E-5</c:v>
                </c:pt>
                <c:pt idx="184">
                  <c:v>1.8924609999999999E-5</c:v>
                </c:pt>
                <c:pt idx="185">
                  <c:v>1.89607E-5</c:v>
                </c:pt>
                <c:pt idx="186">
                  <c:v>1.899664E-5</c:v>
                </c:pt>
                <c:pt idx="187">
                  <c:v>1.9032450000000001E-5</c:v>
                </c:pt>
                <c:pt idx="188">
                  <c:v>1.9068109999999999E-5</c:v>
                </c:pt>
                <c:pt idx="189">
                  <c:v>1.9103619999999999E-5</c:v>
                </c:pt>
                <c:pt idx="190">
                  <c:v>1.913899E-5</c:v>
                </c:pt>
                <c:pt idx="191">
                  <c:v>1.9174220000000002E-5</c:v>
                </c:pt>
                <c:pt idx="192">
                  <c:v>1.920931E-5</c:v>
                </c:pt>
                <c:pt idx="193">
                  <c:v>1.9244269999999999E-5</c:v>
                </c:pt>
                <c:pt idx="194">
                  <c:v>1.9279079999999998E-5</c:v>
                </c:pt>
                <c:pt idx="195">
                  <c:v>1.9313759999999999E-5</c:v>
                </c:pt>
                <c:pt idx="196">
                  <c:v>1.9348299999999999E-5</c:v>
                </c:pt>
                <c:pt idx="197">
                  <c:v>1.9382710000000001E-5</c:v>
                </c:pt>
                <c:pt idx="198">
                  <c:v>1.9417000000000001E-5</c:v>
                </c:pt>
                <c:pt idx="199">
                  <c:v>1.9451150000000001E-5</c:v>
                </c:pt>
                <c:pt idx="200">
                  <c:v>1.948519E-5</c:v>
                </c:pt>
                <c:pt idx="201">
                  <c:v>1.9519079999999999E-5</c:v>
                </c:pt>
                <c:pt idx="202">
                  <c:v>1.955284E-5</c:v>
                </c:pt>
                <c:pt idx="203">
                  <c:v>1.9586480000000002E-5</c:v>
                </c:pt>
                <c:pt idx="204">
                  <c:v>1.9619999999999998E-5</c:v>
                </c:pt>
                <c:pt idx="205">
                  <c:v>1.965339E-5</c:v>
                </c:pt>
                <c:pt idx="206">
                  <c:v>1.968666E-5</c:v>
                </c:pt>
                <c:pt idx="207">
                  <c:v>1.9719810000000001E-5</c:v>
                </c:pt>
                <c:pt idx="208">
                  <c:v>1.9752840000000001E-5</c:v>
                </c:pt>
                <c:pt idx="209">
                  <c:v>1.9785749999999999E-5</c:v>
                </c:pt>
                <c:pt idx="210">
                  <c:v>1.9818539999999999E-5</c:v>
                </c:pt>
                <c:pt idx="211">
                  <c:v>1.9851210000000001E-5</c:v>
                </c:pt>
                <c:pt idx="212">
                  <c:v>1.9883769999999999E-5</c:v>
                </c:pt>
                <c:pt idx="213">
                  <c:v>1.9916210000000002E-5</c:v>
                </c:pt>
                <c:pt idx="214">
                  <c:v>1.9948550000000001E-5</c:v>
                </c:pt>
                <c:pt idx="215">
                  <c:v>1.9980760000000001E-5</c:v>
                </c:pt>
                <c:pt idx="216">
                  <c:v>2.001286E-5</c:v>
                </c:pt>
                <c:pt idx="217">
                  <c:v>2.0044849999999998E-5</c:v>
                </c:pt>
                <c:pt idx="218">
                  <c:v>2.007674E-5</c:v>
                </c:pt>
                <c:pt idx="219">
                  <c:v>2.010851E-5</c:v>
                </c:pt>
                <c:pt idx="220">
                  <c:v>2.0140179999999999E-5</c:v>
                </c:pt>
                <c:pt idx="221">
                  <c:v>2.0171740000000001E-5</c:v>
                </c:pt>
                <c:pt idx="222">
                  <c:v>2.0203189999999999E-5</c:v>
                </c:pt>
                <c:pt idx="223">
                  <c:v>2.023453E-5</c:v>
                </c:pt>
                <c:pt idx="224">
                  <c:v>2.026577E-5</c:v>
                </c:pt>
                <c:pt idx="225">
                  <c:v>2.0296909999999999E-5</c:v>
                </c:pt>
                <c:pt idx="226">
                  <c:v>2.0327930000000001E-5</c:v>
                </c:pt>
                <c:pt idx="227">
                  <c:v>2.035886E-5</c:v>
                </c:pt>
                <c:pt idx="228">
                  <c:v>2.0389690000000002E-5</c:v>
                </c:pt>
                <c:pt idx="229">
                  <c:v>2.0420409999999999E-5</c:v>
                </c:pt>
                <c:pt idx="230">
                  <c:v>2.045103E-5</c:v>
                </c:pt>
                <c:pt idx="231">
                  <c:v>2.0481560000000001E-5</c:v>
                </c:pt>
                <c:pt idx="232">
                  <c:v>2.0511970000000001E-5</c:v>
                </c:pt>
                <c:pt idx="233">
                  <c:v>2.0542300000000002E-5</c:v>
                </c:pt>
                <c:pt idx="234">
                  <c:v>2.0572529999999999E-5</c:v>
                </c:pt>
                <c:pt idx="235">
                  <c:v>2.060267E-5</c:v>
                </c:pt>
                <c:pt idx="236">
                  <c:v>2.0632710000000001E-5</c:v>
                </c:pt>
                <c:pt idx="237">
                  <c:v>2.0662650000000001E-5</c:v>
                </c:pt>
                <c:pt idx="238">
                  <c:v>2.0692499999999999E-5</c:v>
                </c:pt>
                <c:pt idx="239">
                  <c:v>2.072225E-5</c:v>
                </c:pt>
                <c:pt idx="240">
                  <c:v>2.0751919999999998E-5</c:v>
                </c:pt>
                <c:pt idx="241">
                  <c:v>2.0781500000000001E-5</c:v>
                </c:pt>
                <c:pt idx="242">
                  <c:v>2.081098E-5</c:v>
                </c:pt>
                <c:pt idx="243">
                  <c:v>2.0840369999999999E-5</c:v>
                </c:pt>
                <c:pt idx="244">
                  <c:v>2.0869669999999999E-5</c:v>
                </c:pt>
                <c:pt idx="245">
                  <c:v>2.0898879999999999E-5</c:v>
                </c:pt>
                <c:pt idx="246">
                  <c:v>2.092799E-5</c:v>
                </c:pt>
                <c:pt idx="247">
                  <c:v>2.0957020000000001E-5</c:v>
                </c:pt>
                <c:pt idx="248">
                  <c:v>2.0985959999999999E-5</c:v>
                </c:pt>
                <c:pt idx="249">
                  <c:v>2.1014819999999999E-5</c:v>
                </c:pt>
                <c:pt idx="250">
                  <c:v>2.1043580000000002E-5</c:v>
                </c:pt>
              </c:numCache>
            </c:numRef>
          </c:yVal>
          <c:smooth val="1"/>
          <c:extLst>
            <c:ext xmlns:c16="http://schemas.microsoft.com/office/drawing/2014/chart" uri="{C3380CC4-5D6E-409C-BE32-E72D297353CC}">
              <c16:uniqueId val="{0000001C-4D4C-4B1C-89A4-3D3AFACA9F2D}"/>
            </c:ext>
          </c:extLst>
        </c:ser>
        <c:ser>
          <c:idx val="29"/>
          <c:order val="29"/>
          <c:tx>
            <c:strRef>
              <c:f>marine01!$AH$1</c:f>
              <c:strCache>
                <c:ptCount val="1"/>
                <c:pt idx="0">
                  <c:v>Dp(2.50171E-07) </c:v>
                </c:pt>
              </c:strCache>
            </c:strRef>
          </c:tx>
          <c:spPr>
            <a:ln w="12700">
              <a:solidFill>
                <a:srgbClr val="993366"/>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marine01!$AH$2:$AH$252</c:f>
              <c:numCache>
                <c:formatCode>0.00E+00</c:formatCode>
                <c:ptCount val="251"/>
                <c:pt idx="0">
                  <c:v>5.2678600000000002E-7</c:v>
                </c:pt>
                <c:pt idx="1">
                  <c:v>6.0782060000000001E-7</c:v>
                </c:pt>
                <c:pt idx="2">
                  <c:v>6.1827380000000001E-7</c:v>
                </c:pt>
                <c:pt idx="3">
                  <c:v>6.296409E-7</c:v>
                </c:pt>
                <c:pt idx="4">
                  <c:v>6.420271E-7</c:v>
                </c:pt>
                <c:pt idx="5">
                  <c:v>6.55584E-7</c:v>
                </c:pt>
                <c:pt idx="6">
                  <c:v>6.7050659999999999E-7</c:v>
                </c:pt>
                <c:pt idx="7">
                  <c:v>6.8704399999999999E-7</c:v>
                </c:pt>
                <c:pt idx="8">
                  <c:v>7.0551719999999999E-7</c:v>
                </c:pt>
                <c:pt idx="9">
                  <c:v>7.2634699999999996E-7</c:v>
                </c:pt>
                <c:pt idx="10">
                  <c:v>7.5009880000000001E-7</c:v>
                </c:pt>
                <c:pt idx="11">
                  <c:v>7.7755119999999998E-7</c:v>
                </c:pt>
                <c:pt idx="12">
                  <c:v>8.0980460000000002E-7</c:v>
                </c:pt>
                <c:pt idx="13">
                  <c:v>8.4849619999999999E-7</c:v>
                </c:pt>
                <c:pt idx="14">
                  <c:v>8.9614090000000001E-7</c:v>
                </c:pt>
                <c:pt idx="15">
                  <c:v>9.568302999999999E-7</c:v>
                </c:pt>
                <c:pt idx="16">
                  <c:v>1.0376640000000001E-6</c:v>
                </c:pt>
                <c:pt idx="17">
                  <c:v>1.1516680000000001E-6</c:v>
                </c:pt>
                <c:pt idx="18">
                  <c:v>1.3234520000000001E-6</c:v>
                </c:pt>
                <c:pt idx="19">
                  <c:v>1.596606E-6</c:v>
                </c:pt>
                <c:pt idx="20">
                  <c:v>2.0311100000000002E-6</c:v>
                </c:pt>
                <c:pt idx="21">
                  <c:v>2.6574289999999999E-6</c:v>
                </c:pt>
                <c:pt idx="22">
                  <c:v>3.4405470000000002E-6</c:v>
                </c:pt>
                <c:pt idx="23">
                  <c:v>4.2960689999999996E-6</c:v>
                </c:pt>
                <c:pt idx="24">
                  <c:v>5.1332579999999997E-6</c:v>
                </c:pt>
                <c:pt idx="25">
                  <c:v>5.8847609999999999E-6</c:v>
                </c:pt>
                <c:pt idx="26">
                  <c:v>6.5195930000000002E-6</c:v>
                </c:pt>
                <c:pt idx="27">
                  <c:v>7.0389340000000002E-6</c:v>
                </c:pt>
                <c:pt idx="28">
                  <c:v>7.4621530000000001E-6</c:v>
                </c:pt>
                <c:pt idx="29">
                  <c:v>7.8128790000000002E-6</c:v>
                </c:pt>
                <c:pt idx="30">
                  <c:v>8.1113630000000004E-6</c:v>
                </c:pt>
                <c:pt idx="31">
                  <c:v>8.3729069999999999E-6</c:v>
                </c:pt>
                <c:pt idx="32">
                  <c:v>8.6081529999999998E-6</c:v>
                </c:pt>
                <c:pt idx="33">
                  <c:v>8.8240039999999998E-6</c:v>
                </c:pt>
                <c:pt idx="34">
                  <c:v>9.0249659999999995E-6</c:v>
                </c:pt>
                <c:pt idx="35">
                  <c:v>9.2140380000000008E-6</c:v>
                </c:pt>
                <c:pt idx="36">
                  <c:v>9.3932520000000007E-6</c:v>
                </c:pt>
                <c:pt idx="37">
                  <c:v>9.5640539999999996E-6</c:v>
                </c:pt>
                <c:pt idx="38">
                  <c:v>9.72753E-6</c:v>
                </c:pt>
                <c:pt idx="39">
                  <c:v>9.8845029999999998E-6</c:v>
                </c:pt>
                <c:pt idx="40">
                  <c:v>1.003564E-5</c:v>
                </c:pt>
                <c:pt idx="41">
                  <c:v>1.018147E-5</c:v>
                </c:pt>
                <c:pt idx="42">
                  <c:v>1.032253E-5</c:v>
                </c:pt>
                <c:pt idx="43">
                  <c:v>1.045918E-5</c:v>
                </c:pt>
                <c:pt idx="44">
                  <c:v>1.059176E-5</c:v>
                </c:pt>
                <c:pt idx="45">
                  <c:v>1.0720580000000001E-5</c:v>
                </c:pt>
                <c:pt idx="46">
                  <c:v>1.084592E-5</c:v>
                </c:pt>
                <c:pt idx="47">
                  <c:v>1.096799E-5</c:v>
                </c:pt>
                <c:pt idx="48">
                  <c:v>1.108699E-5</c:v>
                </c:pt>
                <c:pt idx="49">
                  <c:v>1.120313E-5</c:v>
                </c:pt>
                <c:pt idx="50">
                  <c:v>1.131658E-5</c:v>
                </c:pt>
                <c:pt idx="51">
                  <c:v>1.14275E-5</c:v>
                </c:pt>
                <c:pt idx="52">
                  <c:v>1.1536070000000001E-5</c:v>
                </c:pt>
                <c:pt idx="53">
                  <c:v>1.164234E-5</c:v>
                </c:pt>
                <c:pt idx="54">
                  <c:v>1.1746510000000001E-5</c:v>
                </c:pt>
                <c:pt idx="55">
                  <c:v>1.1848609999999999E-5</c:v>
                </c:pt>
                <c:pt idx="56">
                  <c:v>1.1948790000000001E-5</c:v>
                </c:pt>
                <c:pt idx="57">
                  <c:v>1.204715E-5</c:v>
                </c:pt>
                <c:pt idx="58">
                  <c:v>1.2143680000000001E-5</c:v>
                </c:pt>
                <c:pt idx="59">
                  <c:v>1.2238539999999999E-5</c:v>
                </c:pt>
                <c:pt idx="60">
                  <c:v>1.233183E-5</c:v>
                </c:pt>
                <c:pt idx="61">
                  <c:v>1.242354E-5</c:v>
                </c:pt>
                <c:pt idx="62">
                  <c:v>1.251379E-5</c:v>
                </c:pt>
                <c:pt idx="63">
                  <c:v>1.260259E-5</c:v>
                </c:pt>
                <c:pt idx="64">
                  <c:v>1.2690050000000001E-5</c:v>
                </c:pt>
                <c:pt idx="65">
                  <c:v>1.277618E-5</c:v>
                </c:pt>
                <c:pt idx="66">
                  <c:v>1.286104E-5</c:v>
                </c:pt>
                <c:pt idx="67">
                  <c:v>1.294467E-5</c:v>
                </c:pt>
                <c:pt idx="68">
                  <c:v>1.3027120000000001E-5</c:v>
                </c:pt>
                <c:pt idx="69">
                  <c:v>1.3108460000000001E-5</c:v>
                </c:pt>
                <c:pt idx="70">
                  <c:v>1.31887E-5</c:v>
                </c:pt>
                <c:pt idx="71">
                  <c:v>1.326789E-5</c:v>
                </c:pt>
                <c:pt idx="72">
                  <c:v>1.334604E-5</c:v>
                </c:pt>
                <c:pt idx="73">
                  <c:v>1.342319E-5</c:v>
                </c:pt>
                <c:pt idx="74">
                  <c:v>1.349938E-5</c:v>
                </c:pt>
                <c:pt idx="75">
                  <c:v>1.3574630000000001E-5</c:v>
                </c:pt>
                <c:pt idx="76">
                  <c:v>1.364899E-5</c:v>
                </c:pt>
                <c:pt idx="77">
                  <c:v>1.372248E-5</c:v>
                </c:pt>
                <c:pt idx="78">
                  <c:v>1.3795099999999999E-5</c:v>
                </c:pt>
                <c:pt idx="79">
                  <c:v>1.3866920000000001E-5</c:v>
                </c:pt>
                <c:pt idx="80">
                  <c:v>1.393793E-5</c:v>
                </c:pt>
                <c:pt idx="81">
                  <c:v>1.4008150000000001E-5</c:v>
                </c:pt>
                <c:pt idx="82">
                  <c:v>1.4077629999999999E-5</c:v>
                </c:pt>
                <c:pt idx="83">
                  <c:v>1.414637E-5</c:v>
                </c:pt>
                <c:pt idx="84">
                  <c:v>1.421439E-5</c:v>
                </c:pt>
                <c:pt idx="85">
                  <c:v>1.4281700000000001E-5</c:v>
                </c:pt>
                <c:pt idx="86">
                  <c:v>1.434833E-5</c:v>
                </c:pt>
                <c:pt idx="87">
                  <c:v>1.441429E-5</c:v>
                </c:pt>
                <c:pt idx="88">
                  <c:v>1.4479599999999999E-5</c:v>
                </c:pt>
                <c:pt idx="89">
                  <c:v>1.454427E-5</c:v>
                </c:pt>
                <c:pt idx="90">
                  <c:v>1.460834E-5</c:v>
                </c:pt>
                <c:pt idx="91">
                  <c:v>1.467179E-5</c:v>
                </c:pt>
                <c:pt idx="92">
                  <c:v>1.473465E-5</c:v>
                </c:pt>
                <c:pt idx="93">
                  <c:v>1.4796929999999999E-5</c:v>
                </c:pt>
                <c:pt idx="94">
                  <c:v>1.485865E-5</c:v>
                </c:pt>
                <c:pt idx="95">
                  <c:v>1.4919800000000001E-5</c:v>
                </c:pt>
                <c:pt idx="96">
                  <c:v>1.498043E-5</c:v>
                </c:pt>
                <c:pt idx="97">
                  <c:v>1.504053E-5</c:v>
                </c:pt>
                <c:pt idx="98">
                  <c:v>1.51001E-5</c:v>
                </c:pt>
                <c:pt idx="99">
                  <c:v>1.515919E-5</c:v>
                </c:pt>
                <c:pt idx="100">
                  <c:v>1.521775E-5</c:v>
                </c:pt>
                <c:pt idx="101">
                  <c:v>1.527585E-5</c:v>
                </c:pt>
                <c:pt idx="102">
                  <c:v>1.5333459999999999E-5</c:v>
                </c:pt>
                <c:pt idx="103">
                  <c:v>1.539063E-5</c:v>
                </c:pt>
                <c:pt idx="104">
                  <c:v>1.544734E-5</c:v>
                </c:pt>
                <c:pt idx="105">
                  <c:v>1.5503590000000001E-5</c:v>
                </c:pt>
                <c:pt idx="106">
                  <c:v>1.5559390000000001E-5</c:v>
                </c:pt>
                <c:pt idx="107">
                  <c:v>1.5614790000000001E-5</c:v>
                </c:pt>
                <c:pt idx="108">
                  <c:v>1.5669779999999999E-5</c:v>
                </c:pt>
                <c:pt idx="109">
                  <c:v>1.5724309999999999E-5</c:v>
                </c:pt>
                <c:pt idx="110">
                  <c:v>1.577843E-5</c:v>
                </c:pt>
                <c:pt idx="111">
                  <c:v>1.5832179999999999E-5</c:v>
                </c:pt>
                <c:pt idx="112">
                  <c:v>1.588552E-5</c:v>
                </c:pt>
                <c:pt idx="113">
                  <c:v>1.5938479999999999E-5</c:v>
                </c:pt>
                <c:pt idx="114">
                  <c:v>1.5991070000000001E-5</c:v>
                </c:pt>
                <c:pt idx="115">
                  <c:v>1.6043270000000001E-5</c:v>
                </c:pt>
                <c:pt idx="116">
                  <c:v>1.6095100000000001E-5</c:v>
                </c:pt>
                <c:pt idx="117">
                  <c:v>1.6146599999999999E-5</c:v>
                </c:pt>
                <c:pt idx="118">
                  <c:v>1.6197739999999999E-5</c:v>
                </c:pt>
                <c:pt idx="119">
                  <c:v>1.6248540000000001E-5</c:v>
                </c:pt>
                <c:pt idx="120">
                  <c:v>1.6299000000000001E-5</c:v>
                </c:pt>
                <c:pt idx="121">
                  <c:v>1.634912E-5</c:v>
                </c:pt>
                <c:pt idx="122">
                  <c:v>1.63989E-5</c:v>
                </c:pt>
                <c:pt idx="123">
                  <c:v>1.6448370000000001E-5</c:v>
                </c:pt>
                <c:pt idx="124">
                  <c:v>1.6497489999999998E-5</c:v>
                </c:pt>
                <c:pt idx="125">
                  <c:v>1.6546340000000001E-5</c:v>
                </c:pt>
                <c:pt idx="126">
                  <c:v>1.659486E-5</c:v>
                </c:pt>
                <c:pt idx="127">
                  <c:v>1.6643079999999999E-5</c:v>
                </c:pt>
                <c:pt idx="128">
                  <c:v>1.6691E-5</c:v>
                </c:pt>
                <c:pt idx="129">
                  <c:v>1.6738630000000001E-5</c:v>
                </c:pt>
                <c:pt idx="130">
                  <c:v>1.678593E-5</c:v>
                </c:pt>
                <c:pt idx="131">
                  <c:v>1.6832980000000002E-5</c:v>
                </c:pt>
                <c:pt idx="132">
                  <c:v>1.6879729999999999E-5</c:v>
                </c:pt>
                <c:pt idx="133">
                  <c:v>1.6926200000000001E-5</c:v>
                </c:pt>
                <c:pt idx="134">
                  <c:v>1.697239E-5</c:v>
                </c:pt>
                <c:pt idx="135">
                  <c:v>1.7018320000000001E-5</c:v>
                </c:pt>
                <c:pt idx="136">
                  <c:v>1.7064000000000001E-5</c:v>
                </c:pt>
                <c:pt idx="137">
                  <c:v>1.7109430000000001E-5</c:v>
                </c:pt>
                <c:pt idx="138">
                  <c:v>1.7154570000000001E-5</c:v>
                </c:pt>
                <c:pt idx="139">
                  <c:v>1.7199479999999999E-5</c:v>
                </c:pt>
                <c:pt idx="140">
                  <c:v>1.7244120000000001E-5</c:v>
                </c:pt>
                <c:pt idx="141">
                  <c:v>1.728852E-5</c:v>
                </c:pt>
                <c:pt idx="142">
                  <c:v>1.7332660000000002E-5</c:v>
                </c:pt>
                <c:pt idx="143">
                  <c:v>1.7376590000000002E-5</c:v>
                </c:pt>
                <c:pt idx="144">
                  <c:v>1.742026E-5</c:v>
                </c:pt>
                <c:pt idx="145">
                  <c:v>1.7463689999999999E-5</c:v>
                </c:pt>
                <c:pt idx="146">
                  <c:v>1.75069E-5</c:v>
                </c:pt>
                <c:pt idx="147">
                  <c:v>1.7549880000000001E-5</c:v>
                </c:pt>
                <c:pt idx="148">
                  <c:v>1.7592609999999999E-5</c:v>
                </c:pt>
                <c:pt idx="149">
                  <c:v>1.763515E-5</c:v>
                </c:pt>
                <c:pt idx="150">
                  <c:v>1.7677450000000001E-5</c:v>
                </c:pt>
                <c:pt idx="151">
                  <c:v>1.7719559999999999E-5</c:v>
                </c:pt>
                <c:pt idx="152">
                  <c:v>1.7761439999999998E-5</c:v>
                </c:pt>
                <c:pt idx="153">
                  <c:v>1.7803099999999999E-5</c:v>
                </c:pt>
                <c:pt idx="154">
                  <c:v>1.7844549999999998E-5</c:v>
                </c:pt>
                <c:pt idx="155">
                  <c:v>1.788579E-5</c:v>
                </c:pt>
                <c:pt idx="156">
                  <c:v>1.7926839999999999E-5</c:v>
                </c:pt>
                <c:pt idx="157">
                  <c:v>1.796769E-5</c:v>
                </c:pt>
                <c:pt idx="158">
                  <c:v>1.800832E-5</c:v>
                </c:pt>
                <c:pt idx="159">
                  <c:v>1.804877E-5</c:v>
                </c:pt>
                <c:pt idx="160">
                  <c:v>1.8089030000000001E-5</c:v>
                </c:pt>
                <c:pt idx="161">
                  <c:v>1.8129080000000001E-5</c:v>
                </c:pt>
                <c:pt idx="162">
                  <c:v>1.8168950000000002E-5</c:v>
                </c:pt>
                <c:pt idx="163">
                  <c:v>1.8208629999999999E-5</c:v>
                </c:pt>
                <c:pt idx="164">
                  <c:v>1.8248130000000001E-5</c:v>
                </c:pt>
                <c:pt idx="165">
                  <c:v>1.8287429999999999E-5</c:v>
                </c:pt>
                <c:pt idx="166">
                  <c:v>1.8326550000000002E-5</c:v>
                </c:pt>
                <c:pt idx="167">
                  <c:v>1.8365490000000002E-5</c:v>
                </c:pt>
                <c:pt idx="168">
                  <c:v>1.840426E-5</c:v>
                </c:pt>
                <c:pt idx="169">
                  <c:v>1.8442849999999999E-5</c:v>
                </c:pt>
                <c:pt idx="170">
                  <c:v>1.848127E-5</c:v>
                </c:pt>
                <c:pt idx="171">
                  <c:v>1.8519519999999999E-5</c:v>
                </c:pt>
                <c:pt idx="172">
                  <c:v>1.85576E-5</c:v>
                </c:pt>
                <c:pt idx="173">
                  <c:v>1.8595499999999998E-5</c:v>
                </c:pt>
                <c:pt idx="174">
                  <c:v>1.8633239999999999E-5</c:v>
                </c:pt>
                <c:pt idx="175">
                  <c:v>1.8670819999999999E-5</c:v>
                </c:pt>
                <c:pt idx="176">
                  <c:v>1.870823E-5</c:v>
                </c:pt>
                <c:pt idx="177">
                  <c:v>1.8745480000000001E-5</c:v>
                </c:pt>
                <c:pt idx="178">
                  <c:v>1.878257E-5</c:v>
                </c:pt>
                <c:pt idx="179">
                  <c:v>1.8819500000000002E-5</c:v>
                </c:pt>
                <c:pt idx="180">
                  <c:v>1.885629E-5</c:v>
                </c:pt>
                <c:pt idx="181">
                  <c:v>1.88929E-5</c:v>
                </c:pt>
                <c:pt idx="182">
                  <c:v>1.8929380000000001E-5</c:v>
                </c:pt>
                <c:pt idx="183">
                  <c:v>1.896569E-5</c:v>
                </c:pt>
                <c:pt idx="184">
                  <c:v>1.9001859999999999E-5</c:v>
                </c:pt>
                <c:pt idx="185">
                  <c:v>1.9037880000000001E-5</c:v>
                </c:pt>
                <c:pt idx="186">
                  <c:v>1.9073739999999999E-5</c:v>
                </c:pt>
                <c:pt idx="187">
                  <c:v>1.9109469999999998E-5</c:v>
                </c:pt>
                <c:pt idx="188">
                  <c:v>1.9145060000000001E-5</c:v>
                </c:pt>
                <c:pt idx="189">
                  <c:v>1.918049E-5</c:v>
                </c:pt>
                <c:pt idx="190">
                  <c:v>1.9215789999999999E-5</c:v>
                </c:pt>
                <c:pt idx="191">
                  <c:v>1.9250949999999999E-5</c:v>
                </c:pt>
                <c:pt idx="192">
                  <c:v>1.9285959999999999E-5</c:v>
                </c:pt>
                <c:pt idx="193">
                  <c:v>1.932085E-5</c:v>
                </c:pt>
                <c:pt idx="194">
                  <c:v>1.9355590000000001E-5</c:v>
                </c:pt>
                <c:pt idx="195">
                  <c:v>1.9390189999999999E-5</c:v>
                </c:pt>
                <c:pt idx="196">
                  <c:v>1.9424660000000001E-5</c:v>
                </c:pt>
                <c:pt idx="197">
                  <c:v>1.9459000000000001E-5</c:v>
                </c:pt>
                <c:pt idx="198">
                  <c:v>1.949322E-5</c:v>
                </c:pt>
                <c:pt idx="199">
                  <c:v>1.9527299999999999E-5</c:v>
                </c:pt>
                <c:pt idx="200">
                  <c:v>1.9561259999999999E-5</c:v>
                </c:pt>
                <c:pt idx="201">
                  <c:v>1.9595090000000001E-5</c:v>
                </c:pt>
                <c:pt idx="202">
                  <c:v>1.9628779999999999E-5</c:v>
                </c:pt>
                <c:pt idx="203">
                  <c:v>1.966235E-5</c:v>
                </c:pt>
                <c:pt idx="204">
                  <c:v>1.9695799999999999E-5</c:v>
                </c:pt>
                <c:pt idx="205">
                  <c:v>1.9729129999999999E-5</c:v>
                </c:pt>
                <c:pt idx="206">
                  <c:v>1.9762330000000001E-5</c:v>
                </c:pt>
                <c:pt idx="207">
                  <c:v>1.9795410000000001E-5</c:v>
                </c:pt>
                <c:pt idx="208">
                  <c:v>1.9828369999999999E-5</c:v>
                </c:pt>
                <c:pt idx="209">
                  <c:v>1.986122E-5</c:v>
                </c:pt>
                <c:pt idx="210">
                  <c:v>1.9893939999999999E-5</c:v>
                </c:pt>
                <c:pt idx="211">
                  <c:v>1.9926539999999999E-5</c:v>
                </c:pt>
                <c:pt idx="212">
                  <c:v>1.9959039999999999E-5</c:v>
                </c:pt>
                <c:pt idx="213">
                  <c:v>1.9991420000000001E-5</c:v>
                </c:pt>
                <c:pt idx="214">
                  <c:v>2.0023689999999999E-5</c:v>
                </c:pt>
                <c:pt idx="215">
                  <c:v>2.0055830000000001E-5</c:v>
                </c:pt>
                <c:pt idx="216">
                  <c:v>2.008788E-5</c:v>
                </c:pt>
                <c:pt idx="217">
                  <c:v>2.01198E-5</c:v>
                </c:pt>
                <c:pt idx="218">
                  <c:v>2.015162E-5</c:v>
                </c:pt>
                <c:pt idx="219">
                  <c:v>2.0183329999999999E-5</c:v>
                </c:pt>
                <c:pt idx="220">
                  <c:v>2.0214940000000001E-5</c:v>
                </c:pt>
                <c:pt idx="221">
                  <c:v>2.0246439999999999E-5</c:v>
                </c:pt>
                <c:pt idx="222">
                  <c:v>2.0277819999999999E-5</c:v>
                </c:pt>
                <c:pt idx="223">
                  <c:v>2.0309099999999998E-5</c:v>
                </c:pt>
                <c:pt idx="224">
                  <c:v>2.0340289999999998E-5</c:v>
                </c:pt>
                <c:pt idx="225">
                  <c:v>2.037136E-5</c:v>
                </c:pt>
                <c:pt idx="226">
                  <c:v>2.0402320000000001E-5</c:v>
                </c:pt>
                <c:pt idx="227">
                  <c:v>2.0433189999999999E-5</c:v>
                </c:pt>
                <c:pt idx="228">
                  <c:v>2.0463970000000001E-5</c:v>
                </c:pt>
                <c:pt idx="229">
                  <c:v>2.049462E-5</c:v>
                </c:pt>
                <c:pt idx="230">
                  <c:v>2.052518E-5</c:v>
                </c:pt>
                <c:pt idx="231">
                  <c:v>2.055565E-5</c:v>
                </c:pt>
                <c:pt idx="232">
                  <c:v>2.058601E-5</c:v>
                </c:pt>
                <c:pt idx="233">
                  <c:v>2.0616269999999999E-5</c:v>
                </c:pt>
                <c:pt idx="234">
                  <c:v>2.0646449999999999E-5</c:v>
                </c:pt>
                <c:pt idx="235">
                  <c:v>2.067653E-5</c:v>
                </c:pt>
                <c:pt idx="236">
                  <c:v>2.070651E-5</c:v>
                </c:pt>
                <c:pt idx="237">
                  <c:v>2.07364E-5</c:v>
                </c:pt>
                <c:pt idx="238">
                  <c:v>2.076619E-5</c:v>
                </c:pt>
                <c:pt idx="239">
                  <c:v>2.0795890000000001E-5</c:v>
                </c:pt>
                <c:pt idx="240">
                  <c:v>2.0825499999999999E-5</c:v>
                </c:pt>
                <c:pt idx="241">
                  <c:v>2.0855020000000001E-5</c:v>
                </c:pt>
                <c:pt idx="242">
                  <c:v>2.088445E-5</c:v>
                </c:pt>
                <c:pt idx="243">
                  <c:v>2.0913789999999999E-5</c:v>
                </c:pt>
                <c:pt idx="244">
                  <c:v>2.0943020000000001E-5</c:v>
                </c:pt>
                <c:pt idx="245">
                  <c:v>2.0972180000000001E-5</c:v>
                </c:pt>
                <c:pt idx="246">
                  <c:v>2.1001240000000001E-5</c:v>
                </c:pt>
                <c:pt idx="247">
                  <c:v>2.1030210000000001E-5</c:v>
                </c:pt>
                <c:pt idx="248">
                  <c:v>2.10591E-5</c:v>
                </c:pt>
                <c:pt idx="249">
                  <c:v>2.1087899999999998E-5</c:v>
                </c:pt>
                <c:pt idx="250">
                  <c:v>2.1116619999999998E-5</c:v>
                </c:pt>
              </c:numCache>
            </c:numRef>
          </c:yVal>
          <c:smooth val="1"/>
          <c:extLst>
            <c:ext xmlns:c16="http://schemas.microsoft.com/office/drawing/2014/chart" uri="{C3380CC4-5D6E-409C-BE32-E72D297353CC}">
              <c16:uniqueId val="{0000001D-4D4C-4B1C-89A4-3D3AFACA9F2D}"/>
            </c:ext>
          </c:extLst>
        </c:ser>
        <c:ser>
          <c:idx val="30"/>
          <c:order val="30"/>
          <c:tx>
            <c:strRef>
              <c:f>marine01!$AI$1</c:f>
              <c:strCache>
                <c:ptCount val="1"/>
                <c:pt idx="0">
                  <c:v>Dp(2.74413E-07) </c:v>
                </c:pt>
              </c:strCache>
            </c:strRef>
          </c:tx>
          <c:spPr>
            <a:ln w="12700">
              <a:solidFill>
                <a:srgbClr val="333399"/>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marine01!$AI$2:$AI$252</c:f>
              <c:numCache>
                <c:formatCode>0.00E+00</c:formatCode>
                <c:ptCount val="251"/>
                <c:pt idx="0">
                  <c:v>5.8102309999999997E-7</c:v>
                </c:pt>
                <c:pt idx="1">
                  <c:v>6.6853949999999996E-7</c:v>
                </c:pt>
                <c:pt idx="2">
                  <c:v>6.8012839999999996E-7</c:v>
                </c:pt>
                <c:pt idx="3">
                  <c:v>6.9273610000000004E-7</c:v>
                </c:pt>
                <c:pt idx="4">
                  <c:v>7.0648070000000001E-7</c:v>
                </c:pt>
                <c:pt idx="5">
                  <c:v>7.2153229999999996E-7</c:v>
                </c:pt>
                <c:pt idx="6">
                  <c:v>7.3810980000000005E-7</c:v>
                </c:pt>
                <c:pt idx="7">
                  <c:v>7.5649310000000004E-7</c:v>
                </c:pt>
                <c:pt idx="8">
                  <c:v>7.7704270000000003E-7</c:v>
                </c:pt>
                <c:pt idx="9">
                  <c:v>8.002322E-7</c:v>
                </c:pt>
                <c:pt idx="10">
                  <c:v>8.2669789999999996E-7</c:v>
                </c:pt>
                <c:pt idx="11">
                  <c:v>8.5731620000000004E-7</c:v>
                </c:pt>
                <c:pt idx="12">
                  <c:v>8.9332559999999999E-7</c:v>
                </c:pt>
                <c:pt idx="13">
                  <c:v>9.3656750000000001E-7</c:v>
                </c:pt>
                <c:pt idx="14">
                  <c:v>9.8986149999999993E-7</c:v>
                </c:pt>
                <c:pt idx="15">
                  <c:v>1.0577690000000001E-6</c:v>
                </c:pt>
                <c:pt idx="16">
                  <c:v>1.148106E-6</c:v>
                </c:pt>
                <c:pt idx="17">
                  <c:v>1.2748930000000001E-6</c:v>
                </c:pt>
                <c:pt idx="18">
                  <c:v>1.463514E-6</c:v>
                </c:pt>
                <c:pt idx="19">
                  <c:v>1.756061E-6</c:v>
                </c:pt>
                <c:pt idx="20">
                  <c:v>2.2060959999999998E-6</c:v>
                </c:pt>
                <c:pt idx="21">
                  <c:v>2.836741E-6</c:v>
                </c:pt>
                <c:pt idx="22">
                  <c:v>3.6136839999999998E-6</c:v>
                </c:pt>
                <c:pt idx="23">
                  <c:v>4.4583969999999997E-6</c:v>
                </c:pt>
                <c:pt idx="24">
                  <c:v>5.2847070000000004E-6</c:v>
                </c:pt>
                <c:pt idx="25">
                  <c:v>6.0271939999999999E-6</c:v>
                </c:pt>
                <c:pt idx="26">
                  <c:v>6.6551869999999997E-6</c:v>
                </c:pt>
                <c:pt idx="27">
                  <c:v>7.1695160000000002E-6</c:v>
                </c:pt>
                <c:pt idx="28">
                  <c:v>7.5890550000000001E-6</c:v>
                </c:pt>
                <c:pt idx="29">
                  <c:v>7.9370069999999995E-6</c:v>
                </c:pt>
                <c:pt idx="30">
                  <c:v>8.2333199999999993E-6</c:v>
                </c:pt>
                <c:pt idx="31">
                  <c:v>8.4930910000000004E-6</c:v>
                </c:pt>
                <c:pt idx="32">
                  <c:v>8.7268349999999999E-6</c:v>
                </c:pt>
                <c:pt idx="33">
                  <c:v>8.9413720000000006E-6</c:v>
                </c:pt>
                <c:pt idx="34">
                  <c:v>9.1411600000000004E-6</c:v>
                </c:pt>
                <c:pt idx="35">
                  <c:v>9.3291640000000002E-6</c:v>
                </c:pt>
                <c:pt idx="36">
                  <c:v>9.5073969999999999E-6</c:v>
                </c:pt>
                <c:pt idx="37">
                  <c:v>9.6772870000000008E-6</c:v>
                </c:pt>
                <c:pt idx="38">
                  <c:v>9.8399119999999999E-6</c:v>
                </c:pt>
                <c:pt idx="39">
                  <c:v>9.9960870000000002E-6</c:v>
                </c:pt>
                <c:pt idx="40">
                  <c:v>1.014647E-5</c:v>
                </c:pt>
                <c:pt idx="41">
                  <c:v>1.0291589999999999E-5</c:v>
                </c:pt>
                <c:pt idx="42">
                  <c:v>1.0431970000000001E-5</c:v>
                </c:pt>
                <c:pt idx="43">
                  <c:v>1.056798E-5</c:v>
                </c:pt>
                <c:pt idx="44">
                  <c:v>1.0699950000000001E-5</c:v>
                </c:pt>
                <c:pt idx="45">
                  <c:v>1.0828179999999999E-5</c:v>
                </c:pt>
                <c:pt idx="46">
                  <c:v>1.095295E-5</c:v>
                </c:pt>
                <c:pt idx="47">
                  <c:v>1.107449E-5</c:v>
                </c:pt>
                <c:pt idx="48">
                  <c:v>1.1192970000000001E-5</c:v>
                </c:pt>
                <c:pt idx="49">
                  <c:v>1.1308609999999999E-5</c:v>
                </c:pt>
                <c:pt idx="50">
                  <c:v>1.1421579999999999E-5</c:v>
                </c:pt>
                <c:pt idx="51">
                  <c:v>1.153204E-5</c:v>
                </c:pt>
                <c:pt idx="52">
                  <c:v>1.164016E-5</c:v>
                </c:pt>
                <c:pt idx="53">
                  <c:v>1.174599E-5</c:v>
                </c:pt>
                <c:pt idx="54">
                  <c:v>1.184974E-5</c:v>
                </c:pt>
                <c:pt idx="55">
                  <c:v>1.1951429999999999E-5</c:v>
                </c:pt>
                <c:pt idx="56">
                  <c:v>1.205122E-5</c:v>
                </c:pt>
                <c:pt idx="57">
                  <c:v>1.214919E-5</c:v>
                </c:pt>
                <c:pt idx="58">
                  <c:v>1.2245340000000001E-5</c:v>
                </c:pt>
                <c:pt idx="59">
                  <c:v>1.2339839999999999E-5</c:v>
                </c:pt>
                <c:pt idx="60">
                  <c:v>1.2432779999999999E-5</c:v>
                </c:pt>
                <c:pt idx="61">
                  <c:v>1.252414E-5</c:v>
                </c:pt>
                <c:pt idx="62">
                  <c:v>1.2614060000000001E-5</c:v>
                </c:pt>
                <c:pt idx="63">
                  <c:v>1.2702529999999999E-5</c:v>
                </c:pt>
                <c:pt idx="64">
                  <c:v>1.278967E-5</c:v>
                </c:pt>
                <c:pt idx="65">
                  <c:v>1.2875479999999999E-5</c:v>
                </c:pt>
                <c:pt idx="66">
                  <c:v>1.2960040000000001E-5</c:v>
                </c:pt>
                <c:pt idx="67">
                  <c:v>1.3043370000000001E-5</c:v>
                </c:pt>
                <c:pt idx="68">
                  <c:v>1.312553E-5</c:v>
                </c:pt>
                <c:pt idx="69">
                  <c:v>1.320658E-5</c:v>
                </c:pt>
                <c:pt idx="70">
                  <c:v>1.3286550000000001E-5</c:v>
                </c:pt>
                <c:pt idx="71">
                  <c:v>1.336546E-5</c:v>
                </c:pt>
                <c:pt idx="72">
                  <c:v>1.344334E-5</c:v>
                </c:pt>
                <c:pt idx="73">
                  <c:v>1.352023E-5</c:v>
                </c:pt>
                <c:pt idx="74">
                  <c:v>1.3596159999999999E-5</c:v>
                </c:pt>
                <c:pt idx="75">
                  <c:v>1.3671159999999999E-5</c:v>
                </c:pt>
                <c:pt idx="76">
                  <c:v>1.374527E-5</c:v>
                </c:pt>
                <c:pt idx="77">
                  <c:v>1.381852E-5</c:v>
                </c:pt>
                <c:pt idx="78">
                  <c:v>1.3890899999999999E-5</c:v>
                </c:pt>
                <c:pt idx="79">
                  <c:v>1.3962479999999999E-5</c:v>
                </c:pt>
                <c:pt idx="80">
                  <c:v>1.4033260000000001E-5</c:v>
                </c:pt>
                <c:pt idx="81">
                  <c:v>1.4103249999999999E-5</c:v>
                </c:pt>
                <c:pt idx="82">
                  <c:v>1.417252E-5</c:v>
                </c:pt>
                <c:pt idx="83">
                  <c:v>1.4241040000000001E-5</c:v>
                </c:pt>
                <c:pt idx="84">
                  <c:v>1.430883E-5</c:v>
                </c:pt>
                <c:pt idx="85">
                  <c:v>1.4375929999999999E-5</c:v>
                </c:pt>
                <c:pt idx="86">
                  <c:v>1.444236E-5</c:v>
                </c:pt>
                <c:pt idx="87">
                  <c:v>1.4508099999999999E-5</c:v>
                </c:pt>
                <c:pt idx="88">
                  <c:v>1.4573219999999999E-5</c:v>
                </c:pt>
                <c:pt idx="89">
                  <c:v>1.463769E-5</c:v>
                </c:pt>
                <c:pt idx="90">
                  <c:v>1.4701560000000001E-5</c:v>
                </c:pt>
                <c:pt idx="91">
                  <c:v>1.4764819999999999E-5</c:v>
                </c:pt>
                <c:pt idx="92">
                  <c:v>1.4827489999999999E-5</c:v>
                </c:pt>
                <c:pt idx="93">
                  <c:v>1.4889579999999999E-5</c:v>
                </c:pt>
                <c:pt idx="94">
                  <c:v>1.4951110000000001E-5</c:v>
                </c:pt>
                <c:pt idx="95">
                  <c:v>1.501208E-5</c:v>
                </c:pt>
                <c:pt idx="96">
                  <c:v>1.5072530000000001E-5</c:v>
                </c:pt>
                <c:pt idx="97">
                  <c:v>1.513246E-5</c:v>
                </c:pt>
                <c:pt idx="98">
                  <c:v>1.5191849999999999E-5</c:v>
                </c:pt>
                <c:pt idx="99">
                  <c:v>1.525076E-5</c:v>
                </c:pt>
                <c:pt idx="100">
                  <c:v>1.5309149999999999E-5</c:v>
                </c:pt>
                <c:pt idx="101">
                  <c:v>1.536709E-5</c:v>
                </c:pt>
                <c:pt idx="102">
                  <c:v>1.5424540000000001E-5</c:v>
                </c:pt>
                <c:pt idx="103">
                  <c:v>1.548154E-5</c:v>
                </c:pt>
                <c:pt idx="104">
                  <c:v>1.5538080000000002E-5</c:v>
                </c:pt>
                <c:pt idx="105">
                  <c:v>1.5594179999999999E-5</c:v>
                </c:pt>
                <c:pt idx="106">
                  <c:v>1.5649819999999999E-5</c:v>
                </c:pt>
                <c:pt idx="107">
                  <c:v>1.570506E-5</c:v>
                </c:pt>
                <c:pt idx="108">
                  <c:v>1.5759890000000001E-5</c:v>
                </c:pt>
                <c:pt idx="109">
                  <c:v>1.581427E-5</c:v>
                </c:pt>
                <c:pt idx="110">
                  <c:v>1.5868249999999998E-5</c:v>
                </c:pt>
                <c:pt idx="111">
                  <c:v>1.592184E-5</c:v>
                </c:pt>
                <c:pt idx="112">
                  <c:v>1.5975040000000001E-5</c:v>
                </c:pt>
                <c:pt idx="113">
                  <c:v>1.602786E-5</c:v>
                </c:pt>
                <c:pt idx="114">
                  <c:v>1.608031E-5</c:v>
                </c:pt>
                <c:pt idx="115">
                  <c:v>1.6132359999999999E-5</c:v>
                </c:pt>
                <c:pt idx="116">
                  <c:v>1.618405E-5</c:v>
                </c:pt>
                <c:pt idx="117">
                  <c:v>1.6235410000000001E-5</c:v>
                </c:pt>
                <c:pt idx="118">
                  <c:v>1.6286419999999998E-5</c:v>
                </c:pt>
                <c:pt idx="119">
                  <c:v>1.6337079999999998E-5</c:v>
                </c:pt>
                <c:pt idx="120">
                  <c:v>1.6387399999999998E-5</c:v>
                </c:pt>
                <c:pt idx="121">
                  <c:v>1.6437389999999999E-5</c:v>
                </c:pt>
                <c:pt idx="122">
                  <c:v>1.6487029999999999E-5</c:v>
                </c:pt>
                <c:pt idx="123">
                  <c:v>1.6536379999999998E-5</c:v>
                </c:pt>
                <c:pt idx="124">
                  <c:v>1.658537E-5</c:v>
                </c:pt>
                <c:pt idx="125">
                  <c:v>1.663409E-5</c:v>
                </c:pt>
                <c:pt idx="126">
                  <c:v>1.668248E-5</c:v>
                </c:pt>
                <c:pt idx="127">
                  <c:v>1.6730580000000001E-5</c:v>
                </c:pt>
                <c:pt idx="128">
                  <c:v>1.677838E-5</c:v>
                </c:pt>
                <c:pt idx="129">
                  <c:v>1.682588E-5</c:v>
                </c:pt>
                <c:pt idx="130">
                  <c:v>1.6873070000000001E-5</c:v>
                </c:pt>
                <c:pt idx="131">
                  <c:v>1.691999E-5</c:v>
                </c:pt>
                <c:pt idx="132">
                  <c:v>1.696663E-5</c:v>
                </c:pt>
                <c:pt idx="133">
                  <c:v>1.701298E-5</c:v>
                </c:pt>
                <c:pt idx="134">
                  <c:v>1.7059050000000001E-5</c:v>
                </c:pt>
                <c:pt idx="135">
                  <c:v>1.710486E-5</c:v>
                </c:pt>
                <c:pt idx="136">
                  <c:v>1.715043E-5</c:v>
                </c:pt>
                <c:pt idx="137">
                  <c:v>1.7195740000000001E-5</c:v>
                </c:pt>
                <c:pt idx="138">
                  <c:v>1.7240770000000001E-5</c:v>
                </c:pt>
                <c:pt idx="139">
                  <c:v>1.728556E-5</c:v>
                </c:pt>
                <c:pt idx="140">
                  <c:v>1.7330099999999999E-5</c:v>
                </c:pt>
                <c:pt idx="141">
                  <c:v>1.737439E-5</c:v>
                </c:pt>
                <c:pt idx="142">
                  <c:v>1.7418420000000001E-5</c:v>
                </c:pt>
                <c:pt idx="143">
                  <c:v>1.746224E-5</c:v>
                </c:pt>
                <c:pt idx="144">
                  <c:v>1.7505800000000001E-5</c:v>
                </c:pt>
                <c:pt idx="145">
                  <c:v>1.754913E-5</c:v>
                </c:pt>
                <c:pt idx="146">
                  <c:v>1.7592229999999999E-5</c:v>
                </c:pt>
                <c:pt idx="147">
                  <c:v>1.7635110000000001E-5</c:v>
                </c:pt>
                <c:pt idx="148">
                  <c:v>1.7677740000000001E-5</c:v>
                </c:pt>
                <c:pt idx="149">
                  <c:v>1.7720179999999999E-5</c:v>
                </c:pt>
                <c:pt idx="150">
                  <c:v>1.776238E-5</c:v>
                </c:pt>
                <c:pt idx="151">
                  <c:v>1.780438E-5</c:v>
                </c:pt>
                <c:pt idx="152">
                  <c:v>1.7846159999999999E-5</c:v>
                </c:pt>
                <c:pt idx="153">
                  <c:v>1.788772E-5</c:v>
                </c:pt>
                <c:pt idx="154">
                  <c:v>1.7929069999999999E-5</c:v>
                </c:pt>
                <c:pt idx="155">
                  <c:v>1.797021E-5</c:v>
                </c:pt>
                <c:pt idx="156">
                  <c:v>1.8011169999999999E-5</c:v>
                </c:pt>
                <c:pt idx="157">
                  <c:v>1.805192E-5</c:v>
                </c:pt>
                <c:pt idx="158">
                  <c:v>1.8092460000000001E-5</c:v>
                </c:pt>
                <c:pt idx="159">
                  <c:v>1.8132820000000002E-5</c:v>
                </c:pt>
                <c:pt idx="160">
                  <c:v>1.8172979999999999E-5</c:v>
                </c:pt>
                <c:pt idx="161">
                  <c:v>1.8212939999999999E-5</c:v>
                </c:pt>
                <c:pt idx="162">
                  <c:v>1.825272E-5</c:v>
                </c:pt>
                <c:pt idx="163">
                  <c:v>1.8292309999999998E-5</c:v>
                </c:pt>
                <c:pt idx="164">
                  <c:v>1.833171E-5</c:v>
                </c:pt>
                <c:pt idx="165">
                  <c:v>1.8370919999999999E-5</c:v>
                </c:pt>
                <c:pt idx="166">
                  <c:v>1.8409950000000002E-5</c:v>
                </c:pt>
                <c:pt idx="167">
                  <c:v>1.8448799999999999E-5</c:v>
                </c:pt>
                <c:pt idx="168">
                  <c:v>1.8487490000000001E-5</c:v>
                </c:pt>
                <c:pt idx="169">
                  <c:v>1.8525990000000001E-5</c:v>
                </c:pt>
                <c:pt idx="170">
                  <c:v>1.8564319999999999E-5</c:v>
                </c:pt>
                <c:pt idx="171">
                  <c:v>1.8602489999999999E-5</c:v>
                </c:pt>
                <c:pt idx="172">
                  <c:v>1.864047E-5</c:v>
                </c:pt>
                <c:pt idx="173">
                  <c:v>1.867829E-5</c:v>
                </c:pt>
                <c:pt idx="174">
                  <c:v>1.8715940000000001E-5</c:v>
                </c:pt>
                <c:pt idx="175">
                  <c:v>1.8753439999999998E-5</c:v>
                </c:pt>
                <c:pt idx="176">
                  <c:v>1.8790770000000001E-5</c:v>
                </c:pt>
                <c:pt idx="177">
                  <c:v>1.8827929999999998E-5</c:v>
                </c:pt>
                <c:pt idx="178">
                  <c:v>1.8864939999999999E-5</c:v>
                </c:pt>
                <c:pt idx="179">
                  <c:v>1.8901789999999998E-5</c:v>
                </c:pt>
                <c:pt idx="180">
                  <c:v>1.8938499999999998E-5</c:v>
                </c:pt>
                <c:pt idx="181">
                  <c:v>1.8975029999999999E-5</c:v>
                </c:pt>
                <c:pt idx="182">
                  <c:v>1.9011430000000001E-5</c:v>
                </c:pt>
                <c:pt idx="183">
                  <c:v>1.9047660000000001E-5</c:v>
                </c:pt>
                <c:pt idx="184">
                  <c:v>1.9083749999999998E-5</c:v>
                </c:pt>
                <c:pt idx="185">
                  <c:v>1.9119689999999999E-5</c:v>
                </c:pt>
                <c:pt idx="186">
                  <c:v>1.9155479999999998E-5</c:v>
                </c:pt>
                <c:pt idx="187">
                  <c:v>1.9191129999999999E-5</c:v>
                </c:pt>
                <c:pt idx="188">
                  <c:v>1.9226639999999999E-5</c:v>
                </c:pt>
                <c:pt idx="189">
                  <c:v>1.9262E-5</c:v>
                </c:pt>
                <c:pt idx="190">
                  <c:v>1.929722E-5</c:v>
                </c:pt>
                <c:pt idx="191">
                  <c:v>1.9332300000000001E-5</c:v>
                </c:pt>
                <c:pt idx="192">
                  <c:v>1.9367239999999999E-5</c:v>
                </c:pt>
                <c:pt idx="193">
                  <c:v>1.9402049999999998E-5</c:v>
                </c:pt>
                <c:pt idx="194">
                  <c:v>1.9436720000000001E-5</c:v>
                </c:pt>
                <c:pt idx="195">
                  <c:v>1.9471250000000001E-5</c:v>
                </c:pt>
                <c:pt idx="196">
                  <c:v>1.9505640000000001E-5</c:v>
                </c:pt>
                <c:pt idx="197">
                  <c:v>1.953991E-5</c:v>
                </c:pt>
                <c:pt idx="198">
                  <c:v>1.9574049999999999E-5</c:v>
                </c:pt>
                <c:pt idx="199">
                  <c:v>1.9608070000000001E-5</c:v>
                </c:pt>
                <c:pt idx="200">
                  <c:v>1.964196E-5</c:v>
                </c:pt>
                <c:pt idx="201">
                  <c:v>1.9675709999999999E-5</c:v>
                </c:pt>
                <c:pt idx="202">
                  <c:v>1.970933E-5</c:v>
                </c:pt>
                <c:pt idx="203">
                  <c:v>1.9742829999999999E-5</c:v>
                </c:pt>
                <c:pt idx="204">
                  <c:v>1.9776209999999999E-5</c:v>
                </c:pt>
                <c:pt idx="205">
                  <c:v>1.9809469999999999E-5</c:v>
                </c:pt>
                <c:pt idx="206">
                  <c:v>1.9842599999999999E-5</c:v>
                </c:pt>
                <c:pt idx="207">
                  <c:v>1.9875620000000001E-5</c:v>
                </c:pt>
                <c:pt idx="208">
                  <c:v>1.9908510000000002E-5</c:v>
                </c:pt>
                <c:pt idx="209">
                  <c:v>1.9941290000000001E-5</c:v>
                </c:pt>
                <c:pt idx="210">
                  <c:v>1.9973940000000001E-5</c:v>
                </c:pt>
                <c:pt idx="211">
                  <c:v>2.0006480000000001E-5</c:v>
                </c:pt>
                <c:pt idx="212">
                  <c:v>2.003891E-5</c:v>
                </c:pt>
                <c:pt idx="213">
                  <c:v>2.007122E-5</c:v>
                </c:pt>
                <c:pt idx="214">
                  <c:v>2.0103419999999999E-5</c:v>
                </c:pt>
                <c:pt idx="215">
                  <c:v>2.0135500000000001E-5</c:v>
                </c:pt>
                <c:pt idx="216">
                  <c:v>2.0167480000000002E-5</c:v>
                </c:pt>
                <c:pt idx="217">
                  <c:v>2.0199340000000001E-5</c:v>
                </c:pt>
                <c:pt idx="218">
                  <c:v>2.02311E-5</c:v>
                </c:pt>
                <c:pt idx="219">
                  <c:v>2.0262740000000001E-5</c:v>
                </c:pt>
                <c:pt idx="220">
                  <c:v>2.0294289999999999E-5</c:v>
                </c:pt>
                <c:pt idx="221">
                  <c:v>2.0325719999999999E-5</c:v>
                </c:pt>
                <c:pt idx="222">
                  <c:v>2.0357040000000001E-5</c:v>
                </c:pt>
                <c:pt idx="223">
                  <c:v>2.038826E-5</c:v>
                </c:pt>
                <c:pt idx="224">
                  <c:v>2.0419380000000002E-5</c:v>
                </c:pt>
                <c:pt idx="225">
                  <c:v>2.0450389999999999E-5</c:v>
                </c:pt>
                <c:pt idx="226">
                  <c:v>2.0481289999999999E-5</c:v>
                </c:pt>
                <c:pt idx="227">
                  <c:v>2.05121E-5</c:v>
                </c:pt>
                <c:pt idx="228">
                  <c:v>2.0542820000000001E-5</c:v>
                </c:pt>
                <c:pt idx="229">
                  <c:v>2.0573409999999999E-5</c:v>
                </c:pt>
                <c:pt idx="230">
                  <c:v>2.0603909999999998E-5</c:v>
                </c:pt>
                <c:pt idx="231">
                  <c:v>2.0634320000000001E-5</c:v>
                </c:pt>
                <c:pt idx="232">
                  <c:v>2.066462E-5</c:v>
                </c:pt>
                <c:pt idx="233">
                  <c:v>2.0694819999999998E-5</c:v>
                </c:pt>
                <c:pt idx="234">
                  <c:v>2.0724940000000002E-5</c:v>
                </c:pt>
                <c:pt idx="235">
                  <c:v>2.0754960000000001E-5</c:v>
                </c:pt>
                <c:pt idx="236">
                  <c:v>2.0784890000000001E-5</c:v>
                </c:pt>
                <c:pt idx="237">
                  <c:v>2.081471E-5</c:v>
                </c:pt>
                <c:pt idx="238">
                  <c:v>2.084445E-5</c:v>
                </c:pt>
                <c:pt idx="239">
                  <c:v>2.087409E-5</c:v>
                </c:pt>
                <c:pt idx="240">
                  <c:v>2.090364E-5</c:v>
                </c:pt>
                <c:pt idx="241">
                  <c:v>2.0933109999999999E-5</c:v>
                </c:pt>
                <c:pt idx="242">
                  <c:v>2.096248E-5</c:v>
                </c:pt>
                <c:pt idx="243">
                  <c:v>2.0991759999999998E-5</c:v>
                </c:pt>
                <c:pt idx="244">
                  <c:v>2.102094E-5</c:v>
                </c:pt>
                <c:pt idx="245">
                  <c:v>2.1050039999999999E-5</c:v>
                </c:pt>
                <c:pt idx="246">
                  <c:v>2.1079039999999999E-5</c:v>
                </c:pt>
                <c:pt idx="247">
                  <c:v>2.1107959999999999E-5</c:v>
                </c:pt>
                <c:pt idx="248">
                  <c:v>2.113679E-5</c:v>
                </c:pt>
                <c:pt idx="249">
                  <c:v>2.1165539999999999E-5</c:v>
                </c:pt>
                <c:pt idx="250">
                  <c:v>2.1194200000000001E-5</c:v>
                </c:pt>
              </c:numCache>
            </c:numRef>
          </c:yVal>
          <c:smooth val="1"/>
          <c:extLst>
            <c:ext xmlns:c16="http://schemas.microsoft.com/office/drawing/2014/chart" uri="{C3380CC4-5D6E-409C-BE32-E72D297353CC}">
              <c16:uniqueId val="{0000001E-4D4C-4B1C-89A4-3D3AFACA9F2D}"/>
            </c:ext>
          </c:extLst>
        </c:ser>
        <c:ser>
          <c:idx val="31"/>
          <c:order val="31"/>
          <c:tx>
            <c:strRef>
              <c:f>marine01!$AJ$1</c:f>
              <c:strCache>
                <c:ptCount val="1"/>
                <c:pt idx="0">
                  <c:v>Dp(3.01003E-07) </c:v>
                </c:pt>
              </c:strCache>
            </c:strRef>
          </c:tx>
          <c:spPr>
            <a:ln w="12700">
              <a:solidFill>
                <a:srgbClr val="0000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marine01!$AJ$2:$AJ$252</c:f>
              <c:numCache>
                <c:formatCode>0.00E+00</c:formatCode>
                <c:ptCount val="251"/>
                <c:pt idx="0">
                  <c:v>6.4055160000000004E-7</c:v>
                </c:pt>
                <c:pt idx="1">
                  <c:v>7.3515090000000005E-7</c:v>
                </c:pt>
                <c:pt idx="2">
                  <c:v>7.4798580000000003E-7</c:v>
                </c:pt>
                <c:pt idx="3">
                  <c:v>7.6195460000000003E-7</c:v>
                </c:pt>
                <c:pt idx="4">
                  <c:v>7.7718960000000002E-7</c:v>
                </c:pt>
                <c:pt idx="5">
                  <c:v>7.9388100000000004E-7</c:v>
                </c:pt>
                <c:pt idx="6">
                  <c:v>8.1227379999999997E-7</c:v>
                </c:pt>
                <c:pt idx="7">
                  <c:v>8.3268130000000002E-7</c:v>
                </c:pt>
                <c:pt idx="8">
                  <c:v>8.5550760000000004E-7</c:v>
                </c:pt>
                <c:pt idx="9">
                  <c:v>8.8128290000000005E-7</c:v>
                </c:pt>
                <c:pt idx="10">
                  <c:v>9.107206E-7</c:v>
                </c:pt>
                <c:pt idx="11">
                  <c:v>9.4480230000000002E-7</c:v>
                </c:pt>
                <c:pt idx="12">
                  <c:v>9.8491440000000002E-7</c:v>
                </c:pt>
                <c:pt idx="13">
                  <c:v>1.0331140000000001E-6</c:v>
                </c:pt>
                <c:pt idx="14">
                  <c:v>1.0925360000000001E-6</c:v>
                </c:pt>
                <c:pt idx="15">
                  <c:v>1.1682140000000001E-6</c:v>
                </c:pt>
                <c:pt idx="16">
                  <c:v>1.268646E-6</c:v>
                </c:pt>
                <c:pt idx="17">
                  <c:v>1.4086829999999999E-6</c:v>
                </c:pt>
                <c:pt idx="18">
                  <c:v>1.6140520000000001E-6</c:v>
                </c:pt>
                <c:pt idx="19">
                  <c:v>1.9247660000000001E-6</c:v>
                </c:pt>
                <c:pt idx="20">
                  <c:v>2.3882860000000001E-6</c:v>
                </c:pt>
                <c:pt idx="21">
                  <c:v>3.0218349999999999E-6</c:v>
                </c:pt>
                <c:pt idx="22">
                  <c:v>3.7922220000000001E-6</c:v>
                </c:pt>
                <c:pt idx="23">
                  <c:v>4.6261950000000004E-6</c:v>
                </c:pt>
                <c:pt idx="24">
                  <c:v>5.4417379999999997E-6</c:v>
                </c:pt>
                <c:pt idx="25">
                  <c:v>6.1752699999999996E-6</c:v>
                </c:pt>
                <c:pt idx="26">
                  <c:v>6.7964489999999997E-6</c:v>
                </c:pt>
                <c:pt idx="27">
                  <c:v>7.3057750000000004E-6</c:v>
                </c:pt>
                <c:pt idx="28">
                  <c:v>7.7216409999999995E-6</c:v>
                </c:pt>
                <c:pt idx="29">
                  <c:v>8.0668269999999993E-6</c:v>
                </c:pt>
                <c:pt idx="30">
                  <c:v>8.3609789999999993E-6</c:v>
                </c:pt>
                <c:pt idx="31">
                  <c:v>8.6189919999999998E-6</c:v>
                </c:pt>
                <c:pt idx="32">
                  <c:v>8.8512450000000007E-6</c:v>
                </c:pt>
                <c:pt idx="33">
                  <c:v>9.0644810000000007E-6</c:v>
                </c:pt>
                <c:pt idx="34">
                  <c:v>9.2631059999999992E-6</c:v>
                </c:pt>
                <c:pt idx="35">
                  <c:v>9.4500529999999993E-6</c:v>
                </c:pt>
                <c:pt idx="36">
                  <c:v>9.6273140000000001E-6</c:v>
                </c:pt>
                <c:pt idx="37">
                  <c:v>9.7963029999999996E-6</c:v>
                </c:pt>
                <c:pt idx="38">
                  <c:v>9.9580860000000005E-6</c:v>
                </c:pt>
                <c:pt idx="39">
                  <c:v>1.011347E-5</c:v>
                </c:pt>
                <c:pt idx="40">
                  <c:v>1.0263110000000001E-5</c:v>
                </c:pt>
                <c:pt idx="41">
                  <c:v>1.040753E-5</c:v>
                </c:pt>
                <c:pt idx="42">
                  <c:v>1.0547240000000001E-5</c:v>
                </c:pt>
                <c:pt idx="43">
                  <c:v>1.06826E-5</c:v>
                </c:pt>
                <c:pt idx="44">
                  <c:v>1.0813960000000001E-5</c:v>
                </c:pt>
                <c:pt idx="45">
                  <c:v>1.094162E-5</c:v>
                </c:pt>
                <c:pt idx="46">
                  <c:v>1.106583E-5</c:v>
                </c:pt>
                <c:pt idx="47">
                  <c:v>1.118683E-5</c:v>
                </c:pt>
                <c:pt idx="48">
                  <c:v>1.1304800000000001E-5</c:v>
                </c:pt>
                <c:pt idx="49">
                  <c:v>1.141994E-5</c:v>
                </c:pt>
                <c:pt idx="50">
                  <c:v>1.1532439999999999E-5</c:v>
                </c:pt>
                <c:pt idx="51">
                  <c:v>1.1642429999999999E-5</c:v>
                </c:pt>
                <c:pt idx="52">
                  <c:v>1.17501E-5</c:v>
                </c:pt>
                <c:pt idx="53">
                  <c:v>1.1855509999999999E-5</c:v>
                </c:pt>
                <c:pt idx="54">
                  <c:v>1.195883E-5</c:v>
                </c:pt>
                <c:pt idx="55">
                  <c:v>1.206012E-5</c:v>
                </c:pt>
                <c:pt idx="56">
                  <c:v>1.215951E-5</c:v>
                </c:pt>
                <c:pt idx="57">
                  <c:v>1.2257089999999999E-5</c:v>
                </c:pt>
                <c:pt idx="58">
                  <c:v>1.235288E-5</c:v>
                </c:pt>
                <c:pt idx="59">
                  <c:v>1.2447019999999999E-5</c:v>
                </c:pt>
                <c:pt idx="60">
                  <c:v>1.253959E-5</c:v>
                </c:pt>
                <c:pt idx="61">
                  <c:v>1.263062E-5</c:v>
                </c:pt>
                <c:pt idx="62">
                  <c:v>1.272019E-5</c:v>
                </c:pt>
                <c:pt idx="63">
                  <c:v>1.280834E-5</c:v>
                </c:pt>
                <c:pt idx="64">
                  <c:v>1.289516E-5</c:v>
                </c:pt>
                <c:pt idx="65">
                  <c:v>1.298066E-5</c:v>
                </c:pt>
                <c:pt idx="66">
                  <c:v>1.306491E-5</c:v>
                </c:pt>
                <c:pt idx="67">
                  <c:v>1.314795E-5</c:v>
                </c:pt>
                <c:pt idx="68">
                  <c:v>1.3229810000000001E-5</c:v>
                </c:pt>
                <c:pt idx="69">
                  <c:v>1.331058E-5</c:v>
                </c:pt>
                <c:pt idx="70">
                  <c:v>1.339026E-5</c:v>
                </c:pt>
                <c:pt idx="71">
                  <c:v>1.3468900000000001E-5</c:v>
                </c:pt>
                <c:pt idx="72">
                  <c:v>1.3546510000000001E-5</c:v>
                </c:pt>
                <c:pt idx="73">
                  <c:v>1.3623139999999999E-5</c:v>
                </c:pt>
                <c:pt idx="74">
                  <c:v>1.3698810000000001E-5</c:v>
                </c:pt>
                <c:pt idx="75">
                  <c:v>1.377356E-5</c:v>
                </c:pt>
                <c:pt idx="76">
                  <c:v>1.384742E-5</c:v>
                </c:pt>
                <c:pt idx="77">
                  <c:v>1.3920419999999999E-5</c:v>
                </c:pt>
                <c:pt idx="78">
                  <c:v>1.399257E-5</c:v>
                </c:pt>
                <c:pt idx="79">
                  <c:v>1.406391E-5</c:v>
                </c:pt>
                <c:pt idx="80">
                  <c:v>1.4134460000000001E-5</c:v>
                </c:pt>
                <c:pt idx="81">
                  <c:v>1.420422E-5</c:v>
                </c:pt>
                <c:pt idx="82">
                  <c:v>1.427326E-5</c:v>
                </c:pt>
                <c:pt idx="83">
                  <c:v>1.4341560000000001E-5</c:v>
                </c:pt>
                <c:pt idx="84">
                  <c:v>1.440914E-5</c:v>
                </c:pt>
                <c:pt idx="85">
                  <c:v>1.447603E-5</c:v>
                </c:pt>
                <c:pt idx="86">
                  <c:v>1.454225E-5</c:v>
                </c:pt>
                <c:pt idx="87">
                  <c:v>1.460778E-5</c:v>
                </c:pt>
                <c:pt idx="88">
                  <c:v>1.467269E-5</c:v>
                </c:pt>
                <c:pt idx="89">
                  <c:v>1.4736969999999999E-5</c:v>
                </c:pt>
                <c:pt idx="90">
                  <c:v>1.480064E-5</c:v>
                </c:pt>
                <c:pt idx="91">
                  <c:v>1.48637E-5</c:v>
                </c:pt>
                <c:pt idx="92">
                  <c:v>1.492618E-5</c:v>
                </c:pt>
                <c:pt idx="93">
                  <c:v>1.498808E-5</c:v>
                </c:pt>
                <c:pt idx="94">
                  <c:v>1.5049430000000001E-5</c:v>
                </c:pt>
                <c:pt idx="95">
                  <c:v>1.5110219999999999E-5</c:v>
                </c:pt>
                <c:pt idx="96">
                  <c:v>1.517048E-5</c:v>
                </c:pt>
                <c:pt idx="97">
                  <c:v>1.5230230000000001E-5</c:v>
                </c:pt>
                <c:pt idx="98">
                  <c:v>1.528945E-5</c:v>
                </c:pt>
                <c:pt idx="99">
                  <c:v>1.5348189999999999E-5</c:v>
                </c:pt>
                <c:pt idx="100">
                  <c:v>1.5406409999999999E-5</c:v>
                </c:pt>
                <c:pt idx="101">
                  <c:v>1.5464170000000001E-5</c:v>
                </c:pt>
                <c:pt idx="102">
                  <c:v>1.552145E-5</c:v>
                </c:pt>
                <c:pt idx="103">
                  <c:v>1.5578289999999999E-5</c:v>
                </c:pt>
                <c:pt idx="104">
                  <c:v>1.5634669999999999E-5</c:v>
                </c:pt>
                <c:pt idx="105">
                  <c:v>1.5690599999999998E-5</c:v>
                </c:pt>
                <c:pt idx="106">
                  <c:v>1.5746090000000001E-5</c:v>
                </c:pt>
                <c:pt idx="107">
                  <c:v>1.5801169999999998E-5</c:v>
                </c:pt>
                <c:pt idx="108">
                  <c:v>1.5855850000000002E-5</c:v>
                </c:pt>
                <c:pt idx="109">
                  <c:v>1.591007E-5</c:v>
                </c:pt>
                <c:pt idx="110">
                  <c:v>1.5963890000000001E-5</c:v>
                </c:pt>
                <c:pt idx="111">
                  <c:v>1.6017339999999999E-5</c:v>
                </c:pt>
                <c:pt idx="112">
                  <c:v>1.607039E-5</c:v>
                </c:pt>
                <c:pt idx="113">
                  <c:v>1.6123059999999999E-5</c:v>
                </c:pt>
                <c:pt idx="114">
                  <c:v>1.6175360000000002E-5</c:v>
                </c:pt>
                <c:pt idx="115">
                  <c:v>1.6227280000000002E-5</c:v>
                </c:pt>
                <c:pt idx="116">
                  <c:v>1.6278829999999999E-5</c:v>
                </c:pt>
                <c:pt idx="117">
                  <c:v>1.6330050000000001E-5</c:v>
                </c:pt>
                <c:pt idx="118">
                  <c:v>1.6380909999999998E-5</c:v>
                </c:pt>
                <c:pt idx="119">
                  <c:v>1.6431429999999999E-5</c:v>
                </c:pt>
                <c:pt idx="120">
                  <c:v>1.648162E-5</c:v>
                </c:pt>
                <c:pt idx="121">
                  <c:v>1.6531480000000001E-5</c:v>
                </c:pt>
                <c:pt idx="122">
                  <c:v>1.6580989999999999E-5</c:v>
                </c:pt>
                <c:pt idx="123">
                  <c:v>1.6630199999999999E-5</c:v>
                </c:pt>
                <c:pt idx="124">
                  <c:v>1.6679060000000002E-5</c:v>
                </c:pt>
                <c:pt idx="125">
                  <c:v>1.6727649999999999E-5</c:v>
                </c:pt>
                <c:pt idx="126">
                  <c:v>1.677591E-5</c:v>
                </c:pt>
                <c:pt idx="127">
                  <c:v>1.6823889999999999E-5</c:v>
                </c:pt>
                <c:pt idx="128">
                  <c:v>1.687156E-5</c:v>
                </c:pt>
                <c:pt idx="129">
                  <c:v>1.6918940000000001E-5</c:v>
                </c:pt>
                <c:pt idx="130">
                  <c:v>1.6966E-5</c:v>
                </c:pt>
                <c:pt idx="131">
                  <c:v>1.7012800000000001E-5</c:v>
                </c:pt>
                <c:pt idx="132">
                  <c:v>1.7059319999999999E-5</c:v>
                </c:pt>
                <c:pt idx="133">
                  <c:v>1.7105550000000001E-5</c:v>
                </c:pt>
                <c:pt idx="134">
                  <c:v>1.71515E-5</c:v>
                </c:pt>
                <c:pt idx="135">
                  <c:v>1.7197199999999999E-5</c:v>
                </c:pt>
                <c:pt idx="136">
                  <c:v>1.7242639999999999E-5</c:v>
                </c:pt>
                <c:pt idx="137">
                  <c:v>1.7287850000000001E-5</c:v>
                </c:pt>
                <c:pt idx="138">
                  <c:v>1.7332759999999998E-5</c:v>
                </c:pt>
                <c:pt idx="139">
                  <c:v>1.737744E-5</c:v>
                </c:pt>
                <c:pt idx="140">
                  <c:v>1.7421860000000001E-5</c:v>
                </c:pt>
                <c:pt idx="141">
                  <c:v>1.7466040000000001E-5</c:v>
                </c:pt>
                <c:pt idx="142">
                  <c:v>1.7509960000000001E-5</c:v>
                </c:pt>
                <c:pt idx="143">
                  <c:v>1.7553669999999999E-5</c:v>
                </c:pt>
                <c:pt idx="144">
                  <c:v>1.7597119999999999E-5</c:v>
                </c:pt>
                <c:pt idx="145">
                  <c:v>1.7640350000000001E-5</c:v>
                </c:pt>
                <c:pt idx="146">
                  <c:v>1.768334E-5</c:v>
                </c:pt>
                <c:pt idx="147">
                  <c:v>1.772611E-5</c:v>
                </c:pt>
                <c:pt idx="148">
                  <c:v>1.7768640000000001E-5</c:v>
                </c:pt>
                <c:pt idx="149">
                  <c:v>1.7810970000000001E-5</c:v>
                </c:pt>
                <c:pt idx="150">
                  <c:v>1.7853070000000002E-5</c:v>
                </c:pt>
                <c:pt idx="151">
                  <c:v>1.7894969999999999E-5</c:v>
                </c:pt>
                <c:pt idx="152">
                  <c:v>1.793665E-5</c:v>
                </c:pt>
                <c:pt idx="153">
                  <c:v>1.7978110000000001E-5</c:v>
                </c:pt>
                <c:pt idx="154">
                  <c:v>1.801936E-5</c:v>
                </c:pt>
                <c:pt idx="155">
                  <c:v>1.8060400000000001E-5</c:v>
                </c:pt>
                <c:pt idx="156">
                  <c:v>1.810126E-5</c:v>
                </c:pt>
                <c:pt idx="157">
                  <c:v>1.8141910000000001E-5</c:v>
                </c:pt>
                <c:pt idx="158">
                  <c:v>1.8182360000000001E-5</c:v>
                </c:pt>
                <c:pt idx="159">
                  <c:v>1.8222610000000001E-5</c:v>
                </c:pt>
                <c:pt idx="160">
                  <c:v>1.8262679999999999E-5</c:v>
                </c:pt>
                <c:pt idx="161">
                  <c:v>1.830255E-5</c:v>
                </c:pt>
                <c:pt idx="162">
                  <c:v>1.8342230000000001E-5</c:v>
                </c:pt>
                <c:pt idx="163">
                  <c:v>1.8381729999999999E-5</c:v>
                </c:pt>
                <c:pt idx="164">
                  <c:v>1.8421040000000001E-5</c:v>
                </c:pt>
                <c:pt idx="165">
                  <c:v>1.846016E-5</c:v>
                </c:pt>
                <c:pt idx="166">
                  <c:v>1.84991E-5</c:v>
                </c:pt>
                <c:pt idx="167">
                  <c:v>1.8537850000000001E-5</c:v>
                </c:pt>
                <c:pt idx="168">
                  <c:v>1.8576450000000001E-5</c:v>
                </c:pt>
                <c:pt idx="169">
                  <c:v>1.8614860000000001E-5</c:v>
                </c:pt>
                <c:pt idx="170">
                  <c:v>1.865311E-5</c:v>
                </c:pt>
                <c:pt idx="171">
                  <c:v>1.8691190000000001E-5</c:v>
                </c:pt>
                <c:pt idx="172">
                  <c:v>1.8729079999999999E-5</c:v>
                </c:pt>
                <c:pt idx="173">
                  <c:v>1.8766819999999999E-5</c:v>
                </c:pt>
                <c:pt idx="174">
                  <c:v>1.8804380000000001E-5</c:v>
                </c:pt>
                <c:pt idx="175">
                  <c:v>1.8841789999999999E-5</c:v>
                </c:pt>
                <c:pt idx="176">
                  <c:v>1.8879029999999999E-5</c:v>
                </c:pt>
                <c:pt idx="177">
                  <c:v>1.8916120000000001E-5</c:v>
                </c:pt>
                <c:pt idx="178">
                  <c:v>1.8953039999999999E-5</c:v>
                </c:pt>
                <c:pt idx="179">
                  <c:v>1.898981E-5</c:v>
                </c:pt>
                <c:pt idx="180">
                  <c:v>1.902643E-5</c:v>
                </c:pt>
                <c:pt idx="181">
                  <c:v>1.9062879999999999E-5</c:v>
                </c:pt>
                <c:pt idx="182">
                  <c:v>1.9099199999999998E-5</c:v>
                </c:pt>
                <c:pt idx="183">
                  <c:v>1.913535E-5</c:v>
                </c:pt>
                <c:pt idx="184">
                  <c:v>1.9171360000000001E-5</c:v>
                </c:pt>
                <c:pt idx="185">
                  <c:v>1.9207219999999999E-5</c:v>
                </c:pt>
                <c:pt idx="186">
                  <c:v>1.924293E-5</c:v>
                </c:pt>
                <c:pt idx="187">
                  <c:v>1.9278499999999998E-5</c:v>
                </c:pt>
                <c:pt idx="188">
                  <c:v>1.931393E-5</c:v>
                </c:pt>
                <c:pt idx="189">
                  <c:v>1.9349209999999998E-5</c:v>
                </c:pt>
                <c:pt idx="190">
                  <c:v>1.938435E-5</c:v>
                </c:pt>
                <c:pt idx="191">
                  <c:v>1.9419349999999999E-5</c:v>
                </c:pt>
                <c:pt idx="192">
                  <c:v>1.9454219999999999E-5</c:v>
                </c:pt>
                <c:pt idx="193">
                  <c:v>1.9488949999999999E-5</c:v>
                </c:pt>
                <c:pt idx="194">
                  <c:v>1.952354E-5</c:v>
                </c:pt>
                <c:pt idx="195">
                  <c:v>1.9558000000000001E-5</c:v>
                </c:pt>
                <c:pt idx="196">
                  <c:v>1.959232E-5</c:v>
                </c:pt>
                <c:pt idx="197">
                  <c:v>1.962651E-5</c:v>
                </c:pt>
                <c:pt idx="198">
                  <c:v>1.9660580000000001E-5</c:v>
                </c:pt>
                <c:pt idx="199">
                  <c:v>1.9694520000000001E-5</c:v>
                </c:pt>
                <c:pt idx="200">
                  <c:v>1.9728340000000002E-5</c:v>
                </c:pt>
                <c:pt idx="201">
                  <c:v>1.976202E-5</c:v>
                </c:pt>
                <c:pt idx="202">
                  <c:v>1.9795569999999999E-5</c:v>
                </c:pt>
                <c:pt idx="203">
                  <c:v>1.9828999999999999E-5</c:v>
                </c:pt>
                <c:pt idx="204">
                  <c:v>1.9862300000000001E-5</c:v>
                </c:pt>
                <c:pt idx="205">
                  <c:v>1.9895489999999999E-5</c:v>
                </c:pt>
                <c:pt idx="206">
                  <c:v>1.9928560000000002E-5</c:v>
                </c:pt>
                <c:pt idx="207">
                  <c:v>1.9961499999999999E-5</c:v>
                </c:pt>
                <c:pt idx="208">
                  <c:v>1.9994320000000001E-5</c:v>
                </c:pt>
                <c:pt idx="209">
                  <c:v>2.0027029999999999E-5</c:v>
                </c:pt>
                <c:pt idx="210">
                  <c:v>2.0059610000000001E-5</c:v>
                </c:pt>
                <c:pt idx="211">
                  <c:v>2.0092079999999999E-5</c:v>
                </c:pt>
                <c:pt idx="212">
                  <c:v>2.012445E-5</c:v>
                </c:pt>
                <c:pt idx="213">
                  <c:v>2.0156689999999999E-5</c:v>
                </c:pt>
                <c:pt idx="214">
                  <c:v>2.018882E-5</c:v>
                </c:pt>
                <c:pt idx="215">
                  <c:v>2.0220840000000001E-5</c:v>
                </c:pt>
                <c:pt idx="216">
                  <c:v>2.025275E-5</c:v>
                </c:pt>
                <c:pt idx="217">
                  <c:v>2.0284540000000001E-5</c:v>
                </c:pt>
                <c:pt idx="218">
                  <c:v>2.0316229999999999E-5</c:v>
                </c:pt>
                <c:pt idx="219">
                  <c:v>2.0347809999999999E-5</c:v>
                </c:pt>
                <c:pt idx="220">
                  <c:v>2.0379289999999999E-5</c:v>
                </c:pt>
                <c:pt idx="221">
                  <c:v>2.0410660000000002E-5</c:v>
                </c:pt>
                <c:pt idx="222">
                  <c:v>2.044192E-5</c:v>
                </c:pt>
                <c:pt idx="223">
                  <c:v>2.047307E-5</c:v>
                </c:pt>
                <c:pt idx="224">
                  <c:v>2.0504130000000001E-5</c:v>
                </c:pt>
                <c:pt idx="225">
                  <c:v>2.0535080000000001E-5</c:v>
                </c:pt>
                <c:pt idx="226">
                  <c:v>2.056592E-5</c:v>
                </c:pt>
                <c:pt idx="227">
                  <c:v>2.0596659999999999E-5</c:v>
                </c:pt>
                <c:pt idx="228">
                  <c:v>2.0627309999999999E-5</c:v>
                </c:pt>
                <c:pt idx="229">
                  <c:v>2.065784E-5</c:v>
                </c:pt>
                <c:pt idx="230">
                  <c:v>2.0688279999999998E-5</c:v>
                </c:pt>
                <c:pt idx="231">
                  <c:v>2.0718630000000001E-5</c:v>
                </c:pt>
                <c:pt idx="232">
                  <c:v>2.0748869999999998E-5</c:v>
                </c:pt>
                <c:pt idx="233">
                  <c:v>2.0779009999999999E-5</c:v>
                </c:pt>
                <c:pt idx="234">
                  <c:v>2.0809070000000002E-5</c:v>
                </c:pt>
                <c:pt idx="235">
                  <c:v>2.083903E-5</c:v>
                </c:pt>
                <c:pt idx="236">
                  <c:v>2.0868889999999999E-5</c:v>
                </c:pt>
                <c:pt idx="237">
                  <c:v>2.0898660000000001E-5</c:v>
                </c:pt>
                <c:pt idx="238">
                  <c:v>2.092834E-5</c:v>
                </c:pt>
                <c:pt idx="239">
                  <c:v>2.0957919999999999E-5</c:v>
                </c:pt>
                <c:pt idx="240">
                  <c:v>2.0987409999999999E-5</c:v>
                </c:pt>
                <c:pt idx="241">
                  <c:v>2.101682E-5</c:v>
                </c:pt>
                <c:pt idx="242">
                  <c:v>2.104613E-5</c:v>
                </c:pt>
                <c:pt idx="243">
                  <c:v>2.1075350000000001E-5</c:v>
                </c:pt>
                <c:pt idx="244">
                  <c:v>2.1104469999999999E-5</c:v>
                </c:pt>
                <c:pt idx="245">
                  <c:v>2.1133520000000002E-5</c:v>
                </c:pt>
                <c:pt idx="246">
                  <c:v>2.116246E-5</c:v>
                </c:pt>
                <c:pt idx="247">
                  <c:v>2.119132E-5</c:v>
                </c:pt>
                <c:pt idx="248">
                  <c:v>2.12201E-5</c:v>
                </c:pt>
                <c:pt idx="249">
                  <c:v>2.1248790000000002E-5</c:v>
                </c:pt>
                <c:pt idx="250">
                  <c:v>2.127739E-5</c:v>
                </c:pt>
              </c:numCache>
            </c:numRef>
          </c:yVal>
          <c:smooth val="1"/>
          <c:extLst>
            <c:ext xmlns:c16="http://schemas.microsoft.com/office/drawing/2014/chart" uri="{C3380CC4-5D6E-409C-BE32-E72D297353CC}">
              <c16:uniqueId val="{0000001F-4D4C-4B1C-89A4-3D3AFACA9F2D}"/>
            </c:ext>
          </c:extLst>
        </c:ser>
        <c:ser>
          <c:idx val="32"/>
          <c:order val="32"/>
          <c:tx>
            <c:strRef>
              <c:f>marine01!$AK$1</c:f>
              <c:strCache>
                <c:ptCount val="1"/>
                <c:pt idx="0">
                  <c:v>Dp(3.30171E-07) </c:v>
                </c:pt>
              </c:strCache>
            </c:strRef>
          </c:tx>
          <c:spPr>
            <a:ln w="12700">
              <a:solidFill>
                <a:srgbClr val="FFFF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marine01!$AK$2:$AK$252</c:f>
              <c:numCache>
                <c:formatCode>0.00E+00</c:formatCode>
                <c:ptCount val="251"/>
                <c:pt idx="0">
                  <c:v>7.0588150000000001E-7</c:v>
                </c:pt>
                <c:pt idx="1">
                  <c:v>8.0822239999999999E-7</c:v>
                </c:pt>
                <c:pt idx="2">
                  <c:v>8.2242399999999998E-7</c:v>
                </c:pt>
                <c:pt idx="3">
                  <c:v>8.3788569999999996E-7</c:v>
                </c:pt>
                <c:pt idx="4">
                  <c:v>8.5475499999999998E-7</c:v>
                </c:pt>
                <c:pt idx="5">
                  <c:v>8.7324430000000004E-7</c:v>
                </c:pt>
                <c:pt idx="6">
                  <c:v>8.9362700000000001E-7</c:v>
                </c:pt>
                <c:pt idx="7">
                  <c:v>9.1625280000000001E-7</c:v>
                </c:pt>
                <c:pt idx="8">
                  <c:v>9.4157269999999998E-7</c:v>
                </c:pt>
                <c:pt idx="9">
                  <c:v>9.7017880000000001E-7</c:v>
                </c:pt>
                <c:pt idx="10">
                  <c:v>1.0028669999999999E-6</c:v>
                </c:pt>
                <c:pt idx="11">
                  <c:v>1.0407320000000001E-6</c:v>
                </c:pt>
                <c:pt idx="12">
                  <c:v>1.085316E-6</c:v>
                </c:pt>
                <c:pt idx="13">
                  <c:v>1.1389020000000001E-6</c:v>
                </c:pt>
                <c:pt idx="14">
                  <c:v>1.2049479999999999E-6</c:v>
                </c:pt>
                <c:pt idx="15">
                  <c:v>1.288952E-6</c:v>
                </c:pt>
                <c:pt idx="16">
                  <c:v>1.4000369999999999E-6</c:v>
                </c:pt>
                <c:pt idx="17">
                  <c:v>1.5537020000000001E-6</c:v>
                </c:pt>
                <c:pt idx="18">
                  <c:v>1.7756049999999999E-6</c:v>
                </c:pt>
                <c:pt idx="19">
                  <c:v>2.103269E-6</c:v>
                </c:pt>
                <c:pt idx="20">
                  <c:v>2.5785069999999999E-6</c:v>
                </c:pt>
                <c:pt idx="21">
                  <c:v>3.2138160000000001E-6</c:v>
                </c:pt>
                <c:pt idx="22">
                  <c:v>3.9773570000000001E-6</c:v>
                </c:pt>
                <c:pt idx="23">
                  <c:v>4.8006500000000004E-6</c:v>
                </c:pt>
                <c:pt idx="24">
                  <c:v>5.6055069999999999E-6</c:v>
                </c:pt>
                <c:pt idx="25">
                  <c:v>6.3301179999999998E-6</c:v>
                </c:pt>
                <c:pt idx="26">
                  <c:v>6.9444839999999997E-6</c:v>
                </c:pt>
                <c:pt idx="27">
                  <c:v>7.4488050000000001E-6</c:v>
                </c:pt>
                <c:pt idx="28">
                  <c:v>7.8609979999999993E-6</c:v>
                </c:pt>
                <c:pt idx="29">
                  <c:v>8.2034250000000002E-6</c:v>
                </c:pt>
                <c:pt idx="30">
                  <c:v>8.4954270000000005E-6</c:v>
                </c:pt>
                <c:pt idx="31">
                  <c:v>8.7516930000000004E-6</c:v>
                </c:pt>
                <c:pt idx="32">
                  <c:v>8.9824700000000004E-6</c:v>
                </c:pt>
                <c:pt idx="33">
                  <c:v>9.1944189999999999E-6</c:v>
                </c:pt>
                <c:pt idx="34">
                  <c:v>9.3918950000000003E-6</c:v>
                </c:pt>
                <c:pt idx="35">
                  <c:v>9.5777990000000006E-6</c:v>
                </c:pt>
                <c:pt idx="36">
                  <c:v>9.7541009999999997E-6</c:v>
                </c:pt>
                <c:pt idx="37">
                  <c:v>9.9221999999999996E-6</c:v>
                </c:pt>
                <c:pt idx="38">
                  <c:v>1.008315E-5</c:v>
                </c:pt>
                <c:pt idx="39">
                  <c:v>1.0237759999999999E-5</c:v>
                </c:pt>
                <c:pt idx="40">
                  <c:v>1.0386660000000001E-5</c:v>
                </c:pt>
                <c:pt idx="41">
                  <c:v>1.053038E-5</c:v>
                </c:pt>
                <c:pt idx="42">
                  <c:v>1.066943E-5</c:v>
                </c:pt>
                <c:pt idx="43">
                  <c:v>1.080416E-5</c:v>
                </c:pt>
                <c:pt idx="44">
                  <c:v>1.0934920000000001E-5</c:v>
                </c:pt>
                <c:pt idx="45">
                  <c:v>1.1062E-5</c:v>
                </c:pt>
                <c:pt idx="46">
                  <c:v>1.1185659999999999E-5</c:v>
                </c:pt>
                <c:pt idx="47">
                  <c:v>1.130613E-5</c:v>
                </c:pt>
                <c:pt idx="48">
                  <c:v>1.1423589999999999E-5</c:v>
                </c:pt>
                <c:pt idx="49">
                  <c:v>1.153824E-5</c:v>
                </c:pt>
                <c:pt idx="50">
                  <c:v>1.165026E-5</c:v>
                </c:pt>
                <c:pt idx="51">
                  <c:v>1.17598E-5</c:v>
                </c:pt>
                <c:pt idx="52">
                  <c:v>1.186703E-5</c:v>
                </c:pt>
                <c:pt idx="53">
                  <c:v>1.1972010000000001E-5</c:v>
                </c:pt>
                <c:pt idx="54">
                  <c:v>1.2074909999999999E-5</c:v>
                </c:pt>
                <c:pt idx="55">
                  <c:v>1.21758E-5</c:v>
                </c:pt>
                <c:pt idx="56">
                  <c:v>1.22748E-5</c:v>
                </c:pt>
                <c:pt idx="57">
                  <c:v>1.2371999999999999E-5</c:v>
                </c:pt>
                <c:pt idx="58">
                  <c:v>1.246742E-5</c:v>
                </c:pt>
                <c:pt idx="59">
                  <c:v>1.256119E-5</c:v>
                </c:pt>
                <c:pt idx="60">
                  <c:v>1.265342E-5</c:v>
                </c:pt>
                <c:pt idx="61">
                  <c:v>1.2744100000000001E-5</c:v>
                </c:pt>
                <c:pt idx="62">
                  <c:v>1.2833340000000001E-5</c:v>
                </c:pt>
                <c:pt idx="63">
                  <c:v>1.292117E-5</c:v>
                </c:pt>
                <c:pt idx="64">
                  <c:v>1.300766E-5</c:v>
                </c:pt>
                <c:pt idx="65">
                  <c:v>1.309286E-5</c:v>
                </c:pt>
                <c:pt idx="66">
                  <c:v>1.317681E-5</c:v>
                </c:pt>
                <c:pt idx="67">
                  <c:v>1.325954E-5</c:v>
                </c:pt>
                <c:pt idx="68">
                  <c:v>1.334112E-5</c:v>
                </c:pt>
                <c:pt idx="69">
                  <c:v>1.34216E-5</c:v>
                </c:pt>
                <c:pt idx="70">
                  <c:v>1.3501E-5</c:v>
                </c:pt>
                <c:pt idx="71">
                  <c:v>1.357936E-5</c:v>
                </c:pt>
                <c:pt idx="72">
                  <c:v>1.365671E-5</c:v>
                </c:pt>
                <c:pt idx="73">
                  <c:v>1.3733079999999999E-5</c:v>
                </c:pt>
                <c:pt idx="74">
                  <c:v>1.3808489999999999E-5</c:v>
                </c:pt>
                <c:pt idx="75">
                  <c:v>1.3882979999999999E-5</c:v>
                </c:pt>
                <c:pt idx="76">
                  <c:v>1.395659E-5</c:v>
                </c:pt>
                <c:pt idx="77">
                  <c:v>1.402935E-5</c:v>
                </c:pt>
                <c:pt idx="78">
                  <c:v>1.4101260000000001E-5</c:v>
                </c:pt>
                <c:pt idx="79">
                  <c:v>1.4172360000000001E-5</c:v>
                </c:pt>
                <c:pt idx="80">
                  <c:v>1.424268E-5</c:v>
                </c:pt>
                <c:pt idx="81">
                  <c:v>1.431222E-5</c:v>
                </c:pt>
                <c:pt idx="82">
                  <c:v>1.438103E-5</c:v>
                </c:pt>
                <c:pt idx="83">
                  <c:v>1.4449109999999999E-5</c:v>
                </c:pt>
                <c:pt idx="84">
                  <c:v>1.4516479999999999E-5</c:v>
                </c:pt>
                <c:pt idx="85">
                  <c:v>1.4583149999999999E-5</c:v>
                </c:pt>
                <c:pt idx="86">
                  <c:v>1.4649159999999999E-5</c:v>
                </c:pt>
                <c:pt idx="87">
                  <c:v>1.471449E-5</c:v>
                </c:pt>
                <c:pt idx="88">
                  <c:v>1.477919E-5</c:v>
                </c:pt>
                <c:pt idx="89">
                  <c:v>1.484327E-5</c:v>
                </c:pt>
                <c:pt idx="90">
                  <c:v>1.490674E-5</c:v>
                </c:pt>
                <c:pt idx="91">
                  <c:v>1.496961E-5</c:v>
                </c:pt>
                <c:pt idx="92">
                  <c:v>1.5031899999999999E-5</c:v>
                </c:pt>
                <c:pt idx="93">
                  <c:v>1.509361E-5</c:v>
                </c:pt>
                <c:pt idx="94">
                  <c:v>1.5154770000000001E-5</c:v>
                </c:pt>
                <c:pt idx="95">
                  <c:v>1.521537E-5</c:v>
                </c:pt>
                <c:pt idx="96">
                  <c:v>1.527545E-5</c:v>
                </c:pt>
                <c:pt idx="97">
                  <c:v>1.5335019999999999E-5</c:v>
                </c:pt>
                <c:pt idx="98">
                  <c:v>1.539407E-5</c:v>
                </c:pt>
                <c:pt idx="99">
                  <c:v>1.545263E-5</c:v>
                </c:pt>
                <c:pt idx="100">
                  <c:v>1.5510669999999998E-5</c:v>
                </c:pt>
                <c:pt idx="101">
                  <c:v>1.5568269999999999E-5</c:v>
                </c:pt>
                <c:pt idx="102">
                  <c:v>1.562538E-5</c:v>
                </c:pt>
                <c:pt idx="103">
                  <c:v>1.568205E-5</c:v>
                </c:pt>
                <c:pt idx="104">
                  <c:v>1.5738269999999999E-5</c:v>
                </c:pt>
                <c:pt idx="105">
                  <c:v>1.5794040000000001E-5</c:v>
                </c:pt>
                <c:pt idx="106">
                  <c:v>1.5849369999999999E-5</c:v>
                </c:pt>
                <c:pt idx="107">
                  <c:v>1.5904289999999999E-5</c:v>
                </c:pt>
                <c:pt idx="108">
                  <c:v>1.5958810000000001E-5</c:v>
                </c:pt>
                <c:pt idx="109">
                  <c:v>1.6012879999999999E-5</c:v>
                </c:pt>
                <c:pt idx="110">
                  <c:v>1.606655E-5</c:v>
                </c:pt>
                <c:pt idx="111">
                  <c:v>1.611984E-5</c:v>
                </c:pt>
                <c:pt idx="112">
                  <c:v>1.6172740000000001E-5</c:v>
                </c:pt>
                <c:pt idx="113">
                  <c:v>1.622527E-5</c:v>
                </c:pt>
                <c:pt idx="114">
                  <c:v>1.6277419999999999E-5</c:v>
                </c:pt>
                <c:pt idx="115">
                  <c:v>1.6329189999999999E-5</c:v>
                </c:pt>
                <c:pt idx="116">
                  <c:v>1.63806E-5</c:v>
                </c:pt>
                <c:pt idx="117">
                  <c:v>1.6431669999999998E-5</c:v>
                </c:pt>
                <c:pt idx="118">
                  <c:v>1.64824E-5</c:v>
                </c:pt>
                <c:pt idx="119">
                  <c:v>1.6532780000000001E-5</c:v>
                </c:pt>
                <c:pt idx="120">
                  <c:v>1.6582839999999999E-5</c:v>
                </c:pt>
                <c:pt idx="121">
                  <c:v>1.6632560000000001E-5</c:v>
                </c:pt>
                <c:pt idx="122">
                  <c:v>1.6681929999999999E-5</c:v>
                </c:pt>
                <c:pt idx="123">
                  <c:v>1.673101E-5</c:v>
                </c:pt>
                <c:pt idx="124">
                  <c:v>1.6779740000000001E-5</c:v>
                </c:pt>
                <c:pt idx="125">
                  <c:v>1.6828199999999999E-5</c:v>
                </c:pt>
                <c:pt idx="126">
                  <c:v>1.6876329999999998E-5</c:v>
                </c:pt>
                <c:pt idx="127">
                  <c:v>1.6924180000000002E-5</c:v>
                </c:pt>
                <c:pt idx="128">
                  <c:v>1.697172E-5</c:v>
                </c:pt>
                <c:pt idx="129">
                  <c:v>1.7018979999999999E-5</c:v>
                </c:pt>
                <c:pt idx="130">
                  <c:v>1.7065909999999999E-5</c:v>
                </c:pt>
                <c:pt idx="131">
                  <c:v>1.7112589999999999E-5</c:v>
                </c:pt>
                <c:pt idx="132">
                  <c:v>1.7158980000000002E-5</c:v>
                </c:pt>
                <c:pt idx="133">
                  <c:v>1.7205099999999999E-5</c:v>
                </c:pt>
                <c:pt idx="134">
                  <c:v>1.725093E-5</c:v>
                </c:pt>
                <c:pt idx="135">
                  <c:v>1.729651E-5</c:v>
                </c:pt>
                <c:pt idx="136">
                  <c:v>1.7341829999999999E-5</c:v>
                </c:pt>
                <c:pt idx="137">
                  <c:v>1.7386919999999999E-5</c:v>
                </c:pt>
                <c:pt idx="138">
                  <c:v>1.7431719999999999E-5</c:v>
                </c:pt>
                <c:pt idx="139">
                  <c:v>1.7476279999999999E-5</c:v>
                </c:pt>
                <c:pt idx="140">
                  <c:v>1.7520589999999999E-5</c:v>
                </c:pt>
                <c:pt idx="141">
                  <c:v>1.7564659999999999E-5</c:v>
                </c:pt>
                <c:pt idx="142">
                  <c:v>1.760846E-5</c:v>
                </c:pt>
                <c:pt idx="143">
                  <c:v>1.7652060000000001E-5</c:v>
                </c:pt>
                <c:pt idx="144">
                  <c:v>1.7695410000000001E-5</c:v>
                </c:pt>
                <c:pt idx="145">
                  <c:v>1.7738520000000001E-5</c:v>
                </c:pt>
                <c:pt idx="146">
                  <c:v>1.778141E-5</c:v>
                </c:pt>
                <c:pt idx="147">
                  <c:v>1.7824069999999999E-5</c:v>
                </c:pt>
                <c:pt idx="148">
                  <c:v>1.7866489999999998E-5</c:v>
                </c:pt>
                <c:pt idx="149">
                  <c:v>1.7908720000000002E-5</c:v>
                </c:pt>
                <c:pt idx="150">
                  <c:v>1.7950710000000001E-5</c:v>
                </c:pt>
                <c:pt idx="151">
                  <c:v>1.7992510000000002E-5</c:v>
                </c:pt>
                <c:pt idx="152">
                  <c:v>1.8034079999999999E-5</c:v>
                </c:pt>
                <c:pt idx="153">
                  <c:v>1.8075439999999999E-5</c:v>
                </c:pt>
                <c:pt idx="154">
                  <c:v>1.8116590000000001E-5</c:v>
                </c:pt>
                <c:pt idx="155">
                  <c:v>1.8157529999999999E-5</c:v>
                </c:pt>
                <c:pt idx="156">
                  <c:v>1.8198290000000001E-5</c:v>
                </c:pt>
                <c:pt idx="157">
                  <c:v>1.8238839999999998E-5</c:v>
                </c:pt>
                <c:pt idx="158">
                  <c:v>1.8279189999999999E-5</c:v>
                </c:pt>
                <c:pt idx="159">
                  <c:v>1.8319349999999999E-5</c:v>
                </c:pt>
                <c:pt idx="160">
                  <c:v>1.835932E-5</c:v>
                </c:pt>
                <c:pt idx="161">
                  <c:v>1.8399090000000001E-5</c:v>
                </c:pt>
                <c:pt idx="162">
                  <c:v>1.8438670000000001E-5</c:v>
                </c:pt>
                <c:pt idx="163">
                  <c:v>1.847808E-5</c:v>
                </c:pt>
                <c:pt idx="164">
                  <c:v>1.8517289999999999E-5</c:v>
                </c:pt>
                <c:pt idx="165">
                  <c:v>1.8556319999999999E-5</c:v>
                </c:pt>
                <c:pt idx="166">
                  <c:v>1.8595169999999999E-5</c:v>
                </c:pt>
                <c:pt idx="167">
                  <c:v>1.863383E-5</c:v>
                </c:pt>
                <c:pt idx="168">
                  <c:v>1.867234E-5</c:v>
                </c:pt>
                <c:pt idx="169">
                  <c:v>1.8710660000000001E-5</c:v>
                </c:pt>
                <c:pt idx="170">
                  <c:v>1.874881E-5</c:v>
                </c:pt>
                <c:pt idx="171">
                  <c:v>1.8786800000000001E-5</c:v>
                </c:pt>
                <c:pt idx="172">
                  <c:v>1.882461E-5</c:v>
                </c:pt>
                <c:pt idx="173">
                  <c:v>1.8862250000000001E-5</c:v>
                </c:pt>
                <c:pt idx="174">
                  <c:v>1.889973E-5</c:v>
                </c:pt>
                <c:pt idx="175">
                  <c:v>1.8937059999999999E-5</c:v>
                </c:pt>
                <c:pt idx="176">
                  <c:v>1.8974209999999999E-5</c:v>
                </c:pt>
                <c:pt idx="177">
                  <c:v>1.9011209999999999E-5</c:v>
                </c:pt>
                <c:pt idx="178">
                  <c:v>1.9048040000000001E-5</c:v>
                </c:pt>
                <c:pt idx="179">
                  <c:v>1.9084729999999999E-5</c:v>
                </c:pt>
                <c:pt idx="180">
                  <c:v>1.912126E-5</c:v>
                </c:pt>
                <c:pt idx="181">
                  <c:v>1.915763E-5</c:v>
                </c:pt>
                <c:pt idx="182">
                  <c:v>1.919386E-5</c:v>
                </c:pt>
                <c:pt idx="183">
                  <c:v>1.922994E-5</c:v>
                </c:pt>
                <c:pt idx="184">
                  <c:v>1.9265859999999999E-5</c:v>
                </c:pt>
                <c:pt idx="185">
                  <c:v>1.9301640000000001E-5</c:v>
                </c:pt>
                <c:pt idx="186">
                  <c:v>1.933727E-5</c:v>
                </c:pt>
                <c:pt idx="187">
                  <c:v>1.9372759999999999E-5</c:v>
                </c:pt>
                <c:pt idx="188">
                  <c:v>1.9408100000000001E-5</c:v>
                </c:pt>
                <c:pt idx="189">
                  <c:v>1.9443310000000001E-5</c:v>
                </c:pt>
                <c:pt idx="190">
                  <c:v>1.9478370000000001E-5</c:v>
                </c:pt>
                <c:pt idx="191">
                  <c:v>1.9513290000000001E-5</c:v>
                </c:pt>
                <c:pt idx="192">
                  <c:v>1.9548079999999999E-5</c:v>
                </c:pt>
                <c:pt idx="193">
                  <c:v>1.9582740000000001E-5</c:v>
                </c:pt>
                <c:pt idx="194">
                  <c:v>1.9617249999999999E-5</c:v>
                </c:pt>
                <c:pt idx="195">
                  <c:v>1.9651629999999999E-5</c:v>
                </c:pt>
                <c:pt idx="196">
                  <c:v>1.9685869999999999E-5</c:v>
                </c:pt>
                <c:pt idx="197">
                  <c:v>1.971999E-5</c:v>
                </c:pt>
                <c:pt idx="198">
                  <c:v>1.975398E-5</c:v>
                </c:pt>
                <c:pt idx="199">
                  <c:v>1.9787850000000001E-5</c:v>
                </c:pt>
                <c:pt idx="200">
                  <c:v>1.9821589999999999E-5</c:v>
                </c:pt>
                <c:pt idx="201">
                  <c:v>1.9855199999999999E-5</c:v>
                </c:pt>
                <c:pt idx="202">
                  <c:v>1.9888669999999999E-5</c:v>
                </c:pt>
                <c:pt idx="203">
                  <c:v>1.9922029999999999E-5</c:v>
                </c:pt>
                <c:pt idx="204">
                  <c:v>1.9955259999999999E-5</c:v>
                </c:pt>
                <c:pt idx="205">
                  <c:v>1.9988379999999999E-5</c:v>
                </c:pt>
                <c:pt idx="206">
                  <c:v>2.0021369999999999E-5</c:v>
                </c:pt>
                <c:pt idx="207">
                  <c:v>2.0054240000000001E-5</c:v>
                </c:pt>
                <c:pt idx="208">
                  <c:v>2.0086989999999999E-5</c:v>
                </c:pt>
                <c:pt idx="209">
                  <c:v>2.0119629999999998E-5</c:v>
                </c:pt>
                <c:pt idx="210">
                  <c:v>2.0152139999999999E-5</c:v>
                </c:pt>
                <c:pt idx="211">
                  <c:v>2.0184539999999999E-5</c:v>
                </c:pt>
                <c:pt idx="212">
                  <c:v>2.0216839999999999E-5</c:v>
                </c:pt>
                <c:pt idx="213">
                  <c:v>2.0249009999999999E-5</c:v>
                </c:pt>
                <c:pt idx="214">
                  <c:v>2.0281069999999999E-5</c:v>
                </c:pt>
                <c:pt idx="215">
                  <c:v>2.0313020000000002E-5</c:v>
                </c:pt>
                <c:pt idx="216">
                  <c:v>2.034486E-5</c:v>
                </c:pt>
                <c:pt idx="217">
                  <c:v>2.037659E-5</c:v>
                </c:pt>
                <c:pt idx="218">
                  <c:v>2.040821E-5</c:v>
                </c:pt>
                <c:pt idx="219">
                  <c:v>2.0439729999999999E-5</c:v>
                </c:pt>
                <c:pt idx="220">
                  <c:v>2.0471140000000001E-5</c:v>
                </c:pt>
                <c:pt idx="221">
                  <c:v>2.0502440000000002E-5</c:v>
                </c:pt>
                <c:pt idx="222">
                  <c:v>2.0533630000000001E-5</c:v>
                </c:pt>
                <c:pt idx="223">
                  <c:v>2.0564720000000001E-5</c:v>
                </c:pt>
                <c:pt idx="224">
                  <c:v>2.0595710000000001E-5</c:v>
                </c:pt>
                <c:pt idx="225">
                  <c:v>2.0626589999999999E-5</c:v>
                </c:pt>
                <c:pt idx="226">
                  <c:v>2.0657370000000001E-5</c:v>
                </c:pt>
                <c:pt idx="227">
                  <c:v>2.0688049999999999E-5</c:v>
                </c:pt>
                <c:pt idx="228">
                  <c:v>2.0718630000000001E-5</c:v>
                </c:pt>
                <c:pt idx="229">
                  <c:v>2.0749100000000001E-5</c:v>
                </c:pt>
                <c:pt idx="230">
                  <c:v>2.0779479999999998E-5</c:v>
                </c:pt>
                <c:pt idx="231">
                  <c:v>2.0809759999999999E-5</c:v>
                </c:pt>
                <c:pt idx="232">
                  <c:v>2.083994E-5</c:v>
                </c:pt>
                <c:pt idx="233">
                  <c:v>2.087002E-5</c:v>
                </c:pt>
                <c:pt idx="234">
                  <c:v>2.090001E-5</c:v>
                </c:pt>
                <c:pt idx="235">
                  <c:v>2.0929910000000002E-5</c:v>
                </c:pt>
                <c:pt idx="236">
                  <c:v>2.095972E-5</c:v>
                </c:pt>
                <c:pt idx="237">
                  <c:v>2.0989420000000001E-5</c:v>
                </c:pt>
                <c:pt idx="238">
                  <c:v>2.1019039999999999E-5</c:v>
                </c:pt>
                <c:pt idx="239">
                  <c:v>2.104855E-5</c:v>
                </c:pt>
                <c:pt idx="240">
                  <c:v>2.107799E-5</c:v>
                </c:pt>
                <c:pt idx="241">
                  <c:v>2.110734E-5</c:v>
                </c:pt>
                <c:pt idx="242">
                  <c:v>2.113659E-5</c:v>
                </c:pt>
                <c:pt idx="243">
                  <c:v>2.116575E-5</c:v>
                </c:pt>
                <c:pt idx="244">
                  <c:v>2.119481E-5</c:v>
                </c:pt>
                <c:pt idx="245">
                  <c:v>2.1223800000000002E-5</c:v>
                </c:pt>
                <c:pt idx="246">
                  <c:v>2.125269E-5</c:v>
                </c:pt>
                <c:pt idx="247">
                  <c:v>2.1281480000000001E-5</c:v>
                </c:pt>
                <c:pt idx="248">
                  <c:v>2.1310200000000001E-5</c:v>
                </c:pt>
                <c:pt idx="249">
                  <c:v>2.1338839999999999E-5</c:v>
                </c:pt>
                <c:pt idx="250">
                  <c:v>2.136738E-5</c:v>
                </c:pt>
              </c:numCache>
            </c:numRef>
          </c:yVal>
          <c:smooth val="1"/>
          <c:extLst>
            <c:ext xmlns:c16="http://schemas.microsoft.com/office/drawing/2014/chart" uri="{C3380CC4-5D6E-409C-BE32-E72D297353CC}">
              <c16:uniqueId val="{00000020-4D4C-4B1C-89A4-3D3AFACA9F2D}"/>
            </c:ext>
          </c:extLst>
        </c:ser>
        <c:ser>
          <c:idx val="33"/>
          <c:order val="33"/>
          <c:tx>
            <c:strRef>
              <c:f>marine01!$AL$1</c:f>
              <c:strCache>
                <c:ptCount val="1"/>
                <c:pt idx="0">
                  <c:v>Dp(3.62165E-07) </c:v>
                </c:pt>
              </c:strCache>
            </c:strRef>
          </c:tx>
          <c:spPr>
            <a:ln w="12700">
              <a:solidFill>
                <a:srgbClr val="FF00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marine01!$AL$2:$AL$252</c:f>
              <c:numCache>
                <c:formatCode>0.00E+00</c:formatCode>
                <c:ptCount val="251"/>
                <c:pt idx="0">
                  <c:v>7.7757240000000002E-7</c:v>
                </c:pt>
                <c:pt idx="1">
                  <c:v>8.8837650000000003E-7</c:v>
                </c:pt>
                <c:pt idx="2">
                  <c:v>9.0407650000000004E-7</c:v>
                </c:pt>
                <c:pt idx="3">
                  <c:v>9.2117469999999999E-7</c:v>
                </c:pt>
                <c:pt idx="4">
                  <c:v>9.3983539999999997E-7</c:v>
                </c:pt>
                <c:pt idx="5">
                  <c:v>9.6029500000000001E-7</c:v>
                </c:pt>
                <c:pt idx="6">
                  <c:v>9.8285739999999999E-7</c:v>
                </c:pt>
                <c:pt idx="7">
                  <c:v>1.007912E-6</c:v>
                </c:pt>
                <c:pt idx="8">
                  <c:v>1.0359610000000001E-6</c:v>
                </c:pt>
                <c:pt idx="9">
                  <c:v>1.067663E-6</c:v>
                </c:pt>
                <c:pt idx="10">
                  <c:v>1.103901E-6</c:v>
                </c:pt>
                <c:pt idx="11">
                  <c:v>1.1458910000000001E-6</c:v>
                </c:pt>
                <c:pt idx="12">
                  <c:v>1.1953400000000001E-6</c:v>
                </c:pt>
                <c:pt idx="13">
                  <c:v>1.254762E-6</c:v>
                </c:pt>
                <c:pt idx="14">
                  <c:v>1.3279419999999999E-6</c:v>
                </c:pt>
                <c:pt idx="15">
                  <c:v>1.4208250000000001E-6</c:v>
                </c:pt>
                <c:pt idx="16">
                  <c:v>1.5430840000000001E-6</c:v>
                </c:pt>
                <c:pt idx="17">
                  <c:v>1.7106640000000001E-6</c:v>
                </c:pt>
                <c:pt idx="18">
                  <c:v>1.948783E-6</c:v>
                </c:pt>
                <c:pt idx="19">
                  <c:v>2.29222E-6</c:v>
                </c:pt>
                <c:pt idx="20">
                  <c:v>2.7776540000000001E-6</c:v>
                </c:pt>
                <c:pt idx="21">
                  <c:v>3.413797E-6</c:v>
                </c:pt>
                <c:pt idx="22">
                  <c:v>4.170273E-6</c:v>
                </c:pt>
                <c:pt idx="23">
                  <c:v>4.9829420000000001E-6</c:v>
                </c:pt>
                <c:pt idx="24">
                  <c:v>5.7771729999999998E-6</c:v>
                </c:pt>
                <c:pt idx="25">
                  <c:v>6.4928750000000001E-6</c:v>
                </c:pt>
                <c:pt idx="26">
                  <c:v>7.1004209999999998E-6</c:v>
                </c:pt>
                <c:pt idx="27">
                  <c:v>7.5997250000000003E-6</c:v>
                </c:pt>
                <c:pt idx="28">
                  <c:v>8.008243E-6</c:v>
                </c:pt>
                <c:pt idx="29">
                  <c:v>8.3479160000000006E-6</c:v>
                </c:pt>
                <c:pt idx="30">
                  <c:v>8.6377810000000002E-6</c:v>
                </c:pt>
                <c:pt idx="31">
                  <c:v>8.8923169999999994E-6</c:v>
                </c:pt>
                <c:pt idx="32">
                  <c:v>9.1216359999999993E-6</c:v>
                </c:pt>
                <c:pt idx="33">
                  <c:v>9.3323170000000003E-6</c:v>
                </c:pt>
                <c:pt idx="34">
                  <c:v>9.5286620000000001E-6</c:v>
                </c:pt>
                <c:pt idx="35">
                  <c:v>9.7135409999999999E-6</c:v>
                </c:pt>
                <c:pt idx="36">
                  <c:v>9.8888999999999995E-6</c:v>
                </c:pt>
                <c:pt idx="37">
                  <c:v>1.0056130000000001E-5</c:v>
                </c:pt>
                <c:pt idx="38">
                  <c:v>1.021626E-5</c:v>
                </c:pt>
                <c:pt idx="39">
                  <c:v>1.0370099999999999E-5</c:v>
                </c:pt>
                <c:pt idx="40">
                  <c:v>1.0518279999999999E-5</c:v>
                </c:pt>
                <c:pt idx="41">
                  <c:v>1.066132E-5</c:v>
                </c:pt>
                <c:pt idx="42">
                  <c:v>1.0799720000000001E-5</c:v>
                </c:pt>
                <c:pt idx="43">
                  <c:v>1.0933830000000001E-5</c:v>
                </c:pt>
                <c:pt idx="44">
                  <c:v>1.1063999999999999E-5</c:v>
                </c:pt>
                <c:pt idx="45">
                  <c:v>1.119052E-5</c:v>
                </c:pt>
                <c:pt idx="46">
                  <c:v>1.1313640000000001E-5</c:v>
                </c:pt>
                <c:pt idx="47">
                  <c:v>1.143358E-5</c:v>
                </c:pt>
                <c:pt idx="48">
                  <c:v>1.155054E-5</c:v>
                </c:pt>
                <c:pt idx="49">
                  <c:v>1.1664709999999999E-5</c:v>
                </c:pt>
                <c:pt idx="50">
                  <c:v>1.1776270000000001E-5</c:v>
                </c:pt>
                <c:pt idx="51">
                  <c:v>1.188535E-5</c:v>
                </c:pt>
                <c:pt idx="52">
                  <c:v>1.1992139999999999E-5</c:v>
                </c:pt>
                <c:pt idx="53">
                  <c:v>1.2096700000000001E-5</c:v>
                </c:pt>
                <c:pt idx="54">
                  <c:v>1.21992E-5</c:v>
                </c:pt>
                <c:pt idx="55">
                  <c:v>1.2299689999999999E-5</c:v>
                </c:pt>
                <c:pt idx="56">
                  <c:v>1.23983E-5</c:v>
                </c:pt>
                <c:pt idx="57">
                  <c:v>1.249513E-5</c:v>
                </c:pt>
                <c:pt idx="58">
                  <c:v>1.259018E-5</c:v>
                </c:pt>
                <c:pt idx="59">
                  <c:v>1.26836E-5</c:v>
                </c:pt>
                <c:pt idx="60">
                  <c:v>1.277548E-5</c:v>
                </c:pt>
                <c:pt idx="61">
                  <c:v>1.2865819999999999E-5</c:v>
                </c:pt>
                <c:pt idx="62">
                  <c:v>1.295473E-5</c:v>
                </c:pt>
                <c:pt idx="63">
                  <c:v>1.3042230000000001E-5</c:v>
                </c:pt>
                <c:pt idx="64">
                  <c:v>1.3128419999999999E-5</c:v>
                </c:pt>
                <c:pt idx="65">
                  <c:v>1.3213299999999999E-5</c:v>
                </c:pt>
                <c:pt idx="66">
                  <c:v>1.329695E-5</c:v>
                </c:pt>
                <c:pt idx="67">
                  <c:v>1.337939E-5</c:v>
                </c:pt>
                <c:pt idx="68">
                  <c:v>1.346068E-5</c:v>
                </c:pt>
                <c:pt idx="69">
                  <c:v>1.354088E-5</c:v>
                </c:pt>
                <c:pt idx="70">
                  <c:v>1.362E-5</c:v>
                </c:pt>
                <c:pt idx="71">
                  <c:v>1.36981E-5</c:v>
                </c:pt>
                <c:pt idx="72">
                  <c:v>1.377518E-5</c:v>
                </c:pt>
                <c:pt idx="73">
                  <c:v>1.3851279999999999E-5</c:v>
                </c:pt>
                <c:pt idx="74">
                  <c:v>1.392644E-5</c:v>
                </c:pt>
                <c:pt idx="75">
                  <c:v>1.400068E-5</c:v>
                </c:pt>
                <c:pt idx="76">
                  <c:v>1.407405E-5</c:v>
                </c:pt>
                <c:pt idx="77">
                  <c:v>1.414656E-5</c:v>
                </c:pt>
                <c:pt idx="78">
                  <c:v>1.4218229999999999E-5</c:v>
                </c:pt>
                <c:pt idx="79">
                  <c:v>1.42891E-5</c:v>
                </c:pt>
                <c:pt idx="80">
                  <c:v>1.4359190000000001E-5</c:v>
                </c:pt>
                <c:pt idx="81">
                  <c:v>1.4428499999999999E-5</c:v>
                </c:pt>
                <c:pt idx="82">
                  <c:v>1.449709E-5</c:v>
                </c:pt>
                <c:pt idx="83">
                  <c:v>1.456495E-5</c:v>
                </c:pt>
                <c:pt idx="84">
                  <c:v>1.46321E-5</c:v>
                </c:pt>
                <c:pt idx="85">
                  <c:v>1.4698560000000001E-5</c:v>
                </c:pt>
                <c:pt idx="86">
                  <c:v>1.4764359999999999E-5</c:v>
                </c:pt>
                <c:pt idx="87">
                  <c:v>1.482948E-5</c:v>
                </c:pt>
                <c:pt idx="88">
                  <c:v>1.489398E-5</c:v>
                </c:pt>
                <c:pt idx="89">
                  <c:v>1.495786E-5</c:v>
                </c:pt>
                <c:pt idx="90">
                  <c:v>1.502113E-5</c:v>
                </c:pt>
                <c:pt idx="91">
                  <c:v>1.508381E-5</c:v>
                </c:pt>
                <c:pt idx="92">
                  <c:v>1.51459E-5</c:v>
                </c:pt>
                <c:pt idx="93">
                  <c:v>1.520743E-5</c:v>
                </c:pt>
                <c:pt idx="94">
                  <c:v>1.5268400000000001E-5</c:v>
                </c:pt>
                <c:pt idx="95">
                  <c:v>1.5328819999999999E-5</c:v>
                </c:pt>
                <c:pt idx="96">
                  <c:v>1.5388719999999999E-5</c:v>
                </c:pt>
                <c:pt idx="97">
                  <c:v>1.5448109999999999E-5</c:v>
                </c:pt>
                <c:pt idx="98">
                  <c:v>1.550697E-5</c:v>
                </c:pt>
                <c:pt idx="99">
                  <c:v>1.5565359999999999E-5</c:v>
                </c:pt>
                <c:pt idx="100">
                  <c:v>1.5623239999999999E-5</c:v>
                </c:pt>
                <c:pt idx="101">
                  <c:v>1.5680660000000001E-5</c:v>
                </c:pt>
                <c:pt idx="102">
                  <c:v>1.57376E-5</c:v>
                </c:pt>
                <c:pt idx="103">
                  <c:v>1.5794109999999999E-5</c:v>
                </c:pt>
                <c:pt idx="104">
                  <c:v>1.585016E-5</c:v>
                </c:pt>
                <c:pt idx="105">
                  <c:v>1.5905770000000001E-5</c:v>
                </c:pt>
                <c:pt idx="106">
                  <c:v>1.596093E-5</c:v>
                </c:pt>
                <c:pt idx="107">
                  <c:v>1.60157E-5</c:v>
                </c:pt>
                <c:pt idx="108">
                  <c:v>1.6070060000000001E-5</c:v>
                </c:pt>
                <c:pt idx="109">
                  <c:v>1.6123979999999999E-5</c:v>
                </c:pt>
                <c:pt idx="110">
                  <c:v>1.6177490000000002E-5</c:v>
                </c:pt>
                <c:pt idx="111">
                  <c:v>1.6230639999999999E-5</c:v>
                </c:pt>
                <c:pt idx="112">
                  <c:v>1.6283379999999999E-5</c:v>
                </c:pt>
                <c:pt idx="113">
                  <c:v>1.6335760000000001E-5</c:v>
                </c:pt>
                <c:pt idx="114">
                  <c:v>1.638777E-5</c:v>
                </c:pt>
                <c:pt idx="115">
                  <c:v>1.643939E-5</c:v>
                </c:pt>
                <c:pt idx="116">
                  <c:v>1.6490650000000001E-5</c:v>
                </c:pt>
                <c:pt idx="117">
                  <c:v>1.654159E-5</c:v>
                </c:pt>
                <c:pt idx="118">
                  <c:v>1.6592170000000001E-5</c:v>
                </c:pt>
                <c:pt idx="119">
                  <c:v>1.664242E-5</c:v>
                </c:pt>
                <c:pt idx="120">
                  <c:v>1.6692330000000002E-5</c:v>
                </c:pt>
                <c:pt idx="121">
                  <c:v>1.6741920000000001E-5</c:v>
                </c:pt>
                <c:pt idx="122">
                  <c:v>1.6791149999999999E-5</c:v>
                </c:pt>
                <c:pt idx="123">
                  <c:v>1.6840100000000002E-5</c:v>
                </c:pt>
                <c:pt idx="124">
                  <c:v>1.68887E-5</c:v>
                </c:pt>
                <c:pt idx="125">
                  <c:v>1.6937019999999999E-5</c:v>
                </c:pt>
                <c:pt idx="126">
                  <c:v>1.698503E-5</c:v>
                </c:pt>
                <c:pt idx="127">
                  <c:v>1.703274E-5</c:v>
                </c:pt>
                <c:pt idx="128">
                  <c:v>1.708016E-5</c:v>
                </c:pt>
                <c:pt idx="129">
                  <c:v>1.712729E-5</c:v>
                </c:pt>
                <c:pt idx="130">
                  <c:v>1.7174099999999999E-5</c:v>
                </c:pt>
                <c:pt idx="131">
                  <c:v>1.722066E-5</c:v>
                </c:pt>
                <c:pt idx="132">
                  <c:v>1.7266930000000001E-5</c:v>
                </c:pt>
                <c:pt idx="133">
                  <c:v>1.7312909999999999E-5</c:v>
                </c:pt>
                <c:pt idx="134">
                  <c:v>1.7358629999999999E-5</c:v>
                </c:pt>
                <c:pt idx="135">
                  <c:v>1.7404090000000001E-5</c:v>
                </c:pt>
                <c:pt idx="136">
                  <c:v>1.7449289999999998E-5</c:v>
                </c:pt>
                <c:pt idx="137">
                  <c:v>1.749426E-5</c:v>
                </c:pt>
                <c:pt idx="138">
                  <c:v>1.7538939999999998E-5</c:v>
                </c:pt>
                <c:pt idx="139">
                  <c:v>1.7583390000000001E-5</c:v>
                </c:pt>
                <c:pt idx="140">
                  <c:v>1.7627579999999999E-5</c:v>
                </c:pt>
                <c:pt idx="141">
                  <c:v>1.7671540000000001E-5</c:v>
                </c:pt>
                <c:pt idx="142">
                  <c:v>1.7715230000000001E-5</c:v>
                </c:pt>
                <c:pt idx="143">
                  <c:v>1.7758720000000001E-5</c:v>
                </c:pt>
                <c:pt idx="144">
                  <c:v>1.780195E-5</c:v>
                </c:pt>
                <c:pt idx="145">
                  <c:v>1.7844949999999999E-5</c:v>
                </c:pt>
                <c:pt idx="146">
                  <c:v>1.788773E-5</c:v>
                </c:pt>
                <c:pt idx="147">
                  <c:v>1.7930279999999999E-5</c:v>
                </c:pt>
                <c:pt idx="148">
                  <c:v>1.7972600000000001E-5</c:v>
                </c:pt>
                <c:pt idx="149">
                  <c:v>1.801472E-5</c:v>
                </c:pt>
                <c:pt idx="150">
                  <c:v>1.805661E-5</c:v>
                </c:pt>
                <c:pt idx="151">
                  <c:v>1.8098299999999999E-5</c:v>
                </c:pt>
                <c:pt idx="152">
                  <c:v>1.813977E-5</c:v>
                </c:pt>
                <c:pt idx="153">
                  <c:v>1.8181019999999999E-5</c:v>
                </c:pt>
                <c:pt idx="154">
                  <c:v>1.8222070000000001E-5</c:v>
                </c:pt>
                <c:pt idx="155">
                  <c:v>1.8262910000000002E-5</c:v>
                </c:pt>
                <c:pt idx="156">
                  <c:v>1.830357E-5</c:v>
                </c:pt>
                <c:pt idx="157">
                  <c:v>1.8344020000000001E-5</c:v>
                </c:pt>
                <c:pt idx="158">
                  <c:v>1.838426E-5</c:v>
                </c:pt>
                <c:pt idx="159">
                  <c:v>1.8424330000000001E-5</c:v>
                </c:pt>
                <c:pt idx="160">
                  <c:v>1.8464199999999998E-5</c:v>
                </c:pt>
                <c:pt idx="161">
                  <c:v>1.8503869999999999E-5</c:v>
                </c:pt>
                <c:pt idx="162">
                  <c:v>1.854336E-5</c:v>
                </c:pt>
                <c:pt idx="163">
                  <c:v>1.8582669999999999E-5</c:v>
                </c:pt>
                <c:pt idx="164">
                  <c:v>1.8621790000000001E-5</c:v>
                </c:pt>
                <c:pt idx="165">
                  <c:v>1.866072E-5</c:v>
                </c:pt>
                <c:pt idx="166">
                  <c:v>1.8699470000000001E-5</c:v>
                </c:pt>
                <c:pt idx="167">
                  <c:v>1.8738039999999999E-5</c:v>
                </c:pt>
                <c:pt idx="168">
                  <c:v>1.8776449999999999E-5</c:v>
                </c:pt>
                <c:pt idx="169">
                  <c:v>1.881468E-5</c:v>
                </c:pt>
                <c:pt idx="170">
                  <c:v>1.8852739999999999E-5</c:v>
                </c:pt>
                <c:pt idx="171">
                  <c:v>1.8890640000000001E-5</c:v>
                </c:pt>
                <c:pt idx="172">
                  <c:v>1.892836E-5</c:v>
                </c:pt>
                <c:pt idx="173">
                  <c:v>1.8965919999999999E-5</c:v>
                </c:pt>
                <c:pt idx="174">
                  <c:v>1.9003300000000002E-5</c:v>
                </c:pt>
                <c:pt idx="175">
                  <c:v>1.9040540000000001E-5</c:v>
                </c:pt>
                <c:pt idx="176">
                  <c:v>1.9077609999999999E-5</c:v>
                </c:pt>
                <c:pt idx="177">
                  <c:v>1.9114519999999999E-5</c:v>
                </c:pt>
                <c:pt idx="178">
                  <c:v>1.9151269999999999E-5</c:v>
                </c:pt>
                <c:pt idx="179">
                  <c:v>1.918786E-5</c:v>
                </c:pt>
                <c:pt idx="180">
                  <c:v>1.922432E-5</c:v>
                </c:pt>
                <c:pt idx="181">
                  <c:v>1.92606E-5</c:v>
                </c:pt>
                <c:pt idx="182">
                  <c:v>1.9296750000000001E-5</c:v>
                </c:pt>
                <c:pt idx="183">
                  <c:v>1.9332730000000001E-5</c:v>
                </c:pt>
                <c:pt idx="184">
                  <c:v>1.9368580000000002E-5</c:v>
                </c:pt>
                <c:pt idx="185">
                  <c:v>1.9404270000000001E-5</c:v>
                </c:pt>
                <c:pt idx="186">
                  <c:v>1.943981E-5</c:v>
                </c:pt>
                <c:pt idx="187">
                  <c:v>1.9475220000000001E-5</c:v>
                </c:pt>
                <c:pt idx="188">
                  <c:v>1.9510490000000002E-5</c:v>
                </c:pt>
                <c:pt idx="189">
                  <c:v>1.9545609999999999E-5</c:v>
                </c:pt>
                <c:pt idx="190">
                  <c:v>1.9580589999999999E-5</c:v>
                </c:pt>
                <c:pt idx="191">
                  <c:v>1.9615440000000001E-5</c:v>
                </c:pt>
                <c:pt idx="192">
                  <c:v>1.965014E-5</c:v>
                </c:pt>
                <c:pt idx="193">
                  <c:v>1.9684719999999999E-5</c:v>
                </c:pt>
                <c:pt idx="194">
                  <c:v>1.971916E-5</c:v>
                </c:pt>
                <c:pt idx="195">
                  <c:v>1.975346E-5</c:v>
                </c:pt>
                <c:pt idx="196">
                  <c:v>1.9787620000000001E-5</c:v>
                </c:pt>
                <c:pt idx="197">
                  <c:v>1.9821660000000001E-5</c:v>
                </c:pt>
                <c:pt idx="198">
                  <c:v>1.9855579999999999E-5</c:v>
                </c:pt>
                <c:pt idx="199">
                  <c:v>1.9889370000000001E-5</c:v>
                </c:pt>
                <c:pt idx="200">
                  <c:v>1.9923030000000001E-5</c:v>
                </c:pt>
                <c:pt idx="201">
                  <c:v>1.9956559999999999E-5</c:v>
                </c:pt>
                <c:pt idx="202">
                  <c:v>1.9989960000000001E-5</c:v>
                </c:pt>
                <c:pt idx="203">
                  <c:v>2.0023249999999998E-5</c:v>
                </c:pt>
                <c:pt idx="204">
                  <c:v>2.00564E-5</c:v>
                </c:pt>
                <c:pt idx="205">
                  <c:v>2.0089450000000001E-5</c:v>
                </c:pt>
                <c:pt idx="206">
                  <c:v>2.012236E-5</c:v>
                </c:pt>
                <c:pt idx="207">
                  <c:v>2.015516E-5</c:v>
                </c:pt>
                <c:pt idx="208">
                  <c:v>2.0187839999999999E-5</c:v>
                </c:pt>
                <c:pt idx="209">
                  <c:v>2.02204E-5</c:v>
                </c:pt>
                <c:pt idx="210">
                  <c:v>2.025285E-5</c:v>
                </c:pt>
                <c:pt idx="211">
                  <c:v>2.0285170000000001E-5</c:v>
                </c:pt>
                <c:pt idx="212">
                  <c:v>2.03174E-5</c:v>
                </c:pt>
                <c:pt idx="213">
                  <c:v>2.0349499999999999E-5</c:v>
                </c:pt>
                <c:pt idx="214">
                  <c:v>2.0381490000000001E-5</c:v>
                </c:pt>
                <c:pt idx="215">
                  <c:v>2.0413370000000001E-5</c:v>
                </c:pt>
                <c:pt idx="216">
                  <c:v>2.0445140000000001E-5</c:v>
                </c:pt>
                <c:pt idx="217">
                  <c:v>2.04768E-5</c:v>
                </c:pt>
                <c:pt idx="218">
                  <c:v>2.0508350000000002E-5</c:v>
                </c:pt>
                <c:pt idx="219">
                  <c:v>2.0539799999999999E-5</c:v>
                </c:pt>
                <c:pt idx="220">
                  <c:v>2.057114E-5</c:v>
                </c:pt>
                <c:pt idx="221">
                  <c:v>2.060238E-5</c:v>
                </c:pt>
                <c:pt idx="222">
                  <c:v>2.0633500000000002E-5</c:v>
                </c:pt>
                <c:pt idx="223">
                  <c:v>2.066452E-5</c:v>
                </c:pt>
                <c:pt idx="224">
                  <c:v>2.0695449999999999E-5</c:v>
                </c:pt>
                <c:pt idx="225">
                  <c:v>2.0726259999999999E-5</c:v>
                </c:pt>
                <c:pt idx="226">
                  <c:v>2.0756969999999999E-5</c:v>
                </c:pt>
                <c:pt idx="227">
                  <c:v>2.078759E-5</c:v>
                </c:pt>
                <c:pt idx="228">
                  <c:v>2.081811E-5</c:v>
                </c:pt>
                <c:pt idx="229">
                  <c:v>2.0848509999999999E-5</c:v>
                </c:pt>
                <c:pt idx="230">
                  <c:v>2.0878819999999999E-5</c:v>
                </c:pt>
                <c:pt idx="231">
                  <c:v>2.0909039999999999E-5</c:v>
                </c:pt>
                <c:pt idx="232">
                  <c:v>2.0939150000000001E-5</c:v>
                </c:pt>
                <c:pt idx="233">
                  <c:v>2.096917E-5</c:v>
                </c:pt>
                <c:pt idx="234">
                  <c:v>2.09991E-5</c:v>
                </c:pt>
                <c:pt idx="235">
                  <c:v>2.102893E-5</c:v>
                </c:pt>
                <c:pt idx="236">
                  <c:v>2.105867E-5</c:v>
                </c:pt>
                <c:pt idx="237">
                  <c:v>2.1088320000000001E-5</c:v>
                </c:pt>
                <c:pt idx="238">
                  <c:v>2.1117870000000001E-5</c:v>
                </c:pt>
                <c:pt idx="239">
                  <c:v>2.1147329999999999E-5</c:v>
                </c:pt>
                <c:pt idx="240">
                  <c:v>2.11767E-5</c:v>
                </c:pt>
                <c:pt idx="241">
                  <c:v>2.1205979999999999E-5</c:v>
                </c:pt>
                <c:pt idx="242">
                  <c:v>2.1235180000000002E-5</c:v>
                </c:pt>
                <c:pt idx="243">
                  <c:v>2.126427E-5</c:v>
                </c:pt>
                <c:pt idx="244">
                  <c:v>2.129328E-5</c:v>
                </c:pt>
                <c:pt idx="245">
                  <c:v>2.1322200000000001E-5</c:v>
                </c:pt>
                <c:pt idx="246">
                  <c:v>2.1351030000000001E-5</c:v>
                </c:pt>
                <c:pt idx="247">
                  <c:v>2.1379769999999999E-5</c:v>
                </c:pt>
                <c:pt idx="248">
                  <c:v>2.1408429999999999E-5</c:v>
                </c:pt>
                <c:pt idx="249">
                  <c:v>2.1437009999999999E-5</c:v>
                </c:pt>
                <c:pt idx="250">
                  <c:v>2.1465489999999999E-5</c:v>
                </c:pt>
              </c:numCache>
            </c:numRef>
          </c:yVal>
          <c:smooth val="1"/>
          <c:extLst>
            <c:ext xmlns:c16="http://schemas.microsoft.com/office/drawing/2014/chart" uri="{C3380CC4-5D6E-409C-BE32-E72D297353CC}">
              <c16:uniqueId val="{00000021-4D4C-4B1C-89A4-3D3AFACA9F2D}"/>
            </c:ext>
          </c:extLst>
        </c:ser>
        <c:ser>
          <c:idx val="34"/>
          <c:order val="34"/>
          <c:tx>
            <c:strRef>
              <c:f>marine01!$AM$1</c:f>
              <c:strCache>
                <c:ptCount val="1"/>
                <c:pt idx="0">
                  <c:v>Dp(3.97259E-07) </c:v>
                </c:pt>
              </c:strCache>
            </c:strRef>
          </c:tx>
          <c:spPr>
            <a:ln w="12700">
              <a:solidFill>
                <a:srgbClr val="00FF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marine01!$AM$2:$AM$252</c:f>
              <c:numCache>
                <c:formatCode>0.00E+00</c:formatCode>
                <c:ptCount val="251"/>
                <c:pt idx="0">
                  <c:v>8.5623809999999999E-7</c:v>
                </c:pt>
                <c:pt idx="1">
                  <c:v>9.7629529999999997E-7</c:v>
                </c:pt>
                <c:pt idx="2">
                  <c:v>9.9363740000000004E-7</c:v>
                </c:pt>
                <c:pt idx="3">
                  <c:v>1.012529E-6</c:v>
                </c:pt>
                <c:pt idx="4">
                  <c:v>1.0331520000000001E-6</c:v>
                </c:pt>
                <c:pt idx="5">
                  <c:v>1.0557689999999999E-6</c:v>
                </c:pt>
                <c:pt idx="6">
                  <c:v>1.080718E-6</c:v>
                </c:pt>
                <c:pt idx="7">
                  <c:v>1.1084310000000001E-6</c:v>
                </c:pt>
                <c:pt idx="8">
                  <c:v>1.1394639999999999E-6</c:v>
                </c:pt>
                <c:pt idx="9">
                  <c:v>1.1745459999999999E-6</c:v>
                </c:pt>
                <c:pt idx="10">
                  <c:v>1.2146570000000001E-6</c:v>
                </c:pt>
                <c:pt idx="11">
                  <c:v>1.2611380000000001E-6</c:v>
                </c:pt>
                <c:pt idx="12">
                  <c:v>1.3158660000000001E-6</c:v>
                </c:pt>
                <c:pt idx="13">
                  <c:v>1.3815959999999999E-6</c:v>
                </c:pt>
                <c:pt idx="14">
                  <c:v>1.4624299999999999E-6</c:v>
                </c:pt>
                <c:pt idx="15">
                  <c:v>1.5647349999999999E-6</c:v>
                </c:pt>
                <c:pt idx="16">
                  <c:v>1.6986440000000001E-6</c:v>
                </c:pt>
                <c:pt idx="17">
                  <c:v>1.8803400000000001E-6</c:v>
                </c:pt>
                <c:pt idx="18">
                  <c:v>2.1342779999999999E-6</c:v>
                </c:pt>
                <c:pt idx="19">
                  <c:v>2.492368E-6</c:v>
                </c:pt>
                <c:pt idx="20">
                  <c:v>2.9866849999999999E-6</c:v>
                </c:pt>
                <c:pt idx="21">
                  <c:v>3.6229059999999998E-6</c:v>
                </c:pt>
                <c:pt idx="22">
                  <c:v>4.37216E-6</c:v>
                </c:pt>
                <c:pt idx="23">
                  <c:v>5.1742609999999997E-6</c:v>
                </c:pt>
                <c:pt idx="24">
                  <c:v>5.9579129999999999E-6</c:v>
                </c:pt>
                <c:pt idx="25">
                  <c:v>6.6647099999999998E-6</c:v>
                </c:pt>
                <c:pt idx="26">
                  <c:v>7.2654169999999998E-6</c:v>
                </c:pt>
                <c:pt idx="27">
                  <c:v>7.7596930000000004E-6</c:v>
                </c:pt>
                <c:pt idx="28">
                  <c:v>8.1645329999999998E-6</c:v>
                </c:pt>
                <c:pt idx="29">
                  <c:v>8.5014619999999992E-6</c:v>
                </c:pt>
                <c:pt idx="30">
                  <c:v>8.7892069999999996E-6</c:v>
                </c:pt>
                <c:pt idx="31">
                  <c:v>9.0420349999999999E-6</c:v>
                </c:pt>
                <c:pt idx="32">
                  <c:v>9.2699219999999993E-6</c:v>
                </c:pt>
                <c:pt idx="33">
                  <c:v>9.4793590000000006E-6</c:v>
                </c:pt>
                <c:pt idx="34">
                  <c:v>9.6745989999999994E-6</c:v>
                </c:pt>
                <c:pt idx="35">
                  <c:v>9.8584769999999993E-6</c:v>
                </c:pt>
                <c:pt idx="36">
                  <c:v>1.003292E-5</c:v>
                </c:pt>
                <c:pt idx="37">
                  <c:v>1.019929E-5</c:v>
                </c:pt>
                <c:pt idx="38">
                  <c:v>1.035863E-5</c:v>
                </c:pt>
                <c:pt idx="39">
                  <c:v>1.051173E-5</c:v>
                </c:pt>
                <c:pt idx="40">
                  <c:v>1.065921E-5</c:v>
                </c:pt>
                <c:pt idx="41">
                  <c:v>1.080157E-5</c:v>
                </c:pt>
                <c:pt idx="42">
                  <c:v>1.093934E-5</c:v>
                </c:pt>
                <c:pt idx="43">
                  <c:v>1.1072859999999999E-5</c:v>
                </c:pt>
                <c:pt idx="44">
                  <c:v>1.120245E-5</c:v>
                </c:pt>
                <c:pt idx="45">
                  <c:v>1.132842E-5</c:v>
                </c:pt>
                <c:pt idx="46">
                  <c:v>1.145101E-5</c:v>
                </c:pt>
                <c:pt idx="47">
                  <c:v>1.157045E-5</c:v>
                </c:pt>
                <c:pt idx="48">
                  <c:v>1.168692E-5</c:v>
                </c:pt>
                <c:pt idx="49">
                  <c:v>1.1800610000000001E-5</c:v>
                </c:pt>
                <c:pt idx="50">
                  <c:v>1.191172E-5</c:v>
                </c:pt>
                <c:pt idx="51">
                  <c:v>1.2020370000000001E-5</c:v>
                </c:pt>
                <c:pt idx="52">
                  <c:v>1.2126730000000001E-5</c:v>
                </c:pt>
                <c:pt idx="53">
                  <c:v>1.223088E-5</c:v>
                </c:pt>
                <c:pt idx="54">
                  <c:v>1.2332980000000001E-5</c:v>
                </c:pt>
                <c:pt idx="55">
                  <c:v>1.2433069999999999E-5</c:v>
                </c:pt>
                <c:pt idx="56">
                  <c:v>1.253131E-5</c:v>
                </c:pt>
                <c:pt idx="57">
                  <c:v>1.2627769999999999E-5</c:v>
                </c:pt>
                <c:pt idx="58">
                  <c:v>1.272247E-5</c:v>
                </c:pt>
                <c:pt idx="59">
                  <c:v>1.2815540000000001E-5</c:v>
                </c:pt>
                <c:pt idx="60">
                  <c:v>1.2907080000000001E-5</c:v>
                </c:pt>
                <c:pt idx="61">
                  <c:v>1.2997090000000001E-5</c:v>
                </c:pt>
                <c:pt idx="62">
                  <c:v>1.3085679999999999E-5</c:v>
                </c:pt>
                <c:pt idx="63">
                  <c:v>1.317287E-5</c:v>
                </c:pt>
                <c:pt idx="64">
                  <c:v>1.325874E-5</c:v>
                </c:pt>
                <c:pt idx="65">
                  <c:v>1.334333E-5</c:v>
                </c:pt>
                <c:pt idx="66">
                  <c:v>1.342668E-5</c:v>
                </c:pt>
                <c:pt idx="67">
                  <c:v>1.3508830000000001E-5</c:v>
                </c:pt>
                <c:pt idx="68">
                  <c:v>1.3589839999999999E-5</c:v>
                </c:pt>
                <c:pt idx="69">
                  <c:v>1.366976E-5</c:v>
                </c:pt>
                <c:pt idx="70">
                  <c:v>1.3748620000000001E-5</c:v>
                </c:pt>
                <c:pt idx="71">
                  <c:v>1.382644E-5</c:v>
                </c:pt>
                <c:pt idx="72">
                  <c:v>1.390326E-5</c:v>
                </c:pt>
                <c:pt idx="73">
                  <c:v>1.397911E-5</c:v>
                </c:pt>
                <c:pt idx="74">
                  <c:v>1.405401E-5</c:v>
                </c:pt>
                <c:pt idx="75">
                  <c:v>1.412801E-5</c:v>
                </c:pt>
                <c:pt idx="76">
                  <c:v>1.4201130000000001E-5</c:v>
                </c:pt>
                <c:pt idx="77">
                  <c:v>1.427341E-5</c:v>
                </c:pt>
                <c:pt idx="78">
                  <c:v>1.434484E-5</c:v>
                </c:pt>
                <c:pt idx="79">
                  <c:v>1.441548E-5</c:v>
                </c:pt>
                <c:pt idx="80">
                  <c:v>1.448535E-5</c:v>
                </c:pt>
                <c:pt idx="81">
                  <c:v>1.4554429999999999E-5</c:v>
                </c:pt>
                <c:pt idx="82">
                  <c:v>1.46228E-5</c:v>
                </c:pt>
                <c:pt idx="83">
                  <c:v>1.4690449999999999E-5</c:v>
                </c:pt>
                <c:pt idx="84">
                  <c:v>1.4757380000000001E-5</c:v>
                </c:pt>
                <c:pt idx="85">
                  <c:v>1.482363E-5</c:v>
                </c:pt>
                <c:pt idx="86">
                  <c:v>1.4889219999999999E-5</c:v>
                </c:pt>
                <c:pt idx="87">
                  <c:v>1.495415E-5</c:v>
                </c:pt>
                <c:pt idx="88">
                  <c:v>1.501845E-5</c:v>
                </c:pt>
                <c:pt idx="89">
                  <c:v>1.5082120000000001E-5</c:v>
                </c:pt>
                <c:pt idx="90">
                  <c:v>1.51452E-5</c:v>
                </c:pt>
                <c:pt idx="91">
                  <c:v>1.5207689999999999E-5</c:v>
                </c:pt>
                <c:pt idx="92">
                  <c:v>1.526959E-5</c:v>
                </c:pt>
                <c:pt idx="93">
                  <c:v>1.5330930000000001E-5</c:v>
                </c:pt>
                <c:pt idx="94">
                  <c:v>1.5391719999999998E-5</c:v>
                </c:pt>
                <c:pt idx="95">
                  <c:v>1.545195E-5</c:v>
                </c:pt>
                <c:pt idx="96">
                  <c:v>1.5511670000000001E-5</c:v>
                </c:pt>
                <c:pt idx="97">
                  <c:v>1.5570879999999999E-5</c:v>
                </c:pt>
                <c:pt idx="98">
                  <c:v>1.5629570000000002E-5</c:v>
                </c:pt>
                <c:pt idx="99">
                  <c:v>1.5687789999999998E-5</c:v>
                </c:pt>
                <c:pt idx="100">
                  <c:v>1.574549E-5</c:v>
                </c:pt>
                <c:pt idx="101">
                  <c:v>1.580274E-5</c:v>
                </c:pt>
                <c:pt idx="102">
                  <c:v>1.5859520000000001E-5</c:v>
                </c:pt>
                <c:pt idx="103">
                  <c:v>1.5915859999999998E-5</c:v>
                </c:pt>
                <c:pt idx="104">
                  <c:v>1.5971749999999998E-5</c:v>
                </c:pt>
                <c:pt idx="105">
                  <c:v>1.6027200000000001E-5</c:v>
                </c:pt>
                <c:pt idx="106">
                  <c:v>1.60822E-5</c:v>
                </c:pt>
                <c:pt idx="107">
                  <c:v>1.6136809999999998E-5</c:v>
                </c:pt>
                <c:pt idx="108">
                  <c:v>1.6191019999999999E-5</c:v>
                </c:pt>
                <c:pt idx="109">
                  <c:v>1.6244779999999999E-5</c:v>
                </c:pt>
                <c:pt idx="110">
                  <c:v>1.6298139999999998E-5</c:v>
                </c:pt>
                <c:pt idx="111">
                  <c:v>1.6351129999999999E-5</c:v>
                </c:pt>
                <c:pt idx="112">
                  <c:v>1.6403729999999999E-5</c:v>
                </c:pt>
                <c:pt idx="113">
                  <c:v>1.645596E-5</c:v>
                </c:pt>
                <c:pt idx="114">
                  <c:v>1.650783E-5</c:v>
                </c:pt>
                <c:pt idx="115">
                  <c:v>1.6559299999999999E-5</c:v>
                </c:pt>
                <c:pt idx="116">
                  <c:v>1.6610420000000001E-5</c:v>
                </c:pt>
                <c:pt idx="117">
                  <c:v>1.666122E-5</c:v>
                </c:pt>
                <c:pt idx="118">
                  <c:v>1.6711659999999998E-5</c:v>
                </c:pt>
                <c:pt idx="119">
                  <c:v>1.6761770000000001E-5</c:v>
                </c:pt>
                <c:pt idx="120">
                  <c:v>1.6811539999999999E-5</c:v>
                </c:pt>
                <c:pt idx="121">
                  <c:v>1.6860989999999999E-5</c:v>
                </c:pt>
                <c:pt idx="122">
                  <c:v>1.6910089999999999E-5</c:v>
                </c:pt>
                <c:pt idx="123">
                  <c:v>1.6958900000000001E-5</c:v>
                </c:pt>
                <c:pt idx="124">
                  <c:v>1.700737E-5</c:v>
                </c:pt>
                <c:pt idx="125">
                  <c:v>1.705556E-5</c:v>
                </c:pt>
                <c:pt idx="126">
                  <c:v>1.7103439999999999E-5</c:v>
                </c:pt>
                <c:pt idx="127">
                  <c:v>1.715102E-5</c:v>
                </c:pt>
                <c:pt idx="128">
                  <c:v>1.7198319999999999E-5</c:v>
                </c:pt>
                <c:pt idx="129">
                  <c:v>1.724532E-5</c:v>
                </c:pt>
                <c:pt idx="130">
                  <c:v>1.7292E-5</c:v>
                </c:pt>
                <c:pt idx="131">
                  <c:v>1.7338429999999999E-5</c:v>
                </c:pt>
                <c:pt idx="132">
                  <c:v>1.7384580000000002E-5</c:v>
                </c:pt>
                <c:pt idx="133">
                  <c:v>1.7430449999999998E-5</c:v>
                </c:pt>
                <c:pt idx="134">
                  <c:v>1.7476039999999999E-5</c:v>
                </c:pt>
                <c:pt idx="135">
                  <c:v>1.752138E-5</c:v>
                </c:pt>
                <c:pt idx="136">
                  <c:v>1.7566459999999999E-5</c:v>
                </c:pt>
                <c:pt idx="137">
                  <c:v>1.7611309999999999E-5</c:v>
                </c:pt>
                <c:pt idx="138">
                  <c:v>1.765588E-5</c:v>
                </c:pt>
                <c:pt idx="139">
                  <c:v>1.7700210000000001E-5</c:v>
                </c:pt>
                <c:pt idx="140">
                  <c:v>1.7744290000000002E-5</c:v>
                </c:pt>
                <c:pt idx="141">
                  <c:v>1.7788129999999999E-5</c:v>
                </c:pt>
                <c:pt idx="142">
                  <c:v>1.7831710000000001E-5</c:v>
                </c:pt>
                <c:pt idx="143">
                  <c:v>1.787508E-5</c:v>
                </c:pt>
                <c:pt idx="144">
                  <c:v>1.7918210000000001E-5</c:v>
                </c:pt>
                <c:pt idx="145">
                  <c:v>1.79611E-5</c:v>
                </c:pt>
                <c:pt idx="146">
                  <c:v>1.800377E-5</c:v>
                </c:pt>
                <c:pt idx="147">
                  <c:v>1.8046210000000001E-5</c:v>
                </c:pt>
                <c:pt idx="148">
                  <c:v>1.8088419999999999E-5</c:v>
                </c:pt>
                <c:pt idx="149">
                  <c:v>1.813043E-5</c:v>
                </c:pt>
                <c:pt idx="150">
                  <c:v>1.8172209999999999E-5</c:v>
                </c:pt>
                <c:pt idx="151">
                  <c:v>1.8213799999999998E-5</c:v>
                </c:pt>
                <c:pt idx="152">
                  <c:v>1.8255160000000002E-5</c:v>
                </c:pt>
                <c:pt idx="153">
                  <c:v>1.829631E-5</c:v>
                </c:pt>
                <c:pt idx="154">
                  <c:v>1.8337250000000001E-5</c:v>
                </c:pt>
                <c:pt idx="155">
                  <c:v>1.8377989999999999E-5</c:v>
                </c:pt>
                <c:pt idx="156">
                  <c:v>1.841855E-5</c:v>
                </c:pt>
                <c:pt idx="157">
                  <c:v>1.84589E-5</c:v>
                </c:pt>
                <c:pt idx="158">
                  <c:v>1.849905E-5</c:v>
                </c:pt>
                <c:pt idx="159">
                  <c:v>1.8539010000000001E-5</c:v>
                </c:pt>
                <c:pt idx="160">
                  <c:v>1.8578780000000001E-5</c:v>
                </c:pt>
                <c:pt idx="161">
                  <c:v>1.8618350000000001E-5</c:v>
                </c:pt>
                <c:pt idx="162">
                  <c:v>1.8657749999999999E-5</c:v>
                </c:pt>
                <c:pt idx="163">
                  <c:v>1.8696950000000001E-5</c:v>
                </c:pt>
                <c:pt idx="164">
                  <c:v>1.873598E-5</c:v>
                </c:pt>
                <c:pt idx="165">
                  <c:v>1.8774809999999999E-5</c:v>
                </c:pt>
                <c:pt idx="166">
                  <c:v>1.881347E-5</c:v>
                </c:pt>
                <c:pt idx="167">
                  <c:v>1.8851950000000002E-5</c:v>
                </c:pt>
                <c:pt idx="168">
                  <c:v>1.8890269999999999E-5</c:v>
                </c:pt>
                <c:pt idx="169">
                  <c:v>1.8928410000000001E-5</c:v>
                </c:pt>
                <c:pt idx="170">
                  <c:v>1.896637E-5</c:v>
                </c:pt>
                <c:pt idx="171">
                  <c:v>1.9004179999999999E-5</c:v>
                </c:pt>
                <c:pt idx="172">
                  <c:v>1.9041809999999999E-5</c:v>
                </c:pt>
                <c:pt idx="173">
                  <c:v>1.907927E-5</c:v>
                </c:pt>
                <c:pt idx="174">
                  <c:v>1.9116570000000001E-5</c:v>
                </c:pt>
                <c:pt idx="175">
                  <c:v>1.9153720000000001E-5</c:v>
                </c:pt>
                <c:pt idx="176">
                  <c:v>1.9190699999999999E-5</c:v>
                </c:pt>
                <c:pt idx="177">
                  <c:v>1.922752E-5</c:v>
                </c:pt>
                <c:pt idx="178">
                  <c:v>1.926418E-5</c:v>
                </c:pt>
                <c:pt idx="179">
                  <c:v>1.9300689999999999E-5</c:v>
                </c:pt>
                <c:pt idx="180">
                  <c:v>1.9337050000000001E-5</c:v>
                </c:pt>
                <c:pt idx="181">
                  <c:v>1.937325E-5</c:v>
                </c:pt>
                <c:pt idx="182">
                  <c:v>1.9409310000000001E-5</c:v>
                </c:pt>
                <c:pt idx="183">
                  <c:v>1.9445209999999999E-5</c:v>
                </c:pt>
                <c:pt idx="184">
                  <c:v>1.948097E-5</c:v>
                </c:pt>
                <c:pt idx="185">
                  <c:v>1.9516580000000001E-5</c:v>
                </c:pt>
                <c:pt idx="186">
                  <c:v>1.9552040000000001E-5</c:v>
                </c:pt>
                <c:pt idx="187">
                  <c:v>1.9587369999999999E-5</c:v>
                </c:pt>
                <c:pt idx="188">
                  <c:v>1.9622550000000001E-5</c:v>
                </c:pt>
                <c:pt idx="189">
                  <c:v>1.9657589999999999E-5</c:v>
                </c:pt>
                <c:pt idx="190">
                  <c:v>1.9692490000000001E-5</c:v>
                </c:pt>
                <c:pt idx="191">
                  <c:v>1.9727260000000001E-5</c:v>
                </c:pt>
                <c:pt idx="192">
                  <c:v>1.976188E-5</c:v>
                </c:pt>
                <c:pt idx="193">
                  <c:v>1.9796380000000001E-5</c:v>
                </c:pt>
                <c:pt idx="194">
                  <c:v>1.9830729999999998E-5</c:v>
                </c:pt>
                <c:pt idx="195">
                  <c:v>1.9864960000000001E-5</c:v>
                </c:pt>
                <c:pt idx="196">
                  <c:v>1.989904E-5</c:v>
                </c:pt>
                <c:pt idx="197">
                  <c:v>1.9933010000000001E-5</c:v>
                </c:pt>
                <c:pt idx="198">
                  <c:v>1.9966839999999999E-5</c:v>
                </c:pt>
                <c:pt idx="199">
                  <c:v>2.0000549999999999E-5</c:v>
                </c:pt>
                <c:pt idx="200">
                  <c:v>2.0034140000000001E-5</c:v>
                </c:pt>
                <c:pt idx="201">
                  <c:v>2.006759E-5</c:v>
                </c:pt>
                <c:pt idx="202">
                  <c:v>2.0100920000000001E-5</c:v>
                </c:pt>
                <c:pt idx="203">
                  <c:v>2.013413E-5</c:v>
                </c:pt>
                <c:pt idx="204">
                  <c:v>2.016721E-5</c:v>
                </c:pt>
                <c:pt idx="205">
                  <c:v>2.0200179999999999E-5</c:v>
                </c:pt>
                <c:pt idx="206">
                  <c:v>2.0233019999999999E-5</c:v>
                </c:pt>
                <c:pt idx="207">
                  <c:v>2.0265740000000001E-5</c:v>
                </c:pt>
                <c:pt idx="208">
                  <c:v>2.0298349999999999E-5</c:v>
                </c:pt>
                <c:pt idx="209">
                  <c:v>2.0330840000000001E-5</c:v>
                </c:pt>
                <c:pt idx="210">
                  <c:v>2.0363209999999999E-5</c:v>
                </c:pt>
                <c:pt idx="211">
                  <c:v>2.0395459999999999E-5</c:v>
                </c:pt>
                <c:pt idx="212">
                  <c:v>2.0427610000000001E-5</c:v>
                </c:pt>
                <c:pt idx="213">
                  <c:v>2.0459639999999999E-5</c:v>
                </c:pt>
                <c:pt idx="214">
                  <c:v>2.049157E-5</c:v>
                </c:pt>
                <c:pt idx="215">
                  <c:v>2.0523369999999999E-5</c:v>
                </c:pt>
                <c:pt idx="216">
                  <c:v>2.0555080000000001E-5</c:v>
                </c:pt>
                <c:pt idx="217">
                  <c:v>2.0586660000000001E-5</c:v>
                </c:pt>
                <c:pt idx="218">
                  <c:v>2.0618149999999998E-5</c:v>
                </c:pt>
                <c:pt idx="219">
                  <c:v>2.0649520000000001E-5</c:v>
                </c:pt>
                <c:pt idx="220">
                  <c:v>2.068079E-5</c:v>
                </c:pt>
                <c:pt idx="221">
                  <c:v>2.0711960000000002E-5</c:v>
                </c:pt>
                <c:pt idx="222">
                  <c:v>2.0743019999999999E-5</c:v>
                </c:pt>
                <c:pt idx="223">
                  <c:v>2.0773969999999999E-5</c:v>
                </c:pt>
                <c:pt idx="224">
                  <c:v>2.0804819999999999E-5</c:v>
                </c:pt>
                <c:pt idx="225">
                  <c:v>2.0835569999999999E-5</c:v>
                </c:pt>
                <c:pt idx="226">
                  <c:v>2.0866210000000001E-5</c:v>
                </c:pt>
                <c:pt idx="227">
                  <c:v>2.089676E-5</c:v>
                </c:pt>
                <c:pt idx="228">
                  <c:v>2.092722E-5</c:v>
                </c:pt>
                <c:pt idx="229">
                  <c:v>2.0957550000000001E-5</c:v>
                </c:pt>
                <c:pt idx="230">
                  <c:v>2.0987799999999999E-5</c:v>
                </c:pt>
                <c:pt idx="231">
                  <c:v>2.1017950000000001E-5</c:v>
                </c:pt>
                <c:pt idx="232">
                  <c:v>2.1047999999999999E-5</c:v>
                </c:pt>
                <c:pt idx="233">
                  <c:v>2.107795E-5</c:v>
                </c:pt>
                <c:pt idx="234">
                  <c:v>2.1107809999999999E-5</c:v>
                </c:pt>
                <c:pt idx="235">
                  <c:v>2.1137580000000001E-5</c:v>
                </c:pt>
                <c:pt idx="236">
                  <c:v>2.116726E-5</c:v>
                </c:pt>
                <c:pt idx="237">
                  <c:v>2.1196839999999999E-5</c:v>
                </c:pt>
                <c:pt idx="238">
                  <c:v>2.1226329999999999E-5</c:v>
                </c:pt>
                <c:pt idx="239">
                  <c:v>2.1255719999999998E-5</c:v>
                </c:pt>
                <c:pt idx="240">
                  <c:v>2.1285029999999999E-5</c:v>
                </c:pt>
                <c:pt idx="241">
                  <c:v>2.1314260000000001E-5</c:v>
                </c:pt>
                <c:pt idx="242">
                  <c:v>2.1343380000000002E-5</c:v>
                </c:pt>
                <c:pt idx="243">
                  <c:v>2.137242E-5</c:v>
                </c:pt>
                <c:pt idx="244">
                  <c:v>2.1401359999999999E-5</c:v>
                </c:pt>
                <c:pt idx="245">
                  <c:v>2.1430220000000002E-5</c:v>
                </c:pt>
                <c:pt idx="246">
                  <c:v>2.1458989999999998E-5</c:v>
                </c:pt>
                <c:pt idx="247">
                  <c:v>2.1487669999999999E-5</c:v>
                </c:pt>
                <c:pt idx="248">
                  <c:v>2.1516270000000001E-5</c:v>
                </c:pt>
                <c:pt idx="249">
                  <c:v>2.154479E-5</c:v>
                </c:pt>
                <c:pt idx="250">
                  <c:v>2.1573209999999999E-5</c:v>
                </c:pt>
              </c:numCache>
            </c:numRef>
          </c:yVal>
          <c:smooth val="1"/>
          <c:extLst>
            <c:ext xmlns:c16="http://schemas.microsoft.com/office/drawing/2014/chart" uri="{C3380CC4-5D6E-409C-BE32-E72D297353CC}">
              <c16:uniqueId val="{00000022-4D4C-4B1C-89A4-3D3AFACA9F2D}"/>
            </c:ext>
          </c:extLst>
        </c:ser>
        <c:ser>
          <c:idx val="35"/>
          <c:order val="35"/>
          <c:tx>
            <c:strRef>
              <c:f>marine01!$AN$1</c:f>
              <c:strCache>
                <c:ptCount val="1"/>
                <c:pt idx="0">
                  <c:v>Dp(4.35753E-07) </c:v>
                </c:pt>
              </c:strCache>
            </c:strRef>
          </c:tx>
          <c:spPr>
            <a:ln w="12700">
              <a:solidFill>
                <a:srgbClr val="0000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marine01!$AN$2:$AN$252</c:f>
              <c:numCache>
                <c:formatCode>0.00E+00</c:formatCode>
                <c:ptCount val="251"/>
                <c:pt idx="0">
                  <c:v>9.4255250000000005E-7</c:v>
                </c:pt>
                <c:pt idx="1">
                  <c:v>1.072726E-6</c:v>
                </c:pt>
                <c:pt idx="2">
                  <c:v>1.091868E-6</c:v>
                </c:pt>
                <c:pt idx="3">
                  <c:v>1.112723E-6</c:v>
                </c:pt>
                <c:pt idx="4">
                  <c:v>1.135495E-6</c:v>
                </c:pt>
                <c:pt idx="5">
                  <c:v>1.1604740000000001E-6</c:v>
                </c:pt>
                <c:pt idx="6">
                  <c:v>1.188034E-6</c:v>
                </c:pt>
                <c:pt idx="7">
                  <c:v>1.218652E-6</c:v>
                </c:pt>
                <c:pt idx="8">
                  <c:v>1.2529440000000001E-6</c:v>
                </c:pt>
                <c:pt idx="9">
                  <c:v>1.291715E-6</c:v>
                </c:pt>
                <c:pt idx="10">
                  <c:v>1.3360439999999999E-6</c:v>
                </c:pt>
                <c:pt idx="11">
                  <c:v>1.3874039999999999E-6</c:v>
                </c:pt>
                <c:pt idx="12">
                  <c:v>1.44785E-6</c:v>
                </c:pt>
                <c:pt idx="13">
                  <c:v>1.520374E-6</c:v>
                </c:pt>
                <c:pt idx="14">
                  <c:v>1.609391E-6</c:v>
                </c:pt>
                <c:pt idx="15">
                  <c:v>1.7216449999999999E-6</c:v>
                </c:pt>
                <c:pt idx="16">
                  <c:v>1.8676299999999999E-6</c:v>
                </c:pt>
                <c:pt idx="17">
                  <c:v>2.063559E-6</c:v>
                </c:pt>
                <c:pt idx="18">
                  <c:v>2.3328599999999999E-6</c:v>
                </c:pt>
                <c:pt idx="19">
                  <c:v>2.704549E-6</c:v>
                </c:pt>
                <c:pt idx="20">
                  <c:v>3.2066150000000001E-6</c:v>
                </c:pt>
                <c:pt idx="21">
                  <c:v>3.8423020000000001E-6</c:v>
                </c:pt>
                <c:pt idx="22">
                  <c:v>4.5842239999999999E-6</c:v>
                </c:pt>
                <c:pt idx="23">
                  <c:v>5.3758219999999996E-6</c:v>
                </c:pt>
                <c:pt idx="24">
                  <c:v>6.1489389999999997E-6</c:v>
                </c:pt>
                <c:pt idx="25">
                  <c:v>6.8468269999999999E-6</c:v>
                </c:pt>
                <c:pt idx="26">
                  <c:v>7.4406789999999998E-6</c:v>
                </c:pt>
                <c:pt idx="27">
                  <c:v>7.9299140000000001E-6</c:v>
                </c:pt>
                <c:pt idx="28">
                  <c:v>8.3310799999999992E-6</c:v>
                </c:pt>
                <c:pt idx="29">
                  <c:v>8.6652820000000006E-6</c:v>
                </c:pt>
                <c:pt idx="30">
                  <c:v>8.9509329999999996E-6</c:v>
                </c:pt>
                <c:pt idx="31">
                  <c:v>9.2020829999999997E-6</c:v>
                </c:pt>
                <c:pt idx="32">
                  <c:v>9.4285699999999994E-6</c:v>
                </c:pt>
                <c:pt idx="33">
                  <c:v>9.6367980000000002E-6</c:v>
                </c:pt>
                <c:pt idx="34">
                  <c:v>9.8309669999999993E-6</c:v>
                </c:pt>
                <c:pt idx="35">
                  <c:v>1.0013879999999999E-5</c:v>
                </c:pt>
                <c:pt idx="36">
                  <c:v>1.018743E-5</c:v>
                </c:pt>
                <c:pt idx="37">
                  <c:v>1.0352979999999999E-5</c:v>
                </c:pt>
                <c:pt idx="38">
                  <c:v>1.051156E-5</c:v>
                </c:pt>
                <c:pt idx="39">
                  <c:v>1.066393E-5</c:v>
                </c:pt>
                <c:pt idx="40">
                  <c:v>1.0810740000000001E-5</c:v>
                </c:pt>
                <c:pt idx="41">
                  <c:v>1.095247E-5</c:v>
                </c:pt>
                <c:pt idx="42">
                  <c:v>1.108963E-5</c:v>
                </c:pt>
                <c:pt idx="43">
                  <c:v>1.1222560000000001E-5</c:v>
                </c:pt>
                <c:pt idx="44">
                  <c:v>1.1351610000000001E-5</c:v>
                </c:pt>
                <c:pt idx="45">
                  <c:v>1.147704E-5</c:v>
                </c:pt>
                <c:pt idx="46">
                  <c:v>1.1599129999999999E-5</c:v>
                </c:pt>
                <c:pt idx="47">
                  <c:v>1.1718080000000001E-5</c:v>
                </c:pt>
                <c:pt idx="48">
                  <c:v>1.1834079999999999E-5</c:v>
                </c:pt>
                <c:pt idx="49">
                  <c:v>1.194733E-5</c:v>
                </c:pt>
                <c:pt idx="50">
                  <c:v>1.205799E-5</c:v>
                </c:pt>
                <c:pt idx="51">
                  <c:v>1.216622E-5</c:v>
                </c:pt>
                <c:pt idx="52">
                  <c:v>1.2272179999999999E-5</c:v>
                </c:pt>
                <c:pt idx="53">
                  <c:v>1.237593E-5</c:v>
                </c:pt>
                <c:pt idx="54">
                  <c:v>1.247764E-5</c:v>
                </c:pt>
                <c:pt idx="55">
                  <c:v>1.2577370000000001E-5</c:v>
                </c:pt>
                <c:pt idx="56">
                  <c:v>1.267524E-5</c:v>
                </c:pt>
                <c:pt idx="57">
                  <c:v>1.2771349999999999E-5</c:v>
                </c:pt>
                <c:pt idx="58">
                  <c:v>1.2865699999999999E-5</c:v>
                </c:pt>
                <c:pt idx="59">
                  <c:v>1.2958440000000001E-5</c:v>
                </c:pt>
                <c:pt idx="60">
                  <c:v>1.304965E-5</c:v>
                </c:pt>
                <c:pt idx="61">
                  <c:v>1.313935E-5</c:v>
                </c:pt>
                <c:pt idx="62">
                  <c:v>1.322762E-5</c:v>
                </c:pt>
                <c:pt idx="63">
                  <c:v>1.331451E-5</c:v>
                </c:pt>
                <c:pt idx="64">
                  <c:v>1.3400079999999999E-5</c:v>
                </c:pt>
                <c:pt idx="65">
                  <c:v>1.348437E-5</c:v>
                </c:pt>
                <c:pt idx="66">
                  <c:v>1.3567439999999999E-5</c:v>
                </c:pt>
                <c:pt idx="67">
                  <c:v>1.364932E-5</c:v>
                </c:pt>
                <c:pt idx="68">
                  <c:v>1.3730050000000001E-5</c:v>
                </c:pt>
                <c:pt idx="69">
                  <c:v>1.3809699999999999E-5</c:v>
                </c:pt>
                <c:pt idx="70">
                  <c:v>1.3888300000000001E-5</c:v>
                </c:pt>
                <c:pt idx="71">
                  <c:v>1.396586E-5</c:v>
                </c:pt>
                <c:pt idx="72">
                  <c:v>1.404243E-5</c:v>
                </c:pt>
                <c:pt idx="73">
                  <c:v>1.411803E-5</c:v>
                </c:pt>
                <c:pt idx="74">
                  <c:v>1.419269E-5</c:v>
                </c:pt>
                <c:pt idx="75">
                  <c:v>1.426645E-5</c:v>
                </c:pt>
                <c:pt idx="76">
                  <c:v>1.4339339999999999E-5</c:v>
                </c:pt>
                <c:pt idx="77">
                  <c:v>1.4411379999999999E-5</c:v>
                </c:pt>
                <c:pt idx="78">
                  <c:v>1.448259E-5</c:v>
                </c:pt>
                <c:pt idx="79">
                  <c:v>1.4552999999999999E-5</c:v>
                </c:pt>
                <c:pt idx="80">
                  <c:v>1.462265E-5</c:v>
                </c:pt>
                <c:pt idx="81">
                  <c:v>1.469152E-5</c:v>
                </c:pt>
                <c:pt idx="82">
                  <c:v>1.475967E-5</c:v>
                </c:pt>
                <c:pt idx="83">
                  <c:v>1.482711E-5</c:v>
                </c:pt>
                <c:pt idx="84">
                  <c:v>1.489383E-5</c:v>
                </c:pt>
                <c:pt idx="85">
                  <c:v>1.4959880000000001E-5</c:v>
                </c:pt>
                <c:pt idx="86">
                  <c:v>1.502527E-5</c:v>
                </c:pt>
                <c:pt idx="87">
                  <c:v>1.5089990000000001E-5</c:v>
                </c:pt>
                <c:pt idx="88">
                  <c:v>1.5154099999999999E-5</c:v>
                </c:pt>
                <c:pt idx="89">
                  <c:v>1.521758E-5</c:v>
                </c:pt>
                <c:pt idx="90">
                  <c:v>1.5280469999999998E-5</c:v>
                </c:pt>
                <c:pt idx="91">
                  <c:v>1.5342769999999999E-5</c:v>
                </c:pt>
                <c:pt idx="92">
                  <c:v>1.5404490000000001E-5</c:v>
                </c:pt>
                <c:pt idx="93">
                  <c:v>1.5465639999999999E-5</c:v>
                </c:pt>
                <c:pt idx="94">
                  <c:v>1.5526250000000001E-5</c:v>
                </c:pt>
                <c:pt idx="95">
                  <c:v>1.55863E-5</c:v>
                </c:pt>
                <c:pt idx="96">
                  <c:v>1.5645849999999999E-5</c:v>
                </c:pt>
                <c:pt idx="97">
                  <c:v>1.5704889999999999E-5</c:v>
                </c:pt>
                <c:pt idx="98">
                  <c:v>1.576341E-5</c:v>
                </c:pt>
                <c:pt idx="99">
                  <c:v>1.5821450000000001E-5</c:v>
                </c:pt>
                <c:pt idx="100">
                  <c:v>1.5878990000000001E-5</c:v>
                </c:pt>
                <c:pt idx="101">
                  <c:v>1.593608E-5</c:v>
                </c:pt>
                <c:pt idx="102">
                  <c:v>1.599269E-5</c:v>
                </c:pt>
                <c:pt idx="103">
                  <c:v>1.6048869999999999E-5</c:v>
                </c:pt>
                <c:pt idx="104">
                  <c:v>1.6104600000000002E-5</c:v>
                </c:pt>
                <c:pt idx="105">
                  <c:v>1.615988E-5</c:v>
                </c:pt>
                <c:pt idx="106">
                  <c:v>1.6214730000000001E-5</c:v>
                </c:pt>
                <c:pt idx="107">
                  <c:v>1.6269179999999999E-5</c:v>
                </c:pt>
                <c:pt idx="108">
                  <c:v>1.6323239999999999E-5</c:v>
                </c:pt>
                <c:pt idx="109">
                  <c:v>1.6376849999999999E-5</c:v>
                </c:pt>
                <c:pt idx="110">
                  <c:v>1.6430060000000001E-5</c:v>
                </c:pt>
                <c:pt idx="111">
                  <c:v>1.6482909999999998E-5</c:v>
                </c:pt>
                <c:pt idx="112">
                  <c:v>1.6535360000000002E-5</c:v>
                </c:pt>
                <c:pt idx="113">
                  <c:v>1.6587439999999999E-5</c:v>
                </c:pt>
                <c:pt idx="114">
                  <c:v>1.6639159999999999E-5</c:v>
                </c:pt>
                <c:pt idx="115">
                  <c:v>1.6690499999999999E-5</c:v>
                </c:pt>
                <c:pt idx="116">
                  <c:v>1.6741480000000001E-5</c:v>
                </c:pt>
                <c:pt idx="117">
                  <c:v>1.679213E-5</c:v>
                </c:pt>
                <c:pt idx="118">
                  <c:v>1.6842429999999999E-5</c:v>
                </c:pt>
                <c:pt idx="119">
                  <c:v>1.6892400000000001E-5</c:v>
                </c:pt>
                <c:pt idx="120">
                  <c:v>1.6942040000000001E-5</c:v>
                </c:pt>
                <c:pt idx="121">
                  <c:v>1.6991359999999999E-5</c:v>
                </c:pt>
                <c:pt idx="122">
                  <c:v>1.7040329999999999E-5</c:v>
                </c:pt>
                <c:pt idx="123">
                  <c:v>1.7089009999999999E-5</c:v>
                </c:pt>
                <c:pt idx="124">
                  <c:v>1.7137339999999999E-5</c:v>
                </c:pt>
                <c:pt idx="125">
                  <c:v>1.7185410000000001E-5</c:v>
                </c:pt>
                <c:pt idx="126">
                  <c:v>1.7233149999999999E-5</c:v>
                </c:pt>
                <c:pt idx="127">
                  <c:v>1.7280609999999999E-5</c:v>
                </c:pt>
                <c:pt idx="128">
                  <c:v>1.7327779999999999E-5</c:v>
                </c:pt>
                <c:pt idx="129">
                  <c:v>1.7374650000000001E-5</c:v>
                </c:pt>
                <c:pt idx="130">
                  <c:v>1.7421209999999999E-5</c:v>
                </c:pt>
                <c:pt idx="131">
                  <c:v>1.746752E-5</c:v>
                </c:pt>
                <c:pt idx="132">
                  <c:v>1.7513550000000001E-5</c:v>
                </c:pt>
                <c:pt idx="133">
                  <c:v>1.7559289999999999E-5</c:v>
                </c:pt>
                <c:pt idx="134">
                  <c:v>1.7604769999999999E-5</c:v>
                </c:pt>
                <c:pt idx="135">
                  <c:v>1.7649990000000001E-5</c:v>
                </c:pt>
                <c:pt idx="136">
                  <c:v>1.769496E-5</c:v>
                </c:pt>
                <c:pt idx="137">
                  <c:v>1.7739690000000002E-5</c:v>
                </c:pt>
                <c:pt idx="138">
                  <c:v>1.7784140000000001E-5</c:v>
                </c:pt>
                <c:pt idx="139">
                  <c:v>1.7828360000000001E-5</c:v>
                </c:pt>
                <c:pt idx="140">
                  <c:v>1.787232E-5</c:v>
                </c:pt>
                <c:pt idx="141">
                  <c:v>1.7916049999999999E-5</c:v>
                </c:pt>
                <c:pt idx="142">
                  <c:v>1.795951E-5</c:v>
                </c:pt>
                <c:pt idx="143">
                  <c:v>1.8002779999999998E-5</c:v>
                </c:pt>
                <c:pt idx="144">
                  <c:v>1.8045789999999999E-5</c:v>
                </c:pt>
                <c:pt idx="145">
                  <c:v>1.808857E-5</c:v>
                </c:pt>
                <c:pt idx="146">
                  <c:v>1.8131129999999999E-5</c:v>
                </c:pt>
                <c:pt idx="147">
                  <c:v>1.8173469999999999E-5</c:v>
                </c:pt>
                <c:pt idx="148">
                  <c:v>1.8215559999999999E-5</c:v>
                </c:pt>
                <c:pt idx="149">
                  <c:v>1.8257470000000001E-5</c:v>
                </c:pt>
                <c:pt idx="150">
                  <c:v>1.8299139999999998E-5</c:v>
                </c:pt>
                <c:pt idx="151">
                  <c:v>1.8340630000000001E-5</c:v>
                </c:pt>
                <c:pt idx="152">
                  <c:v>1.838189E-5</c:v>
                </c:pt>
                <c:pt idx="153">
                  <c:v>1.8422939999999999E-5</c:v>
                </c:pt>
                <c:pt idx="154">
                  <c:v>1.8463769999999999E-5</c:v>
                </c:pt>
                <c:pt idx="155">
                  <c:v>1.8504409999999999E-5</c:v>
                </c:pt>
                <c:pt idx="156">
                  <c:v>1.8544870000000001E-5</c:v>
                </c:pt>
                <c:pt idx="157">
                  <c:v>1.8585120000000001E-5</c:v>
                </c:pt>
                <c:pt idx="158">
                  <c:v>1.862516E-5</c:v>
                </c:pt>
                <c:pt idx="159">
                  <c:v>1.866502E-5</c:v>
                </c:pt>
                <c:pt idx="160">
                  <c:v>1.8704700000000001E-5</c:v>
                </c:pt>
                <c:pt idx="161">
                  <c:v>1.874417E-5</c:v>
                </c:pt>
                <c:pt idx="162">
                  <c:v>1.8783469999999999E-5</c:v>
                </c:pt>
                <c:pt idx="163">
                  <c:v>1.882258E-5</c:v>
                </c:pt>
                <c:pt idx="164">
                  <c:v>1.886151E-5</c:v>
                </c:pt>
                <c:pt idx="165">
                  <c:v>1.8900249999999999E-5</c:v>
                </c:pt>
                <c:pt idx="166">
                  <c:v>1.893881E-5</c:v>
                </c:pt>
                <c:pt idx="167">
                  <c:v>1.8977199999999998E-5</c:v>
                </c:pt>
                <c:pt idx="168">
                  <c:v>1.9015419999999999E-5</c:v>
                </c:pt>
                <c:pt idx="169">
                  <c:v>1.9053470000000001E-5</c:v>
                </c:pt>
                <c:pt idx="170">
                  <c:v>1.9091340000000001E-5</c:v>
                </c:pt>
                <c:pt idx="171">
                  <c:v>1.912906E-5</c:v>
                </c:pt>
                <c:pt idx="172">
                  <c:v>1.91666E-5</c:v>
                </c:pt>
                <c:pt idx="173">
                  <c:v>1.9203969999999999E-5</c:v>
                </c:pt>
                <c:pt idx="174">
                  <c:v>1.924118E-5</c:v>
                </c:pt>
                <c:pt idx="175">
                  <c:v>1.927823E-5</c:v>
                </c:pt>
                <c:pt idx="176">
                  <c:v>1.9315119999999999E-5</c:v>
                </c:pt>
                <c:pt idx="177">
                  <c:v>1.935185E-5</c:v>
                </c:pt>
                <c:pt idx="178">
                  <c:v>1.9388430000000001E-5</c:v>
                </c:pt>
                <c:pt idx="179">
                  <c:v>1.9424850000000001E-5</c:v>
                </c:pt>
                <c:pt idx="180">
                  <c:v>1.9461130000000001E-5</c:v>
                </c:pt>
                <c:pt idx="181">
                  <c:v>1.949724E-5</c:v>
                </c:pt>
                <c:pt idx="182">
                  <c:v>1.9533219999999999E-5</c:v>
                </c:pt>
                <c:pt idx="183">
                  <c:v>1.9569030000000001E-5</c:v>
                </c:pt>
                <c:pt idx="184">
                  <c:v>1.960471E-5</c:v>
                </c:pt>
                <c:pt idx="185">
                  <c:v>1.9640230000000001E-5</c:v>
                </c:pt>
                <c:pt idx="186">
                  <c:v>1.9675609999999999E-5</c:v>
                </c:pt>
                <c:pt idx="187">
                  <c:v>1.9710850000000001E-5</c:v>
                </c:pt>
                <c:pt idx="188">
                  <c:v>1.974595E-5</c:v>
                </c:pt>
                <c:pt idx="189">
                  <c:v>1.978091E-5</c:v>
                </c:pt>
                <c:pt idx="190">
                  <c:v>1.9815729999999999E-5</c:v>
                </c:pt>
                <c:pt idx="191">
                  <c:v>1.985041E-5</c:v>
                </c:pt>
                <c:pt idx="192">
                  <c:v>1.988495E-5</c:v>
                </c:pt>
                <c:pt idx="193">
                  <c:v>1.9919369999999999E-5</c:v>
                </c:pt>
                <c:pt idx="194">
                  <c:v>1.9953650000000002E-5</c:v>
                </c:pt>
                <c:pt idx="195">
                  <c:v>1.9987790000000001E-5</c:v>
                </c:pt>
                <c:pt idx="196">
                  <c:v>2.0021799999999999E-5</c:v>
                </c:pt>
                <c:pt idx="197">
                  <c:v>2.005568E-5</c:v>
                </c:pt>
                <c:pt idx="198">
                  <c:v>2.0089440000000001E-5</c:v>
                </c:pt>
                <c:pt idx="199">
                  <c:v>2.0123079999999999E-5</c:v>
                </c:pt>
                <c:pt idx="200">
                  <c:v>2.0156589999999999E-5</c:v>
                </c:pt>
                <c:pt idx="201">
                  <c:v>2.0189959999999999E-5</c:v>
                </c:pt>
                <c:pt idx="202">
                  <c:v>2.022321E-5</c:v>
                </c:pt>
                <c:pt idx="203">
                  <c:v>2.0256340000000001E-5</c:v>
                </c:pt>
                <c:pt idx="204">
                  <c:v>2.0289349999999999E-5</c:v>
                </c:pt>
                <c:pt idx="205">
                  <c:v>2.0322239999999999E-5</c:v>
                </c:pt>
                <c:pt idx="206">
                  <c:v>2.0355010000000001E-5</c:v>
                </c:pt>
                <c:pt idx="207">
                  <c:v>2.0387659999999999E-5</c:v>
                </c:pt>
                <c:pt idx="208">
                  <c:v>2.042018E-5</c:v>
                </c:pt>
                <c:pt idx="209">
                  <c:v>2.0452600000000001E-5</c:v>
                </c:pt>
                <c:pt idx="210">
                  <c:v>2.0484900000000001E-5</c:v>
                </c:pt>
                <c:pt idx="211">
                  <c:v>2.0517079999999999E-5</c:v>
                </c:pt>
                <c:pt idx="212">
                  <c:v>2.054916E-5</c:v>
                </c:pt>
                <c:pt idx="213">
                  <c:v>2.0581109999999999E-5</c:v>
                </c:pt>
                <c:pt idx="214">
                  <c:v>2.0612969999999999E-5</c:v>
                </c:pt>
                <c:pt idx="215">
                  <c:v>2.0644699999999999E-5</c:v>
                </c:pt>
                <c:pt idx="216">
                  <c:v>2.0676329999999999E-5</c:v>
                </c:pt>
                <c:pt idx="217">
                  <c:v>2.0707849999999999E-5</c:v>
                </c:pt>
                <c:pt idx="218">
                  <c:v>2.073926E-5</c:v>
                </c:pt>
                <c:pt idx="219">
                  <c:v>2.0770569999999999E-5</c:v>
                </c:pt>
                <c:pt idx="220">
                  <c:v>2.0801769999999999E-5</c:v>
                </c:pt>
                <c:pt idx="221">
                  <c:v>2.083287E-5</c:v>
                </c:pt>
                <c:pt idx="222">
                  <c:v>2.0863849999999998E-5</c:v>
                </c:pt>
                <c:pt idx="223">
                  <c:v>2.0894740000000001E-5</c:v>
                </c:pt>
                <c:pt idx="224">
                  <c:v>2.092552E-5</c:v>
                </c:pt>
                <c:pt idx="225">
                  <c:v>2.0956200000000001E-5</c:v>
                </c:pt>
                <c:pt idx="226">
                  <c:v>2.0986779999999999E-5</c:v>
                </c:pt>
                <c:pt idx="227">
                  <c:v>2.101726E-5</c:v>
                </c:pt>
                <c:pt idx="228">
                  <c:v>2.1047640000000001E-5</c:v>
                </c:pt>
                <c:pt idx="229">
                  <c:v>2.1077910000000001E-5</c:v>
                </c:pt>
                <c:pt idx="230">
                  <c:v>2.1108090000000001E-5</c:v>
                </c:pt>
                <c:pt idx="231">
                  <c:v>2.1138179999999999E-5</c:v>
                </c:pt>
                <c:pt idx="232">
                  <c:v>2.1168159999999999E-5</c:v>
                </c:pt>
                <c:pt idx="233">
                  <c:v>2.1198039999999999E-5</c:v>
                </c:pt>
                <c:pt idx="234">
                  <c:v>2.122784E-5</c:v>
                </c:pt>
                <c:pt idx="235">
                  <c:v>2.1257550000000001E-5</c:v>
                </c:pt>
                <c:pt idx="236">
                  <c:v>2.1287159999999999E-5</c:v>
                </c:pt>
                <c:pt idx="237">
                  <c:v>2.131667E-5</c:v>
                </c:pt>
                <c:pt idx="238">
                  <c:v>2.1346099999999999E-5</c:v>
                </c:pt>
                <c:pt idx="239">
                  <c:v>2.1375430000000001E-5</c:v>
                </c:pt>
                <c:pt idx="240">
                  <c:v>2.1404680000000001E-5</c:v>
                </c:pt>
                <c:pt idx="241">
                  <c:v>2.143383E-5</c:v>
                </c:pt>
                <c:pt idx="242">
                  <c:v>2.1462900000000001E-5</c:v>
                </c:pt>
                <c:pt idx="243">
                  <c:v>2.1491870000000001E-5</c:v>
                </c:pt>
                <c:pt idx="244">
                  <c:v>2.1520749999999999E-5</c:v>
                </c:pt>
                <c:pt idx="245">
                  <c:v>2.1549550000000001E-5</c:v>
                </c:pt>
                <c:pt idx="246">
                  <c:v>2.157826E-5</c:v>
                </c:pt>
                <c:pt idx="247">
                  <c:v>2.1606869999999999E-5</c:v>
                </c:pt>
                <c:pt idx="248">
                  <c:v>2.163541E-5</c:v>
                </c:pt>
                <c:pt idx="249">
                  <c:v>2.1663869999999999E-5</c:v>
                </c:pt>
                <c:pt idx="250">
                  <c:v>2.1692230000000001E-5</c:v>
                </c:pt>
              </c:numCache>
            </c:numRef>
          </c:yVal>
          <c:smooth val="1"/>
          <c:extLst>
            <c:ext xmlns:c16="http://schemas.microsoft.com/office/drawing/2014/chart" uri="{C3380CC4-5D6E-409C-BE32-E72D297353CC}">
              <c16:uniqueId val="{00000023-4D4C-4B1C-89A4-3D3AFACA9F2D}"/>
            </c:ext>
          </c:extLst>
        </c:ser>
        <c:ser>
          <c:idx val="36"/>
          <c:order val="36"/>
          <c:tx>
            <c:strRef>
              <c:f>marine01!$AO$1</c:f>
              <c:strCache>
                <c:ptCount val="1"/>
                <c:pt idx="0">
                  <c:v>Dp(4.77978E-07) </c:v>
                </c:pt>
              </c:strCache>
            </c:strRef>
          </c:tx>
          <c:spPr>
            <a:ln w="12700">
              <a:solidFill>
                <a:srgbClr val="FFFF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marine01!$AO$2:$AO$252</c:f>
              <c:numCache>
                <c:formatCode>0.00E+00</c:formatCode>
                <c:ptCount val="251"/>
                <c:pt idx="0">
                  <c:v>1.037254E-6</c:v>
                </c:pt>
                <c:pt idx="1">
                  <c:v>1.1784889999999999E-6</c:v>
                </c:pt>
                <c:pt idx="2">
                  <c:v>1.1995999999999999E-6</c:v>
                </c:pt>
                <c:pt idx="3">
                  <c:v>1.2226059999999999E-6</c:v>
                </c:pt>
                <c:pt idx="4">
                  <c:v>1.2477299999999999E-6</c:v>
                </c:pt>
                <c:pt idx="5">
                  <c:v>1.2752920000000001E-6</c:v>
                </c:pt>
                <c:pt idx="6">
                  <c:v>1.305706E-6</c:v>
                </c:pt>
                <c:pt idx="7">
                  <c:v>1.339498E-6</c:v>
                </c:pt>
                <c:pt idx="8">
                  <c:v>1.3773459999999999E-6</c:v>
                </c:pt>
                <c:pt idx="9">
                  <c:v>1.4201359999999999E-6</c:v>
                </c:pt>
                <c:pt idx="10">
                  <c:v>1.469052E-6</c:v>
                </c:pt>
                <c:pt idx="11">
                  <c:v>1.525704E-6</c:v>
                </c:pt>
                <c:pt idx="12">
                  <c:v>1.5923260000000001E-6</c:v>
                </c:pt>
                <c:pt idx="13">
                  <c:v>1.6721470000000001E-6</c:v>
                </c:pt>
                <c:pt idx="14">
                  <c:v>1.769876E-6</c:v>
                </c:pt>
                <c:pt idx="15">
                  <c:v>1.8925859999999999E-6</c:v>
                </c:pt>
                <c:pt idx="16">
                  <c:v>2.0510189999999998E-6</c:v>
                </c:pt>
                <c:pt idx="17">
                  <c:v>2.2612180000000001E-6</c:v>
                </c:pt>
                <c:pt idx="18">
                  <c:v>2.5453840000000002E-6</c:v>
                </c:pt>
                <c:pt idx="19">
                  <c:v>2.929689E-6</c:v>
                </c:pt>
                <c:pt idx="20">
                  <c:v>3.4385230000000002E-6</c:v>
                </c:pt>
                <c:pt idx="21">
                  <c:v>4.0731739999999999E-6</c:v>
                </c:pt>
                <c:pt idx="22">
                  <c:v>4.8077020000000002E-6</c:v>
                </c:pt>
                <c:pt idx="23">
                  <c:v>5.588872E-6</c:v>
                </c:pt>
                <c:pt idx="24">
                  <c:v>6.3515000000000001E-6</c:v>
                </c:pt>
                <c:pt idx="25">
                  <c:v>7.0404829999999999E-6</c:v>
                </c:pt>
                <c:pt idx="26">
                  <c:v>7.6274650000000003E-6</c:v>
                </c:pt>
                <c:pt idx="27">
                  <c:v>8.1116549999999992E-6</c:v>
                </c:pt>
                <c:pt idx="28">
                  <c:v>8.5091589999999993E-6</c:v>
                </c:pt>
                <c:pt idx="29">
                  <c:v>8.8406600000000005E-6</c:v>
                </c:pt>
                <c:pt idx="30">
                  <c:v>9.1242520000000004E-6</c:v>
                </c:pt>
                <c:pt idx="31">
                  <c:v>9.3737680000000007E-6</c:v>
                </c:pt>
                <c:pt idx="32">
                  <c:v>9.5988980000000001E-6</c:v>
                </c:pt>
                <c:pt idx="33">
                  <c:v>9.8059629999999994E-6</c:v>
                </c:pt>
                <c:pt idx="34">
                  <c:v>9.9991049999999992E-6</c:v>
                </c:pt>
                <c:pt idx="35">
                  <c:v>1.0181090000000001E-5</c:v>
                </c:pt>
                <c:pt idx="36">
                  <c:v>1.0353800000000001E-5</c:v>
                </c:pt>
                <c:pt idx="37">
                  <c:v>1.0518570000000001E-5</c:v>
                </c:pt>
                <c:pt idx="38">
                  <c:v>1.067642E-5</c:v>
                </c:pt>
                <c:pt idx="39">
                  <c:v>1.082812E-5</c:v>
                </c:pt>
                <c:pt idx="40">
                  <c:v>1.097428E-5</c:v>
                </c:pt>
                <c:pt idx="41">
                  <c:v>1.1115409999999999E-5</c:v>
                </c:pt>
                <c:pt idx="42">
                  <c:v>1.1251989999999999E-5</c:v>
                </c:pt>
                <c:pt idx="43">
                  <c:v>1.1384379999999999E-5</c:v>
                </c:pt>
                <c:pt idx="44">
                  <c:v>1.1512899999999999E-5</c:v>
                </c:pt>
                <c:pt idx="45">
                  <c:v>1.163784E-5</c:v>
                </c:pt>
                <c:pt idx="46">
                  <c:v>1.175945E-5</c:v>
                </c:pt>
                <c:pt idx="47">
                  <c:v>1.187794E-5</c:v>
                </c:pt>
                <c:pt idx="48">
                  <c:v>1.19935E-5</c:v>
                </c:pt>
                <c:pt idx="49">
                  <c:v>1.2106319999999999E-5</c:v>
                </c:pt>
                <c:pt idx="50">
                  <c:v>1.221658E-5</c:v>
                </c:pt>
                <c:pt idx="51">
                  <c:v>1.23244E-5</c:v>
                </c:pt>
                <c:pt idx="52">
                  <c:v>1.242998E-5</c:v>
                </c:pt>
                <c:pt idx="53">
                  <c:v>1.2533349999999999E-5</c:v>
                </c:pt>
                <c:pt idx="54">
                  <c:v>1.2634699999999999E-5</c:v>
                </c:pt>
                <c:pt idx="55">
                  <c:v>1.2734079999999999E-5</c:v>
                </c:pt>
                <c:pt idx="56">
                  <c:v>1.283161E-5</c:v>
                </c:pt>
                <c:pt idx="57">
                  <c:v>1.292739E-5</c:v>
                </c:pt>
                <c:pt idx="58">
                  <c:v>1.3021409999999999E-5</c:v>
                </c:pt>
                <c:pt idx="59">
                  <c:v>1.311383E-5</c:v>
                </c:pt>
                <c:pt idx="60">
                  <c:v>1.320474E-5</c:v>
                </c:pt>
                <c:pt idx="61">
                  <c:v>1.3294130000000001E-5</c:v>
                </c:pt>
                <c:pt idx="62">
                  <c:v>1.3382109999999999E-5</c:v>
                </c:pt>
                <c:pt idx="63">
                  <c:v>1.3468709999999999E-5</c:v>
                </c:pt>
                <c:pt idx="64">
                  <c:v>1.3553999999999999E-5</c:v>
                </c:pt>
                <c:pt idx="65">
                  <c:v>1.363802E-5</c:v>
                </c:pt>
                <c:pt idx="66">
                  <c:v>1.3720820000000001E-5</c:v>
                </c:pt>
                <c:pt idx="67">
                  <c:v>1.3802430000000001E-5</c:v>
                </c:pt>
                <c:pt idx="68">
                  <c:v>1.3882900000000001E-5</c:v>
                </c:pt>
                <c:pt idx="69">
                  <c:v>1.39623E-5</c:v>
                </c:pt>
                <c:pt idx="70">
                  <c:v>1.4040650000000001E-5</c:v>
                </c:pt>
                <c:pt idx="71">
                  <c:v>1.4117970000000001E-5</c:v>
                </c:pt>
                <c:pt idx="72">
                  <c:v>1.4194300000000001E-5</c:v>
                </c:pt>
                <c:pt idx="73">
                  <c:v>1.4269660000000001E-5</c:v>
                </c:pt>
                <c:pt idx="74">
                  <c:v>1.434409E-5</c:v>
                </c:pt>
                <c:pt idx="75">
                  <c:v>1.441762E-5</c:v>
                </c:pt>
                <c:pt idx="76">
                  <c:v>1.4490279999999999E-5</c:v>
                </c:pt>
                <c:pt idx="77">
                  <c:v>1.456211E-5</c:v>
                </c:pt>
                <c:pt idx="78">
                  <c:v>1.463309E-5</c:v>
                </c:pt>
                <c:pt idx="79">
                  <c:v>1.47033E-5</c:v>
                </c:pt>
                <c:pt idx="80">
                  <c:v>1.477273E-5</c:v>
                </c:pt>
                <c:pt idx="81">
                  <c:v>1.4841389999999999E-5</c:v>
                </c:pt>
                <c:pt idx="82">
                  <c:v>1.490935E-5</c:v>
                </c:pt>
                <c:pt idx="83">
                  <c:v>1.497658E-5</c:v>
                </c:pt>
                <c:pt idx="84">
                  <c:v>1.5043110000000001E-5</c:v>
                </c:pt>
                <c:pt idx="85">
                  <c:v>1.5108959999999999E-5</c:v>
                </c:pt>
                <c:pt idx="86">
                  <c:v>1.517416E-5</c:v>
                </c:pt>
                <c:pt idx="87">
                  <c:v>1.523869E-5</c:v>
                </c:pt>
                <c:pt idx="88">
                  <c:v>1.5302609999999999E-5</c:v>
                </c:pt>
                <c:pt idx="89">
                  <c:v>1.5365909999999999E-5</c:v>
                </c:pt>
                <c:pt idx="90">
                  <c:v>1.5428620000000001E-5</c:v>
                </c:pt>
                <c:pt idx="91">
                  <c:v>1.5490729999999999E-5</c:v>
                </c:pt>
                <c:pt idx="92">
                  <c:v>1.5552270000000001E-5</c:v>
                </c:pt>
                <c:pt idx="93">
                  <c:v>1.5613250000000002E-5</c:v>
                </c:pt>
                <c:pt idx="94">
                  <c:v>1.5673690000000001E-5</c:v>
                </c:pt>
                <c:pt idx="95">
                  <c:v>1.5733569999999999E-5</c:v>
                </c:pt>
                <c:pt idx="96">
                  <c:v>1.5792949999999999E-5</c:v>
                </c:pt>
                <c:pt idx="97">
                  <c:v>1.5851820000000001E-5</c:v>
                </c:pt>
                <c:pt idx="98">
                  <c:v>1.5910180000000001E-5</c:v>
                </c:pt>
                <c:pt idx="99">
                  <c:v>1.5968060000000001E-5</c:v>
                </c:pt>
                <c:pt idx="100">
                  <c:v>1.6025429999999999E-5</c:v>
                </c:pt>
                <c:pt idx="101">
                  <c:v>1.6082360000000001E-5</c:v>
                </c:pt>
                <c:pt idx="102">
                  <c:v>1.613882E-5</c:v>
                </c:pt>
                <c:pt idx="103">
                  <c:v>1.6194839999999999E-5</c:v>
                </c:pt>
                <c:pt idx="104">
                  <c:v>1.625041E-5</c:v>
                </c:pt>
                <c:pt idx="105">
                  <c:v>1.6305549999999998E-5</c:v>
                </c:pt>
                <c:pt idx="106">
                  <c:v>1.636025E-5</c:v>
                </c:pt>
                <c:pt idx="107">
                  <c:v>1.641455E-5</c:v>
                </c:pt>
                <c:pt idx="108">
                  <c:v>1.6468460000000001E-5</c:v>
                </c:pt>
                <c:pt idx="109">
                  <c:v>1.652192E-5</c:v>
                </c:pt>
                <c:pt idx="110">
                  <c:v>1.6574989999999999E-5</c:v>
                </c:pt>
                <c:pt idx="111">
                  <c:v>1.6627689999999999E-5</c:v>
                </c:pt>
                <c:pt idx="112">
                  <c:v>1.668E-5</c:v>
                </c:pt>
                <c:pt idx="113">
                  <c:v>1.6731940000000001E-5</c:v>
                </c:pt>
                <c:pt idx="114">
                  <c:v>1.6783520000000001E-5</c:v>
                </c:pt>
                <c:pt idx="115">
                  <c:v>1.6834720000000001E-5</c:v>
                </c:pt>
                <c:pt idx="116">
                  <c:v>1.688556E-5</c:v>
                </c:pt>
                <c:pt idx="117">
                  <c:v>1.6936080000000001E-5</c:v>
                </c:pt>
                <c:pt idx="118">
                  <c:v>1.698625E-5</c:v>
                </c:pt>
                <c:pt idx="119">
                  <c:v>1.703609E-5</c:v>
                </c:pt>
                <c:pt idx="120">
                  <c:v>1.7085600000000001E-5</c:v>
                </c:pt>
                <c:pt idx="121">
                  <c:v>1.7134779999999999E-5</c:v>
                </c:pt>
                <c:pt idx="122">
                  <c:v>1.7183620000000001E-5</c:v>
                </c:pt>
                <c:pt idx="123">
                  <c:v>1.7232169999999999E-5</c:v>
                </c:pt>
                <c:pt idx="124">
                  <c:v>1.728038E-5</c:v>
                </c:pt>
                <c:pt idx="125">
                  <c:v>1.7328319999999999E-5</c:v>
                </c:pt>
                <c:pt idx="126">
                  <c:v>1.737594E-5</c:v>
                </c:pt>
                <c:pt idx="127">
                  <c:v>1.7423280000000002E-5</c:v>
                </c:pt>
                <c:pt idx="128">
                  <c:v>1.7470319999999999E-5</c:v>
                </c:pt>
                <c:pt idx="129">
                  <c:v>1.751707E-5</c:v>
                </c:pt>
                <c:pt idx="130">
                  <c:v>1.756352E-5</c:v>
                </c:pt>
                <c:pt idx="131">
                  <c:v>1.7609709999999999E-5</c:v>
                </c:pt>
                <c:pt idx="132">
                  <c:v>1.7655610000000002E-5</c:v>
                </c:pt>
                <c:pt idx="133">
                  <c:v>1.7701239999999999E-5</c:v>
                </c:pt>
                <c:pt idx="134">
                  <c:v>1.77466E-5</c:v>
                </c:pt>
                <c:pt idx="135">
                  <c:v>1.7791700000000001E-5</c:v>
                </c:pt>
                <c:pt idx="136">
                  <c:v>1.7836550000000001E-5</c:v>
                </c:pt>
                <c:pt idx="137">
                  <c:v>1.7881169999999999E-5</c:v>
                </c:pt>
                <c:pt idx="138">
                  <c:v>1.792551E-5</c:v>
                </c:pt>
                <c:pt idx="139">
                  <c:v>1.7969609999999999E-5</c:v>
                </c:pt>
                <c:pt idx="140">
                  <c:v>1.8013470000000001E-5</c:v>
                </c:pt>
                <c:pt idx="141">
                  <c:v>1.805709E-5</c:v>
                </c:pt>
                <c:pt idx="142">
                  <c:v>1.810044E-5</c:v>
                </c:pt>
                <c:pt idx="143">
                  <c:v>1.814359E-5</c:v>
                </c:pt>
                <c:pt idx="144">
                  <c:v>1.8186499999999999E-5</c:v>
                </c:pt>
                <c:pt idx="145">
                  <c:v>1.8229169999999999E-5</c:v>
                </c:pt>
                <c:pt idx="146">
                  <c:v>1.8271629999999998E-5</c:v>
                </c:pt>
                <c:pt idx="147">
                  <c:v>1.8313860000000002E-5</c:v>
                </c:pt>
                <c:pt idx="148">
                  <c:v>1.8355850000000001E-5</c:v>
                </c:pt>
                <c:pt idx="149">
                  <c:v>1.8397659999999999E-5</c:v>
                </c:pt>
                <c:pt idx="150">
                  <c:v>1.8439219999999999E-5</c:v>
                </c:pt>
                <c:pt idx="151">
                  <c:v>1.8480600000000001E-5</c:v>
                </c:pt>
                <c:pt idx="152">
                  <c:v>1.852176E-5</c:v>
                </c:pt>
                <c:pt idx="153">
                  <c:v>1.8562709999999998E-5</c:v>
                </c:pt>
                <c:pt idx="154">
                  <c:v>1.8603449999999999E-5</c:v>
                </c:pt>
                <c:pt idx="155">
                  <c:v>1.8643979999999998E-5</c:v>
                </c:pt>
                <c:pt idx="156">
                  <c:v>1.8684339999999999E-5</c:v>
                </c:pt>
                <c:pt idx="157">
                  <c:v>1.8724489999999999E-5</c:v>
                </c:pt>
                <c:pt idx="158">
                  <c:v>1.8764439999999999E-5</c:v>
                </c:pt>
                <c:pt idx="159">
                  <c:v>1.8804199999999999E-5</c:v>
                </c:pt>
                <c:pt idx="160">
                  <c:v>1.8843779999999999E-5</c:v>
                </c:pt>
                <c:pt idx="161">
                  <c:v>1.888316E-5</c:v>
                </c:pt>
                <c:pt idx="162">
                  <c:v>1.8922360000000001E-5</c:v>
                </c:pt>
                <c:pt idx="163">
                  <c:v>1.896138E-5</c:v>
                </c:pt>
                <c:pt idx="164">
                  <c:v>1.9000209999999999E-5</c:v>
                </c:pt>
                <c:pt idx="165">
                  <c:v>1.9038859999999999E-5</c:v>
                </c:pt>
                <c:pt idx="166">
                  <c:v>1.907733E-5</c:v>
                </c:pt>
                <c:pt idx="167">
                  <c:v>1.9115619999999998E-5</c:v>
                </c:pt>
                <c:pt idx="168">
                  <c:v>1.9153749999999999E-5</c:v>
                </c:pt>
                <c:pt idx="169">
                  <c:v>1.9191709999999999E-5</c:v>
                </c:pt>
                <c:pt idx="170">
                  <c:v>1.9229489999999999E-5</c:v>
                </c:pt>
                <c:pt idx="171">
                  <c:v>1.9267110000000001E-5</c:v>
                </c:pt>
                <c:pt idx="172">
                  <c:v>1.9304559999999999E-5</c:v>
                </c:pt>
                <c:pt idx="173">
                  <c:v>1.9341840000000001E-5</c:v>
                </c:pt>
                <c:pt idx="174">
                  <c:v>1.9378959999999999E-5</c:v>
                </c:pt>
                <c:pt idx="175">
                  <c:v>1.9415940000000001E-5</c:v>
                </c:pt>
                <c:pt idx="176">
                  <c:v>1.945274E-5</c:v>
                </c:pt>
                <c:pt idx="177">
                  <c:v>1.9489379999999999E-5</c:v>
                </c:pt>
                <c:pt idx="178">
                  <c:v>1.952587E-5</c:v>
                </c:pt>
                <c:pt idx="179">
                  <c:v>1.9562210000000001E-5</c:v>
                </c:pt>
                <c:pt idx="180">
                  <c:v>1.9598399999999999E-5</c:v>
                </c:pt>
                <c:pt idx="181">
                  <c:v>1.9634430000000002E-5</c:v>
                </c:pt>
                <c:pt idx="182">
                  <c:v>1.9670319999999998E-5</c:v>
                </c:pt>
                <c:pt idx="183">
                  <c:v>1.9706050000000001E-5</c:v>
                </c:pt>
                <c:pt idx="184">
                  <c:v>1.974164E-5</c:v>
                </c:pt>
                <c:pt idx="185">
                  <c:v>1.9777079999999999E-5</c:v>
                </c:pt>
                <c:pt idx="186">
                  <c:v>1.9812370000000002E-5</c:v>
                </c:pt>
                <c:pt idx="187">
                  <c:v>1.9847530000000001E-5</c:v>
                </c:pt>
                <c:pt idx="188">
                  <c:v>1.9882550000000002E-5</c:v>
                </c:pt>
                <c:pt idx="189">
                  <c:v>1.9917429999999999E-5</c:v>
                </c:pt>
                <c:pt idx="190">
                  <c:v>1.995217E-5</c:v>
                </c:pt>
                <c:pt idx="191">
                  <c:v>1.9986770000000001E-5</c:v>
                </c:pt>
                <c:pt idx="192">
                  <c:v>2.0021229999999999E-5</c:v>
                </c:pt>
                <c:pt idx="193">
                  <c:v>2.0055569999999999E-5</c:v>
                </c:pt>
                <c:pt idx="194">
                  <c:v>2.008977E-5</c:v>
                </c:pt>
                <c:pt idx="195">
                  <c:v>2.0123830000000001E-5</c:v>
                </c:pt>
                <c:pt idx="196">
                  <c:v>2.0157759999999999E-5</c:v>
                </c:pt>
                <c:pt idx="197">
                  <c:v>2.0191559999999999E-5</c:v>
                </c:pt>
                <c:pt idx="198">
                  <c:v>2.0225250000000001E-5</c:v>
                </c:pt>
                <c:pt idx="199">
                  <c:v>2.02588E-5</c:v>
                </c:pt>
                <c:pt idx="200">
                  <c:v>2.0292240000000001E-5</c:v>
                </c:pt>
                <c:pt idx="201">
                  <c:v>2.0325529999999999E-5</c:v>
                </c:pt>
                <c:pt idx="202">
                  <c:v>2.0358709999999999E-5</c:v>
                </c:pt>
                <c:pt idx="203">
                  <c:v>2.0391760000000001E-5</c:v>
                </c:pt>
                <c:pt idx="204">
                  <c:v>2.0424700000000001E-5</c:v>
                </c:pt>
                <c:pt idx="205">
                  <c:v>2.0457509999999999E-5</c:v>
                </c:pt>
                <c:pt idx="206">
                  <c:v>2.0490199999999999E-5</c:v>
                </c:pt>
                <c:pt idx="207">
                  <c:v>2.0522780000000001E-5</c:v>
                </c:pt>
                <c:pt idx="208">
                  <c:v>2.0555239999999999E-5</c:v>
                </c:pt>
                <c:pt idx="209">
                  <c:v>2.0587580000000001E-5</c:v>
                </c:pt>
                <c:pt idx="210">
                  <c:v>2.0619799999999999E-5</c:v>
                </c:pt>
                <c:pt idx="211">
                  <c:v>2.0651909999999999E-5</c:v>
                </c:pt>
                <c:pt idx="212">
                  <c:v>2.0683920000000002E-5</c:v>
                </c:pt>
                <c:pt idx="213">
                  <c:v>2.0715799999999999E-5</c:v>
                </c:pt>
                <c:pt idx="214">
                  <c:v>2.074758E-5</c:v>
                </c:pt>
                <c:pt idx="215">
                  <c:v>2.0779239999999999E-5</c:v>
                </c:pt>
                <c:pt idx="216">
                  <c:v>2.0810810000000001E-5</c:v>
                </c:pt>
                <c:pt idx="217">
                  <c:v>2.0842249999999999E-5</c:v>
                </c:pt>
                <c:pt idx="218">
                  <c:v>2.0873589999999999E-5</c:v>
                </c:pt>
                <c:pt idx="219">
                  <c:v>2.0904829999999999E-5</c:v>
                </c:pt>
                <c:pt idx="220">
                  <c:v>2.0935960000000001E-5</c:v>
                </c:pt>
                <c:pt idx="221">
                  <c:v>2.096699E-5</c:v>
                </c:pt>
                <c:pt idx="222">
                  <c:v>2.0997909999999998E-5</c:v>
                </c:pt>
                <c:pt idx="223">
                  <c:v>2.1028719999999999E-5</c:v>
                </c:pt>
                <c:pt idx="224">
                  <c:v>2.105944E-5</c:v>
                </c:pt>
                <c:pt idx="225">
                  <c:v>2.109005E-5</c:v>
                </c:pt>
                <c:pt idx="226">
                  <c:v>2.112056E-5</c:v>
                </c:pt>
                <c:pt idx="227">
                  <c:v>2.1150969999999999E-5</c:v>
                </c:pt>
                <c:pt idx="228">
                  <c:v>2.1181289999999999E-5</c:v>
                </c:pt>
                <c:pt idx="229">
                  <c:v>2.1211490000000001E-5</c:v>
                </c:pt>
                <c:pt idx="230">
                  <c:v>2.12416E-5</c:v>
                </c:pt>
                <c:pt idx="231">
                  <c:v>2.127163E-5</c:v>
                </c:pt>
                <c:pt idx="232">
                  <c:v>2.1301539999999999E-5</c:v>
                </c:pt>
                <c:pt idx="233">
                  <c:v>2.1331360000000001E-5</c:v>
                </c:pt>
                <c:pt idx="234">
                  <c:v>2.136109E-5</c:v>
                </c:pt>
                <c:pt idx="235">
                  <c:v>2.139073E-5</c:v>
                </c:pt>
                <c:pt idx="236">
                  <c:v>2.1420280000000001E-5</c:v>
                </c:pt>
                <c:pt idx="237">
                  <c:v>2.1449730000000001E-5</c:v>
                </c:pt>
                <c:pt idx="238">
                  <c:v>2.1479089999999998E-5</c:v>
                </c:pt>
                <c:pt idx="239">
                  <c:v>2.150836E-5</c:v>
                </c:pt>
                <c:pt idx="240">
                  <c:v>2.1537540000000001E-5</c:v>
                </c:pt>
                <c:pt idx="241">
                  <c:v>2.156663E-5</c:v>
                </c:pt>
                <c:pt idx="242">
                  <c:v>2.159564E-5</c:v>
                </c:pt>
                <c:pt idx="243">
                  <c:v>2.1624549999999999E-5</c:v>
                </c:pt>
                <c:pt idx="244">
                  <c:v>2.1653359999999999E-5</c:v>
                </c:pt>
                <c:pt idx="245">
                  <c:v>2.16821E-5</c:v>
                </c:pt>
                <c:pt idx="246">
                  <c:v>2.1710740000000001E-5</c:v>
                </c:pt>
                <c:pt idx="247">
                  <c:v>2.17393E-5</c:v>
                </c:pt>
                <c:pt idx="248">
                  <c:v>2.176777E-5</c:v>
                </c:pt>
                <c:pt idx="249">
                  <c:v>2.1796170000000001E-5</c:v>
                </c:pt>
                <c:pt idx="250">
                  <c:v>2.1824469999999999E-5</c:v>
                </c:pt>
              </c:numCache>
            </c:numRef>
          </c:yVal>
          <c:smooth val="1"/>
          <c:extLst>
            <c:ext xmlns:c16="http://schemas.microsoft.com/office/drawing/2014/chart" uri="{C3380CC4-5D6E-409C-BE32-E72D297353CC}">
              <c16:uniqueId val="{00000024-4D4C-4B1C-89A4-3D3AFACA9F2D}"/>
            </c:ext>
          </c:extLst>
        </c:ser>
        <c:ser>
          <c:idx val="37"/>
          <c:order val="37"/>
          <c:tx>
            <c:strRef>
              <c:f>marine01!$AP$1</c:f>
              <c:strCache>
                <c:ptCount val="1"/>
                <c:pt idx="0">
                  <c:v>Dp(5.24294E-07) </c:v>
                </c:pt>
              </c:strCache>
            </c:strRef>
          </c:tx>
          <c:spPr>
            <a:ln w="12700">
              <a:solidFill>
                <a:srgbClr val="FF00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marine01!$AP$2:$AP$252</c:f>
              <c:numCache>
                <c:formatCode>0.00E+00</c:formatCode>
                <c:ptCount val="251"/>
                <c:pt idx="0">
                  <c:v>1.141155E-6</c:v>
                </c:pt>
                <c:pt idx="1">
                  <c:v>1.2944799999999999E-6</c:v>
                </c:pt>
                <c:pt idx="2">
                  <c:v>1.3177469999999999E-6</c:v>
                </c:pt>
                <c:pt idx="3">
                  <c:v>1.3431060000000001E-6</c:v>
                </c:pt>
                <c:pt idx="4">
                  <c:v>1.3708019999999999E-6</c:v>
                </c:pt>
                <c:pt idx="5">
                  <c:v>1.4011879999999999E-6</c:v>
                </c:pt>
                <c:pt idx="6">
                  <c:v>1.4347190000000001E-6</c:v>
                </c:pt>
                <c:pt idx="7">
                  <c:v>1.471975E-6</c:v>
                </c:pt>
                <c:pt idx="8">
                  <c:v>1.513699E-6</c:v>
                </c:pt>
                <c:pt idx="9">
                  <c:v>1.560863E-6</c:v>
                </c:pt>
                <c:pt idx="10">
                  <c:v>1.6147589999999999E-6</c:v>
                </c:pt>
                <c:pt idx="11">
                  <c:v>1.677137E-6</c:v>
                </c:pt>
                <c:pt idx="12">
                  <c:v>1.750414E-6</c:v>
                </c:pt>
                <c:pt idx="13">
                  <c:v>1.838046E-6</c:v>
                </c:pt>
                <c:pt idx="14">
                  <c:v>1.9450119999999999E-6</c:v>
                </c:pt>
                <c:pt idx="15">
                  <c:v>2.078657E-6</c:v>
                </c:pt>
                <c:pt idx="16">
                  <c:v>2.2498500000000002E-6</c:v>
                </c:pt>
                <c:pt idx="17">
                  <c:v>2.474287E-6</c:v>
                </c:pt>
                <c:pt idx="18">
                  <c:v>2.7727869999999998E-6</c:v>
                </c:pt>
                <c:pt idx="19">
                  <c:v>3.1687970000000002E-6</c:v>
                </c:pt>
                <c:pt idx="20">
                  <c:v>3.6835489999999998E-6</c:v>
                </c:pt>
                <c:pt idx="21">
                  <c:v>4.3167590000000003E-6</c:v>
                </c:pt>
                <c:pt idx="22">
                  <c:v>5.0438680000000001E-6</c:v>
                </c:pt>
                <c:pt idx="23">
                  <c:v>5.8147020000000001E-6</c:v>
                </c:pt>
                <c:pt idx="24">
                  <c:v>6.566901E-6</c:v>
                </c:pt>
                <c:pt idx="25">
                  <c:v>7.2469890000000001E-6</c:v>
                </c:pt>
                <c:pt idx="26">
                  <c:v>7.8271E-6</c:v>
                </c:pt>
                <c:pt idx="27">
                  <c:v>8.3062520000000008E-6</c:v>
                </c:pt>
                <c:pt idx="28">
                  <c:v>8.7001179999999992E-6</c:v>
                </c:pt>
                <c:pt idx="29">
                  <c:v>9.0289560000000008E-6</c:v>
                </c:pt>
                <c:pt idx="30">
                  <c:v>9.3105399999999995E-6</c:v>
                </c:pt>
                <c:pt idx="31">
                  <c:v>9.5584770000000005E-6</c:v>
                </c:pt>
                <c:pt idx="32">
                  <c:v>9.7823100000000002E-6</c:v>
                </c:pt>
                <c:pt idx="33">
                  <c:v>9.9882700000000002E-6</c:v>
                </c:pt>
                <c:pt idx="34">
                  <c:v>1.0180439999999999E-5</c:v>
                </c:pt>
                <c:pt idx="35">
                  <c:v>1.036156E-5</c:v>
                </c:pt>
                <c:pt idx="36">
                  <c:v>1.053348E-5</c:v>
                </c:pt>
                <c:pt idx="37">
                  <c:v>1.0697529999999999E-5</c:v>
                </c:pt>
                <c:pt idx="38">
                  <c:v>1.08547E-5</c:v>
                </c:pt>
                <c:pt idx="39">
                  <c:v>1.100577E-5</c:v>
                </c:pt>
                <c:pt idx="40">
                  <c:v>1.1151340000000001E-5</c:v>
                </c:pt>
                <c:pt idx="41">
                  <c:v>1.1291899999999999E-5</c:v>
                </c:pt>
                <c:pt idx="42">
                  <c:v>1.142796E-5</c:v>
                </c:pt>
                <c:pt idx="43">
                  <c:v>1.1559850000000001E-5</c:v>
                </c:pt>
                <c:pt idx="44">
                  <c:v>1.168789E-5</c:v>
                </c:pt>
                <c:pt idx="45">
                  <c:v>1.181237E-5</c:v>
                </c:pt>
                <c:pt idx="46">
                  <c:v>1.1933530000000001E-5</c:v>
                </c:pt>
                <c:pt idx="47">
                  <c:v>1.2051610000000001E-5</c:v>
                </c:pt>
                <c:pt idx="48">
                  <c:v>1.2166760000000001E-5</c:v>
                </c:pt>
                <c:pt idx="49">
                  <c:v>1.227918E-5</c:v>
                </c:pt>
                <c:pt idx="50">
                  <c:v>1.238906E-5</c:v>
                </c:pt>
                <c:pt idx="51">
                  <c:v>1.249653E-5</c:v>
                </c:pt>
                <c:pt idx="52">
                  <c:v>1.260175E-5</c:v>
                </c:pt>
                <c:pt idx="53">
                  <c:v>1.2704779999999999E-5</c:v>
                </c:pt>
                <c:pt idx="54">
                  <c:v>1.28058E-5</c:v>
                </c:pt>
                <c:pt idx="55">
                  <c:v>1.2904850000000001E-5</c:v>
                </c:pt>
                <c:pt idx="56">
                  <c:v>1.300207E-5</c:v>
                </c:pt>
                <c:pt idx="57">
                  <c:v>1.3097540000000001E-5</c:v>
                </c:pt>
                <c:pt idx="58">
                  <c:v>1.3191260000000001E-5</c:v>
                </c:pt>
                <c:pt idx="59">
                  <c:v>1.328339E-5</c:v>
                </c:pt>
                <c:pt idx="60">
                  <c:v>1.3374020000000001E-5</c:v>
                </c:pt>
                <c:pt idx="61">
                  <c:v>1.346313E-5</c:v>
                </c:pt>
                <c:pt idx="62">
                  <c:v>1.3550849999999999E-5</c:v>
                </c:pt>
                <c:pt idx="63">
                  <c:v>1.363717E-5</c:v>
                </c:pt>
                <c:pt idx="64">
                  <c:v>1.372221E-5</c:v>
                </c:pt>
                <c:pt idx="65">
                  <c:v>1.3805969999999999E-5</c:v>
                </c:pt>
                <c:pt idx="66">
                  <c:v>1.388853E-5</c:v>
                </c:pt>
                <c:pt idx="67">
                  <c:v>1.3969889999999999E-5</c:v>
                </c:pt>
                <c:pt idx="68">
                  <c:v>1.4050119999999999E-5</c:v>
                </c:pt>
                <c:pt idx="69">
                  <c:v>1.412929E-5</c:v>
                </c:pt>
                <c:pt idx="70">
                  <c:v>1.420741E-5</c:v>
                </c:pt>
                <c:pt idx="71">
                  <c:v>1.42845E-5</c:v>
                </c:pt>
                <c:pt idx="72">
                  <c:v>1.436061E-5</c:v>
                </c:pt>
                <c:pt idx="73">
                  <c:v>1.443575E-5</c:v>
                </c:pt>
                <c:pt idx="74">
                  <c:v>1.450997E-5</c:v>
                </c:pt>
                <c:pt idx="75">
                  <c:v>1.4583290000000001E-5</c:v>
                </c:pt>
                <c:pt idx="76">
                  <c:v>1.465574E-5</c:v>
                </c:pt>
                <c:pt idx="77">
                  <c:v>1.472737E-5</c:v>
                </c:pt>
                <c:pt idx="78">
                  <c:v>1.479815E-5</c:v>
                </c:pt>
                <c:pt idx="79">
                  <c:v>1.486816E-5</c:v>
                </c:pt>
                <c:pt idx="80">
                  <c:v>1.49374E-5</c:v>
                </c:pt>
                <c:pt idx="81">
                  <c:v>1.5005869999999999E-5</c:v>
                </c:pt>
                <c:pt idx="82">
                  <c:v>1.507363E-5</c:v>
                </c:pt>
                <c:pt idx="83">
                  <c:v>1.5140679999999999E-5</c:v>
                </c:pt>
                <c:pt idx="84">
                  <c:v>1.520702E-5</c:v>
                </c:pt>
                <c:pt idx="85">
                  <c:v>1.52727E-5</c:v>
                </c:pt>
                <c:pt idx="86">
                  <c:v>1.5337710000000001E-5</c:v>
                </c:pt>
                <c:pt idx="87">
                  <c:v>1.5402070000000001E-5</c:v>
                </c:pt>
                <c:pt idx="88">
                  <c:v>1.5465810000000001E-5</c:v>
                </c:pt>
                <c:pt idx="89">
                  <c:v>1.5528939999999999E-5</c:v>
                </c:pt>
                <c:pt idx="90">
                  <c:v>1.559148E-5</c:v>
                </c:pt>
                <c:pt idx="91">
                  <c:v>1.565343E-5</c:v>
                </c:pt>
                <c:pt idx="92">
                  <c:v>1.5714800000000001E-5</c:v>
                </c:pt>
                <c:pt idx="93">
                  <c:v>1.577562E-5</c:v>
                </c:pt>
                <c:pt idx="94">
                  <c:v>1.5835890000000001E-5</c:v>
                </c:pt>
                <c:pt idx="95">
                  <c:v>1.5895619999999999E-5</c:v>
                </c:pt>
                <c:pt idx="96">
                  <c:v>1.5954840000000001E-5</c:v>
                </c:pt>
                <c:pt idx="97">
                  <c:v>1.6013549999999998E-5</c:v>
                </c:pt>
                <c:pt idx="98">
                  <c:v>1.6071750000000001E-5</c:v>
                </c:pt>
                <c:pt idx="99">
                  <c:v>1.6129480000000001E-5</c:v>
                </c:pt>
                <c:pt idx="100">
                  <c:v>1.6186699999999999E-5</c:v>
                </c:pt>
                <c:pt idx="101">
                  <c:v>1.624348E-5</c:v>
                </c:pt>
                <c:pt idx="102">
                  <c:v>1.6299789999999999E-5</c:v>
                </c:pt>
                <c:pt idx="103">
                  <c:v>1.6355670000000001E-5</c:v>
                </c:pt>
                <c:pt idx="104">
                  <c:v>1.6411099999999999E-5</c:v>
                </c:pt>
                <c:pt idx="105">
                  <c:v>1.6466090000000001E-5</c:v>
                </c:pt>
                <c:pt idx="106">
                  <c:v>1.6520649999999999E-5</c:v>
                </c:pt>
                <c:pt idx="107">
                  <c:v>1.657481E-5</c:v>
                </c:pt>
                <c:pt idx="108">
                  <c:v>1.6628580000000001E-5</c:v>
                </c:pt>
                <c:pt idx="109">
                  <c:v>1.66819E-5</c:v>
                </c:pt>
                <c:pt idx="110">
                  <c:v>1.673483E-5</c:v>
                </c:pt>
                <c:pt idx="111">
                  <c:v>1.6787400000000001E-5</c:v>
                </c:pt>
                <c:pt idx="112">
                  <c:v>1.6839579999999999E-5</c:v>
                </c:pt>
                <c:pt idx="113">
                  <c:v>1.6891390000000002E-5</c:v>
                </c:pt>
                <c:pt idx="114">
                  <c:v>1.6942839999999999E-5</c:v>
                </c:pt>
                <c:pt idx="115">
                  <c:v>1.69939E-5</c:v>
                </c:pt>
                <c:pt idx="116">
                  <c:v>1.7044620000000001E-5</c:v>
                </c:pt>
                <c:pt idx="117">
                  <c:v>1.7095009999999999E-5</c:v>
                </c:pt>
                <c:pt idx="118">
                  <c:v>1.7145049999999999E-5</c:v>
                </c:pt>
                <c:pt idx="119">
                  <c:v>1.7194770000000001E-5</c:v>
                </c:pt>
                <c:pt idx="120">
                  <c:v>1.724415E-5</c:v>
                </c:pt>
                <c:pt idx="121">
                  <c:v>1.729321E-5</c:v>
                </c:pt>
                <c:pt idx="122">
                  <c:v>1.7341929999999999E-5</c:v>
                </c:pt>
                <c:pt idx="123">
                  <c:v>1.7390359999999999E-5</c:v>
                </c:pt>
                <c:pt idx="124">
                  <c:v>1.7438449999999999E-5</c:v>
                </c:pt>
                <c:pt idx="125">
                  <c:v>1.748627E-5</c:v>
                </c:pt>
                <c:pt idx="126">
                  <c:v>1.7533769999999999E-5</c:v>
                </c:pt>
                <c:pt idx="127">
                  <c:v>1.7580989999999999E-5</c:v>
                </c:pt>
                <c:pt idx="128">
                  <c:v>1.7627919999999999E-5</c:v>
                </c:pt>
                <c:pt idx="129">
                  <c:v>1.7674549999999998E-5</c:v>
                </c:pt>
                <c:pt idx="130">
                  <c:v>1.772088E-5</c:v>
                </c:pt>
                <c:pt idx="131">
                  <c:v>1.7766959999999998E-5</c:v>
                </c:pt>
                <c:pt idx="132">
                  <c:v>1.781275E-5</c:v>
                </c:pt>
                <c:pt idx="133">
                  <c:v>1.7858269999999999E-5</c:v>
                </c:pt>
                <c:pt idx="134">
                  <c:v>1.790351E-5</c:v>
                </c:pt>
                <c:pt idx="135">
                  <c:v>1.7948499999999999E-5</c:v>
                </c:pt>
                <c:pt idx="136">
                  <c:v>1.7993249999999999E-5</c:v>
                </c:pt>
                <c:pt idx="137">
                  <c:v>1.8037759999999999E-5</c:v>
                </c:pt>
                <c:pt idx="138">
                  <c:v>1.808199E-5</c:v>
                </c:pt>
                <c:pt idx="139">
                  <c:v>1.8125990000000002E-5</c:v>
                </c:pt>
                <c:pt idx="140">
                  <c:v>1.8169729999999999E-5</c:v>
                </c:pt>
                <c:pt idx="141">
                  <c:v>1.821325E-5</c:v>
                </c:pt>
                <c:pt idx="142">
                  <c:v>1.82565E-5</c:v>
                </c:pt>
                <c:pt idx="143">
                  <c:v>1.829955E-5</c:v>
                </c:pt>
                <c:pt idx="144">
                  <c:v>1.8342349999999999E-5</c:v>
                </c:pt>
                <c:pt idx="145">
                  <c:v>1.8384919999999999E-5</c:v>
                </c:pt>
                <c:pt idx="146">
                  <c:v>1.842727E-5</c:v>
                </c:pt>
                <c:pt idx="147">
                  <c:v>1.84694E-5</c:v>
                </c:pt>
                <c:pt idx="148">
                  <c:v>1.8511289999999999E-5</c:v>
                </c:pt>
                <c:pt idx="149">
                  <c:v>1.8553E-5</c:v>
                </c:pt>
                <c:pt idx="150">
                  <c:v>1.8594470000000001E-5</c:v>
                </c:pt>
                <c:pt idx="151">
                  <c:v>1.8635749999999999E-5</c:v>
                </c:pt>
                <c:pt idx="152">
                  <c:v>1.8676810000000001E-5</c:v>
                </c:pt>
                <c:pt idx="153">
                  <c:v>1.8717659999999999E-5</c:v>
                </c:pt>
                <c:pt idx="154">
                  <c:v>1.87583E-5</c:v>
                </c:pt>
                <c:pt idx="155">
                  <c:v>1.879874E-5</c:v>
                </c:pt>
                <c:pt idx="156">
                  <c:v>1.8839E-5</c:v>
                </c:pt>
                <c:pt idx="157">
                  <c:v>1.8879060000000001E-5</c:v>
                </c:pt>
                <c:pt idx="158">
                  <c:v>1.891891E-5</c:v>
                </c:pt>
                <c:pt idx="159">
                  <c:v>1.895858E-5</c:v>
                </c:pt>
                <c:pt idx="160">
                  <c:v>1.8998070000000002E-5</c:v>
                </c:pt>
                <c:pt idx="161">
                  <c:v>1.9037350000000002E-5</c:v>
                </c:pt>
                <c:pt idx="162">
                  <c:v>1.907646E-5</c:v>
                </c:pt>
                <c:pt idx="163">
                  <c:v>1.9115389999999999E-5</c:v>
                </c:pt>
                <c:pt idx="164">
                  <c:v>1.9154129999999999E-5</c:v>
                </c:pt>
                <c:pt idx="165">
                  <c:v>1.9192689999999999E-5</c:v>
                </c:pt>
                <c:pt idx="166">
                  <c:v>1.9231070000000001E-5</c:v>
                </c:pt>
                <c:pt idx="167">
                  <c:v>1.926927E-5</c:v>
                </c:pt>
                <c:pt idx="168">
                  <c:v>1.9307310000000001E-5</c:v>
                </c:pt>
                <c:pt idx="169">
                  <c:v>1.9345180000000001E-5</c:v>
                </c:pt>
                <c:pt idx="170">
                  <c:v>1.9382879999999999E-5</c:v>
                </c:pt>
                <c:pt idx="171">
                  <c:v>1.9420409999999999E-5</c:v>
                </c:pt>
                <c:pt idx="172">
                  <c:v>1.9457780000000001E-5</c:v>
                </c:pt>
                <c:pt idx="173">
                  <c:v>1.949497E-5</c:v>
                </c:pt>
                <c:pt idx="174">
                  <c:v>1.9532009999999999E-5</c:v>
                </c:pt>
                <c:pt idx="175">
                  <c:v>1.9568890000000001E-5</c:v>
                </c:pt>
                <c:pt idx="176">
                  <c:v>1.9605610000000002E-5</c:v>
                </c:pt>
                <c:pt idx="177">
                  <c:v>1.9642170000000001E-5</c:v>
                </c:pt>
                <c:pt idx="178">
                  <c:v>1.967857E-5</c:v>
                </c:pt>
                <c:pt idx="179">
                  <c:v>1.9714829999999998E-5</c:v>
                </c:pt>
                <c:pt idx="180">
                  <c:v>1.975094E-5</c:v>
                </c:pt>
                <c:pt idx="181">
                  <c:v>1.9786880000000001E-5</c:v>
                </c:pt>
                <c:pt idx="182">
                  <c:v>1.9822689999999998E-5</c:v>
                </c:pt>
                <c:pt idx="183">
                  <c:v>1.9858339999999999E-5</c:v>
                </c:pt>
                <c:pt idx="184">
                  <c:v>1.9893849999999999E-5</c:v>
                </c:pt>
                <c:pt idx="185">
                  <c:v>1.992921E-5</c:v>
                </c:pt>
                <c:pt idx="186">
                  <c:v>1.996442E-5</c:v>
                </c:pt>
                <c:pt idx="187">
                  <c:v>1.9999500000000001E-5</c:v>
                </c:pt>
                <c:pt idx="188">
                  <c:v>2.0034439999999999E-5</c:v>
                </c:pt>
                <c:pt idx="189">
                  <c:v>2.006924E-5</c:v>
                </c:pt>
                <c:pt idx="190">
                  <c:v>2.0103899999999999E-5</c:v>
                </c:pt>
                <c:pt idx="191">
                  <c:v>2.0138420000000002E-5</c:v>
                </c:pt>
                <c:pt idx="192">
                  <c:v>2.0172809999999998E-5</c:v>
                </c:pt>
                <c:pt idx="193">
                  <c:v>2.020707E-5</c:v>
                </c:pt>
                <c:pt idx="194">
                  <c:v>2.0241190000000001E-5</c:v>
                </c:pt>
                <c:pt idx="195">
                  <c:v>2.0275180000000001E-5</c:v>
                </c:pt>
                <c:pt idx="196">
                  <c:v>2.030903E-5</c:v>
                </c:pt>
                <c:pt idx="197">
                  <c:v>2.0342759999999998E-5</c:v>
                </c:pt>
                <c:pt idx="198">
                  <c:v>2.0376360000000001E-5</c:v>
                </c:pt>
                <c:pt idx="199">
                  <c:v>2.0409849999999999E-5</c:v>
                </c:pt>
                <c:pt idx="200">
                  <c:v>2.0443200000000001E-5</c:v>
                </c:pt>
                <c:pt idx="201">
                  <c:v>2.0476430000000001E-5</c:v>
                </c:pt>
                <c:pt idx="202">
                  <c:v>2.0509529999999999E-5</c:v>
                </c:pt>
                <c:pt idx="203">
                  <c:v>2.0542509999999999E-5</c:v>
                </c:pt>
                <c:pt idx="204">
                  <c:v>2.0575370000000001E-5</c:v>
                </c:pt>
                <c:pt idx="205">
                  <c:v>2.0608110000000001E-5</c:v>
                </c:pt>
                <c:pt idx="206">
                  <c:v>2.0640729999999999E-5</c:v>
                </c:pt>
                <c:pt idx="207">
                  <c:v>2.0673229999999999E-5</c:v>
                </c:pt>
                <c:pt idx="208">
                  <c:v>2.0705619999999998E-5</c:v>
                </c:pt>
                <c:pt idx="209">
                  <c:v>2.0737889999999999E-5</c:v>
                </c:pt>
                <c:pt idx="210">
                  <c:v>2.0770039999999999E-5</c:v>
                </c:pt>
                <c:pt idx="211">
                  <c:v>2.0802080000000001E-5</c:v>
                </c:pt>
                <c:pt idx="212">
                  <c:v>2.0834010000000001E-5</c:v>
                </c:pt>
                <c:pt idx="213">
                  <c:v>2.0865830000000001E-5</c:v>
                </c:pt>
                <c:pt idx="214">
                  <c:v>2.089754E-5</c:v>
                </c:pt>
                <c:pt idx="215">
                  <c:v>2.0929130000000001E-5</c:v>
                </c:pt>
                <c:pt idx="216">
                  <c:v>2.0960619999999999E-5</c:v>
                </c:pt>
                <c:pt idx="217">
                  <c:v>2.0992000000000002E-5</c:v>
                </c:pt>
                <c:pt idx="218">
                  <c:v>2.102327E-5</c:v>
                </c:pt>
                <c:pt idx="219">
                  <c:v>2.1054439999999999E-5</c:v>
                </c:pt>
                <c:pt idx="220">
                  <c:v>2.10855E-5</c:v>
                </c:pt>
                <c:pt idx="221">
                  <c:v>2.1116470000000001E-5</c:v>
                </c:pt>
                <c:pt idx="222">
                  <c:v>2.1147310000000001E-5</c:v>
                </c:pt>
                <c:pt idx="223">
                  <c:v>2.117806E-5</c:v>
                </c:pt>
                <c:pt idx="224">
                  <c:v>2.120871E-5</c:v>
                </c:pt>
                <c:pt idx="225">
                  <c:v>2.1239259999999999E-5</c:v>
                </c:pt>
                <c:pt idx="226">
                  <c:v>2.1269700000000001E-5</c:v>
                </c:pt>
                <c:pt idx="227">
                  <c:v>2.1300039999999999E-5</c:v>
                </c:pt>
                <c:pt idx="228">
                  <c:v>2.1330300000000001E-5</c:v>
                </c:pt>
                <c:pt idx="229">
                  <c:v>2.1360429999999998E-5</c:v>
                </c:pt>
                <c:pt idx="230">
                  <c:v>2.139048E-5</c:v>
                </c:pt>
                <c:pt idx="231">
                  <c:v>2.1420439999999998E-5</c:v>
                </c:pt>
                <c:pt idx="232">
                  <c:v>2.1450279999999999E-5</c:v>
                </c:pt>
                <c:pt idx="233">
                  <c:v>2.148004E-5</c:v>
                </c:pt>
                <c:pt idx="234">
                  <c:v>2.1509709999999999E-5</c:v>
                </c:pt>
                <c:pt idx="235">
                  <c:v>2.1539290000000002E-5</c:v>
                </c:pt>
                <c:pt idx="236">
                  <c:v>2.1568770000000001E-5</c:v>
                </c:pt>
                <c:pt idx="237">
                  <c:v>2.1598149999999999E-5</c:v>
                </c:pt>
                <c:pt idx="238">
                  <c:v>2.1627449999999999E-5</c:v>
                </c:pt>
                <c:pt idx="239">
                  <c:v>2.1656649999999999E-5</c:v>
                </c:pt>
                <c:pt idx="240">
                  <c:v>2.168578E-5</c:v>
                </c:pt>
                <c:pt idx="241">
                  <c:v>2.1714810000000002E-5</c:v>
                </c:pt>
                <c:pt idx="242">
                  <c:v>2.174375E-5</c:v>
                </c:pt>
                <c:pt idx="243">
                  <c:v>2.1772599999999999E-5</c:v>
                </c:pt>
                <c:pt idx="244">
                  <c:v>2.1801350000000001E-5</c:v>
                </c:pt>
                <c:pt idx="245">
                  <c:v>2.1830030000000001E-5</c:v>
                </c:pt>
                <c:pt idx="246">
                  <c:v>2.1858609999999998E-5</c:v>
                </c:pt>
                <c:pt idx="247">
                  <c:v>2.1887099999999999E-5</c:v>
                </c:pt>
                <c:pt idx="248">
                  <c:v>2.1915510000000001E-5</c:v>
                </c:pt>
                <c:pt idx="249">
                  <c:v>2.1943850000000002E-5</c:v>
                </c:pt>
                <c:pt idx="250">
                  <c:v>2.1972089999999999E-5</c:v>
                </c:pt>
              </c:numCache>
            </c:numRef>
          </c:yVal>
          <c:smooth val="1"/>
          <c:extLst>
            <c:ext xmlns:c16="http://schemas.microsoft.com/office/drawing/2014/chart" uri="{C3380CC4-5D6E-409C-BE32-E72D297353CC}">
              <c16:uniqueId val="{00000025-4D4C-4B1C-89A4-3D3AFACA9F2D}"/>
            </c:ext>
          </c:extLst>
        </c:ser>
        <c:ser>
          <c:idx val="38"/>
          <c:order val="38"/>
          <c:tx>
            <c:strRef>
              <c:f>marine01!$AQ$1</c:f>
              <c:strCache>
                <c:ptCount val="1"/>
                <c:pt idx="0">
                  <c:v>Dp(5.75099E-07) </c:v>
                </c:pt>
              </c:strCache>
            </c:strRef>
          </c:tx>
          <c:spPr>
            <a:ln w="12700">
              <a:solidFill>
                <a:srgbClr val="00FF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marine01!$AQ$2:$AQ$252</c:f>
              <c:numCache>
                <c:formatCode>0.00E+00</c:formatCode>
                <c:ptCount val="251"/>
                <c:pt idx="0">
                  <c:v>1.255143E-6</c:v>
                </c:pt>
                <c:pt idx="1">
                  <c:v>1.421682E-6</c:v>
                </c:pt>
                <c:pt idx="2">
                  <c:v>1.4473070000000001E-6</c:v>
                </c:pt>
                <c:pt idx="3">
                  <c:v>1.4752399999999999E-6</c:v>
                </c:pt>
                <c:pt idx="4">
                  <c:v>1.5057470000000001E-6</c:v>
                </c:pt>
                <c:pt idx="5">
                  <c:v>1.5392180000000001E-6</c:v>
                </c:pt>
                <c:pt idx="6">
                  <c:v>1.576151E-6</c:v>
                </c:pt>
                <c:pt idx="7">
                  <c:v>1.6171829999999999E-6</c:v>
                </c:pt>
                <c:pt idx="8">
                  <c:v>1.6631269999999999E-6</c:v>
                </c:pt>
                <c:pt idx="9">
                  <c:v>1.715042E-6</c:v>
                </c:pt>
                <c:pt idx="10">
                  <c:v>1.774335E-6</c:v>
                </c:pt>
                <c:pt idx="11">
                  <c:v>1.8428970000000001E-6</c:v>
                </c:pt>
                <c:pt idx="12">
                  <c:v>1.923322E-6</c:v>
                </c:pt>
                <c:pt idx="13">
                  <c:v>2.0192859999999999E-6</c:v>
                </c:pt>
                <c:pt idx="14">
                  <c:v>2.1360049999999999E-6</c:v>
                </c:pt>
                <c:pt idx="15">
                  <c:v>2.2810280000000002E-6</c:v>
                </c:pt>
                <c:pt idx="16">
                  <c:v>2.465235E-6</c:v>
                </c:pt>
                <c:pt idx="17">
                  <c:v>2.7038100000000001E-6</c:v>
                </c:pt>
                <c:pt idx="18">
                  <c:v>3.0160980000000002E-6</c:v>
                </c:pt>
                <c:pt idx="19">
                  <c:v>3.4229680000000001E-6</c:v>
                </c:pt>
                <c:pt idx="20">
                  <c:v>3.9428980000000003E-6</c:v>
                </c:pt>
                <c:pt idx="21">
                  <c:v>4.5743420000000003E-6</c:v>
                </c:pt>
                <c:pt idx="22">
                  <c:v>5.2940429999999998E-6</c:v>
                </c:pt>
                <c:pt idx="23">
                  <c:v>6.0546539999999998E-6</c:v>
                </c:pt>
                <c:pt idx="24">
                  <c:v>6.7964989999999998E-6</c:v>
                </c:pt>
                <c:pt idx="25">
                  <c:v>7.4677219999999999E-6</c:v>
                </c:pt>
                <c:pt idx="26">
                  <c:v>8.0409749999999997E-6</c:v>
                </c:pt>
                <c:pt idx="27">
                  <c:v>8.5151129999999997E-6</c:v>
                </c:pt>
                <c:pt idx="28">
                  <c:v>8.9053829999999996E-6</c:v>
                </c:pt>
                <c:pt idx="29">
                  <c:v>9.2316160000000003E-6</c:v>
                </c:pt>
                <c:pt idx="30">
                  <c:v>9.5112589999999994E-6</c:v>
                </c:pt>
                <c:pt idx="31">
                  <c:v>9.7576880000000003E-6</c:v>
                </c:pt>
                <c:pt idx="32">
                  <c:v>9.9803E-6</c:v>
                </c:pt>
                <c:pt idx="33">
                  <c:v>1.0185230000000001E-5</c:v>
                </c:pt>
                <c:pt idx="34">
                  <c:v>1.037651E-5</c:v>
                </c:pt>
                <c:pt idx="35">
                  <c:v>1.0556830000000001E-5</c:v>
                </c:pt>
                <c:pt idx="36">
                  <c:v>1.072803E-5</c:v>
                </c:pt>
                <c:pt idx="37">
                  <c:v>1.089142E-5</c:v>
                </c:pt>
                <c:pt idx="38">
                  <c:v>1.104798E-5</c:v>
                </c:pt>
                <c:pt idx="39">
                  <c:v>1.119848E-5</c:v>
                </c:pt>
                <c:pt idx="40">
                  <c:v>1.134352E-5</c:v>
                </c:pt>
                <c:pt idx="41">
                  <c:v>1.148358E-5</c:v>
                </c:pt>
                <c:pt idx="42">
                  <c:v>1.161917E-5</c:v>
                </c:pt>
                <c:pt idx="43">
                  <c:v>1.175061E-5</c:v>
                </c:pt>
                <c:pt idx="44">
                  <c:v>1.1878220000000001E-5</c:v>
                </c:pt>
                <c:pt idx="45">
                  <c:v>1.200229E-5</c:v>
                </c:pt>
                <c:pt idx="46">
                  <c:v>1.212307E-5</c:v>
                </c:pt>
                <c:pt idx="47">
                  <c:v>1.2240769999999999E-5</c:v>
                </c:pt>
                <c:pt idx="48">
                  <c:v>1.235556E-5</c:v>
                </c:pt>
                <c:pt idx="49">
                  <c:v>1.246764E-5</c:v>
                </c:pt>
                <c:pt idx="50">
                  <c:v>1.257719E-5</c:v>
                </c:pt>
                <c:pt idx="51">
                  <c:v>1.268433E-5</c:v>
                </c:pt>
                <c:pt idx="52">
                  <c:v>1.278923E-5</c:v>
                </c:pt>
                <c:pt idx="53">
                  <c:v>1.289196E-5</c:v>
                </c:pt>
                <c:pt idx="54">
                  <c:v>1.2992689999999999E-5</c:v>
                </c:pt>
                <c:pt idx="55">
                  <c:v>1.3091460000000001E-5</c:v>
                </c:pt>
                <c:pt idx="56">
                  <c:v>1.3188400000000001E-5</c:v>
                </c:pt>
                <c:pt idx="57">
                  <c:v>1.3283599999999999E-5</c:v>
                </c:pt>
                <c:pt idx="58">
                  <c:v>1.337706E-5</c:v>
                </c:pt>
                <c:pt idx="59">
                  <c:v>1.346894E-5</c:v>
                </c:pt>
                <c:pt idx="60">
                  <c:v>1.355931E-5</c:v>
                </c:pt>
                <c:pt idx="61">
                  <c:v>1.3648179999999999E-5</c:v>
                </c:pt>
                <c:pt idx="62">
                  <c:v>1.373565E-5</c:v>
                </c:pt>
                <c:pt idx="63">
                  <c:v>1.382175E-5</c:v>
                </c:pt>
                <c:pt idx="64">
                  <c:v>1.3906560000000001E-5</c:v>
                </c:pt>
                <c:pt idx="65">
                  <c:v>1.39901E-5</c:v>
                </c:pt>
                <c:pt idx="66">
                  <c:v>1.407243E-5</c:v>
                </c:pt>
                <c:pt idx="67">
                  <c:v>1.415358E-5</c:v>
                </c:pt>
                <c:pt idx="68">
                  <c:v>1.42336E-5</c:v>
                </c:pt>
                <c:pt idx="69">
                  <c:v>1.431256E-5</c:v>
                </c:pt>
                <c:pt idx="70">
                  <c:v>1.439047E-5</c:v>
                </c:pt>
                <c:pt idx="71">
                  <c:v>1.4467369999999999E-5</c:v>
                </c:pt>
                <c:pt idx="72">
                  <c:v>1.454328E-5</c:v>
                </c:pt>
                <c:pt idx="73">
                  <c:v>1.461823E-5</c:v>
                </c:pt>
                <c:pt idx="74">
                  <c:v>1.4692260000000001E-5</c:v>
                </c:pt>
                <c:pt idx="75">
                  <c:v>1.476539E-5</c:v>
                </c:pt>
                <c:pt idx="76">
                  <c:v>1.4837659999999999E-5</c:v>
                </c:pt>
                <c:pt idx="77">
                  <c:v>1.4909099999999999E-5</c:v>
                </c:pt>
                <c:pt idx="78">
                  <c:v>1.4979710000000001E-5</c:v>
                </c:pt>
                <c:pt idx="79">
                  <c:v>1.504954E-5</c:v>
                </c:pt>
                <c:pt idx="80">
                  <c:v>1.51186E-5</c:v>
                </c:pt>
                <c:pt idx="81">
                  <c:v>1.51869E-5</c:v>
                </c:pt>
                <c:pt idx="82">
                  <c:v>1.5254499999999999E-5</c:v>
                </c:pt>
                <c:pt idx="83">
                  <c:v>1.5321380000000001E-5</c:v>
                </c:pt>
                <c:pt idx="84">
                  <c:v>1.5387559999999999E-5</c:v>
                </c:pt>
                <c:pt idx="85">
                  <c:v>1.5453070000000001E-5</c:v>
                </c:pt>
                <c:pt idx="86">
                  <c:v>1.5517930000000001E-5</c:v>
                </c:pt>
                <c:pt idx="87">
                  <c:v>1.558213E-5</c:v>
                </c:pt>
                <c:pt idx="88">
                  <c:v>1.564572E-5</c:v>
                </c:pt>
                <c:pt idx="89">
                  <c:v>1.570869E-5</c:v>
                </c:pt>
                <c:pt idx="90">
                  <c:v>1.5771080000000001E-5</c:v>
                </c:pt>
                <c:pt idx="91">
                  <c:v>1.5832880000000001E-5</c:v>
                </c:pt>
                <c:pt idx="92">
                  <c:v>1.5894100000000001E-5</c:v>
                </c:pt>
                <c:pt idx="93">
                  <c:v>1.595477E-5</c:v>
                </c:pt>
                <c:pt idx="94">
                  <c:v>1.6014900000000001E-5</c:v>
                </c:pt>
                <c:pt idx="95">
                  <c:v>1.6074479999999999E-5</c:v>
                </c:pt>
                <c:pt idx="96">
                  <c:v>1.6133560000000001E-5</c:v>
                </c:pt>
                <c:pt idx="97">
                  <c:v>1.6192129999999999E-5</c:v>
                </c:pt>
                <c:pt idx="98">
                  <c:v>1.6250189999999998E-5</c:v>
                </c:pt>
                <c:pt idx="99">
                  <c:v>1.6307779999999999E-5</c:v>
                </c:pt>
                <c:pt idx="100">
                  <c:v>1.6364870000000001E-5</c:v>
                </c:pt>
                <c:pt idx="101">
                  <c:v>1.642152E-5</c:v>
                </c:pt>
                <c:pt idx="102">
                  <c:v>1.6477689999999999E-5</c:v>
                </c:pt>
                <c:pt idx="103">
                  <c:v>1.6533429999999999E-5</c:v>
                </c:pt>
                <c:pt idx="104">
                  <c:v>1.6588730000000001E-5</c:v>
                </c:pt>
                <c:pt idx="105">
                  <c:v>1.6643600000000001E-5</c:v>
                </c:pt>
                <c:pt idx="106">
                  <c:v>1.669803E-5</c:v>
                </c:pt>
                <c:pt idx="107">
                  <c:v>1.6752059999999999E-5</c:v>
                </c:pt>
                <c:pt idx="108">
                  <c:v>1.6805700000000001E-5</c:v>
                </c:pt>
                <c:pt idx="109">
                  <c:v>1.6858909999999999E-5</c:v>
                </c:pt>
                <c:pt idx="110">
                  <c:v>1.691171E-5</c:v>
                </c:pt>
                <c:pt idx="111">
                  <c:v>1.696416E-5</c:v>
                </c:pt>
                <c:pt idx="112">
                  <c:v>1.7016209999999999E-5</c:v>
                </c:pt>
                <c:pt idx="113">
                  <c:v>1.70679E-5</c:v>
                </c:pt>
                <c:pt idx="114">
                  <c:v>1.7119229999999999E-5</c:v>
                </c:pt>
                <c:pt idx="115">
                  <c:v>1.7170179999999999E-5</c:v>
                </c:pt>
                <c:pt idx="116">
                  <c:v>1.7220780000000002E-5</c:v>
                </c:pt>
                <c:pt idx="117">
                  <c:v>1.7271050000000001E-5</c:v>
                </c:pt>
                <c:pt idx="118">
                  <c:v>1.7320980000000001E-5</c:v>
                </c:pt>
                <c:pt idx="119">
                  <c:v>1.7370580000000001E-5</c:v>
                </c:pt>
                <c:pt idx="120">
                  <c:v>1.7419849999999999E-5</c:v>
                </c:pt>
                <c:pt idx="121">
                  <c:v>1.7468800000000001E-5</c:v>
                </c:pt>
                <c:pt idx="122">
                  <c:v>1.7517399999999999E-5</c:v>
                </c:pt>
                <c:pt idx="123">
                  <c:v>1.7565729999999999E-5</c:v>
                </c:pt>
                <c:pt idx="124">
                  <c:v>1.7613710000000001E-5</c:v>
                </c:pt>
                <c:pt idx="125">
                  <c:v>1.7661410000000001E-5</c:v>
                </c:pt>
                <c:pt idx="126">
                  <c:v>1.770881E-5</c:v>
                </c:pt>
                <c:pt idx="127">
                  <c:v>1.7755919999999999E-5</c:v>
                </c:pt>
                <c:pt idx="128">
                  <c:v>1.7802740000000001E-5</c:v>
                </c:pt>
                <c:pt idx="129">
                  <c:v>1.784927E-5</c:v>
                </c:pt>
                <c:pt idx="130">
                  <c:v>1.7895490000000001E-5</c:v>
                </c:pt>
                <c:pt idx="131">
                  <c:v>1.7941469999999999E-5</c:v>
                </c:pt>
                <c:pt idx="132">
                  <c:v>1.7987149999999999E-5</c:v>
                </c:pt>
                <c:pt idx="133">
                  <c:v>1.8032569999999999E-5</c:v>
                </c:pt>
                <c:pt idx="134">
                  <c:v>1.8077709999999999E-5</c:v>
                </c:pt>
                <c:pt idx="135">
                  <c:v>1.8122600000000002E-5</c:v>
                </c:pt>
                <c:pt idx="136">
                  <c:v>1.8167250000000001E-5</c:v>
                </c:pt>
                <c:pt idx="137">
                  <c:v>1.8211660000000001E-5</c:v>
                </c:pt>
                <c:pt idx="138">
                  <c:v>1.8255790000000002E-5</c:v>
                </c:pt>
                <c:pt idx="139">
                  <c:v>1.829969E-5</c:v>
                </c:pt>
                <c:pt idx="140">
                  <c:v>1.834333E-5</c:v>
                </c:pt>
                <c:pt idx="141">
                  <c:v>1.8386750000000001E-5</c:v>
                </c:pt>
                <c:pt idx="142">
                  <c:v>1.8429900000000001E-5</c:v>
                </c:pt>
                <c:pt idx="143">
                  <c:v>1.8472860000000001E-5</c:v>
                </c:pt>
                <c:pt idx="144">
                  <c:v>1.851556E-5</c:v>
                </c:pt>
                <c:pt idx="145">
                  <c:v>1.855804E-5</c:v>
                </c:pt>
                <c:pt idx="146">
                  <c:v>1.8600299999999999E-5</c:v>
                </c:pt>
                <c:pt idx="147">
                  <c:v>1.8642330000000001E-5</c:v>
                </c:pt>
                <c:pt idx="148">
                  <c:v>1.8684130000000002E-5</c:v>
                </c:pt>
                <c:pt idx="149">
                  <c:v>1.8725749999999999E-5</c:v>
                </c:pt>
                <c:pt idx="150">
                  <c:v>1.876712E-5</c:v>
                </c:pt>
                <c:pt idx="151">
                  <c:v>1.8808310000000002E-5</c:v>
                </c:pt>
                <c:pt idx="152">
                  <c:v>1.8849280000000001E-5</c:v>
                </c:pt>
                <c:pt idx="153">
                  <c:v>1.889004E-5</c:v>
                </c:pt>
                <c:pt idx="154">
                  <c:v>1.8930590000000001E-5</c:v>
                </c:pt>
                <c:pt idx="155">
                  <c:v>1.8970940000000001E-5</c:v>
                </c:pt>
                <c:pt idx="156">
                  <c:v>1.9011109999999999E-5</c:v>
                </c:pt>
                <c:pt idx="157">
                  <c:v>1.905108E-5</c:v>
                </c:pt>
                <c:pt idx="158">
                  <c:v>1.909085E-5</c:v>
                </c:pt>
                <c:pt idx="159">
                  <c:v>1.9130430000000001E-5</c:v>
                </c:pt>
                <c:pt idx="160">
                  <c:v>1.9169829999999999E-5</c:v>
                </c:pt>
                <c:pt idx="161">
                  <c:v>1.9209030000000001E-5</c:v>
                </c:pt>
                <c:pt idx="162">
                  <c:v>1.9248049999999999E-5</c:v>
                </c:pt>
                <c:pt idx="163">
                  <c:v>1.9286889999999999E-5</c:v>
                </c:pt>
                <c:pt idx="164">
                  <c:v>1.932555E-5</c:v>
                </c:pt>
                <c:pt idx="165">
                  <c:v>1.9364020000000001E-5</c:v>
                </c:pt>
                <c:pt idx="166">
                  <c:v>1.940232E-5</c:v>
                </c:pt>
                <c:pt idx="167">
                  <c:v>1.9440440000000001E-5</c:v>
                </c:pt>
                <c:pt idx="168">
                  <c:v>1.94784E-5</c:v>
                </c:pt>
                <c:pt idx="169">
                  <c:v>1.9516190000000001E-5</c:v>
                </c:pt>
                <c:pt idx="170">
                  <c:v>1.9553799999999999E-5</c:v>
                </c:pt>
                <c:pt idx="171">
                  <c:v>1.9591260000000001E-5</c:v>
                </c:pt>
                <c:pt idx="172">
                  <c:v>1.962854E-5</c:v>
                </c:pt>
                <c:pt idx="173">
                  <c:v>1.966565E-5</c:v>
                </c:pt>
                <c:pt idx="174">
                  <c:v>1.9702610000000001E-5</c:v>
                </c:pt>
                <c:pt idx="175">
                  <c:v>1.973941E-5</c:v>
                </c:pt>
                <c:pt idx="176">
                  <c:v>1.9776049999999998E-5</c:v>
                </c:pt>
                <c:pt idx="177">
                  <c:v>1.9812529999999999E-5</c:v>
                </c:pt>
                <c:pt idx="178">
                  <c:v>1.9848849999999999E-5</c:v>
                </c:pt>
                <c:pt idx="179">
                  <c:v>1.9885029999999999E-5</c:v>
                </c:pt>
                <c:pt idx="180">
                  <c:v>1.9921059999999999E-5</c:v>
                </c:pt>
                <c:pt idx="181">
                  <c:v>1.9956930000000001E-5</c:v>
                </c:pt>
                <c:pt idx="182">
                  <c:v>1.999266E-5</c:v>
                </c:pt>
                <c:pt idx="183">
                  <c:v>2.0028230000000001E-5</c:v>
                </c:pt>
                <c:pt idx="184">
                  <c:v>2.006366E-5</c:v>
                </c:pt>
                <c:pt idx="185">
                  <c:v>2.0098949999999998E-5</c:v>
                </c:pt>
                <c:pt idx="186">
                  <c:v>2.013409E-5</c:v>
                </c:pt>
                <c:pt idx="187">
                  <c:v>2.0169089999999999E-5</c:v>
                </c:pt>
                <c:pt idx="188">
                  <c:v>2.0203959999999999E-5</c:v>
                </c:pt>
                <c:pt idx="189">
                  <c:v>2.0238679999999998E-5</c:v>
                </c:pt>
                <c:pt idx="190">
                  <c:v>2.0273259999999998E-5</c:v>
                </c:pt>
                <c:pt idx="191">
                  <c:v>2.0307709999999999E-5</c:v>
                </c:pt>
                <c:pt idx="192">
                  <c:v>2.0342030000000001E-5</c:v>
                </c:pt>
                <c:pt idx="193">
                  <c:v>2.0376210000000001E-5</c:v>
                </c:pt>
                <c:pt idx="194">
                  <c:v>2.0410260000000001E-5</c:v>
                </c:pt>
                <c:pt idx="195">
                  <c:v>2.0444179999999998E-5</c:v>
                </c:pt>
                <c:pt idx="196">
                  <c:v>2.047796E-5</c:v>
                </c:pt>
                <c:pt idx="197">
                  <c:v>2.0511609999999999E-5</c:v>
                </c:pt>
                <c:pt idx="198">
                  <c:v>2.0545150000000001E-5</c:v>
                </c:pt>
                <c:pt idx="199">
                  <c:v>2.057856E-5</c:v>
                </c:pt>
                <c:pt idx="200">
                  <c:v>2.0611850000000002E-5</c:v>
                </c:pt>
                <c:pt idx="201">
                  <c:v>2.0645E-5</c:v>
                </c:pt>
                <c:pt idx="202">
                  <c:v>2.067803E-5</c:v>
                </c:pt>
                <c:pt idx="203">
                  <c:v>2.0710940000000001E-5</c:v>
                </c:pt>
                <c:pt idx="204">
                  <c:v>2.0743730000000001E-5</c:v>
                </c:pt>
                <c:pt idx="205">
                  <c:v>2.07764E-5</c:v>
                </c:pt>
                <c:pt idx="206">
                  <c:v>2.080895E-5</c:v>
                </c:pt>
                <c:pt idx="207">
                  <c:v>2.0841389999999999E-5</c:v>
                </c:pt>
                <c:pt idx="208">
                  <c:v>2.08737E-5</c:v>
                </c:pt>
                <c:pt idx="209">
                  <c:v>2.090591E-5</c:v>
                </c:pt>
                <c:pt idx="210">
                  <c:v>2.0937990000000001E-5</c:v>
                </c:pt>
                <c:pt idx="211">
                  <c:v>2.0969960000000001E-5</c:v>
                </c:pt>
                <c:pt idx="212">
                  <c:v>2.1001830000000001E-5</c:v>
                </c:pt>
                <c:pt idx="213">
                  <c:v>2.103358E-5</c:v>
                </c:pt>
                <c:pt idx="214">
                  <c:v>2.1065220000000001E-5</c:v>
                </c:pt>
                <c:pt idx="215">
                  <c:v>2.109674E-5</c:v>
                </c:pt>
                <c:pt idx="216">
                  <c:v>2.112817E-5</c:v>
                </c:pt>
                <c:pt idx="217">
                  <c:v>2.1159480000000002E-5</c:v>
                </c:pt>
                <c:pt idx="218">
                  <c:v>2.119069E-5</c:v>
                </c:pt>
                <c:pt idx="219">
                  <c:v>2.122179E-5</c:v>
                </c:pt>
                <c:pt idx="220">
                  <c:v>2.125279E-5</c:v>
                </c:pt>
                <c:pt idx="221">
                  <c:v>2.128369E-5</c:v>
                </c:pt>
                <c:pt idx="222">
                  <c:v>2.1314469999999999E-5</c:v>
                </c:pt>
                <c:pt idx="223">
                  <c:v>2.134515E-5</c:v>
                </c:pt>
                <c:pt idx="224">
                  <c:v>2.1375739999999999E-5</c:v>
                </c:pt>
                <c:pt idx="225">
                  <c:v>2.140622E-5</c:v>
                </c:pt>
                <c:pt idx="226">
                  <c:v>2.1436600000000001E-5</c:v>
                </c:pt>
                <c:pt idx="227">
                  <c:v>2.1466880000000001E-5</c:v>
                </c:pt>
                <c:pt idx="228">
                  <c:v>2.1497069999999999E-5</c:v>
                </c:pt>
                <c:pt idx="229">
                  <c:v>2.1527139999999999E-5</c:v>
                </c:pt>
                <c:pt idx="230">
                  <c:v>2.1557129999999999E-5</c:v>
                </c:pt>
                <c:pt idx="231">
                  <c:v>2.158702E-5</c:v>
                </c:pt>
                <c:pt idx="232">
                  <c:v>2.161681E-5</c:v>
                </c:pt>
                <c:pt idx="233">
                  <c:v>2.16465E-5</c:v>
                </c:pt>
                <c:pt idx="234">
                  <c:v>2.1676110000000001E-5</c:v>
                </c:pt>
                <c:pt idx="235">
                  <c:v>2.170563E-5</c:v>
                </c:pt>
                <c:pt idx="236">
                  <c:v>2.1735050000000001E-5</c:v>
                </c:pt>
                <c:pt idx="237">
                  <c:v>2.1764369999999999E-5</c:v>
                </c:pt>
                <c:pt idx="238">
                  <c:v>2.1793610000000002E-5</c:v>
                </c:pt>
                <c:pt idx="239">
                  <c:v>2.182275E-5</c:v>
                </c:pt>
                <c:pt idx="240">
                  <c:v>2.185181E-5</c:v>
                </c:pt>
                <c:pt idx="241">
                  <c:v>2.1880780000000001E-5</c:v>
                </c:pt>
                <c:pt idx="242">
                  <c:v>2.1909659999999999E-5</c:v>
                </c:pt>
                <c:pt idx="243">
                  <c:v>2.193845E-5</c:v>
                </c:pt>
                <c:pt idx="244">
                  <c:v>2.1967149999999999E-5</c:v>
                </c:pt>
                <c:pt idx="245">
                  <c:v>2.1995760000000001E-5</c:v>
                </c:pt>
                <c:pt idx="246">
                  <c:v>2.2024290000000001E-5</c:v>
                </c:pt>
                <c:pt idx="247">
                  <c:v>2.2052720000000001E-5</c:v>
                </c:pt>
                <c:pt idx="248">
                  <c:v>2.2081069999999999E-5</c:v>
                </c:pt>
                <c:pt idx="249">
                  <c:v>2.2109349999999999E-5</c:v>
                </c:pt>
                <c:pt idx="250">
                  <c:v>2.2137530000000001E-5</c:v>
                </c:pt>
              </c:numCache>
            </c:numRef>
          </c:yVal>
          <c:smooth val="1"/>
          <c:extLst>
            <c:ext xmlns:c16="http://schemas.microsoft.com/office/drawing/2014/chart" uri="{C3380CC4-5D6E-409C-BE32-E72D297353CC}">
              <c16:uniqueId val="{00000026-4D4C-4B1C-89A4-3D3AFACA9F2D}"/>
            </c:ext>
          </c:extLst>
        </c:ser>
        <c:ser>
          <c:idx val="39"/>
          <c:order val="39"/>
          <c:tx>
            <c:strRef>
              <c:f>marine01!$AR$1</c:f>
              <c:strCache>
                <c:ptCount val="1"/>
                <c:pt idx="0">
                  <c:v>Dp(6.30826E-07) </c:v>
                </c:pt>
              </c:strCache>
            </c:strRef>
          </c:tx>
          <c:spPr>
            <a:ln w="12700">
              <a:solidFill>
                <a:srgbClr val="8000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marine01!$AR$2:$AR$252</c:f>
              <c:numCache>
                <c:formatCode>0.00E+00</c:formatCode>
                <c:ptCount val="251"/>
                <c:pt idx="0">
                  <c:v>1.380195E-6</c:v>
                </c:pt>
                <c:pt idx="1">
                  <c:v>1.56117E-6</c:v>
                </c:pt>
                <c:pt idx="2">
                  <c:v>1.5893749999999999E-6</c:v>
                </c:pt>
                <c:pt idx="3">
                  <c:v>1.6201190000000001E-6</c:v>
                </c:pt>
                <c:pt idx="4">
                  <c:v>1.6536970000000001E-6</c:v>
                </c:pt>
                <c:pt idx="5">
                  <c:v>1.6905350000000001E-6</c:v>
                </c:pt>
                <c:pt idx="6">
                  <c:v>1.7311780000000001E-6</c:v>
                </c:pt>
                <c:pt idx="7">
                  <c:v>1.776321E-6</c:v>
                </c:pt>
                <c:pt idx="8">
                  <c:v>1.826852E-6</c:v>
                </c:pt>
                <c:pt idx="9">
                  <c:v>1.8839220000000001E-6</c:v>
                </c:pt>
                <c:pt idx="10">
                  <c:v>1.94905E-6</c:v>
                </c:pt>
                <c:pt idx="11">
                  <c:v>2.0242730000000001E-6</c:v>
                </c:pt>
                <c:pt idx="12">
                  <c:v>2.1123550000000001E-6</c:v>
                </c:pt>
                <c:pt idx="13">
                  <c:v>2.2171739999999998E-6</c:v>
                </c:pt>
                <c:pt idx="14">
                  <c:v>2.3441460000000001E-6</c:v>
                </c:pt>
                <c:pt idx="15">
                  <c:v>2.500951E-6</c:v>
                </c:pt>
                <c:pt idx="16">
                  <c:v>2.6983609999999998E-6</c:v>
                </c:pt>
                <c:pt idx="17">
                  <c:v>2.950916E-6</c:v>
                </c:pt>
                <c:pt idx="18">
                  <c:v>3.276435E-6</c:v>
                </c:pt>
                <c:pt idx="19">
                  <c:v>3.6933840000000001E-6</c:v>
                </c:pt>
                <c:pt idx="20">
                  <c:v>4.217851E-6</c:v>
                </c:pt>
                <c:pt idx="21">
                  <c:v>4.8472680000000001E-6</c:v>
                </c:pt>
                <c:pt idx="22">
                  <c:v>5.5596070000000001E-6</c:v>
                </c:pt>
                <c:pt idx="23">
                  <c:v>6.3101290000000001E-6</c:v>
                </c:pt>
                <c:pt idx="24">
                  <c:v>7.0417200000000004E-6</c:v>
                </c:pt>
                <c:pt idx="25">
                  <c:v>7.7041290000000007E-6</c:v>
                </c:pt>
                <c:pt idx="26">
                  <c:v>8.270561E-6</c:v>
                </c:pt>
                <c:pt idx="27">
                  <c:v>8.7397300000000008E-6</c:v>
                </c:pt>
                <c:pt idx="28">
                  <c:v>9.1264650000000007E-6</c:v>
                </c:pt>
                <c:pt idx="29">
                  <c:v>9.4501699999999993E-6</c:v>
                </c:pt>
                <c:pt idx="30">
                  <c:v>9.7279590000000002E-6</c:v>
                </c:pt>
                <c:pt idx="31">
                  <c:v>9.9729749999999992E-6</c:v>
                </c:pt>
                <c:pt idx="32">
                  <c:v>1.0194459999999999E-5</c:v>
                </c:pt>
                <c:pt idx="33">
                  <c:v>1.039845E-5</c:v>
                </c:pt>
                <c:pt idx="34">
                  <c:v>1.058893E-5</c:v>
                </c:pt>
                <c:pt idx="35">
                  <c:v>1.076854E-5</c:v>
                </c:pt>
                <c:pt idx="36">
                  <c:v>1.0939110000000001E-5</c:v>
                </c:pt>
                <c:pt idx="37">
                  <c:v>1.1101919999999999E-5</c:v>
                </c:pt>
                <c:pt idx="38">
                  <c:v>1.125796E-5</c:v>
                </c:pt>
                <c:pt idx="39">
                  <c:v>1.1407969999999999E-5</c:v>
                </c:pt>
                <c:pt idx="40">
                  <c:v>1.155255E-5</c:v>
                </c:pt>
                <c:pt idx="41">
                  <c:v>1.1692190000000001E-5</c:v>
                </c:pt>
                <c:pt idx="42">
                  <c:v>1.1827369999999999E-5</c:v>
                </c:pt>
                <c:pt idx="43">
                  <c:v>1.1958429999999999E-5</c:v>
                </c:pt>
                <c:pt idx="44">
                  <c:v>1.2085689999999999E-5</c:v>
                </c:pt>
                <c:pt idx="45">
                  <c:v>1.220942E-5</c:v>
                </c:pt>
                <c:pt idx="46">
                  <c:v>1.2329859999999999E-5</c:v>
                </c:pt>
                <c:pt idx="47">
                  <c:v>1.244725E-5</c:v>
                </c:pt>
                <c:pt idx="48">
                  <c:v>1.256174E-5</c:v>
                </c:pt>
                <c:pt idx="49">
                  <c:v>1.2673539999999999E-5</c:v>
                </c:pt>
                <c:pt idx="50">
                  <c:v>1.2782800000000001E-5</c:v>
                </c:pt>
                <c:pt idx="51">
                  <c:v>1.288968E-5</c:v>
                </c:pt>
                <c:pt idx="52">
                  <c:v>1.299432E-5</c:v>
                </c:pt>
                <c:pt idx="53">
                  <c:v>1.30968E-5</c:v>
                </c:pt>
                <c:pt idx="54">
                  <c:v>1.3197290000000001E-5</c:v>
                </c:pt>
                <c:pt idx="55">
                  <c:v>1.329582E-5</c:v>
                </c:pt>
                <c:pt idx="56">
                  <c:v>1.339253E-5</c:v>
                </c:pt>
                <c:pt idx="57">
                  <c:v>1.348751E-5</c:v>
                </c:pt>
                <c:pt idx="58">
                  <c:v>1.358075E-5</c:v>
                </c:pt>
                <c:pt idx="59">
                  <c:v>1.3672419999999999E-5</c:v>
                </c:pt>
                <c:pt idx="60">
                  <c:v>1.376258E-5</c:v>
                </c:pt>
                <c:pt idx="61">
                  <c:v>1.3851250000000001E-5</c:v>
                </c:pt>
                <c:pt idx="62">
                  <c:v>1.3938529999999999E-5</c:v>
                </c:pt>
                <c:pt idx="63">
                  <c:v>1.4024429999999999E-5</c:v>
                </c:pt>
                <c:pt idx="64">
                  <c:v>1.410905E-5</c:v>
                </c:pt>
                <c:pt idx="65">
                  <c:v>1.41924E-5</c:v>
                </c:pt>
                <c:pt idx="66">
                  <c:v>1.427455E-5</c:v>
                </c:pt>
                <c:pt idx="67">
                  <c:v>1.435553E-5</c:v>
                </c:pt>
                <c:pt idx="68">
                  <c:v>1.443537E-5</c:v>
                </c:pt>
                <c:pt idx="69">
                  <c:v>1.451416E-5</c:v>
                </c:pt>
                <c:pt idx="70">
                  <c:v>1.45919E-5</c:v>
                </c:pt>
                <c:pt idx="71">
                  <c:v>1.466864E-5</c:v>
                </c:pt>
                <c:pt idx="72">
                  <c:v>1.4744379999999999E-5</c:v>
                </c:pt>
                <c:pt idx="73">
                  <c:v>1.4819180000000001E-5</c:v>
                </c:pt>
                <c:pt idx="74">
                  <c:v>1.4893040000000001E-5</c:v>
                </c:pt>
                <c:pt idx="75">
                  <c:v>1.496602E-5</c:v>
                </c:pt>
                <c:pt idx="76">
                  <c:v>1.503814E-5</c:v>
                </c:pt>
                <c:pt idx="77">
                  <c:v>1.510943E-5</c:v>
                </c:pt>
                <c:pt idx="78">
                  <c:v>1.5179889999999999E-5</c:v>
                </c:pt>
                <c:pt idx="79">
                  <c:v>1.524957E-5</c:v>
                </c:pt>
                <c:pt idx="80">
                  <c:v>1.5318489999999998E-5</c:v>
                </c:pt>
                <c:pt idx="81">
                  <c:v>1.5386649999999999E-5</c:v>
                </c:pt>
                <c:pt idx="82">
                  <c:v>1.5454109999999999E-5</c:v>
                </c:pt>
                <c:pt idx="83">
                  <c:v>1.5520849999999999E-5</c:v>
                </c:pt>
                <c:pt idx="84">
                  <c:v>1.5586890000000001E-5</c:v>
                </c:pt>
                <c:pt idx="85">
                  <c:v>1.565226E-5</c:v>
                </c:pt>
                <c:pt idx="86">
                  <c:v>1.5716990000000001E-5</c:v>
                </c:pt>
                <c:pt idx="87">
                  <c:v>1.5781060000000001E-5</c:v>
                </c:pt>
                <c:pt idx="88">
                  <c:v>1.5844510000000001E-5</c:v>
                </c:pt>
                <c:pt idx="89">
                  <c:v>1.590736E-5</c:v>
                </c:pt>
                <c:pt idx="90">
                  <c:v>1.5969610000000001E-5</c:v>
                </c:pt>
                <c:pt idx="91">
                  <c:v>1.6031289999999999E-5</c:v>
                </c:pt>
                <c:pt idx="92">
                  <c:v>1.6092390000000001E-5</c:v>
                </c:pt>
                <c:pt idx="93">
                  <c:v>1.6152930000000001E-5</c:v>
                </c:pt>
                <c:pt idx="94">
                  <c:v>1.6212940000000001E-5</c:v>
                </c:pt>
                <c:pt idx="95">
                  <c:v>1.62724E-5</c:v>
                </c:pt>
                <c:pt idx="96">
                  <c:v>1.6331360000000001E-5</c:v>
                </c:pt>
                <c:pt idx="97">
                  <c:v>1.6389810000000001E-5</c:v>
                </c:pt>
                <c:pt idx="98">
                  <c:v>1.6447759999999999E-5</c:v>
                </c:pt>
                <c:pt idx="99">
                  <c:v>1.6505230000000001E-5</c:v>
                </c:pt>
                <c:pt idx="100">
                  <c:v>1.6562199999999999E-5</c:v>
                </c:pt>
                <c:pt idx="101">
                  <c:v>1.6618729999999999E-5</c:v>
                </c:pt>
                <c:pt idx="102">
                  <c:v>1.6674790000000001E-5</c:v>
                </c:pt>
                <c:pt idx="103">
                  <c:v>1.673042E-5</c:v>
                </c:pt>
                <c:pt idx="104">
                  <c:v>1.6785610000000001E-5</c:v>
                </c:pt>
                <c:pt idx="105">
                  <c:v>1.6840359999999999E-5</c:v>
                </c:pt>
                <c:pt idx="106">
                  <c:v>1.6894689999999999E-5</c:v>
                </c:pt>
                <c:pt idx="107">
                  <c:v>1.694861E-5</c:v>
                </c:pt>
                <c:pt idx="108">
                  <c:v>1.7002150000000001E-5</c:v>
                </c:pt>
                <c:pt idx="109">
                  <c:v>1.7055239999999998E-5</c:v>
                </c:pt>
                <c:pt idx="110">
                  <c:v>1.7107939999999999E-5</c:v>
                </c:pt>
                <c:pt idx="111">
                  <c:v>1.7160280000000001E-5</c:v>
                </c:pt>
                <c:pt idx="112">
                  <c:v>1.721223E-5</c:v>
                </c:pt>
                <c:pt idx="113">
                  <c:v>1.726382E-5</c:v>
                </c:pt>
                <c:pt idx="114">
                  <c:v>1.731505E-5</c:v>
                </c:pt>
                <c:pt idx="115">
                  <c:v>1.7365889999999998E-5</c:v>
                </c:pt>
                <c:pt idx="116">
                  <c:v>1.7416390000000001E-5</c:v>
                </c:pt>
                <c:pt idx="117">
                  <c:v>1.746656E-5</c:v>
                </c:pt>
                <c:pt idx="118">
                  <c:v>1.751639E-5</c:v>
                </c:pt>
                <c:pt idx="119">
                  <c:v>1.756589E-5</c:v>
                </c:pt>
                <c:pt idx="120">
                  <c:v>1.7615060000000001E-5</c:v>
                </c:pt>
                <c:pt idx="121">
                  <c:v>1.7663909999999999E-5</c:v>
                </c:pt>
                <c:pt idx="122">
                  <c:v>1.7712420000000001E-5</c:v>
                </c:pt>
                <c:pt idx="123">
                  <c:v>1.7760650000000001E-5</c:v>
                </c:pt>
                <c:pt idx="124">
                  <c:v>1.7808529999999999E-5</c:v>
                </c:pt>
                <c:pt idx="125">
                  <c:v>1.785615E-5</c:v>
                </c:pt>
                <c:pt idx="126">
                  <c:v>1.7903449999999999E-5</c:v>
                </c:pt>
                <c:pt idx="127">
                  <c:v>1.7950470000000002E-5</c:v>
                </c:pt>
                <c:pt idx="128">
                  <c:v>1.799719E-5</c:v>
                </c:pt>
                <c:pt idx="129">
                  <c:v>1.804363E-5</c:v>
                </c:pt>
                <c:pt idx="130">
                  <c:v>1.8089760000000001E-5</c:v>
                </c:pt>
                <c:pt idx="131">
                  <c:v>1.8135639999999999E-5</c:v>
                </c:pt>
                <c:pt idx="132">
                  <c:v>1.8181240000000001E-5</c:v>
                </c:pt>
                <c:pt idx="133">
                  <c:v>1.8226570000000001E-5</c:v>
                </c:pt>
                <c:pt idx="134">
                  <c:v>1.8271620000000001E-5</c:v>
                </c:pt>
                <c:pt idx="135">
                  <c:v>1.8316420000000001E-5</c:v>
                </c:pt>
                <c:pt idx="136">
                  <c:v>1.8360980000000001E-5</c:v>
                </c:pt>
                <c:pt idx="137">
                  <c:v>1.8405300000000001E-5</c:v>
                </c:pt>
                <c:pt idx="138">
                  <c:v>1.844935E-5</c:v>
                </c:pt>
                <c:pt idx="139">
                  <c:v>1.8493160000000002E-5</c:v>
                </c:pt>
                <c:pt idx="140">
                  <c:v>1.853672E-5</c:v>
                </c:pt>
                <c:pt idx="141">
                  <c:v>1.8580049999999998E-5</c:v>
                </c:pt>
                <c:pt idx="142">
                  <c:v>1.8623119999999999E-5</c:v>
                </c:pt>
                <c:pt idx="143">
                  <c:v>1.866599E-5</c:v>
                </c:pt>
                <c:pt idx="144">
                  <c:v>1.870861E-5</c:v>
                </c:pt>
                <c:pt idx="145">
                  <c:v>1.8751000000000001E-5</c:v>
                </c:pt>
                <c:pt idx="146">
                  <c:v>1.879317E-5</c:v>
                </c:pt>
                <c:pt idx="147">
                  <c:v>1.8835130000000001E-5</c:v>
                </c:pt>
                <c:pt idx="148">
                  <c:v>1.8876849999999999E-5</c:v>
                </c:pt>
                <c:pt idx="149">
                  <c:v>1.891838E-5</c:v>
                </c:pt>
                <c:pt idx="150">
                  <c:v>1.8959669999999999E-5</c:v>
                </c:pt>
                <c:pt idx="151">
                  <c:v>1.9000780000000001E-5</c:v>
                </c:pt>
                <c:pt idx="152">
                  <c:v>1.9041669999999999E-5</c:v>
                </c:pt>
                <c:pt idx="153">
                  <c:v>1.9082349999999999E-5</c:v>
                </c:pt>
                <c:pt idx="154">
                  <c:v>1.9122820000000001E-5</c:v>
                </c:pt>
                <c:pt idx="155">
                  <c:v>1.9163089999999999E-5</c:v>
                </c:pt>
                <c:pt idx="156">
                  <c:v>1.9203180000000001E-5</c:v>
                </c:pt>
                <c:pt idx="157">
                  <c:v>1.9243080000000001E-5</c:v>
                </c:pt>
                <c:pt idx="158">
                  <c:v>1.9282759999999998E-5</c:v>
                </c:pt>
                <c:pt idx="159">
                  <c:v>1.9322270000000001E-5</c:v>
                </c:pt>
                <c:pt idx="160">
                  <c:v>1.936159E-5</c:v>
                </c:pt>
                <c:pt idx="161">
                  <c:v>1.9400709999999999E-5</c:v>
                </c:pt>
                <c:pt idx="162">
                  <c:v>1.943966E-5</c:v>
                </c:pt>
                <c:pt idx="163">
                  <c:v>1.9478420000000001E-5</c:v>
                </c:pt>
                <c:pt idx="164">
                  <c:v>1.951701E-5</c:v>
                </c:pt>
                <c:pt idx="165">
                  <c:v>1.9555399999999999E-5</c:v>
                </c:pt>
                <c:pt idx="166">
                  <c:v>1.959363E-5</c:v>
                </c:pt>
                <c:pt idx="167">
                  <c:v>1.9631669999999998E-5</c:v>
                </c:pt>
                <c:pt idx="168">
                  <c:v>1.9669559999999999E-5</c:v>
                </c:pt>
                <c:pt idx="169">
                  <c:v>1.9707270000000001E-5</c:v>
                </c:pt>
                <c:pt idx="170">
                  <c:v>1.9744809999999998E-5</c:v>
                </c:pt>
                <c:pt idx="171">
                  <c:v>1.9782190000000001E-5</c:v>
                </c:pt>
                <c:pt idx="172">
                  <c:v>1.9819399999999999E-5</c:v>
                </c:pt>
                <c:pt idx="173">
                  <c:v>1.9856440000000001E-5</c:v>
                </c:pt>
                <c:pt idx="174">
                  <c:v>1.9893319999999999E-5</c:v>
                </c:pt>
                <c:pt idx="175">
                  <c:v>1.9930050000000001E-5</c:v>
                </c:pt>
                <c:pt idx="176">
                  <c:v>1.9966620000000001E-5</c:v>
                </c:pt>
                <c:pt idx="177">
                  <c:v>2.000303E-5</c:v>
                </c:pt>
                <c:pt idx="178">
                  <c:v>2.0039279999999998E-5</c:v>
                </c:pt>
                <c:pt idx="179">
                  <c:v>2.007539E-5</c:v>
                </c:pt>
                <c:pt idx="180">
                  <c:v>2.0111349999999998E-5</c:v>
                </c:pt>
                <c:pt idx="181">
                  <c:v>2.0147149999999999E-5</c:v>
                </c:pt>
                <c:pt idx="182">
                  <c:v>2.018281E-5</c:v>
                </c:pt>
                <c:pt idx="183">
                  <c:v>2.021831E-5</c:v>
                </c:pt>
                <c:pt idx="184">
                  <c:v>2.0253680000000001E-5</c:v>
                </c:pt>
                <c:pt idx="185">
                  <c:v>2.0288890000000001E-5</c:v>
                </c:pt>
                <c:pt idx="186">
                  <c:v>2.0323960000000001E-5</c:v>
                </c:pt>
                <c:pt idx="187">
                  <c:v>2.0358899999999999E-5</c:v>
                </c:pt>
                <c:pt idx="188">
                  <c:v>2.0393700000000001E-5</c:v>
                </c:pt>
                <c:pt idx="189">
                  <c:v>2.0428349999999999E-5</c:v>
                </c:pt>
                <c:pt idx="190">
                  <c:v>2.0462870000000001E-5</c:v>
                </c:pt>
                <c:pt idx="191">
                  <c:v>2.0497250000000001E-5</c:v>
                </c:pt>
                <c:pt idx="192">
                  <c:v>2.0531500000000002E-5</c:v>
                </c:pt>
                <c:pt idx="193">
                  <c:v>2.056562E-5</c:v>
                </c:pt>
                <c:pt idx="194">
                  <c:v>2.0599599999999998E-5</c:v>
                </c:pt>
                <c:pt idx="195">
                  <c:v>2.0633450000000001E-5</c:v>
                </c:pt>
                <c:pt idx="196">
                  <c:v>2.0667160000000002E-5</c:v>
                </c:pt>
                <c:pt idx="197">
                  <c:v>2.070075E-5</c:v>
                </c:pt>
                <c:pt idx="198">
                  <c:v>2.073422E-5</c:v>
                </c:pt>
                <c:pt idx="199">
                  <c:v>2.0767569999999999E-5</c:v>
                </c:pt>
                <c:pt idx="200">
                  <c:v>2.0800789999999998E-5</c:v>
                </c:pt>
                <c:pt idx="201">
                  <c:v>2.0833879999999999E-5</c:v>
                </c:pt>
                <c:pt idx="202">
                  <c:v>2.0866850000000002E-5</c:v>
                </c:pt>
                <c:pt idx="203">
                  <c:v>2.0899689999999998E-5</c:v>
                </c:pt>
                <c:pt idx="204">
                  <c:v>2.0932420000000001E-5</c:v>
                </c:pt>
                <c:pt idx="205">
                  <c:v>2.0965029999999999E-5</c:v>
                </c:pt>
                <c:pt idx="206">
                  <c:v>2.0997510000000001E-5</c:v>
                </c:pt>
                <c:pt idx="207">
                  <c:v>2.1029889999999999E-5</c:v>
                </c:pt>
                <c:pt idx="208">
                  <c:v>2.1062139999999999E-5</c:v>
                </c:pt>
                <c:pt idx="209">
                  <c:v>2.1094280000000001E-5</c:v>
                </c:pt>
                <c:pt idx="210">
                  <c:v>2.1126300000000001E-5</c:v>
                </c:pt>
                <c:pt idx="211">
                  <c:v>2.1158210000000001E-5</c:v>
                </c:pt>
                <c:pt idx="212">
                  <c:v>2.119002E-5</c:v>
                </c:pt>
                <c:pt idx="213">
                  <c:v>2.12217E-5</c:v>
                </c:pt>
                <c:pt idx="214">
                  <c:v>2.1253280000000001E-5</c:v>
                </c:pt>
                <c:pt idx="215">
                  <c:v>2.128475E-5</c:v>
                </c:pt>
                <c:pt idx="216">
                  <c:v>2.1316110000000001E-5</c:v>
                </c:pt>
                <c:pt idx="217">
                  <c:v>2.1347359999999999E-5</c:v>
                </c:pt>
                <c:pt idx="218">
                  <c:v>2.1378509999999999E-5</c:v>
                </c:pt>
                <c:pt idx="219">
                  <c:v>2.1409549999999999E-5</c:v>
                </c:pt>
                <c:pt idx="220">
                  <c:v>2.1440489999999998E-5</c:v>
                </c:pt>
                <c:pt idx="221">
                  <c:v>2.1471330000000001E-5</c:v>
                </c:pt>
                <c:pt idx="222">
                  <c:v>2.1502049999999999E-5</c:v>
                </c:pt>
                <c:pt idx="223">
                  <c:v>2.153268E-5</c:v>
                </c:pt>
                <c:pt idx="224">
                  <c:v>2.15632E-5</c:v>
                </c:pt>
                <c:pt idx="225">
                  <c:v>2.1593630000000001E-5</c:v>
                </c:pt>
                <c:pt idx="226">
                  <c:v>2.1623940000000001E-5</c:v>
                </c:pt>
                <c:pt idx="227">
                  <c:v>2.1654170000000001E-5</c:v>
                </c:pt>
                <c:pt idx="228">
                  <c:v>2.1684299999999998E-5</c:v>
                </c:pt>
                <c:pt idx="229">
                  <c:v>2.171431E-5</c:v>
                </c:pt>
                <c:pt idx="230">
                  <c:v>2.174424E-5</c:v>
                </c:pt>
                <c:pt idx="231">
                  <c:v>2.1774080000000001E-5</c:v>
                </c:pt>
                <c:pt idx="232">
                  <c:v>2.18038E-5</c:v>
                </c:pt>
                <c:pt idx="233">
                  <c:v>2.1833439999999999E-5</c:v>
                </c:pt>
                <c:pt idx="234">
                  <c:v>2.186299E-5</c:v>
                </c:pt>
                <c:pt idx="235">
                  <c:v>2.1892450000000001E-5</c:v>
                </c:pt>
                <c:pt idx="236">
                  <c:v>2.1921819999999999E-5</c:v>
                </c:pt>
                <c:pt idx="237">
                  <c:v>2.1951079999999999E-5</c:v>
                </c:pt>
                <c:pt idx="238">
                  <c:v>2.1980270000000002E-5</c:v>
                </c:pt>
                <c:pt idx="239">
                  <c:v>2.200935E-5</c:v>
                </c:pt>
                <c:pt idx="240">
                  <c:v>2.203836E-5</c:v>
                </c:pt>
                <c:pt idx="241">
                  <c:v>2.2067269999999999E-5</c:v>
                </c:pt>
                <c:pt idx="242">
                  <c:v>2.2096089999999999E-5</c:v>
                </c:pt>
                <c:pt idx="243">
                  <c:v>2.2124830000000001E-5</c:v>
                </c:pt>
                <c:pt idx="244">
                  <c:v>2.2153469999999998E-5</c:v>
                </c:pt>
                <c:pt idx="245">
                  <c:v>2.2182030000000001E-5</c:v>
                </c:pt>
                <c:pt idx="246">
                  <c:v>2.22105E-5</c:v>
                </c:pt>
                <c:pt idx="247">
                  <c:v>2.223888E-5</c:v>
                </c:pt>
                <c:pt idx="248">
                  <c:v>2.2267180000000001E-5</c:v>
                </c:pt>
                <c:pt idx="249">
                  <c:v>2.22954E-5</c:v>
                </c:pt>
                <c:pt idx="250">
                  <c:v>2.2323529999999999E-5</c:v>
                </c:pt>
              </c:numCache>
            </c:numRef>
          </c:yVal>
          <c:smooth val="1"/>
          <c:extLst>
            <c:ext xmlns:c16="http://schemas.microsoft.com/office/drawing/2014/chart" uri="{C3380CC4-5D6E-409C-BE32-E72D297353CC}">
              <c16:uniqueId val="{00000027-4D4C-4B1C-89A4-3D3AFACA9F2D}"/>
            </c:ext>
          </c:extLst>
        </c:ser>
        <c:ser>
          <c:idx val="40"/>
          <c:order val="40"/>
          <c:tx>
            <c:strRef>
              <c:f>marine01!$AS$1</c:f>
              <c:strCache>
                <c:ptCount val="1"/>
                <c:pt idx="0">
                  <c:v>Dp(6.91954E-07) </c:v>
                </c:pt>
              </c:strCache>
            </c:strRef>
          </c:tx>
          <c:spPr>
            <a:ln w="12700">
              <a:solidFill>
                <a:srgbClr val="0080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marine01!$AS$2:$AS$252</c:f>
              <c:numCache>
                <c:formatCode>0.00E+00</c:formatCode>
                <c:ptCount val="251"/>
                <c:pt idx="0">
                  <c:v>1.517382E-6</c:v>
                </c:pt>
                <c:pt idx="1">
                  <c:v>1.714123E-6</c:v>
                </c:pt>
                <c:pt idx="2">
                  <c:v>1.745145E-6</c:v>
                </c:pt>
                <c:pt idx="3">
                  <c:v>1.778961E-6</c:v>
                </c:pt>
                <c:pt idx="4">
                  <c:v>1.815891E-6</c:v>
                </c:pt>
                <c:pt idx="5">
                  <c:v>1.8563990000000001E-6</c:v>
                </c:pt>
                <c:pt idx="6">
                  <c:v>1.9010830000000001E-6</c:v>
                </c:pt>
                <c:pt idx="7">
                  <c:v>1.9506980000000002E-6</c:v>
                </c:pt>
                <c:pt idx="8">
                  <c:v>2.0062080000000002E-6</c:v>
                </c:pt>
                <c:pt idx="9">
                  <c:v>2.0688579999999999E-6</c:v>
                </c:pt>
                <c:pt idx="10">
                  <c:v>2.1402840000000001E-6</c:v>
                </c:pt>
                <c:pt idx="11">
                  <c:v>2.2226620000000001E-6</c:v>
                </c:pt>
                <c:pt idx="12">
                  <c:v>2.3189189999999998E-6</c:v>
                </c:pt>
                <c:pt idx="13">
                  <c:v>2.4331099999999999E-6</c:v>
                </c:pt>
                <c:pt idx="14">
                  <c:v>2.5708110000000001E-6</c:v>
                </c:pt>
                <c:pt idx="15">
                  <c:v>2.7397549999999998E-6</c:v>
                </c:pt>
                <c:pt idx="16">
                  <c:v>2.9504970000000001E-6</c:v>
                </c:pt>
                <c:pt idx="17">
                  <c:v>3.2168209999999998E-6</c:v>
                </c:pt>
                <c:pt idx="18">
                  <c:v>3.5550100000000001E-6</c:v>
                </c:pt>
                <c:pt idx="19">
                  <c:v>3.9813189999999998E-6</c:v>
                </c:pt>
                <c:pt idx="20">
                  <c:v>4.5097600000000002E-6</c:v>
                </c:pt>
                <c:pt idx="21">
                  <c:v>5.1369480000000004E-6</c:v>
                </c:pt>
                <c:pt idx="22">
                  <c:v>5.8420010000000004E-6</c:v>
                </c:pt>
                <c:pt idx="23">
                  <c:v>6.5825939999999997E-6</c:v>
                </c:pt>
                <c:pt idx="24">
                  <c:v>7.3040559999999997E-6</c:v>
                </c:pt>
                <c:pt idx="25">
                  <c:v>7.9577309999999999E-6</c:v>
                </c:pt>
                <c:pt idx="26">
                  <c:v>8.5174049999999995E-6</c:v>
                </c:pt>
                <c:pt idx="27">
                  <c:v>8.9816769999999995E-6</c:v>
                </c:pt>
                <c:pt idx="28">
                  <c:v>9.3649650000000002E-6</c:v>
                </c:pt>
                <c:pt idx="29">
                  <c:v>9.6862439999999992E-6</c:v>
                </c:pt>
                <c:pt idx="30">
                  <c:v>9.9622900000000005E-6</c:v>
                </c:pt>
                <c:pt idx="31">
                  <c:v>1.0206009999999999E-5</c:v>
                </c:pt>
                <c:pt idx="32">
                  <c:v>1.0426479999999999E-5</c:v>
                </c:pt>
                <c:pt idx="33">
                  <c:v>1.0629650000000001E-5</c:v>
                </c:pt>
                <c:pt idx="34">
                  <c:v>1.081944E-5</c:v>
                </c:pt>
                <c:pt idx="35">
                  <c:v>1.099846E-5</c:v>
                </c:pt>
                <c:pt idx="36">
                  <c:v>1.11685E-5</c:v>
                </c:pt>
                <c:pt idx="37">
                  <c:v>1.1330839999999999E-5</c:v>
                </c:pt>
                <c:pt idx="38">
                  <c:v>1.1486450000000001E-5</c:v>
                </c:pt>
                <c:pt idx="39">
                  <c:v>1.1636059999999999E-5</c:v>
                </c:pt>
                <c:pt idx="40">
                  <c:v>1.1780290000000001E-5</c:v>
                </c:pt>
                <c:pt idx="41">
                  <c:v>1.1919589999999999E-5</c:v>
                </c:pt>
                <c:pt idx="42">
                  <c:v>1.205446E-5</c:v>
                </c:pt>
                <c:pt idx="43">
                  <c:v>1.218522E-5</c:v>
                </c:pt>
                <c:pt idx="44">
                  <c:v>1.23122E-5</c:v>
                </c:pt>
                <c:pt idx="45">
                  <c:v>1.243567E-5</c:v>
                </c:pt>
                <c:pt idx="46">
                  <c:v>1.2555870000000001E-5</c:v>
                </c:pt>
                <c:pt idx="47">
                  <c:v>1.267302E-5</c:v>
                </c:pt>
                <c:pt idx="48">
                  <c:v>1.2787280000000001E-5</c:v>
                </c:pt>
                <c:pt idx="49">
                  <c:v>1.289886E-5</c:v>
                </c:pt>
                <c:pt idx="50">
                  <c:v>1.3007919999999999E-5</c:v>
                </c:pt>
                <c:pt idx="51">
                  <c:v>1.3114590000000001E-5</c:v>
                </c:pt>
                <c:pt idx="52">
                  <c:v>1.321905E-5</c:v>
                </c:pt>
                <c:pt idx="53">
                  <c:v>1.332134E-5</c:v>
                </c:pt>
                <c:pt idx="54">
                  <c:v>1.342164E-5</c:v>
                </c:pt>
                <c:pt idx="55">
                  <c:v>1.3519999999999999E-5</c:v>
                </c:pt>
                <c:pt idx="56">
                  <c:v>1.361654E-5</c:v>
                </c:pt>
                <c:pt idx="57">
                  <c:v>1.371135E-5</c:v>
                </c:pt>
                <c:pt idx="58">
                  <c:v>1.3804440000000001E-5</c:v>
                </c:pt>
                <c:pt idx="59">
                  <c:v>1.389595E-5</c:v>
                </c:pt>
                <c:pt idx="60">
                  <c:v>1.398596E-5</c:v>
                </c:pt>
                <c:pt idx="61">
                  <c:v>1.4074480000000001E-5</c:v>
                </c:pt>
                <c:pt idx="62">
                  <c:v>1.4161610000000001E-5</c:v>
                </c:pt>
                <c:pt idx="63">
                  <c:v>1.424737E-5</c:v>
                </c:pt>
                <c:pt idx="64">
                  <c:v>1.4331850000000001E-5</c:v>
                </c:pt>
                <c:pt idx="65">
                  <c:v>1.441507E-5</c:v>
                </c:pt>
                <c:pt idx="66">
                  <c:v>1.449709E-5</c:v>
                </c:pt>
                <c:pt idx="67">
                  <c:v>1.457793E-5</c:v>
                </c:pt>
                <c:pt idx="68">
                  <c:v>1.465765E-5</c:v>
                </c:pt>
                <c:pt idx="69">
                  <c:v>1.4736310000000001E-5</c:v>
                </c:pt>
                <c:pt idx="70">
                  <c:v>1.4813929999999999E-5</c:v>
                </c:pt>
                <c:pt idx="71">
                  <c:v>1.489054E-5</c:v>
                </c:pt>
                <c:pt idx="72">
                  <c:v>1.496617E-5</c:v>
                </c:pt>
                <c:pt idx="73">
                  <c:v>1.5040839999999999E-5</c:v>
                </c:pt>
                <c:pt idx="74">
                  <c:v>1.511459E-5</c:v>
                </c:pt>
                <c:pt idx="75">
                  <c:v>1.518746E-5</c:v>
                </c:pt>
                <c:pt idx="76">
                  <c:v>1.5259459999999999E-5</c:v>
                </c:pt>
                <c:pt idx="77">
                  <c:v>1.5330640000000001E-5</c:v>
                </c:pt>
                <c:pt idx="78">
                  <c:v>1.540099E-5</c:v>
                </c:pt>
                <c:pt idx="79">
                  <c:v>1.5470560000000001E-5</c:v>
                </c:pt>
                <c:pt idx="80">
                  <c:v>1.5539380000000001E-5</c:v>
                </c:pt>
                <c:pt idx="81">
                  <c:v>1.5607430000000001E-5</c:v>
                </c:pt>
                <c:pt idx="82">
                  <c:v>1.567478E-5</c:v>
                </c:pt>
                <c:pt idx="83">
                  <c:v>1.5741419999999999E-5</c:v>
                </c:pt>
                <c:pt idx="84">
                  <c:v>1.5807360000000001E-5</c:v>
                </c:pt>
                <c:pt idx="85">
                  <c:v>1.587263E-5</c:v>
                </c:pt>
                <c:pt idx="86">
                  <c:v>1.5937250000000001E-5</c:v>
                </c:pt>
                <c:pt idx="87">
                  <c:v>1.600122E-5</c:v>
                </c:pt>
                <c:pt idx="88">
                  <c:v>1.6064580000000001E-5</c:v>
                </c:pt>
                <c:pt idx="89">
                  <c:v>1.6127329999999999E-5</c:v>
                </c:pt>
                <c:pt idx="90">
                  <c:v>1.6189490000000001E-5</c:v>
                </c:pt>
                <c:pt idx="91">
                  <c:v>1.6251060000000002E-5</c:v>
                </c:pt>
                <c:pt idx="92">
                  <c:v>1.6312070000000001E-5</c:v>
                </c:pt>
                <c:pt idx="93">
                  <c:v>1.6372520000000001E-5</c:v>
                </c:pt>
                <c:pt idx="94">
                  <c:v>1.6432430000000001E-5</c:v>
                </c:pt>
                <c:pt idx="95">
                  <c:v>1.64918E-5</c:v>
                </c:pt>
                <c:pt idx="96">
                  <c:v>1.6550669999999999E-5</c:v>
                </c:pt>
                <c:pt idx="97">
                  <c:v>1.6609029999999998E-5</c:v>
                </c:pt>
                <c:pt idx="98">
                  <c:v>1.6666890000000001E-5</c:v>
                </c:pt>
                <c:pt idx="99">
                  <c:v>1.672427E-5</c:v>
                </c:pt>
                <c:pt idx="100">
                  <c:v>1.6781159999999998E-5</c:v>
                </c:pt>
                <c:pt idx="101">
                  <c:v>1.68376E-5</c:v>
                </c:pt>
                <c:pt idx="102">
                  <c:v>1.6893570000000002E-5</c:v>
                </c:pt>
                <c:pt idx="103">
                  <c:v>1.6949120000000001E-5</c:v>
                </c:pt>
                <c:pt idx="104">
                  <c:v>1.700422E-5</c:v>
                </c:pt>
                <c:pt idx="105">
                  <c:v>1.705889E-5</c:v>
                </c:pt>
                <c:pt idx="106">
                  <c:v>1.7113119999999999E-5</c:v>
                </c:pt>
                <c:pt idx="107">
                  <c:v>1.7166960000000001E-5</c:v>
                </c:pt>
                <c:pt idx="108">
                  <c:v>1.722042E-5</c:v>
                </c:pt>
                <c:pt idx="109">
                  <c:v>1.7273429999999998E-5</c:v>
                </c:pt>
                <c:pt idx="110">
                  <c:v>1.732605E-5</c:v>
                </c:pt>
                <c:pt idx="111">
                  <c:v>1.737831E-5</c:v>
                </c:pt>
                <c:pt idx="112">
                  <c:v>1.7430169999999999E-5</c:v>
                </c:pt>
                <c:pt idx="113">
                  <c:v>1.7481680000000001E-5</c:v>
                </c:pt>
                <c:pt idx="114">
                  <c:v>1.7532830000000001E-5</c:v>
                </c:pt>
                <c:pt idx="115">
                  <c:v>1.7583599999999999E-5</c:v>
                </c:pt>
                <c:pt idx="116">
                  <c:v>1.7634010000000002E-5</c:v>
                </c:pt>
                <c:pt idx="117">
                  <c:v>1.768411E-5</c:v>
                </c:pt>
                <c:pt idx="118">
                  <c:v>1.773386E-5</c:v>
                </c:pt>
                <c:pt idx="119">
                  <c:v>1.7783280000000002E-5</c:v>
                </c:pt>
                <c:pt idx="120">
                  <c:v>1.7832380000000001E-5</c:v>
                </c:pt>
                <c:pt idx="121">
                  <c:v>1.7881150000000001E-5</c:v>
                </c:pt>
                <c:pt idx="122">
                  <c:v>1.7929580000000001E-5</c:v>
                </c:pt>
                <c:pt idx="123">
                  <c:v>1.7977730000000001E-5</c:v>
                </c:pt>
                <c:pt idx="124">
                  <c:v>1.8025540000000002E-5</c:v>
                </c:pt>
                <c:pt idx="125">
                  <c:v>1.807308E-5</c:v>
                </c:pt>
                <c:pt idx="126">
                  <c:v>1.8120310000000001E-5</c:v>
                </c:pt>
                <c:pt idx="127">
                  <c:v>1.8167250000000001E-5</c:v>
                </c:pt>
                <c:pt idx="128">
                  <c:v>1.8213899999999999E-5</c:v>
                </c:pt>
                <c:pt idx="129">
                  <c:v>1.826027E-5</c:v>
                </c:pt>
                <c:pt idx="130">
                  <c:v>1.8306319999999999E-5</c:v>
                </c:pt>
                <c:pt idx="131">
                  <c:v>1.8352129999999999E-5</c:v>
                </c:pt>
                <c:pt idx="132">
                  <c:v>1.8397659999999999E-5</c:v>
                </c:pt>
                <c:pt idx="133">
                  <c:v>1.844291E-5</c:v>
                </c:pt>
                <c:pt idx="134">
                  <c:v>1.8487889999999999E-5</c:v>
                </c:pt>
                <c:pt idx="135">
                  <c:v>1.8532620000000001E-5</c:v>
                </c:pt>
                <c:pt idx="136">
                  <c:v>1.8577109999999999E-5</c:v>
                </c:pt>
                <c:pt idx="137">
                  <c:v>1.8621360000000002E-5</c:v>
                </c:pt>
                <c:pt idx="138">
                  <c:v>1.8665339999999998E-5</c:v>
                </c:pt>
                <c:pt idx="139">
                  <c:v>1.8709079999999999E-5</c:v>
                </c:pt>
                <c:pt idx="140">
                  <c:v>1.8752569999999999E-5</c:v>
                </c:pt>
                <c:pt idx="141">
                  <c:v>1.8795829999999999E-5</c:v>
                </c:pt>
                <c:pt idx="142">
                  <c:v>1.8838829999999999E-5</c:v>
                </c:pt>
                <c:pt idx="143">
                  <c:v>1.8881630000000001E-5</c:v>
                </c:pt>
                <c:pt idx="144">
                  <c:v>1.8924179999999999E-5</c:v>
                </c:pt>
                <c:pt idx="145">
                  <c:v>1.8966509999999999E-5</c:v>
                </c:pt>
                <c:pt idx="146">
                  <c:v>1.900861E-5</c:v>
                </c:pt>
                <c:pt idx="147">
                  <c:v>1.90505E-5</c:v>
                </c:pt>
                <c:pt idx="148">
                  <c:v>1.909215E-5</c:v>
                </c:pt>
                <c:pt idx="149">
                  <c:v>1.913361E-5</c:v>
                </c:pt>
                <c:pt idx="150">
                  <c:v>1.9174840000000001E-5</c:v>
                </c:pt>
                <c:pt idx="151">
                  <c:v>1.9215879999999999E-5</c:v>
                </c:pt>
                <c:pt idx="152">
                  <c:v>1.9256709999999999E-5</c:v>
                </c:pt>
                <c:pt idx="153">
                  <c:v>1.929732E-5</c:v>
                </c:pt>
                <c:pt idx="154">
                  <c:v>1.9337730000000002E-5</c:v>
                </c:pt>
                <c:pt idx="155">
                  <c:v>1.9377930000000002E-5</c:v>
                </c:pt>
                <c:pt idx="156">
                  <c:v>1.941796E-5</c:v>
                </c:pt>
                <c:pt idx="157">
                  <c:v>1.9457790000000001E-5</c:v>
                </c:pt>
                <c:pt idx="158">
                  <c:v>1.9497410000000001E-5</c:v>
                </c:pt>
                <c:pt idx="159">
                  <c:v>1.9536849999999999E-5</c:v>
                </c:pt>
                <c:pt idx="160">
                  <c:v>1.9576110000000001E-5</c:v>
                </c:pt>
                <c:pt idx="161">
                  <c:v>1.9615169999999999E-5</c:v>
                </c:pt>
                <c:pt idx="162">
                  <c:v>1.9654049999999999E-5</c:v>
                </c:pt>
                <c:pt idx="163">
                  <c:v>1.9692749999999999E-5</c:v>
                </c:pt>
                <c:pt idx="164">
                  <c:v>1.973127E-5</c:v>
                </c:pt>
                <c:pt idx="165">
                  <c:v>1.9769609999999999E-5</c:v>
                </c:pt>
                <c:pt idx="166">
                  <c:v>1.9807770000000002E-5</c:v>
                </c:pt>
                <c:pt idx="167">
                  <c:v>1.9845749999999999E-5</c:v>
                </c:pt>
                <c:pt idx="168">
                  <c:v>1.9883569999999998E-5</c:v>
                </c:pt>
                <c:pt idx="169">
                  <c:v>1.992122E-5</c:v>
                </c:pt>
                <c:pt idx="170">
                  <c:v>1.9958699999999999E-5</c:v>
                </c:pt>
                <c:pt idx="171">
                  <c:v>1.9996020000000001E-5</c:v>
                </c:pt>
                <c:pt idx="172">
                  <c:v>2.0033170000000001E-5</c:v>
                </c:pt>
                <c:pt idx="173">
                  <c:v>2.007015E-5</c:v>
                </c:pt>
                <c:pt idx="174">
                  <c:v>2.010697E-5</c:v>
                </c:pt>
                <c:pt idx="175">
                  <c:v>2.0143650000000002E-5</c:v>
                </c:pt>
                <c:pt idx="176">
                  <c:v>2.018015E-5</c:v>
                </c:pt>
                <c:pt idx="177">
                  <c:v>2.0216499999999999E-5</c:v>
                </c:pt>
                <c:pt idx="178">
                  <c:v>2.0252689999999999E-5</c:v>
                </c:pt>
                <c:pt idx="179">
                  <c:v>2.0288740000000001E-5</c:v>
                </c:pt>
                <c:pt idx="180">
                  <c:v>2.0324640000000001E-5</c:v>
                </c:pt>
                <c:pt idx="181">
                  <c:v>2.0360380000000001E-5</c:v>
                </c:pt>
                <c:pt idx="182">
                  <c:v>2.0395980000000001E-5</c:v>
                </c:pt>
                <c:pt idx="183">
                  <c:v>2.0431430000000001E-5</c:v>
                </c:pt>
                <c:pt idx="184">
                  <c:v>2.046673E-5</c:v>
                </c:pt>
                <c:pt idx="185">
                  <c:v>2.050189E-5</c:v>
                </c:pt>
                <c:pt idx="186">
                  <c:v>2.05369E-5</c:v>
                </c:pt>
                <c:pt idx="187">
                  <c:v>2.057178E-5</c:v>
                </c:pt>
                <c:pt idx="188">
                  <c:v>2.0606520000000001E-5</c:v>
                </c:pt>
                <c:pt idx="189">
                  <c:v>2.0641119999999999E-5</c:v>
                </c:pt>
                <c:pt idx="190">
                  <c:v>2.0675580000000001E-5</c:v>
                </c:pt>
                <c:pt idx="191">
                  <c:v>2.07099E-5</c:v>
                </c:pt>
                <c:pt idx="192">
                  <c:v>2.0744089999999999E-5</c:v>
                </c:pt>
                <c:pt idx="193">
                  <c:v>2.0778160000000001E-5</c:v>
                </c:pt>
                <c:pt idx="194">
                  <c:v>2.0812079999999999E-5</c:v>
                </c:pt>
                <c:pt idx="195">
                  <c:v>2.0845870000000001E-5</c:v>
                </c:pt>
                <c:pt idx="196">
                  <c:v>2.0879530000000001E-5</c:v>
                </c:pt>
                <c:pt idx="197">
                  <c:v>2.0913069999999999E-5</c:v>
                </c:pt>
                <c:pt idx="198">
                  <c:v>2.0946479999999999E-5</c:v>
                </c:pt>
                <c:pt idx="199">
                  <c:v>2.097977E-5</c:v>
                </c:pt>
                <c:pt idx="200">
                  <c:v>2.1012939999999999E-5</c:v>
                </c:pt>
                <c:pt idx="201">
                  <c:v>2.1045969999999999E-5</c:v>
                </c:pt>
                <c:pt idx="202">
                  <c:v>2.1078880000000001E-5</c:v>
                </c:pt>
                <c:pt idx="203">
                  <c:v>2.1111670000000001E-5</c:v>
                </c:pt>
                <c:pt idx="204">
                  <c:v>2.114435E-5</c:v>
                </c:pt>
                <c:pt idx="205">
                  <c:v>2.11769E-5</c:v>
                </c:pt>
                <c:pt idx="206">
                  <c:v>2.1209329999999999E-5</c:v>
                </c:pt>
                <c:pt idx="207">
                  <c:v>2.124165E-5</c:v>
                </c:pt>
                <c:pt idx="208">
                  <c:v>2.127385E-5</c:v>
                </c:pt>
                <c:pt idx="209">
                  <c:v>2.1305940000000002E-5</c:v>
                </c:pt>
                <c:pt idx="210">
                  <c:v>2.1337909999999998E-5</c:v>
                </c:pt>
                <c:pt idx="211">
                  <c:v>2.1369760000000001E-5</c:v>
                </c:pt>
                <c:pt idx="212">
                  <c:v>2.1401509999999999E-5</c:v>
                </c:pt>
                <c:pt idx="213">
                  <c:v>2.143315E-5</c:v>
                </c:pt>
                <c:pt idx="214">
                  <c:v>2.146468E-5</c:v>
                </c:pt>
                <c:pt idx="215">
                  <c:v>2.1496089999999998E-5</c:v>
                </c:pt>
                <c:pt idx="216">
                  <c:v>2.15274E-5</c:v>
                </c:pt>
                <c:pt idx="217">
                  <c:v>2.1558600000000001E-5</c:v>
                </c:pt>
                <c:pt idx="218">
                  <c:v>2.158969E-5</c:v>
                </c:pt>
                <c:pt idx="219">
                  <c:v>2.162068E-5</c:v>
                </c:pt>
                <c:pt idx="220">
                  <c:v>2.1651569999999999E-5</c:v>
                </c:pt>
                <c:pt idx="221">
                  <c:v>2.1682350000000001E-5</c:v>
                </c:pt>
                <c:pt idx="222">
                  <c:v>2.1713019999999998E-5</c:v>
                </c:pt>
                <c:pt idx="223">
                  <c:v>2.17436E-5</c:v>
                </c:pt>
                <c:pt idx="224">
                  <c:v>2.177407E-5</c:v>
                </c:pt>
                <c:pt idx="225">
                  <c:v>2.180444E-5</c:v>
                </c:pt>
                <c:pt idx="226">
                  <c:v>2.183471E-5</c:v>
                </c:pt>
                <c:pt idx="227">
                  <c:v>2.186488E-5</c:v>
                </c:pt>
                <c:pt idx="228">
                  <c:v>2.189496E-5</c:v>
                </c:pt>
                <c:pt idx="229">
                  <c:v>2.1924929999999999E-5</c:v>
                </c:pt>
                <c:pt idx="230">
                  <c:v>2.1954799999999999E-5</c:v>
                </c:pt>
                <c:pt idx="231">
                  <c:v>2.1984589999999999E-5</c:v>
                </c:pt>
                <c:pt idx="232">
                  <c:v>2.2014270000000002E-5</c:v>
                </c:pt>
                <c:pt idx="233">
                  <c:v>2.2043850000000001E-5</c:v>
                </c:pt>
                <c:pt idx="234">
                  <c:v>2.2073350000000001E-5</c:v>
                </c:pt>
                <c:pt idx="235">
                  <c:v>2.2102759999999998E-5</c:v>
                </c:pt>
                <c:pt idx="236">
                  <c:v>2.213208E-5</c:v>
                </c:pt>
                <c:pt idx="237">
                  <c:v>2.216129E-5</c:v>
                </c:pt>
                <c:pt idx="238">
                  <c:v>2.2190429999999999E-5</c:v>
                </c:pt>
                <c:pt idx="239">
                  <c:v>2.221946E-5</c:v>
                </c:pt>
                <c:pt idx="240">
                  <c:v>2.224842E-5</c:v>
                </c:pt>
                <c:pt idx="241">
                  <c:v>2.227728E-5</c:v>
                </c:pt>
                <c:pt idx="242">
                  <c:v>2.230606E-5</c:v>
                </c:pt>
                <c:pt idx="243">
                  <c:v>2.2334740000000001E-5</c:v>
                </c:pt>
                <c:pt idx="244">
                  <c:v>2.2363329999999999E-5</c:v>
                </c:pt>
                <c:pt idx="245">
                  <c:v>2.2391850000000001E-5</c:v>
                </c:pt>
                <c:pt idx="246">
                  <c:v>2.2420270000000001E-5</c:v>
                </c:pt>
                <c:pt idx="247">
                  <c:v>2.2448600000000001E-5</c:v>
                </c:pt>
                <c:pt idx="248">
                  <c:v>2.2476850000000001E-5</c:v>
                </c:pt>
                <c:pt idx="249">
                  <c:v>2.250502E-5</c:v>
                </c:pt>
                <c:pt idx="250">
                  <c:v>2.2533099999999999E-5</c:v>
                </c:pt>
              </c:numCache>
            </c:numRef>
          </c:yVal>
          <c:smooth val="1"/>
          <c:extLst>
            <c:ext xmlns:c16="http://schemas.microsoft.com/office/drawing/2014/chart" uri="{C3380CC4-5D6E-409C-BE32-E72D297353CC}">
              <c16:uniqueId val="{00000028-4D4C-4B1C-89A4-3D3AFACA9F2D}"/>
            </c:ext>
          </c:extLst>
        </c:ser>
        <c:ser>
          <c:idx val="41"/>
          <c:order val="41"/>
          <c:tx>
            <c:strRef>
              <c:f>marine01!$AT$1</c:f>
              <c:strCache>
                <c:ptCount val="1"/>
                <c:pt idx="0">
                  <c:v>Dp(7.59005E-07) </c:v>
                </c:pt>
              </c:strCache>
            </c:strRef>
          </c:tx>
          <c:spPr>
            <a:ln w="12700">
              <a:solidFill>
                <a:srgbClr val="00008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marine01!$AT$2:$AT$252</c:f>
              <c:numCache>
                <c:formatCode>0.00E+00</c:formatCode>
                <c:ptCount val="251"/>
                <c:pt idx="0">
                  <c:v>1.6678769999999999E-6</c:v>
                </c:pt>
                <c:pt idx="1">
                  <c:v>1.881826E-6</c:v>
                </c:pt>
                <c:pt idx="2">
                  <c:v>1.915926E-6</c:v>
                </c:pt>
                <c:pt idx="3">
                  <c:v>1.9530939999999998E-6</c:v>
                </c:pt>
                <c:pt idx="4">
                  <c:v>1.9936779999999999E-6</c:v>
                </c:pt>
                <c:pt idx="5">
                  <c:v>2.0381859999999999E-6</c:v>
                </c:pt>
                <c:pt idx="6">
                  <c:v>2.0872640000000002E-6</c:v>
                </c:pt>
                <c:pt idx="7">
                  <c:v>2.1417359999999999E-6</c:v>
                </c:pt>
                <c:pt idx="8">
                  <c:v>2.202641E-6</c:v>
                </c:pt>
                <c:pt idx="9">
                  <c:v>2.2713210000000001E-6</c:v>
                </c:pt>
                <c:pt idx="10">
                  <c:v>2.349526E-6</c:v>
                </c:pt>
                <c:pt idx="11">
                  <c:v>2.439567E-6</c:v>
                </c:pt>
                <c:pt idx="12">
                  <c:v>2.5445209999999999E-6</c:v>
                </c:pt>
                <c:pt idx="13">
                  <c:v>2.6685949999999998E-6</c:v>
                </c:pt>
                <c:pt idx="14">
                  <c:v>2.817471E-6</c:v>
                </c:pt>
                <c:pt idx="15">
                  <c:v>2.9988599999999999E-6</c:v>
                </c:pt>
                <c:pt idx="16">
                  <c:v>3.2229990000000001E-6</c:v>
                </c:pt>
                <c:pt idx="17">
                  <c:v>3.5028339999999998E-6</c:v>
                </c:pt>
                <c:pt idx="18">
                  <c:v>3.8531350000000003E-6</c:v>
                </c:pt>
                <c:pt idx="19">
                  <c:v>4.2881380000000003E-6</c:v>
                </c:pt>
                <c:pt idx="20">
                  <c:v>4.8200649999999999E-6</c:v>
                </c:pt>
                <c:pt idx="21">
                  <c:v>5.4448690000000004E-6</c:v>
                </c:pt>
                <c:pt idx="22">
                  <c:v>6.1427389999999997E-6</c:v>
                </c:pt>
                <c:pt idx="23">
                  <c:v>6.8735899999999999E-6</c:v>
                </c:pt>
                <c:pt idx="24">
                  <c:v>7.585077E-6</c:v>
                </c:pt>
                <c:pt idx="25">
                  <c:v>8.2301310000000008E-6</c:v>
                </c:pt>
                <c:pt idx="26">
                  <c:v>8.7831420000000006E-6</c:v>
                </c:pt>
                <c:pt idx="27">
                  <c:v>9.2426179999999995E-6</c:v>
                </c:pt>
                <c:pt idx="28">
                  <c:v>9.6225759999999993E-6</c:v>
                </c:pt>
                <c:pt idx="29">
                  <c:v>9.9415589999999993E-6</c:v>
                </c:pt>
                <c:pt idx="30">
                  <c:v>1.0216E-5</c:v>
                </c:pt>
                <c:pt idx="31">
                  <c:v>1.0458560000000001E-5</c:v>
                </c:pt>
                <c:pt idx="32">
                  <c:v>1.067817E-5</c:v>
                </c:pt>
                <c:pt idx="33">
                  <c:v>1.088066E-5</c:v>
                </c:pt>
                <c:pt idx="34">
                  <c:v>1.106989E-5</c:v>
                </c:pt>
                <c:pt idx="35">
                  <c:v>1.1248450000000001E-5</c:v>
                </c:pt>
                <c:pt idx="36">
                  <c:v>1.1418089999999999E-5</c:v>
                </c:pt>
                <c:pt idx="37">
                  <c:v>1.158008E-5</c:v>
                </c:pt>
                <c:pt idx="38">
                  <c:v>1.173538E-5</c:v>
                </c:pt>
                <c:pt idx="39">
                  <c:v>1.188472E-5</c:v>
                </c:pt>
                <c:pt idx="40">
                  <c:v>1.2028700000000001E-5</c:v>
                </c:pt>
                <c:pt idx="41">
                  <c:v>1.216777E-5</c:v>
                </c:pt>
                <c:pt idx="42">
                  <c:v>1.230244E-5</c:v>
                </c:pt>
                <c:pt idx="43">
                  <c:v>1.243301E-5</c:v>
                </c:pt>
                <c:pt idx="44">
                  <c:v>1.255981E-5</c:v>
                </c:pt>
                <c:pt idx="45">
                  <c:v>1.268311E-5</c:v>
                </c:pt>
                <c:pt idx="46">
                  <c:v>1.280316E-5</c:v>
                </c:pt>
                <c:pt idx="47">
                  <c:v>1.2920159999999999E-5</c:v>
                </c:pt>
                <c:pt idx="48">
                  <c:v>1.3034289999999999E-5</c:v>
                </c:pt>
                <c:pt idx="49">
                  <c:v>1.314574E-5</c:v>
                </c:pt>
                <c:pt idx="50">
                  <c:v>1.3254680000000001E-5</c:v>
                </c:pt>
                <c:pt idx="51">
                  <c:v>1.336123E-5</c:v>
                </c:pt>
                <c:pt idx="52">
                  <c:v>1.346557E-5</c:v>
                </c:pt>
                <c:pt idx="53">
                  <c:v>1.356776E-5</c:v>
                </c:pt>
                <c:pt idx="54">
                  <c:v>1.3667959999999999E-5</c:v>
                </c:pt>
                <c:pt idx="55">
                  <c:v>1.376622E-5</c:v>
                </c:pt>
                <c:pt idx="56">
                  <c:v>1.3862659999999999E-5</c:v>
                </c:pt>
                <c:pt idx="57">
                  <c:v>1.395738E-5</c:v>
                </c:pt>
                <c:pt idx="58">
                  <c:v>1.405038E-5</c:v>
                </c:pt>
                <c:pt idx="59">
                  <c:v>1.4141800000000001E-5</c:v>
                </c:pt>
                <c:pt idx="60">
                  <c:v>1.423173E-5</c:v>
                </c:pt>
                <c:pt idx="61">
                  <c:v>1.432017E-5</c:v>
                </c:pt>
                <c:pt idx="62">
                  <c:v>1.440722E-5</c:v>
                </c:pt>
                <c:pt idx="63">
                  <c:v>1.44929E-5</c:v>
                </c:pt>
                <c:pt idx="64">
                  <c:v>1.4577309999999999E-5</c:v>
                </c:pt>
                <c:pt idx="65">
                  <c:v>1.466045E-5</c:v>
                </c:pt>
                <c:pt idx="66">
                  <c:v>1.4742390000000001E-5</c:v>
                </c:pt>
                <c:pt idx="67">
                  <c:v>1.482316E-5</c:v>
                </c:pt>
                <c:pt idx="68">
                  <c:v>1.490281E-5</c:v>
                </c:pt>
                <c:pt idx="69">
                  <c:v>1.49814E-5</c:v>
                </c:pt>
                <c:pt idx="70">
                  <c:v>1.5058949999999999E-5</c:v>
                </c:pt>
                <c:pt idx="71">
                  <c:v>1.513549E-5</c:v>
                </c:pt>
                <c:pt idx="72">
                  <c:v>1.5211050000000001E-5</c:v>
                </c:pt>
                <c:pt idx="73">
                  <c:v>1.5285659999999999E-5</c:v>
                </c:pt>
                <c:pt idx="74">
                  <c:v>1.5359350000000001E-5</c:v>
                </c:pt>
                <c:pt idx="75">
                  <c:v>1.5432150000000001E-5</c:v>
                </c:pt>
                <c:pt idx="76">
                  <c:v>1.5504089999999999E-5</c:v>
                </c:pt>
                <c:pt idx="77">
                  <c:v>1.55752E-5</c:v>
                </c:pt>
                <c:pt idx="78">
                  <c:v>1.5645490000000001E-5</c:v>
                </c:pt>
                <c:pt idx="79">
                  <c:v>1.5715000000000001E-5</c:v>
                </c:pt>
                <c:pt idx="80">
                  <c:v>1.578376E-5</c:v>
                </c:pt>
                <c:pt idx="81">
                  <c:v>1.5851749999999999E-5</c:v>
                </c:pt>
                <c:pt idx="82">
                  <c:v>1.5919040000000001E-5</c:v>
                </c:pt>
                <c:pt idx="83">
                  <c:v>1.598562E-5</c:v>
                </c:pt>
                <c:pt idx="84">
                  <c:v>1.60515E-5</c:v>
                </c:pt>
                <c:pt idx="85">
                  <c:v>1.6116709999999998E-5</c:v>
                </c:pt>
                <c:pt idx="86">
                  <c:v>1.6181279999999999E-5</c:v>
                </c:pt>
                <c:pt idx="87">
                  <c:v>1.6245190000000001E-5</c:v>
                </c:pt>
                <c:pt idx="88">
                  <c:v>1.6308490000000001E-5</c:v>
                </c:pt>
                <c:pt idx="89">
                  <c:v>1.6371179999999999E-5</c:v>
                </c:pt>
                <c:pt idx="90">
                  <c:v>1.6433279999999999E-5</c:v>
                </c:pt>
                <c:pt idx="91">
                  <c:v>1.6494810000000001E-5</c:v>
                </c:pt>
                <c:pt idx="92">
                  <c:v>1.6555759999999999E-5</c:v>
                </c:pt>
                <c:pt idx="93">
                  <c:v>1.6616149999999998E-5</c:v>
                </c:pt>
                <c:pt idx="94">
                  <c:v>1.6676010000000002E-5</c:v>
                </c:pt>
                <c:pt idx="95">
                  <c:v>1.673532E-5</c:v>
                </c:pt>
                <c:pt idx="96">
                  <c:v>1.6794130000000001E-5</c:v>
                </c:pt>
                <c:pt idx="97">
                  <c:v>1.6852440000000001E-5</c:v>
                </c:pt>
                <c:pt idx="98">
                  <c:v>1.6910239999999999E-5</c:v>
                </c:pt>
                <c:pt idx="99">
                  <c:v>1.6967570000000001E-5</c:v>
                </c:pt>
                <c:pt idx="100">
                  <c:v>1.7024399999999999E-5</c:v>
                </c:pt>
                <c:pt idx="101">
                  <c:v>1.708079E-5</c:v>
                </c:pt>
                <c:pt idx="102">
                  <c:v>1.7136709999999999E-5</c:v>
                </c:pt>
                <c:pt idx="103">
                  <c:v>1.7192209999999998E-5</c:v>
                </c:pt>
                <c:pt idx="104">
                  <c:v>1.7247260000000001E-5</c:v>
                </c:pt>
                <c:pt idx="105">
                  <c:v>1.7301869999999999E-5</c:v>
                </c:pt>
                <c:pt idx="106">
                  <c:v>1.7356050000000001E-5</c:v>
                </c:pt>
                <c:pt idx="107">
                  <c:v>1.740984E-5</c:v>
                </c:pt>
                <c:pt idx="108">
                  <c:v>1.7463239999999999E-5</c:v>
                </c:pt>
                <c:pt idx="109">
                  <c:v>1.75162E-5</c:v>
                </c:pt>
                <c:pt idx="110">
                  <c:v>1.7568770000000002E-5</c:v>
                </c:pt>
                <c:pt idx="111">
                  <c:v>1.7620980000000001E-5</c:v>
                </c:pt>
                <c:pt idx="112">
                  <c:v>1.7672790000000001E-5</c:v>
                </c:pt>
                <c:pt idx="113">
                  <c:v>1.7724249999999999E-5</c:v>
                </c:pt>
                <c:pt idx="114">
                  <c:v>1.7775349999999999E-5</c:v>
                </c:pt>
                <c:pt idx="115">
                  <c:v>1.7826059999999999E-5</c:v>
                </c:pt>
                <c:pt idx="116">
                  <c:v>1.7876429999999999E-5</c:v>
                </c:pt>
                <c:pt idx="117">
                  <c:v>1.792647E-5</c:v>
                </c:pt>
                <c:pt idx="118">
                  <c:v>1.797617E-5</c:v>
                </c:pt>
                <c:pt idx="119">
                  <c:v>1.8025549999999999E-5</c:v>
                </c:pt>
                <c:pt idx="120">
                  <c:v>1.8074590000000001E-5</c:v>
                </c:pt>
                <c:pt idx="121">
                  <c:v>1.812331E-5</c:v>
                </c:pt>
                <c:pt idx="122">
                  <c:v>1.8171700000000001E-5</c:v>
                </c:pt>
                <c:pt idx="123">
                  <c:v>1.8219800000000001E-5</c:v>
                </c:pt>
                <c:pt idx="124">
                  <c:v>1.8267560000000002E-5</c:v>
                </c:pt>
                <c:pt idx="125">
                  <c:v>1.8315039999999999E-5</c:v>
                </c:pt>
                <c:pt idx="126">
                  <c:v>1.836222E-5</c:v>
                </c:pt>
                <c:pt idx="127">
                  <c:v>1.8409120000000001E-5</c:v>
                </c:pt>
                <c:pt idx="128">
                  <c:v>1.8455720000000002E-5</c:v>
                </c:pt>
                <c:pt idx="129">
                  <c:v>1.8502039999999999E-5</c:v>
                </c:pt>
                <c:pt idx="130">
                  <c:v>1.8548049999999999E-5</c:v>
                </c:pt>
                <c:pt idx="131">
                  <c:v>1.8593800000000001E-5</c:v>
                </c:pt>
                <c:pt idx="132">
                  <c:v>1.8639280000000002E-5</c:v>
                </c:pt>
                <c:pt idx="133">
                  <c:v>1.868449E-5</c:v>
                </c:pt>
                <c:pt idx="134">
                  <c:v>1.8729419999999999E-5</c:v>
                </c:pt>
                <c:pt idx="135">
                  <c:v>1.87741E-5</c:v>
                </c:pt>
                <c:pt idx="136">
                  <c:v>1.8818539999999999E-5</c:v>
                </c:pt>
                <c:pt idx="137">
                  <c:v>1.8862740000000001E-5</c:v>
                </c:pt>
                <c:pt idx="138">
                  <c:v>1.8906670000000001E-5</c:v>
                </c:pt>
                <c:pt idx="139">
                  <c:v>1.8950360000000001E-5</c:v>
                </c:pt>
                <c:pt idx="140">
                  <c:v>1.8993800000000001E-5</c:v>
                </c:pt>
                <c:pt idx="141">
                  <c:v>1.9037019999999999E-5</c:v>
                </c:pt>
                <c:pt idx="142">
                  <c:v>1.9079970000000002E-5</c:v>
                </c:pt>
                <c:pt idx="143">
                  <c:v>1.9122730000000001E-5</c:v>
                </c:pt>
                <c:pt idx="144">
                  <c:v>1.9165229999999999E-5</c:v>
                </c:pt>
                <c:pt idx="145">
                  <c:v>1.9207509999999999E-5</c:v>
                </c:pt>
                <c:pt idx="146">
                  <c:v>1.9249570000000001E-5</c:v>
                </c:pt>
                <c:pt idx="147">
                  <c:v>1.92914E-5</c:v>
                </c:pt>
                <c:pt idx="148">
                  <c:v>1.933301E-5</c:v>
                </c:pt>
                <c:pt idx="149">
                  <c:v>1.9374430000000001E-5</c:v>
                </c:pt>
                <c:pt idx="150">
                  <c:v>1.9415610000000002E-5</c:v>
                </c:pt>
                <c:pt idx="151">
                  <c:v>1.9456599999999999E-5</c:v>
                </c:pt>
                <c:pt idx="152">
                  <c:v>1.9497379999999999E-5</c:v>
                </c:pt>
                <c:pt idx="153">
                  <c:v>1.9537950000000002E-5</c:v>
                </c:pt>
                <c:pt idx="154">
                  <c:v>1.9578309999999999E-5</c:v>
                </c:pt>
                <c:pt idx="155">
                  <c:v>1.961847E-5</c:v>
                </c:pt>
                <c:pt idx="156">
                  <c:v>1.9658450000000001E-5</c:v>
                </c:pt>
                <c:pt idx="157">
                  <c:v>1.9698229999999999E-5</c:v>
                </c:pt>
                <c:pt idx="158">
                  <c:v>1.973781E-5</c:v>
                </c:pt>
                <c:pt idx="159">
                  <c:v>1.9777200000000001E-5</c:v>
                </c:pt>
                <c:pt idx="160">
                  <c:v>1.981641E-5</c:v>
                </c:pt>
                <c:pt idx="161">
                  <c:v>1.9855429999999998E-5</c:v>
                </c:pt>
                <c:pt idx="162">
                  <c:v>1.9894260000000001E-5</c:v>
                </c:pt>
                <c:pt idx="163">
                  <c:v>1.9932920000000002E-5</c:v>
                </c:pt>
                <c:pt idx="164">
                  <c:v>1.9971389999999999E-5</c:v>
                </c:pt>
                <c:pt idx="165">
                  <c:v>2.0009680000000001E-5</c:v>
                </c:pt>
                <c:pt idx="166">
                  <c:v>2.0047800000000001E-5</c:v>
                </c:pt>
                <c:pt idx="167">
                  <c:v>2.0085729999999999E-5</c:v>
                </c:pt>
                <c:pt idx="168">
                  <c:v>2.0123509999999999E-5</c:v>
                </c:pt>
                <c:pt idx="169">
                  <c:v>2.0161120000000001E-5</c:v>
                </c:pt>
                <c:pt idx="170">
                  <c:v>2.019855E-5</c:v>
                </c:pt>
                <c:pt idx="171">
                  <c:v>2.0235829999999999E-5</c:v>
                </c:pt>
                <c:pt idx="172">
                  <c:v>2.0272929999999999E-5</c:v>
                </c:pt>
                <c:pt idx="173">
                  <c:v>2.0309870000000001E-5</c:v>
                </c:pt>
                <c:pt idx="174">
                  <c:v>2.0346639999999999E-5</c:v>
                </c:pt>
                <c:pt idx="175">
                  <c:v>2.038327E-5</c:v>
                </c:pt>
                <c:pt idx="176">
                  <c:v>2.0419729999999999E-5</c:v>
                </c:pt>
                <c:pt idx="177">
                  <c:v>2.0456040000000001E-5</c:v>
                </c:pt>
                <c:pt idx="178">
                  <c:v>2.0492189999999999E-5</c:v>
                </c:pt>
                <c:pt idx="179">
                  <c:v>2.052819E-5</c:v>
                </c:pt>
                <c:pt idx="180">
                  <c:v>2.0564049999999998E-5</c:v>
                </c:pt>
                <c:pt idx="181">
                  <c:v>2.0599740000000001E-5</c:v>
                </c:pt>
                <c:pt idx="182">
                  <c:v>2.0635299999999999E-5</c:v>
                </c:pt>
                <c:pt idx="183">
                  <c:v>2.0670699999999998E-5</c:v>
                </c:pt>
                <c:pt idx="184">
                  <c:v>2.0705959999999999E-5</c:v>
                </c:pt>
                <c:pt idx="185">
                  <c:v>2.0741079999999999E-5</c:v>
                </c:pt>
                <c:pt idx="186">
                  <c:v>2.0776039999999998E-5</c:v>
                </c:pt>
                <c:pt idx="187">
                  <c:v>2.081088E-5</c:v>
                </c:pt>
                <c:pt idx="188">
                  <c:v>2.0845580000000001E-5</c:v>
                </c:pt>
                <c:pt idx="189">
                  <c:v>2.0880129999999999E-5</c:v>
                </c:pt>
                <c:pt idx="190">
                  <c:v>2.0914550000000001E-5</c:v>
                </c:pt>
                <c:pt idx="191">
                  <c:v>2.094883E-5</c:v>
                </c:pt>
                <c:pt idx="192">
                  <c:v>2.098297E-5</c:v>
                </c:pt>
                <c:pt idx="193">
                  <c:v>2.1016990000000002E-5</c:v>
                </c:pt>
                <c:pt idx="194">
                  <c:v>2.1050880000000001E-5</c:v>
                </c:pt>
                <c:pt idx="195">
                  <c:v>2.108463E-5</c:v>
                </c:pt>
                <c:pt idx="196">
                  <c:v>2.111824E-5</c:v>
                </c:pt>
                <c:pt idx="197">
                  <c:v>2.1151730000000002E-5</c:v>
                </c:pt>
                <c:pt idx="198">
                  <c:v>2.1185100000000002E-5</c:v>
                </c:pt>
                <c:pt idx="199">
                  <c:v>2.121835E-5</c:v>
                </c:pt>
                <c:pt idx="200">
                  <c:v>2.125148E-5</c:v>
                </c:pt>
                <c:pt idx="201">
                  <c:v>2.1284470000000001E-5</c:v>
                </c:pt>
                <c:pt idx="202">
                  <c:v>2.1317339999999999E-5</c:v>
                </c:pt>
                <c:pt idx="203">
                  <c:v>2.135009E-5</c:v>
                </c:pt>
                <c:pt idx="204">
                  <c:v>2.1382709999999998E-5</c:v>
                </c:pt>
                <c:pt idx="205">
                  <c:v>2.141523E-5</c:v>
                </c:pt>
                <c:pt idx="206">
                  <c:v>2.1447619999999999E-5</c:v>
                </c:pt>
                <c:pt idx="207">
                  <c:v>2.1479900000000001E-5</c:v>
                </c:pt>
                <c:pt idx="208">
                  <c:v>2.151205E-5</c:v>
                </c:pt>
                <c:pt idx="209">
                  <c:v>2.1544099999999999E-5</c:v>
                </c:pt>
                <c:pt idx="210">
                  <c:v>2.1576019999999999E-5</c:v>
                </c:pt>
                <c:pt idx="211">
                  <c:v>2.1607829999999999E-5</c:v>
                </c:pt>
                <c:pt idx="212">
                  <c:v>2.1639549999999998E-5</c:v>
                </c:pt>
                <c:pt idx="213">
                  <c:v>2.1671139999999999E-5</c:v>
                </c:pt>
                <c:pt idx="214">
                  <c:v>2.170263E-5</c:v>
                </c:pt>
                <c:pt idx="215">
                  <c:v>2.1733990000000002E-5</c:v>
                </c:pt>
                <c:pt idx="216">
                  <c:v>2.176526E-5</c:v>
                </c:pt>
                <c:pt idx="217">
                  <c:v>2.1796420000000002E-5</c:v>
                </c:pt>
                <c:pt idx="218">
                  <c:v>2.1827469999999999E-5</c:v>
                </c:pt>
                <c:pt idx="219">
                  <c:v>2.1858419999999999E-5</c:v>
                </c:pt>
                <c:pt idx="220">
                  <c:v>2.1889269999999999E-5</c:v>
                </c:pt>
                <c:pt idx="221">
                  <c:v>2.1920010000000001E-5</c:v>
                </c:pt>
                <c:pt idx="222">
                  <c:v>2.1950639999999999E-5</c:v>
                </c:pt>
                <c:pt idx="223">
                  <c:v>2.198117E-5</c:v>
                </c:pt>
                <c:pt idx="224">
                  <c:v>2.2011609999999998E-5</c:v>
                </c:pt>
                <c:pt idx="225">
                  <c:v>2.2041939999999999E-5</c:v>
                </c:pt>
                <c:pt idx="226">
                  <c:v>2.2072159999999999E-5</c:v>
                </c:pt>
                <c:pt idx="227">
                  <c:v>2.21023E-5</c:v>
                </c:pt>
                <c:pt idx="228">
                  <c:v>2.2132340000000001E-5</c:v>
                </c:pt>
                <c:pt idx="229">
                  <c:v>2.216226E-5</c:v>
                </c:pt>
                <c:pt idx="230">
                  <c:v>2.2192100000000001E-5</c:v>
                </c:pt>
                <c:pt idx="231">
                  <c:v>2.2221840000000001E-5</c:v>
                </c:pt>
                <c:pt idx="232">
                  <c:v>2.2251480000000001E-5</c:v>
                </c:pt>
                <c:pt idx="233">
                  <c:v>2.228102E-5</c:v>
                </c:pt>
                <c:pt idx="234">
                  <c:v>2.2310489999999999E-5</c:v>
                </c:pt>
                <c:pt idx="235">
                  <c:v>2.2339849999999999E-5</c:v>
                </c:pt>
                <c:pt idx="236">
                  <c:v>2.2369130000000001E-5</c:v>
                </c:pt>
                <c:pt idx="237">
                  <c:v>2.2398309999999999E-5</c:v>
                </c:pt>
                <c:pt idx="238">
                  <c:v>2.2427400000000001E-5</c:v>
                </c:pt>
                <c:pt idx="239">
                  <c:v>2.245639E-5</c:v>
                </c:pt>
                <c:pt idx="240">
                  <c:v>2.248531E-5</c:v>
                </c:pt>
                <c:pt idx="241">
                  <c:v>2.2514140000000001E-5</c:v>
                </c:pt>
                <c:pt idx="242">
                  <c:v>2.2542869999999999E-5</c:v>
                </c:pt>
                <c:pt idx="243">
                  <c:v>2.257152E-5</c:v>
                </c:pt>
                <c:pt idx="244">
                  <c:v>2.2600069999999999E-5</c:v>
                </c:pt>
                <c:pt idx="245">
                  <c:v>2.2628540000000001E-5</c:v>
                </c:pt>
                <c:pt idx="246">
                  <c:v>2.2656920000000001E-5</c:v>
                </c:pt>
                <c:pt idx="247">
                  <c:v>2.2685210000000002E-5</c:v>
                </c:pt>
                <c:pt idx="248">
                  <c:v>2.271343E-5</c:v>
                </c:pt>
                <c:pt idx="249">
                  <c:v>2.274156E-5</c:v>
                </c:pt>
                <c:pt idx="250">
                  <c:v>2.27696E-5</c:v>
                </c:pt>
              </c:numCache>
            </c:numRef>
          </c:yVal>
          <c:smooth val="1"/>
          <c:extLst>
            <c:ext xmlns:c16="http://schemas.microsoft.com/office/drawing/2014/chart" uri="{C3380CC4-5D6E-409C-BE32-E72D297353CC}">
              <c16:uniqueId val="{00000029-4D4C-4B1C-89A4-3D3AFACA9F2D}"/>
            </c:ext>
          </c:extLst>
        </c:ser>
        <c:ser>
          <c:idx val="42"/>
          <c:order val="42"/>
          <c:tx>
            <c:strRef>
              <c:f>marine01!$AU$1</c:f>
              <c:strCache>
                <c:ptCount val="1"/>
                <c:pt idx="0">
                  <c:v>Dp(8.32553E-07) </c:v>
                </c:pt>
              </c:strCache>
            </c:strRef>
          </c:tx>
          <c:spPr>
            <a:ln w="12700">
              <a:solidFill>
                <a:srgbClr val="80800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marine01!$AU$2:$AU$252</c:f>
              <c:numCache>
                <c:formatCode>0.00E+00</c:formatCode>
                <c:ptCount val="251"/>
                <c:pt idx="0">
                  <c:v>1.8329700000000001E-6</c:v>
                </c:pt>
                <c:pt idx="1">
                  <c:v>2.0656850000000002E-6</c:v>
                </c:pt>
                <c:pt idx="2">
                  <c:v>2.1031479999999999E-6</c:v>
                </c:pt>
                <c:pt idx="3">
                  <c:v>2.143971E-6</c:v>
                </c:pt>
                <c:pt idx="4">
                  <c:v>2.188536E-6</c:v>
                </c:pt>
                <c:pt idx="5">
                  <c:v>2.2373939999999998E-6</c:v>
                </c:pt>
                <c:pt idx="6">
                  <c:v>2.291247E-6</c:v>
                </c:pt>
                <c:pt idx="7">
                  <c:v>2.350984E-6</c:v>
                </c:pt>
                <c:pt idx="8">
                  <c:v>2.417724E-6</c:v>
                </c:pt>
                <c:pt idx="9">
                  <c:v>2.4929049999999998E-6</c:v>
                </c:pt>
                <c:pt idx="10">
                  <c:v>2.578387E-6</c:v>
                </c:pt>
                <c:pt idx="11">
                  <c:v>2.6766100000000002E-6</c:v>
                </c:pt>
                <c:pt idx="12">
                  <c:v>2.790782E-6</c:v>
                </c:pt>
                <c:pt idx="13">
                  <c:v>2.9252299999999999E-6</c:v>
                </c:pt>
                <c:pt idx="14">
                  <c:v>3.0856920000000002E-6</c:v>
                </c:pt>
                <c:pt idx="15">
                  <c:v>3.2797760000000001E-6</c:v>
                </c:pt>
                <c:pt idx="16">
                  <c:v>3.5173160000000002E-6</c:v>
                </c:pt>
                <c:pt idx="17">
                  <c:v>3.8103639999999998E-6</c:v>
                </c:pt>
                <c:pt idx="18">
                  <c:v>4.1722259999999999E-6</c:v>
                </c:pt>
                <c:pt idx="19">
                  <c:v>4.6153100000000004E-6</c:v>
                </c:pt>
                <c:pt idx="20">
                  <c:v>5.1502939999999999E-6</c:v>
                </c:pt>
                <c:pt idx="21">
                  <c:v>5.7725999999999996E-6</c:v>
                </c:pt>
                <c:pt idx="22">
                  <c:v>6.4634169999999996E-6</c:v>
                </c:pt>
                <c:pt idx="23">
                  <c:v>7.1847339999999997E-6</c:v>
                </c:pt>
                <c:pt idx="24">
                  <c:v>7.8864359999999997E-6</c:v>
                </c:pt>
                <c:pt idx="25">
                  <c:v>8.5230150000000006E-6</c:v>
                </c:pt>
                <c:pt idx="26">
                  <c:v>9.0694929999999993E-6</c:v>
                </c:pt>
                <c:pt idx="27">
                  <c:v>9.5243089999999992E-6</c:v>
                </c:pt>
                <c:pt idx="28">
                  <c:v>9.9010860000000008E-6</c:v>
                </c:pt>
                <c:pt idx="29">
                  <c:v>1.021793E-5</c:v>
                </c:pt>
                <c:pt idx="30">
                  <c:v>1.0490939999999999E-5</c:v>
                </c:pt>
                <c:pt idx="31">
                  <c:v>1.073251E-5</c:v>
                </c:pt>
                <c:pt idx="32">
                  <c:v>1.095142E-5</c:v>
                </c:pt>
                <c:pt idx="33">
                  <c:v>1.1153400000000001E-5</c:v>
                </c:pt>
                <c:pt idx="34">
                  <c:v>1.1342240000000001E-5</c:v>
                </c:pt>
                <c:pt idx="35">
                  <c:v>1.152049E-5</c:v>
                </c:pt>
                <c:pt idx="36">
                  <c:v>1.1689890000000001E-5</c:v>
                </c:pt>
                <c:pt idx="37">
                  <c:v>1.1851680000000001E-5</c:v>
                </c:pt>
                <c:pt idx="38">
                  <c:v>1.200682E-5</c:v>
                </c:pt>
                <c:pt idx="39">
                  <c:v>1.215602E-5</c:v>
                </c:pt>
                <c:pt idx="40">
                  <c:v>1.2299879999999999E-5</c:v>
                </c:pt>
                <c:pt idx="41">
                  <c:v>1.2438859999999999E-5</c:v>
                </c:pt>
                <c:pt idx="42">
                  <c:v>1.257344E-5</c:v>
                </c:pt>
                <c:pt idx="43">
                  <c:v>1.2703950000000001E-5</c:v>
                </c:pt>
                <c:pt idx="44">
                  <c:v>1.283069E-5</c:v>
                </c:pt>
                <c:pt idx="45">
                  <c:v>1.2953939999999999E-5</c:v>
                </c:pt>
                <c:pt idx="46">
                  <c:v>1.307395E-5</c:v>
                </c:pt>
                <c:pt idx="47">
                  <c:v>1.3190920000000001E-5</c:v>
                </c:pt>
                <c:pt idx="48">
                  <c:v>1.330502E-5</c:v>
                </c:pt>
                <c:pt idx="49">
                  <c:v>1.341644E-5</c:v>
                </c:pt>
                <c:pt idx="50">
                  <c:v>1.352536E-5</c:v>
                </c:pt>
                <c:pt idx="51">
                  <c:v>1.363189E-5</c:v>
                </c:pt>
                <c:pt idx="52">
                  <c:v>1.373622E-5</c:v>
                </c:pt>
                <c:pt idx="53">
                  <c:v>1.38384E-5</c:v>
                </c:pt>
                <c:pt idx="54">
                  <c:v>1.393859E-5</c:v>
                </c:pt>
                <c:pt idx="55">
                  <c:v>1.403683E-5</c:v>
                </c:pt>
                <c:pt idx="56">
                  <c:v>1.413327E-5</c:v>
                </c:pt>
                <c:pt idx="57">
                  <c:v>1.4227989999999999E-5</c:v>
                </c:pt>
                <c:pt idx="58">
                  <c:v>1.4320979999999999E-5</c:v>
                </c:pt>
                <c:pt idx="59">
                  <c:v>1.4412399999999999E-5</c:v>
                </c:pt>
                <c:pt idx="60">
                  <c:v>1.450232E-5</c:v>
                </c:pt>
                <c:pt idx="61">
                  <c:v>1.459076E-5</c:v>
                </c:pt>
                <c:pt idx="62">
                  <c:v>1.4677809999999999E-5</c:v>
                </c:pt>
                <c:pt idx="63">
                  <c:v>1.4763489999999999E-5</c:v>
                </c:pt>
                <c:pt idx="64">
                  <c:v>1.484789E-5</c:v>
                </c:pt>
                <c:pt idx="65">
                  <c:v>1.493103E-5</c:v>
                </c:pt>
                <c:pt idx="66">
                  <c:v>1.501298E-5</c:v>
                </c:pt>
                <c:pt idx="67">
                  <c:v>1.509374E-5</c:v>
                </c:pt>
                <c:pt idx="68">
                  <c:v>1.517339E-5</c:v>
                </c:pt>
                <c:pt idx="69">
                  <c:v>1.5251979999999999E-5</c:v>
                </c:pt>
                <c:pt idx="70">
                  <c:v>1.5329530000000002E-5</c:v>
                </c:pt>
                <c:pt idx="71">
                  <c:v>1.5406069999999999E-5</c:v>
                </c:pt>
                <c:pt idx="72">
                  <c:v>1.548163E-5</c:v>
                </c:pt>
                <c:pt idx="73">
                  <c:v>1.5556240000000001E-5</c:v>
                </c:pt>
                <c:pt idx="74">
                  <c:v>1.5629919999999999E-5</c:v>
                </c:pt>
                <c:pt idx="75">
                  <c:v>1.5702719999999999E-5</c:v>
                </c:pt>
                <c:pt idx="76">
                  <c:v>1.5774660000000001E-5</c:v>
                </c:pt>
                <c:pt idx="77">
                  <c:v>1.5845770000000001E-5</c:v>
                </c:pt>
                <c:pt idx="78">
                  <c:v>1.5916050000000002E-5</c:v>
                </c:pt>
                <c:pt idx="79">
                  <c:v>1.5985559999999999E-5</c:v>
                </c:pt>
                <c:pt idx="80">
                  <c:v>1.605431E-5</c:v>
                </c:pt>
                <c:pt idx="81">
                  <c:v>1.61223E-5</c:v>
                </c:pt>
                <c:pt idx="82">
                  <c:v>1.618958E-5</c:v>
                </c:pt>
                <c:pt idx="83">
                  <c:v>1.6256159999999999E-5</c:v>
                </c:pt>
                <c:pt idx="84">
                  <c:v>1.6322029999999999E-5</c:v>
                </c:pt>
                <c:pt idx="85">
                  <c:v>1.6387240000000001E-5</c:v>
                </c:pt>
                <c:pt idx="86">
                  <c:v>1.6451800000000001E-5</c:v>
                </c:pt>
                <c:pt idx="87">
                  <c:v>1.6515709999999999E-5</c:v>
                </c:pt>
                <c:pt idx="88">
                  <c:v>1.6578999999999998E-5</c:v>
                </c:pt>
                <c:pt idx="89">
                  <c:v>1.664169E-5</c:v>
                </c:pt>
                <c:pt idx="90">
                  <c:v>1.670378E-5</c:v>
                </c:pt>
                <c:pt idx="91">
                  <c:v>1.67653E-5</c:v>
                </c:pt>
                <c:pt idx="92">
                  <c:v>1.6826240000000001E-5</c:v>
                </c:pt>
                <c:pt idx="93">
                  <c:v>1.6886630000000001E-5</c:v>
                </c:pt>
                <c:pt idx="94">
                  <c:v>1.694648E-5</c:v>
                </c:pt>
                <c:pt idx="95">
                  <c:v>1.7005780000000001E-5</c:v>
                </c:pt>
                <c:pt idx="96">
                  <c:v>1.7064580000000001E-5</c:v>
                </c:pt>
                <c:pt idx="97">
                  <c:v>1.712288E-5</c:v>
                </c:pt>
                <c:pt idx="98">
                  <c:v>1.7180670000000001E-5</c:v>
                </c:pt>
                <c:pt idx="99">
                  <c:v>1.7237989999999999E-5</c:v>
                </c:pt>
                <c:pt idx="100">
                  <c:v>1.729481E-5</c:v>
                </c:pt>
                <c:pt idx="101">
                  <c:v>1.735119E-5</c:v>
                </c:pt>
                <c:pt idx="102">
                  <c:v>1.7407100000000001E-5</c:v>
                </c:pt>
                <c:pt idx="103">
                  <c:v>1.746258E-5</c:v>
                </c:pt>
                <c:pt idx="104">
                  <c:v>1.7517620000000001E-5</c:v>
                </c:pt>
                <c:pt idx="105">
                  <c:v>1.7572219999999999E-5</c:v>
                </c:pt>
                <c:pt idx="106">
                  <c:v>1.762639E-5</c:v>
                </c:pt>
                <c:pt idx="107">
                  <c:v>1.7680169999999998E-5</c:v>
                </c:pt>
                <c:pt idx="108">
                  <c:v>1.773356E-5</c:v>
                </c:pt>
                <c:pt idx="109">
                  <c:v>1.7786510000000001E-5</c:v>
                </c:pt>
                <c:pt idx="110">
                  <c:v>1.7839060000000001E-5</c:v>
                </c:pt>
                <c:pt idx="111">
                  <c:v>1.7891249999999999E-5</c:v>
                </c:pt>
                <c:pt idx="112">
                  <c:v>1.7943050000000001E-5</c:v>
                </c:pt>
                <c:pt idx="113">
                  <c:v>1.7994499999999999E-5</c:v>
                </c:pt>
                <c:pt idx="114">
                  <c:v>1.8045580000000001E-5</c:v>
                </c:pt>
                <c:pt idx="115">
                  <c:v>1.809628E-5</c:v>
                </c:pt>
                <c:pt idx="116">
                  <c:v>1.8146629999999999E-5</c:v>
                </c:pt>
                <c:pt idx="117">
                  <c:v>1.8196659999999999E-5</c:v>
                </c:pt>
                <c:pt idx="118">
                  <c:v>1.8246349999999999E-5</c:v>
                </c:pt>
                <c:pt idx="119">
                  <c:v>1.8295699999999998E-5</c:v>
                </c:pt>
                <c:pt idx="120">
                  <c:v>1.8344729999999999E-5</c:v>
                </c:pt>
                <c:pt idx="121">
                  <c:v>1.8393439999999999E-5</c:v>
                </c:pt>
                <c:pt idx="122">
                  <c:v>1.8441810000000001E-5</c:v>
                </c:pt>
                <c:pt idx="123">
                  <c:v>1.848989E-5</c:v>
                </c:pt>
                <c:pt idx="124">
                  <c:v>1.8537629999999999E-5</c:v>
                </c:pt>
                <c:pt idx="125">
                  <c:v>1.8585099999999999E-5</c:v>
                </c:pt>
                <c:pt idx="126">
                  <c:v>1.8632259999999998E-5</c:v>
                </c:pt>
                <c:pt idx="127">
                  <c:v>1.8679140000000002E-5</c:v>
                </c:pt>
                <c:pt idx="128">
                  <c:v>1.8725730000000001E-5</c:v>
                </c:pt>
                <c:pt idx="129">
                  <c:v>1.8772030000000001E-5</c:v>
                </c:pt>
                <c:pt idx="130">
                  <c:v>1.881802E-5</c:v>
                </c:pt>
                <c:pt idx="131">
                  <c:v>1.8863760000000001E-5</c:v>
                </c:pt>
                <c:pt idx="132">
                  <c:v>1.890922E-5</c:v>
                </c:pt>
                <c:pt idx="133">
                  <c:v>1.8954399999999999E-5</c:v>
                </c:pt>
                <c:pt idx="134">
                  <c:v>1.8999320000000001E-5</c:v>
                </c:pt>
                <c:pt idx="135">
                  <c:v>1.9043980000000001E-5</c:v>
                </c:pt>
                <c:pt idx="136">
                  <c:v>1.9088399999999998E-5</c:v>
                </c:pt>
                <c:pt idx="137">
                  <c:v>1.9132579999999999E-5</c:v>
                </c:pt>
                <c:pt idx="138">
                  <c:v>1.9176490000000001E-5</c:v>
                </c:pt>
                <c:pt idx="139">
                  <c:v>1.922016E-5</c:v>
                </c:pt>
                <c:pt idx="140">
                  <c:v>1.9263589999999999E-5</c:v>
                </c:pt>
                <c:pt idx="141">
                  <c:v>1.9306780000000002E-5</c:v>
                </c:pt>
                <c:pt idx="142">
                  <c:v>1.9349709999999999E-5</c:v>
                </c:pt>
                <c:pt idx="143">
                  <c:v>1.939244E-5</c:v>
                </c:pt>
                <c:pt idx="144">
                  <c:v>1.9434930000000001E-5</c:v>
                </c:pt>
                <c:pt idx="145">
                  <c:v>1.947719E-5</c:v>
                </c:pt>
                <c:pt idx="146">
                  <c:v>1.951923E-5</c:v>
                </c:pt>
                <c:pt idx="147">
                  <c:v>1.9561040000000001E-5</c:v>
                </c:pt>
                <c:pt idx="148">
                  <c:v>1.960263E-5</c:v>
                </c:pt>
                <c:pt idx="149">
                  <c:v>1.9644019999999998E-5</c:v>
                </c:pt>
                <c:pt idx="150">
                  <c:v>1.9685180000000001E-5</c:v>
                </c:pt>
                <c:pt idx="151">
                  <c:v>1.9726160000000002E-5</c:v>
                </c:pt>
                <c:pt idx="152">
                  <c:v>1.9766909999999999E-5</c:v>
                </c:pt>
                <c:pt idx="153">
                  <c:v>1.980746E-5</c:v>
                </c:pt>
                <c:pt idx="154">
                  <c:v>1.9847789999999999E-5</c:v>
                </c:pt>
                <c:pt idx="155">
                  <c:v>1.9887929999999998E-5</c:v>
                </c:pt>
                <c:pt idx="156">
                  <c:v>1.9927889999999999E-5</c:v>
                </c:pt>
                <c:pt idx="157">
                  <c:v>1.9967649999999998E-5</c:v>
                </c:pt>
                <c:pt idx="158">
                  <c:v>2.00072E-5</c:v>
                </c:pt>
                <c:pt idx="159">
                  <c:v>2.0046580000000001E-5</c:v>
                </c:pt>
                <c:pt idx="160">
                  <c:v>2.0085770000000001E-5</c:v>
                </c:pt>
                <c:pt idx="161">
                  <c:v>2.0124760000000001E-5</c:v>
                </c:pt>
                <c:pt idx="162">
                  <c:v>2.0163569999999999E-5</c:v>
                </c:pt>
                <c:pt idx="163">
                  <c:v>2.0202209999999998E-5</c:v>
                </c:pt>
                <c:pt idx="164">
                  <c:v>2.0240660000000001E-5</c:v>
                </c:pt>
                <c:pt idx="165">
                  <c:v>2.0278920000000001E-5</c:v>
                </c:pt>
                <c:pt idx="166">
                  <c:v>2.031702E-5</c:v>
                </c:pt>
                <c:pt idx="167">
                  <c:v>2.0354929999999999E-5</c:v>
                </c:pt>
                <c:pt idx="168">
                  <c:v>2.0392690000000001E-5</c:v>
                </c:pt>
                <c:pt idx="169">
                  <c:v>2.043026E-5</c:v>
                </c:pt>
                <c:pt idx="170">
                  <c:v>2.0467669999999998E-5</c:v>
                </c:pt>
                <c:pt idx="171">
                  <c:v>2.050493E-5</c:v>
                </c:pt>
                <c:pt idx="172">
                  <c:v>2.0542010000000002E-5</c:v>
                </c:pt>
                <c:pt idx="173">
                  <c:v>2.0578919999999998E-5</c:v>
                </c:pt>
                <c:pt idx="174">
                  <c:v>2.0615670000000001E-5</c:v>
                </c:pt>
                <c:pt idx="175">
                  <c:v>2.0652280000000001E-5</c:v>
                </c:pt>
                <c:pt idx="176">
                  <c:v>2.0688710000000001E-5</c:v>
                </c:pt>
                <c:pt idx="177">
                  <c:v>2.0724990000000002E-5</c:v>
                </c:pt>
                <c:pt idx="178">
                  <c:v>2.0761120000000002E-5</c:v>
                </c:pt>
                <c:pt idx="179">
                  <c:v>2.0797100000000001E-5</c:v>
                </c:pt>
                <c:pt idx="180">
                  <c:v>2.083293E-5</c:v>
                </c:pt>
                <c:pt idx="181">
                  <c:v>2.0868599999999999E-5</c:v>
                </c:pt>
                <c:pt idx="182">
                  <c:v>2.0904140000000001E-5</c:v>
                </c:pt>
                <c:pt idx="183">
                  <c:v>2.0939509999999999E-5</c:v>
                </c:pt>
                <c:pt idx="184">
                  <c:v>2.0974750000000001E-5</c:v>
                </c:pt>
                <c:pt idx="185">
                  <c:v>2.1009839999999999E-5</c:v>
                </c:pt>
                <c:pt idx="186">
                  <c:v>2.1044780000000001E-5</c:v>
                </c:pt>
                <c:pt idx="187">
                  <c:v>2.107959E-5</c:v>
                </c:pt>
                <c:pt idx="188">
                  <c:v>2.1114259999999999E-5</c:v>
                </c:pt>
                <c:pt idx="189">
                  <c:v>2.1148789999999999E-5</c:v>
                </c:pt>
                <c:pt idx="190">
                  <c:v>2.1183179999999999E-5</c:v>
                </c:pt>
                <c:pt idx="191">
                  <c:v>2.1217440000000001E-5</c:v>
                </c:pt>
                <c:pt idx="192">
                  <c:v>2.1251559999999999E-5</c:v>
                </c:pt>
                <c:pt idx="193">
                  <c:v>2.1285559999999999E-5</c:v>
                </c:pt>
                <c:pt idx="194">
                  <c:v>2.1319409999999999E-5</c:v>
                </c:pt>
                <c:pt idx="195">
                  <c:v>2.135314E-5</c:v>
                </c:pt>
                <c:pt idx="196">
                  <c:v>2.1386729999999998E-5</c:v>
                </c:pt>
                <c:pt idx="197">
                  <c:v>2.1420199999999999E-5</c:v>
                </c:pt>
                <c:pt idx="198">
                  <c:v>2.145354E-5</c:v>
                </c:pt>
                <c:pt idx="199">
                  <c:v>2.148676E-5</c:v>
                </c:pt>
                <c:pt idx="200">
                  <c:v>2.1519860000000001E-5</c:v>
                </c:pt>
                <c:pt idx="201">
                  <c:v>2.155283E-5</c:v>
                </c:pt>
                <c:pt idx="202">
                  <c:v>2.158567E-5</c:v>
                </c:pt>
                <c:pt idx="203">
                  <c:v>2.1618389999999999E-5</c:v>
                </c:pt>
                <c:pt idx="204">
                  <c:v>2.1651E-5</c:v>
                </c:pt>
                <c:pt idx="205">
                  <c:v>2.1683489999999999E-5</c:v>
                </c:pt>
                <c:pt idx="206">
                  <c:v>2.171585E-5</c:v>
                </c:pt>
                <c:pt idx="207">
                  <c:v>2.1748099999999999E-5</c:v>
                </c:pt>
                <c:pt idx="208">
                  <c:v>2.1780230000000001E-5</c:v>
                </c:pt>
                <c:pt idx="209">
                  <c:v>2.1812250000000001E-5</c:v>
                </c:pt>
                <c:pt idx="210">
                  <c:v>2.184415E-5</c:v>
                </c:pt>
                <c:pt idx="211">
                  <c:v>2.1875940000000001E-5</c:v>
                </c:pt>
                <c:pt idx="212">
                  <c:v>2.1907620000000002E-5</c:v>
                </c:pt>
                <c:pt idx="213">
                  <c:v>2.1939190000000001E-5</c:v>
                </c:pt>
                <c:pt idx="214">
                  <c:v>2.1970649999999999E-5</c:v>
                </c:pt>
                <c:pt idx="215">
                  <c:v>2.200199E-5</c:v>
                </c:pt>
                <c:pt idx="216">
                  <c:v>2.203324E-5</c:v>
                </c:pt>
                <c:pt idx="217">
                  <c:v>2.206437E-5</c:v>
                </c:pt>
                <c:pt idx="218">
                  <c:v>2.2095390000000001E-5</c:v>
                </c:pt>
                <c:pt idx="219">
                  <c:v>2.2126309999999999E-5</c:v>
                </c:pt>
                <c:pt idx="220">
                  <c:v>2.215713E-5</c:v>
                </c:pt>
                <c:pt idx="221">
                  <c:v>2.2187850000000001E-5</c:v>
                </c:pt>
                <c:pt idx="222">
                  <c:v>2.2218460000000001E-5</c:v>
                </c:pt>
                <c:pt idx="223">
                  <c:v>2.2248960000000001E-5</c:v>
                </c:pt>
                <c:pt idx="224">
                  <c:v>2.227937E-5</c:v>
                </c:pt>
                <c:pt idx="225">
                  <c:v>2.2309669999999999E-5</c:v>
                </c:pt>
                <c:pt idx="226">
                  <c:v>2.2339870000000001E-5</c:v>
                </c:pt>
                <c:pt idx="227">
                  <c:v>2.236998E-5</c:v>
                </c:pt>
                <c:pt idx="228">
                  <c:v>2.2399990000000002E-5</c:v>
                </c:pt>
                <c:pt idx="229">
                  <c:v>2.2429889999999999E-5</c:v>
                </c:pt>
                <c:pt idx="230">
                  <c:v>2.2459700000000001E-5</c:v>
                </c:pt>
                <c:pt idx="231">
                  <c:v>2.248942E-5</c:v>
                </c:pt>
                <c:pt idx="232">
                  <c:v>2.2519030000000001E-5</c:v>
                </c:pt>
                <c:pt idx="233">
                  <c:v>2.2548549999999999E-5</c:v>
                </c:pt>
                <c:pt idx="234">
                  <c:v>2.2577980000000002E-5</c:v>
                </c:pt>
                <c:pt idx="235">
                  <c:v>2.2607320000000001E-5</c:v>
                </c:pt>
                <c:pt idx="236">
                  <c:v>2.2636570000000001E-5</c:v>
                </c:pt>
                <c:pt idx="237">
                  <c:v>2.266572E-5</c:v>
                </c:pt>
                <c:pt idx="238">
                  <c:v>2.2694790000000001E-5</c:v>
                </c:pt>
                <c:pt idx="239">
                  <c:v>2.2723760000000001E-5</c:v>
                </c:pt>
                <c:pt idx="240">
                  <c:v>2.275265E-5</c:v>
                </c:pt>
                <c:pt idx="241">
                  <c:v>2.2781440000000001E-5</c:v>
                </c:pt>
                <c:pt idx="242">
                  <c:v>2.281015E-5</c:v>
                </c:pt>
                <c:pt idx="243">
                  <c:v>2.283877E-5</c:v>
                </c:pt>
                <c:pt idx="244">
                  <c:v>2.28673E-5</c:v>
                </c:pt>
                <c:pt idx="245">
                  <c:v>2.2895740000000001E-5</c:v>
                </c:pt>
                <c:pt idx="246">
                  <c:v>2.29241E-5</c:v>
                </c:pt>
                <c:pt idx="247">
                  <c:v>2.2952360000000001E-5</c:v>
                </c:pt>
                <c:pt idx="248">
                  <c:v>2.2980550000000001E-5</c:v>
                </c:pt>
                <c:pt idx="249">
                  <c:v>2.3008649999999999E-5</c:v>
                </c:pt>
                <c:pt idx="250">
                  <c:v>2.303667E-5</c:v>
                </c:pt>
              </c:numCache>
            </c:numRef>
          </c:yVal>
          <c:smooth val="1"/>
          <c:extLst>
            <c:ext xmlns:c16="http://schemas.microsoft.com/office/drawing/2014/chart" uri="{C3380CC4-5D6E-409C-BE32-E72D297353CC}">
              <c16:uniqueId val="{0000002A-4D4C-4B1C-89A4-3D3AFACA9F2D}"/>
            </c:ext>
          </c:extLst>
        </c:ser>
        <c:ser>
          <c:idx val="43"/>
          <c:order val="43"/>
          <c:tx>
            <c:strRef>
              <c:f>marine01!$AV$1</c:f>
              <c:strCache>
                <c:ptCount val="1"/>
                <c:pt idx="0">
                  <c:v>Dp(9.13228E-07) </c:v>
                </c:pt>
              </c:strCache>
            </c:strRef>
          </c:tx>
          <c:spPr>
            <a:ln w="12700">
              <a:solidFill>
                <a:srgbClr val="80008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marine01!$AV$2:$AV$252</c:f>
              <c:numCache>
                <c:formatCode>0.00E+00</c:formatCode>
                <c:ptCount val="251"/>
                <c:pt idx="0">
                  <c:v>2.0140729999999998E-6</c:v>
                </c:pt>
                <c:pt idx="1">
                  <c:v>2.2672300000000001E-6</c:v>
                </c:pt>
                <c:pt idx="2">
                  <c:v>2.3083719999999999E-6</c:v>
                </c:pt>
                <c:pt idx="3">
                  <c:v>2.3531759999999999E-6</c:v>
                </c:pt>
                <c:pt idx="4">
                  <c:v>2.4020719999999999E-6</c:v>
                </c:pt>
                <c:pt idx="5">
                  <c:v>2.4556580000000002E-6</c:v>
                </c:pt>
                <c:pt idx="6">
                  <c:v>2.51469E-6</c:v>
                </c:pt>
                <c:pt idx="7">
                  <c:v>2.5801239999999999E-6</c:v>
                </c:pt>
                <c:pt idx="8">
                  <c:v>2.6531629999999999E-6</c:v>
                </c:pt>
                <c:pt idx="9">
                  <c:v>2.735334E-6</c:v>
                </c:pt>
                <c:pt idx="10">
                  <c:v>2.8286060000000001E-6</c:v>
                </c:pt>
                <c:pt idx="11">
                  <c:v>2.9355340000000002E-6</c:v>
                </c:pt>
                <c:pt idx="12">
                  <c:v>3.0594369999999998E-6</c:v>
                </c:pt>
                <c:pt idx="13">
                  <c:v>3.2047259999999999E-6</c:v>
                </c:pt>
                <c:pt idx="14">
                  <c:v>3.3771400000000001E-6</c:v>
                </c:pt>
                <c:pt idx="15">
                  <c:v>3.5841129999999998E-6</c:v>
                </c:pt>
                <c:pt idx="16">
                  <c:v>3.8350009999999999E-6</c:v>
                </c:pt>
                <c:pt idx="17">
                  <c:v>4.1409289999999998E-6</c:v>
                </c:pt>
                <c:pt idx="18">
                  <c:v>4.5138080000000001E-6</c:v>
                </c:pt>
                <c:pt idx="19">
                  <c:v>4.964406E-6</c:v>
                </c:pt>
                <c:pt idx="20">
                  <c:v>5.5020699999999998E-6</c:v>
                </c:pt>
                <c:pt idx="21">
                  <c:v>6.121802E-6</c:v>
                </c:pt>
                <c:pt idx="22">
                  <c:v>6.8057169999999997E-6</c:v>
                </c:pt>
                <c:pt idx="23">
                  <c:v>7.5177370000000004E-6</c:v>
                </c:pt>
                <c:pt idx="24">
                  <c:v>8.2098719999999992E-6</c:v>
                </c:pt>
                <c:pt idx="25">
                  <c:v>8.8381600000000001E-6</c:v>
                </c:pt>
                <c:pt idx="26">
                  <c:v>9.3782730000000008E-6</c:v>
                </c:pt>
                <c:pt idx="27">
                  <c:v>9.8285999999999994E-6</c:v>
                </c:pt>
                <c:pt idx="28">
                  <c:v>1.0202379999999999E-5</c:v>
                </c:pt>
                <c:pt idx="29">
                  <c:v>1.0517289999999999E-5</c:v>
                </c:pt>
                <c:pt idx="30">
                  <c:v>1.078905E-5</c:v>
                </c:pt>
                <c:pt idx="31">
                  <c:v>1.1029850000000001E-5</c:v>
                </c:pt>
                <c:pt idx="32">
                  <c:v>1.124825E-5</c:v>
                </c:pt>
                <c:pt idx="33">
                  <c:v>1.1449909999999999E-5</c:v>
                </c:pt>
                <c:pt idx="34">
                  <c:v>1.1638550000000001E-5</c:v>
                </c:pt>
                <c:pt idx="35">
                  <c:v>1.181668E-5</c:v>
                </c:pt>
                <c:pt idx="36">
                  <c:v>1.1986010000000001E-5</c:v>
                </c:pt>
                <c:pt idx="37">
                  <c:v>1.2147779999999999E-5</c:v>
                </c:pt>
                <c:pt idx="38">
                  <c:v>1.230292E-5</c:v>
                </c:pt>
                <c:pt idx="39">
                  <c:v>1.2452150000000001E-5</c:v>
                </c:pt>
                <c:pt idx="40">
                  <c:v>1.2596049999999999E-5</c:v>
                </c:pt>
                <c:pt idx="41">
                  <c:v>1.273509E-5</c:v>
                </c:pt>
                <c:pt idx="42">
                  <c:v>1.2869739999999999E-5</c:v>
                </c:pt>
                <c:pt idx="43">
                  <c:v>1.300032E-5</c:v>
                </c:pt>
                <c:pt idx="44">
                  <c:v>1.3127139999999999E-5</c:v>
                </c:pt>
                <c:pt idx="45">
                  <c:v>1.3250490000000001E-5</c:v>
                </c:pt>
                <c:pt idx="46">
                  <c:v>1.3370580000000001E-5</c:v>
                </c:pt>
                <c:pt idx="47">
                  <c:v>1.348765E-5</c:v>
                </c:pt>
                <c:pt idx="48">
                  <c:v>1.360184E-5</c:v>
                </c:pt>
                <c:pt idx="49">
                  <c:v>1.371336E-5</c:v>
                </c:pt>
                <c:pt idx="50">
                  <c:v>1.382238E-5</c:v>
                </c:pt>
                <c:pt idx="51">
                  <c:v>1.392902E-5</c:v>
                </c:pt>
                <c:pt idx="52">
                  <c:v>1.403345E-5</c:v>
                </c:pt>
                <c:pt idx="53">
                  <c:v>1.4135720000000001E-5</c:v>
                </c:pt>
                <c:pt idx="54">
                  <c:v>1.423601E-5</c:v>
                </c:pt>
                <c:pt idx="55">
                  <c:v>1.433436E-5</c:v>
                </c:pt>
                <c:pt idx="56">
                  <c:v>1.4430899999999999E-5</c:v>
                </c:pt>
                <c:pt idx="57">
                  <c:v>1.452571E-5</c:v>
                </c:pt>
                <c:pt idx="58">
                  <c:v>1.46188E-5</c:v>
                </c:pt>
                <c:pt idx="59">
                  <c:v>1.4710309999999999E-5</c:v>
                </c:pt>
                <c:pt idx="60">
                  <c:v>1.480033E-5</c:v>
                </c:pt>
                <c:pt idx="61">
                  <c:v>1.488886E-5</c:v>
                </c:pt>
                <c:pt idx="62">
                  <c:v>1.4976E-5</c:v>
                </c:pt>
                <c:pt idx="63">
                  <c:v>1.506177E-5</c:v>
                </c:pt>
                <c:pt idx="64">
                  <c:v>1.514626E-5</c:v>
                </c:pt>
                <c:pt idx="65">
                  <c:v>1.522949E-5</c:v>
                </c:pt>
                <c:pt idx="66">
                  <c:v>1.5311510000000001E-5</c:v>
                </c:pt>
                <c:pt idx="67">
                  <c:v>1.539237E-5</c:v>
                </c:pt>
                <c:pt idx="68">
                  <c:v>1.54721E-5</c:v>
                </c:pt>
                <c:pt idx="69">
                  <c:v>1.5550770000000002E-5</c:v>
                </c:pt>
                <c:pt idx="70">
                  <c:v>1.562839E-5</c:v>
                </c:pt>
                <c:pt idx="71">
                  <c:v>1.570501E-5</c:v>
                </c:pt>
                <c:pt idx="72">
                  <c:v>1.5780649999999999E-5</c:v>
                </c:pt>
                <c:pt idx="73">
                  <c:v>1.5855329999999999E-5</c:v>
                </c:pt>
                <c:pt idx="74">
                  <c:v>1.5929089999999999E-5</c:v>
                </c:pt>
                <c:pt idx="75">
                  <c:v>1.600195E-5</c:v>
                </c:pt>
                <c:pt idx="76">
                  <c:v>1.6073959999999999E-5</c:v>
                </c:pt>
                <c:pt idx="77">
                  <c:v>1.6145149999999999E-5</c:v>
                </c:pt>
                <c:pt idx="78">
                  <c:v>1.6215500000000001E-5</c:v>
                </c:pt>
                <c:pt idx="79">
                  <c:v>1.6285069999999999E-5</c:v>
                </c:pt>
                <c:pt idx="80">
                  <c:v>1.6353889999999999E-5</c:v>
                </c:pt>
                <c:pt idx="81">
                  <c:v>1.6421939999999999E-5</c:v>
                </c:pt>
                <c:pt idx="82">
                  <c:v>1.6489290000000001E-5</c:v>
                </c:pt>
                <c:pt idx="83">
                  <c:v>1.655592E-5</c:v>
                </c:pt>
                <c:pt idx="84">
                  <c:v>1.6621860000000001E-5</c:v>
                </c:pt>
                <c:pt idx="85">
                  <c:v>1.668713E-5</c:v>
                </c:pt>
                <c:pt idx="86">
                  <c:v>1.675174E-5</c:v>
                </c:pt>
                <c:pt idx="87">
                  <c:v>1.681571E-5</c:v>
                </c:pt>
                <c:pt idx="88">
                  <c:v>1.6879049999999999E-5</c:v>
                </c:pt>
                <c:pt idx="89">
                  <c:v>1.694179E-5</c:v>
                </c:pt>
                <c:pt idx="90">
                  <c:v>1.7003940000000001E-5</c:v>
                </c:pt>
                <c:pt idx="91">
                  <c:v>1.7065509999999998E-5</c:v>
                </c:pt>
                <c:pt idx="92">
                  <c:v>1.7126499999999999E-5</c:v>
                </c:pt>
                <c:pt idx="93">
                  <c:v>1.7186939999999999E-5</c:v>
                </c:pt>
                <c:pt idx="94">
                  <c:v>1.7246830000000001E-5</c:v>
                </c:pt>
                <c:pt idx="95">
                  <c:v>1.730619E-5</c:v>
                </c:pt>
                <c:pt idx="96">
                  <c:v>1.7365029999999999E-5</c:v>
                </c:pt>
                <c:pt idx="97">
                  <c:v>1.7423379999999999E-5</c:v>
                </c:pt>
                <c:pt idx="98">
                  <c:v>1.7481209999999999E-5</c:v>
                </c:pt>
                <c:pt idx="99">
                  <c:v>1.753858E-5</c:v>
                </c:pt>
                <c:pt idx="100">
                  <c:v>1.759544E-5</c:v>
                </c:pt>
                <c:pt idx="101">
                  <c:v>1.765186E-5</c:v>
                </c:pt>
                <c:pt idx="102">
                  <c:v>1.7707810000000001E-5</c:v>
                </c:pt>
                <c:pt idx="103">
                  <c:v>1.7763329999999999E-5</c:v>
                </c:pt>
                <c:pt idx="104">
                  <c:v>1.7818409999999999E-5</c:v>
                </c:pt>
                <c:pt idx="105">
                  <c:v>1.787305E-5</c:v>
                </c:pt>
                <c:pt idx="106">
                  <c:v>1.7927260000000001E-5</c:v>
                </c:pt>
                <c:pt idx="107">
                  <c:v>1.7981070000000001E-5</c:v>
                </c:pt>
                <c:pt idx="108">
                  <c:v>1.8034490000000001E-5</c:v>
                </c:pt>
                <c:pt idx="109">
                  <c:v>1.808747E-5</c:v>
                </c:pt>
                <c:pt idx="110">
                  <c:v>1.814006E-5</c:v>
                </c:pt>
                <c:pt idx="111">
                  <c:v>1.8192290000000001E-5</c:v>
                </c:pt>
                <c:pt idx="112">
                  <c:v>1.8244119999999998E-5</c:v>
                </c:pt>
                <c:pt idx="113">
                  <c:v>1.8295600000000001E-5</c:v>
                </c:pt>
                <c:pt idx="114">
                  <c:v>1.8346709999999999E-5</c:v>
                </c:pt>
                <c:pt idx="115">
                  <c:v>1.839744E-5</c:v>
                </c:pt>
                <c:pt idx="116">
                  <c:v>1.8447820000000001E-5</c:v>
                </c:pt>
                <c:pt idx="117">
                  <c:v>1.849788E-5</c:v>
                </c:pt>
                <c:pt idx="118">
                  <c:v>1.8547590000000001E-5</c:v>
                </c:pt>
                <c:pt idx="119">
                  <c:v>1.859697E-5</c:v>
                </c:pt>
                <c:pt idx="120">
                  <c:v>1.8646029999999999E-5</c:v>
                </c:pt>
                <c:pt idx="121">
                  <c:v>1.869476E-5</c:v>
                </c:pt>
                <c:pt idx="122">
                  <c:v>1.874315E-5</c:v>
                </c:pt>
                <c:pt idx="123">
                  <c:v>1.8791260000000001E-5</c:v>
                </c:pt>
                <c:pt idx="124">
                  <c:v>1.8839029999999999E-5</c:v>
                </c:pt>
                <c:pt idx="125">
                  <c:v>1.8886520000000001E-5</c:v>
                </c:pt>
                <c:pt idx="126">
                  <c:v>1.8933700000000001E-5</c:v>
                </c:pt>
                <c:pt idx="127">
                  <c:v>1.8980599999999999E-5</c:v>
                </c:pt>
                <c:pt idx="128">
                  <c:v>1.902721E-5</c:v>
                </c:pt>
                <c:pt idx="129">
                  <c:v>1.9073530000000002E-5</c:v>
                </c:pt>
                <c:pt idx="130">
                  <c:v>1.9119540000000002E-5</c:v>
                </c:pt>
                <c:pt idx="131">
                  <c:v>1.9165300000000001E-5</c:v>
                </c:pt>
                <c:pt idx="132">
                  <c:v>1.9210780000000001E-5</c:v>
                </c:pt>
                <c:pt idx="133">
                  <c:v>1.9255979999999999E-5</c:v>
                </c:pt>
                <c:pt idx="134">
                  <c:v>1.9300920000000002E-5</c:v>
                </c:pt>
                <c:pt idx="135">
                  <c:v>1.93456E-5</c:v>
                </c:pt>
                <c:pt idx="136">
                  <c:v>1.9390030000000001E-5</c:v>
                </c:pt>
                <c:pt idx="137">
                  <c:v>1.943423E-5</c:v>
                </c:pt>
                <c:pt idx="138">
                  <c:v>1.947816E-5</c:v>
                </c:pt>
                <c:pt idx="139">
                  <c:v>1.952185E-5</c:v>
                </c:pt>
                <c:pt idx="140">
                  <c:v>1.9565279999999999E-5</c:v>
                </c:pt>
                <c:pt idx="141">
                  <c:v>1.960849E-5</c:v>
                </c:pt>
                <c:pt idx="142">
                  <c:v>1.9651439999999999E-5</c:v>
                </c:pt>
                <c:pt idx="143">
                  <c:v>1.9694190000000001E-5</c:v>
                </c:pt>
                <c:pt idx="144">
                  <c:v>1.9736679999999999E-5</c:v>
                </c:pt>
                <c:pt idx="145">
                  <c:v>1.9778950000000001E-5</c:v>
                </c:pt>
                <c:pt idx="146">
                  <c:v>1.9820999999999999E-5</c:v>
                </c:pt>
                <c:pt idx="147">
                  <c:v>1.9862830000000001E-5</c:v>
                </c:pt>
                <c:pt idx="148">
                  <c:v>1.9904430000000001E-5</c:v>
                </c:pt>
                <c:pt idx="149">
                  <c:v>1.994583E-5</c:v>
                </c:pt>
                <c:pt idx="150">
                  <c:v>1.9987010000000001E-5</c:v>
                </c:pt>
                <c:pt idx="151">
                  <c:v>2.0027990000000001E-5</c:v>
                </c:pt>
                <c:pt idx="152">
                  <c:v>2.0068760000000001E-5</c:v>
                </c:pt>
                <c:pt idx="153">
                  <c:v>2.0109310000000001E-5</c:v>
                </c:pt>
                <c:pt idx="154">
                  <c:v>2.0149659999999998E-5</c:v>
                </c:pt>
                <c:pt idx="155">
                  <c:v>2.0189809999999998E-5</c:v>
                </c:pt>
                <c:pt idx="156">
                  <c:v>2.0229769999999999E-5</c:v>
                </c:pt>
                <c:pt idx="157">
                  <c:v>2.0269539999999999E-5</c:v>
                </c:pt>
                <c:pt idx="158">
                  <c:v>2.0309099999999998E-5</c:v>
                </c:pt>
                <c:pt idx="159">
                  <c:v>2.0348479999999999E-5</c:v>
                </c:pt>
                <c:pt idx="160">
                  <c:v>2.038768E-5</c:v>
                </c:pt>
                <c:pt idx="161">
                  <c:v>2.0426680000000001E-5</c:v>
                </c:pt>
                <c:pt idx="162">
                  <c:v>2.0465499999999999E-5</c:v>
                </c:pt>
                <c:pt idx="163">
                  <c:v>2.0504139999999998E-5</c:v>
                </c:pt>
                <c:pt idx="164">
                  <c:v>2.0542590000000001E-5</c:v>
                </c:pt>
                <c:pt idx="165">
                  <c:v>2.0580859999999999E-5</c:v>
                </c:pt>
                <c:pt idx="166">
                  <c:v>2.0618960000000001E-5</c:v>
                </c:pt>
                <c:pt idx="167">
                  <c:v>2.0656880000000001E-5</c:v>
                </c:pt>
                <c:pt idx="168">
                  <c:v>2.0694639999999999E-5</c:v>
                </c:pt>
                <c:pt idx="169">
                  <c:v>2.0732219999999999E-5</c:v>
                </c:pt>
                <c:pt idx="170">
                  <c:v>2.0769640000000001E-5</c:v>
                </c:pt>
                <c:pt idx="171">
                  <c:v>2.0806890000000002E-5</c:v>
                </c:pt>
                <c:pt idx="172">
                  <c:v>2.084397E-5</c:v>
                </c:pt>
                <c:pt idx="173">
                  <c:v>2.0880890000000001E-5</c:v>
                </c:pt>
                <c:pt idx="174">
                  <c:v>2.0917650000000001E-5</c:v>
                </c:pt>
                <c:pt idx="175">
                  <c:v>2.095425E-5</c:v>
                </c:pt>
                <c:pt idx="176">
                  <c:v>2.0990690000000001E-5</c:v>
                </c:pt>
                <c:pt idx="177">
                  <c:v>2.1026969999999998E-5</c:v>
                </c:pt>
                <c:pt idx="178">
                  <c:v>2.1063100000000002E-5</c:v>
                </c:pt>
                <c:pt idx="179">
                  <c:v>2.1099080000000001E-5</c:v>
                </c:pt>
                <c:pt idx="180">
                  <c:v>2.1134920000000001E-5</c:v>
                </c:pt>
                <c:pt idx="181">
                  <c:v>2.117059E-5</c:v>
                </c:pt>
                <c:pt idx="182">
                  <c:v>2.1206120000000002E-5</c:v>
                </c:pt>
                <c:pt idx="183">
                  <c:v>2.12415E-5</c:v>
                </c:pt>
                <c:pt idx="184">
                  <c:v>2.1276730000000001E-5</c:v>
                </c:pt>
                <c:pt idx="185">
                  <c:v>2.131182E-5</c:v>
                </c:pt>
                <c:pt idx="186">
                  <c:v>2.1346770000000002E-5</c:v>
                </c:pt>
                <c:pt idx="187">
                  <c:v>2.1381580000000001E-5</c:v>
                </c:pt>
                <c:pt idx="188">
                  <c:v>2.141625E-5</c:v>
                </c:pt>
                <c:pt idx="189">
                  <c:v>2.1450769999999999E-5</c:v>
                </c:pt>
                <c:pt idx="190">
                  <c:v>2.1485159999999999E-5</c:v>
                </c:pt>
                <c:pt idx="191">
                  <c:v>2.1519420000000001E-5</c:v>
                </c:pt>
                <c:pt idx="192">
                  <c:v>2.1553539999999999E-5</c:v>
                </c:pt>
                <c:pt idx="193">
                  <c:v>2.1587530000000002E-5</c:v>
                </c:pt>
                <c:pt idx="194">
                  <c:v>2.1621380000000001E-5</c:v>
                </c:pt>
                <c:pt idx="195">
                  <c:v>2.1655109999999999E-5</c:v>
                </c:pt>
                <c:pt idx="196">
                  <c:v>2.1688690000000001E-5</c:v>
                </c:pt>
                <c:pt idx="197">
                  <c:v>2.1722160000000001E-5</c:v>
                </c:pt>
                <c:pt idx="198">
                  <c:v>2.1755499999999999E-5</c:v>
                </c:pt>
                <c:pt idx="199">
                  <c:v>2.1788720000000002E-5</c:v>
                </c:pt>
                <c:pt idx="200">
                  <c:v>2.1821809999999999E-5</c:v>
                </c:pt>
                <c:pt idx="201">
                  <c:v>2.1854780000000002E-5</c:v>
                </c:pt>
                <c:pt idx="202">
                  <c:v>2.1887619999999998E-5</c:v>
                </c:pt>
                <c:pt idx="203">
                  <c:v>2.192033E-5</c:v>
                </c:pt>
                <c:pt idx="204">
                  <c:v>2.195293E-5</c:v>
                </c:pt>
                <c:pt idx="205">
                  <c:v>2.1985419999999999E-5</c:v>
                </c:pt>
                <c:pt idx="206">
                  <c:v>2.201778E-5</c:v>
                </c:pt>
                <c:pt idx="207">
                  <c:v>2.2050019999999999E-5</c:v>
                </c:pt>
                <c:pt idx="208">
                  <c:v>2.208215E-5</c:v>
                </c:pt>
                <c:pt idx="209">
                  <c:v>2.211416E-5</c:v>
                </c:pt>
                <c:pt idx="210">
                  <c:v>2.2146059999999999E-5</c:v>
                </c:pt>
                <c:pt idx="211">
                  <c:v>2.2177839999999999E-5</c:v>
                </c:pt>
                <c:pt idx="212">
                  <c:v>2.2209509999999999E-5</c:v>
                </c:pt>
                <c:pt idx="213">
                  <c:v>2.2241070000000001E-5</c:v>
                </c:pt>
                <c:pt idx="214">
                  <c:v>2.2272529999999999E-5</c:v>
                </c:pt>
                <c:pt idx="215">
                  <c:v>2.230387E-5</c:v>
                </c:pt>
                <c:pt idx="216">
                  <c:v>2.2335099999999999E-5</c:v>
                </c:pt>
                <c:pt idx="217">
                  <c:v>2.2366230000000002E-5</c:v>
                </c:pt>
                <c:pt idx="218">
                  <c:v>2.239725E-5</c:v>
                </c:pt>
                <c:pt idx="219">
                  <c:v>2.242816E-5</c:v>
                </c:pt>
                <c:pt idx="220">
                  <c:v>2.2458980000000002E-5</c:v>
                </c:pt>
                <c:pt idx="221">
                  <c:v>2.2489689999999998E-5</c:v>
                </c:pt>
                <c:pt idx="222">
                  <c:v>2.252028E-5</c:v>
                </c:pt>
                <c:pt idx="223">
                  <c:v>2.255078E-5</c:v>
                </c:pt>
                <c:pt idx="224">
                  <c:v>2.2581179999999998E-5</c:v>
                </c:pt>
                <c:pt idx="225">
                  <c:v>2.2611480000000001E-5</c:v>
                </c:pt>
                <c:pt idx="226">
                  <c:v>2.2641669999999998E-5</c:v>
                </c:pt>
                <c:pt idx="227">
                  <c:v>2.267177E-5</c:v>
                </c:pt>
                <c:pt idx="228">
                  <c:v>2.2701770000000001E-5</c:v>
                </c:pt>
                <c:pt idx="229">
                  <c:v>2.2731659999999998E-5</c:v>
                </c:pt>
                <c:pt idx="230">
                  <c:v>2.2761459999999999E-5</c:v>
                </c:pt>
                <c:pt idx="231">
                  <c:v>2.2791170000000001E-5</c:v>
                </c:pt>
                <c:pt idx="232">
                  <c:v>2.2820770000000001E-5</c:v>
                </c:pt>
                <c:pt idx="233">
                  <c:v>2.2850279999999999E-5</c:v>
                </c:pt>
                <c:pt idx="234">
                  <c:v>2.2879710000000001E-5</c:v>
                </c:pt>
                <c:pt idx="235">
                  <c:v>2.290904E-5</c:v>
                </c:pt>
                <c:pt idx="236">
                  <c:v>2.2938279999999999E-5</c:v>
                </c:pt>
                <c:pt idx="237">
                  <c:v>2.2967420000000001E-5</c:v>
                </c:pt>
                <c:pt idx="238">
                  <c:v>2.2996480000000001E-5</c:v>
                </c:pt>
                <c:pt idx="239">
                  <c:v>2.3025440000000001E-5</c:v>
                </c:pt>
                <c:pt idx="240">
                  <c:v>2.3054319999999999E-5</c:v>
                </c:pt>
                <c:pt idx="241">
                  <c:v>2.308311E-5</c:v>
                </c:pt>
                <c:pt idx="242">
                  <c:v>2.3111800000000001E-5</c:v>
                </c:pt>
                <c:pt idx="243">
                  <c:v>2.314041E-5</c:v>
                </c:pt>
                <c:pt idx="244">
                  <c:v>2.316893E-5</c:v>
                </c:pt>
                <c:pt idx="245">
                  <c:v>2.319736E-5</c:v>
                </c:pt>
                <c:pt idx="246">
                  <c:v>2.3225710000000001E-5</c:v>
                </c:pt>
                <c:pt idx="247">
                  <c:v>2.3253959999999999E-5</c:v>
                </c:pt>
                <c:pt idx="248">
                  <c:v>2.3282140000000001E-5</c:v>
                </c:pt>
                <c:pt idx="249">
                  <c:v>2.3310230000000001E-5</c:v>
                </c:pt>
                <c:pt idx="250">
                  <c:v>2.3338239999999999E-5</c:v>
                </c:pt>
              </c:numCache>
            </c:numRef>
          </c:yVal>
          <c:smooth val="1"/>
          <c:extLst>
            <c:ext xmlns:c16="http://schemas.microsoft.com/office/drawing/2014/chart" uri="{C3380CC4-5D6E-409C-BE32-E72D297353CC}">
              <c16:uniqueId val="{0000002B-4D4C-4B1C-89A4-3D3AFACA9F2D}"/>
            </c:ext>
          </c:extLst>
        </c:ser>
        <c:ser>
          <c:idx val="44"/>
          <c:order val="44"/>
          <c:tx>
            <c:strRef>
              <c:f>marine01!$AW$1</c:f>
              <c:strCache>
                <c:ptCount val="1"/>
                <c:pt idx="0">
                  <c:v>Dp(1.00172E-06) </c:v>
                </c:pt>
              </c:strCache>
            </c:strRef>
          </c:tx>
          <c:spPr>
            <a:ln w="12700">
              <a:solidFill>
                <a:srgbClr val="00808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marine01!$AW$2:$AW$252</c:f>
              <c:numCache>
                <c:formatCode>0.00E+00</c:formatCode>
                <c:ptCount val="251"/>
                <c:pt idx="0">
                  <c:v>2.212737E-6</c:v>
                </c:pt>
                <c:pt idx="1">
                  <c:v>2.4881150000000001E-6</c:v>
                </c:pt>
                <c:pt idx="2">
                  <c:v>2.533302E-6</c:v>
                </c:pt>
                <c:pt idx="3">
                  <c:v>2.582437E-6</c:v>
                </c:pt>
                <c:pt idx="4">
                  <c:v>2.6360400000000001E-6</c:v>
                </c:pt>
                <c:pt idx="5">
                  <c:v>2.6947549999999998E-6</c:v>
                </c:pt>
                <c:pt idx="6">
                  <c:v>2.759394E-6</c:v>
                </c:pt>
                <c:pt idx="7">
                  <c:v>2.8309829999999998E-6</c:v>
                </c:pt>
                <c:pt idx="8">
                  <c:v>2.9108020000000002E-6</c:v>
                </c:pt>
                <c:pt idx="9">
                  <c:v>3.0004699999999999E-6</c:v>
                </c:pt>
                <c:pt idx="10">
                  <c:v>3.1020530000000001E-6</c:v>
                </c:pt>
                <c:pt idx="11">
                  <c:v>3.2182099999999998E-6</c:v>
                </c:pt>
                <c:pt idx="12">
                  <c:v>3.3523430000000002E-6</c:v>
                </c:pt>
                <c:pt idx="13">
                  <c:v>3.508909E-6</c:v>
                </c:pt>
                <c:pt idx="14">
                  <c:v>3.6935910000000001E-6</c:v>
                </c:pt>
                <c:pt idx="15">
                  <c:v>3.9135860000000001E-6</c:v>
                </c:pt>
                <c:pt idx="16">
                  <c:v>4.1777120000000002E-6</c:v>
                </c:pt>
                <c:pt idx="17">
                  <c:v>4.4961580000000004E-6</c:v>
                </c:pt>
                <c:pt idx="18">
                  <c:v>4.8795240000000003E-6</c:v>
                </c:pt>
                <c:pt idx="19">
                  <c:v>5.3371110000000002E-6</c:v>
                </c:pt>
                <c:pt idx="20">
                  <c:v>5.8771250000000001E-6</c:v>
                </c:pt>
                <c:pt idx="21">
                  <c:v>6.4942340000000001E-6</c:v>
                </c:pt>
                <c:pt idx="22">
                  <c:v>7.171419E-6</c:v>
                </c:pt>
                <c:pt idx="23">
                  <c:v>7.8744009999999998E-6</c:v>
                </c:pt>
                <c:pt idx="24">
                  <c:v>8.5572210000000008E-6</c:v>
                </c:pt>
                <c:pt idx="25">
                  <c:v>9.1774380000000002E-6</c:v>
                </c:pt>
                <c:pt idx="26">
                  <c:v>9.7113919999999997E-6</c:v>
                </c:pt>
                <c:pt idx="27">
                  <c:v>1.015744E-5</c:v>
                </c:pt>
                <c:pt idx="28">
                  <c:v>1.052844E-5</c:v>
                </c:pt>
                <c:pt idx="29">
                  <c:v>1.0841640000000001E-5</c:v>
                </c:pt>
                <c:pt idx="30">
                  <c:v>1.1112400000000001E-5</c:v>
                </c:pt>
                <c:pt idx="31">
                  <c:v>1.135264E-5</c:v>
                </c:pt>
                <c:pt idx="32">
                  <c:v>1.157078E-5</c:v>
                </c:pt>
                <c:pt idx="33">
                  <c:v>1.177234E-5</c:v>
                </c:pt>
                <c:pt idx="34">
                  <c:v>1.1960999999999999E-5</c:v>
                </c:pt>
                <c:pt idx="35">
                  <c:v>1.213922E-5</c:v>
                </c:pt>
                <c:pt idx="36">
                  <c:v>1.2308690000000001E-5</c:v>
                </c:pt>
                <c:pt idx="37">
                  <c:v>1.247064E-5</c:v>
                </c:pt>
                <c:pt idx="38">
                  <c:v>1.262597E-5</c:v>
                </c:pt>
                <c:pt idx="39">
                  <c:v>1.2775419999999999E-5</c:v>
                </c:pt>
                <c:pt idx="40">
                  <c:v>1.2919550000000001E-5</c:v>
                </c:pt>
                <c:pt idx="41">
                  <c:v>1.3058820000000001E-5</c:v>
                </c:pt>
                <c:pt idx="42">
                  <c:v>1.31937E-5</c:v>
                </c:pt>
                <c:pt idx="43">
                  <c:v>1.332453E-5</c:v>
                </c:pt>
                <c:pt idx="44">
                  <c:v>1.34516E-5</c:v>
                </c:pt>
                <c:pt idx="45">
                  <c:v>1.3575189999999999E-5</c:v>
                </c:pt>
                <c:pt idx="46">
                  <c:v>1.369553E-5</c:v>
                </c:pt>
                <c:pt idx="47">
                  <c:v>1.381284E-5</c:v>
                </c:pt>
                <c:pt idx="48">
                  <c:v>1.392728E-5</c:v>
                </c:pt>
                <c:pt idx="49">
                  <c:v>1.403904E-5</c:v>
                </c:pt>
                <c:pt idx="50">
                  <c:v>1.41483E-5</c:v>
                </c:pt>
                <c:pt idx="51">
                  <c:v>1.425517E-5</c:v>
                </c:pt>
                <c:pt idx="52">
                  <c:v>1.435983E-5</c:v>
                </c:pt>
                <c:pt idx="53">
                  <c:v>1.446234E-5</c:v>
                </c:pt>
                <c:pt idx="54">
                  <c:v>1.456286E-5</c:v>
                </c:pt>
                <c:pt idx="55">
                  <c:v>1.466143E-5</c:v>
                </c:pt>
                <c:pt idx="56">
                  <c:v>1.475819E-5</c:v>
                </c:pt>
                <c:pt idx="57">
                  <c:v>1.4853209999999999E-5</c:v>
                </c:pt>
                <c:pt idx="58">
                  <c:v>1.494652E-5</c:v>
                </c:pt>
                <c:pt idx="59">
                  <c:v>1.5038240000000001E-5</c:v>
                </c:pt>
                <c:pt idx="60">
                  <c:v>1.5128470000000001E-5</c:v>
                </c:pt>
                <c:pt idx="61">
                  <c:v>1.5217200000000001E-5</c:v>
                </c:pt>
                <c:pt idx="62">
                  <c:v>1.5304539999999998E-5</c:v>
                </c:pt>
                <c:pt idx="63">
                  <c:v>1.5390500000000001E-5</c:v>
                </c:pt>
                <c:pt idx="64">
                  <c:v>1.547519E-5</c:v>
                </c:pt>
                <c:pt idx="65">
                  <c:v>1.5558610000000001E-5</c:v>
                </c:pt>
                <c:pt idx="66">
                  <c:v>1.5640819999999999E-5</c:v>
                </c:pt>
                <c:pt idx="67">
                  <c:v>1.572186E-5</c:v>
                </c:pt>
                <c:pt idx="68">
                  <c:v>1.580177E-5</c:v>
                </c:pt>
                <c:pt idx="69">
                  <c:v>1.5880609999999999E-5</c:v>
                </c:pt>
                <c:pt idx="70">
                  <c:v>1.5958420000000001E-5</c:v>
                </c:pt>
                <c:pt idx="71">
                  <c:v>1.6035209999999999E-5</c:v>
                </c:pt>
                <c:pt idx="72">
                  <c:v>1.6111009999999999E-5</c:v>
                </c:pt>
                <c:pt idx="73">
                  <c:v>1.6185860000000001E-5</c:v>
                </c:pt>
                <c:pt idx="74">
                  <c:v>1.6259779999999998E-5</c:v>
                </c:pt>
                <c:pt idx="75">
                  <c:v>1.6332800000000001E-5</c:v>
                </c:pt>
                <c:pt idx="76">
                  <c:v>1.6404970000000001E-5</c:v>
                </c:pt>
                <c:pt idx="77">
                  <c:v>1.6476310000000001E-5</c:v>
                </c:pt>
                <c:pt idx="78">
                  <c:v>1.654681E-5</c:v>
                </c:pt>
                <c:pt idx="79">
                  <c:v>1.6616530000000001E-5</c:v>
                </c:pt>
                <c:pt idx="80">
                  <c:v>1.6685490000000001E-5</c:v>
                </c:pt>
                <c:pt idx="81">
                  <c:v>1.6753690000000001E-5</c:v>
                </c:pt>
                <c:pt idx="82">
                  <c:v>1.6821179999999999E-5</c:v>
                </c:pt>
                <c:pt idx="83">
                  <c:v>1.6887950000000002E-5</c:v>
                </c:pt>
                <c:pt idx="84">
                  <c:v>1.6954029999999999E-5</c:v>
                </c:pt>
                <c:pt idx="85">
                  <c:v>1.701943E-5</c:v>
                </c:pt>
                <c:pt idx="86">
                  <c:v>1.708418E-5</c:v>
                </c:pt>
                <c:pt idx="87">
                  <c:v>1.7148270000000001E-5</c:v>
                </c:pt>
                <c:pt idx="88">
                  <c:v>1.721175E-5</c:v>
                </c:pt>
                <c:pt idx="89">
                  <c:v>1.727461E-5</c:v>
                </c:pt>
                <c:pt idx="90">
                  <c:v>1.7336879999999999E-5</c:v>
                </c:pt>
                <c:pt idx="91">
                  <c:v>1.7398570000000001E-5</c:v>
                </c:pt>
                <c:pt idx="92">
                  <c:v>1.745968E-5</c:v>
                </c:pt>
                <c:pt idx="93">
                  <c:v>1.7520240000000002E-5</c:v>
                </c:pt>
                <c:pt idx="94">
                  <c:v>1.7580250000000002E-5</c:v>
                </c:pt>
                <c:pt idx="95">
                  <c:v>1.7639720000000001E-5</c:v>
                </c:pt>
                <c:pt idx="96">
                  <c:v>1.7698679999999999E-5</c:v>
                </c:pt>
                <c:pt idx="97">
                  <c:v>1.7757129999999998E-5</c:v>
                </c:pt>
                <c:pt idx="98">
                  <c:v>1.781508E-5</c:v>
                </c:pt>
                <c:pt idx="99">
                  <c:v>1.7872549999999999E-5</c:v>
                </c:pt>
                <c:pt idx="100">
                  <c:v>1.792952E-5</c:v>
                </c:pt>
                <c:pt idx="101">
                  <c:v>1.798604E-5</c:v>
                </c:pt>
                <c:pt idx="102">
                  <c:v>1.8042090000000001E-5</c:v>
                </c:pt>
                <c:pt idx="103">
                  <c:v>1.8097709999999999E-5</c:v>
                </c:pt>
                <c:pt idx="104">
                  <c:v>1.815289E-5</c:v>
                </c:pt>
                <c:pt idx="105">
                  <c:v>1.820762E-5</c:v>
                </c:pt>
                <c:pt idx="106">
                  <c:v>1.8261930000000001E-5</c:v>
                </c:pt>
                <c:pt idx="107">
                  <c:v>1.831583E-5</c:v>
                </c:pt>
                <c:pt idx="108">
                  <c:v>1.8369350000000001E-5</c:v>
                </c:pt>
                <c:pt idx="109">
                  <c:v>1.842242E-5</c:v>
                </c:pt>
                <c:pt idx="110">
                  <c:v>1.8475099999999999E-5</c:v>
                </c:pt>
                <c:pt idx="111">
                  <c:v>1.852742E-5</c:v>
                </c:pt>
                <c:pt idx="112">
                  <c:v>1.857934E-5</c:v>
                </c:pt>
                <c:pt idx="113">
                  <c:v>1.8630900000000001E-5</c:v>
                </c:pt>
                <c:pt idx="114">
                  <c:v>1.8682090000000001E-5</c:v>
                </c:pt>
                <c:pt idx="115">
                  <c:v>1.8732909999999999E-5</c:v>
                </c:pt>
                <c:pt idx="116">
                  <c:v>1.8783369999999998E-5</c:v>
                </c:pt>
                <c:pt idx="117">
                  <c:v>1.8833509999999999E-5</c:v>
                </c:pt>
                <c:pt idx="118">
                  <c:v>1.8883299999999999E-5</c:v>
                </c:pt>
                <c:pt idx="119">
                  <c:v>1.893276E-5</c:v>
                </c:pt>
                <c:pt idx="120">
                  <c:v>1.8981899999999999E-5</c:v>
                </c:pt>
                <c:pt idx="121">
                  <c:v>1.9030700000000001E-5</c:v>
                </c:pt>
                <c:pt idx="122">
                  <c:v>1.907917E-5</c:v>
                </c:pt>
                <c:pt idx="123">
                  <c:v>1.9127349999999999E-5</c:v>
                </c:pt>
                <c:pt idx="124">
                  <c:v>1.9175190000000002E-5</c:v>
                </c:pt>
                <c:pt idx="125">
                  <c:v>1.9222759999999999E-5</c:v>
                </c:pt>
                <c:pt idx="126">
                  <c:v>1.9270010000000001E-5</c:v>
                </c:pt>
                <c:pt idx="127">
                  <c:v>1.931698E-5</c:v>
                </c:pt>
                <c:pt idx="128">
                  <c:v>1.936366E-5</c:v>
                </c:pt>
                <c:pt idx="129">
                  <c:v>1.9410040000000002E-5</c:v>
                </c:pt>
                <c:pt idx="130">
                  <c:v>1.945612E-5</c:v>
                </c:pt>
                <c:pt idx="131">
                  <c:v>1.9501950000000001E-5</c:v>
                </c:pt>
                <c:pt idx="132">
                  <c:v>1.9547490000000001E-5</c:v>
                </c:pt>
                <c:pt idx="133">
                  <c:v>1.959276E-5</c:v>
                </c:pt>
                <c:pt idx="134">
                  <c:v>1.963775E-5</c:v>
                </c:pt>
                <c:pt idx="135">
                  <c:v>1.96825E-5</c:v>
                </c:pt>
                <c:pt idx="136">
                  <c:v>1.9726989999999999E-5</c:v>
                </c:pt>
                <c:pt idx="137">
                  <c:v>1.9771250000000001E-5</c:v>
                </c:pt>
                <c:pt idx="138">
                  <c:v>1.9815229999999998E-5</c:v>
                </c:pt>
                <c:pt idx="139">
                  <c:v>1.9858979999999999E-5</c:v>
                </c:pt>
                <c:pt idx="140">
                  <c:v>1.990248E-5</c:v>
                </c:pt>
                <c:pt idx="141">
                  <c:v>1.9945740000000001E-5</c:v>
                </c:pt>
                <c:pt idx="142">
                  <c:v>1.9988750000000001E-5</c:v>
                </c:pt>
                <c:pt idx="143">
                  <c:v>2.003155E-5</c:v>
                </c:pt>
                <c:pt idx="144">
                  <c:v>2.0074100000000001E-5</c:v>
                </c:pt>
                <c:pt idx="145">
                  <c:v>2.0116420000000001E-5</c:v>
                </c:pt>
                <c:pt idx="146">
                  <c:v>2.0158529999999999E-5</c:v>
                </c:pt>
                <c:pt idx="147">
                  <c:v>2.0200410000000001E-5</c:v>
                </c:pt>
                <c:pt idx="148">
                  <c:v>2.024205E-5</c:v>
                </c:pt>
                <c:pt idx="149">
                  <c:v>2.0283510000000001E-5</c:v>
                </c:pt>
                <c:pt idx="150">
                  <c:v>2.0324730000000001E-5</c:v>
                </c:pt>
                <c:pt idx="151">
                  <c:v>2.0365760000000001E-5</c:v>
                </c:pt>
                <c:pt idx="152">
                  <c:v>2.0406580000000001E-5</c:v>
                </c:pt>
                <c:pt idx="153">
                  <c:v>2.0447180000000002E-5</c:v>
                </c:pt>
                <c:pt idx="154">
                  <c:v>2.0487570000000001E-5</c:v>
                </c:pt>
                <c:pt idx="155">
                  <c:v>2.0527770000000001E-5</c:v>
                </c:pt>
                <c:pt idx="156">
                  <c:v>2.0567779999999998E-5</c:v>
                </c:pt>
                <c:pt idx="157">
                  <c:v>2.0607590000000002E-5</c:v>
                </c:pt>
                <c:pt idx="158">
                  <c:v>2.0647200000000001E-5</c:v>
                </c:pt>
                <c:pt idx="159">
                  <c:v>2.0686620000000001E-5</c:v>
                </c:pt>
                <c:pt idx="160">
                  <c:v>2.0725860000000001E-5</c:v>
                </c:pt>
                <c:pt idx="161">
                  <c:v>2.0764899999999998E-5</c:v>
                </c:pt>
                <c:pt idx="162">
                  <c:v>2.080377E-5</c:v>
                </c:pt>
                <c:pt idx="163">
                  <c:v>2.0842449999999999E-5</c:v>
                </c:pt>
                <c:pt idx="164">
                  <c:v>2.0880940000000001E-5</c:v>
                </c:pt>
                <c:pt idx="165">
                  <c:v>2.0919250000000001E-5</c:v>
                </c:pt>
                <c:pt idx="166">
                  <c:v>2.095739E-5</c:v>
                </c:pt>
                <c:pt idx="167">
                  <c:v>2.0995349999999999E-5</c:v>
                </c:pt>
                <c:pt idx="168">
                  <c:v>2.103315E-5</c:v>
                </c:pt>
                <c:pt idx="169">
                  <c:v>2.107077E-5</c:v>
                </c:pt>
                <c:pt idx="170">
                  <c:v>2.110822E-5</c:v>
                </c:pt>
                <c:pt idx="171">
                  <c:v>2.114551E-5</c:v>
                </c:pt>
                <c:pt idx="172">
                  <c:v>2.1182630000000002E-5</c:v>
                </c:pt>
                <c:pt idx="173">
                  <c:v>2.1219580000000001E-5</c:v>
                </c:pt>
                <c:pt idx="174">
                  <c:v>2.125637E-5</c:v>
                </c:pt>
                <c:pt idx="175">
                  <c:v>2.1293010000000002E-5</c:v>
                </c:pt>
                <c:pt idx="176">
                  <c:v>2.1329480000000002E-5</c:v>
                </c:pt>
                <c:pt idx="177">
                  <c:v>2.1365800000000001E-5</c:v>
                </c:pt>
                <c:pt idx="178">
                  <c:v>2.140196E-5</c:v>
                </c:pt>
                <c:pt idx="179">
                  <c:v>2.1437969999999998E-5</c:v>
                </c:pt>
                <c:pt idx="180">
                  <c:v>2.147384E-5</c:v>
                </c:pt>
                <c:pt idx="181">
                  <c:v>2.1509540000000001E-5</c:v>
                </c:pt>
                <c:pt idx="182">
                  <c:v>2.1545109999999999E-5</c:v>
                </c:pt>
                <c:pt idx="183">
                  <c:v>2.1580519999999999E-5</c:v>
                </c:pt>
                <c:pt idx="184">
                  <c:v>2.1615779999999999E-5</c:v>
                </c:pt>
                <c:pt idx="185">
                  <c:v>2.16509E-5</c:v>
                </c:pt>
                <c:pt idx="186">
                  <c:v>2.168587E-5</c:v>
                </c:pt>
                <c:pt idx="187">
                  <c:v>2.1720710000000001E-5</c:v>
                </c:pt>
                <c:pt idx="188">
                  <c:v>2.1755409999999999E-5</c:v>
                </c:pt>
                <c:pt idx="189">
                  <c:v>2.1789970000000001E-5</c:v>
                </c:pt>
                <c:pt idx="190">
                  <c:v>2.1824379999999999E-5</c:v>
                </c:pt>
                <c:pt idx="191">
                  <c:v>2.1858669999999999E-5</c:v>
                </c:pt>
                <c:pt idx="192">
                  <c:v>2.1892809999999999E-5</c:v>
                </c:pt>
                <c:pt idx="193">
                  <c:v>2.192683E-5</c:v>
                </c:pt>
                <c:pt idx="194">
                  <c:v>2.1960709999999999E-5</c:v>
                </c:pt>
                <c:pt idx="195">
                  <c:v>2.1994460000000002E-5</c:v>
                </c:pt>
                <c:pt idx="196">
                  <c:v>2.2028070000000001E-5</c:v>
                </c:pt>
                <c:pt idx="197">
                  <c:v>2.206156E-5</c:v>
                </c:pt>
                <c:pt idx="198">
                  <c:v>2.209493E-5</c:v>
                </c:pt>
                <c:pt idx="199">
                  <c:v>2.2128170000000001E-5</c:v>
                </c:pt>
                <c:pt idx="200">
                  <c:v>2.216129E-5</c:v>
                </c:pt>
                <c:pt idx="201">
                  <c:v>2.2194280000000001E-5</c:v>
                </c:pt>
                <c:pt idx="202">
                  <c:v>2.2227139999999999E-5</c:v>
                </c:pt>
                <c:pt idx="203">
                  <c:v>2.2259879999999999E-5</c:v>
                </c:pt>
                <c:pt idx="204">
                  <c:v>2.22925E-5</c:v>
                </c:pt>
                <c:pt idx="205">
                  <c:v>2.2325010000000001E-5</c:v>
                </c:pt>
                <c:pt idx="206">
                  <c:v>2.235739E-5</c:v>
                </c:pt>
                <c:pt idx="207">
                  <c:v>2.238965E-5</c:v>
                </c:pt>
                <c:pt idx="208">
                  <c:v>2.2421799999999999E-5</c:v>
                </c:pt>
                <c:pt idx="209">
                  <c:v>2.245383E-5</c:v>
                </c:pt>
                <c:pt idx="210">
                  <c:v>2.2485750000000001E-5</c:v>
                </c:pt>
                <c:pt idx="211">
                  <c:v>2.2517549999999999E-5</c:v>
                </c:pt>
                <c:pt idx="212">
                  <c:v>2.2549250000000001E-5</c:v>
                </c:pt>
                <c:pt idx="213">
                  <c:v>2.2580830000000001E-5</c:v>
                </c:pt>
                <c:pt idx="214">
                  <c:v>2.26123E-5</c:v>
                </c:pt>
                <c:pt idx="215">
                  <c:v>2.2643659999999999E-5</c:v>
                </c:pt>
                <c:pt idx="216">
                  <c:v>2.2674909999999999E-5</c:v>
                </c:pt>
                <c:pt idx="217">
                  <c:v>2.2706049999999999E-5</c:v>
                </c:pt>
                <c:pt idx="218">
                  <c:v>2.2737089999999999E-5</c:v>
                </c:pt>
                <c:pt idx="219">
                  <c:v>2.2768020000000001E-5</c:v>
                </c:pt>
                <c:pt idx="220">
                  <c:v>2.2798849999999999E-5</c:v>
                </c:pt>
                <c:pt idx="221">
                  <c:v>2.2829580000000001E-5</c:v>
                </c:pt>
                <c:pt idx="222">
                  <c:v>2.2860190000000001E-5</c:v>
                </c:pt>
                <c:pt idx="223">
                  <c:v>2.2890710000000002E-5</c:v>
                </c:pt>
                <c:pt idx="224">
                  <c:v>2.2921129999999999E-5</c:v>
                </c:pt>
                <c:pt idx="225">
                  <c:v>2.2951440000000001E-5</c:v>
                </c:pt>
                <c:pt idx="226">
                  <c:v>2.298164E-5</c:v>
                </c:pt>
                <c:pt idx="227">
                  <c:v>2.3011759999999999E-5</c:v>
                </c:pt>
                <c:pt idx="228">
                  <c:v>2.3041779999999999E-5</c:v>
                </c:pt>
                <c:pt idx="229">
                  <c:v>2.307168E-5</c:v>
                </c:pt>
                <c:pt idx="230">
                  <c:v>2.3101499999999999E-5</c:v>
                </c:pt>
                <c:pt idx="231">
                  <c:v>2.3131220000000001E-5</c:v>
                </c:pt>
                <c:pt idx="232">
                  <c:v>2.3160829999999999E-5</c:v>
                </c:pt>
                <c:pt idx="233">
                  <c:v>2.3190360000000001E-5</c:v>
                </c:pt>
                <c:pt idx="234">
                  <c:v>2.3219800000000001E-5</c:v>
                </c:pt>
                <c:pt idx="235">
                  <c:v>2.324914E-5</c:v>
                </c:pt>
                <c:pt idx="236">
                  <c:v>2.327839E-5</c:v>
                </c:pt>
                <c:pt idx="237">
                  <c:v>2.330755E-5</c:v>
                </c:pt>
                <c:pt idx="238">
                  <c:v>2.3336620000000001E-5</c:v>
                </c:pt>
                <c:pt idx="239">
                  <c:v>2.3365590000000001E-5</c:v>
                </c:pt>
                <c:pt idx="240">
                  <c:v>2.339448E-5</c:v>
                </c:pt>
                <c:pt idx="241">
                  <c:v>2.3423279999999998E-5</c:v>
                </c:pt>
                <c:pt idx="242">
                  <c:v>2.3451990000000001E-5</c:v>
                </c:pt>
                <c:pt idx="243">
                  <c:v>2.3480610000000001E-5</c:v>
                </c:pt>
                <c:pt idx="244">
                  <c:v>2.350913E-5</c:v>
                </c:pt>
                <c:pt idx="245">
                  <c:v>2.3537579999999998E-5</c:v>
                </c:pt>
                <c:pt idx="246">
                  <c:v>2.356594E-5</c:v>
                </c:pt>
                <c:pt idx="247">
                  <c:v>2.3594199999999998E-5</c:v>
                </c:pt>
                <c:pt idx="248">
                  <c:v>2.3622380000000001E-5</c:v>
                </c:pt>
                <c:pt idx="249">
                  <c:v>2.3650489999999999E-5</c:v>
                </c:pt>
                <c:pt idx="250">
                  <c:v>2.36785E-5</c:v>
                </c:pt>
              </c:numCache>
            </c:numRef>
          </c:yVal>
          <c:smooth val="1"/>
          <c:extLst>
            <c:ext xmlns:c16="http://schemas.microsoft.com/office/drawing/2014/chart" uri="{C3380CC4-5D6E-409C-BE32-E72D297353CC}">
              <c16:uniqueId val="{0000002C-4D4C-4B1C-89A4-3D3AFACA9F2D}"/>
            </c:ext>
          </c:extLst>
        </c:ser>
        <c:ser>
          <c:idx val="45"/>
          <c:order val="45"/>
          <c:tx>
            <c:strRef>
              <c:f>marine01!$AY$1</c:f>
              <c:strCache>
                <c:ptCount val="1"/>
                <c:pt idx="0">
                  <c:v>Dp(1.09879E-06) </c:v>
                </c:pt>
              </c:strCache>
            </c:strRef>
          </c:tx>
          <c:spPr>
            <a:ln w="12700">
              <a:solidFill>
                <a:srgbClr val="C0C0C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marine01!$AY$2:$AY$252</c:f>
              <c:numCache>
                <c:formatCode>0.00E+00</c:formatCode>
                <c:ptCount val="251"/>
                <c:pt idx="0">
                  <c:v>2.4306620000000001E-6</c:v>
                </c:pt>
                <c:pt idx="1">
                  <c:v>2.7301150000000001E-6</c:v>
                </c:pt>
                <c:pt idx="2">
                  <c:v>2.7797970000000002E-6</c:v>
                </c:pt>
                <c:pt idx="3">
                  <c:v>2.8336389999999999E-6</c:v>
                </c:pt>
                <c:pt idx="4">
                  <c:v>2.8923490000000001E-6</c:v>
                </c:pt>
                <c:pt idx="5">
                  <c:v>2.9566179999999999E-6</c:v>
                </c:pt>
                <c:pt idx="6">
                  <c:v>3.0273170000000001E-6</c:v>
                </c:pt>
                <c:pt idx="7">
                  <c:v>3.1055379999999999E-6</c:v>
                </c:pt>
                <c:pt idx="8">
                  <c:v>3.1926379999999999E-6</c:v>
                </c:pt>
                <c:pt idx="9">
                  <c:v>3.290321E-6</c:v>
                </c:pt>
                <c:pt idx="10">
                  <c:v>3.400741E-6</c:v>
                </c:pt>
                <c:pt idx="11">
                  <c:v>3.5266409999999999E-6</c:v>
                </c:pt>
                <c:pt idx="12">
                  <c:v>3.6714800000000002E-6</c:v>
                </c:pt>
                <c:pt idx="13">
                  <c:v>3.8397200000000004E-6</c:v>
                </c:pt>
                <c:pt idx="14">
                  <c:v>4.0369360000000004E-6</c:v>
                </c:pt>
                <c:pt idx="15">
                  <c:v>4.2700239999999996E-6</c:v>
                </c:pt>
                <c:pt idx="16">
                  <c:v>4.5472259999999997E-6</c:v>
                </c:pt>
                <c:pt idx="17">
                  <c:v>4.8778049999999996E-6</c:v>
                </c:pt>
                <c:pt idx="18">
                  <c:v>5.2711390000000003E-6</c:v>
                </c:pt>
                <c:pt idx="19">
                  <c:v>5.7352279999999997E-6</c:v>
                </c:pt>
                <c:pt idx="20">
                  <c:v>6.2773019999999997E-6</c:v>
                </c:pt>
                <c:pt idx="21">
                  <c:v>6.8917660000000001E-6</c:v>
                </c:pt>
                <c:pt idx="22">
                  <c:v>7.5624099999999996E-6</c:v>
                </c:pt>
                <c:pt idx="23">
                  <c:v>8.2566339999999995E-6</c:v>
                </c:pt>
                <c:pt idx="24">
                  <c:v>8.9304199999999998E-6</c:v>
                </c:pt>
                <c:pt idx="25">
                  <c:v>9.5428230000000008E-6</c:v>
                </c:pt>
                <c:pt idx="26">
                  <c:v>1.0070859999999999E-5</c:v>
                </c:pt>
                <c:pt idx="27">
                  <c:v>1.0512879999999999E-5</c:v>
                </c:pt>
                <c:pt idx="28">
                  <c:v>1.0881359999999999E-5</c:v>
                </c:pt>
                <c:pt idx="29">
                  <c:v>1.119311E-5</c:v>
                </c:pt>
                <c:pt idx="30">
                  <c:v>1.146314E-5</c:v>
                </c:pt>
                <c:pt idx="31">
                  <c:v>1.1703090000000001E-5</c:v>
                </c:pt>
                <c:pt idx="32">
                  <c:v>1.192122E-5</c:v>
                </c:pt>
                <c:pt idx="33">
                  <c:v>1.2122950000000001E-5</c:v>
                </c:pt>
                <c:pt idx="34">
                  <c:v>1.2311869999999999E-5</c:v>
                </c:pt>
                <c:pt idx="35">
                  <c:v>1.249043E-5</c:v>
                </c:pt>
                <c:pt idx="36">
                  <c:v>1.2660269999999999E-5</c:v>
                </c:pt>
                <c:pt idx="37">
                  <c:v>1.2822610000000001E-5</c:v>
                </c:pt>
                <c:pt idx="38">
                  <c:v>1.2978370000000001E-5</c:v>
                </c:pt>
                <c:pt idx="39">
                  <c:v>1.312824E-5</c:v>
                </c:pt>
                <c:pt idx="40">
                  <c:v>1.3272799999999999E-5</c:v>
                </c:pt>
                <c:pt idx="41">
                  <c:v>1.341251E-5</c:v>
                </c:pt>
                <c:pt idx="42">
                  <c:v>1.354783E-5</c:v>
                </c:pt>
                <c:pt idx="43">
                  <c:v>1.367909E-5</c:v>
                </c:pt>
                <c:pt idx="44">
                  <c:v>1.380659E-5</c:v>
                </c:pt>
                <c:pt idx="45">
                  <c:v>1.3930610000000001E-5</c:v>
                </c:pt>
                <c:pt idx="46">
                  <c:v>1.405137E-5</c:v>
                </c:pt>
                <c:pt idx="47">
                  <c:v>1.41691E-5</c:v>
                </c:pt>
                <c:pt idx="48">
                  <c:v>1.4283950000000001E-5</c:v>
                </c:pt>
                <c:pt idx="49">
                  <c:v>1.4396120000000001E-5</c:v>
                </c:pt>
                <c:pt idx="50">
                  <c:v>1.4505770000000001E-5</c:v>
                </c:pt>
                <c:pt idx="51">
                  <c:v>1.461304E-5</c:v>
                </c:pt>
                <c:pt idx="52">
                  <c:v>1.471809E-5</c:v>
                </c:pt>
                <c:pt idx="53">
                  <c:v>1.4820970000000001E-5</c:v>
                </c:pt>
                <c:pt idx="54">
                  <c:v>1.4921860000000001E-5</c:v>
                </c:pt>
                <c:pt idx="55">
                  <c:v>1.50208E-5</c:v>
                </c:pt>
                <c:pt idx="56">
                  <c:v>1.5117919999999999E-5</c:v>
                </c:pt>
                <c:pt idx="57">
                  <c:v>1.521331E-5</c:v>
                </c:pt>
                <c:pt idx="58">
                  <c:v>1.5306960000000002E-5</c:v>
                </c:pt>
                <c:pt idx="59">
                  <c:v>1.5399020000000001E-5</c:v>
                </c:pt>
                <c:pt idx="60">
                  <c:v>1.5489590000000001E-5</c:v>
                </c:pt>
                <c:pt idx="61">
                  <c:v>1.557865E-5</c:v>
                </c:pt>
                <c:pt idx="62">
                  <c:v>1.5666320000000001E-5</c:v>
                </c:pt>
                <c:pt idx="63">
                  <c:v>1.5752599999999999E-5</c:v>
                </c:pt>
                <c:pt idx="64">
                  <c:v>1.5837599999999999E-5</c:v>
                </c:pt>
                <c:pt idx="65">
                  <c:v>1.5921330000000002E-5</c:v>
                </c:pt>
                <c:pt idx="66">
                  <c:v>1.6003850000000001E-5</c:v>
                </c:pt>
                <c:pt idx="67">
                  <c:v>1.6085179999999998E-5</c:v>
                </c:pt>
                <c:pt idx="68">
                  <c:v>1.6165380000000001E-5</c:v>
                </c:pt>
                <c:pt idx="69">
                  <c:v>1.6244520000000001E-5</c:v>
                </c:pt>
                <c:pt idx="70">
                  <c:v>1.6322609999999999E-5</c:v>
                </c:pt>
                <c:pt idx="71">
                  <c:v>1.6399669999999999E-5</c:v>
                </c:pt>
                <c:pt idx="72">
                  <c:v>1.6475749999999999E-5</c:v>
                </c:pt>
                <c:pt idx="73">
                  <c:v>1.6550869999999999E-5</c:v>
                </c:pt>
                <c:pt idx="74">
                  <c:v>1.6625050000000001E-5</c:v>
                </c:pt>
                <c:pt idx="75">
                  <c:v>1.6698339999999998E-5</c:v>
                </c:pt>
                <c:pt idx="76">
                  <c:v>1.6770759999999999E-5</c:v>
                </c:pt>
                <c:pt idx="77">
                  <c:v>1.684235E-5</c:v>
                </c:pt>
                <c:pt idx="78">
                  <c:v>1.6913099999999999E-5</c:v>
                </c:pt>
                <c:pt idx="79">
                  <c:v>1.6983070000000001E-5</c:v>
                </c:pt>
                <c:pt idx="80">
                  <c:v>1.7052270000000001E-5</c:v>
                </c:pt>
                <c:pt idx="81">
                  <c:v>1.7120710000000001E-5</c:v>
                </c:pt>
                <c:pt idx="82">
                  <c:v>1.7188429999999998E-5</c:v>
                </c:pt>
                <c:pt idx="83">
                  <c:v>1.725543E-5</c:v>
                </c:pt>
                <c:pt idx="84">
                  <c:v>1.7321729999999999E-5</c:v>
                </c:pt>
                <c:pt idx="85">
                  <c:v>1.7387359999999999E-5</c:v>
                </c:pt>
                <c:pt idx="86">
                  <c:v>1.7452330000000001E-5</c:v>
                </c:pt>
                <c:pt idx="87">
                  <c:v>1.751664E-5</c:v>
                </c:pt>
                <c:pt idx="88">
                  <c:v>1.758033E-5</c:v>
                </c:pt>
                <c:pt idx="89">
                  <c:v>1.7643400000000001E-5</c:v>
                </c:pt>
                <c:pt idx="90">
                  <c:v>1.7705880000000001E-5</c:v>
                </c:pt>
                <c:pt idx="91">
                  <c:v>1.7767770000000001E-5</c:v>
                </c:pt>
                <c:pt idx="92">
                  <c:v>1.782908E-5</c:v>
                </c:pt>
                <c:pt idx="93">
                  <c:v>1.7889830000000001E-5</c:v>
                </c:pt>
                <c:pt idx="94">
                  <c:v>1.7950039999999999E-5</c:v>
                </c:pt>
                <c:pt idx="95">
                  <c:v>1.8009700000000001E-5</c:v>
                </c:pt>
                <c:pt idx="96">
                  <c:v>1.8068849999999999E-5</c:v>
                </c:pt>
                <c:pt idx="97">
                  <c:v>1.8127490000000002E-5</c:v>
                </c:pt>
                <c:pt idx="98">
                  <c:v>1.8185619999999999E-5</c:v>
                </c:pt>
                <c:pt idx="99">
                  <c:v>1.824327E-5</c:v>
                </c:pt>
                <c:pt idx="100">
                  <c:v>1.830042E-5</c:v>
                </c:pt>
                <c:pt idx="101">
                  <c:v>1.8357119999999999E-5</c:v>
                </c:pt>
                <c:pt idx="102">
                  <c:v>1.8413349999999999E-5</c:v>
                </c:pt>
                <c:pt idx="103">
                  <c:v>1.8469139999999998E-5</c:v>
                </c:pt>
                <c:pt idx="104">
                  <c:v>1.8524480000000001E-5</c:v>
                </c:pt>
                <c:pt idx="105">
                  <c:v>1.857939E-5</c:v>
                </c:pt>
                <c:pt idx="106">
                  <c:v>1.8633859999999998E-5</c:v>
                </c:pt>
                <c:pt idx="107">
                  <c:v>1.8687919999999999E-5</c:v>
                </c:pt>
                <c:pt idx="108">
                  <c:v>1.87416E-5</c:v>
                </c:pt>
                <c:pt idx="109">
                  <c:v>1.879483E-5</c:v>
                </c:pt>
                <c:pt idx="110">
                  <c:v>1.884767E-5</c:v>
                </c:pt>
                <c:pt idx="111">
                  <c:v>1.8900140000000002E-5</c:v>
                </c:pt>
                <c:pt idx="112">
                  <c:v>1.8952209999999999E-5</c:v>
                </c:pt>
                <c:pt idx="113">
                  <c:v>1.9003920000000001E-5</c:v>
                </c:pt>
                <c:pt idx="114">
                  <c:v>1.9055260000000001E-5</c:v>
                </c:pt>
                <c:pt idx="115">
                  <c:v>1.9106220000000002E-5</c:v>
                </c:pt>
                <c:pt idx="116">
                  <c:v>1.9156830000000001E-5</c:v>
                </c:pt>
                <c:pt idx="117">
                  <c:v>1.9207109999999998E-5</c:v>
                </c:pt>
                <c:pt idx="118">
                  <c:v>1.9257049999999999E-5</c:v>
                </c:pt>
                <c:pt idx="119">
                  <c:v>1.9306649999999999E-5</c:v>
                </c:pt>
                <c:pt idx="120">
                  <c:v>1.935592E-5</c:v>
                </c:pt>
                <c:pt idx="121">
                  <c:v>1.9404859999999998E-5</c:v>
                </c:pt>
                <c:pt idx="122">
                  <c:v>1.945346E-5</c:v>
                </c:pt>
                <c:pt idx="123">
                  <c:v>1.9501770000000001E-5</c:v>
                </c:pt>
                <c:pt idx="124">
                  <c:v>1.954974E-5</c:v>
                </c:pt>
                <c:pt idx="125">
                  <c:v>1.9597439999999999E-5</c:v>
                </c:pt>
                <c:pt idx="126">
                  <c:v>1.964482E-5</c:v>
                </c:pt>
                <c:pt idx="127">
                  <c:v>1.9691910000000001E-5</c:v>
                </c:pt>
                <c:pt idx="128">
                  <c:v>1.9738719999999999E-5</c:v>
                </c:pt>
                <c:pt idx="129">
                  <c:v>1.978523E-5</c:v>
                </c:pt>
                <c:pt idx="130">
                  <c:v>1.9831419999999999E-5</c:v>
                </c:pt>
                <c:pt idx="131">
                  <c:v>1.9877369999999998E-5</c:v>
                </c:pt>
                <c:pt idx="132">
                  <c:v>1.9923030000000001E-5</c:v>
                </c:pt>
                <c:pt idx="133">
                  <c:v>1.9968420000000002E-5</c:v>
                </c:pt>
                <c:pt idx="134">
                  <c:v>2.0013529999999999E-5</c:v>
                </c:pt>
                <c:pt idx="135">
                  <c:v>2.005838E-5</c:v>
                </c:pt>
                <c:pt idx="136">
                  <c:v>2.0103E-5</c:v>
                </c:pt>
                <c:pt idx="137">
                  <c:v>2.0147370000000001E-5</c:v>
                </c:pt>
                <c:pt idx="138">
                  <c:v>2.0191459999999999E-5</c:v>
                </c:pt>
                <c:pt idx="139">
                  <c:v>2.0235320000000001E-5</c:v>
                </c:pt>
                <c:pt idx="140">
                  <c:v>2.0278920000000001E-5</c:v>
                </c:pt>
                <c:pt idx="141">
                  <c:v>2.032229E-5</c:v>
                </c:pt>
                <c:pt idx="142">
                  <c:v>2.03654E-5</c:v>
                </c:pt>
                <c:pt idx="143">
                  <c:v>2.040831E-5</c:v>
                </c:pt>
                <c:pt idx="144">
                  <c:v>2.0450959999999998E-5</c:v>
                </c:pt>
                <c:pt idx="145">
                  <c:v>2.0493389999999999E-5</c:v>
                </c:pt>
                <c:pt idx="146">
                  <c:v>2.053559E-5</c:v>
                </c:pt>
                <c:pt idx="147">
                  <c:v>2.0577569999999999E-5</c:v>
                </c:pt>
                <c:pt idx="148">
                  <c:v>2.0619310000000002E-5</c:v>
                </c:pt>
                <c:pt idx="149">
                  <c:v>2.0660869999999999E-5</c:v>
                </c:pt>
                <c:pt idx="150">
                  <c:v>2.0702189999999999E-5</c:v>
                </c:pt>
                <c:pt idx="151">
                  <c:v>2.074332E-5</c:v>
                </c:pt>
                <c:pt idx="152">
                  <c:v>2.0784220000000001E-5</c:v>
                </c:pt>
                <c:pt idx="153">
                  <c:v>2.0824919999999999E-5</c:v>
                </c:pt>
                <c:pt idx="154">
                  <c:v>2.0865399999999998E-5</c:v>
                </c:pt>
                <c:pt idx="155">
                  <c:v>2.0905690000000001E-5</c:v>
                </c:pt>
                <c:pt idx="156">
                  <c:v>2.0945790000000001E-5</c:v>
                </c:pt>
                <c:pt idx="157">
                  <c:v>2.0985690000000001E-5</c:v>
                </c:pt>
                <c:pt idx="158">
                  <c:v>2.102539E-5</c:v>
                </c:pt>
                <c:pt idx="159">
                  <c:v>2.1064899999999999E-5</c:v>
                </c:pt>
                <c:pt idx="160">
                  <c:v>2.1104229999999999E-5</c:v>
                </c:pt>
                <c:pt idx="161">
                  <c:v>2.1143350000000001E-5</c:v>
                </c:pt>
                <c:pt idx="162">
                  <c:v>2.1182299999999999E-5</c:v>
                </c:pt>
                <c:pt idx="163">
                  <c:v>2.122106E-5</c:v>
                </c:pt>
                <c:pt idx="164">
                  <c:v>2.1259640000000002E-5</c:v>
                </c:pt>
                <c:pt idx="165">
                  <c:v>2.129803E-5</c:v>
                </c:pt>
                <c:pt idx="166">
                  <c:v>2.1336250000000001E-5</c:v>
                </c:pt>
                <c:pt idx="167">
                  <c:v>2.1374289999999999E-5</c:v>
                </c:pt>
                <c:pt idx="168">
                  <c:v>2.1412169999999999E-5</c:v>
                </c:pt>
                <c:pt idx="169">
                  <c:v>2.144986E-5</c:v>
                </c:pt>
                <c:pt idx="170">
                  <c:v>2.148739E-5</c:v>
                </c:pt>
                <c:pt idx="171">
                  <c:v>2.1524760000000002E-5</c:v>
                </c:pt>
                <c:pt idx="172">
                  <c:v>2.1561959999999998E-5</c:v>
                </c:pt>
                <c:pt idx="173">
                  <c:v>2.159898E-5</c:v>
                </c:pt>
                <c:pt idx="174">
                  <c:v>2.1635850000000001E-5</c:v>
                </c:pt>
                <c:pt idx="175">
                  <c:v>2.167256E-5</c:v>
                </c:pt>
                <c:pt idx="176">
                  <c:v>2.1709109999999999E-5</c:v>
                </c:pt>
                <c:pt idx="177">
                  <c:v>2.17455E-5</c:v>
                </c:pt>
                <c:pt idx="178">
                  <c:v>2.1781730000000001E-5</c:v>
                </c:pt>
                <c:pt idx="179">
                  <c:v>2.181781E-5</c:v>
                </c:pt>
                <c:pt idx="180">
                  <c:v>2.1853750000000001E-5</c:v>
                </c:pt>
                <c:pt idx="181">
                  <c:v>2.1889519999999999E-5</c:v>
                </c:pt>
                <c:pt idx="182">
                  <c:v>2.1925150000000001E-5</c:v>
                </c:pt>
                <c:pt idx="183">
                  <c:v>2.196063E-5</c:v>
                </c:pt>
                <c:pt idx="184">
                  <c:v>2.1995960000000001E-5</c:v>
                </c:pt>
                <c:pt idx="185">
                  <c:v>2.203115E-5</c:v>
                </c:pt>
                <c:pt idx="186">
                  <c:v>2.2066180000000001E-5</c:v>
                </c:pt>
                <c:pt idx="187">
                  <c:v>2.210109E-5</c:v>
                </c:pt>
                <c:pt idx="188">
                  <c:v>2.2135849999999999E-5</c:v>
                </c:pt>
                <c:pt idx="189">
                  <c:v>2.2170469999999998E-5</c:v>
                </c:pt>
                <c:pt idx="190">
                  <c:v>2.2204950000000002E-5</c:v>
                </c:pt>
                <c:pt idx="191">
                  <c:v>2.2239299999999999E-5</c:v>
                </c:pt>
                <c:pt idx="192">
                  <c:v>2.2273499999999999E-5</c:v>
                </c:pt>
                <c:pt idx="193">
                  <c:v>2.2307580000000002E-5</c:v>
                </c:pt>
                <c:pt idx="194">
                  <c:v>2.2341520000000001E-5</c:v>
                </c:pt>
                <c:pt idx="195">
                  <c:v>2.2375330000000001E-5</c:v>
                </c:pt>
                <c:pt idx="196">
                  <c:v>2.2408999999999998E-5</c:v>
                </c:pt>
                <c:pt idx="197">
                  <c:v>2.2442550000000001E-5</c:v>
                </c:pt>
                <c:pt idx="198">
                  <c:v>2.2475980000000002E-5</c:v>
                </c:pt>
                <c:pt idx="199">
                  <c:v>2.250928E-5</c:v>
                </c:pt>
                <c:pt idx="200">
                  <c:v>2.254245E-5</c:v>
                </c:pt>
                <c:pt idx="201">
                  <c:v>2.257549E-5</c:v>
                </c:pt>
                <c:pt idx="202">
                  <c:v>2.2608409999999999E-5</c:v>
                </c:pt>
                <c:pt idx="203">
                  <c:v>2.264121E-5</c:v>
                </c:pt>
                <c:pt idx="204">
                  <c:v>2.2673879999999998E-5</c:v>
                </c:pt>
                <c:pt idx="205">
                  <c:v>2.2706439999999999E-5</c:v>
                </c:pt>
                <c:pt idx="206">
                  <c:v>2.2738879999999999E-5</c:v>
                </c:pt>
                <c:pt idx="207">
                  <c:v>2.27712E-5</c:v>
                </c:pt>
                <c:pt idx="208">
                  <c:v>2.2803399999999999E-5</c:v>
                </c:pt>
                <c:pt idx="209">
                  <c:v>2.283548E-5</c:v>
                </c:pt>
                <c:pt idx="210">
                  <c:v>2.2867450000000001E-5</c:v>
                </c:pt>
                <c:pt idx="211">
                  <c:v>2.2899299999999999E-5</c:v>
                </c:pt>
                <c:pt idx="212">
                  <c:v>2.2931050000000001E-5</c:v>
                </c:pt>
                <c:pt idx="213">
                  <c:v>2.2962680000000002E-5</c:v>
                </c:pt>
                <c:pt idx="214">
                  <c:v>2.2994200000000001E-5</c:v>
                </c:pt>
                <c:pt idx="215">
                  <c:v>2.3025609999999999E-5</c:v>
                </c:pt>
                <c:pt idx="216">
                  <c:v>2.305691E-5</c:v>
                </c:pt>
                <c:pt idx="217">
                  <c:v>2.30881E-5</c:v>
                </c:pt>
                <c:pt idx="218">
                  <c:v>2.311919E-5</c:v>
                </c:pt>
                <c:pt idx="219">
                  <c:v>2.3150160000000001E-5</c:v>
                </c:pt>
                <c:pt idx="220">
                  <c:v>2.318104E-5</c:v>
                </c:pt>
                <c:pt idx="221">
                  <c:v>2.3211820000000002E-5</c:v>
                </c:pt>
                <c:pt idx="222">
                  <c:v>2.3242470000000001E-5</c:v>
                </c:pt>
                <c:pt idx="223">
                  <c:v>2.3273030000000001E-5</c:v>
                </c:pt>
                <c:pt idx="224">
                  <c:v>2.3303500000000001E-5</c:v>
                </c:pt>
                <c:pt idx="225">
                  <c:v>2.333385E-5</c:v>
                </c:pt>
                <c:pt idx="226">
                  <c:v>2.3364099999999999E-5</c:v>
                </c:pt>
                <c:pt idx="227">
                  <c:v>2.3394260000000001E-5</c:v>
                </c:pt>
                <c:pt idx="228">
                  <c:v>2.342432E-5</c:v>
                </c:pt>
                <c:pt idx="229">
                  <c:v>2.3454270000000001E-5</c:v>
                </c:pt>
                <c:pt idx="230">
                  <c:v>2.348413E-5</c:v>
                </c:pt>
                <c:pt idx="231">
                  <c:v>2.3513890000000001E-5</c:v>
                </c:pt>
                <c:pt idx="232">
                  <c:v>2.3543549999999999E-5</c:v>
                </c:pt>
                <c:pt idx="233">
                  <c:v>2.357311E-5</c:v>
                </c:pt>
                <c:pt idx="234">
                  <c:v>2.3602589999999999E-5</c:v>
                </c:pt>
                <c:pt idx="235">
                  <c:v>2.3631979999999999E-5</c:v>
                </c:pt>
                <c:pt idx="236">
                  <c:v>2.3661270000000001E-5</c:v>
                </c:pt>
                <c:pt idx="237">
                  <c:v>2.369046E-5</c:v>
                </c:pt>
                <c:pt idx="238">
                  <c:v>2.371957E-5</c:v>
                </c:pt>
                <c:pt idx="239">
                  <c:v>2.374858E-5</c:v>
                </c:pt>
                <c:pt idx="240">
                  <c:v>2.3777510000000001E-5</c:v>
                </c:pt>
                <c:pt idx="241">
                  <c:v>2.380635E-5</c:v>
                </c:pt>
                <c:pt idx="242">
                  <c:v>2.3835100000000002E-5</c:v>
                </c:pt>
                <c:pt idx="243">
                  <c:v>2.386375E-5</c:v>
                </c:pt>
                <c:pt idx="244">
                  <c:v>2.3892309999999999E-5</c:v>
                </c:pt>
                <c:pt idx="245">
                  <c:v>2.39208E-5</c:v>
                </c:pt>
                <c:pt idx="246">
                  <c:v>2.394919E-5</c:v>
                </c:pt>
                <c:pt idx="247">
                  <c:v>2.3977490000000001E-5</c:v>
                </c:pt>
                <c:pt idx="248">
                  <c:v>2.400571E-5</c:v>
                </c:pt>
                <c:pt idx="249">
                  <c:v>2.403385E-5</c:v>
                </c:pt>
                <c:pt idx="250">
                  <c:v>2.4061900000000001E-5</c:v>
                </c:pt>
              </c:numCache>
            </c:numRef>
          </c:yVal>
          <c:smooth val="1"/>
          <c:extLst>
            <c:ext xmlns:c16="http://schemas.microsoft.com/office/drawing/2014/chart" uri="{C3380CC4-5D6E-409C-BE32-E72D297353CC}">
              <c16:uniqueId val="{0000002D-4D4C-4B1C-89A4-3D3AFACA9F2D}"/>
            </c:ext>
          </c:extLst>
        </c:ser>
        <c:ser>
          <c:idx val="46"/>
          <c:order val="46"/>
          <c:tx>
            <c:strRef>
              <c:f>marine01!$AZ$1</c:f>
              <c:strCache>
                <c:ptCount val="1"/>
                <c:pt idx="0">
                  <c:v>Dp(1.20526E-06) </c:v>
                </c:pt>
              </c:strCache>
            </c:strRef>
          </c:tx>
          <c:spPr>
            <a:ln w="12700">
              <a:solidFill>
                <a:srgbClr val="808080"/>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marine01!$AZ$2:$AZ$252</c:f>
              <c:numCache>
                <c:formatCode>0.00E+00</c:formatCode>
                <c:ptCount val="251"/>
                <c:pt idx="0">
                  <c:v>2.6697149999999998E-6</c:v>
                </c:pt>
                <c:pt idx="1">
                  <c:v>2.9951060000000001E-6</c:v>
                </c:pt>
                <c:pt idx="2">
                  <c:v>3.049883E-6</c:v>
                </c:pt>
                <c:pt idx="3">
                  <c:v>3.1088319999999998E-6</c:v>
                </c:pt>
                <c:pt idx="4">
                  <c:v>3.1730739999999999E-6</c:v>
                </c:pt>
                <c:pt idx="5">
                  <c:v>3.2433470000000002E-6</c:v>
                </c:pt>
                <c:pt idx="6">
                  <c:v>3.3205799999999999E-6</c:v>
                </c:pt>
                <c:pt idx="7">
                  <c:v>3.405929E-6</c:v>
                </c:pt>
                <c:pt idx="8">
                  <c:v>3.5008250000000001E-6</c:v>
                </c:pt>
                <c:pt idx="9">
                  <c:v>3.607048E-6</c:v>
                </c:pt>
                <c:pt idx="10">
                  <c:v>3.726828E-6</c:v>
                </c:pt>
                <c:pt idx="11">
                  <c:v>3.8629709999999999E-6</c:v>
                </c:pt>
                <c:pt idx="12">
                  <c:v>4.0189639999999998E-6</c:v>
                </c:pt>
                <c:pt idx="13">
                  <c:v>4.1992280000000003E-6</c:v>
                </c:pt>
                <c:pt idx="14">
                  <c:v>4.4091839999999996E-6</c:v>
                </c:pt>
                <c:pt idx="15">
                  <c:v>4.6553780000000002E-6</c:v>
                </c:pt>
                <c:pt idx="16">
                  <c:v>4.9454470000000004E-6</c:v>
                </c:pt>
                <c:pt idx="17">
                  <c:v>5.2877530000000002E-6</c:v>
                </c:pt>
                <c:pt idx="18">
                  <c:v>5.6905500000000001E-6</c:v>
                </c:pt>
                <c:pt idx="19">
                  <c:v>6.1606909999999997E-6</c:v>
                </c:pt>
                <c:pt idx="20">
                  <c:v>6.7045690000000004E-6</c:v>
                </c:pt>
                <c:pt idx="21">
                  <c:v>7.3163870000000002E-6</c:v>
                </c:pt>
                <c:pt idx="22">
                  <c:v>7.9806930000000005E-6</c:v>
                </c:pt>
                <c:pt idx="23">
                  <c:v>8.6664569999999998E-6</c:v>
                </c:pt>
                <c:pt idx="24">
                  <c:v>9.3315190000000007E-6</c:v>
                </c:pt>
                <c:pt idx="25">
                  <c:v>9.9364000000000003E-6</c:v>
                </c:pt>
                <c:pt idx="26">
                  <c:v>1.045881E-5</c:v>
                </c:pt>
                <c:pt idx="27">
                  <c:v>1.089708E-5</c:v>
                </c:pt>
                <c:pt idx="28">
                  <c:v>1.126333E-5</c:v>
                </c:pt>
                <c:pt idx="29">
                  <c:v>1.1573920000000001E-5</c:v>
                </c:pt>
                <c:pt idx="30">
                  <c:v>1.184351E-5</c:v>
                </c:pt>
                <c:pt idx="31">
                  <c:v>1.2083480000000001E-5</c:v>
                </c:pt>
                <c:pt idx="32">
                  <c:v>1.23019E-5</c:v>
                </c:pt>
                <c:pt idx="33">
                  <c:v>1.2504070000000001E-5</c:v>
                </c:pt>
                <c:pt idx="34">
                  <c:v>1.2693540000000001E-5</c:v>
                </c:pt>
                <c:pt idx="35">
                  <c:v>1.28727E-5</c:v>
                </c:pt>
                <c:pt idx="36">
                  <c:v>1.3043179999999999E-5</c:v>
                </c:pt>
                <c:pt idx="37">
                  <c:v>1.3206179999999999E-5</c:v>
                </c:pt>
                <c:pt idx="38">
                  <c:v>1.33626E-5</c:v>
                </c:pt>
                <c:pt idx="39">
                  <c:v>1.351313E-5</c:v>
                </c:pt>
                <c:pt idx="40">
                  <c:v>1.365836E-5</c:v>
                </c:pt>
                <c:pt idx="41">
                  <c:v>1.3798729999999999E-5</c:v>
                </c:pt>
                <c:pt idx="42">
                  <c:v>1.393471E-5</c:v>
                </c:pt>
                <c:pt idx="43">
                  <c:v>1.406662E-5</c:v>
                </c:pt>
                <c:pt idx="44">
                  <c:v>1.4194760000000001E-5</c:v>
                </c:pt>
                <c:pt idx="45">
                  <c:v>1.43194E-5</c:v>
                </c:pt>
                <c:pt idx="46">
                  <c:v>1.444079E-5</c:v>
                </c:pt>
                <c:pt idx="47">
                  <c:v>1.4559120000000001E-5</c:v>
                </c:pt>
                <c:pt idx="48">
                  <c:v>1.467458E-5</c:v>
                </c:pt>
                <c:pt idx="49">
                  <c:v>1.478733E-5</c:v>
                </c:pt>
                <c:pt idx="50">
                  <c:v>1.4897570000000001E-5</c:v>
                </c:pt>
                <c:pt idx="51">
                  <c:v>1.5005409999999999E-5</c:v>
                </c:pt>
                <c:pt idx="52">
                  <c:v>1.511102E-5</c:v>
                </c:pt>
                <c:pt idx="53">
                  <c:v>1.521445E-5</c:v>
                </c:pt>
                <c:pt idx="54">
                  <c:v>1.5315879999999999E-5</c:v>
                </c:pt>
                <c:pt idx="55">
                  <c:v>1.5415350000000001E-5</c:v>
                </c:pt>
                <c:pt idx="56">
                  <c:v>1.5512990000000001E-5</c:v>
                </c:pt>
                <c:pt idx="57">
                  <c:v>1.5608890000000002E-5</c:v>
                </c:pt>
                <c:pt idx="58">
                  <c:v>1.5703040000000001E-5</c:v>
                </c:pt>
                <c:pt idx="59">
                  <c:v>1.5795599999999998E-5</c:v>
                </c:pt>
                <c:pt idx="60">
                  <c:v>1.5886650000000001E-5</c:v>
                </c:pt>
                <c:pt idx="61">
                  <c:v>1.5976190000000001E-5</c:v>
                </c:pt>
                <c:pt idx="62">
                  <c:v>1.6064319999999999E-5</c:v>
                </c:pt>
                <c:pt idx="63">
                  <c:v>1.615107E-5</c:v>
                </c:pt>
                <c:pt idx="64">
                  <c:v>1.6236520000000001E-5</c:v>
                </c:pt>
                <c:pt idx="65">
                  <c:v>1.632069E-5</c:v>
                </c:pt>
                <c:pt idx="66">
                  <c:v>1.6403639999999999E-5</c:v>
                </c:pt>
                <c:pt idx="67">
                  <c:v>1.648541E-5</c:v>
                </c:pt>
                <c:pt idx="68">
                  <c:v>1.6566029999999999E-5</c:v>
                </c:pt>
                <c:pt idx="69">
                  <c:v>1.6645580000000001E-5</c:v>
                </c:pt>
                <c:pt idx="70">
                  <c:v>1.672408E-5</c:v>
                </c:pt>
                <c:pt idx="71">
                  <c:v>1.6801549999999998E-5</c:v>
                </c:pt>
                <c:pt idx="72">
                  <c:v>1.6878020000000001E-5</c:v>
                </c:pt>
                <c:pt idx="73">
                  <c:v>1.6953530000000002E-5</c:v>
                </c:pt>
                <c:pt idx="74">
                  <c:v>1.702809E-5</c:v>
                </c:pt>
                <c:pt idx="75">
                  <c:v>1.710176E-5</c:v>
                </c:pt>
                <c:pt idx="76">
                  <c:v>1.717455E-5</c:v>
                </c:pt>
                <c:pt idx="77">
                  <c:v>1.7246509999999999E-5</c:v>
                </c:pt>
                <c:pt idx="78">
                  <c:v>1.731762E-5</c:v>
                </c:pt>
                <c:pt idx="79">
                  <c:v>1.7387939999999999E-5</c:v>
                </c:pt>
                <c:pt idx="80">
                  <c:v>1.7457489999999999E-5</c:v>
                </c:pt>
                <c:pt idx="81">
                  <c:v>1.752627E-5</c:v>
                </c:pt>
                <c:pt idx="82">
                  <c:v>1.7594330000000001E-5</c:v>
                </c:pt>
                <c:pt idx="83">
                  <c:v>1.7661669999999999E-5</c:v>
                </c:pt>
                <c:pt idx="84">
                  <c:v>1.7728300000000001E-5</c:v>
                </c:pt>
                <c:pt idx="85">
                  <c:v>1.779425E-5</c:v>
                </c:pt>
                <c:pt idx="86">
                  <c:v>1.7859529999999999E-5</c:v>
                </c:pt>
                <c:pt idx="87">
                  <c:v>1.7924160000000001E-5</c:v>
                </c:pt>
                <c:pt idx="88">
                  <c:v>1.7988159999999999E-5</c:v>
                </c:pt>
                <c:pt idx="89">
                  <c:v>1.805153E-5</c:v>
                </c:pt>
                <c:pt idx="90">
                  <c:v>1.8114319999999998E-5</c:v>
                </c:pt>
                <c:pt idx="91">
                  <c:v>1.8176509999999999E-5</c:v>
                </c:pt>
                <c:pt idx="92">
                  <c:v>1.8238110000000001E-5</c:v>
                </c:pt>
                <c:pt idx="93">
                  <c:v>1.8299149999999999E-5</c:v>
                </c:pt>
                <c:pt idx="94">
                  <c:v>1.835965E-5</c:v>
                </c:pt>
                <c:pt idx="95">
                  <c:v>1.8419590000000002E-5</c:v>
                </c:pt>
                <c:pt idx="96">
                  <c:v>1.8479019999999998E-5</c:v>
                </c:pt>
                <c:pt idx="97">
                  <c:v>1.853793E-5</c:v>
                </c:pt>
                <c:pt idx="98">
                  <c:v>1.8596329999999999E-5</c:v>
                </c:pt>
                <c:pt idx="99">
                  <c:v>1.8654249999999998E-5</c:v>
                </c:pt>
                <c:pt idx="100">
                  <c:v>1.871166E-5</c:v>
                </c:pt>
                <c:pt idx="101">
                  <c:v>1.876862E-5</c:v>
                </c:pt>
                <c:pt idx="102">
                  <c:v>1.88251E-5</c:v>
                </c:pt>
                <c:pt idx="103">
                  <c:v>1.8881150000000001E-5</c:v>
                </c:pt>
                <c:pt idx="104">
                  <c:v>1.8936750000000001E-5</c:v>
                </c:pt>
                <c:pt idx="105">
                  <c:v>1.89919E-5</c:v>
                </c:pt>
                <c:pt idx="106">
                  <c:v>1.9046609999999999E-5</c:v>
                </c:pt>
                <c:pt idx="107">
                  <c:v>1.910092E-5</c:v>
                </c:pt>
                <c:pt idx="108">
                  <c:v>1.9154840000000001E-5</c:v>
                </c:pt>
                <c:pt idx="109">
                  <c:v>1.92083E-5</c:v>
                </c:pt>
                <c:pt idx="110">
                  <c:v>1.926137E-5</c:v>
                </c:pt>
                <c:pt idx="111">
                  <c:v>1.931407E-5</c:v>
                </c:pt>
                <c:pt idx="112">
                  <c:v>1.9366369999999999E-5</c:v>
                </c:pt>
                <c:pt idx="113">
                  <c:v>1.9418310000000001E-5</c:v>
                </c:pt>
                <c:pt idx="114">
                  <c:v>1.9469869999999999E-5</c:v>
                </c:pt>
                <c:pt idx="115">
                  <c:v>1.9521049999999998E-5</c:v>
                </c:pt>
                <c:pt idx="116">
                  <c:v>1.957188E-5</c:v>
                </c:pt>
                <c:pt idx="117">
                  <c:v>1.9622370000000002E-5</c:v>
                </c:pt>
                <c:pt idx="118">
                  <c:v>1.967252E-5</c:v>
                </c:pt>
                <c:pt idx="119">
                  <c:v>1.9722330000000001E-5</c:v>
                </c:pt>
                <c:pt idx="120">
                  <c:v>1.9771799999999999E-5</c:v>
                </c:pt>
                <c:pt idx="121">
                  <c:v>1.9820949999999999E-5</c:v>
                </c:pt>
                <c:pt idx="122">
                  <c:v>1.9869750000000001E-5</c:v>
                </c:pt>
                <c:pt idx="123">
                  <c:v>1.991827E-5</c:v>
                </c:pt>
                <c:pt idx="124">
                  <c:v>1.9966439999999999E-5</c:v>
                </c:pt>
                <c:pt idx="125">
                  <c:v>2.0014330000000001E-5</c:v>
                </c:pt>
                <c:pt idx="126">
                  <c:v>2.0061899999999998E-5</c:v>
                </c:pt>
                <c:pt idx="127">
                  <c:v>2.010919E-5</c:v>
                </c:pt>
                <c:pt idx="128">
                  <c:v>2.0156180000000001E-5</c:v>
                </c:pt>
                <c:pt idx="129">
                  <c:v>2.0202870000000001E-5</c:v>
                </c:pt>
                <c:pt idx="130">
                  <c:v>2.024926E-5</c:v>
                </c:pt>
                <c:pt idx="131">
                  <c:v>2.0295390000000002E-5</c:v>
                </c:pt>
                <c:pt idx="132">
                  <c:v>2.034123E-5</c:v>
                </c:pt>
                <c:pt idx="133">
                  <c:v>2.0386789999999999E-5</c:v>
                </c:pt>
                <c:pt idx="134">
                  <c:v>2.0432079999999999E-5</c:v>
                </c:pt>
                <c:pt idx="135">
                  <c:v>2.0477119999999999E-5</c:v>
                </c:pt>
                <c:pt idx="136">
                  <c:v>2.0521900000000001E-5</c:v>
                </c:pt>
                <c:pt idx="137">
                  <c:v>2.056644E-5</c:v>
                </c:pt>
                <c:pt idx="138">
                  <c:v>2.061071E-5</c:v>
                </c:pt>
                <c:pt idx="139">
                  <c:v>2.0654729999999999E-5</c:v>
                </c:pt>
                <c:pt idx="140">
                  <c:v>2.0698499999999998E-5</c:v>
                </c:pt>
                <c:pt idx="141">
                  <c:v>2.0742039999999998E-5</c:v>
                </c:pt>
                <c:pt idx="142">
                  <c:v>2.078531E-5</c:v>
                </c:pt>
                <c:pt idx="143">
                  <c:v>2.0828380000000001E-5</c:v>
                </c:pt>
                <c:pt idx="144">
                  <c:v>2.087119E-5</c:v>
                </c:pt>
                <c:pt idx="145">
                  <c:v>2.0913780000000002E-5</c:v>
                </c:pt>
                <c:pt idx="146">
                  <c:v>2.095614E-5</c:v>
                </c:pt>
                <c:pt idx="147">
                  <c:v>2.099827E-5</c:v>
                </c:pt>
                <c:pt idx="148">
                  <c:v>2.104017E-5</c:v>
                </c:pt>
                <c:pt idx="149">
                  <c:v>2.1081880000000001E-5</c:v>
                </c:pt>
                <c:pt idx="150">
                  <c:v>2.1123350000000002E-5</c:v>
                </c:pt>
                <c:pt idx="151">
                  <c:v>2.1164629999999999E-5</c:v>
                </c:pt>
                <c:pt idx="152">
                  <c:v>2.1205680000000001E-5</c:v>
                </c:pt>
                <c:pt idx="153">
                  <c:v>2.1246519999999999E-5</c:v>
                </c:pt>
                <c:pt idx="154">
                  <c:v>2.1287150000000002E-5</c:v>
                </c:pt>
                <c:pt idx="155">
                  <c:v>2.1327580000000001E-5</c:v>
                </c:pt>
                <c:pt idx="156">
                  <c:v>2.1367830000000001E-5</c:v>
                </c:pt>
                <c:pt idx="157">
                  <c:v>2.140787E-5</c:v>
                </c:pt>
                <c:pt idx="158">
                  <c:v>2.1447700000000001E-5</c:v>
                </c:pt>
                <c:pt idx="159">
                  <c:v>2.1487360000000001E-5</c:v>
                </c:pt>
                <c:pt idx="160">
                  <c:v>2.152682E-5</c:v>
                </c:pt>
                <c:pt idx="161">
                  <c:v>2.1566079999999999E-5</c:v>
                </c:pt>
                <c:pt idx="162">
                  <c:v>2.1605159999999998E-5</c:v>
                </c:pt>
                <c:pt idx="163">
                  <c:v>2.1644059999999999E-5</c:v>
                </c:pt>
                <c:pt idx="164">
                  <c:v>2.168277E-5</c:v>
                </c:pt>
                <c:pt idx="165">
                  <c:v>2.1721290000000001E-5</c:v>
                </c:pt>
                <c:pt idx="166">
                  <c:v>2.175964E-5</c:v>
                </c:pt>
                <c:pt idx="167">
                  <c:v>2.17978E-5</c:v>
                </c:pt>
                <c:pt idx="168">
                  <c:v>2.1835809999999999E-5</c:v>
                </c:pt>
                <c:pt idx="169">
                  <c:v>2.1873629999999999E-5</c:v>
                </c:pt>
                <c:pt idx="170">
                  <c:v>2.1911290000000001E-5</c:v>
                </c:pt>
                <c:pt idx="171">
                  <c:v>2.1948780000000001E-5</c:v>
                </c:pt>
                <c:pt idx="172">
                  <c:v>2.1986099999999999E-5</c:v>
                </c:pt>
                <c:pt idx="173">
                  <c:v>2.202325E-5</c:v>
                </c:pt>
                <c:pt idx="174">
                  <c:v>2.2060230000000001E-5</c:v>
                </c:pt>
                <c:pt idx="175">
                  <c:v>2.209707E-5</c:v>
                </c:pt>
                <c:pt idx="176">
                  <c:v>2.213373E-5</c:v>
                </c:pt>
                <c:pt idx="177">
                  <c:v>2.2170239999999999E-5</c:v>
                </c:pt>
                <c:pt idx="178">
                  <c:v>2.220658E-5</c:v>
                </c:pt>
                <c:pt idx="179">
                  <c:v>2.2242779999999998E-5</c:v>
                </c:pt>
                <c:pt idx="180">
                  <c:v>2.227883E-5</c:v>
                </c:pt>
                <c:pt idx="181">
                  <c:v>2.231472E-5</c:v>
                </c:pt>
                <c:pt idx="182">
                  <c:v>2.2350459999999999E-5</c:v>
                </c:pt>
                <c:pt idx="183">
                  <c:v>2.2386049999999999E-5</c:v>
                </c:pt>
                <c:pt idx="184">
                  <c:v>2.2421490000000001E-5</c:v>
                </c:pt>
                <c:pt idx="185">
                  <c:v>2.2456790000000001E-5</c:v>
                </c:pt>
                <c:pt idx="186">
                  <c:v>2.2491929999999999E-5</c:v>
                </c:pt>
                <c:pt idx="187">
                  <c:v>2.2526939999999999E-5</c:v>
                </c:pt>
                <c:pt idx="188">
                  <c:v>2.2561809999999999E-5</c:v>
                </c:pt>
                <c:pt idx="189">
                  <c:v>2.2596539999999999E-5</c:v>
                </c:pt>
                <c:pt idx="190">
                  <c:v>2.2631119999999999E-5</c:v>
                </c:pt>
                <c:pt idx="191">
                  <c:v>2.266557E-5</c:v>
                </c:pt>
                <c:pt idx="192">
                  <c:v>2.2699880000000001E-5</c:v>
                </c:pt>
                <c:pt idx="193">
                  <c:v>2.2734070000000001E-5</c:v>
                </c:pt>
                <c:pt idx="194">
                  <c:v>2.276811E-5</c:v>
                </c:pt>
                <c:pt idx="195">
                  <c:v>2.2802020000000001E-5</c:v>
                </c:pt>
                <c:pt idx="196">
                  <c:v>2.2835789999999998E-5</c:v>
                </c:pt>
                <c:pt idx="197">
                  <c:v>2.286943E-5</c:v>
                </c:pt>
                <c:pt idx="198">
                  <c:v>2.2902960000000001E-5</c:v>
                </c:pt>
                <c:pt idx="199">
                  <c:v>2.2936349999999999E-5</c:v>
                </c:pt>
                <c:pt idx="200">
                  <c:v>2.296963E-5</c:v>
                </c:pt>
                <c:pt idx="201">
                  <c:v>2.300276E-5</c:v>
                </c:pt>
                <c:pt idx="202">
                  <c:v>2.3035779999999999E-5</c:v>
                </c:pt>
                <c:pt idx="203">
                  <c:v>2.3068669999999999E-5</c:v>
                </c:pt>
                <c:pt idx="204">
                  <c:v>2.3101430000000001E-5</c:v>
                </c:pt>
                <c:pt idx="205">
                  <c:v>2.3134089999999999E-5</c:v>
                </c:pt>
                <c:pt idx="206">
                  <c:v>2.316661E-5</c:v>
                </c:pt>
                <c:pt idx="207">
                  <c:v>2.3199030000000001E-5</c:v>
                </c:pt>
                <c:pt idx="208">
                  <c:v>2.323131E-5</c:v>
                </c:pt>
                <c:pt idx="209">
                  <c:v>2.3263490000000001E-5</c:v>
                </c:pt>
                <c:pt idx="210">
                  <c:v>2.329554E-5</c:v>
                </c:pt>
                <c:pt idx="211">
                  <c:v>2.3327479999999998E-5</c:v>
                </c:pt>
                <c:pt idx="212">
                  <c:v>2.335932E-5</c:v>
                </c:pt>
                <c:pt idx="213">
                  <c:v>2.339104E-5</c:v>
                </c:pt>
                <c:pt idx="214">
                  <c:v>2.3422649999999998E-5</c:v>
                </c:pt>
                <c:pt idx="215">
                  <c:v>2.3454139999999999E-5</c:v>
                </c:pt>
                <c:pt idx="216">
                  <c:v>2.3485519999999999E-5</c:v>
                </c:pt>
                <c:pt idx="217">
                  <c:v>2.3516800000000002E-5</c:v>
                </c:pt>
                <c:pt idx="218">
                  <c:v>2.354797E-5</c:v>
                </c:pt>
                <c:pt idx="219">
                  <c:v>2.3579030000000001E-5</c:v>
                </c:pt>
                <c:pt idx="220">
                  <c:v>2.3609989999999999E-5</c:v>
                </c:pt>
                <c:pt idx="221">
                  <c:v>2.3640839999999998E-5</c:v>
                </c:pt>
                <c:pt idx="222">
                  <c:v>2.3671580000000001E-5</c:v>
                </c:pt>
                <c:pt idx="223">
                  <c:v>2.370222E-5</c:v>
                </c:pt>
                <c:pt idx="224">
                  <c:v>2.3732760000000001E-5</c:v>
                </c:pt>
                <c:pt idx="225">
                  <c:v>2.37632E-5</c:v>
                </c:pt>
                <c:pt idx="226">
                  <c:v>2.379352E-5</c:v>
                </c:pt>
                <c:pt idx="227">
                  <c:v>2.3823760000000001E-5</c:v>
                </c:pt>
                <c:pt idx="228">
                  <c:v>2.3853899999999999E-5</c:v>
                </c:pt>
                <c:pt idx="229">
                  <c:v>2.3883920000000002E-5</c:v>
                </c:pt>
                <c:pt idx="230">
                  <c:v>2.3913859999999999E-5</c:v>
                </c:pt>
                <c:pt idx="231">
                  <c:v>2.3943689999999998E-5</c:v>
                </c:pt>
                <c:pt idx="232">
                  <c:v>2.3973429999999999E-5</c:v>
                </c:pt>
                <c:pt idx="233">
                  <c:v>2.4003069999999999E-5</c:v>
                </c:pt>
                <c:pt idx="234">
                  <c:v>2.4032619999999999E-5</c:v>
                </c:pt>
                <c:pt idx="235">
                  <c:v>2.406208E-5</c:v>
                </c:pt>
                <c:pt idx="236">
                  <c:v>2.4091440000000001E-5</c:v>
                </c:pt>
                <c:pt idx="237">
                  <c:v>2.4120710000000002E-5</c:v>
                </c:pt>
                <c:pt idx="238">
                  <c:v>2.414989E-5</c:v>
                </c:pt>
                <c:pt idx="239">
                  <c:v>2.4178970000000001E-5</c:v>
                </c:pt>
                <c:pt idx="240">
                  <c:v>2.4207970000000001E-5</c:v>
                </c:pt>
                <c:pt idx="241">
                  <c:v>2.423687E-5</c:v>
                </c:pt>
                <c:pt idx="242">
                  <c:v>2.426569E-5</c:v>
                </c:pt>
                <c:pt idx="243">
                  <c:v>2.429442E-5</c:v>
                </c:pt>
                <c:pt idx="244">
                  <c:v>2.4323050000000001E-5</c:v>
                </c:pt>
                <c:pt idx="245">
                  <c:v>2.4351599999999999E-5</c:v>
                </c:pt>
                <c:pt idx="246">
                  <c:v>2.438005E-5</c:v>
                </c:pt>
                <c:pt idx="247">
                  <c:v>2.440842E-5</c:v>
                </c:pt>
                <c:pt idx="248">
                  <c:v>2.443671E-5</c:v>
                </c:pt>
                <c:pt idx="249">
                  <c:v>2.4464910000000001E-5</c:v>
                </c:pt>
                <c:pt idx="250">
                  <c:v>2.449303E-5</c:v>
                </c:pt>
              </c:numCache>
            </c:numRef>
          </c:yVal>
          <c:smooth val="1"/>
          <c:extLst>
            <c:ext xmlns:c16="http://schemas.microsoft.com/office/drawing/2014/chart" uri="{C3380CC4-5D6E-409C-BE32-E72D297353CC}">
              <c16:uniqueId val="{0000002E-4D4C-4B1C-89A4-3D3AFACA9F2D}"/>
            </c:ext>
          </c:extLst>
        </c:ser>
        <c:ser>
          <c:idx val="47"/>
          <c:order val="47"/>
          <c:tx>
            <c:strRef>
              <c:f>marine01!$BA$1</c:f>
              <c:strCache>
                <c:ptCount val="1"/>
                <c:pt idx="0">
                  <c:v>Dp(1.32205E-06) </c:v>
                </c:pt>
              </c:strCache>
            </c:strRef>
          </c:tx>
          <c:spPr>
            <a:ln w="12700">
              <a:solidFill>
                <a:srgbClr val="9999FF"/>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marine01!$BA$2:$BA$252</c:f>
              <c:numCache>
                <c:formatCode>0.00E+00</c:formatCode>
                <c:ptCount val="251"/>
                <c:pt idx="0">
                  <c:v>2.9319400000000001E-6</c:v>
                </c:pt>
                <c:pt idx="1">
                  <c:v>3.2850450000000001E-6</c:v>
                </c:pt>
                <c:pt idx="2">
                  <c:v>3.3457579999999999E-6</c:v>
                </c:pt>
                <c:pt idx="3">
                  <c:v>3.4102469999999998E-6</c:v>
                </c:pt>
                <c:pt idx="4">
                  <c:v>3.4804679999999999E-6</c:v>
                </c:pt>
                <c:pt idx="5">
                  <c:v>3.5572169999999998E-6</c:v>
                </c:pt>
                <c:pt idx="6">
                  <c:v>3.6414770000000002E-6</c:v>
                </c:pt>
                <c:pt idx="7">
                  <c:v>3.7344670000000001E-6</c:v>
                </c:pt>
                <c:pt idx="8">
                  <c:v>3.8376829999999999E-6</c:v>
                </c:pt>
                <c:pt idx="9">
                  <c:v>3.9529720000000002E-6</c:v>
                </c:pt>
                <c:pt idx="10">
                  <c:v>4.082626E-6</c:v>
                </c:pt>
                <c:pt idx="11">
                  <c:v>4.2294900000000001E-6</c:v>
                </c:pt>
                <c:pt idx="12">
                  <c:v>4.3970460000000004E-6</c:v>
                </c:pt>
                <c:pt idx="13">
                  <c:v>4.5896360000000002E-6</c:v>
                </c:pt>
                <c:pt idx="14">
                  <c:v>4.8124760000000003E-6</c:v>
                </c:pt>
                <c:pt idx="15">
                  <c:v>5.071728E-6</c:v>
                </c:pt>
                <c:pt idx="16">
                  <c:v>5.3744120000000001E-6</c:v>
                </c:pt>
                <c:pt idx="17">
                  <c:v>5.7280239999999999E-6</c:v>
                </c:pt>
                <c:pt idx="18">
                  <c:v>6.139796E-6</c:v>
                </c:pt>
                <c:pt idx="19">
                  <c:v>6.6155700000000003E-6</c:v>
                </c:pt>
                <c:pt idx="20">
                  <c:v>7.1610249999999998E-6</c:v>
                </c:pt>
                <c:pt idx="21">
                  <c:v>7.7702159999999993E-6</c:v>
                </c:pt>
                <c:pt idx="22">
                  <c:v>8.428398E-6</c:v>
                </c:pt>
                <c:pt idx="23">
                  <c:v>9.1060149999999999E-6</c:v>
                </c:pt>
                <c:pt idx="24">
                  <c:v>9.762687E-6</c:v>
                </c:pt>
                <c:pt idx="25">
                  <c:v>1.036037E-5</c:v>
                </c:pt>
                <c:pt idx="26">
                  <c:v>1.0877459999999999E-5</c:v>
                </c:pt>
                <c:pt idx="27">
                  <c:v>1.13123E-5</c:v>
                </c:pt>
                <c:pt idx="28">
                  <c:v>1.167664E-5</c:v>
                </c:pt>
                <c:pt idx="29">
                  <c:v>1.1986420000000001E-5</c:v>
                </c:pt>
                <c:pt idx="30">
                  <c:v>1.225591E-5</c:v>
                </c:pt>
                <c:pt idx="31">
                  <c:v>1.249622E-5</c:v>
                </c:pt>
                <c:pt idx="32">
                  <c:v>1.271523E-5</c:v>
                </c:pt>
                <c:pt idx="33">
                  <c:v>1.2918170000000001E-5</c:v>
                </c:pt>
                <c:pt idx="34">
                  <c:v>1.31085E-5</c:v>
                </c:pt>
                <c:pt idx="35">
                  <c:v>1.328855E-5</c:v>
                </c:pt>
                <c:pt idx="36">
                  <c:v>1.345996E-5</c:v>
                </c:pt>
                <c:pt idx="37">
                  <c:v>1.3623889999999999E-5</c:v>
                </c:pt>
                <c:pt idx="38">
                  <c:v>1.3781240000000001E-5</c:v>
                </c:pt>
                <c:pt idx="39">
                  <c:v>1.393271E-5</c:v>
                </c:pt>
                <c:pt idx="40">
                  <c:v>1.4078860000000001E-5</c:v>
                </c:pt>
                <c:pt idx="41">
                  <c:v>1.4220140000000001E-5</c:v>
                </c:pt>
                <c:pt idx="42">
                  <c:v>1.435702E-5</c:v>
                </c:pt>
                <c:pt idx="43">
                  <c:v>1.448981E-5</c:v>
                </c:pt>
                <c:pt idx="44">
                  <c:v>1.461883E-5</c:v>
                </c:pt>
                <c:pt idx="45">
                  <c:v>1.4744330000000001E-5</c:v>
                </c:pt>
                <c:pt idx="46">
                  <c:v>1.4866550000000001E-5</c:v>
                </c:pt>
                <c:pt idx="47">
                  <c:v>1.4985719999999999E-5</c:v>
                </c:pt>
                <c:pt idx="48">
                  <c:v>1.5101980000000001E-5</c:v>
                </c:pt>
                <c:pt idx="49">
                  <c:v>1.521554E-5</c:v>
                </c:pt>
                <c:pt idx="50">
                  <c:v>1.532655E-5</c:v>
                </c:pt>
                <c:pt idx="51">
                  <c:v>1.5435160000000001E-5</c:v>
                </c:pt>
                <c:pt idx="52">
                  <c:v>1.5541520000000002E-5</c:v>
                </c:pt>
                <c:pt idx="53">
                  <c:v>1.5645690000000001E-5</c:v>
                </c:pt>
                <c:pt idx="54">
                  <c:v>1.5747849999999999E-5</c:v>
                </c:pt>
                <c:pt idx="55">
                  <c:v>1.584803E-5</c:v>
                </c:pt>
                <c:pt idx="56">
                  <c:v>1.5946370000000002E-5</c:v>
                </c:pt>
                <c:pt idx="57">
                  <c:v>1.6042949999999999E-5</c:v>
                </c:pt>
                <c:pt idx="58">
                  <c:v>1.6137779999999998E-5</c:v>
                </c:pt>
                <c:pt idx="59">
                  <c:v>1.6231000000000001E-5</c:v>
                </c:pt>
                <c:pt idx="60">
                  <c:v>1.6322699999999999E-5</c:v>
                </c:pt>
                <c:pt idx="61">
                  <c:v>1.6412870000000001E-5</c:v>
                </c:pt>
                <c:pt idx="62">
                  <c:v>1.650163E-5</c:v>
                </c:pt>
                <c:pt idx="63">
                  <c:v>1.6589E-5</c:v>
                </c:pt>
                <c:pt idx="64">
                  <c:v>1.6675049999999999E-5</c:v>
                </c:pt>
                <c:pt idx="65">
                  <c:v>1.675982E-5</c:v>
                </c:pt>
                <c:pt idx="66">
                  <c:v>1.6843359999999999E-5</c:v>
                </c:pt>
                <c:pt idx="67">
                  <c:v>1.69257E-5</c:v>
                </c:pt>
                <c:pt idx="68">
                  <c:v>1.7006890000000001E-5</c:v>
                </c:pt>
                <c:pt idx="69">
                  <c:v>1.7087000000000001E-5</c:v>
                </c:pt>
                <c:pt idx="70">
                  <c:v>1.7166040000000001E-5</c:v>
                </c:pt>
                <c:pt idx="71">
                  <c:v>1.724405E-5</c:v>
                </c:pt>
                <c:pt idx="72">
                  <c:v>1.732106E-5</c:v>
                </c:pt>
                <c:pt idx="73">
                  <c:v>1.7397089999999999E-5</c:v>
                </c:pt>
                <c:pt idx="74">
                  <c:v>1.747217E-5</c:v>
                </c:pt>
                <c:pt idx="75">
                  <c:v>1.7546340000000001E-5</c:v>
                </c:pt>
                <c:pt idx="76">
                  <c:v>1.7619629999999999E-5</c:v>
                </c:pt>
                <c:pt idx="77">
                  <c:v>1.7692080000000002E-5</c:v>
                </c:pt>
                <c:pt idx="78">
                  <c:v>1.7763679999999999E-5</c:v>
                </c:pt>
                <c:pt idx="79">
                  <c:v>1.7834479999999999E-5</c:v>
                </c:pt>
                <c:pt idx="80">
                  <c:v>1.7904500000000001E-5</c:v>
                </c:pt>
                <c:pt idx="81">
                  <c:v>1.797374E-5</c:v>
                </c:pt>
                <c:pt idx="82">
                  <c:v>1.8042259999999999E-5</c:v>
                </c:pt>
                <c:pt idx="83">
                  <c:v>1.8110050000000001E-5</c:v>
                </c:pt>
                <c:pt idx="84">
                  <c:v>1.8177120000000001E-5</c:v>
                </c:pt>
                <c:pt idx="85">
                  <c:v>1.824351E-5</c:v>
                </c:pt>
                <c:pt idx="86">
                  <c:v>1.830923E-5</c:v>
                </c:pt>
                <c:pt idx="87">
                  <c:v>1.837428E-5</c:v>
                </c:pt>
                <c:pt idx="88">
                  <c:v>1.84387E-5</c:v>
                </c:pt>
                <c:pt idx="89">
                  <c:v>1.850249E-5</c:v>
                </c:pt>
                <c:pt idx="90">
                  <c:v>1.8565679999999999E-5</c:v>
                </c:pt>
                <c:pt idx="91">
                  <c:v>1.862827E-5</c:v>
                </c:pt>
                <c:pt idx="92">
                  <c:v>1.8690280000000002E-5</c:v>
                </c:pt>
                <c:pt idx="93">
                  <c:v>1.875172E-5</c:v>
                </c:pt>
                <c:pt idx="94">
                  <c:v>1.88126E-5</c:v>
                </c:pt>
                <c:pt idx="95">
                  <c:v>1.8872920000000002E-5</c:v>
                </c:pt>
                <c:pt idx="96">
                  <c:v>1.8932730000000001E-5</c:v>
                </c:pt>
                <c:pt idx="97">
                  <c:v>1.8992019999999998E-5</c:v>
                </c:pt>
                <c:pt idx="98">
                  <c:v>1.905079E-5</c:v>
                </c:pt>
                <c:pt idx="99">
                  <c:v>1.9109070000000001E-5</c:v>
                </c:pt>
                <c:pt idx="100">
                  <c:v>1.916684E-5</c:v>
                </c:pt>
                <c:pt idx="101">
                  <c:v>1.9224159999999999E-5</c:v>
                </c:pt>
                <c:pt idx="102">
                  <c:v>1.928099E-5</c:v>
                </c:pt>
                <c:pt idx="103">
                  <c:v>1.9337380000000001E-5</c:v>
                </c:pt>
                <c:pt idx="104">
                  <c:v>1.9393320000000001E-5</c:v>
                </c:pt>
                <c:pt idx="105">
                  <c:v>1.9448820000000001E-5</c:v>
                </c:pt>
                <c:pt idx="106">
                  <c:v>1.9503859999999999E-5</c:v>
                </c:pt>
                <c:pt idx="107">
                  <c:v>1.9558499999999999E-5</c:v>
                </c:pt>
                <c:pt idx="108">
                  <c:v>1.961275E-5</c:v>
                </c:pt>
                <c:pt idx="109">
                  <c:v>1.9666540000000002E-5</c:v>
                </c:pt>
                <c:pt idx="110">
                  <c:v>1.9719919999999999E-5</c:v>
                </c:pt>
                <c:pt idx="111">
                  <c:v>1.9772940000000001E-5</c:v>
                </c:pt>
                <c:pt idx="112">
                  <c:v>1.9825549999999999E-5</c:v>
                </c:pt>
                <c:pt idx="113">
                  <c:v>1.9877800000000001E-5</c:v>
                </c:pt>
                <c:pt idx="114">
                  <c:v>1.9929670000000001E-5</c:v>
                </c:pt>
                <c:pt idx="115">
                  <c:v>1.9981150000000001E-5</c:v>
                </c:pt>
                <c:pt idx="116">
                  <c:v>2.003228E-5</c:v>
                </c:pt>
                <c:pt idx="117">
                  <c:v>2.0083069999999999E-5</c:v>
                </c:pt>
                <c:pt idx="118">
                  <c:v>2.013351E-5</c:v>
                </c:pt>
                <c:pt idx="119">
                  <c:v>2.0183600000000001E-5</c:v>
                </c:pt>
                <c:pt idx="120">
                  <c:v>2.023337E-5</c:v>
                </c:pt>
                <c:pt idx="121">
                  <c:v>2.0282799999999998E-5</c:v>
                </c:pt>
                <c:pt idx="122">
                  <c:v>2.033188E-5</c:v>
                </c:pt>
                <c:pt idx="123">
                  <c:v>2.0380670000000001E-5</c:v>
                </c:pt>
                <c:pt idx="124">
                  <c:v>2.0429119999999999E-5</c:v>
                </c:pt>
                <c:pt idx="125">
                  <c:v>2.047728E-5</c:v>
                </c:pt>
                <c:pt idx="126">
                  <c:v>2.0525119999999999E-5</c:v>
                </c:pt>
                <c:pt idx="127">
                  <c:v>2.0572679999999999E-5</c:v>
                </c:pt>
                <c:pt idx="128">
                  <c:v>2.0619930000000001E-5</c:v>
                </c:pt>
                <c:pt idx="129">
                  <c:v>2.066689E-5</c:v>
                </c:pt>
                <c:pt idx="130">
                  <c:v>2.071353E-5</c:v>
                </c:pt>
                <c:pt idx="131">
                  <c:v>2.0759919999999999E-5</c:v>
                </c:pt>
                <c:pt idx="132">
                  <c:v>2.0806010000000001E-5</c:v>
                </c:pt>
                <c:pt idx="133">
                  <c:v>2.0851830000000001E-5</c:v>
                </c:pt>
                <c:pt idx="134">
                  <c:v>2.0897360000000001E-5</c:v>
                </c:pt>
                <c:pt idx="135">
                  <c:v>2.0942640000000001E-5</c:v>
                </c:pt>
                <c:pt idx="136">
                  <c:v>2.098767E-5</c:v>
                </c:pt>
                <c:pt idx="137">
                  <c:v>2.1032449999999999E-5</c:v>
                </c:pt>
                <c:pt idx="138">
                  <c:v>2.1076959999999999E-5</c:v>
                </c:pt>
                <c:pt idx="139">
                  <c:v>2.1121219999999998E-5</c:v>
                </c:pt>
                <c:pt idx="140">
                  <c:v>2.116522E-5</c:v>
                </c:pt>
                <c:pt idx="141">
                  <c:v>2.1208989999999999E-5</c:v>
                </c:pt>
                <c:pt idx="142">
                  <c:v>2.125249E-5</c:v>
                </c:pt>
                <c:pt idx="143">
                  <c:v>2.129579E-5</c:v>
                </c:pt>
                <c:pt idx="144">
                  <c:v>2.1338829999999998E-5</c:v>
                </c:pt>
                <c:pt idx="145">
                  <c:v>2.1381640000000002E-5</c:v>
                </c:pt>
                <c:pt idx="146">
                  <c:v>2.1424219999999999E-5</c:v>
                </c:pt>
                <c:pt idx="147">
                  <c:v>2.1466580000000001E-5</c:v>
                </c:pt>
                <c:pt idx="148">
                  <c:v>2.1508689999999999E-5</c:v>
                </c:pt>
                <c:pt idx="149">
                  <c:v>2.1550610000000001E-5</c:v>
                </c:pt>
                <c:pt idx="150">
                  <c:v>2.15923E-5</c:v>
                </c:pt>
                <c:pt idx="151">
                  <c:v>2.1633789999999999E-5</c:v>
                </c:pt>
                <c:pt idx="152">
                  <c:v>2.1675049999999998E-5</c:v>
                </c:pt>
                <c:pt idx="153">
                  <c:v>2.17161E-5</c:v>
                </c:pt>
                <c:pt idx="154">
                  <c:v>2.1756940000000001E-5</c:v>
                </c:pt>
                <c:pt idx="155">
                  <c:v>2.1797570000000001E-5</c:v>
                </c:pt>
                <c:pt idx="156">
                  <c:v>2.1838020000000001E-5</c:v>
                </c:pt>
                <c:pt idx="157">
                  <c:v>2.1878260000000001E-5</c:v>
                </c:pt>
                <c:pt idx="158">
                  <c:v>2.19183E-5</c:v>
                </c:pt>
                <c:pt idx="159">
                  <c:v>2.1958139999999998E-5</c:v>
                </c:pt>
                <c:pt idx="160">
                  <c:v>2.1997800000000001E-5</c:v>
                </c:pt>
                <c:pt idx="161">
                  <c:v>2.203726E-5</c:v>
                </c:pt>
                <c:pt idx="162">
                  <c:v>2.207653E-5</c:v>
                </c:pt>
                <c:pt idx="163">
                  <c:v>2.211562E-5</c:v>
                </c:pt>
                <c:pt idx="164">
                  <c:v>2.2154520000000001E-5</c:v>
                </c:pt>
                <c:pt idx="165">
                  <c:v>2.2193230000000002E-5</c:v>
                </c:pt>
                <c:pt idx="166">
                  <c:v>2.223176E-5</c:v>
                </c:pt>
                <c:pt idx="167">
                  <c:v>2.2270109999999999E-5</c:v>
                </c:pt>
                <c:pt idx="168">
                  <c:v>2.2308300000000001E-5</c:v>
                </c:pt>
                <c:pt idx="169">
                  <c:v>2.2346310000000001E-5</c:v>
                </c:pt>
                <c:pt idx="170">
                  <c:v>2.2384140000000001E-5</c:v>
                </c:pt>
                <c:pt idx="171">
                  <c:v>2.242181E-5</c:v>
                </c:pt>
                <c:pt idx="172">
                  <c:v>2.2459310000000001E-5</c:v>
                </c:pt>
                <c:pt idx="173">
                  <c:v>2.2496629999999999E-5</c:v>
                </c:pt>
                <c:pt idx="174">
                  <c:v>2.253379E-5</c:v>
                </c:pt>
                <c:pt idx="175">
                  <c:v>2.2570800000000001E-5</c:v>
                </c:pt>
                <c:pt idx="176">
                  <c:v>2.2607629999999999E-5</c:v>
                </c:pt>
                <c:pt idx="177">
                  <c:v>2.264431E-5</c:v>
                </c:pt>
                <c:pt idx="178">
                  <c:v>2.2680819999999999E-5</c:v>
                </c:pt>
                <c:pt idx="179">
                  <c:v>2.2717189999999999E-5</c:v>
                </c:pt>
                <c:pt idx="180">
                  <c:v>2.2753400000000001E-5</c:v>
                </c:pt>
                <c:pt idx="181">
                  <c:v>2.2789449999999999E-5</c:v>
                </c:pt>
                <c:pt idx="182">
                  <c:v>2.2825360000000001E-5</c:v>
                </c:pt>
                <c:pt idx="183">
                  <c:v>2.2861110000000001E-5</c:v>
                </c:pt>
                <c:pt idx="184">
                  <c:v>2.2896719999999999E-5</c:v>
                </c:pt>
                <c:pt idx="185">
                  <c:v>2.2932169999999998E-5</c:v>
                </c:pt>
                <c:pt idx="186">
                  <c:v>2.2967470000000001E-5</c:v>
                </c:pt>
                <c:pt idx="187">
                  <c:v>2.3002639999999998E-5</c:v>
                </c:pt>
                <c:pt idx="188">
                  <c:v>2.3037669999999999E-5</c:v>
                </c:pt>
                <c:pt idx="189">
                  <c:v>2.307255E-5</c:v>
                </c:pt>
                <c:pt idx="190">
                  <c:v>2.3107290000000001E-5</c:v>
                </c:pt>
                <c:pt idx="191">
                  <c:v>2.3141889999999999E-5</c:v>
                </c:pt>
                <c:pt idx="192">
                  <c:v>2.317635E-5</c:v>
                </c:pt>
                <c:pt idx="193">
                  <c:v>2.321068E-5</c:v>
                </c:pt>
                <c:pt idx="194">
                  <c:v>2.324487E-5</c:v>
                </c:pt>
                <c:pt idx="195">
                  <c:v>2.327893E-5</c:v>
                </c:pt>
                <c:pt idx="196">
                  <c:v>2.3312840000000001E-5</c:v>
                </c:pt>
                <c:pt idx="197">
                  <c:v>2.334664E-5</c:v>
                </c:pt>
                <c:pt idx="198">
                  <c:v>2.33803E-5</c:v>
                </c:pt>
                <c:pt idx="199">
                  <c:v>2.3413839999999999E-5</c:v>
                </c:pt>
                <c:pt idx="200">
                  <c:v>2.3447259999999999E-5</c:v>
                </c:pt>
                <c:pt idx="201">
                  <c:v>2.3480539999999999E-5</c:v>
                </c:pt>
                <c:pt idx="202">
                  <c:v>2.3513690000000001E-5</c:v>
                </c:pt>
                <c:pt idx="203">
                  <c:v>2.3546720000000001E-5</c:v>
                </c:pt>
                <c:pt idx="204">
                  <c:v>2.3579629999999999E-5</c:v>
                </c:pt>
                <c:pt idx="205">
                  <c:v>2.3612419999999999E-5</c:v>
                </c:pt>
                <c:pt idx="206">
                  <c:v>2.364508E-5</c:v>
                </c:pt>
                <c:pt idx="207">
                  <c:v>2.3677630000000001E-5</c:v>
                </c:pt>
                <c:pt idx="208">
                  <c:v>2.3710049999999998E-5</c:v>
                </c:pt>
                <c:pt idx="209">
                  <c:v>2.3742359999999999E-5</c:v>
                </c:pt>
                <c:pt idx="210">
                  <c:v>2.3774550000000001E-5</c:v>
                </c:pt>
                <c:pt idx="211">
                  <c:v>2.3806620000000001E-5</c:v>
                </c:pt>
                <c:pt idx="212">
                  <c:v>2.3838580000000001E-5</c:v>
                </c:pt>
                <c:pt idx="213">
                  <c:v>2.387043E-5</c:v>
                </c:pt>
                <c:pt idx="214">
                  <c:v>2.3902170000000001E-5</c:v>
                </c:pt>
                <c:pt idx="215">
                  <c:v>2.393378E-5</c:v>
                </c:pt>
                <c:pt idx="216">
                  <c:v>2.3965299999999999E-5</c:v>
                </c:pt>
                <c:pt idx="217">
                  <c:v>2.39967E-5</c:v>
                </c:pt>
                <c:pt idx="218">
                  <c:v>2.402799E-5</c:v>
                </c:pt>
                <c:pt idx="219">
                  <c:v>2.405918E-5</c:v>
                </c:pt>
                <c:pt idx="220">
                  <c:v>2.4090259999999999E-5</c:v>
                </c:pt>
                <c:pt idx="221">
                  <c:v>2.4121240000000002E-5</c:v>
                </c:pt>
                <c:pt idx="222">
                  <c:v>2.4152099999999999E-5</c:v>
                </c:pt>
                <c:pt idx="223">
                  <c:v>2.4182859999999999E-5</c:v>
                </c:pt>
                <c:pt idx="224">
                  <c:v>2.4213519999999999E-5</c:v>
                </c:pt>
                <c:pt idx="225">
                  <c:v>2.4244069999999998E-5</c:v>
                </c:pt>
                <c:pt idx="226">
                  <c:v>2.4274520000000001E-5</c:v>
                </c:pt>
                <c:pt idx="227">
                  <c:v>2.430487E-5</c:v>
                </c:pt>
                <c:pt idx="228">
                  <c:v>2.4335129999999999E-5</c:v>
                </c:pt>
                <c:pt idx="229">
                  <c:v>2.436527E-5</c:v>
                </c:pt>
                <c:pt idx="230">
                  <c:v>2.4395320000000001E-5</c:v>
                </c:pt>
                <c:pt idx="231">
                  <c:v>2.4425269999999999E-5</c:v>
                </c:pt>
                <c:pt idx="232">
                  <c:v>2.445512E-5</c:v>
                </c:pt>
                <c:pt idx="233">
                  <c:v>2.4484870000000001E-5</c:v>
                </c:pt>
                <c:pt idx="234">
                  <c:v>2.4514529999999999E-5</c:v>
                </c:pt>
                <c:pt idx="235">
                  <c:v>2.4544100000000001E-5</c:v>
                </c:pt>
                <c:pt idx="236">
                  <c:v>2.457358E-5</c:v>
                </c:pt>
                <c:pt idx="237">
                  <c:v>2.4602950000000001E-5</c:v>
                </c:pt>
                <c:pt idx="238">
                  <c:v>2.4632240000000001E-5</c:v>
                </c:pt>
                <c:pt idx="239">
                  <c:v>2.4661429999999999E-5</c:v>
                </c:pt>
                <c:pt idx="240">
                  <c:v>2.469054E-5</c:v>
                </c:pt>
                <c:pt idx="241">
                  <c:v>2.471955E-5</c:v>
                </c:pt>
                <c:pt idx="242">
                  <c:v>2.474847E-5</c:v>
                </c:pt>
                <c:pt idx="243">
                  <c:v>2.4777300000000001E-5</c:v>
                </c:pt>
                <c:pt idx="244">
                  <c:v>2.4806039999999999E-5</c:v>
                </c:pt>
                <c:pt idx="245">
                  <c:v>2.4834690000000001E-5</c:v>
                </c:pt>
                <c:pt idx="246">
                  <c:v>2.486326E-5</c:v>
                </c:pt>
                <c:pt idx="247">
                  <c:v>2.4891719999999999E-5</c:v>
                </c:pt>
                <c:pt idx="248">
                  <c:v>2.4920109999999999E-5</c:v>
                </c:pt>
                <c:pt idx="249">
                  <c:v>2.4948420000000001E-5</c:v>
                </c:pt>
                <c:pt idx="250">
                  <c:v>2.497664E-5</c:v>
                </c:pt>
              </c:numCache>
            </c:numRef>
          </c:yVal>
          <c:smooth val="1"/>
          <c:extLst>
            <c:ext xmlns:c16="http://schemas.microsoft.com/office/drawing/2014/chart" uri="{C3380CC4-5D6E-409C-BE32-E72D297353CC}">
              <c16:uniqueId val="{0000002F-4D4C-4B1C-89A4-3D3AFACA9F2D}"/>
            </c:ext>
          </c:extLst>
        </c:ser>
        <c:ser>
          <c:idx val="48"/>
          <c:order val="48"/>
          <c:tx>
            <c:strRef>
              <c:f>marine01!$BB$1</c:f>
              <c:strCache>
                <c:ptCount val="1"/>
                <c:pt idx="0">
                  <c:v>Dp(1.45016E-06) </c:v>
                </c:pt>
              </c:strCache>
            </c:strRef>
          </c:tx>
          <c:spPr>
            <a:ln w="12700">
              <a:solidFill>
                <a:srgbClr val="993366"/>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marine01!$BB$2:$BB$252</c:f>
              <c:numCache>
                <c:formatCode>0.00E+00</c:formatCode>
                <c:ptCount val="251"/>
                <c:pt idx="0">
                  <c:v>3.219584E-6</c:v>
                </c:pt>
                <c:pt idx="1">
                  <c:v>3.6019530000000002E-6</c:v>
                </c:pt>
                <c:pt idx="2">
                  <c:v>3.6698E-6</c:v>
                </c:pt>
                <c:pt idx="3">
                  <c:v>3.7403040000000001E-6</c:v>
                </c:pt>
                <c:pt idx="4">
                  <c:v>3.8169769999999996E-6</c:v>
                </c:pt>
                <c:pt idx="5">
                  <c:v>3.9006929999999998E-6</c:v>
                </c:pt>
                <c:pt idx="6">
                  <c:v>3.9924890000000002E-6</c:v>
                </c:pt>
                <c:pt idx="7">
                  <c:v>4.093642E-6</c:v>
                </c:pt>
                <c:pt idx="8">
                  <c:v>4.205706E-6</c:v>
                </c:pt>
                <c:pt idx="9">
                  <c:v>4.3305850000000003E-6</c:v>
                </c:pt>
                <c:pt idx="10">
                  <c:v>4.4706080000000002E-6</c:v>
                </c:pt>
                <c:pt idx="11">
                  <c:v>4.6286409999999997E-6</c:v>
                </c:pt>
                <c:pt idx="12">
                  <c:v>4.8081249999999998E-6</c:v>
                </c:pt>
                <c:pt idx="13">
                  <c:v>5.0132840000000003E-6</c:v>
                </c:pt>
                <c:pt idx="14">
                  <c:v>5.2490930000000003E-6</c:v>
                </c:pt>
                <c:pt idx="15">
                  <c:v>5.5212989999999997E-6</c:v>
                </c:pt>
                <c:pt idx="16">
                  <c:v>5.8363049999999998E-6</c:v>
                </c:pt>
                <c:pt idx="17">
                  <c:v>6.200793E-6</c:v>
                </c:pt>
                <c:pt idx="18">
                  <c:v>6.6210650000000001E-6</c:v>
                </c:pt>
                <c:pt idx="19">
                  <c:v>7.1020830000000003E-6</c:v>
                </c:pt>
                <c:pt idx="20">
                  <c:v>7.6489149999999999E-6</c:v>
                </c:pt>
                <c:pt idx="21">
                  <c:v>8.2555099999999998E-6</c:v>
                </c:pt>
                <c:pt idx="22">
                  <c:v>8.907791E-6</c:v>
                </c:pt>
                <c:pt idx="23">
                  <c:v>9.5775889999999995E-6</c:v>
                </c:pt>
                <c:pt idx="24">
                  <c:v>1.022622E-5</c:v>
                </c:pt>
                <c:pt idx="25">
                  <c:v>1.0817060000000001E-5</c:v>
                </c:pt>
                <c:pt idx="26">
                  <c:v>1.1329169999999999E-5</c:v>
                </c:pt>
                <c:pt idx="27">
                  <c:v>1.176093E-5</c:v>
                </c:pt>
                <c:pt idx="28">
                  <c:v>1.2123729999999999E-5</c:v>
                </c:pt>
                <c:pt idx="29">
                  <c:v>1.243304E-5</c:v>
                </c:pt>
                <c:pt idx="30">
                  <c:v>1.270278E-5</c:v>
                </c:pt>
                <c:pt idx="31">
                  <c:v>1.2943790000000001E-5</c:v>
                </c:pt>
                <c:pt idx="32">
                  <c:v>1.316376E-5</c:v>
                </c:pt>
                <c:pt idx="33">
                  <c:v>1.336781E-5</c:v>
                </c:pt>
                <c:pt idx="34">
                  <c:v>1.355931E-5</c:v>
                </c:pt>
                <c:pt idx="35">
                  <c:v>1.374059E-5</c:v>
                </c:pt>
                <c:pt idx="36">
                  <c:v>1.391323E-5</c:v>
                </c:pt>
                <c:pt idx="37">
                  <c:v>1.4078400000000001E-5</c:v>
                </c:pt>
                <c:pt idx="38">
                  <c:v>1.423699E-5</c:v>
                </c:pt>
                <c:pt idx="39">
                  <c:v>1.4389680000000001E-5</c:v>
                </c:pt>
                <c:pt idx="40">
                  <c:v>1.453703E-5</c:v>
                </c:pt>
                <c:pt idx="41">
                  <c:v>1.4679500000000001E-5</c:v>
                </c:pt>
                <c:pt idx="42">
                  <c:v>1.4817539999999999E-5</c:v>
                </c:pt>
                <c:pt idx="43">
                  <c:v>1.4951479999999999E-5</c:v>
                </c:pt>
                <c:pt idx="44">
                  <c:v>1.5081619999999999E-5</c:v>
                </c:pt>
                <c:pt idx="45">
                  <c:v>1.5208219999999999E-5</c:v>
                </c:pt>
                <c:pt idx="46">
                  <c:v>1.5331529999999999E-5</c:v>
                </c:pt>
                <c:pt idx="47">
                  <c:v>1.5451760000000001E-5</c:v>
                </c:pt>
                <c:pt idx="48">
                  <c:v>1.556906E-5</c:v>
                </c:pt>
                <c:pt idx="49">
                  <c:v>1.5683639999999999E-5</c:v>
                </c:pt>
                <c:pt idx="50">
                  <c:v>1.5795659999999999E-5</c:v>
                </c:pt>
                <c:pt idx="51">
                  <c:v>1.5905240000000001E-5</c:v>
                </c:pt>
                <c:pt idx="52">
                  <c:v>1.6012570000000001E-5</c:v>
                </c:pt>
                <c:pt idx="53">
                  <c:v>1.6117689999999999E-5</c:v>
                </c:pt>
                <c:pt idx="54">
                  <c:v>1.622077E-5</c:v>
                </c:pt>
                <c:pt idx="55">
                  <c:v>1.6321860000000001E-5</c:v>
                </c:pt>
                <c:pt idx="56">
                  <c:v>1.6421100000000001E-5</c:v>
                </c:pt>
                <c:pt idx="57">
                  <c:v>1.6518559999999999E-5</c:v>
                </c:pt>
                <c:pt idx="58">
                  <c:v>1.6614250000000001E-5</c:v>
                </c:pt>
                <c:pt idx="59">
                  <c:v>1.6708310000000001E-5</c:v>
                </c:pt>
                <c:pt idx="60">
                  <c:v>1.680085E-5</c:v>
                </c:pt>
                <c:pt idx="61">
                  <c:v>1.6891839999999999E-5</c:v>
                </c:pt>
                <c:pt idx="62">
                  <c:v>1.698141E-5</c:v>
                </c:pt>
                <c:pt idx="63">
                  <c:v>1.7069560000000001E-5</c:v>
                </c:pt>
                <c:pt idx="64">
                  <c:v>1.715639E-5</c:v>
                </c:pt>
                <c:pt idx="65">
                  <c:v>1.724192E-5</c:v>
                </c:pt>
                <c:pt idx="66">
                  <c:v>1.7326210000000001E-5</c:v>
                </c:pt>
                <c:pt idx="67">
                  <c:v>1.7409289999999999E-5</c:v>
                </c:pt>
                <c:pt idx="68">
                  <c:v>1.749121E-5</c:v>
                </c:pt>
                <c:pt idx="69">
                  <c:v>1.7572029999999999E-5</c:v>
                </c:pt>
                <c:pt idx="70">
                  <c:v>1.7651780000000001E-5</c:v>
                </c:pt>
                <c:pt idx="71">
                  <c:v>1.7730480000000001E-5</c:v>
                </c:pt>
                <c:pt idx="72">
                  <c:v>1.7808170000000001E-5</c:v>
                </c:pt>
                <c:pt idx="73">
                  <c:v>1.788487E-5</c:v>
                </c:pt>
                <c:pt idx="74">
                  <c:v>1.7960609999999999E-5</c:v>
                </c:pt>
                <c:pt idx="75">
                  <c:v>1.803544E-5</c:v>
                </c:pt>
                <c:pt idx="76">
                  <c:v>1.8109370000000001E-5</c:v>
                </c:pt>
                <c:pt idx="77">
                  <c:v>1.8182450000000001E-5</c:v>
                </c:pt>
                <c:pt idx="78">
                  <c:v>1.8254670000000001E-5</c:v>
                </c:pt>
                <c:pt idx="79">
                  <c:v>1.832609E-5</c:v>
                </c:pt>
                <c:pt idx="80">
                  <c:v>1.839671E-5</c:v>
                </c:pt>
                <c:pt idx="81">
                  <c:v>1.846655E-5</c:v>
                </c:pt>
                <c:pt idx="82">
                  <c:v>1.853566E-5</c:v>
                </c:pt>
                <c:pt idx="83">
                  <c:v>1.8604029999999999E-5</c:v>
                </c:pt>
                <c:pt idx="84">
                  <c:v>1.8671680000000001E-5</c:v>
                </c:pt>
                <c:pt idx="85">
                  <c:v>1.8738629999999999E-5</c:v>
                </c:pt>
                <c:pt idx="86">
                  <c:v>1.8804910000000001E-5</c:v>
                </c:pt>
                <c:pt idx="87">
                  <c:v>1.8870509999999999E-5</c:v>
                </c:pt>
                <c:pt idx="88">
                  <c:v>1.893547E-5</c:v>
                </c:pt>
                <c:pt idx="89">
                  <c:v>1.8999800000000001E-5</c:v>
                </c:pt>
                <c:pt idx="90">
                  <c:v>1.9063519999999999E-5</c:v>
                </c:pt>
                <c:pt idx="91">
                  <c:v>1.912664E-5</c:v>
                </c:pt>
                <c:pt idx="92">
                  <c:v>1.918916E-5</c:v>
                </c:pt>
                <c:pt idx="93">
                  <c:v>1.9251099999999999E-5</c:v>
                </c:pt>
                <c:pt idx="94">
                  <c:v>1.9312490000000001E-5</c:v>
                </c:pt>
                <c:pt idx="95">
                  <c:v>1.937331E-5</c:v>
                </c:pt>
                <c:pt idx="96">
                  <c:v>1.943361E-5</c:v>
                </c:pt>
                <c:pt idx="97">
                  <c:v>1.9493380000000001E-5</c:v>
                </c:pt>
                <c:pt idx="98">
                  <c:v>1.9552629999999998E-5</c:v>
                </c:pt>
                <c:pt idx="99">
                  <c:v>1.9611389999999999E-5</c:v>
                </c:pt>
                <c:pt idx="100">
                  <c:v>1.9669630000000001E-5</c:v>
                </c:pt>
                <c:pt idx="101">
                  <c:v>1.97274E-5</c:v>
                </c:pt>
                <c:pt idx="102">
                  <c:v>1.97847E-5</c:v>
                </c:pt>
                <c:pt idx="103">
                  <c:v>1.9841539999999999E-5</c:v>
                </c:pt>
                <c:pt idx="104">
                  <c:v>1.989793E-5</c:v>
                </c:pt>
                <c:pt idx="105">
                  <c:v>1.9953859999999999E-5</c:v>
                </c:pt>
                <c:pt idx="106">
                  <c:v>2.0009340000000001E-5</c:v>
                </c:pt>
                <c:pt idx="107">
                  <c:v>2.0064419999999999E-5</c:v>
                </c:pt>
                <c:pt idx="108">
                  <c:v>2.0119090000000001E-5</c:v>
                </c:pt>
                <c:pt idx="109">
                  <c:v>2.0173299999999999E-5</c:v>
                </c:pt>
                <c:pt idx="110">
                  <c:v>2.0227100000000002E-5</c:v>
                </c:pt>
                <c:pt idx="111">
                  <c:v>2.0280529999999999E-5</c:v>
                </c:pt>
                <c:pt idx="112">
                  <c:v>2.0333559999999998E-5</c:v>
                </c:pt>
                <c:pt idx="113">
                  <c:v>2.0386209999999999E-5</c:v>
                </c:pt>
                <c:pt idx="114">
                  <c:v>2.043848E-5</c:v>
                </c:pt>
                <c:pt idx="115">
                  <c:v>2.049036E-5</c:v>
                </c:pt>
                <c:pt idx="116">
                  <c:v>2.0541869999999999E-5</c:v>
                </c:pt>
                <c:pt idx="117">
                  <c:v>2.0593050000000001E-5</c:v>
                </c:pt>
                <c:pt idx="118">
                  <c:v>2.0643869999999999E-5</c:v>
                </c:pt>
                <c:pt idx="119">
                  <c:v>2.0694349999999999E-5</c:v>
                </c:pt>
                <c:pt idx="120">
                  <c:v>2.074449E-5</c:v>
                </c:pt>
                <c:pt idx="121">
                  <c:v>2.0794299999999998E-5</c:v>
                </c:pt>
                <c:pt idx="122">
                  <c:v>2.0843749999999998E-5</c:v>
                </c:pt>
                <c:pt idx="123">
                  <c:v>2.0892900000000001E-5</c:v>
                </c:pt>
                <c:pt idx="124">
                  <c:v>2.094171E-5</c:v>
                </c:pt>
                <c:pt idx="125">
                  <c:v>2.099023E-5</c:v>
                </c:pt>
                <c:pt idx="126">
                  <c:v>2.103843E-5</c:v>
                </c:pt>
                <c:pt idx="127">
                  <c:v>2.108633E-5</c:v>
                </c:pt>
                <c:pt idx="128">
                  <c:v>2.113393E-5</c:v>
                </c:pt>
                <c:pt idx="129">
                  <c:v>2.1181229999999998E-5</c:v>
                </c:pt>
                <c:pt idx="130">
                  <c:v>2.1228209999999998E-5</c:v>
                </c:pt>
                <c:pt idx="131">
                  <c:v>2.1274940000000001E-5</c:v>
                </c:pt>
                <c:pt idx="132">
                  <c:v>2.132137E-5</c:v>
                </c:pt>
                <c:pt idx="133">
                  <c:v>2.1367509999999999E-5</c:v>
                </c:pt>
                <c:pt idx="134">
                  <c:v>2.1413379999999999E-5</c:v>
                </c:pt>
                <c:pt idx="135">
                  <c:v>2.1458980000000001E-5</c:v>
                </c:pt>
                <c:pt idx="136">
                  <c:v>2.1504329999999999E-5</c:v>
                </c:pt>
                <c:pt idx="137">
                  <c:v>2.154944E-5</c:v>
                </c:pt>
                <c:pt idx="138">
                  <c:v>2.1594250000000001E-5</c:v>
                </c:pt>
                <c:pt idx="139">
                  <c:v>2.1638829999999999E-5</c:v>
                </c:pt>
                <c:pt idx="140">
                  <c:v>2.1683149999999999E-5</c:v>
                </c:pt>
                <c:pt idx="141">
                  <c:v>2.1727219999999999E-5</c:v>
                </c:pt>
                <c:pt idx="142">
                  <c:v>2.1771030000000001E-5</c:v>
                </c:pt>
                <c:pt idx="143">
                  <c:v>2.1814630000000002E-5</c:v>
                </c:pt>
                <c:pt idx="144">
                  <c:v>2.1857970000000001E-5</c:v>
                </c:pt>
                <c:pt idx="145">
                  <c:v>2.1901080000000001E-5</c:v>
                </c:pt>
                <c:pt idx="146">
                  <c:v>2.1943949999999998E-5</c:v>
                </c:pt>
                <c:pt idx="147">
                  <c:v>2.1986600000000001E-5</c:v>
                </c:pt>
                <c:pt idx="148">
                  <c:v>2.2028999999999999E-5</c:v>
                </c:pt>
                <c:pt idx="149">
                  <c:v>2.207121E-5</c:v>
                </c:pt>
                <c:pt idx="150">
                  <c:v>2.2113179999999999E-5</c:v>
                </c:pt>
                <c:pt idx="151">
                  <c:v>2.215495E-5</c:v>
                </c:pt>
                <c:pt idx="152">
                  <c:v>2.21965E-5</c:v>
                </c:pt>
                <c:pt idx="153">
                  <c:v>2.2237830000000001E-5</c:v>
                </c:pt>
                <c:pt idx="154">
                  <c:v>2.2278940000000001E-5</c:v>
                </c:pt>
                <c:pt idx="155">
                  <c:v>2.2319849999999999E-5</c:v>
                </c:pt>
                <c:pt idx="156">
                  <c:v>2.2360560000000001E-5</c:v>
                </c:pt>
                <c:pt idx="157">
                  <c:v>2.240108E-5</c:v>
                </c:pt>
                <c:pt idx="158">
                  <c:v>2.244137E-5</c:v>
                </c:pt>
                <c:pt idx="159">
                  <c:v>2.2481490000000001E-5</c:v>
                </c:pt>
                <c:pt idx="160">
                  <c:v>2.2521410000000002E-5</c:v>
                </c:pt>
                <c:pt idx="161">
                  <c:v>2.2561120000000001E-5</c:v>
                </c:pt>
                <c:pt idx="162">
                  <c:v>2.2600659999999999E-5</c:v>
                </c:pt>
                <c:pt idx="163">
                  <c:v>2.264E-5</c:v>
                </c:pt>
                <c:pt idx="164">
                  <c:v>2.2679150000000001E-5</c:v>
                </c:pt>
                <c:pt idx="165">
                  <c:v>2.271812E-5</c:v>
                </c:pt>
                <c:pt idx="166">
                  <c:v>2.2756899999999999E-5</c:v>
                </c:pt>
                <c:pt idx="167">
                  <c:v>2.2795499999999999E-5</c:v>
                </c:pt>
                <c:pt idx="168">
                  <c:v>2.283393E-5</c:v>
                </c:pt>
                <c:pt idx="169">
                  <c:v>2.287218E-5</c:v>
                </c:pt>
                <c:pt idx="170">
                  <c:v>2.291026E-5</c:v>
                </c:pt>
                <c:pt idx="171">
                  <c:v>2.294817E-5</c:v>
                </c:pt>
                <c:pt idx="172">
                  <c:v>2.29859E-5</c:v>
                </c:pt>
                <c:pt idx="173">
                  <c:v>2.3023460000000001E-5</c:v>
                </c:pt>
                <c:pt idx="174">
                  <c:v>2.3060859999999999E-5</c:v>
                </c:pt>
                <c:pt idx="175">
                  <c:v>2.3098100000000002E-5</c:v>
                </c:pt>
                <c:pt idx="176">
                  <c:v>2.3135159999999999E-5</c:v>
                </c:pt>
                <c:pt idx="177">
                  <c:v>2.3172069999999999E-5</c:v>
                </c:pt>
                <c:pt idx="178">
                  <c:v>2.3208810000000001E-5</c:v>
                </c:pt>
                <c:pt idx="179">
                  <c:v>2.3245399999999999E-5</c:v>
                </c:pt>
                <c:pt idx="180">
                  <c:v>2.3281850000000001E-5</c:v>
                </c:pt>
                <c:pt idx="181">
                  <c:v>2.3318120000000001E-5</c:v>
                </c:pt>
                <c:pt idx="182">
                  <c:v>2.3354250000000001E-5</c:v>
                </c:pt>
                <c:pt idx="183">
                  <c:v>2.339022E-5</c:v>
                </c:pt>
                <c:pt idx="184">
                  <c:v>2.3426039999999998E-5</c:v>
                </c:pt>
                <c:pt idx="185">
                  <c:v>2.346171E-5</c:v>
                </c:pt>
                <c:pt idx="186">
                  <c:v>2.3497230000000001E-5</c:v>
                </c:pt>
                <c:pt idx="187">
                  <c:v>2.353261E-5</c:v>
                </c:pt>
                <c:pt idx="188">
                  <c:v>2.3567849999999998E-5</c:v>
                </c:pt>
                <c:pt idx="189">
                  <c:v>2.360294E-5</c:v>
                </c:pt>
                <c:pt idx="190">
                  <c:v>2.3637889999999999E-5</c:v>
                </c:pt>
                <c:pt idx="191">
                  <c:v>2.3672690000000001E-5</c:v>
                </c:pt>
                <c:pt idx="192">
                  <c:v>2.370736E-5</c:v>
                </c:pt>
                <c:pt idx="193">
                  <c:v>2.37419E-5</c:v>
                </c:pt>
                <c:pt idx="194">
                  <c:v>2.3776290000000001E-5</c:v>
                </c:pt>
                <c:pt idx="195">
                  <c:v>2.3810549999999999E-5</c:v>
                </c:pt>
                <c:pt idx="196">
                  <c:v>2.384467E-5</c:v>
                </c:pt>
                <c:pt idx="197">
                  <c:v>2.3878659999999999E-5</c:v>
                </c:pt>
                <c:pt idx="198">
                  <c:v>2.391252E-5</c:v>
                </c:pt>
                <c:pt idx="199">
                  <c:v>2.3946259999999999E-5</c:v>
                </c:pt>
                <c:pt idx="200">
                  <c:v>2.3979869999999998E-5</c:v>
                </c:pt>
                <c:pt idx="201">
                  <c:v>2.4013339999999999E-5</c:v>
                </c:pt>
                <c:pt idx="202">
                  <c:v>2.4046690000000001E-5</c:v>
                </c:pt>
                <c:pt idx="203">
                  <c:v>2.407991E-5</c:v>
                </c:pt>
                <c:pt idx="204">
                  <c:v>2.4113000000000001E-5</c:v>
                </c:pt>
                <c:pt idx="205">
                  <c:v>2.4145980000000001E-5</c:v>
                </c:pt>
                <c:pt idx="206">
                  <c:v>2.4178829999999998E-5</c:v>
                </c:pt>
                <c:pt idx="207">
                  <c:v>2.4211569999999998E-5</c:v>
                </c:pt>
                <c:pt idx="208">
                  <c:v>2.4244169999999999E-5</c:v>
                </c:pt>
                <c:pt idx="209">
                  <c:v>2.4276669999999999E-5</c:v>
                </c:pt>
                <c:pt idx="210">
                  <c:v>2.430904E-5</c:v>
                </c:pt>
                <c:pt idx="211">
                  <c:v>2.434129E-5</c:v>
                </c:pt>
                <c:pt idx="212">
                  <c:v>2.4373430000000002E-5</c:v>
                </c:pt>
                <c:pt idx="213">
                  <c:v>2.4405459999999999E-5</c:v>
                </c:pt>
                <c:pt idx="214">
                  <c:v>2.4437369999999999E-5</c:v>
                </c:pt>
                <c:pt idx="215">
                  <c:v>2.4469170000000001E-5</c:v>
                </c:pt>
                <c:pt idx="216">
                  <c:v>2.4500859999999998E-5</c:v>
                </c:pt>
                <c:pt idx="217">
                  <c:v>2.4532430000000001E-5</c:v>
                </c:pt>
                <c:pt idx="218">
                  <c:v>2.45639E-5</c:v>
                </c:pt>
                <c:pt idx="219">
                  <c:v>2.4595259999999999E-5</c:v>
                </c:pt>
                <c:pt idx="220">
                  <c:v>2.4626509999999999E-5</c:v>
                </c:pt>
                <c:pt idx="221">
                  <c:v>2.465766E-5</c:v>
                </c:pt>
                <c:pt idx="222">
                  <c:v>2.4688689999999999E-5</c:v>
                </c:pt>
                <c:pt idx="223">
                  <c:v>2.471961E-5</c:v>
                </c:pt>
                <c:pt idx="224">
                  <c:v>2.4750439999999999E-5</c:v>
                </c:pt>
                <c:pt idx="225">
                  <c:v>2.478116E-5</c:v>
                </c:pt>
                <c:pt idx="226">
                  <c:v>2.481177E-5</c:v>
                </c:pt>
                <c:pt idx="227">
                  <c:v>2.484229E-5</c:v>
                </c:pt>
                <c:pt idx="228">
                  <c:v>2.4872710000000001E-5</c:v>
                </c:pt>
                <c:pt idx="229">
                  <c:v>2.4903009999999999E-5</c:v>
                </c:pt>
                <c:pt idx="230">
                  <c:v>2.4933210000000001E-5</c:v>
                </c:pt>
                <c:pt idx="231">
                  <c:v>2.4963330000000001E-5</c:v>
                </c:pt>
                <c:pt idx="232">
                  <c:v>2.4993329999999999E-5</c:v>
                </c:pt>
                <c:pt idx="233">
                  <c:v>2.5023240000000001E-5</c:v>
                </c:pt>
                <c:pt idx="234">
                  <c:v>2.505306E-5</c:v>
                </c:pt>
                <c:pt idx="235">
                  <c:v>2.5082789999999999E-5</c:v>
                </c:pt>
                <c:pt idx="236">
                  <c:v>2.5112419999999998E-5</c:v>
                </c:pt>
                <c:pt idx="237">
                  <c:v>2.5141950000000001E-5</c:v>
                </c:pt>
                <c:pt idx="238">
                  <c:v>2.517139E-5</c:v>
                </c:pt>
                <c:pt idx="239">
                  <c:v>2.520073E-5</c:v>
                </c:pt>
                <c:pt idx="240">
                  <c:v>2.522999E-5</c:v>
                </c:pt>
                <c:pt idx="241">
                  <c:v>2.525915E-5</c:v>
                </c:pt>
                <c:pt idx="242">
                  <c:v>2.5288220000000001E-5</c:v>
                </c:pt>
                <c:pt idx="243">
                  <c:v>2.5317199999999999E-5</c:v>
                </c:pt>
                <c:pt idx="244">
                  <c:v>2.534608E-5</c:v>
                </c:pt>
                <c:pt idx="245">
                  <c:v>2.5374889999999999E-5</c:v>
                </c:pt>
                <c:pt idx="246">
                  <c:v>2.5403590000000001E-5</c:v>
                </c:pt>
                <c:pt idx="247">
                  <c:v>2.5432210000000001E-5</c:v>
                </c:pt>
                <c:pt idx="248">
                  <c:v>2.5460740000000001E-5</c:v>
                </c:pt>
                <c:pt idx="249">
                  <c:v>2.5489189999999999E-5</c:v>
                </c:pt>
                <c:pt idx="250">
                  <c:v>2.5517550000000001E-5</c:v>
                </c:pt>
              </c:numCache>
            </c:numRef>
          </c:yVal>
          <c:smooth val="1"/>
          <c:extLst>
            <c:ext xmlns:c16="http://schemas.microsoft.com/office/drawing/2014/chart" uri="{C3380CC4-5D6E-409C-BE32-E72D297353CC}">
              <c16:uniqueId val="{00000030-4D4C-4B1C-89A4-3D3AFACA9F2D}"/>
            </c:ext>
          </c:extLst>
        </c:ser>
        <c:ser>
          <c:idx val="49"/>
          <c:order val="49"/>
          <c:tx>
            <c:strRef>
              <c:f>marine01!$BC$1</c:f>
              <c:strCache>
                <c:ptCount val="1"/>
                <c:pt idx="0">
                  <c:v>Dp(1.59068E-06) </c:v>
                </c:pt>
              </c:strCache>
            </c:strRef>
          </c:tx>
          <c:spPr>
            <a:ln w="12700">
              <a:solidFill>
                <a:srgbClr val="FFFFCC"/>
              </a:solidFill>
              <a:prstDash val="solid"/>
            </a:ln>
          </c:spPr>
          <c:marker>
            <c:symbol val="none"/>
          </c:marker>
          <c:xVal>
            <c:numRef>
              <c:f>marine01!$B$2:$B$252</c:f>
              <c:numCache>
                <c:formatCode>0.00E+00</c:formatCode>
                <c:ptCount val="25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pt idx="71">
                  <c:v>306.8383</c:v>
                </c:pt>
                <c:pt idx="72">
                  <c:v>311.16590000000002</c:v>
                </c:pt>
                <c:pt idx="73">
                  <c:v>315.49360000000001</c:v>
                </c:pt>
                <c:pt idx="74">
                  <c:v>319.82119999999998</c:v>
                </c:pt>
                <c:pt idx="75">
                  <c:v>324.14879999999999</c:v>
                </c:pt>
                <c:pt idx="76">
                  <c:v>328.47649999999999</c:v>
                </c:pt>
                <c:pt idx="77">
                  <c:v>332.80410000000001</c:v>
                </c:pt>
                <c:pt idx="78">
                  <c:v>337.13170000000002</c:v>
                </c:pt>
                <c:pt idx="79">
                  <c:v>341.45940000000002</c:v>
                </c:pt>
                <c:pt idx="80">
                  <c:v>345.78699999999998</c:v>
                </c:pt>
                <c:pt idx="81">
                  <c:v>350.1146</c:v>
                </c:pt>
                <c:pt idx="82">
                  <c:v>354.44229999999999</c:v>
                </c:pt>
                <c:pt idx="83">
                  <c:v>358.76990000000001</c:v>
                </c:pt>
                <c:pt idx="84">
                  <c:v>363.0976</c:v>
                </c:pt>
                <c:pt idx="85">
                  <c:v>367.42520000000002</c:v>
                </c:pt>
                <c:pt idx="86">
                  <c:v>371.75279999999998</c:v>
                </c:pt>
                <c:pt idx="87">
                  <c:v>376.08049999999997</c:v>
                </c:pt>
                <c:pt idx="88">
                  <c:v>380.40809999999999</c:v>
                </c:pt>
                <c:pt idx="89">
                  <c:v>384.73570000000001</c:v>
                </c:pt>
                <c:pt idx="90">
                  <c:v>389.0634</c:v>
                </c:pt>
                <c:pt idx="91">
                  <c:v>393.39100000000002</c:v>
                </c:pt>
                <c:pt idx="92">
                  <c:v>397.71859999999998</c:v>
                </c:pt>
                <c:pt idx="93">
                  <c:v>402.04629999999997</c:v>
                </c:pt>
                <c:pt idx="94">
                  <c:v>406.37389999999999</c:v>
                </c:pt>
                <c:pt idx="95">
                  <c:v>410.70150000000001</c:v>
                </c:pt>
                <c:pt idx="96">
                  <c:v>415.0292</c:v>
                </c:pt>
                <c:pt idx="97">
                  <c:v>419.35680000000002</c:v>
                </c:pt>
                <c:pt idx="98">
                  <c:v>423.68439999999998</c:v>
                </c:pt>
                <c:pt idx="99">
                  <c:v>428.01209999999998</c:v>
                </c:pt>
                <c:pt idx="100">
                  <c:v>432.33969999999999</c:v>
                </c:pt>
                <c:pt idx="101">
                  <c:v>436.66730000000001</c:v>
                </c:pt>
                <c:pt idx="102">
                  <c:v>440.995</c:v>
                </c:pt>
                <c:pt idx="103">
                  <c:v>445.32260000000002</c:v>
                </c:pt>
                <c:pt idx="104">
                  <c:v>449.65030000000002</c:v>
                </c:pt>
                <c:pt idx="105">
                  <c:v>453.97789999999998</c:v>
                </c:pt>
                <c:pt idx="106">
                  <c:v>458.30549999999999</c:v>
                </c:pt>
                <c:pt idx="107">
                  <c:v>462.63319999999999</c:v>
                </c:pt>
                <c:pt idx="108">
                  <c:v>466.96080000000001</c:v>
                </c:pt>
                <c:pt idx="109">
                  <c:v>471.28840000000002</c:v>
                </c:pt>
                <c:pt idx="110">
                  <c:v>475.61610000000002</c:v>
                </c:pt>
                <c:pt idx="111">
                  <c:v>479.94369999999998</c:v>
                </c:pt>
                <c:pt idx="112">
                  <c:v>484.2713</c:v>
                </c:pt>
                <c:pt idx="113">
                  <c:v>488.59899999999999</c:v>
                </c:pt>
                <c:pt idx="114">
                  <c:v>492.92660000000001</c:v>
                </c:pt>
                <c:pt idx="115">
                  <c:v>497.25420000000003</c:v>
                </c:pt>
                <c:pt idx="116">
                  <c:v>501.58190000000002</c:v>
                </c:pt>
                <c:pt idx="117">
                  <c:v>505.90949999999998</c:v>
                </c:pt>
                <c:pt idx="118">
                  <c:v>510.2371</c:v>
                </c:pt>
                <c:pt idx="119">
                  <c:v>514.56479999999999</c:v>
                </c:pt>
                <c:pt idx="120">
                  <c:v>518.89239999999995</c:v>
                </c:pt>
                <c:pt idx="121">
                  <c:v>523.22</c:v>
                </c:pt>
                <c:pt idx="122">
                  <c:v>527.54769999999996</c:v>
                </c:pt>
                <c:pt idx="123">
                  <c:v>531.87530000000004</c:v>
                </c:pt>
                <c:pt idx="124">
                  <c:v>536.2029</c:v>
                </c:pt>
                <c:pt idx="125">
                  <c:v>540.53060000000005</c:v>
                </c:pt>
                <c:pt idx="126">
                  <c:v>544.85820000000001</c:v>
                </c:pt>
                <c:pt idx="127">
                  <c:v>549.18589999999995</c:v>
                </c:pt>
                <c:pt idx="128">
                  <c:v>553.51350000000002</c:v>
                </c:pt>
                <c:pt idx="129">
                  <c:v>557.84109999999998</c:v>
                </c:pt>
                <c:pt idx="130">
                  <c:v>562.16880000000003</c:v>
                </c:pt>
                <c:pt idx="131">
                  <c:v>566.49639999999999</c:v>
                </c:pt>
                <c:pt idx="132">
                  <c:v>570.82399999999996</c:v>
                </c:pt>
                <c:pt idx="133">
                  <c:v>575.15170000000001</c:v>
                </c:pt>
                <c:pt idx="134">
                  <c:v>579.47929999999997</c:v>
                </c:pt>
                <c:pt idx="135">
                  <c:v>583.80690000000004</c:v>
                </c:pt>
                <c:pt idx="136">
                  <c:v>588.13459999999998</c:v>
                </c:pt>
                <c:pt idx="137">
                  <c:v>592.46220000000005</c:v>
                </c:pt>
                <c:pt idx="138">
                  <c:v>596.78980000000001</c:v>
                </c:pt>
                <c:pt idx="139">
                  <c:v>601.11749999999995</c:v>
                </c:pt>
                <c:pt idx="140">
                  <c:v>605.44510000000002</c:v>
                </c:pt>
                <c:pt idx="141">
                  <c:v>609.77269999999999</c:v>
                </c:pt>
                <c:pt idx="142">
                  <c:v>614.10040000000004</c:v>
                </c:pt>
                <c:pt idx="143">
                  <c:v>618.428</c:v>
                </c:pt>
                <c:pt idx="144">
                  <c:v>622.75559999999996</c:v>
                </c:pt>
                <c:pt idx="145">
                  <c:v>627.08330000000001</c:v>
                </c:pt>
                <c:pt idx="146">
                  <c:v>631.41089999999997</c:v>
                </c:pt>
                <c:pt idx="147">
                  <c:v>635.73850000000004</c:v>
                </c:pt>
                <c:pt idx="148">
                  <c:v>640.06619999999998</c:v>
                </c:pt>
                <c:pt idx="149">
                  <c:v>644.39380000000006</c:v>
                </c:pt>
                <c:pt idx="150">
                  <c:v>648.72149999999999</c:v>
                </c:pt>
                <c:pt idx="151">
                  <c:v>653.04909999999995</c:v>
                </c:pt>
                <c:pt idx="152">
                  <c:v>657.37670000000003</c:v>
                </c:pt>
                <c:pt idx="153">
                  <c:v>661.70439999999996</c:v>
                </c:pt>
                <c:pt idx="154">
                  <c:v>666.03200000000004</c:v>
                </c:pt>
                <c:pt idx="155">
                  <c:v>670.3596</c:v>
                </c:pt>
                <c:pt idx="156">
                  <c:v>674.68730000000005</c:v>
                </c:pt>
                <c:pt idx="157">
                  <c:v>679.01490000000001</c:v>
                </c:pt>
                <c:pt idx="158">
                  <c:v>683.34249999999997</c:v>
                </c:pt>
                <c:pt idx="159">
                  <c:v>687.67020000000002</c:v>
                </c:pt>
                <c:pt idx="160">
                  <c:v>691.99779999999998</c:v>
                </c:pt>
                <c:pt idx="161">
                  <c:v>696.32539999999995</c:v>
                </c:pt>
                <c:pt idx="162">
                  <c:v>700.65309999999999</c:v>
                </c:pt>
                <c:pt idx="163">
                  <c:v>704.98069999999996</c:v>
                </c:pt>
                <c:pt idx="164">
                  <c:v>709.30830000000003</c:v>
                </c:pt>
                <c:pt idx="165">
                  <c:v>713.63599999999997</c:v>
                </c:pt>
                <c:pt idx="166">
                  <c:v>717.96360000000004</c:v>
                </c:pt>
                <c:pt idx="167">
                  <c:v>722.2912</c:v>
                </c:pt>
                <c:pt idx="168">
                  <c:v>726.61890000000005</c:v>
                </c:pt>
                <c:pt idx="169">
                  <c:v>730.94650000000001</c:v>
                </c:pt>
                <c:pt idx="170">
                  <c:v>735.27419999999995</c:v>
                </c:pt>
                <c:pt idx="171">
                  <c:v>739.60180000000003</c:v>
                </c:pt>
                <c:pt idx="172">
                  <c:v>743.92939999999999</c:v>
                </c:pt>
                <c:pt idx="173">
                  <c:v>748.25710000000004</c:v>
                </c:pt>
                <c:pt idx="174">
                  <c:v>752.5847</c:v>
                </c:pt>
                <c:pt idx="175">
                  <c:v>756.91229999999996</c:v>
                </c:pt>
                <c:pt idx="176">
                  <c:v>761.24</c:v>
                </c:pt>
                <c:pt idx="177">
                  <c:v>765.56759999999997</c:v>
                </c:pt>
                <c:pt idx="178">
                  <c:v>769.89520000000005</c:v>
                </c:pt>
                <c:pt idx="179">
                  <c:v>774.22289999999998</c:v>
                </c:pt>
                <c:pt idx="180">
                  <c:v>778.55050000000006</c:v>
                </c:pt>
                <c:pt idx="181">
                  <c:v>782.87810000000002</c:v>
                </c:pt>
                <c:pt idx="182">
                  <c:v>787.20579999999995</c:v>
                </c:pt>
                <c:pt idx="183">
                  <c:v>791.53340000000003</c:v>
                </c:pt>
                <c:pt idx="184">
                  <c:v>795.86099999999999</c:v>
                </c:pt>
                <c:pt idx="185">
                  <c:v>800.18870000000004</c:v>
                </c:pt>
                <c:pt idx="186">
                  <c:v>804.5163</c:v>
                </c:pt>
                <c:pt idx="187">
                  <c:v>808.84389999999996</c:v>
                </c:pt>
                <c:pt idx="188">
                  <c:v>813.17160000000001</c:v>
                </c:pt>
                <c:pt idx="189">
                  <c:v>817.49919999999997</c:v>
                </c:pt>
                <c:pt idx="190">
                  <c:v>821.82680000000005</c:v>
                </c:pt>
                <c:pt idx="191">
                  <c:v>826.15449999999998</c:v>
                </c:pt>
                <c:pt idx="192">
                  <c:v>830.48209999999995</c:v>
                </c:pt>
                <c:pt idx="193">
                  <c:v>834.8098</c:v>
                </c:pt>
                <c:pt idx="194">
                  <c:v>839.13739999999996</c:v>
                </c:pt>
                <c:pt idx="195">
                  <c:v>843.46500000000003</c:v>
                </c:pt>
                <c:pt idx="196">
                  <c:v>847.79269999999997</c:v>
                </c:pt>
                <c:pt idx="197">
                  <c:v>852.12030000000004</c:v>
                </c:pt>
                <c:pt idx="198">
                  <c:v>856.4479</c:v>
                </c:pt>
                <c:pt idx="199">
                  <c:v>860.77560000000005</c:v>
                </c:pt>
                <c:pt idx="200">
                  <c:v>865.10320000000002</c:v>
                </c:pt>
                <c:pt idx="201">
                  <c:v>869.43079999999998</c:v>
                </c:pt>
                <c:pt idx="202">
                  <c:v>873.75850000000003</c:v>
                </c:pt>
                <c:pt idx="203">
                  <c:v>878.08609999999999</c:v>
                </c:pt>
                <c:pt idx="204">
                  <c:v>882.41369999999995</c:v>
                </c:pt>
                <c:pt idx="205">
                  <c:v>886.7414</c:v>
                </c:pt>
                <c:pt idx="206">
                  <c:v>891.06899999999996</c:v>
                </c:pt>
                <c:pt idx="207">
                  <c:v>895.39660000000003</c:v>
                </c:pt>
                <c:pt idx="208">
                  <c:v>899.72429999999997</c:v>
                </c:pt>
                <c:pt idx="209">
                  <c:v>904.05190000000005</c:v>
                </c:pt>
                <c:pt idx="210">
                  <c:v>908.37950000000001</c:v>
                </c:pt>
                <c:pt idx="211">
                  <c:v>912.70719999999994</c:v>
                </c:pt>
                <c:pt idx="212">
                  <c:v>917.03480000000002</c:v>
                </c:pt>
                <c:pt idx="213">
                  <c:v>921.36249999999995</c:v>
                </c:pt>
                <c:pt idx="214">
                  <c:v>925.69010000000003</c:v>
                </c:pt>
                <c:pt idx="215">
                  <c:v>930.01769999999999</c:v>
                </c:pt>
                <c:pt idx="216">
                  <c:v>934.34540000000004</c:v>
                </c:pt>
                <c:pt idx="217">
                  <c:v>938.673</c:v>
                </c:pt>
                <c:pt idx="218">
                  <c:v>943.00059999999996</c:v>
                </c:pt>
                <c:pt idx="219">
                  <c:v>947.32830000000001</c:v>
                </c:pt>
                <c:pt idx="220">
                  <c:v>951.65589999999997</c:v>
                </c:pt>
                <c:pt idx="221">
                  <c:v>955.98350000000005</c:v>
                </c:pt>
                <c:pt idx="222">
                  <c:v>960.31119999999999</c:v>
                </c:pt>
                <c:pt idx="223">
                  <c:v>964.63879999999995</c:v>
                </c:pt>
                <c:pt idx="224">
                  <c:v>968.96640000000002</c:v>
                </c:pt>
                <c:pt idx="225">
                  <c:v>973.29409999999996</c:v>
                </c:pt>
                <c:pt idx="226">
                  <c:v>977.62170000000003</c:v>
                </c:pt>
                <c:pt idx="227">
                  <c:v>981.94929999999999</c:v>
                </c:pt>
                <c:pt idx="228">
                  <c:v>986.27700000000004</c:v>
                </c:pt>
                <c:pt idx="229">
                  <c:v>990.6046</c:v>
                </c:pt>
                <c:pt idx="230">
                  <c:v>994.93219999999997</c:v>
                </c:pt>
                <c:pt idx="231">
                  <c:v>999.25990000000002</c:v>
                </c:pt>
                <c:pt idx="232">
                  <c:v>1003.588</c:v>
                </c:pt>
                <c:pt idx="233">
                  <c:v>1007.915</c:v>
                </c:pt>
                <c:pt idx="234">
                  <c:v>1012.2430000000001</c:v>
                </c:pt>
                <c:pt idx="235">
                  <c:v>1016.57</c:v>
                </c:pt>
                <c:pt idx="236">
                  <c:v>1020.898</c:v>
                </c:pt>
                <c:pt idx="237">
                  <c:v>1025.2260000000001</c:v>
                </c:pt>
                <c:pt idx="238">
                  <c:v>1029.5530000000001</c:v>
                </c:pt>
                <c:pt idx="239">
                  <c:v>1033.8810000000001</c:v>
                </c:pt>
                <c:pt idx="240">
                  <c:v>1038.2090000000001</c:v>
                </c:pt>
                <c:pt idx="241">
                  <c:v>1042.5360000000001</c:v>
                </c:pt>
                <c:pt idx="242">
                  <c:v>1046.864</c:v>
                </c:pt>
                <c:pt idx="243">
                  <c:v>1051.191</c:v>
                </c:pt>
                <c:pt idx="244">
                  <c:v>1055.519</c:v>
                </c:pt>
                <c:pt idx="245">
                  <c:v>1059.847</c:v>
                </c:pt>
                <c:pt idx="246">
                  <c:v>1064.174</c:v>
                </c:pt>
                <c:pt idx="247">
                  <c:v>1068.502</c:v>
                </c:pt>
                <c:pt idx="248">
                  <c:v>1072.83</c:v>
                </c:pt>
                <c:pt idx="249">
                  <c:v>1077.1569999999999</c:v>
                </c:pt>
                <c:pt idx="250">
                  <c:v>1081.4849999999999</c:v>
                </c:pt>
              </c:numCache>
            </c:numRef>
          </c:xVal>
          <c:yVal>
            <c:numRef>
              <c:f>marine01!$BC$2:$BC$252</c:f>
              <c:numCache>
                <c:formatCode>0.00E+00</c:formatCode>
                <c:ptCount val="251"/>
                <c:pt idx="0">
                  <c:v>3.5351089999999999E-6</c:v>
                </c:pt>
                <c:pt idx="1">
                  <c:v>3.9478989999999997E-6</c:v>
                </c:pt>
                <c:pt idx="2">
                  <c:v>4.0245589999999999E-6</c:v>
                </c:pt>
                <c:pt idx="3">
                  <c:v>4.1016260000000001E-6</c:v>
                </c:pt>
                <c:pt idx="4">
                  <c:v>4.1852449999999999E-6</c:v>
                </c:pt>
                <c:pt idx="5">
                  <c:v>4.2764360000000004E-6</c:v>
                </c:pt>
                <c:pt idx="6">
                  <c:v>4.3762910000000003E-6</c:v>
                </c:pt>
                <c:pt idx="7">
                  <c:v>4.486135E-6</c:v>
                </c:pt>
                <c:pt idx="8">
                  <c:v>4.6075740000000003E-6</c:v>
                </c:pt>
                <c:pt idx="9">
                  <c:v>4.74255E-6</c:v>
                </c:pt>
                <c:pt idx="10">
                  <c:v>4.8934149999999998E-6</c:v>
                </c:pt>
                <c:pt idx="11">
                  <c:v>5.0630249999999997E-6</c:v>
                </c:pt>
                <c:pt idx="12">
                  <c:v>5.2547519999999996E-6</c:v>
                </c:pt>
                <c:pt idx="13">
                  <c:v>5.472664E-6</c:v>
                </c:pt>
                <c:pt idx="14">
                  <c:v>5.7214629999999998E-6</c:v>
                </c:pt>
                <c:pt idx="15">
                  <c:v>6.0064650000000001E-6</c:v>
                </c:pt>
                <c:pt idx="16">
                  <c:v>6.3334689999999998E-6</c:v>
                </c:pt>
                <c:pt idx="17">
                  <c:v>6.7083940000000003E-6</c:v>
                </c:pt>
                <c:pt idx="18">
                  <c:v>7.136708E-6</c:v>
                </c:pt>
                <c:pt idx="19">
                  <c:v>7.622605E-6</c:v>
                </c:pt>
                <c:pt idx="20">
                  <c:v>8.1706370000000006E-6</c:v>
                </c:pt>
                <c:pt idx="21">
                  <c:v>8.7746810000000006E-6</c:v>
                </c:pt>
                <c:pt idx="22">
                  <c:v>9.4212909999999994E-6</c:v>
                </c:pt>
                <c:pt idx="23">
                  <c:v>1.0083599999999999E-5</c:v>
                </c:pt>
                <c:pt idx="24">
                  <c:v>1.072457E-5</c:v>
                </c:pt>
                <c:pt idx="25">
                  <c:v>1.130893E-5</c:v>
                </c:pt>
                <c:pt idx="26">
                  <c:v>1.181644E-5</c:v>
                </c:pt>
                <c:pt idx="27">
                  <c:v>1.22455E-5</c:v>
                </c:pt>
                <c:pt idx="28">
                  <c:v>1.260713E-5</c:v>
                </c:pt>
                <c:pt idx="29">
                  <c:v>1.291637E-5</c:v>
                </c:pt>
                <c:pt idx="30">
                  <c:v>1.318675E-5</c:v>
                </c:pt>
                <c:pt idx="31">
                  <c:v>1.342883E-5</c:v>
                </c:pt>
                <c:pt idx="32">
                  <c:v>1.365013E-5</c:v>
                </c:pt>
                <c:pt idx="33">
                  <c:v>1.3855639999999999E-5</c:v>
                </c:pt>
                <c:pt idx="34">
                  <c:v>1.404868E-5</c:v>
                </c:pt>
                <c:pt idx="35">
                  <c:v>1.4231520000000001E-5</c:v>
                </c:pt>
                <c:pt idx="36">
                  <c:v>1.4405739999999999E-5</c:v>
                </c:pt>
                <c:pt idx="37">
                  <c:v>1.457248E-5</c:v>
                </c:pt>
                <c:pt idx="38">
                  <c:v>1.4732609999999999E-5</c:v>
                </c:pt>
                <c:pt idx="39">
                  <c:v>1.488683E-5</c:v>
                </c:pt>
                <c:pt idx="40">
                  <c:v>1.503569E-5</c:v>
                </c:pt>
                <c:pt idx="41">
                  <c:v>1.517963E-5</c:v>
                </c:pt>
                <c:pt idx="42">
                  <c:v>1.5319129999999999E-5</c:v>
                </c:pt>
                <c:pt idx="43">
                  <c:v>1.5454489999999998E-5</c:v>
                </c:pt>
                <c:pt idx="44">
                  <c:v>1.5586020000000001E-5</c:v>
                </c:pt>
                <c:pt idx="45">
                  <c:v>1.5713999999999999E-5</c:v>
                </c:pt>
                <c:pt idx="46">
                  <c:v>1.5838650000000001E-5</c:v>
                </c:pt>
                <c:pt idx="47">
                  <c:v>1.5960189999999999E-5</c:v>
                </c:pt>
                <c:pt idx="48">
                  <c:v>1.6078789999999999E-5</c:v>
                </c:pt>
                <c:pt idx="49">
                  <c:v>1.6194630000000001E-5</c:v>
                </c:pt>
                <c:pt idx="50">
                  <c:v>1.6307889999999999E-5</c:v>
                </c:pt>
                <c:pt idx="51">
                  <c:v>1.6418689999999998E-5</c:v>
                </c:pt>
                <c:pt idx="52">
                  <c:v>1.6527210000000001E-5</c:v>
                </c:pt>
                <c:pt idx="53">
                  <c:v>1.6633499999999999E-5</c:v>
                </c:pt>
                <c:pt idx="54">
                  <c:v>1.673774E-5</c:v>
                </c:pt>
                <c:pt idx="55">
                  <c:v>1.6839959999999999E-5</c:v>
                </c:pt>
                <c:pt idx="56">
                  <c:v>1.6940300000000001E-5</c:v>
                </c:pt>
                <c:pt idx="57">
                  <c:v>1.703885E-5</c:v>
                </c:pt>
                <c:pt idx="58">
                  <c:v>1.7135599999999999E-5</c:v>
                </c:pt>
                <c:pt idx="59">
                  <c:v>1.7230719999999999E-5</c:v>
                </c:pt>
                <c:pt idx="60">
                  <c:v>1.7324280000000001E-5</c:v>
                </c:pt>
                <c:pt idx="61">
                  <c:v>1.7416290000000001E-5</c:v>
                </c:pt>
                <c:pt idx="62">
                  <c:v>1.750685E-5</c:v>
                </c:pt>
                <c:pt idx="63">
                  <c:v>1.7595980000000001E-5</c:v>
                </c:pt>
                <c:pt idx="64">
                  <c:v>1.768377E-5</c:v>
                </c:pt>
                <c:pt idx="65">
                  <c:v>1.7770250000000002E-5</c:v>
                </c:pt>
                <c:pt idx="66">
                  <c:v>1.785547E-5</c:v>
                </c:pt>
                <c:pt idx="67">
                  <c:v>1.7939470000000001E-5</c:v>
                </c:pt>
                <c:pt idx="68">
                  <c:v>1.8022290000000001E-5</c:v>
                </c:pt>
                <c:pt idx="69">
                  <c:v>1.8104000000000001E-5</c:v>
                </c:pt>
                <c:pt idx="70">
                  <c:v>1.818462E-5</c:v>
                </c:pt>
                <c:pt idx="71">
                  <c:v>1.8264179999999999E-5</c:v>
                </c:pt>
                <c:pt idx="72">
                  <c:v>1.8342720000000001E-5</c:v>
                </c:pt>
                <c:pt idx="73">
                  <c:v>1.842025E-5</c:v>
                </c:pt>
                <c:pt idx="74">
                  <c:v>1.849682E-5</c:v>
                </c:pt>
                <c:pt idx="75">
                  <c:v>1.8572449999999999E-5</c:v>
                </c:pt>
                <c:pt idx="76">
                  <c:v>1.8647179999999999E-5</c:v>
                </c:pt>
                <c:pt idx="77">
                  <c:v>1.8721049999999999E-5</c:v>
                </c:pt>
                <c:pt idx="78">
                  <c:v>1.8794039999999999E-5</c:v>
                </c:pt>
                <c:pt idx="79">
                  <c:v>1.8866230000000001E-5</c:v>
                </c:pt>
                <c:pt idx="80">
                  <c:v>1.893761E-5</c:v>
                </c:pt>
                <c:pt idx="81">
                  <c:v>1.9008190000000001E-5</c:v>
                </c:pt>
                <c:pt idx="82">
                  <c:v>1.9078030000000001E-5</c:v>
                </c:pt>
                <c:pt idx="83">
                  <c:v>1.914712E-5</c:v>
                </c:pt>
                <c:pt idx="84">
                  <c:v>1.9215489999999999E-5</c:v>
                </c:pt>
                <c:pt idx="85">
                  <c:v>1.9283140000000001E-5</c:v>
                </c:pt>
                <c:pt idx="86">
                  <c:v>1.9350120000000001E-5</c:v>
                </c:pt>
                <c:pt idx="87">
                  <c:v>1.9416399999999999E-5</c:v>
                </c:pt>
                <c:pt idx="88">
                  <c:v>1.9482050000000001E-5</c:v>
                </c:pt>
                <c:pt idx="89">
                  <c:v>1.9547050000000001E-5</c:v>
                </c:pt>
                <c:pt idx="90">
                  <c:v>1.9611429999999999E-5</c:v>
                </c:pt>
                <c:pt idx="91">
                  <c:v>1.9675200000000001E-5</c:v>
                </c:pt>
                <c:pt idx="92">
                  <c:v>1.9738360000000001E-5</c:v>
                </c:pt>
                <c:pt idx="93">
                  <c:v>1.9800949999999999E-5</c:v>
                </c:pt>
                <c:pt idx="94">
                  <c:v>1.986296E-5</c:v>
                </c:pt>
                <c:pt idx="95">
                  <c:v>1.9924399999999998E-5</c:v>
                </c:pt>
                <c:pt idx="96">
                  <c:v>1.9985320000000001E-5</c:v>
                </c:pt>
                <c:pt idx="97">
                  <c:v>2.00457E-5</c:v>
                </c:pt>
                <c:pt idx="98">
                  <c:v>2.0105549999999999E-5</c:v>
                </c:pt>
                <c:pt idx="99">
                  <c:v>2.0164900000000001E-5</c:v>
                </c:pt>
                <c:pt idx="100">
                  <c:v>2.0223719999999999E-5</c:v>
                </c:pt>
                <c:pt idx="101">
                  <c:v>2.0282079999999999E-5</c:v>
                </c:pt>
                <c:pt idx="102">
                  <c:v>2.0339950000000002E-5</c:v>
                </c:pt>
                <c:pt idx="103">
                  <c:v>2.0397359999999999E-5</c:v>
                </c:pt>
                <c:pt idx="104">
                  <c:v>2.0454309999999999E-5</c:v>
                </c:pt>
                <c:pt idx="105">
                  <c:v>2.051079E-5</c:v>
                </c:pt>
                <c:pt idx="106">
                  <c:v>2.056683E-5</c:v>
                </c:pt>
                <c:pt idx="107">
                  <c:v>2.062244E-5</c:v>
                </c:pt>
                <c:pt idx="108">
                  <c:v>2.067765E-5</c:v>
                </c:pt>
                <c:pt idx="109">
                  <c:v>2.0732400000000002E-5</c:v>
                </c:pt>
                <c:pt idx="110">
                  <c:v>2.078672E-5</c:v>
                </c:pt>
                <c:pt idx="111">
                  <c:v>2.084067E-5</c:v>
                </c:pt>
                <c:pt idx="112">
                  <c:v>2.0894210000000001E-5</c:v>
                </c:pt>
                <c:pt idx="113">
                  <c:v>2.094737E-5</c:v>
                </c:pt>
                <c:pt idx="114">
                  <c:v>2.1000149999999999E-5</c:v>
                </c:pt>
                <c:pt idx="115">
                  <c:v>2.105252E-5</c:v>
                </c:pt>
                <c:pt idx="116">
                  <c:v>2.110453E-5</c:v>
                </c:pt>
                <c:pt idx="117">
                  <c:v>2.1156199999999999E-5</c:v>
                </c:pt>
                <c:pt idx="118">
                  <c:v>2.1207510000000001E-5</c:v>
                </c:pt>
                <c:pt idx="119">
                  <c:v>2.1258470000000001E-5</c:v>
                </c:pt>
                <c:pt idx="120">
                  <c:v>2.1309080000000001E-5</c:v>
                </c:pt>
                <c:pt idx="121">
                  <c:v>2.1359360000000001E-5</c:v>
                </c:pt>
                <c:pt idx="122">
                  <c:v>2.140928E-5</c:v>
                </c:pt>
                <c:pt idx="123">
                  <c:v>2.1458890000000001E-5</c:v>
                </c:pt>
                <c:pt idx="124">
                  <c:v>2.1508149999999998E-5</c:v>
                </c:pt>
                <c:pt idx="125">
                  <c:v>2.1557129999999999E-5</c:v>
                </c:pt>
                <c:pt idx="126">
                  <c:v>2.160577E-5</c:v>
                </c:pt>
                <c:pt idx="127">
                  <c:v>2.1654120000000001E-5</c:v>
                </c:pt>
                <c:pt idx="128">
                  <c:v>2.1702160000000001E-5</c:v>
                </c:pt>
                <c:pt idx="129">
                  <c:v>2.17499E-5</c:v>
                </c:pt>
                <c:pt idx="130">
                  <c:v>2.179732E-5</c:v>
                </c:pt>
                <c:pt idx="131">
                  <c:v>2.1844469999999999E-5</c:v>
                </c:pt>
                <c:pt idx="132">
                  <c:v>2.189132E-5</c:v>
                </c:pt>
                <c:pt idx="133">
                  <c:v>2.1937890000000001E-5</c:v>
                </c:pt>
                <c:pt idx="134">
                  <c:v>2.198417E-5</c:v>
                </c:pt>
                <c:pt idx="135">
                  <c:v>2.2030190000000001E-5</c:v>
                </c:pt>
                <c:pt idx="136">
                  <c:v>2.207595E-5</c:v>
                </c:pt>
                <c:pt idx="137">
                  <c:v>2.2121459999999999E-5</c:v>
                </c:pt>
                <c:pt idx="138">
                  <c:v>2.2166680000000001E-5</c:v>
                </c:pt>
                <c:pt idx="139">
                  <c:v>2.2211649999999999E-5</c:v>
                </c:pt>
                <c:pt idx="140">
                  <c:v>2.225637E-5</c:v>
                </c:pt>
                <c:pt idx="141">
                  <c:v>2.2300840000000001E-5</c:v>
                </c:pt>
                <c:pt idx="142">
                  <c:v>2.2345029999999999E-5</c:v>
                </c:pt>
                <c:pt idx="143">
                  <c:v>2.238902E-5</c:v>
                </c:pt>
                <c:pt idx="144">
                  <c:v>2.2432739999999999E-5</c:v>
                </c:pt>
                <c:pt idx="145">
                  <c:v>2.2476220000000001E-5</c:v>
                </c:pt>
                <c:pt idx="146">
                  <c:v>2.2519479999999999E-5</c:v>
                </c:pt>
                <c:pt idx="147">
                  <c:v>2.25625E-5</c:v>
                </c:pt>
                <c:pt idx="148">
                  <c:v>2.260527E-5</c:v>
                </c:pt>
                <c:pt idx="149">
                  <c:v>2.264785E-5</c:v>
                </c:pt>
                <c:pt idx="150">
                  <c:v>2.269018E-5</c:v>
                </c:pt>
                <c:pt idx="151">
                  <c:v>2.273231E-5</c:v>
                </c:pt>
                <c:pt idx="152">
                  <c:v>2.2774220000000001E-5</c:v>
                </c:pt>
                <c:pt idx="153">
                  <c:v>2.28159E-5</c:v>
                </c:pt>
                <c:pt idx="154">
                  <c:v>2.285737E-5</c:v>
                </c:pt>
                <c:pt idx="155">
                  <c:v>2.2898619999999999E-5</c:v>
                </c:pt>
                <c:pt idx="156">
                  <c:v>2.2939689999999999E-5</c:v>
                </c:pt>
                <c:pt idx="157">
                  <c:v>2.2980550000000001E-5</c:v>
                </c:pt>
                <c:pt idx="158">
                  <c:v>2.3021189999999998E-5</c:v>
                </c:pt>
                <c:pt idx="159">
                  <c:v>2.3061639999999999E-5</c:v>
                </c:pt>
                <c:pt idx="160">
                  <c:v>2.31019E-5</c:v>
                </c:pt>
                <c:pt idx="161">
                  <c:v>2.3141939999999999E-5</c:v>
                </c:pt>
                <c:pt idx="162">
                  <c:v>2.318181E-5</c:v>
                </c:pt>
                <c:pt idx="163">
                  <c:v>2.322148E-5</c:v>
                </c:pt>
                <c:pt idx="164">
                  <c:v>2.326096E-5</c:v>
                </c:pt>
                <c:pt idx="165">
                  <c:v>2.3300250000000001E-5</c:v>
                </c:pt>
                <c:pt idx="166">
                  <c:v>2.3339349999999999E-5</c:v>
                </c:pt>
                <c:pt idx="167">
                  <c:v>2.3378270000000001E-5</c:v>
                </c:pt>
                <c:pt idx="168">
                  <c:v>2.3417020000000001E-5</c:v>
                </c:pt>
                <c:pt idx="169">
                  <c:v>2.3455589999999999E-5</c:v>
                </c:pt>
                <c:pt idx="170">
                  <c:v>2.349397E-5</c:v>
                </c:pt>
                <c:pt idx="171">
                  <c:v>2.3532200000000001E-5</c:v>
                </c:pt>
                <c:pt idx="172">
                  <c:v>2.3570239999999999E-5</c:v>
                </c:pt>
                <c:pt idx="173">
                  <c:v>2.3608099999999998E-5</c:v>
                </c:pt>
                <c:pt idx="174">
                  <c:v>2.36458E-5</c:v>
                </c:pt>
                <c:pt idx="175">
                  <c:v>2.368334E-5</c:v>
                </c:pt>
                <c:pt idx="176">
                  <c:v>2.3720709999999999E-5</c:v>
                </c:pt>
                <c:pt idx="177">
                  <c:v>2.3757909999999999E-5</c:v>
                </c:pt>
                <c:pt idx="178">
                  <c:v>2.3794950000000002E-5</c:v>
                </c:pt>
                <c:pt idx="179">
                  <c:v>2.383183E-5</c:v>
                </c:pt>
                <c:pt idx="180">
                  <c:v>2.3868560000000001E-5</c:v>
                </c:pt>
                <c:pt idx="181">
                  <c:v>2.3905120000000001E-5</c:v>
                </c:pt>
                <c:pt idx="182">
                  <c:v>2.394154E-5</c:v>
                </c:pt>
                <c:pt idx="183">
                  <c:v>2.3977799999999999E-5</c:v>
                </c:pt>
                <c:pt idx="184">
                  <c:v>2.4013900000000001E-5</c:v>
                </c:pt>
                <c:pt idx="185">
                  <c:v>2.4049850000000001E-5</c:v>
                </c:pt>
                <c:pt idx="186">
                  <c:v>2.4085649999999999E-5</c:v>
                </c:pt>
                <c:pt idx="187">
                  <c:v>2.412131E-5</c:v>
                </c:pt>
                <c:pt idx="188">
                  <c:v>2.415682E-5</c:v>
                </c:pt>
                <c:pt idx="189">
                  <c:v>2.4192190000000001E-5</c:v>
                </c:pt>
                <c:pt idx="190">
                  <c:v>2.4227400000000001E-5</c:v>
                </c:pt>
                <c:pt idx="191">
                  <c:v>2.4262479999999999E-5</c:v>
                </c:pt>
                <c:pt idx="192">
                  <c:v>2.429742E-5</c:v>
                </c:pt>
                <c:pt idx="193">
                  <c:v>2.4332219999999999E-5</c:v>
                </c:pt>
                <c:pt idx="194">
                  <c:v>2.4366880000000001E-5</c:v>
                </c:pt>
                <c:pt idx="195">
                  <c:v>2.44014E-5</c:v>
                </c:pt>
                <c:pt idx="196">
                  <c:v>2.4435779999999999E-5</c:v>
                </c:pt>
                <c:pt idx="197">
                  <c:v>2.447003E-5</c:v>
                </c:pt>
                <c:pt idx="198">
                  <c:v>2.4504150000000002E-5</c:v>
                </c:pt>
                <c:pt idx="199">
                  <c:v>2.4538140000000001E-5</c:v>
                </c:pt>
                <c:pt idx="200">
                  <c:v>2.4572009999999999E-5</c:v>
                </c:pt>
                <c:pt idx="201">
                  <c:v>2.4605729999999999E-5</c:v>
                </c:pt>
                <c:pt idx="202">
                  <c:v>2.4639329999999998E-5</c:v>
                </c:pt>
                <c:pt idx="203">
                  <c:v>2.4672799999999999E-5</c:v>
                </c:pt>
                <c:pt idx="204">
                  <c:v>2.470614E-5</c:v>
                </c:pt>
                <c:pt idx="205">
                  <c:v>2.473937E-5</c:v>
                </c:pt>
                <c:pt idx="206">
                  <c:v>2.4772460000000001E-5</c:v>
                </c:pt>
                <c:pt idx="207">
                  <c:v>2.4805440000000001E-5</c:v>
                </c:pt>
                <c:pt idx="208">
                  <c:v>2.4838290000000002E-5</c:v>
                </c:pt>
                <c:pt idx="209">
                  <c:v>2.4871020000000001E-5</c:v>
                </c:pt>
                <c:pt idx="210">
                  <c:v>2.4903629999999999E-5</c:v>
                </c:pt>
                <c:pt idx="211">
                  <c:v>2.4936120000000001E-5</c:v>
                </c:pt>
                <c:pt idx="212">
                  <c:v>2.49685E-5</c:v>
                </c:pt>
                <c:pt idx="213">
                  <c:v>2.500076E-5</c:v>
                </c:pt>
                <c:pt idx="214">
                  <c:v>2.5032909999999999E-5</c:v>
                </c:pt>
                <c:pt idx="215">
                  <c:v>2.506493E-5</c:v>
                </c:pt>
                <c:pt idx="216">
                  <c:v>2.509685E-5</c:v>
                </c:pt>
                <c:pt idx="217">
                  <c:v>2.5128659999999999E-5</c:v>
                </c:pt>
                <c:pt idx="218">
                  <c:v>2.516035E-5</c:v>
                </c:pt>
                <c:pt idx="219">
                  <c:v>2.5191930000000001E-5</c:v>
                </c:pt>
                <c:pt idx="220">
                  <c:v>2.522341E-5</c:v>
                </c:pt>
                <c:pt idx="221">
                  <c:v>2.5254779999999999E-5</c:v>
                </c:pt>
                <c:pt idx="222">
                  <c:v>2.528603E-5</c:v>
                </c:pt>
                <c:pt idx="223">
                  <c:v>2.5317180000000001E-5</c:v>
                </c:pt>
                <c:pt idx="224">
                  <c:v>2.5348230000000001E-5</c:v>
                </c:pt>
                <c:pt idx="225">
                  <c:v>2.537916E-5</c:v>
                </c:pt>
                <c:pt idx="226">
                  <c:v>2.5409990000000002E-5</c:v>
                </c:pt>
                <c:pt idx="227">
                  <c:v>2.544072E-5</c:v>
                </c:pt>
                <c:pt idx="228">
                  <c:v>2.5471359999999999E-5</c:v>
                </c:pt>
                <c:pt idx="229">
                  <c:v>2.5501869999999998E-5</c:v>
                </c:pt>
                <c:pt idx="230">
                  <c:v>2.5532289999999999E-5</c:v>
                </c:pt>
                <c:pt idx="231">
                  <c:v>2.5562609999999999E-5</c:v>
                </c:pt>
                <c:pt idx="232">
                  <c:v>2.5592829999999999E-5</c:v>
                </c:pt>
                <c:pt idx="233">
                  <c:v>2.5622940000000001E-5</c:v>
                </c:pt>
                <c:pt idx="234">
                  <c:v>2.5652970000000001E-5</c:v>
                </c:pt>
                <c:pt idx="235">
                  <c:v>2.5682900000000001E-5</c:v>
                </c:pt>
                <c:pt idx="236">
                  <c:v>2.5712740000000001E-5</c:v>
                </c:pt>
                <c:pt idx="237">
                  <c:v>2.5742470000000001E-5</c:v>
                </c:pt>
                <c:pt idx="238">
                  <c:v>2.5772110000000001E-5</c:v>
                </c:pt>
                <c:pt idx="239">
                  <c:v>2.5801650000000001E-5</c:v>
                </c:pt>
                <c:pt idx="240">
                  <c:v>2.5831110000000001E-5</c:v>
                </c:pt>
                <c:pt idx="241">
                  <c:v>2.5860479999999999E-5</c:v>
                </c:pt>
                <c:pt idx="242">
                  <c:v>2.5889750000000001E-5</c:v>
                </c:pt>
                <c:pt idx="243">
                  <c:v>2.5918920000000002E-5</c:v>
                </c:pt>
                <c:pt idx="244">
                  <c:v>2.5948E-5</c:v>
                </c:pt>
                <c:pt idx="245">
                  <c:v>2.5976999999999999E-5</c:v>
                </c:pt>
                <c:pt idx="246">
                  <c:v>2.6005900000000001E-5</c:v>
                </c:pt>
                <c:pt idx="247">
                  <c:v>2.60347E-5</c:v>
                </c:pt>
                <c:pt idx="248">
                  <c:v>2.6063430000000001E-5</c:v>
                </c:pt>
                <c:pt idx="249">
                  <c:v>2.6092069999999998E-5</c:v>
                </c:pt>
                <c:pt idx="250">
                  <c:v>2.6120609999999999E-5</c:v>
                </c:pt>
              </c:numCache>
            </c:numRef>
          </c:yVal>
          <c:smooth val="1"/>
          <c:extLst>
            <c:ext xmlns:c16="http://schemas.microsoft.com/office/drawing/2014/chart" uri="{C3380CC4-5D6E-409C-BE32-E72D297353CC}">
              <c16:uniqueId val="{00000031-4D4C-4B1C-89A4-3D3AFACA9F2D}"/>
            </c:ext>
          </c:extLst>
        </c:ser>
        <c:dLbls>
          <c:showLegendKey val="0"/>
          <c:showVal val="0"/>
          <c:showCatName val="0"/>
          <c:showSerName val="0"/>
          <c:showPercent val="0"/>
          <c:showBubbleSize val="0"/>
        </c:dLbls>
        <c:axId val="1182629328"/>
        <c:axId val="1"/>
      </c:scatterChart>
      <c:scatterChart>
        <c:scatterStyle val="lineMarker"/>
        <c:varyColors val="0"/>
        <c:ser>
          <c:idx val="50"/>
          <c:order val="50"/>
          <c:spPr>
            <a:ln w="25400">
              <a:solidFill>
                <a:srgbClr val="0000FF"/>
              </a:solidFill>
              <a:prstDash val="solid"/>
            </a:ln>
          </c:spPr>
          <c:marker>
            <c:symbol val="none"/>
          </c:marker>
          <c:xVal>
            <c:numRef>
              <c:f>'marine01 (2)'!$B$2:$B$72</c:f>
              <c:numCache>
                <c:formatCode>0.00E+00</c:formatCode>
                <c:ptCount val="71"/>
                <c:pt idx="0">
                  <c:v>0</c:v>
                </c:pt>
                <c:pt idx="1">
                  <c:v>4.3053309999999998</c:v>
                </c:pt>
                <c:pt idx="2">
                  <c:v>8.6106619999999996</c:v>
                </c:pt>
                <c:pt idx="3">
                  <c:v>12.915990000000001</c:v>
                </c:pt>
                <c:pt idx="4">
                  <c:v>17.221319999999999</c:v>
                </c:pt>
                <c:pt idx="5">
                  <c:v>21.52665</c:v>
                </c:pt>
                <c:pt idx="6">
                  <c:v>25.831990000000001</c:v>
                </c:pt>
                <c:pt idx="7">
                  <c:v>30.137319999999999</c:v>
                </c:pt>
                <c:pt idx="8">
                  <c:v>34.44265</c:v>
                </c:pt>
                <c:pt idx="9">
                  <c:v>38.747979999999998</c:v>
                </c:pt>
                <c:pt idx="10">
                  <c:v>43.053310000000003</c:v>
                </c:pt>
                <c:pt idx="11">
                  <c:v>47.358640000000001</c:v>
                </c:pt>
                <c:pt idx="12">
                  <c:v>51.663969999999999</c:v>
                </c:pt>
                <c:pt idx="13">
                  <c:v>55.969299999999997</c:v>
                </c:pt>
                <c:pt idx="14">
                  <c:v>60.274630000000002</c:v>
                </c:pt>
                <c:pt idx="15">
                  <c:v>64.57996</c:v>
                </c:pt>
                <c:pt idx="16">
                  <c:v>68.885289999999998</c:v>
                </c:pt>
                <c:pt idx="17">
                  <c:v>73.190619999999996</c:v>
                </c:pt>
                <c:pt idx="18">
                  <c:v>77.495959999999997</c:v>
                </c:pt>
                <c:pt idx="19">
                  <c:v>81.801289999999995</c:v>
                </c:pt>
                <c:pt idx="20">
                  <c:v>86.128919999999994</c:v>
                </c:pt>
                <c:pt idx="21">
                  <c:v>90.456559999999996</c:v>
                </c:pt>
                <c:pt idx="22">
                  <c:v>94.784189999999995</c:v>
                </c:pt>
                <c:pt idx="23">
                  <c:v>99.111829999999998</c:v>
                </c:pt>
                <c:pt idx="24">
                  <c:v>103.4395</c:v>
                </c:pt>
                <c:pt idx="25">
                  <c:v>107.7671</c:v>
                </c:pt>
                <c:pt idx="26">
                  <c:v>112.0947</c:v>
                </c:pt>
                <c:pt idx="27">
                  <c:v>116.4224</c:v>
                </c:pt>
                <c:pt idx="28">
                  <c:v>120.75</c:v>
                </c:pt>
                <c:pt idx="29">
                  <c:v>125.0776</c:v>
                </c:pt>
                <c:pt idx="30">
                  <c:v>129.40530000000001</c:v>
                </c:pt>
                <c:pt idx="31">
                  <c:v>133.7329</c:v>
                </c:pt>
                <c:pt idx="32">
                  <c:v>138.06049999999999</c:v>
                </c:pt>
                <c:pt idx="33">
                  <c:v>142.38820000000001</c:v>
                </c:pt>
                <c:pt idx="34">
                  <c:v>146.7158</c:v>
                </c:pt>
                <c:pt idx="35">
                  <c:v>151.04339999999999</c:v>
                </c:pt>
                <c:pt idx="36">
                  <c:v>155.37110000000001</c:v>
                </c:pt>
                <c:pt idx="37">
                  <c:v>159.6987</c:v>
                </c:pt>
                <c:pt idx="38">
                  <c:v>164.02629999999999</c:v>
                </c:pt>
                <c:pt idx="39">
                  <c:v>168.35400000000001</c:v>
                </c:pt>
                <c:pt idx="40">
                  <c:v>172.6816</c:v>
                </c:pt>
                <c:pt idx="41">
                  <c:v>177.0093</c:v>
                </c:pt>
                <c:pt idx="42">
                  <c:v>181.33690000000001</c:v>
                </c:pt>
                <c:pt idx="43">
                  <c:v>185.6645</c:v>
                </c:pt>
                <c:pt idx="44">
                  <c:v>189.9922</c:v>
                </c:pt>
                <c:pt idx="45">
                  <c:v>194.31979999999999</c:v>
                </c:pt>
                <c:pt idx="46">
                  <c:v>198.6474</c:v>
                </c:pt>
                <c:pt idx="47">
                  <c:v>202.9751</c:v>
                </c:pt>
                <c:pt idx="48">
                  <c:v>207.30269999999999</c:v>
                </c:pt>
                <c:pt idx="49">
                  <c:v>211.63030000000001</c:v>
                </c:pt>
                <c:pt idx="50">
                  <c:v>215.958</c:v>
                </c:pt>
                <c:pt idx="51">
                  <c:v>220.28559999999999</c:v>
                </c:pt>
                <c:pt idx="52">
                  <c:v>224.61320000000001</c:v>
                </c:pt>
                <c:pt idx="53">
                  <c:v>228.9409</c:v>
                </c:pt>
                <c:pt idx="54">
                  <c:v>233.26849999999999</c:v>
                </c:pt>
                <c:pt idx="55">
                  <c:v>237.59610000000001</c:v>
                </c:pt>
                <c:pt idx="56">
                  <c:v>241.9238</c:v>
                </c:pt>
                <c:pt idx="57">
                  <c:v>246.25139999999999</c:v>
                </c:pt>
                <c:pt idx="58">
                  <c:v>250.57900000000001</c:v>
                </c:pt>
                <c:pt idx="59">
                  <c:v>254.9067</c:v>
                </c:pt>
                <c:pt idx="60">
                  <c:v>259.23430000000002</c:v>
                </c:pt>
                <c:pt idx="61">
                  <c:v>263.56200000000001</c:v>
                </c:pt>
                <c:pt idx="62">
                  <c:v>267.88959999999997</c:v>
                </c:pt>
                <c:pt idx="63">
                  <c:v>272.21719999999999</c:v>
                </c:pt>
                <c:pt idx="64">
                  <c:v>276.54489999999998</c:v>
                </c:pt>
                <c:pt idx="65">
                  <c:v>280.8725</c:v>
                </c:pt>
                <c:pt idx="66">
                  <c:v>285.20010000000002</c:v>
                </c:pt>
                <c:pt idx="67">
                  <c:v>289.52780000000001</c:v>
                </c:pt>
                <c:pt idx="68">
                  <c:v>293.85539999999997</c:v>
                </c:pt>
                <c:pt idx="69">
                  <c:v>298.18299999999999</c:v>
                </c:pt>
                <c:pt idx="70">
                  <c:v>302.51069999999999</c:v>
                </c:pt>
              </c:numCache>
            </c:numRef>
          </c:xVal>
          <c:yVal>
            <c:numRef>
              <c:f>'marine01 (2)'!$O$2:$O$72</c:f>
              <c:numCache>
                <c:formatCode>0.00E+00</c:formatCode>
                <c:ptCount val="71"/>
                <c:pt idx="0">
                  <c:v>-2</c:v>
                </c:pt>
                <c:pt idx="1">
                  <c:v>-1.8942509999999999</c:v>
                </c:pt>
                <c:pt idx="2">
                  <c:v>-1.7846759999999999</c:v>
                </c:pt>
                <c:pt idx="3">
                  <c:v>-1.6744510000000001</c:v>
                </c:pt>
                <c:pt idx="4">
                  <c:v>-1.5638880000000002</c:v>
                </c:pt>
                <c:pt idx="5">
                  <c:v>-1.453098</c:v>
                </c:pt>
                <c:pt idx="6">
                  <c:v>-1.3421369999999999</c:v>
                </c:pt>
                <c:pt idx="7">
                  <c:v>-1.2310369999999999</c:v>
                </c:pt>
                <c:pt idx="8">
                  <c:v>-1.119821</c:v>
                </c:pt>
                <c:pt idx="9">
                  <c:v>-1.0085119999999999</c:v>
                </c:pt>
                <c:pt idx="10">
                  <c:v>-0.89712809999999998</c:v>
                </c:pt>
                <c:pt idx="11">
                  <c:v>-0.78569160000000005</c:v>
                </c:pt>
                <c:pt idx="12">
                  <c:v>-0.67422760000000004</c:v>
                </c:pt>
                <c:pt idx="13">
                  <c:v>-0.56276740000000003</c:v>
                </c:pt>
                <c:pt idx="14">
                  <c:v>-0.45135210000000003</c:v>
                </c:pt>
                <c:pt idx="15">
                  <c:v>-0.3400397</c:v>
                </c:pt>
                <c:pt idx="16">
                  <c:v>-0.22891830000000002</c:v>
                </c:pt>
                <c:pt idx="17">
                  <c:v>-0.1181386</c:v>
                </c:pt>
                <c:pt idx="18">
                  <c:v>-7.9960899999999991E-3</c:v>
                </c:pt>
                <c:pt idx="19">
                  <c:v>0.10082719999999999</c:v>
                </c:pt>
                <c:pt idx="20">
                  <c:v>0.20708139999999997</c:v>
                </c:pt>
                <c:pt idx="21">
                  <c:v>0.30549790000000004</c:v>
                </c:pt>
                <c:pt idx="22">
                  <c:v>0.38626099999999997</c:v>
                </c:pt>
                <c:pt idx="23">
                  <c:v>0.43596700000000005</c:v>
                </c:pt>
                <c:pt idx="24">
                  <c:v>0.44564380000000003</c:v>
                </c:pt>
                <c:pt idx="25">
                  <c:v>0.41912540000000004</c:v>
                </c:pt>
                <c:pt idx="26">
                  <c:v>0.37197360000000002</c:v>
                </c:pt>
                <c:pt idx="27">
                  <c:v>0.32122650000000003</c:v>
                </c:pt>
                <c:pt idx="28">
                  <c:v>0.27714520000000004</c:v>
                </c:pt>
                <c:pt idx="29">
                  <c:v>0.24296640000000003</c:v>
                </c:pt>
                <c:pt idx="30">
                  <c:v>0.21792270000000002</c:v>
                </c:pt>
                <c:pt idx="31">
                  <c:v>0.1999022</c:v>
                </c:pt>
                <c:pt idx="32">
                  <c:v>0.18676579999999998</c:v>
                </c:pt>
                <c:pt idx="33">
                  <c:v>0.1768911</c:v>
                </c:pt>
                <c:pt idx="34">
                  <c:v>0.16916500000000001</c:v>
                </c:pt>
                <c:pt idx="35">
                  <c:v>0.16286790000000001</c:v>
                </c:pt>
                <c:pt idx="36">
                  <c:v>0.1575529</c:v>
                </c:pt>
                <c:pt idx="37">
                  <c:v>0.15294379999999999</c:v>
                </c:pt>
                <c:pt idx="38">
                  <c:v>0.14886439999999998</c:v>
                </c:pt>
                <c:pt idx="39">
                  <c:v>0.1452031</c:v>
                </c:pt>
                <c:pt idx="40">
                  <c:v>0.14188139999999999</c:v>
                </c:pt>
                <c:pt idx="41">
                  <c:v>0.13884360000000001</c:v>
                </c:pt>
                <c:pt idx="42">
                  <c:v>0.13604439999999998</c:v>
                </c:pt>
                <c:pt idx="43">
                  <c:v>0.13345290000000001</c:v>
                </c:pt>
                <c:pt idx="44">
                  <c:v>0.13104279999999999</c:v>
                </c:pt>
                <c:pt idx="45">
                  <c:v>0.1287923</c:v>
                </c:pt>
                <c:pt idx="46">
                  <c:v>0.12668379999999999</c:v>
                </c:pt>
                <c:pt idx="47">
                  <c:v>0.1247019</c:v>
                </c:pt>
                <c:pt idx="48">
                  <c:v>0.12283490000000001</c:v>
                </c:pt>
                <c:pt idx="49">
                  <c:v>0.1210706</c:v>
                </c:pt>
                <c:pt idx="50">
                  <c:v>0.1193993</c:v>
                </c:pt>
                <c:pt idx="51">
                  <c:v>0.11781319999999999</c:v>
                </c:pt>
                <c:pt idx="52">
                  <c:v>0.11630399999999999</c:v>
                </c:pt>
                <c:pt idx="53">
                  <c:v>0.11486720000000002</c:v>
                </c:pt>
                <c:pt idx="54">
                  <c:v>0.113495</c:v>
                </c:pt>
                <c:pt idx="55">
                  <c:v>0.1121843</c:v>
                </c:pt>
                <c:pt idx="56">
                  <c:v>0.11092920000000001</c:v>
                </c:pt>
                <c:pt idx="57">
                  <c:v>0.10972609999999999</c:v>
                </c:pt>
                <c:pt idx="58">
                  <c:v>0.10857270000000001</c:v>
                </c:pt>
                <c:pt idx="59">
                  <c:v>0.1074639</c:v>
                </c:pt>
                <c:pt idx="60">
                  <c:v>0.10639670000000001</c:v>
                </c:pt>
                <c:pt idx="61">
                  <c:v>0.1053697</c:v>
                </c:pt>
                <c:pt idx="62">
                  <c:v>0.10437949999999999</c:v>
                </c:pt>
                <c:pt idx="63">
                  <c:v>0.1034245</c:v>
                </c:pt>
                <c:pt idx="64">
                  <c:v>0.10250190000000001</c:v>
                </c:pt>
                <c:pt idx="65">
                  <c:v>0.10161050000000001</c:v>
                </c:pt>
                <c:pt idx="66">
                  <c:v>0.10074820000000001</c:v>
                </c:pt>
                <c:pt idx="67">
                  <c:v>9.9913660000000001E-2</c:v>
                </c:pt>
                <c:pt idx="68">
                  <c:v>9.910519000000001E-2</c:v>
                </c:pt>
                <c:pt idx="69">
                  <c:v>9.8320979999999988E-2</c:v>
                </c:pt>
                <c:pt idx="70">
                  <c:v>9.7560250000000001E-2</c:v>
                </c:pt>
              </c:numCache>
            </c:numRef>
          </c:yVal>
          <c:smooth val="0"/>
          <c:extLst>
            <c:ext xmlns:c16="http://schemas.microsoft.com/office/drawing/2014/chart" uri="{C3380CC4-5D6E-409C-BE32-E72D297353CC}">
              <c16:uniqueId val="{00000032-4D4C-4B1C-89A4-3D3AFACA9F2D}"/>
            </c:ext>
          </c:extLst>
        </c:ser>
        <c:dLbls>
          <c:showLegendKey val="0"/>
          <c:showVal val="0"/>
          <c:showCatName val="0"/>
          <c:showSerName val="0"/>
          <c:showPercent val="0"/>
          <c:showBubbleSize val="0"/>
        </c:dLbls>
        <c:axId val="3"/>
        <c:axId val="4"/>
      </c:scatterChart>
      <c:valAx>
        <c:axId val="1182629328"/>
        <c:scaling>
          <c:orientation val="minMax"/>
          <c:max val="300"/>
          <c:min val="0"/>
        </c:scaling>
        <c:delete val="0"/>
        <c:axPos val="b"/>
        <c:title>
          <c:tx>
            <c:rich>
              <a:bodyPr/>
              <a:lstStyle/>
              <a:p>
                <a:pPr>
                  <a:defRPr/>
                </a:pPr>
                <a:r>
                  <a:rPr lang="en-US"/>
                  <a:t>Time (s)</a:t>
                </a:r>
              </a:p>
            </c:rich>
          </c:tx>
          <c:layout>
            <c:manualLayout>
              <c:xMode val="edge"/>
              <c:yMode val="edge"/>
              <c:x val="0.4531441338756958"/>
              <c:y val="0.93616160262183046"/>
            </c:manualLayout>
          </c:layout>
          <c:overlay val="0"/>
          <c:spPr>
            <a:noFill/>
            <a:ln w="25400">
              <a:noFill/>
            </a:ln>
          </c:spPr>
        </c:title>
        <c:numFmt formatCode="General" sourceLinked="0"/>
        <c:majorTickMark val="out"/>
        <c:minorTickMark val="none"/>
        <c:tickLblPos val="nextTo"/>
        <c:spPr>
          <a:ln w="3175">
            <a:solidFill>
              <a:srgbClr val="000000"/>
            </a:solidFill>
            <a:prstDash val="solid"/>
          </a:ln>
        </c:spPr>
        <c:txPr>
          <a:bodyPr rot="0" vert="horz"/>
          <a:lstStyle/>
          <a:p>
            <a:pPr>
              <a:defRPr/>
            </a:pPr>
            <a:endParaRPr lang="en-US"/>
          </a:p>
        </c:txPr>
        <c:crossAx val="1"/>
        <c:crossesAt val="1E-8"/>
        <c:crossBetween val="midCat"/>
      </c:valAx>
      <c:valAx>
        <c:axId val="1"/>
        <c:scaling>
          <c:logBase val="10"/>
          <c:orientation val="minMax"/>
          <c:max val="1E-3"/>
        </c:scaling>
        <c:delete val="0"/>
        <c:axPos val="l"/>
        <c:title>
          <c:tx>
            <c:rich>
              <a:bodyPr/>
              <a:lstStyle/>
              <a:p>
                <a:pPr>
                  <a:defRPr/>
                </a:pPr>
                <a:r>
                  <a:rPr lang="en-US" dirty="0" err="1"/>
                  <a:t>Dp</a:t>
                </a:r>
                <a:r>
                  <a:rPr lang="en-US" dirty="0"/>
                  <a:t> (m)</a:t>
                </a:r>
              </a:p>
            </c:rich>
          </c:tx>
          <c:layout>
            <c:manualLayout>
              <c:xMode val="edge"/>
              <c:yMode val="edge"/>
              <c:x val="0"/>
              <c:y val="0.4632952691680261"/>
            </c:manualLayout>
          </c:layout>
          <c:overlay val="0"/>
          <c:spPr>
            <a:noFill/>
            <a:ln w="25400">
              <a:noFill/>
            </a:ln>
          </c:spPr>
        </c:title>
        <c:numFmt formatCode="0.E+00" sourceLinked="0"/>
        <c:majorTickMark val="out"/>
        <c:minorTickMark val="out"/>
        <c:tickLblPos val="nextTo"/>
        <c:spPr>
          <a:ln w="3175">
            <a:solidFill>
              <a:srgbClr val="000000"/>
            </a:solidFill>
            <a:prstDash val="solid"/>
          </a:ln>
        </c:spPr>
        <c:txPr>
          <a:bodyPr rot="0" vert="horz"/>
          <a:lstStyle/>
          <a:p>
            <a:pPr>
              <a:defRPr/>
            </a:pPr>
            <a:endParaRPr lang="en-US"/>
          </a:p>
        </c:txPr>
        <c:crossAx val="1182629328"/>
        <c:crossesAt val="0"/>
        <c:crossBetween val="midCat"/>
      </c:valAx>
      <c:valAx>
        <c:axId val="3"/>
        <c:scaling>
          <c:orientation val="minMax"/>
        </c:scaling>
        <c:delete val="1"/>
        <c:axPos val="b"/>
        <c:numFmt formatCode="0.00E+00" sourceLinked="1"/>
        <c:majorTickMark val="out"/>
        <c:minorTickMark val="none"/>
        <c:tickLblPos val="nextTo"/>
        <c:crossAx val="4"/>
        <c:crosses val="autoZero"/>
        <c:crossBetween val="midCat"/>
      </c:valAx>
      <c:valAx>
        <c:axId val="4"/>
        <c:scaling>
          <c:orientation val="minMax"/>
          <c:max val="1"/>
          <c:min val="-2"/>
        </c:scaling>
        <c:delete val="0"/>
        <c:axPos val="r"/>
        <c:title>
          <c:tx>
            <c:rich>
              <a:bodyPr/>
              <a:lstStyle/>
              <a:p>
                <a:pPr>
                  <a:defRPr sz="1600"/>
                </a:pPr>
                <a:r>
                  <a:rPr lang="en-US" sz="1600"/>
                  <a:t>Cloud Parcel Supersaturation (%)</a:t>
                </a:r>
              </a:p>
            </c:rich>
          </c:tx>
          <c:layout>
            <c:manualLayout>
              <c:xMode val="edge"/>
              <c:yMode val="edge"/>
              <c:x val="0.93642619373773495"/>
              <c:y val="0.14127524934918728"/>
            </c:manualLayout>
          </c:layout>
          <c:overlay val="0"/>
          <c:spPr>
            <a:noFill/>
            <a:ln w="25400">
              <a:noFill/>
            </a:ln>
          </c:spPr>
        </c:title>
        <c:numFmt formatCode="General" sourceLinked="0"/>
        <c:majorTickMark val="cross"/>
        <c:minorTickMark val="none"/>
        <c:tickLblPos val="nextTo"/>
        <c:spPr>
          <a:ln w="3175">
            <a:solidFill>
              <a:srgbClr val="000000"/>
            </a:solidFill>
            <a:prstDash val="solid"/>
          </a:ln>
        </c:spPr>
        <c:txPr>
          <a:bodyPr rot="0" vert="horz"/>
          <a:lstStyle/>
          <a:p>
            <a:pPr>
              <a:defRPr/>
            </a:pPr>
            <a:endParaRPr lang="en-US"/>
          </a:p>
        </c:txPr>
        <c:crossAx val="3"/>
        <c:crosses val="max"/>
        <c:crossBetween val="midCat"/>
      </c:valAx>
      <c:spPr>
        <a:solidFill>
          <a:srgbClr val="FFFFFF"/>
        </a:solidFill>
        <a:ln w="12700">
          <a:solidFill>
            <a:srgbClr val="808080"/>
          </a:solidFill>
          <a:prstDash val="solid"/>
        </a:ln>
      </c:spPr>
    </c:plotArea>
    <c:plotVisOnly val="1"/>
    <c:dispBlanksAs val="gap"/>
    <c:showDLblsOverMax val="0"/>
  </c:chart>
  <c:spPr>
    <a:solidFill>
      <a:schemeClr val="bg1"/>
    </a:solidFill>
    <a:ln w="6350">
      <a:noFill/>
    </a:ln>
  </c:spPr>
  <c:txPr>
    <a:bodyPr/>
    <a:lstStyle/>
    <a:p>
      <a:pPr>
        <a:defRPr sz="1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0.15139</cdr:x>
      <cdr:y>0.37643</cdr:y>
    </cdr:from>
    <cdr:to>
      <cdr:x>0.84981</cdr:x>
      <cdr:y>0.37987</cdr:y>
    </cdr:to>
    <cdr:sp macro="" textlink="">
      <cdr:nvSpPr>
        <cdr:cNvPr id="1025" name="Line 1"/>
        <cdr:cNvSpPr>
          <a:spLocks xmlns:a="http://schemas.openxmlformats.org/drawingml/2006/main" noChangeShapeType="1"/>
        </cdr:cNvSpPr>
      </cdr:nvSpPr>
      <cdr:spPr bwMode="auto">
        <a:xfrm xmlns:a="http://schemas.openxmlformats.org/drawingml/2006/main" flipH="1">
          <a:off x="1085849" y="1670830"/>
          <a:ext cx="5009241" cy="15299"/>
        </a:xfrm>
        <a:prstGeom xmlns:a="http://schemas.openxmlformats.org/drawingml/2006/main" prst="line">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prstDash val="dash"/>
          <a:round/>
          <a:headEnd/>
          <a:tailEnd/>
        </a:ln>
        <a:extLst xmlns:a="http://schemas.openxmlformats.org/drawingml/2006/main">
          <a:ext uri="{909E8E84-426E-40DD-AFC4-6F175D3DCCD1}">
            <a14:hiddenFill xmlns:a14="http://schemas.microsoft.com/office/drawing/2010/main">
              <a:noFill/>
            </a14:hiddenFill>
          </a:ext>
        </a:extLst>
      </cdr:spPr>
    </cdr:sp>
  </cdr:relSizeAnchor>
  <cdr:relSizeAnchor xmlns:cdr="http://schemas.openxmlformats.org/drawingml/2006/chartDrawing">
    <cdr:from>
      <cdr:x>0.43538</cdr:x>
      <cdr:y>0.60785</cdr:y>
    </cdr:from>
    <cdr:to>
      <cdr:x>0.82849</cdr:x>
      <cdr:y>0.6839</cdr:y>
    </cdr:to>
    <cdr:sp macro="" textlink="">
      <cdr:nvSpPr>
        <cdr:cNvPr id="1026" name="Text Box 2"/>
        <cdr:cNvSpPr txBox="1">
          <a:spLocks xmlns:a="http://schemas.openxmlformats.org/drawingml/2006/main" noChangeArrowheads="1"/>
        </cdr:cNvSpPr>
      </cdr:nvSpPr>
      <cdr:spPr bwMode="auto">
        <a:xfrm xmlns:a="http://schemas.openxmlformats.org/drawingml/2006/main">
          <a:off x="3122692" y="2427045"/>
          <a:ext cx="2819513" cy="303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22860" rIns="0" bIns="0" anchor="t" upright="1"/>
        <a:lstStyle xmlns:a="http://schemas.openxmlformats.org/drawingml/2006/main"/>
        <a:p xmlns:a="http://schemas.openxmlformats.org/drawingml/2006/main">
          <a:pPr algn="l" rtl="0">
            <a:defRPr sz="1000"/>
          </a:pPr>
          <a:r>
            <a:rPr lang="en-US" sz="1600" b="0" i="0" u="none" strike="noStrike" baseline="0" dirty="0" err="1">
              <a:solidFill>
                <a:srgbClr val="000000"/>
              </a:solidFill>
              <a:latin typeface="Arial"/>
              <a:cs typeface="Arial"/>
            </a:rPr>
            <a:t>Unactivated</a:t>
          </a:r>
          <a:r>
            <a:rPr lang="en-US" sz="1600" b="0" i="0" u="none" strike="noStrike" baseline="0" dirty="0">
              <a:solidFill>
                <a:srgbClr val="000000"/>
              </a:solidFill>
              <a:latin typeface="Arial"/>
              <a:cs typeface="Arial"/>
            </a:rPr>
            <a:t> Interstitial Aerosol </a:t>
          </a:r>
        </a:p>
      </cdr:txBody>
    </cdr:sp>
  </cdr:relSizeAnchor>
  <cdr:relSizeAnchor xmlns:cdr="http://schemas.openxmlformats.org/drawingml/2006/chartDrawing">
    <cdr:from>
      <cdr:x>0.46909</cdr:x>
      <cdr:y>0.43863</cdr:y>
    </cdr:from>
    <cdr:to>
      <cdr:x>0.79302</cdr:x>
      <cdr:y>0.52687</cdr:y>
    </cdr:to>
    <cdr:sp macro="" textlink="">
      <cdr:nvSpPr>
        <cdr:cNvPr id="1028" name="Text Box 4"/>
        <cdr:cNvSpPr txBox="1">
          <a:spLocks xmlns:a="http://schemas.openxmlformats.org/drawingml/2006/main" noChangeArrowheads="1"/>
        </cdr:cNvSpPr>
      </cdr:nvSpPr>
      <cdr:spPr bwMode="auto">
        <a:xfrm xmlns:a="http://schemas.openxmlformats.org/drawingml/2006/main">
          <a:off x="3364452" y="1751356"/>
          <a:ext cx="2323331" cy="35232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22860" rIns="0" bIns="0" anchor="t" upright="1"/>
        <a:lstStyle xmlns:a="http://schemas.openxmlformats.org/drawingml/2006/main"/>
        <a:p xmlns:a="http://schemas.openxmlformats.org/drawingml/2006/main">
          <a:pPr algn="l" rtl="0">
            <a:defRPr sz="1000"/>
          </a:pPr>
          <a:r>
            <a:rPr lang="en-US" sz="1600" b="0" i="0" u="none" strike="noStrike" baseline="0" dirty="0">
              <a:solidFill>
                <a:srgbClr val="000000"/>
              </a:solidFill>
              <a:latin typeface="Arial"/>
              <a:cs typeface="Arial"/>
            </a:rPr>
            <a:t>Activated cloud droplets</a:t>
          </a:r>
        </a:p>
      </cdr:txBody>
    </cdr:sp>
  </cdr:relSizeAnchor>
  <cdr:relSizeAnchor xmlns:cdr="http://schemas.openxmlformats.org/drawingml/2006/chartDrawing">
    <cdr:from>
      <cdr:x>0.45418</cdr:x>
      <cdr:y>0.26035</cdr:y>
    </cdr:from>
    <cdr:to>
      <cdr:x>0.8324</cdr:x>
      <cdr:y>0.33906</cdr:y>
    </cdr:to>
    <cdr:sp macro="" textlink="">
      <cdr:nvSpPr>
        <cdr:cNvPr id="1043" name="Text Box 19"/>
        <cdr:cNvSpPr txBox="1">
          <a:spLocks xmlns:a="http://schemas.openxmlformats.org/drawingml/2006/main" noChangeArrowheads="1"/>
        </cdr:cNvSpPr>
      </cdr:nvSpPr>
      <cdr:spPr bwMode="auto">
        <a:xfrm xmlns:a="http://schemas.openxmlformats.org/drawingml/2006/main">
          <a:off x="3257550" y="1155599"/>
          <a:ext cx="2712666" cy="34935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22860" rIns="0" bIns="0" anchor="t" upright="1"/>
        <a:lstStyle xmlns:a="http://schemas.openxmlformats.org/drawingml/2006/main"/>
        <a:p xmlns:a="http://schemas.openxmlformats.org/drawingml/2006/main">
          <a:pPr algn="l" rtl="0">
            <a:defRPr sz="1000"/>
          </a:pPr>
          <a:r>
            <a:rPr lang="en-US" sz="1600" b="0" i="0" u="none" strike="noStrike" baseline="0">
              <a:solidFill>
                <a:srgbClr val="000000"/>
              </a:solidFill>
              <a:latin typeface="Arial"/>
              <a:cs typeface="Arial"/>
            </a:rPr>
            <a:t>cloud parcel supersaturation </a:t>
          </a:r>
        </a:p>
      </cdr:txBody>
    </cdr:sp>
  </cdr:relSizeAnchor>
</c:userShapes>
</file>

<file path=ppt/drawings/drawing2.xml><?xml version="1.0" encoding="utf-8"?>
<c:userShapes xmlns:c="http://schemas.openxmlformats.org/drawingml/2006/chart">
  <cdr:relSizeAnchor xmlns:cdr="http://schemas.openxmlformats.org/drawingml/2006/chartDrawing">
    <cdr:from>
      <cdr:x>0.15139</cdr:x>
      <cdr:y>0.37643</cdr:y>
    </cdr:from>
    <cdr:to>
      <cdr:x>0.84981</cdr:x>
      <cdr:y>0.37987</cdr:y>
    </cdr:to>
    <cdr:sp macro="" textlink="">
      <cdr:nvSpPr>
        <cdr:cNvPr id="1025" name="Line 1"/>
        <cdr:cNvSpPr>
          <a:spLocks xmlns:a="http://schemas.openxmlformats.org/drawingml/2006/main" noChangeShapeType="1"/>
        </cdr:cNvSpPr>
      </cdr:nvSpPr>
      <cdr:spPr bwMode="auto">
        <a:xfrm xmlns:a="http://schemas.openxmlformats.org/drawingml/2006/main" flipH="1">
          <a:off x="1085849" y="1670830"/>
          <a:ext cx="5009241" cy="15299"/>
        </a:xfrm>
        <a:prstGeom xmlns:a="http://schemas.openxmlformats.org/drawingml/2006/main" prst="line">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prstDash val="dash"/>
          <a:round/>
          <a:headEnd/>
          <a:tailEnd/>
        </a:ln>
        <a:extLst xmlns:a="http://schemas.openxmlformats.org/drawingml/2006/main">
          <a:ext uri="{909E8E84-426E-40DD-AFC4-6F175D3DCCD1}">
            <a14:hiddenFill xmlns:a14="http://schemas.microsoft.com/office/drawing/2010/main">
              <a:noFill/>
            </a14:hiddenFill>
          </a:ext>
        </a:extLst>
      </cdr:spPr>
    </cdr:sp>
  </cdr:relSizeAnchor>
  <cdr:relSizeAnchor xmlns:cdr="http://schemas.openxmlformats.org/drawingml/2006/chartDrawing">
    <cdr:from>
      <cdr:x>0.43538</cdr:x>
      <cdr:y>0.60785</cdr:y>
    </cdr:from>
    <cdr:to>
      <cdr:x>0.82849</cdr:x>
      <cdr:y>0.6839</cdr:y>
    </cdr:to>
    <cdr:sp macro="" textlink="">
      <cdr:nvSpPr>
        <cdr:cNvPr id="1026" name="Text Box 2"/>
        <cdr:cNvSpPr txBox="1">
          <a:spLocks xmlns:a="http://schemas.openxmlformats.org/drawingml/2006/main" noChangeArrowheads="1"/>
        </cdr:cNvSpPr>
      </cdr:nvSpPr>
      <cdr:spPr bwMode="auto">
        <a:xfrm xmlns:a="http://schemas.openxmlformats.org/drawingml/2006/main">
          <a:off x="3122692" y="2427045"/>
          <a:ext cx="2819513" cy="303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22860" rIns="0" bIns="0" anchor="t" upright="1"/>
        <a:lstStyle xmlns:a="http://schemas.openxmlformats.org/drawingml/2006/main"/>
        <a:p xmlns:a="http://schemas.openxmlformats.org/drawingml/2006/main">
          <a:pPr algn="l" rtl="0">
            <a:defRPr sz="1000"/>
          </a:pPr>
          <a:r>
            <a:rPr lang="en-US" sz="1600" b="0" i="0" u="none" strike="noStrike" baseline="0" dirty="0" err="1">
              <a:solidFill>
                <a:srgbClr val="000000"/>
              </a:solidFill>
              <a:latin typeface="Arial"/>
              <a:cs typeface="Arial"/>
            </a:rPr>
            <a:t>Unactivated</a:t>
          </a:r>
          <a:r>
            <a:rPr lang="en-US" sz="1600" b="0" i="0" u="none" strike="noStrike" baseline="0" dirty="0">
              <a:solidFill>
                <a:srgbClr val="000000"/>
              </a:solidFill>
              <a:latin typeface="Arial"/>
              <a:cs typeface="Arial"/>
            </a:rPr>
            <a:t> Interstitial Aerosol </a:t>
          </a:r>
        </a:p>
      </cdr:txBody>
    </cdr:sp>
  </cdr:relSizeAnchor>
  <cdr:relSizeAnchor xmlns:cdr="http://schemas.openxmlformats.org/drawingml/2006/chartDrawing">
    <cdr:from>
      <cdr:x>0.46909</cdr:x>
      <cdr:y>0.43863</cdr:y>
    </cdr:from>
    <cdr:to>
      <cdr:x>0.79302</cdr:x>
      <cdr:y>0.52687</cdr:y>
    </cdr:to>
    <cdr:sp macro="" textlink="">
      <cdr:nvSpPr>
        <cdr:cNvPr id="1028" name="Text Box 4"/>
        <cdr:cNvSpPr txBox="1">
          <a:spLocks xmlns:a="http://schemas.openxmlformats.org/drawingml/2006/main" noChangeArrowheads="1"/>
        </cdr:cNvSpPr>
      </cdr:nvSpPr>
      <cdr:spPr bwMode="auto">
        <a:xfrm xmlns:a="http://schemas.openxmlformats.org/drawingml/2006/main">
          <a:off x="3364452" y="1751356"/>
          <a:ext cx="2323331" cy="35232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22860" rIns="0" bIns="0" anchor="t" upright="1"/>
        <a:lstStyle xmlns:a="http://schemas.openxmlformats.org/drawingml/2006/main"/>
        <a:p xmlns:a="http://schemas.openxmlformats.org/drawingml/2006/main">
          <a:pPr algn="l" rtl="0">
            <a:defRPr sz="1000"/>
          </a:pPr>
          <a:r>
            <a:rPr lang="en-US" sz="1600" b="0" i="0" u="none" strike="noStrike" baseline="0" dirty="0">
              <a:solidFill>
                <a:srgbClr val="000000"/>
              </a:solidFill>
              <a:latin typeface="Arial"/>
              <a:cs typeface="Arial"/>
            </a:rPr>
            <a:t>Activated cloud droplets</a:t>
          </a:r>
        </a:p>
      </cdr:txBody>
    </cdr:sp>
  </cdr:relSizeAnchor>
  <cdr:relSizeAnchor xmlns:cdr="http://schemas.openxmlformats.org/drawingml/2006/chartDrawing">
    <cdr:from>
      <cdr:x>0.45418</cdr:x>
      <cdr:y>0.26035</cdr:y>
    </cdr:from>
    <cdr:to>
      <cdr:x>0.8324</cdr:x>
      <cdr:y>0.33906</cdr:y>
    </cdr:to>
    <cdr:sp macro="" textlink="">
      <cdr:nvSpPr>
        <cdr:cNvPr id="1043" name="Text Box 19"/>
        <cdr:cNvSpPr txBox="1">
          <a:spLocks xmlns:a="http://schemas.openxmlformats.org/drawingml/2006/main" noChangeArrowheads="1"/>
        </cdr:cNvSpPr>
      </cdr:nvSpPr>
      <cdr:spPr bwMode="auto">
        <a:xfrm xmlns:a="http://schemas.openxmlformats.org/drawingml/2006/main">
          <a:off x="3257550" y="1155599"/>
          <a:ext cx="2712666" cy="34935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22860" rIns="0" bIns="0" anchor="t" upright="1"/>
        <a:lstStyle xmlns:a="http://schemas.openxmlformats.org/drawingml/2006/main"/>
        <a:p xmlns:a="http://schemas.openxmlformats.org/drawingml/2006/main">
          <a:pPr algn="l" rtl="0">
            <a:defRPr sz="1000"/>
          </a:pPr>
          <a:r>
            <a:rPr lang="en-US" sz="1600" b="0" i="0" u="none" strike="noStrike" baseline="0">
              <a:solidFill>
                <a:srgbClr val="000000"/>
              </a:solidFill>
              <a:latin typeface="Arial"/>
              <a:cs typeface="Arial"/>
            </a:rPr>
            <a:t>cloud parcel supersaturation </a:t>
          </a:r>
        </a:p>
      </cdr:txBody>
    </cdr:sp>
  </cdr:relSizeAnchor>
</c:userShapes>
</file>

<file path=ppt/drawings/drawing3.xml><?xml version="1.0" encoding="utf-8"?>
<c:userShapes xmlns:c="http://schemas.openxmlformats.org/drawingml/2006/chart">
  <cdr:relSizeAnchor xmlns:cdr="http://schemas.openxmlformats.org/drawingml/2006/chartDrawing">
    <cdr:from>
      <cdr:x>0.15139</cdr:x>
      <cdr:y>0.37643</cdr:y>
    </cdr:from>
    <cdr:to>
      <cdr:x>0.84981</cdr:x>
      <cdr:y>0.37987</cdr:y>
    </cdr:to>
    <cdr:sp macro="" textlink="">
      <cdr:nvSpPr>
        <cdr:cNvPr id="1025" name="Line 1"/>
        <cdr:cNvSpPr>
          <a:spLocks xmlns:a="http://schemas.openxmlformats.org/drawingml/2006/main" noChangeShapeType="1"/>
        </cdr:cNvSpPr>
      </cdr:nvSpPr>
      <cdr:spPr bwMode="auto">
        <a:xfrm xmlns:a="http://schemas.openxmlformats.org/drawingml/2006/main" flipH="1">
          <a:off x="1085849" y="1670830"/>
          <a:ext cx="5009241" cy="15299"/>
        </a:xfrm>
        <a:prstGeom xmlns:a="http://schemas.openxmlformats.org/drawingml/2006/main" prst="line">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prstDash val="dash"/>
          <a:round/>
          <a:headEnd/>
          <a:tailEnd/>
        </a:ln>
        <a:extLst xmlns:a="http://schemas.openxmlformats.org/drawingml/2006/main">
          <a:ext uri="{909E8E84-426E-40DD-AFC4-6F175D3DCCD1}">
            <a14:hiddenFill xmlns:a14="http://schemas.microsoft.com/office/drawing/2010/main">
              <a:noFill/>
            </a14:hiddenFill>
          </a:ext>
        </a:extLst>
      </cdr:spPr>
    </cdr:sp>
  </cdr:relSizeAnchor>
  <cdr:relSizeAnchor xmlns:cdr="http://schemas.openxmlformats.org/drawingml/2006/chartDrawing">
    <cdr:from>
      <cdr:x>0.43538</cdr:x>
      <cdr:y>0.60785</cdr:y>
    </cdr:from>
    <cdr:to>
      <cdr:x>0.82849</cdr:x>
      <cdr:y>0.6839</cdr:y>
    </cdr:to>
    <cdr:sp macro="" textlink="">
      <cdr:nvSpPr>
        <cdr:cNvPr id="1026" name="Text Box 2"/>
        <cdr:cNvSpPr txBox="1">
          <a:spLocks xmlns:a="http://schemas.openxmlformats.org/drawingml/2006/main" noChangeArrowheads="1"/>
        </cdr:cNvSpPr>
      </cdr:nvSpPr>
      <cdr:spPr bwMode="auto">
        <a:xfrm xmlns:a="http://schemas.openxmlformats.org/drawingml/2006/main">
          <a:off x="3122692" y="2427045"/>
          <a:ext cx="2819513" cy="303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22860" rIns="0" bIns="0" anchor="t" upright="1"/>
        <a:lstStyle xmlns:a="http://schemas.openxmlformats.org/drawingml/2006/main"/>
        <a:p xmlns:a="http://schemas.openxmlformats.org/drawingml/2006/main">
          <a:pPr algn="l" rtl="0">
            <a:defRPr sz="1000"/>
          </a:pPr>
          <a:r>
            <a:rPr lang="en-US" sz="1600" b="0" i="0" u="none" strike="noStrike" baseline="0" dirty="0" err="1">
              <a:solidFill>
                <a:srgbClr val="000000"/>
              </a:solidFill>
              <a:latin typeface="Arial"/>
              <a:cs typeface="Arial"/>
            </a:rPr>
            <a:t>Unactivated</a:t>
          </a:r>
          <a:r>
            <a:rPr lang="en-US" sz="1600" b="0" i="0" u="none" strike="noStrike" baseline="0" dirty="0">
              <a:solidFill>
                <a:srgbClr val="000000"/>
              </a:solidFill>
              <a:latin typeface="Arial"/>
              <a:cs typeface="Arial"/>
            </a:rPr>
            <a:t> Interstitial Aerosol </a:t>
          </a:r>
        </a:p>
      </cdr:txBody>
    </cdr:sp>
  </cdr:relSizeAnchor>
  <cdr:relSizeAnchor xmlns:cdr="http://schemas.openxmlformats.org/drawingml/2006/chartDrawing">
    <cdr:from>
      <cdr:x>0.46909</cdr:x>
      <cdr:y>0.43863</cdr:y>
    </cdr:from>
    <cdr:to>
      <cdr:x>0.79302</cdr:x>
      <cdr:y>0.52687</cdr:y>
    </cdr:to>
    <cdr:sp macro="" textlink="">
      <cdr:nvSpPr>
        <cdr:cNvPr id="1028" name="Text Box 4"/>
        <cdr:cNvSpPr txBox="1">
          <a:spLocks xmlns:a="http://schemas.openxmlformats.org/drawingml/2006/main" noChangeArrowheads="1"/>
        </cdr:cNvSpPr>
      </cdr:nvSpPr>
      <cdr:spPr bwMode="auto">
        <a:xfrm xmlns:a="http://schemas.openxmlformats.org/drawingml/2006/main">
          <a:off x="3364452" y="1751356"/>
          <a:ext cx="2323331" cy="35232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22860" rIns="0" bIns="0" anchor="t" upright="1"/>
        <a:lstStyle xmlns:a="http://schemas.openxmlformats.org/drawingml/2006/main"/>
        <a:p xmlns:a="http://schemas.openxmlformats.org/drawingml/2006/main">
          <a:pPr algn="l" rtl="0">
            <a:defRPr sz="1000"/>
          </a:pPr>
          <a:r>
            <a:rPr lang="en-US" sz="1600" b="0" i="0" u="none" strike="noStrike" baseline="0" dirty="0">
              <a:solidFill>
                <a:srgbClr val="000000"/>
              </a:solidFill>
              <a:latin typeface="Arial"/>
              <a:cs typeface="Arial"/>
            </a:rPr>
            <a:t>Activated cloud droplets</a:t>
          </a:r>
        </a:p>
      </cdr:txBody>
    </cdr:sp>
  </cdr:relSizeAnchor>
  <cdr:relSizeAnchor xmlns:cdr="http://schemas.openxmlformats.org/drawingml/2006/chartDrawing">
    <cdr:from>
      <cdr:x>0.45418</cdr:x>
      <cdr:y>0.26035</cdr:y>
    </cdr:from>
    <cdr:to>
      <cdr:x>0.8324</cdr:x>
      <cdr:y>0.33906</cdr:y>
    </cdr:to>
    <cdr:sp macro="" textlink="">
      <cdr:nvSpPr>
        <cdr:cNvPr id="1043" name="Text Box 19"/>
        <cdr:cNvSpPr txBox="1">
          <a:spLocks xmlns:a="http://schemas.openxmlformats.org/drawingml/2006/main" noChangeArrowheads="1"/>
        </cdr:cNvSpPr>
      </cdr:nvSpPr>
      <cdr:spPr bwMode="auto">
        <a:xfrm xmlns:a="http://schemas.openxmlformats.org/drawingml/2006/main">
          <a:off x="3257550" y="1155599"/>
          <a:ext cx="2712666" cy="34935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22860" rIns="0" bIns="0" anchor="t" upright="1"/>
        <a:lstStyle xmlns:a="http://schemas.openxmlformats.org/drawingml/2006/main"/>
        <a:p xmlns:a="http://schemas.openxmlformats.org/drawingml/2006/main">
          <a:pPr algn="l" rtl="0">
            <a:defRPr sz="1000"/>
          </a:pPr>
          <a:r>
            <a:rPr lang="en-US" sz="1600" b="0" i="0" u="none" strike="noStrike" baseline="0">
              <a:solidFill>
                <a:srgbClr val="000000"/>
              </a:solidFill>
              <a:latin typeface="Arial"/>
              <a:cs typeface="Arial"/>
            </a:rPr>
            <a:t>cloud parcel supersaturation </a:t>
          </a:r>
        </a:p>
      </cdr:txBody>
    </cdr:sp>
  </cdr:relSizeAnchor>
</c:userShapes>
</file>

<file path=ppt/drawings/drawing4.xml><?xml version="1.0" encoding="utf-8"?>
<c:userShapes xmlns:c="http://schemas.openxmlformats.org/drawingml/2006/chart">
  <cdr:relSizeAnchor xmlns:cdr="http://schemas.openxmlformats.org/drawingml/2006/chartDrawing">
    <cdr:from>
      <cdr:x>0.17171</cdr:x>
      <cdr:y>0.37643</cdr:y>
    </cdr:from>
    <cdr:to>
      <cdr:x>0.84981</cdr:x>
      <cdr:y>0.37977</cdr:y>
    </cdr:to>
    <cdr:sp macro="" textlink="">
      <cdr:nvSpPr>
        <cdr:cNvPr id="1025" name="Line 1"/>
        <cdr:cNvSpPr>
          <a:spLocks xmlns:a="http://schemas.openxmlformats.org/drawingml/2006/main" noChangeShapeType="1"/>
        </cdr:cNvSpPr>
      </cdr:nvSpPr>
      <cdr:spPr bwMode="auto">
        <a:xfrm xmlns:a="http://schemas.openxmlformats.org/drawingml/2006/main" flipH="1">
          <a:off x="1231582" y="1503019"/>
          <a:ext cx="4863531" cy="13336"/>
        </a:xfrm>
        <a:prstGeom xmlns:a="http://schemas.openxmlformats.org/drawingml/2006/main" prst="line">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prstDash val="dash"/>
          <a:round/>
          <a:headEnd/>
          <a:tailEnd/>
        </a:ln>
        <a:extLst xmlns:a="http://schemas.openxmlformats.org/drawingml/2006/main">
          <a:ext uri="{909E8E84-426E-40DD-AFC4-6F175D3DCCD1}">
            <a14:hiddenFill xmlns:a14="http://schemas.microsoft.com/office/drawing/2010/main">
              <a:noFill/>
            </a14:hiddenFill>
          </a:ext>
        </a:extLst>
      </cdr:spPr>
    </cdr:sp>
  </cdr:relSizeAnchor>
  <cdr:relSizeAnchor xmlns:cdr="http://schemas.openxmlformats.org/drawingml/2006/chartDrawing">
    <cdr:from>
      <cdr:x>0.43538</cdr:x>
      <cdr:y>0.60785</cdr:y>
    </cdr:from>
    <cdr:to>
      <cdr:x>0.82849</cdr:x>
      <cdr:y>0.6839</cdr:y>
    </cdr:to>
    <cdr:sp macro="" textlink="">
      <cdr:nvSpPr>
        <cdr:cNvPr id="1026" name="Text Box 2"/>
        <cdr:cNvSpPr txBox="1">
          <a:spLocks xmlns:a="http://schemas.openxmlformats.org/drawingml/2006/main" noChangeArrowheads="1"/>
        </cdr:cNvSpPr>
      </cdr:nvSpPr>
      <cdr:spPr bwMode="auto">
        <a:xfrm xmlns:a="http://schemas.openxmlformats.org/drawingml/2006/main">
          <a:off x="3122692" y="2427045"/>
          <a:ext cx="2819513" cy="303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22860" rIns="0" bIns="0" anchor="t" upright="1"/>
        <a:lstStyle xmlns:a="http://schemas.openxmlformats.org/drawingml/2006/main"/>
        <a:p xmlns:a="http://schemas.openxmlformats.org/drawingml/2006/main">
          <a:pPr algn="l" rtl="0">
            <a:defRPr sz="1000"/>
          </a:pPr>
          <a:r>
            <a:rPr lang="en-US" sz="1600" b="0" i="0" u="none" strike="noStrike" baseline="0" dirty="0" err="1">
              <a:solidFill>
                <a:srgbClr val="000000"/>
              </a:solidFill>
              <a:latin typeface="Arial"/>
              <a:cs typeface="Arial"/>
            </a:rPr>
            <a:t>Unactivated</a:t>
          </a:r>
          <a:r>
            <a:rPr lang="en-US" sz="1600" b="0" i="0" u="none" strike="noStrike" baseline="0" dirty="0">
              <a:solidFill>
                <a:srgbClr val="000000"/>
              </a:solidFill>
              <a:latin typeface="Arial"/>
              <a:cs typeface="Arial"/>
            </a:rPr>
            <a:t> Interstitial Aerosol </a:t>
          </a:r>
        </a:p>
      </cdr:txBody>
    </cdr:sp>
  </cdr:relSizeAnchor>
  <cdr:relSizeAnchor xmlns:cdr="http://schemas.openxmlformats.org/drawingml/2006/chartDrawing">
    <cdr:from>
      <cdr:x>0.46909</cdr:x>
      <cdr:y>0.43863</cdr:y>
    </cdr:from>
    <cdr:to>
      <cdr:x>0.79302</cdr:x>
      <cdr:y>0.52687</cdr:y>
    </cdr:to>
    <cdr:sp macro="" textlink="">
      <cdr:nvSpPr>
        <cdr:cNvPr id="1028" name="Text Box 4"/>
        <cdr:cNvSpPr txBox="1">
          <a:spLocks xmlns:a="http://schemas.openxmlformats.org/drawingml/2006/main" noChangeArrowheads="1"/>
        </cdr:cNvSpPr>
      </cdr:nvSpPr>
      <cdr:spPr bwMode="auto">
        <a:xfrm xmlns:a="http://schemas.openxmlformats.org/drawingml/2006/main">
          <a:off x="3364452" y="1751356"/>
          <a:ext cx="2323331" cy="35232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22860" rIns="0" bIns="0" anchor="t" upright="1"/>
        <a:lstStyle xmlns:a="http://schemas.openxmlformats.org/drawingml/2006/main"/>
        <a:p xmlns:a="http://schemas.openxmlformats.org/drawingml/2006/main">
          <a:pPr algn="l" rtl="0">
            <a:defRPr sz="1000"/>
          </a:pPr>
          <a:r>
            <a:rPr lang="en-US" sz="1600" b="0" i="0" u="none" strike="noStrike" baseline="0" dirty="0">
              <a:solidFill>
                <a:srgbClr val="000000"/>
              </a:solidFill>
              <a:latin typeface="Arial"/>
              <a:cs typeface="Arial"/>
            </a:rPr>
            <a:t>Activated cloud droplets</a:t>
          </a:r>
        </a:p>
      </cdr:txBody>
    </cdr:sp>
  </cdr:relSizeAnchor>
  <cdr:relSizeAnchor xmlns:cdr="http://schemas.openxmlformats.org/drawingml/2006/chartDrawing">
    <cdr:from>
      <cdr:x>0.45418</cdr:x>
      <cdr:y>0.26035</cdr:y>
    </cdr:from>
    <cdr:to>
      <cdr:x>0.8324</cdr:x>
      <cdr:y>0.33906</cdr:y>
    </cdr:to>
    <cdr:sp macro="" textlink="">
      <cdr:nvSpPr>
        <cdr:cNvPr id="1043" name="Text Box 19"/>
        <cdr:cNvSpPr txBox="1">
          <a:spLocks xmlns:a="http://schemas.openxmlformats.org/drawingml/2006/main" noChangeArrowheads="1"/>
        </cdr:cNvSpPr>
      </cdr:nvSpPr>
      <cdr:spPr bwMode="auto">
        <a:xfrm xmlns:a="http://schemas.openxmlformats.org/drawingml/2006/main">
          <a:off x="3257550" y="1155599"/>
          <a:ext cx="2712666" cy="34935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22860" rIns="0" bIns="0" anchor="t" upright="1"/>
        <a:lstStyle xmlns:a="http://schemas.openxmlformats.org/drawingml/2006/main"/>
        <a:p xmlns:a="http://schemas.openxmlformats.org/drawingml/2006/main">
          <a:pPr algn="l" rtl="0">
            <a:defRPr sz="1000"/>
          </a:pPr>
          <a:r>
            <a:rPr lang="en-US" sz="1600" b="0" i="0" u="none" strike="noStrike" baseline="0">
              <a:solidFill>
                <a:srgbClr val="000000"/>
              </a:solidFill>
              <a:latin typeface="Arial"/>
              <a:cs typeface="Arial"/>
            </a:rPr>
            <a:t>cloud parcel supersaturation </a:t>
          </a:r>
        </a:p>
      </cdr:txBody>
    </cdr:sp>
  </cdr:relSizeAnchor>
</c:userShapes>
</file>

<file path=ppt/drawings/drawing5.xml><?xml version="1.0" encoding="utf-8"?>
<c:userShapes xmlns:c="http://schemas.openxmlformats.org/drawingml/2006/chart">
  <cdr:relSizeAnchor xmlns:cdr="http://schemas.openxmlformats.org/drawingml/2006/chartDrawing">
    <cdr:from>
      <cdr:x>0.17171</cdr:x>
      <cdr:y>0.37643</cdr:y>
    </cdr:from>
    <cdr:to>
      <cdr:x>0.84981</cdr:x>
      <cdr:y>0.37977</cdr:y>
    </cdr:to>
    <cdr:sp macro="" textlink="">
      <cdr:nvSpPr>
        <cdr:cNvPr id="1025" name="Line 1"/>
        <cdr:cNvSpPr>
          <a:spLocks xmlns:a="http://schemas.openxmlformats.org/drawingml/2006/main" noChangeShapeType="1"/>
        </cdr:cNvSpPr>
      </cdr:nvSpPr>
      <cdr:spPr bwMode="auto">
        <a:xfrm xmlns:a="http://schemas.openxmlformats.org/drawingml/2006/main" flipH="1">
          <a:off x="1231582" y="1503019"/>
          <a:ext cx="4863531" cy="13336"/>
        </a:xfrm>
        <a:prstGeom xmlns:a="http://schemas.openxmlformats.org/drawingml/2006/main" prst="line">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prstDash val="dash"/>
          <a:round/>
          <a:headEnd/>
          <a:tailEnd/>
        </a:ln>
        <a:extLst xmlns:a="http://schemas.openxmlformats.org/drawingml/2006/main">
          <a:ext uri="{909E8E84-426E-40DD-AFC4-6F175D3DCCD1}">
            <a14:hiddenFill xmlns:a14="http://schemas.microsoft.com/office/drawing/2010/main">
              <a:noFill/>
            </a14:hiddenFill>
          </a:ext>
        </a:extLst>
      </cdr:spPr>
    </cdr:sp>
  </cdr:relSizeAnchor>
  <cdr:relSizeAnchor xmlns:cdr="http://schemas.openxmlformats.org/drawingml/2006/chartDrawing">
    <cdr:from>
      <cdr:x>0.43538</cdr:x>
      <cdr:y>0.60785</cdr:y>
    </cdr:from>
    <cdr:to>
      <cdr:x>0.82849</cdr:x>
      <cdr:y>0.6839</cdr:y>
    </cdr:to>
    <cdr:sp macro="" textlink="">
      <cdr:nvSpPr>
        <cdr:cNvPr id="1026" name="Text Box 2"/>
        <cdr:cNvSpPr txBox="1">
          <a:spLocks xmlns:a="http://schemas.openxmlformats.org/drawingml/2006/main" noChangeArrowheads="1"/>
        </cdr:cNvSpPr>
      </cdr:nvSpPr>
      <cdr:spPr bwMode="auto">
        <a:xfrm xmlns:a="http://schemas.openxmlformats.org/drawingml/2006/main">
          <a:off x="3122692" y="2427045"/>
          <a:ext cx="2819513" cy="303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22860" rIns="0" bIns="0" anchor="t" upright="1"/>
        <a:lstStyle xmlns:a="http://schemas.openxmlformats.org/drawingml/2006/main"/>
        <a:p xmlns:a="http://schemas.openxmlformats.org/drawingml/2006/main">
          <a:pPr algn="l" rtl="0">
            <a:defRPr sz="1000"/>
          </a:pPr>
          <a:r>
            <a:rPr lang="en-US" sz="1600" b="0" i="0" u="none" strike="noStrike" baseline="0" dirty="0" err="1">
              <a:solidFill>
                <a:srgbClr val="000000"/>
              </a:solidFill>
              <a:latin typeface="Arial"/>
              <a:cs typeface="Arial"/>
            </a:rPr>
            <a:t>Unactivated</a:t>
          </a:r>
          <a:r>
            <a:rPr lang="en-US" sz="1600" b="0" i="0" u="none" strike="noStrike" baseline="0" dirty="0">
              <a:solidFill>
                <a:srgbClr val="000000"/>
              </a:solidFill>
              <a:latin typeface="Arial"/>
              <a:cs typeface="Arial"/>
            </a:rPr>
            <a:t> Interstitial Aerosol </a:t>
          </a:r>
        </a:p>
      </cdr:txBody>
    </cdr:sp>
  </cdr:relSizeAnchor>
  <cdr:relSizeAnchor xmlns:cdr="http://schemas.openxmlformats.org/drawingml/2006/chartDrawing">
    <cdr:from>
      <cdr:x>0.46909</cdr:x>
      <cdr:y>0.43863</cdr:y>
    </cdr:from>
    <cdr:to>
      <cdr:x>0.79302</cdr:x>
      <cdr:y>0.52687</cdr:y>
    </cdr:to>
    <cdr:sp macro="" textlink="">
      <cdr:nvSpPr>
        <cdr:cNvPr id="1028" name="Text Box 4"/>
        <cdr:cNvSpPr txBox="1">
          <a:spLocks xmlns:a="http://schemas.openxmlformats.org/drawingml/2006/main" noChangeArrowheads="1"/>
        </cdr:cNvSpPr>
      </cdr:nvSpPr>
      <cdr:spPr bwMode="auto">
        <a:xfrm xmlns:a="http://schemas.openxmlformats.org/drawingml/2006/main">
          <a:off x="3364452" y="1751356"/>
          <a:ext cx="2323331" cy="35232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22860" rIns="0" bIns="0" anchor="t" upright="1"/>
        <a:lstStyle xmlns:a="http://schemas.openxmlformats.org/drawingml/2006/main"/>
        <a:p xmlns:a="http://schemas.openxmlformats.org/drawingml/2006/main">
          <a:pPr algn="l" rtl="0">
            <a:defRPr sz="1000"/>
          </a:pPr>
          <a:r>
            <a:rPr lang="en-US" sz="1600" b="0" i="0" u="none" strike="noStrike" baseline="0" dirty="0">
              <a:solidFill>
                <a:srgbClr val="000000"/>
              </a:solidFill>
              <a:latin typeface="Arial"/>
              <a:cs typeface="Arial"/>
            </a:rPr>
            <a:t>Activated cloud droplets</a:t>
          </a:r>
        </a:p>
      </cdr:txBody>
    </cdr:sp>
  </cdr:relSizeAnchor>
  <cdr:relSizeAnchor xmlns:cdr="http://schemas.openxmlformats.org/drawingml/2006/chartDrawing">
    <cdr:from>
      <cdr:x>0.45418</cdr:x>
      <cdr:y>0.26035</cdr:y>
    </cdr:from>
    <cdr:to>
      <cdr:x>0.8324</cdr:x>
      <cdr:y>0.33906</cdr:y>
    </cdr:to>
    <cdr:sp macro="" textlink="">
      <cdr:nvSpPr>
        <cdr:cNvPr id="1043" name="Text Box 19"/>
        <cdr:cNvSpPr txBox="1">
          <a:spLocks xmlns:a="http://schemas.openxmlformats.org/drawingml/2006/main" noChangeArrowheads="1"/>
        </cdr:cNvSpPr>
      </cdr:nvSpPr>
      <cdr:spPr bwMode="auto">
        <a:xfrm xmlns:a="http://schemas.openxmlformats.org/drawingml/2006/main">
          <a:off x="3257550" y="1155599"/>
          <a:ext cx="2712666" cy="34935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22860" rIns="0" bIns="0" anchor="t" upright="1"/>
        <a:lstStyle xmlns:a="http://schemas.openxmlformats.org/drawingml/2006/main"/>
        <a:p xmlns:a="http://schemas.openxmlformats.org/drawingml/2006/main">
          <a:pPr algn="l" rtl="0">
            <a:defRPr sz="1000"/>
          </a:pPr>
          <a:r>
            <a:rPr lang="en-US" sz="1600" b="0" i="0" u="none" strike="noStrike" baseline="0">
              <a:solidFill>
                <a:srgbClr val="000000"/>
              </a:solidFill>
              <a:latin typeface="Arial"/>
              <a:cs typeface="Arial"/>
            </a:rPr>
            <a:t>cloud parcel supersaturation </a:t>
          </a:r>
        </a:p>
      </cdr:txBody>
    </cdr:sp>
  </cdr:relSizeAnchor>
</c:userShapes>
</file>

<file path=ppt/drawings/drawing6.xml><?xml version="1.0" encoding="utf-8"?>
<c:userShapes xmlns:c="http://schemas.openxmlformats.org/drawingml/2006/chart">
  <cdr:relSizeAnchor xmlns:cdr="http://schemas.openxmlformats.org/drawingml/2006/chartDrawing">
    <cdr:from>
      <cdr:x>0.15139</cdr:x>
      <cdr:y>0.37643</cdr:y>
    </cdr:from>
    <cdr:to>
      <cdr:x>0.84981</cdr:x>
      <cdr:y>0.37987</cdr:y>
    </cdr:to>
    <cdr:sp macro="" textlink="">
      <cdr:nvSpPr>
        <cdr:cNvPr id="1025" name="Line 1"/>
        <cdr:cNvSpPr>
          <a:spLocks xmlns:a="http://schemas.openxmlformats.org/drawingml/2006/main" noChangeShapeType="1"/>
        </cdr:cNvSpPr>
      </cdr:nvSpPr>
      <cdr:spPr bwMode="auto">
        <a:xfrm xmlns:a="http://schemas.openxmlformats.org/drawingml/2006/main" flipH="1">
          <a:off x="1085849" y="1670830"/>
          <a:ext cx="5009241" cy="15299"/>
        </a:xfrm>
        <a:prstGeom xmlns:a="http://schemas.openxmlformats.org/drawingml/2006/main" prst="line">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prstDash val="dash"/>
          <a:round/>
          <a:headEnd/>
          <a:tailEnd/>
        </a:ln>
        <a:extLst xmlns:a="http://schemas.openxmlformats.org/drawingml/2006/main">
          <a:ext uri="{909E8E84-426E-40DD-AFC4-6F175D3DCCD1}">
            <a14:hiddenFill xmlns:a14="http://schemas.microsoft.com/office/drawing/2010/main">
              <a:noFill/>
            </a14:hiddenFill>
          </a:ext>
        </a:extLst>
      </cdr:spPr>
    </cdr:sp>
  </cdr:relSizeAnchor>
  <cdr:relSizeAnchor xmlns:cdr="http://schemas.openxmlformats.org/drawingml/2006/chartDrawing">
    <cdr:from>
      <cdr:x>0.43538</cdr:x>
      <cdr:y>0.60785</cdr:y>
    </cdr:from>
    <cdr:to>
      <cdr:x>0.82849</cdr:x>
      <cdr:y>0.6839</cdr:y>
    </cdr:to>
    <cdr:sp macro="" textlink="">
      <cdr:nvSpPr>
        <cdr:cNvPr id="1026" name="Text Box 2"/>
        <cdr:cNvSpPr txBox="1">
          <a:spLocks xmlns:a="http://schemas.openxmlformats.org/drawingml/2006/main" noChangeArrowheads="1"/>
        </cdr:cNvSpPr>
      </cdr:nvSpPr>
      <cdr:spPr bwMode="auto">
        <a:xfrm xmlns:a="http://schemas.openxmlformats.org/drawingml/2006/main">
          <a:off x="3122692" y="2427045"/>
          <a:ext cx="2819513" cy="303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22860" rIns="0" bIns="0" anchor="t" upright="1"/>
        <a:lstStyle xmlns:a="http://schemas.openxmlformats.org/drawingml/2006/main"/>
        <a:p xmlns:a="http://schemas.openxmlformats.org/drawingml/2006/main">
          <a:pPr algn="l" rtl="0">
            <a:defRPr sz="1000"/>
          </a:pPr>
          <a:r>
            <a:rPr lang="en-US" sz="1600" b="0" i="0" u="none" strike="noStrike" baseline="0" dirty="0" err="1">
              <a:solidFill>
                <a:srgbClr val="000000"/>
              </a:solidFill>
              <a:latin typeface="Arial"/>
              <a:cs typeface="Arial"/>
            </a:rPr>
            <a:t>Unactivated</a:t>
          </a:r>
          <a:r>
            <a:rPr lang="en-US" sz="1600" b="0" i="0" u="none" strike="noStrike" baseline="0" dirty="0">
              <a:solidFill>
                <a:srgbClr val="000000"/>
              </a:solidFill>
              <a:latin typeface="Arial"/>
              <a:cs typeface="Arial"/>
            </a:rPr>
            <a:t> Interstitial Aerosol </a:t>
          </a:r>
        </a:p>
      </cdr:txBody>
    </cdr:sp>
  </cdr:relSizeAnchor>
  <cdr:relSizeAnchor xmlns:cdr="http://schemas.openxmlformats.org/drawingml/2006/chartDrawing">
    <cdr:from>
      <cdr:x>0.46909</cdr:x>
      <cdr:y>0.43863</cdr:y>
    </cdr:from>
    <cdr:to>
      <cdr:x>0.79302</cdr:x>
      <cdr:y>0.52687</cdr:y>
    </cdr:to>
    <cdr:sp macro="" textlink="">
      <cdr:nvSpPr>
        <cdr:cNvPr id="1028" name="Text Box 4"/>
        <cdr:cNvSpPr txBox="1">
          <a:spLocks xmlns:a="http://schemas.openxmlformats.org/drawingml/2006/main" noChangeArrowheads="1"/>
        </cdr:cNvSpPr>
      </cdr:nvSpPr>
      <cdr:spPr bwMode="auto">
        <a:xfrm xmlns:a="http://schemas.openxmlformats.org/drawingml/2006/main">
          <a:off x="3364452" y="1751356"/>
          <a:ext cx="2323331" cy="35232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22860" rIns="0" bIns="0" anchor="t" upright="1"/>
        <a:lstStyle xmlns:a="http://schemas.openxmlformats.org/drawingml/2006/main"/>
        <a:p xmlns:a="http://schemas.openxmlformats.org/drawingml/2006/main">
          <a:pPr algn="l" rtl="0">
            <a:defRPr sz="1000"/>
          </a:pPr>
          <a:r>
            <a:rPr lang="en-US" sz="1600" b="0" i="0" u="none" strike="noStrike" baseline="0" dirty="0">
              <a:solidFill>
                <a:srgbClr val="000000"/>
              </a:solidFill>
              <a:latin typeface="Arial"/>
              <a:cs typeface="Arial"/>
            </a:rPr>
            <a:t>Activated cloud droplets</a:t>
          </a:r>
        </a:p>
      </cdr:txBody>
    </cdr:sp>
  </cdr:relSizeAnchor>
  <cdr:relSizeAnchor xmlns:cdr="http://schemas.openxmlformats.org/drawingml/2006/chartDrawing">
    <cdr:from>
      <cdr:x>0.45418</cdr:x>
      <cdr:y>0.26035</cdr:y>
    </cdr:from>
    <cdr:to>
      <cdr:x>0.8324</cdr:x>
      <cdr:y>0.33906</cdr:y>
    </cdr:to>
    <cdr:sp macro="" textlink="">
      <cdr:nvSpPr>
        <cdr:cNvPr id="1043" name="Text Box 19"/>
        <cdr:cNvSpPr txBox="1">
          <a:spLocks xmlns:a="http://schemas.openxmlformats.org/drawingml/2006/main" noChangeArrowheads="1"/>
        </cdr:cNvSpPr>
      </cdr:nvSpPr>
      <cdr:spPr bwMode="auto">
        <a:xfrm xmlns:a="http://schemas.openxmlformats.org/drawingml/2006/main">
          <a:off x="3257550" y="1155599"/>
          <a:ext cx="2712666" cy="34935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22860" rIns="0" bIns="0" anchor="t" upright="1"/>
        <a:lstStyle xmlns:a="http://schemas.openxmlformats.org/drawingml/2006/main"/>
        <a:p xmlns:a="http://schemas.openxmlformats.org/drawingml/2006/main">
          <a:pPr algn="l" rtl="0">
            <a:defRPr sz="1000"/>
          </a:pPr>
          <a:r>
            <a:rPr lang="en-US" sz="1600" b="0" i="0" u="none" strike="noStrike" baseline="0">
              <a:solidFill>
                <a:srgbClr val="000000"/>
              </a:solidFill>
              <a:latin typeface="Arial"/>
              <a:cs typeface="Arial"/>
            </a:rPr>
            <a:t>cloud parcel supersaturation </a:t>
          </a:r>
        </a:p>
      </cdr:txBody>
    </cdr:sp>
  </cdr:relSizeAnchor>
</c:userShapes>
</file>

<file path=ppt/drawings/drawing7.xml><?xml version="1.0" encoding="utf-8"?>
<c:userShapes xmlns:c="http://schemas.openxmlformats.org/drawingml/2006/chart">
  <cdr:relSizeAnchor xmlns:cdr="http://schemas.openxmlformats.org/drawingml/2006/chartDrawing">
    <cdr:from>
      <cdr:x>0.15139</cdr:x>
      <cdr:y>0.37643</cdr:y>
    </cdr:from>
    <cdr:to>
      <cdr:x>0.84981</cdr:x>
      <cdr:y>0.37987</cdr:y>
    </cdr:to>
    <cdr:sp macro="" textlink="">
      <cdr:nvSpPr>
        <cdr:cNvPr id="1025" name="Line 1"/>
        <cdr:cNvSpPr>
          <a:spLocks xmlns:a="http://schemas.openxmlformats.org/drawingml/2006/main" noChangeShapeType="1"/>
        </cdr:cNvSpPr>
      </cdr:nvSpPr>
      <cdr:spPr bwMode="auto">
        <a:xfrm xmlns:a="http://schemas.openxmlformats.org/drawingml/2006/main" flipH="1">
          <a:off x="1085849" y="1670830"/>
          <a:ext cx="5009241" cy="15299"/>
        </a:xfrm>
        <a:prstGeom xmlns:a="http://schemas.openxmlformats.org/drawingml/2006/main" prst="line">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prstDash val="dash"/>
          <a:round/>
          <a:headEnd/>
          <a:tailEnd/>
        </a:ln>
        <a:extLst xmlns:a="http://schemas.openxmlformats.org/drawingml/2006/main">
          <a:ext uri="{909E8E84-426E-40DD-AFC4-6F175D3DCCD1}">
            <a14:hiddenFill xmlns:a14="http://schemas.microsoft.com/office/drawing/2010/main">
              <a:noFill/>
            </a14:hiddenFill>
          </a:ext>
        </a:extLst>
      </cdr:spPr>
    </cdr:sp>
  </cdr:relSizeAnchor>
  <cdr:relSizeAnchor xmlns:cdr="http://schemas.openxmlformats.org/drawingml/2006/chartDrawing">
    <cdr:from>
      <cdr:x>0.43538</cdr:x>
      <cdr:y>0.60785</cdr:y>
    </cdr:from>
    <cdr:to>
      <cdr:x>0.82849</cdr:x>
      <cdr:y>0.6839</cdr:y>
    </cdr:to>
    <cdr:sp macro="" textlink="">
      <cdr:nvSpPr>
        <cdr:cNvPr id="1026" name="Text Box 2"/>
        <cdr:cNvSpPr txBox="1">
          <a:spLocks xmlns:a="http://schemas.openxmlformats.org/drawingml/2006/main" noChangeArrowheads="1"/>
        </cdr:cNvSpPr>
      </cdr:nvSpPr>
      <cdr:spPr bwMode="auto">
        <a:xfrm xmlns:a="http://schemas.openxmlformats.org/drawingml/2006/main">
          <a:off x="3122692" y="2427045"/>
          <a:ext cx="2819513" cy="303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22860" rIns="0" bIns="0" anchor="t" upright="1"/>
        <a:lstStyle xmlns:a="http://schemas.openxmlformats.org/drawingml/2006/main"/>
        <a:p xmlns:a="http://schemas.openxmlformats.org/drawingml/2006/main">
          <a:pPr algn="l" rtl="0">
            <a:defRPr sz="1000"/>
          </a:pPr>
          <a:r>
            <a:rPr lang="en-US" sz="1600" b="0" i="0" u="none" strike="noStrike" baseline="0" dirty="0" err="1">
              <a:solidFill>
                <a:srgbClr val="000000"/>
              </a:solidFill>
              <a:latin typeface="Arial"/>
              <a:cs typeface="Arial"/>
            </a:rPr>
            <a:t>Unactivated</a:t>
          </a:r>
          <a:r>
            <a:rPr lang="en-US" sz="1600" b="0" i="0" u="none" strike="noStrike" baseline="0" dirty="0">
              <a:solidFill>
                <a:srgbClr val="000000"/>
              </a:solidFill>
              <a:latin typeface="Arial"/>
              <a:cs typeface="Arial"/>
            </a:rPr>
            <a:t> Interstitial Aerosol </a:t>
          </a:r>
        </a:p>
      </cdr:txBody>
    </cdr:sp>
  </cdr:relSizeAnchor>
  <cdr:relSizeAnchor xmlns:cdr="http://schemas.openxmlformats.org/drawingml/2006/chartDrawing">
    <cdr:from>
      <cdr:x>0.46909</cdr:x>
      <cdr:y>0.43863</cdr:y>
    </cdr:from>
    <cdr:to>
      <cdr:x>0.79302</cdr:x>
      <cdr:y>0.52687</cdr:y>
    </cdr:to>
    <cdr:sp macro="" textlink="">
      <cdr:nvSpPr>
        <cdr:cNvPr id="1028" name="Text Box 4"/>
        <cdr:cNvSpPr txBox="1">
          <a:spLocks xmlns:a="http://schemas.openxmlformats.org/drawingml/2006/main" noChangeArrowheads="1"/>
        </cdr:cNvSpPr>
      </cdr:nvSpPr>
      <cdr:spPr bwMode="auto">
        <a:xfrm xmlns:a="http://schemas.openxmlformats.org/drawingml/2006/main">
          <a:off x="3364452" y="1751356"/>
          <a:ext cx="2323331" cy="35232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22860" rIns="0" bIns="0" anchor="t" upright="1"/>
        <a:lstStyle xmlns:a="http://schemas.openxmlformats.org/drawingml/2006/main"/>
        <a:p xmlns:a="http://schemas.openxmlformats.org/drawingml/2006/main">
          <a:pPr algn="l" rtl="0">
            <a:defRPr sz="1000"/>
          </a:pPr>
          <a:r>
            <a:rPr lang="en-US" sz="1600" b="0" i="0" u="none" strike="noStrike" baseline="0" dirty="0">
              <a:solidFill>
                <a:srgbClr val="000000"/>
              </a:solidFill>
              <a:latin typeface="Arial"/>
              <a:cs typeface="Arial"/>
            </a:rPr>
            <a:t>Activated cloud droplets</a:t>
          </a:r>
        </a:p>
      </cdr:txBody>
    </cdr:sp>
  </cdr:relSizeAnchor>
  <cdr:relSizeAnchor xmlns:cdr="http://schemas.openxmlformats.org/drawingml/2006/chartDrawing">
    <cdr:from>
      <cdr:x>0.45418</cdr:x>
      <cdr:y>0.26035</cdr:y>
    </cdr:from>
    <cdr:to>
      <cdr:x>0.8324</cdr:x>
      <cdr:y>0.33906</cdr:y>
    </cdr:to>
    <cdr:sp macro="" textlink="">
      <cdr:nvSpPr>
        <cdr:cNvPr id="1043" name="Text Box 19"/>
        <cdr:cNvSpPr txBox="1">
          <a:spLocks xmlns:a="http://schemas.openxmlformats.org/drawingml/2006/main" noChangeArrowheads="1"/>
        </cdr:cNvSpPr>
      </cdr:nvSpPr>
      <cdr:spPr bwMode="auto">
        <a:xfrm xmlns:a="http://schemas.openxmlformats.org/drawingml/2006/main">
          <a:off x="3257550" y="1155599"/>
          <a:ext cx="2712666" cy="34935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22860" rIns="0" bIns="0" anchor="t" upright="1"/>
        <a:lstStyle xmlns:a="http://schemas.openxmlformats.org/drawingml/2006/main"/>
        <a:p xmlns:a="http://schemas.openxmlformats.org/drawingml/2006/main">
          <a:pPr algn="l" rtl="0">
            <a:defRPr sz="1000"/>
          </a:pPr>
          <a:r>
            <a:rPr lang="en-US" sz="1600" b="0" i="0" u="none" strike="noStrike" baseline="0">
              <a:solidFill>
                <a:srgbClr val="000000"/>
              </a:solidFill>
              <a:latin typeface="Arial"/>
              <a:cs typeface="Arial"/>
            </a:rPr>
            <a:t>cloud parcel supersaturation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33F2DC-8D74-4FA8-A1B4-F2928FBAADF0}" type="datetimeFigureOut">
              <a:rPr lang="en-US" smtClean="0"/>
              <a:t>4/17/2023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A78E2D-5848-4744-9391-21190533E00E}" type="slidenum">
              <a:rPr lang="en-US" smtClean="0"/>
              <a:t>‹#›</a:t>
            </a:fld>
            <a:endParaRPr lang="en-US"/>
          </a:p>
        </p:txBody>
      </p:sp>
    </p:spTree>
    <p:extLst>
      <p:ext uri="{BB962C8B-B14F-4D97-AF65-F5344CB8AC3E}">
        <p14:creationId xmlns:p14="http://schemas.microsoft.com/office/powerpoint/2010/main" val="2401000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7</a:t>
            </a:fld>
            <a:endParaRPr lang="en-US"/>
          </a:p>
        </p:txBody>
      </p:sp>
    </p:spTree>
    <p:extLst>
      <p:ext uri="{BB962C8B-B14F-4D97-AF65-F5344CB8AC3E}">
        <p14:creationId xmlns:p14="http://schemas.microsoft.com/office/powerpoint/2010/main" val="854359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16</a:t>
            </a:fld>
            <a:endParaRPr lang="en-US"/>
          </a:p>
        </p:txBody>
      </p:sp>
    </p:spTree>
    <p:extLst>
      <p:ext uri="{BB962C8B-B14F-4D97-AF65-F5344CB8AC3E}">
        <p14:creationId xmlns:p14="http://schemas.microsoft.com/office/powerpoint/2010/main" val="2486920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17</a:t>
            </a:fld>
            <a:endParaRPr lang="en-US"/>
          </a:p>
        </p:txBody>
      </p:sp>
    </p:spTree>
    <p:extLst>
      <p:ext uri="{BB962C8B-B14F-4D97-AF65-F5344CB8AC3E}">
        <p14:creationId xmlns:p14="http://schemas.microsoft.com/office/powerpoint/2010/main" val="1286657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18</a:t>
            </a:fld>
            <a:endParaRPr lang="en-US"/>
          </a:p>
        </p:txBody>
      </p:sp>
    </p:spTree>
    <p:extLst>
      <p:ext uri="{BB962C8B-B14F-4D97-AF65-F5344CB8AC3E}">
        <p14:creationId xmlns:p14="http://schemas.microsoft.com/office/powerpoint/2010/main" val="1140752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19</a:t>
            </a:fld>
            <a:endParaRPr lang="en-US"/>
          </a:p>
        </p:txBody>
      </p:sp>
    </p:spTree>
    <p:extLst>
      <p:ext uri="{BB962C8B-B14F-4D97-AF65-F5344CB8AC3E}">
        <p14:creationId xmlns:p14="http://schemas.microsoft.com/office/powerpoint/2010/main" val="547573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20</a:t>
            </a:fld>
            <a:endParaRPr lang="en-US"/>
          </a:p>
        </p:txBody>
      </p:sp>
    </p:spTree>
    <p:extLst>
      <p:ext uri="{BB962C8B-B14F-4D97-AF65-F5344CB8AC3E}">
        <p14:creationId xmlns:p14="http://schemas.microsoft.com/office/powerpoint/2010/main" val="1782205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21</a:t>
            </a:fld>
            <a:endParaRPr lang="en-US"/>
          </a:p>
        </p:txBody>
      </p:sp>
    </p:spTree>
    <p:extLst>
      <p:ext uri="{BB962C8B-B14F-4D97-AF65-F5344CB8AC3E}">
        <p14:creationId xmlns:p14="http://schemas.microsoft.com/office/powerpoint/2010/main" val="1192091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22</a:t>
            </a:fld>
            <a:endParaRPr lang="en-US"/>
          </a:p>
        </p:txBody>
      </p:sp>
    </p:spTree>
    <p:extLst>
      <p:ext uri="{BB962C8B-B14F-4D97-AF65-F5344CB8AC3E}">
        <p14:creationId xmlns:p14="http://schemas.microsoft.com/office/powerpoint/2010/main" val="1611957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23</a:t>
            </a:fld>
            <a:endParaRPr lang="en-US"/>
          </a:p>
        </p:txBody>
      </p:sp>
    </p:spTree>
    <p:extLst>
      <p:ext uri="{BB962C8B-B14F-4D97-AF65-F5344CB8AC3E}">
        <p14:creationId xmlns:p14="http://schemas.microsoft.com/office/powerpoint/2010/main" val="229385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24</a:t>
            </a:fld>
            <a:endParaRPr lang="en-US"/>
          </a:p>
        </p:txBody>
      </p:sp>
    </p:spTree>
    <p:extLst>
      <p:ext uri="{BB962C8B-B14F-4D97-AF65-F5344CB8AC3E}">
        <p14:creationId xmlns:p14="http://schemas.microsoft.com/office/powerpoint/2010/main" val="60338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8</a:t>
            </a:fld>
            <a:endParaRPr lang="en-US"/>
          </a:p>
        </p:txBody>
      </p:sp>
    </p:spTree>
    <p:extLst>
      <p:ext uri="{BB962C8B-B14F-4D97-AF65-F5344CB8AC3E}">
        <p14:creationId xmlns:p14="http://schemas.microsoft.com/office/powerpoint/2010/main" val="2930994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9</a:t>
            </a:fld>
            <a:endParaRPr lang="en-US"/>
          </a:p>
        </p:txBody>
      </p:sp>
    </p:spTree>
    <p:extLst>
      <p:ext uri="{BB962C8B-B14F-4D97-AF65-F5344CB8AC3E}">
        <p14:creationId xmlns:p14="http://schemas.microsoft.com/office/powerpoint/2010/main" val="3019978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10</a:t>
            </a:fld>
            <a:endParaRPr lang="en-US"/>
          </a:p>
        </p:txBody>
      </p:sp>
    </p:spTree>
    <p:extLst>
      <p:ext uri="{BB962C8B-B14F-4D97-AF65-F5344CB8AC3E}">
        <p14:creationId xmlns:p14="http://schemas.microsoft.com/office/powerpoint/2010/main" val="1100395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11</a:t>
            </a:fld>
            <a:endParaRPr lang="en-US"/>
          </a:p>
        </p:txBody>
      </p:sp>
    </p:spTree>
    <p:extLst>
      <p:ext uri="{BB962C8B-B14F-4D97-AF65-F5344CB8AC3E}">
        <p14:creationId xmlns:p14="http://schemas.microsoft.com/office/powerpoint/2010/main" val="409491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12</a:t>
            </a:fld>
            <a:endParaRPr lang="en-US"/>
          </a:p>
        </p:txBody>
      </p:sp>
    </p:spTree>
    <p:extLst>
      <p:ext uri="{BB962C8B-B14F-4D97-AF65-F5344CB8AC3E}">
        <p14:creationId xmlns:p14="http://schemas.microsoft.com/office/powerpoint/2010/main" val="1470373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13</a:t>
            </a:fld>
            <a:endParaRPr lang="en-US"/>
          </a:p>
        </p:txBody>
      </p:sp>
    </p:spTree>
    <p:extLst>
      <p:ext uri="{BB962C8B-B14F-4D97-AF65-F5344CB8AC3E}">
        <p14:creationId xmlns:p14="http://schemas.microsoft.com/office/powerpoint/2010/main" val="3253674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14</a:t>
            </a:fld>
            <a:endParaRPr lang="en-US"/>
          </a:p>
        </p:txBody>
      </p:sp>
    </p:spTree>
    <p:extLst>
      <p:ext uri="{BB962C8B-B14F-4D97-AF65-F5344CB8AC3E}">
        <p14:creationId xmlns:p14="http://schemas.microsoft.com/office/powerpoint/2010/main" val="3993362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15</a:t>
            </a:fld>
            <a:endParaRPr lang="en-US"/>
          </a:p>
        </p:txBody>
      </p:sp>
    </p:spTree>
    <p:extLst>
      <p:ext uri="{BB962C8B-B14F-4D97-AF65-F5344CB8AC3E}">
        <p14:creationId xmlns:p14="http://schemas.microsoft.com/office/powerpoint/2010/main" val="868463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6CF218-2F57-4F60-BCEE-CD934C281AC3}"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5EC04-30B7-42F1-B989-797712C2B844}" type="slidenum">
              <a:rPr lang="en-US" smtClean="0"/>
              <a:t>‹#›</a:t>
            </a:fld>
            <a:endParaRPr lang="en-US"/>
          </a:p>
        </p:txBody>
      </p:sp>
    </p:spTree>
    <p:extLst>
      <p:ext uri="{BB962C8B-B14F-4D97-AF65-F5344CB8AC3E}">
        <p14:creationId xmlns:p14="http://schemas.microsoft.com/office/powerpoint/2010/main" val="478297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CF218-2F57-4F60-BCEE-CD934C281AC3}"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5EC04-30B7-42F1-B989-797712C2B844}" type="slidenum">
              <a:rPr lang="en-US" smtClean="0"/>
              <a:t>‹#›</a:t>
            </a:fld>
            <a:endParaRPr lang="en-US"/>
          </a:p>
        </p:txBody>
      </p:sp>
    </p:spTree>
    <p:extLst>
      <p:ext uri="{BB962C8B-B14F-4D97-AF65-F5344CB8AC3E}">
        <p14:creationId xmlns:p14="http://schemas.microsoft.com/office/powerpoint/2010/main" val="2145660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CF218-2F57-4F60-BCEE-CD934C281AC3}"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5EC04-30B7-42F1-B989-797712C2B844}" type="slidenum">
              <a:rPr lang="en-US" smtClean="0"/>
              <a:t>‹#›</a:t>
            </a:fld>
            <a:endParaRPr lang="en-US"/>
          </a:p>
        </p:txBody>
      </p:sp>
    </p:spTree>
    <p:extLst>
      <p:ext uri="{BB962C8B-B14F-4D97-AF65-F5344CB8AC3E}">
        <p14:creationId xmlns:p14="http://schemas.microsoft.com/office/powerpoint/2010/main" val="3343039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CF218-2F57-4F60-BCEE-CD934C281AC3}"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5EC04-30B7-42F1-B989-797712C2B844}" type="slidenum">
              <a:rPr lang="en-US" smtClean="0"/>
              <a:t>‹#›</a:t>
            </a:fld>
            <a:endParaRPr lang="en-US"/>
          </a:p>
        </p:txBody>
      </p:sp>
    </p:spTree>
    <p:extLst>
      <p:ext uri="{BB962C8B-B14F-4D97-AF65-F5344CB8AC3E}">
        <p14:creationId xmlns:p14="http://schemas.microsoft.com/office/powerpoint/2010/main" val="3377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6CF218-2F57-4F60-BCEE-CD934C281AC3}"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5EC04-30B7-42F1-B989-797712C2B844}" type="slidenum">
              <a:rPr lang="en-US" smtClean="0"/>
              <a:t>‹#›</a:t>
            </a:fld>
            <a:endParaRPr lang="en-US"/>
          </a:p>
        </p:txBody>
      </p:sp>
    </p:spTree>
    <p:extLst>
      <p:ext uri="{BB962C8B-B14F-4D97-AF65-F5344CB8AC3E}">
        <p14:creationId xmlns:p14="http://schemas.microsoft.com/office/powerpoint/2010/main" val="3547260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6CF218-2F57-4F60-BCEE-CD934C281AC3}"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5EC04-30B7-42F1-B989-797712C2B844}" type="slidenum">
              <a:rPr lang="en-US" smtClean="0"/>
              <a:t>‹#›</a:t>
            </a:fld>
            <a:endParaRPr lang="en-US"/>
          </a:p>
        </p:txBody>
      </p:sp>
    </p:spTree>
    <p:extLst>
      <p:ext uri="{BB962C8B-B14F-4D97-AF65-F5344CB8AC3E}">
        <p14:creationId xmlns:p14="http://schemas.microsoft.com/office/powerpoint/2010/main" val="3788331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6CF218-2F57-4F60-BCEE-CD934C281AC3}" type="datetimeFigureOut">
              <a:rPr lang="en-US" smtClean="0"/>
              <a:t>4/17/2023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75EC04-30B7-42F1-B989-797712C2B844}" type="slidenum">
              <a:rPr lang="en-US" smtClean="0"/>
              <a:t>‹#›</a:t>
            </a:fld>
            <a:endParaRPr lang="en-US"/>
          </a:p>
        </p:txBody>
      </p:sp>
    </p:spTree>
    <p:extLst>
      <p:ext uri="{BB962C8B-B14F-4D97-AF65-F5344CB8AC3E}">
        <p14:creationId xmlns:p14="http://schemas.microsoft.com/office/powerpoint/2010/main" val="382522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6CF218-2F57-4F60-BCEE-CD934C281AC3}" type="datetimeFigureOut">
              <a:rPr lang="en-US" smtClean="0"/>
              <a:t>4/17/2023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75EC04-30B7-42F1-B989-797712C2B844}" type="slidenum">
              <a:rPr lang="en-US" smtClean="0"/>
              <a:t>‹#›</a:t>
            </a:fld>
            <a:endParaRPr lang="en-US"/>
          </a:p>
        </p:txBody>
      </p:sp>
    </p:spTree>
    <p:extLst>
      <p:ext uri="{BB962C8B-B14F-4D97-AF65-F5344CB8AC3E}">
        <p14:creationId xmlns:p14="http://schemas.microsoft.com/office/powerpoint/2010/main" val="2924022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6CF218-2F57-4F60-BCEE-CD934C281AC3}" type="datetimeFigureOut">
              <a:rPr lang="en-US" smtClean="0"/>
              <a:t>4/17/2023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75EC04-30B7-42F1-B989-797712C2B844}" type="slidenum">
              <a:rPr lang="en-US" smtClean="0"/>
              <a:t>‹#›</a:t>
            </a:fld>
            <a:endParaRPr lang="en-US"/>
          </a:p>
        </p:txBody>
      </p:sp>
    </p:spTree>
    <p:extLst>
      <p:ext uri="{BB962C8B-B14F-4D97-AF65-F5344CB8AC3E}">
        <p14:creationId xmlns:p14="http://schemas.microsoft.com/office/powerpoint/2010/main" val="541924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6CF218-2F57-4F60-BCEE-CD934C281AC3}"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5EC04-30B7-42F1-B989-797712C2B844}" type="slidenum">
              <a:rPr lang="en-US" smtClean="0"/>
              <a:t>‹#›</a:t>
            </a:fld>
            <a:endParaRPr lang="en-US"/>
          </a:p>
        </p:txBody>
      </p:sp>
    </p:spTree>
    <p:extLst>
      <p:ext uri="{BB962C8B-B14F-4D97-AF65-F5344CB8AC3E}">
        <p14:creationId xmlns:p14="http://schemas.microsoft.com/office/powerpoint/2010/main" val="2940697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6CF218-2F57-4F60-BCEE-CD934C281AC3}"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5EC04-30B7-42F1-B989-797712C2B844}" type="slidenum">
              <a:rPr lang="en-US" smtClean="0"/>
              <a:t>‹#›</a:t>
            </a:fld>
            <a:endParaRPr lang="en-US"/>
          </a:p>
        </p:txBody>
      </p:sp>
    </p:spTree>
    <p:extLst>
      <p:ext uri="{BB962C8B-B14F-4D97-AF65-F5344CB8AC3E}">
        <p14:creationId xmlns:p14="http://schemas.microsoft.com/office/powerpoint/2010/main" val="3371152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CF218-2F57-4F60-BCEE-CD934C281AC3}" type="datetimeFigureOut">
              <a:rPr lang="en-US" smtClean="0"/>
              <a:t>4/17/2023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75EC04-30B7-42F1-B989-797712C2B844}" type="slidenum">
              <a:rPr lang="en-US" smtClean="0"/>
              <a:t>‹#›</a:t>
            </a:fld>
            <a:endParaRPr lang="en-US"/>
          </a:p>
        </p:txBody>
      </p:sp>
    </p:spTree>
    <p:extLst>
      <p:ext uri="{BB962C8B-B14F-4D97-AF65-F5344CB8AC3E}">
        <p14:creationId xmlns:p14="http://schemas.microsoft.com/office/powerpoint/2010/main" val="33415333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2.xml"/><Relationship Id="rId15" Type="http://schemas.openxmlformats.org/officeDocument/2006/relationships/image" Target="../media/image42.png"/><Relationship Id="rId9" Type="http://schemas.openxmlformats.org/officeDocument/2006/relationships/image" Target="../media/image400.png"/><Relationship Id="rId14"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4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90.png"/><Relationship Id="rId4" Type="http://schemas.openxmlformats.org/officeDocument/2006/relationships/image" Target="../media/image80.png"/></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NUL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0.png"/><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0.png"/><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0.png"/><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130.png"/><Relationship Id="rId7" Type="http://schemas.openxmlformats.org/officeDocument/2006/relationships/image" Target="../media/image34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2.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410.png"/></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7.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srcRect/>
          <a:stretch>
            <a:fillRect/>
          </a:stretch>
        </p:blipFill>
        <p:spPr bwMode="auto">
          <a:xfrm>
            <a:off x="0" y="0"/>
            <a:ext cx="9170988" cy="6858000"/>
          </a:xfrm>
          <a:prstGeom prst="rect">
            <a:avLst/>
          </a:prstGeom>
          <a:noFill/>
          <a:ln w="9525">
            <a:noFill/>
            <a:miter lim="800000"/>
            <a:headEnd/>
            <a:tailEnd/>
          </a:ln>
        </p:spPr>
      </p:pic>
      <p:sp>
        <p:nvSpPr>
          <p:cNvPr id="4" name="Title 3"/>
          <p:cNvSpPr>
            <a:spLocks noGrp="1"/>
          </p:cNvSpPr>
          <p:nvPr>
            <p:ph type="title"/>
          </p:nvPr>
        </p:nvSpPr>
        <p:spPr>
          <a:xfrm>
            <a:off x="628650" y="901849"/>
            <a:ext cx="8394164" cy="1325563"/>
          </a:xfrm>
        </p:spPr>
        <p:txBody>
          <a:bodyPr>
            <a:normAutofit/>
          </a:bodyPr>
          <a:lstStyle/>
          <a:p>
            <a:r>
              <a:rPr lang="en-US" dirty="0"/>
              <a:t>Cloud Microphysics</a:t>
            </a:r>
            <a:br>
              <a:rPr lang="en-US" sz="4000" dirty="0"/>
            </a:br>
            <a:r>
              <a:rPr lang="en-US" sz="4000" dirty="0"/>
              <a:t>(ATM505 Module 4, 17 Apr 2023)</a:t>
            </a:r>
          </a:p>
        </p:txBody>
      </p:sp>
      <p:sp>
        <p:nvSpPr>
          <p:cNvPr id="5" name="Content Placeholder 4"/>
          <p:cNvSpPr>
            <a:spLocks noGrp="1"/>
          </p:cNvSpPr>
          <p:nvPr>
            <p:ph idx="1"/>
          </p:nvPr>
        </p:nvSpPr>
        <p:spPr>
          <a:xfrm>
            <a:off x="628650" y="2291507"/>
            <a:ext cx="7886700" cy="3885455"/>
          </a:xfrm>
        </p:spPr>
        <p:txBody>
          <a:bodyPr>
            <a:normAutofit lnSpcReduction="10000"/>
          </a:bodyPr>
          <a:lstStyle/>
          <a:p>
            <a:r>
              <a:rPr lang="en-US" strike="sngStrike" dirty="0"/>
              <a:t>Cloud droplet formation (nucleation)</a:t>
            </a:r>
          </a:p>
          <a:p>
            <a:pPr lvl="1"/>
            <a:r>
              <a:rPr lang="en-US" strike="sngStrike" dirty="0"/>
              <a:t>Saturation vapor pressure of a droplet</a:t>
            </a:r>
          </a:p>
          <a:p>
            <a:pPr marL="914400" lvl="2" indent="0">
              <a:buNone/>
            </a:pPr>
            <a:r>
              <a:rPr lang="en-US" strike="sngStrike" dirty="0"/>
              <a:t>Surface tension term + Solute term = </a:t>
            </a:r>
            <a:r>
              <a:rPr lang="en-US" strike="sngStrike" dirty="0" err="1"/>
              <a:t>Köhler</a:t>
            </a:r>
            <a:r>
              <a:rPr lang="en-US" strike="sngStrike" dirty="0"/>
              <a:t> theory</a:t>
            </a:r>
          </a:p>
          <a:p>
            <a:pPr marL="914400" lvl="2" indent="0">
              <a:buNone/>
            </a:pPr>
            <a:r>
              <a:rPr lang="en-US" dirty="0"/>
              <a:t>kappa-</a:t>
            </a:r>
            <a:r>
              <a:rPr lang="en-US" dirty="0" err="1"/>
              <a:t>Köhler</a:t>
            </a:r>
            <a:r>
              <a:rPr lang="en-US" dirty="0"/>
              <a:t> theory</a:t>
            </a:r>
          </a:p>
          <a:p>
            <a:r>
              <a:rPr lang="en-US" dirty="0"/>
              <a:t>Droplet growth by condensation </a:t>
            </a:r>
          </a:p>
          <a:p>
            <a:r>
              <a:rPr lang="en-US" dirty="0"/>
              <a:t>Cloud supersaturation</a:t>
            </a:r>
          </a:p>
          <a:p>
            <a:r>
              <a:rPr lang="en-US" dirty="0"/>
              <a:t>Droplet growth by collision-coalescence</a:t>
            </a:r>
          </a:p>
          <a:p>
            <a:r>
              <a:rPr lang="en-US" dirty="0"/>
              <a:t>Ice nucleation and vapor depositional growth</a:t>
            </a:r>
          </a:p>
          <a:p>
            <a:r>
              <a:rPr lang="en-US" dirty="0"/>
              <a:t>Mixed-phase clouds</a:t>
            </a:r>
          </a:p>
        </p:txBody>
      </p:sp>
      <p:sp>
        <p:nvSpPr>
          <p:cNvPr id="7" name="TextBox 6"/>
          <p:cNvSpPr txBox="1"/>
          <p:nvPr/>
        </p:nvSpPr>
        <p:spPr>
          <a:xfrm>
            <a:off x="7856247" y="6488668"/>
            <a:ext cx="1254702" cy="369332"/>
          </a:xfrm>
          <a:prstGeom prst="rect">
            <a:avLst/>
          </a:prstGeom>
          <a:noFill/>
        </p:spPr>
        <p:txBody>
          <a:bodyPr wrap="none" rtlCol="0">
            <a:spAutoFit/>
          </a:bodyPr>
          <a:lstStyle/>
          <a:p>
            <a:r>
              <a:rPr lang="en-US" i="1" dirty="0"/>
              <a:t>Dr. S. Lance</a:t>
            </a:r>
          </a:p>
        </p:txBody>
      </p:sp>
    </p:spTree>
    <p:extLst>
      <p:ext uri="{BB962C8B-B14F-4D97-AF65-F5344CB8AC3E}">
        <p14:creationId xmlns:p14="http://schemas.microsoft.com/office/powerpoint/2010/main" val="3258996531"/>
      </p:ext>
    </p:extLst>
  </p:cSld>
  <p:clrMapOvr>
    <a:masterClrMapping/>
  </p:clrMapOvr>
  <mc:AlternateContent xmlns:mc="http://schemas.openxmlformats.org/markup-compatibility/2006" xmlns:p14="http://schemas.microsoft.com/office/powerpoint/2010/main">
    <mc:Choice Requires="p14">
      <p:transition spd="slow" p14:dur="2000" advTm="23618"/>
    </mc:Choice>
    <mc:Fallback xmlns="">
      <p:transition spd="slow" advTm="2361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500803" y="5836318"/>
            <a:ext cx="5636451" cy="7883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TextBox 32"/>
              <p:cNvSpPr txBox="1"/>
              <p:nvPr/>
            </p:nvSpPr>
            <p:spPr>
              <a:xfrm>
                <a:off x="411479" y="1345642"/>
                <a:ext cx="8732521" cy="5317353"/>
              </a:xfrm>
              <a:prstGeom prst="rect">
                <a:avLst/>
              </a:prstGeom>
              <a:noFill/>
            </p:spPr>
            <p:txBody>
              <a:bodyPr wrap="square" rtlCol="0">
                <a:spAutoFit/>
              </a:bodyPr>
              <a:lstStyle/>
              <a:p>
                <a:r>
                  <a:rPr lang="en-US" sz="2400" dirty="0">
                    <a:sym typeface="Wingdings" panose="05000000000000000000" pitchFamily="2" charset="2"/>
                  </a:rPr>
                  <a:t>Now calculate the droplet growth rate, </a:t>
                </a:r>
                <a:r>
                  <a:rPr lang="en-US" sz="2400" i="1" dirty="0" err="1">
                    <a:latin typeface="Times New Roman" panose="02020603050405020304" pitchFamily="18" charset="0"/>
                    <a:cs typeface="Times New Roman" panose="02020603050405020304" pitchFamily="18" charset="0"/>
                    <a:sym typeface="Wingdings" panose="05000000000000000000" pitchFamily="2" charset="2"/>
                  </a:rPr>
                  <a:t>dDp</a:t>
                </a:r>
                <a:r>
                  <a:rPr lang="en-US" sz="2400" i="1" dirty="0">
                    <a:latin typeface="Times New Roman" panose="02020603050405020304" pitchFamily="18" charset="0"/>
                    <a:cs typeface="Times New Roman" panose="02020603050405020304" pitchFamily="18" charset="0"/>
                    <a:sym typeface="Wingdings" panose="05000000000000000000" pitchFamily="2" charset="2"/>
                  </a:rPr>
                  <a:t>/</a:t>
                </a:r>
                <a:r>
                  <a:rPr lang="en-US" sz="2400" i="1" dirty="0" err="1">
                    <a:latin typeface="Times New Roman" panose="02020603050405020304" pitchFamily="18" charset="0"/>
                    <a:cs typeface="Times New Roman" panose="02020603050405020304" pitchFamily="18" charset="0"/>
                    <a:sym typeface="Wingdings" panose="05000000000000000000" pitchFamily="2" charset="2"/>
                  </a:rPr>
                  <a:t>dt</a:t>
                </a:r>
                <a:endParaRPr lang="en-US" sz="2400" i="1" dirty="0">
                  <a:latin typeface="Times New Roman" panose="02020603050405020304" pitchFamily="18" charset="0"/>
                  <a:cs typeface="Times New Roman" panose="02020603050405020304" pitchFamily="18" charset="0"/>
                  <a:sym typeface="Wingdings" panose="05000000000000000000" pitchFamily="2" charset="2"/>
                </a:endParaRPr>
              </a:p>
              <a:p>
                <a:pPr/>
                <a14:m>
                  <m:oMathPara xmlns:m="http://schemas.openxmlformats.org/officeDocument/2006/math">
                    <m:oMathParaPr>
                      <m:jc m:val="left"/>
                    </m:oMathParaPr>
                    <m:oMath xmlns:m="http://schemas.openxmlformats.org/officeDocument/2006/math">
                      <m:f>
                        <m:fPr>
                          <m:ctrlPr>
                            <a:rPr lang="en-US" i="1">
                              <a:latin typeface="Cambria Math" panose="02040503050406030204" pitchFamily="18" charset="0"/>
                              <a:sym typeface="Wingdings" panose="05000000000000000000" pitchFamily="2" charset="2"/>
                            </a:rPr>
                          </m:ctrlPr>
                        </m:fPr>
                        <m:num>
                          <m:r>
                            <a:rPr lang="en-US" i="1">
                              <a:latin typeface="Cambria Math" panose="02040503050406030204" pitchFamily="18" charset="0"/>
                              <a:sym typeface="Wingdings" panose="05000000000000000000" pitchFamily="2" charset="2"/>
                            </a:rPr>
                            <m:t>𝑑𝑚</m:t>
                          </m:r>
                        </m:num>
                        <m:den>
                          <m:r>
                            <a:rPr lang="en-US" i="1">
                              <a:latin typeface="Cambria Math" panose="02040503050406030204" pitchFamily="18" charset="0"/>
                              <a:sym typeface="Wingdings" panose="05000000000000000000" pitchFamily="2" charset="2"/>
                            </a:rPr>
                            <m:t>𝑑𝑡</m:t>
                          </m:r>
                        </m:den>
                      </m:f>
                      <m:r>
                        <a:rPr lang="en-US" i="1">
                          <a:latin typeface="Cambria Math" panose="02040503050406030204" pitchFamily="18" charset="0"/>
                          <a:sym typeface="Wingdings" panose="05000000000000000000" pitchFamily="2" charset="2"/>
                        </a:rPr>
                        <m:t>=</m:t>
                      </m:r>
                      <m:r>
                        <a:rPr lang="en-US" b="0" i="0" smtClean="0">
                          <a:latin typeface="Cambria Math" panose="02040503050406030204" pitchFamily="18" charset="0"/>
                          <a:sym typeface="Wingdings" panose="05000000000000000000" pitchFamily="2" charset="2"/>
                        </a:rPr>
                        <m:t>2</m:t>
                      </m:r>
                      <m:r>
                        <a:rPr lang="en-US" i="1">
                          <a:latin typeface="Cambria Math" panose="02040503050406030204" pitchFamily="18" charset="0"/>
                          <a:ea typeface="Cambria Math" panose="02040503050406030204" pitchFamily="18" charset="0"/>
                          <a:sym typeface="Wingdings" panose="05000000000000000000" pitchFamily="2" charset="2"/>
                        </a:rPr>
                        <m:t>𝜋</m:t>
                      </m:r>
                      <m:sSub>
                        <m:sSubPr>
                          <m:ctrlPr>
                            <a:rPr lang="en-US" i="1" smtClean="0">
                              <a:latin typeface="Cambria Math" panose="02040503050406030204" pitchFamily="18" charset="0"/>
                              <a:ea typeface="Cambria Math" panose="02040503050406030204" pitchFamily="18" charset="0"/>
                              <a:sym typeface="Wingdings" panose="05000000000000000000" pitchFamily="2" charset="2"/>
                            </a:rPr>
                          </m:ctrlPr>
                        </m:sSubPr>
                        <m:e>
                          <m:r>
                            <a:rPr lang="en-US" b="0" i="1" smtClean="0">
                              <a:latin typeface="Cambria Math" panose="02040503050406030204" pitchFamily="18" charset="0"/>
                              <a:ea typeface="Cambria Math" panose="02040503050406030204" pitchFamily="18" charset="0"/>
                              <a:sym typeface="Wingdings" panose="05000000000000000000" pitchFamily="2" charset="2"/>
                            </a:rPr>
                            <m:t>𝐷</m:t>
                          </m:r>
                        </m:e>
                        <m:sub>
                          <m:r>
                            <a:rPr lang="en-US" b="0" i="1" smtClean="0">
                              <a:latin typeface="Cambria Math" panose="02040503050406030204" pitchFamily="18" charset="0"/>
                              <a:ea typeface="Cambria Math" panose="02040503050406030204" pitchFamily="18" charset="0"/>
                              <a:sym typeface="Wingdings" panose="05000000000000000000" pitchFamily="2" charset="2"/>
                            </a:rPr>
                            <m:t>𝑝</m:t>
                          </m:r>
                        </m:sub>
                      </m:sSub>
                      <m:sSub>
                        <m:sSubPr>
                          <m:ctrlPr>
                            <a:rPr lang="en-US" i="1">
                              <a:latin typeface="Cambria Math" panose="02040503050406030204" pitchFamily="18" charset="0"/>
                              <a:sym typeface="Wingdings" panose="05000000000000000000" pitchFamily="2" charset="2"/>
                            </a:rPr>
                          </m:ctrlPr>
                        </m:sSubPr>
                        <m:e>
                          <m:r>
                            <a:rPr lang="en-US" i="1">
                              <a:latin typeface="Cambria Math" panose="02040503050406030204" pitchFamily="18" charset="0"/>
                              <a:sym typeface="Wingdings" panose="05000000000000000000" pitchFamily="2" charset="2"/>
                            </a:rPr>
                            <m:t>𝐷</m:t>
                          </m:r>
                        </m:e>
                        <m:sub>
                          <m:r>
                            <a:rPr lang="en-US" i="1">
                              <a:latin typeface="Cambria Math" panose="02040503050406030204" pitchFamily="18" charset="0"/>
                              <a:sym typeface="Wingdings" panose="05000000000000000000" pitchFamily="2" charset="2"/>
                            </a:rPr>
                            <m:t>𝑣</m:t>
                          </m:r>
                        </m:sub>
                      </m:sSub>
                      <m:d>
                        <m:dPr>
                          <m:begChr m:val="["/>
                          <m:endChr m:val="]"/>
                          <m:ctrlPr>
                            <a:rPr lang="en-US" i="1">
                              <a:latin typeface="Cambria Math" panose="02040503050406030204" pitchFamily="18" charset="0"/>
                              <a:sym typeface="Wingdings" panose="05000000000000000000" pitchFamily="2" charset="2"/>
                            </a:rPr>
                          </m:ctrlPr>
                        </m:dPr>
                        <m:e>
                          <m:sSub>
                            <m:sSubPr>
                              <m:ctrlPr>
                                <a:rPr lang="en-US" i="1">
                                  <a:latin typeface="Cambria Math" panose="02040503050406030204" pitchFamily="18" charset="0"/>
                                  <a:sym typeface="Wingdings" panose="05000000000000000000" pitchFamily="2" charset="2"/>
                                </a:rPr>
                              </m:ctrlPr>
                            </m:sSubPr>
                            <m:e>
                              <m:r>
                                <a:rPr lang="en-US" i="1">
                                  <a:latin typeface="Cambria Math" panose="02040503050406030204" pitchFamily="18" charset="0"/>
                                  <a:ea typeface="Cambria Math" panose="02040503050406030204" pitchFamily="18" charset="0"/>
                                  <a:sym typeface="Wingdings" panose="05000000000000000000" pitchFamily="2" charset="2"/>
                                </a:rPr>
                                <m:t>𝜌</m:t>
                              </m:r>
                            </m:e>
                            <m:sub>
                              <m:r>
                                <a:rPr lang="en-US" i="1">
                                  <a:latin typeface="Cambria Math" panose="02040503050406030204" pitchFamily="18" charset="0"/>
                                  <a:sym typeface="Wingdings" panose="05000000000000000000" pitchFamily="2" charset="2"/>
                                </a:rPr>
                                <m:t>𝑣</m:t>
                              </m:r>
                            </m:sub>
                          </m:sSub>
                          <m:d>
                            <m:dPr>
                              <m:ctrlPr>
                                <a:rPr lang="en-US" i="1">
                                  <a:latin typeface="Cambria Math" panose="02040503050406030204" pitchFamily="18" charset="0"/>
                                  <a:sym typeface="Wingdings" panose="05000000000000000000" pitchFamily="2" charset="2"/>
                                </a:rPr>
                              </m:ctrlPr>
                            </m:dPr>
                            <m:e>
                              <m:r>
                                <a:rPr lang="en-US" i="1">
                                  <a:latin typeface="Cambria Math" panose="02040503050406030204" pitchFamily="18" charset="0"/>
                                  <a:ea typeface="Cambria Math" panose="02040503050406030204" pitchFamily="18" charset="0"/>
                                  <a:sym typeface="Wingdings" panose="05000000000000000000" pitchFamily="2" charset="2"/>
                                </a:rPr>
                                <m:t>∞</m:t>
                              </m:r>
                            </m:e>
                          </m:d>
                          <m:r>
                            <a:rPr lang="en-US" i="1">
                              <a:latin typeface="Cambria Math" panose="02040503050406030204" pitchFamily="18" charset="0"/>
                              <a:sym typeface="Wingdings" panose="05000000000000000000" pitchFamily="2" charset="2"/>
                            </a:rPr>
                            <m:t>−</m:t>
                          </m:r>
                          <m:sSub>
                            <m:sSubPr>
                              <m:ctrlPr>
                                <a:rPr lang="en-US" i="1">
                                  <a:latin typeface="Cambria Math" panose="02040503050406030204" pitchFamily="18" charset="0"/>
                                  <a:sym typeface="Wingdings" panose="05000000000000000000" pitchFamily="2" charset="2"/>
                                </a:rPr>
                              </m:ctrlPr>
                            </m:sSubPr>
                            <m:e>
                              <m:r>
                                <a:rPr lang="en-US" i="1">
                                  <a:latin typeface="Cambria Math" panose="02040503050406030204" pitchFamily="18" charset="0"/>
                                  <a:ea typeface="Cambria Math" panose="02040503050406030204" pitchFamily="18" charset="0"/>
                                  <a:sym typeface="Wingdings" panose="05000000000000000000" pitchFamily="2" charset="2"/>
                                </a:rPr>
                                <m:t>𝜌</m:t>
                              </m:r>
                            </m:e>
                            <m:sub>
                              <m:r>
                                <a:rPr lang="en-US" i="1">
                                  <a:latin typeface="Cambria Math" panose="02040503050406030204" pitchFamily="18" charset="0"/>
                                  <a:sym typeface="Wingdings" panose="05000000000000000000" pitchFamily="2" charset="2"/>
                                </a:rPr>
                                <m:t>𝑣</m:t>
                              </m:r>
                            </m:sub>
                          </m:sSub>
                          <m:r>
                            <m:rPr>
                              <m:brk m:alnAt="23"/>
                            </m:rPr>
                            <a:rPr lang="en-US" i="1">
                              <a:latin typeface="Cambria Math" panose="02040503050406030204" pitchFamily="18" charset="0"/>
                              <a:sym typeface="Wingdings" panose="05000000000000000000" pitchFamily="2" charset="2"/>
                            </a:rPr>
                            <m:t>(</m:t>
                          </m:r>
                          <m:sSub>
                            <m:sSubPr>
                              <m:ctrlPr>
                                <a:rPr lang="en-US" i="1">
                                  <a:latin typeface="Cambria Math" panose="02040503050406030204" pitchFamily="18" charset="0"/>
                                  <a:sym typeface="Wingdings" panose="05000000000000000000" pitchFamily="2" charset="2"/>
                                </a:rPr>
                              </m:ctrlPr>
                            </m:sSubPr>
                            <m:e>
                              <m:r>
                                <a:rPr lang="en-US" i="1">
                                  <a:latin typeface="Cambria Math" panose="02040503050406030204" pitchFamily="18" charset="0"/>
                                  <a:sym typeface="Wingdings" panose="05000000000000000000" pitchFamily="2" charset="2"/>
                                </a:rPr>
                                <m:t>𝐷</m:t>
                              </m:r>
                            </m:e>
                            <m:sub>
                              <m:r>
                                <a:rPr lang="en-US" i="1">
                                  <a:latin typeface="Cambria Math" panose="02040503050406030204" pitchFamily="18" charset="0"/>
                                  <a:sym typeface="Wingdings" panose="05000000000000000000" pitchFamily="2" charset="2"/>
                                </a:rPr>
                                <m:t>𝑝</m:t>
                              </m:r>
                            </m:sub>
                          </m:sSub>
                          <m:r>
                            <a:rPr lang="en-US" i="1">
                              <a:latin typeface="Cambria Math" panose="02040503050406030204" pitchFamily="18" charset="0"/>
                              <a:sym typeface="Wingdings" panose="05000000000000000000" pitchFamily="2" charset="2"/>
                            </a:rPr>
                            <m:t>)</m:t>
                          </m:r>
                        </m:e>
                      </m:d>
                    </m:oMath>
                  </m:oMathPara>
                </a14:m>
                <a:endParaRPr lang="en-US" dirty="0">
                  <a:sym typeface="Wingdings" panose="05000000000000000000" pitchFamily="2" charset="2"/>
                </a:endParaRPr>
              </a:p>
              <a:p>
                <a:endParaRPr lang="en-US" dirty="0">
                  <a:sym typeface="Wingdings" panose="05000000000000000000" pitchFamily="2" charset="2"/>
                </a:endParaRPr>
              </a:p>
              <a:p>
                <a:pPr/>
                <a14:m>
                  <m:oMathPara xmlns:m="http://schemas.openxmlformats.org/officeDocument/2006/math">
                    <m:oMathParaPr>
                      <m:jc m:val="left"/>
                    </m:oMathParaPr>
                    <m:oMath xmlns:m="http://schemas.openxmlformats.org/officeDocument/2006/math">
                      <m:f>
                        <m:fPr>
                          <m:ctrlPr>
                            <a:rPr lang="en-US" i="1">
                              <a:latin typeface="Cambria Math" panose="02040503050406030204" pitchFamily="18" charset="0"/>
                              <a:sym typeface="Wingdings" panose="05000000000000000000" pitchFamily="2" charset="2"/>
                            </a:rPr>
                          </m:ctrlPr>
                        </m:fPr>
                        <m:num>
                          <m:r>
                            <a:rPr lang="en-US" i="1">
                              <a:latin typeface="Cambria Math" panose="02040503050406030204" pitchFamily="18" charset="0"/>
                              <a:sym typeface="Wingdings" panose="05000000000000000000" pitchFamily="2" charset="2"/>
                            </a:rPr>
                            <m:t>𝑑</m:t>
                          </m:r>
                          <m:sSub>
                            <m:sSubPr>
                              <m:ctrlPr>
                                <a:rPr lang="en-US" i="1">
                                  <a:latin typeface="Cambria Math" panose="02040503050406030204" pitchFamily="18" charset="0"/>
                                  <a:sym typeface="Wingdings" panose="05000000000000000000" pitchFamily="2" charset="2"/>
                                </a:rPr>
                              </m:ctrlPr>
                            </m:sSubPr>
                            <m:e>
                              <m:r>
                                <a:rPr lang="en-US" i="1">
                                  <a:latin typeface="Cambria Math" panose="02040503050406030204" pitchFamily="18" charset="0"/>
                                  <a:sym typeface="Wingdings" panose="05000000000000000000" pitchFamily="2" charset="2"/>
                                </a:rPr>
                                <m:t>𝐷</m:t>
                              </m:r>
                            </m:e>
                            <m:sub>
                              <m:r>
                                <a:rPr lang="en-US" i="1">
                                  <a:latin typeface="Cambria Math" panose="02040503050406030204" pitchFamily="18" charset="0"/>
                                  <a:sym typeface="Wingdings" panose="05000000000000000000" pitchFamily="2" charset="2"/>
                                </a:rPr>
                                <m:t>𝑝</m:t>
                              </m:r>
                            </m:sub>
                          </m:sSub>
                        </m:num>
                        <m:den>
                          <m:r>
                            <a:rPr lang="en-US" i="1">
                              <a:latin typeface="Cambria Math" panose="02040503050406030204" pitchFamily="18" charset="0"/>
                              <a:sym typeface="Wingdings" panose="05000000000000000000" pitchFamily="2" charset="2"/>
                            </a:rPr>
                            <m:t>𝑑𝑡</m:t>
                          </m:r>
                        </m:den>
                      </m:f>
                      <m:r>
                        <a:rPr lang="en-US" b="0" i="1" smtClean="0">
                          <a:latin typeface="Cambria Math" panose="02040503050406030204" pitchFamily="18" charset="0"/>
                          <a:sym typeface="Wingdings" panose="05000000000000000000" pitchFamily="2" charset="2"/>
                        </a:rPr>
                        <m:t>=</m:t>
                      </m:r>
                      <m:f>
                        <m:fPr>
                          <m:ctrlPr>
                            <a:rPr lang="en-US" i="1">
                              <a:latin typeface="Cambria Math" panose="02040503050406030204" pitchFamily="18" charset="0"/>
                              <a:sym typeface="Wingdings" panose="05000000000000000000" pitchFamily="2" charset="2"/>
                            </a:rPr>
                          </m:ctrlPr>
                        </m:fPr>
                        <m:num>
                          <m:r>
                            <a:rPr lang="en-US" i="1">
                              <a:latin typeface="Cambria Math" panose="02040503050406030204" pitchFamily="18" charset="0"/>
                              <a:sym typeface="Wingdings" panose="05000000000000000000" pitchFamily="2" charset="2"/>
                            </a:rPr>
                            <m:t>𝑑𝑚</m:t>
                          </m:r>
                        </m:num>
                        <m:den>
                          <m:r>
                            <a:rPr lang="en-US" i="1">
                              <a:latin typeface="Cambria Math" panose="02040503050406030204" pitchFamily="18" charset="0"/>
                              <a:sym typeface="Wingdings" panose="05000000000000000000" pitchFamily="2" charset="2"/>
                            </a:rPr>
                            <m:t>𝑑𝑡</m:t>
                          </m:r>
                        </m:den>
                      </m:f>
                      <m:f>
                        <m:fPr>
                          <m:ctrlPr>
                            <a:rPr lang="en-US" i="1">
                              <a:latin typeface="Cambria Math" panose="02040503050406030204" pitchFamily="18" charset="0"/>
                              <a:sym typeface="Wingdings" panose="05000000000000000000" pitchFamily="2" charset="2"/>
                            </a:rPr>
                          </m:ctrlPr>
                        </m:fPr>
                        <m:num>
                          <m:r>
                            <a:rPr lang="en-US" i="1">
                              <a:latin typeface="Cambria Math" panose="02040503050406030204" pitchFamily="18" charset="0"/>
                              <a:sym typeface="Wingdings" panose="05000000000000000000" pitchFamily="2" charset="2"/>
                            </a:rPr>
                            <m:t>𝑑</m:t>
                          </m:r>
                          <m:sSub>
                            <m:sSubPr>
                              <m:ctrlPr>
                                <a:rPr lang="en-US" i="1">
                                  <a:latin typeface="Cambria Math" panose="02040503050406030204" pitchFamily="18" charset="0"/>
                                  <a:sym typeface="Wingdings" panose="05000000000000000000" pitchFamily="2" charset="2"/>
                                </a:rPr>
                              </m:ctrlPr>
                            </m:sSubPr>
                            <m:e>
                              <m:r>
                                <a:rPr lang="en-US" i="1">
                                  <a:latin typeface="Cambria Math" panose="02040503050406030204" pitchFamily="18" charset="0"/>
                                  <a:sym typeface="Wingdings" panose="05000000000000000000" pitchFamily="2" charset="2"/>
                                </a:rPr>
                                <m:t>𝐷</m:t>
                              </m:r>
                            </m:e>
                            <m:sub>
                              <m:r>
                                <a:rPr lang="en-US" i="1">
                                  <a:latin typeface="Cambria Math" panose="02040503050406030204" pitchFamily="18" charset="0"/>
                                  <a:sym typeface="Wingdings" panose="05000000000000000000" pitchFamily="2" charset="2"/>
                                </a:rPr>
                                <m:t>𝑝</m:t>
                              </m:r>
                            </m:sub>
                          </m:sSub>
                        </m:num>
                        <m:den>
                          <m:r>
                            <a:rPr lang="en-US" i="1">
                              <a:latin typeface="Cambria Math" panose="02040503050406030204" pitchFamily="18" charset="0"/>
                              <a:sym typeface="Wingdings" panose="05000000000000000000" pitchFamily="2" charset="2"/>
                            </a:rPr>
                            <m:t>𝑑𝑚</m:t>
                          </m:r>
                        </m:den>
                      </m:f>
                      <m:r>
                        <a:rPr lang="en-US" b="0" i="1" smtClean="0">
                          <a:latin typeface="Cambria Math" panose="02040503050406030204" pitchFamily="18" charset="0"/>
                          <a:sym typeface="Wingdings" panose="05000000000000000000" pitchFamily="2" charset="2"/>
                        </a:rPr>
                        <m:t>=</m:t>
                      </m:r>
                      <m:f>
                        <m:fPr>
                          <m:ctrlPr>
                            <a:rPr lang="en-US" b="0" i="1" smtClean="0">
                              <a:latin typeface="Cambria Math" panose="02040503050406030204" pitchFamily="18" charset="0"/>
                              <a:sym typeface="Wingdings" panose="05000000000000000000" pitchFamily="2" charset="2"/>
                            </a:rPr>
                          </m:ctrlPr>
                        </m:fPr>
                        <m:num>
                          <m:r>
                            <a:rPr lang="en-US">
                              <a:latin typeface="Cambria Math" panose="02040503050406030204" pitchFamily="18" charset="0"/>
                              <a:sym typeface="Wingdings" panose="05000000000000000000" pitchFamily="2" charset="2"/>
                            </a:rPr>
                            <m:t>2</m:t>
                          </m:r>
                          <m:r>
                            <a:rPr lang="en-US" i="1">
                              <a:latin typeface="Cambria Math" panose="02040503050406030204" pitchFamily="18" charset="0"/>
                              <a:ea typeface="Cambria Math" panose="02040503050406030204" pitchFamily="18" charset="0"/>
                              <a:sym typeface="Wingdings" panose="05000000000000000000" pitchFamily="2" charset="2"/>
                            </a:rPr>
                            <m:t>𝜋</m:t>
                          </m:r>
                          <m:sSub>
                            <m:sSubPr>
                              <m:ctrlPr>
                                <a:rPr lang="en-US" i="1">
                                  <a:latin typeface="Cambria Math" panose="02040503050406030204" pitchFamily="18" charset="0"/>
                                  <a:ea typeface="Cambria Math" panose="02040503050406030204" pitchFamily="18" charset="0"/>
                                  <a:sym typeface="Wingdings" panose="05000000000000000000" pitchFamily="2" charset="2"/>
                                </a:rPr>
                              </m:ctrlPr>
                            </m:sSubPr>
                            <m:e>
                              <m:r>
                                <a:rPr lang="en-US" i="1">
                                  <a:latin typeface="Cambria Math" panose="02040503050406030204" pitchFamily="18" charset="0"/>
                                  <a:ea typeface="Cambria Math" panose="02040503050406030204" pitchFamily="18" charset="0"/>
                                  <a:sym typeface="Wingdings" panose="05000000000000000000" pitchFamily="2" charset="2"/>
                                </a:rPr>
                                <m:t>𝐷</m:t>
                              </m:r>
                            </m:e>
                            <m:sub>
                              <m:r>
                                <a:rPr lang="en-US" i="1">
                                  <a:latin typeface="Cambria Math" panose="02040503050406030204" pitchFamily="18" charset="0"/>
                                  <a:ea typeface="Cambria Math" panose="02040503050406030204" pitchFamily="18" charset="0"/>
                                  <a:sym typeface="Wingdings" panose="05000000000000000000" pitchFamily="2" charset="2"/>
                                </a:rPr>
                                <m:t>𝑝</m:t>
                              </m:r>
                            </m:sub>
                          </m:sSub>
                          <m:sSub>
                            <m:sSubPr>
                              <m:ctrlPr>
                                <a:rPr lang="en-US" i="1">
                                  <a:latin typeface="Cambria Math" panose="02040503050406030204" pitchFamily="18" charset="0"/>
                                  <a:sym typeface="Wingdings" panose="05000000000000000000" pitchFamily="2" charset="2"/>
                                </a:rPr>
                              </m:ctrlPr>
                            </m:sSubPr>
                            <m:e>
                              <m:r>
                                <a:rPr lang="en-US" i="1">
                                  <a:latin typeface="Cambria Math" panose="02040503050406030204" pitchFamily="18" charset="0"/>
                                  <a:sym typeface="Wingdings" panose="05000000000000000000" pitchFamily="2" charset="2"/>
                                </a:rPr>
                                <m:t>𝐷</m:t>
                              </m:r>
                            </m:e>
                            <m:sub>
                              <m:r>
                                <a:rPr lang="en-US" i="1">
                                  <a:latin typeface="Cambria Math" panose="02040503050406030204" pitchFamily="18" charset="0"/>
                                  <a:sym typeface="Wingdings" panose="05000000000000000000" pitchFamily="2" charset="2"/>
                                </a:rPr>
                                <m:t>𝑣</m:t>
                              </m:r>
                            </m:sub>
                          </m:sSub>
                          <m:d>
                            <m:dPr>
                              <m:begChr m:val="["/>
                              <m:endChr m:val="]"/>
                              <m:ctrlPr>
                                <a:rPr lang="en-US" i="1">
                                  <a:latin typeface="Cambria Math" panose="02040503050406030204" pitchFamily="18" charset="0"/>
                                  <a:sym typeface="Wingdings" panose="05000000000000000000" pitchFamily="2" charset="2"/>
                                </a:rPr>
                              </m:ctrlPr>
                            </m:dPr>
                            <m:e>
                              <m:sSub>
                                <m:sSubPr>
                                  <m:ctrlPr>
                                    <a:rPr lang="en-US" i="1">
                                      <a:latin typeface="Cambria Math" panose="02040503050406030204" pitchFamily="18" charset="0"/>
                                      <a:sym typeface="Wingdings" panose="05000000000000000000" pitchFamily="2" charset="2"/>
                                    </a:rPr>
                                  </m:ctrlPr>
                                </m:sSubPr>
                                <m:e>
                                  <m:r>
                                    <a:rPr lang="en-US" i="1">
                                      <a:latin typeface="Cambria Math" panose="02040503050406030204" pitchFamily="18" charset="0"/>
                                      <a:ea typeface="Cambria Math" panose="02040503050406030204" pitchFamily="18" charset="0"/>
                                      <a:sym typeface="Wingdings" panose="05000000000000000000" pitchFamily="2" charset="2"/>
                                    </a:rPr>
                                    <m:t>𝜌</m:t>
                                  </m:r>
                                </m:e>
                                <m:sub>
                                  <m:r>
                                    <a:rPr lang="en-US" i="1">
                                      <a:latin typeface="Cambria Math" panose="02040503050406030204" pitchFamily="18" charset="0"/>
                                      <a:sym typeface="Wingdings" panose="05000000000000000000" pitchFamily="2" charset="2"/>
                                    </a:rPr>
                                    <m:t>𝑣</m:t>
                                  </m:r>
                                </m:sub>
                              </m:sSub>
                              <m:d>
                                <m:dPr>
                                  <m:ctrlPr>
                                    <a:rPr lang="en-US" i="1">
                                      <a:latin typeface="Cambria Math" panose="02040503050406030204" pitchFamily="18" charset="0"/>
                                      <a:sym typeface="Wingdings" panose="05000000000000000000" pitchFamily="2" charset="2"/>
                                    </a:rPr>
                                  </m:ctrlPr>
                                </m:dPr>
                                <m:e>
                                  <m:r>
                                    <a:rPr lang="en-US" i="1">
                                      <a:latin typeface="Cambria Math" panose="02040503050406030204" pitchFamily="18" charset="0"/>
                                      <a:ea typeface="Cambria Math" panose="02040503050406030204" pitchFamily="18" charset="0"/>
                                      <a:sym typeface="Wingdings" panose="05000000000000000000" pitchFamily="2" charset="2"/>
                                    </a:rPr>
                                    <m:t>∞</m:t>
                                  </m:r>
                                </m:e>
                              </m:d>
                              <m:r>
                                <a:rPr lang="en-US" i="1">
                                  <a:latin typeface="Cambria Math" panose="02040503050406030204" pitchFamily="18" charset="0"/>
                                  <a:sym typeface="Wingdings" panose="05000000000000000000" pitchFamily="2" charset="2"/>
                                </a:rPr>
                                <m:t>−</m:t>
                              </m:r>
                              <m:sSub>
                                <m:sSubPr>
                                  <m:ctrlPr>
                                    <a:rPr lang="en-US" i="1">
                                      <a:latin typeface="Cambria Math" panose="02040503050406030204" pitchFamily="18" charset="0"/>
                                      <a:sym typeface="Wingdings" panose="05000000000000000000" pitchFamily="2" charset="2"/>
                                    </a:rPr>
                                  </m:ctrlPr>
                                </m:sSubPr>
                                <m:e>
                                  <m:r>
                                    <a:rPr lang="en-US" i="1">
                                      <a:latin typeface="Cambria Math" panose="02040503050406030204" pitchFamily="18" charset="0"/>
                                      <a:ea typeface="Cambria Math" panose="02040503050406030204" pitchFamily="18" charset="0"/>
                                      <a:sym typeface="Wingdings" panose="05000000000000000000" pitchFamily="2" charset="2"/>
                                    </a:rPr>
                                    <m:t>𝜌</m:t>
                                  </m:r>
                                </m:e>
                                <m:sub>
                                  <m:r>
                                    <a:rPr lang="en-US" i="1">
                                      <a:latin typeface="Cambria Math" panose="02040503050406030204" pitchFamily="18" charset="0"/>
                                      <a:sym typeface="Wingdings" panose="05000000000000000000" pitchFamily="2" charset="2"/>
                                    </a:rPr>
                                    <m:t>𝑣</m:t>
                                  </m:r>
                                </m:sub>
                              </m:sSub>
                              <m:r>
                                <m:rPr>
                                  <m:brk m:alnAt="23"/>
                                </m:rPr>
                                <a:rPr lang="en-US" i="1">
                                  <a:latin typeface="Cambria Math" panose="02040503050406030204" pitchFamily="18" charset="0"/>
                                  <a:sym typeface="Wingdings" panose="05000000000000000000" pitchFamily="2" charset="2"/>
                                </a:rPr>
                                <m:t>(</m:t>
                              </m:r>
                              <m:sSub>
                                <m:sSubPr>
                                  <m:ctrlPr>
                                    <a:rPr lang="en-US" i="1">
                                      <a:latin typeface="Cambria Math" panose="02040503050406030204" pitchFamily="18" charset="0"/>
                                      <a:sym typeface="Wingdings" panose="05000000000000000000" pitchFamily="2" charset="2"/>
                                    </a:rPr>
                                  </m:ctrlPr>
                                </m:sSubPr>
                                <m:e>
                                  <m:r>
                                    <a:rPr lang="en-US" i="1">
                                      <a:latin typeface="Cambria Math" panose="02040503050406030204" pitchFamily="18" charset="0"/>
                                      <a:sym typeface="Wingdings" panose="05000000000000000000" pitchFamily="2" charset="2"/>
                                    </a:rPr>
                                    <m:t>𝐷</m:t>
                                  </m:r>
                                </m:e>
                                <m:sub>
                                  <m:r>
                                    <a:rPr lang="en-US" i="1">
                                      <a:latin typeface="Cambria Math" panose="02040503050406030204" pitchFamily="18" charset="0"/>
                                      <a:sym typeface="Wingdings" panose="05000000000000000000" pitchFamily="2" charset="2"/>
                                    </a:rPr>
                                    <m:t>𝑝</m:t>
                                  </m:r>
                                </m:sub>
                              </m:sSub>
                              <m:r>
                                <a:rPr lang="en-US" i="1">
                                  <a:latin typeface="Cambria Math" panose="02040503050406030204" pitchFamily="18" charset="0"/>
                                  <a:sym typeface="Wingdings" panose="05000000000000000000" pitchFamily="2" charset="2"/>
                                </a:rPr>
                                <m:t>)</m:t>
                              </m:r>
                            </m:e>
                          </m:d>
                        </m:num>
                        <m:den>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ea typeface="Cambria Math" panose="02040503050406030204" pitchFamily="18" charset="0"/>
                                </a:rPr>
                                <m:t>2</m:t>
                              </m:r>
                            </m:den>
                          </m:f>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𝐷</m:t>
                              </m:r>
                            </m:e>
                            <m:sub>
                              <m:r>
                                <a:rPr lang="en-US" i="1">
                                  <a:latin typeface="Cambria Math" panose="02040503050406030204" pitchFamily="18" charset="0"/>
                                  <a:ea typeface="Cambria Math" panose="02040503050406030204" pitchFamily="18" charset="0"/>
                                </a:rPr>
                                <m:t>𝑝</m:t>
                              </m:r>
                            </m:sub>
                            <m:sup>
                              <m:r>
                                <a:rPr lang="en-US" i="1">
                                  <a:latin typeface="Cambria Math" panose="02040503050406030204" pitchFamily="18" charset="0"/>
                                  <a:ea typeface="Cambria Math" panose="02040503050406030204" pitchFamily="18" charset="0"/>
                                </a:rPr>
                                <m:t>2</m:t>
                              </m:r>
                            </m:sup>
                          </m:sSubSup>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𝜌</m:t>
                              </m:r>
                            </m:e>
                            <m:sub>
                              <m:r>
                                <a:rPr lang="en-US" i="1">
                                  <a:latin typeface="Cambria Math" panose="02040503050406030204" pitchFamily="18" charset="0"/>
                                  <a:ea typeface="Cambria Math" panose="02040503050406030204" pitchFamily="18" charset="0"/>
                                </a:rPr>
                                <m:t>𝐿</m:t>
                              </m:r>
                            </m:sub>
                          </m:sSub>
                        </m:den>
                      </m:f>
                    </m:oMath>
                  </m:oMathPara>
                </a14:m>
                <a:endParaRPr lang="en-US" sz="2000" dirty="0">
                  <a:latin typeface="Times New Roman" panose="02020603050405020304" pitchFamily="18" charset="0"/>
                  <a:cs typeface="Times New Roman" panose="02020603050405020304" pitchFamily="18" charset="0"/>
                  <a:sym typeface="Wingdings" panose="05000000000000000000" pitchFamily="2" charset="2"/>
                </a:endParaRPr>
              </a:p>
              <a:p>
                <a:endParaRPr lang="en-US" sz="2000" dirty="0">
                  <a:latin typeface="Times New Roman" panose="02020603050405020304" pitchFamily="18" charset="0"/>
                  <a:cs typeface="Times New Roman" panose="02020603050405020304" pitchFamily="18" charset="0"/>
                  <a:sym typeface="Wingdings" panose="05000000000000000000" pitchFamily="2" charset="2"/>
                </a:endParaRPr>
              </a:p>
              <a:p>
                <a:pPr marL="342900" indent="-342900">
                  <a:buFont typeface="Arial" panose="020B0604020202020204" pitchFamily="34" charset="0"/>
                  <a:buChar char="•"/>
                </a:pPr>
                <a:r>
                  <a:rPr lang="en-US" dirty="0">
                    <a:cs typeface="Times New Roman" panose="02020603050405020304" pitchFamily="18" charset="0"/>
                    <a:sym typeface="Wingdings" panose="05000000000000000000" pitchFamily="2" charset="2"/>
                  </a:rPr>
                  <a:t>Since </a:t>
                </a:r>
                <a:r>
                  <a:rPr lang="en-US" i="1" dirty="0" err="1">
                    <a:latin typeface="Times New Roman" panose="02020603050405020304" pitchFamily="18" charset="0"/>
                    <a:cs typeface="Times New Roman" panose="02020603050405020304" pitchFamily="18" charset="0"/>
                    <a:sym typeface="Wingdings" panose="05000000000000000000" pitchFamily="2" charset="2"/>
                  </a:rPr>
                  <a:t>D</a:t>
                </a:r>
                <a:r>
                  <a:rPr lang="en-US" i="1" baseline="-25000" dirty="0" err="1">
                    <a:latin typeface="Times New Roman" panose="02020603050405020304" pitchFamily="18" charset="0"/>
                    <a:cs typeface="Times New Roman" panose="02020603050405020304" pitchFamily="18" charset="0"/>
                    <a:sym typeface="Wingdings" panose="05000000000000000000" pitchFamily="2" charset="2"/>
                  </a:rPr>
                  <a:t>p</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a:cs typeface="Times New Roman" panose="02020603050405020304" pitchFamily="18" charset="0"/>
                    <a:sym typeface="Wingdings" panose="05000000000000000000" pitchFamily="2" charset="2"/>
                  </a:rPr>
                  <a:t>is in the denominator of the droplet growth equation, as droplet gets bigger, it doesn’t grow as fast.</a:t>
                </a:r>
              </a:p>
              <a:p>
                <a:pPr marL="342900" indent="-342900">
                  <a:buFont typeface="Arial" panose="020B0604020202020204" pitchFamily="34" charset="0"/>
                  <a:buChar char="•"/>
                </a:pPr>
                <a:r>
                  <a:rPr lang="en-US" dirty="0">
                    <a:cs typeface="Times New Roman" panose="02020603050405020304" pitchFamily="18" charset="0"/>
                    <a:sym typeface="Wingdings" panose="05000000000000000000" pitchFamily="2" charset="2"/>
                  </a:rPr>
                  <a:t>Use ideal gas law to convert mass density of vapor (</a:t>
                </a:r>
                <a:r>
                  <a:rPr lang="en-US" i="1" dirty="0">
                    <a:latin typeface="Symbol" panose="05050102010706020507" pitchFamily="18" charset="2"/>
                    <a:cs typeface="Times New Roman" panose="02020603050405020304" pitchFamily="18" charset="0"/>
                    <a:sym typeface="Wingdings" panose="05000000000000000000" pitchFamily="2" charset="2"/>
                  </a:rPr>
                  <a:t>r</a:t>
                </a:r>
                <a:r>
                  <a:rPr lang="en-US" dirty="0">
                    <a:cs typeface="Times New Roman" panose="02020603050405020304" pitchFamily="18" charset="0"/>
                    <a:sym typeface="Wingdings" panose="05000000000000000000" pitchFamily="2" charset="2"/>
                  </a:rPr>
                  <a:t>) to pressure (</a:t>
                </a:r>
                <a:r>
                  <a:rPr lang="en-US" i="1" dirty="0">
                    <a:cs typeface="Times New Roman" panose="02020603050405020304" pitchFamily="18" charset="0"/>
                    <a:sym typeface="Wingdings" panose="05000000000000000000" pitchFamily="2" charset="2"/>
                  </a:rPr>
                  <a:t>e</a:t>
                </a:r>
                <a:r>
                  <a:rPr lang="en-US" dirty="0">
                    <a:cs typeface="Times New Roman" panose="02020603050405020304" pitchFamily="18" charset="0"/>
                    <a:sym typeface="Wingdings" panose="05000000000000000000" pitchFamily="2" charset="2"/>
                  </a:rPr>
                  <a:t>): </a:t>
                </a:r>
                <a14:m>
                  <m:oMath xmlns:m="http://schemas.openxmlformats.org/officeDocument/2006/math">
                    <m:sSub>
                      <m:sSubPr>
                        <m:ctrlPr>
                          <a:rPr lang="en-US" i="1" smtClean="0">
                            <a:latin typeface="Cambria Math" panose="02040503050406030204" pitchFamily="18" charset="0"/>
                            <a:ea typeface="Cambria Math" panose="02040503050406030204" pitchFamily="18" charset="0"/>
                            <a:cs typeface="Times New Roman" panose="02020603050405020304" pitchFamily="18" charset="0"/>
                            <a:sym typeface="Wingdings" panose="05000000000000000000" pitchFamily="2" charset="2"/>
                          </a:rPr>
                        </m:ctrlPr>
                      </m:sSubPr>
                      <m:e>
                        <m:r>
                          <a:rPr lang="en-US" i="1">
                            <a:latin typeface="Cambria Math" panose="02040503050406030204" pitchFamily="18" charset="0"/>
                            <a:ea typeface="Cambria Math" panose="02040503050406030204" pitchFamily="18" charset="0"/>
                            <a:cs typeface="Times New Roman" panose="02020603050405020304" pitchFamily="18" charset="0"/>
                            <a:sym typeface="Wingdings" panose="05000000000000000000" pitchFamily="2" charset="2"/>
                          </a:rPr>
                          <m:t>𝜌</m:t>
                        </m:r>
                      </m:e>
                      <m:sub>
                        <m:r>
                          <a:rPr lang="en-US" b="0" i="1" smtClean="0">
                            <a:latin typeface="Cambria Math" panose="02040503050406030204" pitchFamily="18" charset="0"/>
                            <a:ea typeface="Cambria Math" panose="02040503050406030204" pitchFamily="18" charset="0"/>
                            <a:cs typeface="Times New Roman" panose="02020603050405020304" pitchFamily="18" charset="0"/>
                            <a:sym typeface="Wingdings" panose="05000000000000000000" pitchFamily="2" charset="2"/>
                          </a:rPr>
                          <m:t>𝑣</m:t>
                        </m:r>
                      </m:sub>
                    </m:sSub>
                    <m:r>
                      <a:rPr lang="en-US" b="0" i="1" smtClean="0">
                        <a:latin typeface="Cambria Math" panose="02040503050406030204" pitchFamily="18" charset="0"/>
                        <a:ea typeface="Cambria Math" panose="02040503050406030204" pitchFamily="18" charset="0"/>
                        <a:cs typeface="Times New Roman" panose="02020603050405020304" pitchFamily="18" charset="0"/>
                        <a:sym typeface="Wingdings" panose="05000000000000000000" pitchFamily="2" charset="2"/>
                      </a:rPr>
                      <m:t>=</m:t>
                    </m:r>
                    <m:r>
                      <a:rPr lang="en-US" b="0" i="1" smtClean="0">
                        <a:latin typeface="Cambria Math" panose="02040503050406030204" pitchFamily="18" charset="0"/>
                        <a:ea typeface="Cambria Math" panose="02040503050406030204" pitchFamily="18" charset="0"/>
                        <a:cs typeface="Times New Roman" panose="02020603050405020304" pitchFamily="18" charset="0"/>
                        <a:sym typeface="Wingdings" panose="05000000000000000000" pitchFamily="2" charset="2"/>
                      </a:rPr>
                      <m:t>𝑒</m:t>
                    </m:r>
                    <m:r>
                      <a:rPr lang="en-US" b="0" i="1" smtClean="0">
                        <a:latin typeface="Cambria Math" panose="02040503050406030204" pitchFamily="18" charset="0"/>
                        <a:ea typeface="Cambria Math" panose="02040503050406030204" pitchFamily="18" charset="0"/>
                        <a:cs typeface="Times New Roman" panose="02020603050405020304" pitchFamily="18" charset="0"/>
                        <a:sym typeface="Wingdings" panose="05000000000000000000" pitchFamily="2" charset="2"/>
                      </a:rPr>
                      <m:t>/</m:t>
                    </m:r>
                    <m:sSub>
                      <m:sSubPr>
                        <m:ctrlPr>
                          <a:rPr lang="en-US" b="0" i="1" smtClean="0">
                            <a:latin typeface="Cambria Math" panose="02040503050406030204" pitchFamily="18" charset="0"/>
                            <a:ea typeface="Cambria Math" panose="02040503050406030204" pitchFamily="18" charset="0"/>
                            <a:cs typeface="Times New Roman" panose="02020603050405020304" pitchFamily="18" charset="0"/>
                            <a:sym typeface="Wingdings" panose="05000000000000000000" pitchFamily="2" charset="2"/>
                          </a:rPr>
                        </m:ctrlPr>
                      </m:sSubPr>
                      <m:e>
                        <m:r>
                          <a:rPr lang="en-US" b="0" i="1" smtClean="0">
                            <a:latin typeface="Cambria Math" panose="02040503050406030204" pitchFamily="18" charset="0"/>
                            <a:ea typeface="Cambria Math" panose="02040503050406030204" pitchFamily="18" charset="0"/>
                            <a:cs typeface="Times New Roman" panose="02020603050405020304" pitchFamily="18" charset="0"/>
                            <a:sym typeface="Wingdings" panose="05000000000000000000" pitchFamily="2" charset="2"/>
                          </a:rPr>
                          <m:t>𝑅</m:t>
                        </m:r>
                      </m:e>
                      <m:sub>
                        <m:r>
                          <a:rPr lang="en-US" b="0" i="1" smtClean="0">
                            <a:latin typeface="Cambria Math" panose="02040503050406030204" pitchFamily="18" charset="0"/>
                            <a:ea typeface="Cambria Math" panose="02040503050406030204" pitchFamily="18" charset="0"/>
                            <a:cs typeface="Times New Roman" panose="02020603050405020304" pitchFamily="18" charset="0"/>
                            <a:sym typeface="Wingdings" panose="05000000000000000000" pitchFamily="2" charset="2"/>
                          </a:rPr>
                          <m:t>𝑣</m:t>
                        </m:r>
                      </m:sub>
                    </m:sSub>
                    <m:r>
                      <a:rPr lang="en-US" b="0" i="1" smtClean="0">
                        <a:latin typeface="Cambria Math" panose="02040503050406030204" pitchFamily="18" charset="0"/>
                        <a:ea typeface="Cambria Math" panose="02040503050406030204" pitchFamily="18" charset="0"/>
                        <a:cs typeface="Times New Roman" panose="02020603050405020304" pitchFamily="18" charset="0"/>
                        <a:sym typeface="Wingdings" panose="05000000000000000000" pitchFamily="2" charset="2"/>
                      </a:rPr>
                      <m:t>𝑇</m:t>
                    </m:r>
                  </m:oMath>
                </a14:m>
                <a:endParaRPr lang="en-US" dirty="0">
                  <a:cs typeface="Times New Roman" panose="02020603050405020304" pitchFamily="18" charset="0"/>
                  <a:sym typeface="Wingdings" panose="05000000000000000000" pitchFamily="2" charset="2"/>
                </a:endParaRPr>
              </a:p>
              <a:p>
                <a:pPr marL="342900" indent="-342900">
                  <a:buFont typeface="Arial" panose="020B0604020202020204" pitchFamily="34" charset="0"/>
                  <a:buChar char="•"/>
                </a:pPr>
                <a:r>
                  <a:rPr lang="en-US" sz="2000" dirty="0">
                    <a:cs typeface="Times New Roman" panose="02020603050405020304" pitchFamily="18" charset="0"/>
                    <a:sym typeface="Wingdings" panose="05000000000000000000" pitchFamily="2" charset="2"/>
                  </a:rPr>
                  <a:t>and multiply by </a:t>
                </a:r>
                <a14:m>
                  <m:oMath xmlns:m="http://schemas.openxmlformats.org/officeDocument/2006/math">
                    <m:sSub>
                      <m:sSubPr>
                        <m:ctrlPr>
                          <a:rPr lang="en-US" sz="2000" i="1" dirty="0">
                            <a:latin typeface="Cambria Math" panose="02040503050406030204" pitchFamily="18" charset="0"/>
                            <a:sym typeface="Wingdings" panose="05000000000000000000" pitchFamily="2" charset="2"/>
                          </a:rPr>
                        </m:ctrlPr>
                      </m:sSubPr>
                      <m:e>
                        <m:r>
                          <a:rPr lang="en-US" sz="2000" i="1" dirty="0">
                            <a:latin typeface="Cambria Math" panose="02040503050406030204" pitchFamily="18" charset="0"/>
                            <a:sym typeface="Wingdings" panose="05000000000000000000" pitchFamily="2" charset="2"/>
                          </a:rPr>
                          <m:t>𝑒</m:t>
                        </m:r>
                      </m:e>
                      <m:sub>
                        <m:r>
                          <a:rPr lang="en-US" sz="2000" i="1" dirty="0">
                            <a:latin typeface="Cambria Math" panose="02040503050406030204" pitchFamily="18" charset="0"/>
                            <a:sym typeface="Wingdings" panose="05000000000000000000" pitchFamily="2" charset="2"/>
                          </a:rPr>
                          <m:t>𝑠𝑎𝑡</m:t>
                        </m:r>
                      </m:sub>
                    </m:sSub>
                    <m:d>
                      <m:dPr>
                        <m:ctrlPr>
                          <a:rPr lang="en-US" sz="2000" i="1" dirty="0">
                            <a:latin typeface="Cambria Math" panose="02040503050406030204" pitchFamily="18" charset="0"/>
                            <a:sym typeface="Wingdings" panose="05000000000000000000" pitchFamily="2" charset="2"/>
                          </a:rPr>
                        </m:ctrlPr>
                      </m:dPr>
                      <m:e>
                        <m:r>
                          <a:rPr lang="en-US" sz="2000" i="1" dirty="0">
                            <a:latin typeface="Cambria Math" panose="02040503050406030204" pitchFamily="18" charset="0"/>
                            <a:sym typeface="Wingdings" panose="05000000000000000000" pitchFamily="2" charset="2"/>
                          </a:rPr>
                          <m:t>𝑇</m:t>
                        </m:r>
                      </m:e>
                    </m:d>
                    <m:r>
                      <a:rPr lang="en-US" sz="2000" b="0" i="0" dirty="0" smtClean="0">
                        <a:latin typeface="Cambria Math" panose="02040503050406030204" pitchFamily="18" charset="0"/>
                        <a:sym typeface="Wingdings" panose="05000000000000000000" pitchFamily="2" charset="2"/>
                      </a:rPr>
                      <m:t>/</m:t>
                    </m:r>
                    <m:sSub>
                      <m:sSubPr>
                        <m:ctrlPr>
                          <a:rPr lang="en-US" sz="2000" i="1" dirty="0">
                            <a:latin typeface="Cambria Math" panose="02040503050406030204" pitchFamily="18" charset="0"/>
                            <a:sym typeface="Wingdings" panose="05000000000000000000" pitchFamily="2" charset="2"/>
                          </a:rPr>
                        </m:ctrlPr>
                      </m:sSubPr>
                      <m:e>
                        <m:r>
                          <a:rPr lang="en-US" sz="2000" i="1" dirty="0">
                            <a:latin typeface="Cambria Math" panose="02040503050406030204" pitchFamily="18" charset="0"/>
                            <a:sym typeface="Wingdings" panose="05000000000000000000" pitchFamily="2" charset="2"/>
                          </a:rPr>
                          <m:t>𝑒</m:t>
                        </m:r>
                      </m:e>
                      <m:sub>
                        <m:r>
                          <a:rPr lang="en-US" sz="2000" i="1" dirty="0">
                            <a:latin typeface="Cambria Math" panose="02040503050406030204" pitchFamily="18" charset="0"/>
                            <a:sym typeface="Wingdings" panose="05000000000000000000" pitchFamily="2" charset="2"/>
                          </a:rPr>
                          <m:t>𝑠𝑎𝑡</m:t>
                        </m:r>
                      </m:sub>
                    </m:sSub>
                    <m:d>
                      <m:dPr>
                        <m:ctrlPr>
                          <a:rPr lang="en-US" sz="2000" i="1" dirty="0">
                            <a:latin typeface="Cambria Math" panose="02040503050406030204" pitchFamily="18" charset="0"/>
                            <a:sym typeface="Wingdings" panose="05000000000000000000" pitchFamily="2" charset="2"/>
                          </a:rPr>
                        </m:ctrlPr>
                      </m:dPr>
                      <m:e>
                        <m:r>
                          <a:rPr lang="en-US" sz="2000" i="1" dirty="0">
                            <a:latin typeface="Cambria Math" panose="02040503050406030204" pitchFamily="18" charset="0"/>
                            <a:sym typeface="Wingdings" panose="05000000000000000000" pitchFamily="2" charset="2"/>
                          </a:rPr>
                          <m:t>𝑇</m:t>
                        </m:r>
                      </m:e>
                    </m:d>
                  </m:oMath>
                </a14:m>
                <a:endParaRPr lang="en-US" sz="2000" dirty="0">
                  <a:cs typeface="Times New Roman" panose="02020603050405020304" pitchFamily="18" charset="0"/>
                  <a:sym typeface="Wingdings" panose="05000000000000000000" pitchFamily="2" charset="2"/>
                </a:endParaRPr>
              </a:p>
              <a:p>
                <a:pPr marL="342900" indent="-342900">
                  <a:buFont typeface="Arial" panose="020B0604020202020204" pitchFamily="34" charset="0"/>
                  <a:buChar char="•"/>
                </a:pPr>
                <a:endParaRPr lang="en-US" sz="1600" dirty="0">
                  <a:cs typeface="Times New Roman" panose="02020603050405020304" pitchFamily="18" charset="0"/>
                  <a:sym typeface="Wingdings" panose="05000000000000000000" pitchFamily="2" charset="2"/>
                </a:endParaRPr>
              </a:p>
              <a:p>
                <a:endParaRPr lang="en-US" sz="2000" dirty="0">
                  <a:cs typeface="Times New Roman" panose="02020603050405020304" pitchFamily="18" charset="0"/>
                  <a:sym typeface="Wingdings" panose="05000000000000000000" pitchFamily="2" charset="2"/>
                </a:endParaRPr>
              </a:p>
              <a:p>
                <a:endParaRPr lang="en-US" sz="2000" dirty="0">
                  <a:cs typeface="Times New Roman" panose="02020603050405020304" pitchFamily="18" charset="0"/>
                  <a:sym typeface="Wingdings" panose="05000000000000000000" pitchFamily="2" charset="2"/>
                </a:endParaRPr>
              </a:p>
              <a:p>
                <a:r>
                  <a:rPr lang="en-US" sz="2000" dirty="0">
                    <a:sym typeface="Wingdings" panose="05000000000000000000" pitchFamily="2" charset="2"/>
                  </a:rPr>
                  <a:t>			</a:t>
                </a:r>
              </a:p>
              <a:p>
                <a:r>
                  <a:rPr lang="en-US" sz="2400" dirty="0">
                    <a:sym typeface="Wingdings" panose="05000000000000000000" pitchFamily="2" charset="2"/>
                  </a:rPr>
                  <a:t> </a:t>
                </a:r>
                <a14:m>
                  <m:oMath xmlns:m="http://schemas.openxmlformats.org/officeDocument/2006/math">
                    <m:f>
                      <m:fPr>
                        <m:ctrlPr>
                          <a:rPr lang="en-US" sz="2400" i="1">
                            <a:latin typeface="Cambria Math" panose="02040503050406030204" pitchFamily="18" charset="0"/>
                            <a:sym typeface="Wingdings" panose="05000000000000000000" pitchFamily="2" charset="2"/>
                          </a:rPr>
                        </m:ctrlPr>
                      </m:fPr>
                      <m:num>
                        <m:r>
                          <a:rPr lang="en-US" sz="2400" i="1">
                            <a:latin typeface="Cambria Math" panose="02040503050406030204" pitchFamily="18" charset="0"/>
                            <a:sym typeface="Wingdings" panose="05000000000000000000" pitchFamily="2" charset="2"/>
                          </a:rPr>
                          <m:t>𝑑</m:t>
                        </m:r>
                        <m:sSub>
                          <m:sSubPr>
                            <m:ctrlPr>
                              <a:rPr lang="en-US" sz="2400" i="1">
                                <a:latin typeface="Cambria Math" panose="02040503050406030204" pitchFamily="18" charset="0"/>
                                <a:sym typeface="Wingdings" panose="05000000000000000000" pitchFamily="2" charset="2"/>
                              </a:rPr>
                            </m:ctrlPr>
                          </m:sSubPr>
                          <m:e>
                            <m:r>
                              <a:rPr lang="en-US" sz="2400" i="1">
                                <a:latin typeface="Cambria Math" panose="02040503050406030204" pitchFamily="18" charset="0"/>
                                <a:sym typeface="Wingdings" panose="05000000000000000000" pitchFamily="2" charset="2"/>
                              </a:rPr>
                              <m:t>𝐷</m:t>
                            </m:r>
                          </m:e>
                          <m:sub>
                            <m:r>
                              <a:rPr lang="en-US" sz="2400" i="1">
                                <a:latin typeface="Cambria Math" panose="02040503050406030204" pitchFamily="18" charset="0"/>
                                <a:sym typeface="Wingdings" panose="05000000000000000000" pitchFamily="2" charset="2"/>
                              </a:rPr>
                              <m:t>𝑝</m:t>
                            </m:r>
                          </m:sub>
                        </m:sSub>
                      </m:num>
                      <m:den>
                        <m:r>
                          <a:rPr lang="en-US" sz="2400" i="1">
                            <a:latin typeface="Cambria Math" panose="02040503050406030204" pitchFamily="18" charset="0"/>
                            <a:sym typeface="Wingdings" panose="05000000000000000000" pitchFamily="2" charset="2"/>
                          </a:rPr>
                          <m:t>𝑑𝑡</m:t>
                        </m:r>
                      </m:den>
                    </m:f>
                    <m:r>
                      <a:rPr lang="en-US" sz="2400" i="1">
                        <a:latin typeface="Cambria Math" panose="02040503050406030204" pitchFamily="18" charset="0"/>
                        <a:sym typeface="Wingdings" panose="05000000000000000000" pitchFamily="2" charset="2"/>
                      </a:rPr>
                      <m:t>=</m:t>
                    </m:r>
                    <m:f>
                      <m:fPr>
                        <m:ctrlPr>
                          <a:rPr lang="en-US" sz="2400" i="1">
                            <a:latin typeface="Cambria Math" panose="02040503050406030204" pitchFamily="18" charset="0"/>
                            <a:sym typeface="Wingdings" panose="05000000000000000000" pitchFamily="2" charset="2"/>
                          </a:rPr>
                        </m:ctrlPr>
                      </m:fPr>
                      <m:num>
                        <m:sSub>
                          <m:sSubPr>
                            <m:ctrlPr>
                              <a:rPr lang="en-US" sz="2400" i="1">
                                <a:latin typeface="Cambria Math" panose="02040503050406030204" pitchFamily="18" charset="0"/>
                                <a:sym typeface="Wingdings" panose="05000000000000000000" pitchFamily="2" charset="2"/>
                              </a:rPr>
                            </m:ctrlPr>
                          </m:sSubPr>
                          <m:e>
                            <m:r>
                              <a:rPr lang="en-US" sz="2400" b="0" i="1" smtClean="0">
                                <a:latin typeface="Cambria Math" panose="02040503050406030204" pitchFamily="18" charset="0"/>
                                <a:sym typeface="Wingdings" panose="05000000000000000000" pitchFamily="2" charset="2"/>
                              </a:rPr>
                              <m:t>4</m:t>
                            </m:r>
                            <m:r>
                              <a:rPr lang="en-US" sz="2400" i="1">
                                <a:latin typeface="Cambria Math" panose="02040503050406030204" pitchFamily="18" charset="0"/>
                                <a:sym typeface="Wingdings" panose="05000000000000000000" pitchFamily="2" charset="2"/>
                              </a:rPr>
                              <m:t>𝐷</m:t>
                            </m:r>
                          </m:e>
                          <m:sub>
                            <m:r>
                              <a:rPr lang="en-US" sz="2400" i="1">
                                <a:latin typeface="Cambria Math" panose="02040503050406030204" pitchFamily="18" charset="0"/>
                                <a:sym typeface="Wingdings" panose="05000000000000000000" pitchFamily="2" charset="2"/>
                              </a:rPr>
                              <m:t>𝑣</m:t>
                            </m:r>
                          </m:sub>
                        </m:sSub>
                        <m:d>
                          <m:dPr>
                            <m:begChr m:val="["/>
                            <m:endChr m:val="]"/>
                            <m:ctrlPr>
                              <a:rPr lang="en-US" sz="2400" i="1">
                                <a:latin typeface="Cambria Math" panose="02040503050406030204" pitchFamily="18" charset="0"/>
                                <a:sym typeface="Wingdings" panose="05000000000000000000" pitchFamily="2" charset="2"/>
                              </a:rPr>
                            </m:ctrlPr>
                          </m:dPr>
                          <m:e>
                            <m:sSub>
                              <m:sSubPr>
                                <m:ctrlPr>
                                  <a:rPr lang="en-US" sz="2400" i="1">
                                    <a:latin typeface="Cambria Math" panose="02040503050406030204" pitchFamily="18" charset="0"/>
                                    <a:sym typeface="Wingdings" panose="05000000000000000000" pitchFamily="2" charset="2"/>
                                  </a:rPr>
                                </m:ctrlPr>
                              </m:sSubPr>
                              <m:e>
                                <m:r>
                                  <a:rPr lang="en-US" sz="2400" b="0" i="1" smtClean="0">
                                    <a:latin typeface="Cambria Math" panose="02040503050406030204" pitchFamily="18" charset="0"/>
                                    <a:sym typeface="Wingdings" panose="05000000000000000000" pitchFamily="2" charset="2"/>
                                  </a:rPr>
                                  <m:t>𝑒</m:t>
                                </m:r>
                              </m:e>
                              <m:sub>
                                <m:r>
                                  <a:rPr lang="en-US" sz="2400" i="1">
                                    <a:latin typeface="Cambria Math" panose="02040503050406030204" pitchFamily="18" charset="0"/>
                                    <a:ea typeface="Cambria Math" panose="02040503050406030204" pitchFamily="18" charset="0"/>
                                    <a:sym typeface="Wingdings" panose="05000000000000000000" pitchFamily="2" charset="2"/>
                                  </a:rPr>
                                  <m:t>∞</m:t>
                                </m:r>
                              </m:sub>
                            </m:sSub>
                            <m:r>
                              <a:rPr lang="en-US" sz="2400" i="1">
                                <a:latin typeface="Cambria Math" panose="02040503050406030204" pitchFamily="18" charset="0"/>
                                <a:sym typeface="Wingdings" panose="05000000000000000000" pitchFamily="2" charset="2"/>
                              </a:rPr>
                              <m:t>−</m:t>
                            </m:r>
                            <m:sSub>
                              <m:sSubPr>
                                <m:ctrlPr>
                                  <a:rPr lang="en-US" sz="2400" i="1" dirty="0">
                                    <a:latin typeface="Cambria Math" panose="02040503050406030204" pitchFamily="18" charset="0"/>
                                    <a:sym typeface="Wingdings" panose="05000000000000000000" pitchFamily="2" charset="2"/>
                                  </a:rPr>
                                </m:ctrlPr>
                              </m:sSubPr>
                              <m:e>
                                <m:r>
                                  <a:rPr lang="en-US" sz="2400" i="1" dirty="0">
                                    <a:latin typeface="Cambria Math" panose="02040503050406030204" pitchFamily="18" charset="0"/>
                                    <a:sym typeface="Wingdings" panose="05000000000000000000" pitchFamily="2" charset="2"/>
                                  </a:rPr>
                                  <m:t>𝑒</m:t>
                                </m:r>
                              </m:e>
                              <m:sub>
                                <m:r>
                                  <a:rPr lang="en-US" sz="2400" i="1" dirty="0">
                                    <a:latin typeface="Cambria Math" panose="02040503050406030204" pitchFamily="18" charset="0"/>
                                    <a:sym typeface="Wingdings" panose="05000000000000000000" pitchFamily="2" charset="2"/>
                                  </a:rPr>
                                  <m:t>𝑠</m:t>
                                </m:r>
                              </m:sub>
                            </m:sSub>
                            <m:r>
                              <m:rPr>
                                <m:brk m:alnAt="23"/>
                              </m:rPr>
                              <a:rPr lang="en-US" sz="2400" i="1">
                                <a:latin typeface="Cambria Math" panose="02040503050406030204" pitchFamily="18" charset="0"/>
                                <a:sym typeface="Wingdings" panose="05000000000000000000" pitchFamily="2" charset="2"/>
                              </a:rPr>
                              <m:t>(</m:t>
                            </m:r>
                            <m:r>
                              <a:rPr lang="en-US" sz="2400" i="1" dirty="0">
                                <a:latin typeface="Cambria Math" panose="02040503050406030204" pitchFamily="18" charset="0"/>
                                <a:sym typeface="Wingdings" panose="05000000000000000000" pitchFamily="2" charset="2"/>
                              </a:rPr>
                              <m:t>𝑇</m:t>
                            </m:r>
                            <m:r>
                              <a:rPr lang="en-US" sz="2400" i="1" dirty="0">
                                <a:latin typeface="Cambria Math" panose="02040503050406030204" pitchFamily="18" charset="0"/>
                                <a:sym typeface="Wingdings" panose="05000000000000000000" pitchFamily="2" charset="2"/>
                              </a:rPr>
                              <m:t>,</m:t>
                            </m:r>
                            <m:sSub>
                              <m:sSubPr>
                                <m:ctrlPr>
                                  <a:rPr lang="en-US" sz="2400" i="1" dirty="0">
                                    <a:latin typeface="Cambria Math" panose="02040503050406030204" pitchFamily="18" charset="0"/>
                                    <a:sym typeface="Wingdings" panose="05000000000000000000" pitchFamily="2" charset="2"/>
                                  </a:rPr>
                                </m:ctrlPr>
                              </m:sSubPr>
                              <m:e>
                                <m:r>
                                  <a:rPr lang="en-US" sz="2400" i="1" dirty="0">
                                    <a:latin typeface="Cambria Math" panose="02040503050406030204" pitchFamily="18" charset="0"/>
                                    <a:sym typeface="Wingdings" panose="05000000000000000000" pitchFamily="2" charset="2"/>
                                  </a:rPr>
                                  <m:t>𝐷</m:t>
                                </m:r>
                                <m:r>
                                  <a:rPr lang="en-US" sz="2400" i="1" baseline="-25000" dirty="0">
                                    <a:latin typeface="Cambria Math" panose="02040503050406030204" pitchFamily="18" charset="0"/>
                                    <a:sym typeface="Wingdings" panose="05000000000000000000" pitchFamily="2" charset="2"/>
                                  </a:rPr>
                                  <m:t>𝑝</m:t>
                                </m:r>
                                <m:r>
                                  <a:rPr lang="en-US" sz="2400" b="0" i="1" dirty="0" smtClean="0">
                                    <a:latin typeface="Cambria Math" panose="02040503050406030204" pitchFamily="18" charset="0"/>
                                    <a:sym typeface="Wingdings" panose="05000000000000000000" pitchFamily="2" charset="2"/>
                                  </a:rPr>
                                  <m:t>,</m:t>
                                </m:r>
                                <m:r>
                                  <a:rPr lang="en-US" sz="2400" i="1" dirty="0">
                                    <a:latin typeface="Cambria Math" panose="02040503050406030204" pitchFamily="18" charset="0"/>
                                    <a:sym typeface="Wingdings" panose="05000000000000000000" pitchFamily="2" charset="2"/>
                                  </a:rPr>
                                  <m:t>𝑥</m:t>
                                </m:r>
                              </m:e>
                              <m:sub>
                                <m:r>
                                  <a:rPr lang="en-US" sz="2400" i="1" dirty="0">
                                    <a:latin typeface="Cambria Math" panose="02040503050406030204" pitchFamily="18" charset="0"/>
                                    <a:sym typeface="Wingdings" panose="05000000000000000000" pitchFamily="2" charset="2"/>
                                  </a:rPr>
                                  <m:t>𝑠</m:t>
                                </m:r>
                              </m:sub>
                            </m:sSub>
                            <m:r>
                              <a:rPr lang="en-US" sz="2400" b="0" i="1" dirty="0" smtClean="0">
                                <a:latin typeface="Cambria Math" panose="02040503050406030204" pitchFamily="18" charset="0"/>
                                <a:sym typeface="Wingdings" panose="05000000000000000000" pitchFamily="2" charset="2"/>
                              </a:rPr>
                              <m:t>)</m:t>
                            </m:r>
                          </m:e>
                        </m:d>
                      </m:num>
                      <m:den>
                        <m:sSub>
                          <m:sSubPr>
                            <m:ctrlPr>
                              <a:rPr lang="en-US" sz="2400" b="0" i="1" smtClean="0">
                                <a:latin typeface="Cambria Math" panose="02040503050406030204" pitchFamily="18" charset="0"/>
                                <a:sym typeface="Wingdings" panose="05000000000000000000" pitchFamily="2" charset="2"/>
                              </a:rPr>
                            </m:ctrlPr>
                          </m:sSubPr>
                          <m:e>
                            <m:r>
                              <a:rPr lang="en-US" sz="2400" b="0" i="1" smtClean="0">
                                <a:latin typeface="Cambria Math" panose="02040503050406030204" pitchFamily="18" charset="0"/>
                                <a:sym typeface="Wingdings" panose="05000000000000000000" pitchFamily="2" charset="2"/>
                              </a:rPr>
                              <m:t>𝑅</m:t>
                            </m:r>
                          </m:e>
                          <m:sub>
                            <m:r>
                              <a:rPr lang="en-US" sz="2400" b="0" i="1" smtClean="0">
                                <a:latin typeface="Cambria Math" panose="02040503050406030204" pitchFamily="18" charset="0"/>
                                <a:sym typeface="Wingdings" panose="05000000000000000000" pitchFamily="2" charset="2"/>
                              </a:rPr>
                              <m:t>𝑣</m:t>
                            </m:r>
                          </m:sub>
                        </m:sSub>
                        <m:r>
                          <a:rPr lang="en-US" sz="2400" b="0" i="1" smtClean="0">
                            <a:latin typeface="Cambria Math" panose="02040503050406030204" pitchFamily="18" charset="0"/>
                            <a:sym typeface="Wingdings" panose="05000000000000000000" pitchFamily="2" charset="2"/>
                          </a:rPr>
                          <m:t>𝑇</m:t>
                        </m:r>
                        <m:sSub>
                          <m:sSubPr>
                            <m:ctrlPr>
                              <a:rPr lang="en-US" sz="2400" i="1">
                                <a:latin typeface="Cambria Math" panose="02040503050406030204" pitchFamily="18" charset="0"/>
                                <a:sym typeface="Wingdings" panose="05000000000000000000" pitchFamily="2" charset="2"/>
                              </a:rPr>
                            </m:ctrlPr>
                          </m:sSubPr>
                          <m:e>
                            <m:r>
                              <a:rPr lang="en-US" sz="2400" i="1">
                                <a:latin typeface="Cambria Math" panose="02040503050406030204" pitchFamily="18" charset="0"/>
                                <a:sym typeface="Wingdings" panose="05000000000000000000" pitchFamily="2" charset="2"/>
                              </a:rPr>
                              <m:t>𝐷</m:t>
                            </m:r>
                          </m:e>
                          <m:sub>
                            <m:r>
                              <a:rPr lang="en-US" sz="2400" i="1">
                                <a:latin typeface="Cambria Math" panose="02040503050406030204" pitchFamily="18" charset="0"/>
                                <a:sym typeface="Wingdings" panose="05000000000000000000" pitchFamily="2" charset="2"/>
                              </a:rPr>
                              <m:t>𝑝</m:t>
                            </m:r>
                          </m:sub>
                        </m:sSub>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𝜌</m:t>
                            </m:r>
                          </m:e>
                          <m:sub>
                            <m:r>
                              <a:rPr lang="en-US" sz="2400" i="1">
                                <a:latin typeface="Cambria Math" panose="02040503050406030204" pitchFamily="18" charset="0"/>
                                <a:ea typeface="Cambria Math" panose="02040503050406030204" pitchFamily="18" charset="0"/>
                              </a:rPr>
                              <m:t>𝐿</m:t>
                            </m:r>
                          </m:sub>
                        </m:sSub>
                      </m:den>
                    </m:f>
                    <m:r>
                      <a:rPr lang="en-US" sz="2400" b="0" i="1" smtClean="0">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sym typeface="Wingdings" panose="05000000000000000000" pitchFamily="2" charset="2"/>
                          </a:rPr>
                        </m:ctrlPr>
                      </m:fPr>
                      <m:num>
                        <m:r>
                          <a:rPr lang="en-US" sz="2400" b="0" i="1" smtClean="0">
                            <a:latin typeface="Cambria Math" panose="02040503050406030204" pitchFamily="18" charset="0"/>
                            <a:sym typeface="Wingdings" panose="05000000000000000000" pitchFamily="2" charset="2"/>
                          </a:rPr>
                          <m:t>4</m:t>
                        </m:r>
                        <m:sSub>
                          <m:sSubPr>
                            <m:ctrlPr>
                              <a:rPr lang="en-US" sz="2400" i="1">
                                <a:latin typeface="Cambria Math" panose="02040503050406030204" pitchFamily="18" charset="0"/>
                                <a:sym typeface="Wingdings" panose="05000000000000000000" pitchFamily="2" charset="2"/>
                              </a:rPr>
                            </m:ctrlPr>
                          </m:sSubPr>
                          <m:e>
                            <m:r>
                              <a:rPr lang="en-US" sz="2400" i="1">
                                <a:latin typeface="Cambria Math" panose="02040503050406030204" pitchFamily="18" charset="0"/>
                                <a:sym typeface="Wingdings" panose="05000000000000000000" pitchFamily="2" charset="2"/>
                              </a:rPr>
                              <m:t>𝐷</m:t>
                            </m:r>
                          </m:e>
                          <m:sub>
                            <m:r>
                              <a:rPr lang="en-US" sz="2400" i="1">
                                <a:latin typeface="Cambria Math" panose="02040503050406030204" pitchFamily="18" charset="0"/>
                                <a:sym typeface="Wingdings" panose="05000000000000000000" pitchFamily="2" charset="2"/>
                              </a:rPr>
                              <m:t>𝑣</m:t>
                            </m:r>
                          </m:sub>
                        </m:sSub>
                        <m:sSub>
                          <m:sSubPr>
                            <m:ctrlPr>
                              <a:rPr lang="en-US" sz="2400" i="1" dirty="0">
                                <a:latin typeface="Cambria Math" panose="02040503050406030204" pitchFamily="18" charset="0"/>
                                <a:sym typeface="Wingdings" panose="05000000000000000000" pitchFamily="2" charset="2"/>
                              </a:rPr>
                            </m:ctrlPr>
                          </m:sSubPr>
                          <m:e>
                            <m:r>
                              <a:rPr lang="en-US" sz="2400" i="1" dirty="0">
                                <a:latin typeface="Cambria Math" panose="02040503050406030204" pitchFamily="18" charset="0"/>
                                <a:sym typeface="Wingdings" panose="05000000000000000000" pitchFamily="2" charset="2"/>
                              </a:rPr>
                              <m:t>𝑒</m:t>
                            </m:r>
                          </m:e>
                          <m:sub>
                            <m:r>
                              <a:rPr lang="en-US" sz="2400" i="1" dirty="0">
                                <a:latin typeface="Cambria Math" panose="02040503050406030204" pitchFamily="18" charset="0"/>
                                <a:sym typeface="Wingdings" panose="05000000000000000000" pitchFamily="2" charset="2"/>
                              </a:rPr>
                              <m:t>𝑠𝑎𝑡</m:t>
                            </m:r>
                          </m:sub>
                        </m:sSub>
                        <m:d>
                          <m:dPr>
                            <m:ctrlPr>
                              <a:rPr lang="en-US" sz="2400" i="1" dirty="0">
                                <a:latin typeface="Cambria Math" panose="02040503050406030204" pitchFamily="18" charset="0"/>
                                <a:sym typeface="Wingdings" panose="05000000000000000000" pitchFamily="2" charset="2"/>
                              </a:rPr>
                            </m:ctrlPr>
                          </m:dPr>
                          <m:e>
                            <m:r>
                              <a:rPr lang="en-US" sz="2400" i="1" dirty="0">
                                <a:latin typeface="Cambria Math" panose="02040503050406030204" pitchFamily="18" charset="0"/>
                                <a:sym typeface="Wingdings" panose="05000000000000000000" pitchFamily="2" charset="2"/>
                              </a:rPr>
                              <m:t>𝑇</m:t>
                            </m:r>
                          </m:e>
                        </m:d>
                        <m:d>
                          <m:dPr>
                            <m:begChr m:val="["/>
                            <m:endChr m:val="]"/>
                            <m:ctrlPr>
                              <a:rPr lang="en-US" sz="2400" i="1">
                                <a:latin typeface="Cambria Math" panose="02040503050406030204" pitchFamily="18" charset="0"/>
                                <a:sym typeface="Wingdings" panose="05000000000000000000" pitchFamily="2" charset="2"/>
                              </a:rPr>
                            </m:ctrlPr>
                          </m:dPr>
                          <m:e>
                            <m:sSub>
                              <m:sSubPr>
                                <m:ctrlPr>
                                  <a:rPr lang="en-US" sz="2400" i="1" dirty="0">
                                    <a:latin typeface="Cambria Math" panose="02040503050406030204" pitchFamily="18" charset="0"/>
                                    <a:sym typeface="Wingdings" panose="05000000000000000000" pitchFamily="2" charset="2"/>
                                  </a:rPr>
                                </m:ctrlPr>
                              </m:sSubPr>
                              <m:e>
                                <m:r>
                                  <a:rPr lang="en-US" sz="2400" i="1" dirty="0">
                                    <a:latin typeface="Cambria Math" panose="02040503050406030204" pitchFamily="18" charset="0"/>
                                    <a:sym typeface="Wingdings" panose="05000000000000000000" pitchFamily="2" charset="2"/>
                                  </a:rPr>
                                  <m:t>𝑆</m:t>
                                </m:r>
                              </m:e>
                              <m:sub>
                                <m:r>
                                  <a:rPr lang="en-US" sz="2400" i="1">
                                    <a:latin typeface="Cambria Math" panose="02040503050406030204" pitchFamily="18" charset="0"/>
                                    <a:ea typeface="Cambria Math" panose="02040503050406030204" pitchFamily="18" charset="0"/>
                                    <a:sym typeface="Wingdings" panose="05000000000000000000" pitchFamily="2" charset="2"/>
                                  </a:rPr>
                                  <m:t>∞</m:t>
                                </m:r>
                              </m:sub>
                            </m:sSub>
                            <m:r>
                              <a:rPr lang="en-US" sz="2400" i="1">
                                <a:latin typeface="Cambria Math" panose="02040503050406030204" pitchFamily="18" charset="0"/>
                                <a:sym typeface="Wingdings" panose="05000000000000000000" pitchFamily="2" charset="2"/>
                              </a:rPr>
                              <m:t>−</m:t>
                            </m:r>
                            <m:sSub>
                              <m:sSubPr>
                                <m:ctrlPr>
                                  <a:rPr lang="en-US" sz="2400" i="1" smtClean="0">
                                    <a:latin typeface="Cambria Math" panose="02040503050406030204" pitchFamily="18" charset="0"/>
                                    <a:sym typeface="Wingdings" panose="05000000000000000000" pitchFamily="2" charset="2"/>
                                  </a:rPr>
                                </m:ctrlPr>
                              </m:sSubPr>
                              <m:e>
                                <m:r>
                                  <a:rPr lang="en-US" sz="2400" b="0" i="1" smtClean="0">
                                    <a:latin typeface="Cambria Math" panose="02040503050406030204" pitchFamily="18" charset="0"/>
                                    <a:sym typeface="Wingdings" panose="05000000000000000000" pitchFamily="2" charset="2"/>
                                  </a:rPr>
                                  <m:t>𝑆</m:t>
                                </m:r>
                              </m:e>
                              <m:sub>
                                <m:r>
                                  <a:rPr lang="en-US" sz="2400" b="0" i="1" smtClean="0">
                                    <a:latin typeface="Cambria Math" panose="02040503050406030204" pitchFamily="18" charset="0"/>
                                    <a:sym typeface="Wingdings" panose="05000000000000000000" pitchFamily="2" charset="2"/>
                                  </a:rPr>
                                  <m:t>𝑒𝑞</m:t>
                                </m:r>
                              </m:sub>
                            </m:sSub>
                          </m:e>
                        </m:d>
                      </m:num>
                      <m:den>
                        <m:sSub>
                          <m:sSubPr>
                            <m:ctrlPr>
                              <a:rPr lang="en-US" sz="2400" b="0" i="1" smtClean="0">
                                <a:latin typeface="Cambria Math" panose="02040503050406030204" pitchFamily="18" charset="0"/>
                                <a:sym typeface="Wingdings" panose="05000000000000000000" pitchFamily="2" charset="2"/>
                              </a:rPr>
                            </m:ctrlPr>
                          </m:sSubPr>
                          <m:e>
                            <m:r>
                              <a:rPr lang="en-US" sz="2400" b="0" i="1" smtClean="0">
                                <a:latin typeface="Cambria Math" panose="02040503050406030204" pitchFamily="18" charset="0"/>
                                <a:sym typeface="Wingdings" panose="05000000000000000000" pitchFamily="2" charset="2"/>
                              </a:rPr>
                              <m:t>𝑅</m:t>
                            </m:r>
                          </m:e>
                          <m:sub>
                            <m:r>
                              <a:rPr lang="en-US" sz="2400" b="0" i="1" smtClean="0">
                                <a:latin typeface="Cambria Math" panose="02040503050406030204" pitchFamily="18" charset="0"/>
                                <a:sym typeface="Wingdings" panose="05000000000000000000" pitchFamily="2" charset="2"/>
                              </a:rPr>
                              <m:t>𝑣</m:t>
                            </m:r>
                          </m:sub>
                        </m:sSub>
                        <m:r>
                          <a:rPr lang="en-US" sz="2400" i="1">
                            <a:latin typeface="Cambria Math" panose="02040503050406030204" pitchFamily="18" charset="0"/>
                            <a:sym typeface="Wingdings" panose="05000000000000000000" pitchFamily="2" charset="2"/>
                          </a:rPr>
                          <m:t>𝑇</m:t>
                        </m:r>
                        <m:sSub>
                          <m:sSubPr>
                            <m:ctrlPr>
                              <a:rPr lang="en-US" sz="2400" i="1">
                                <a:latin typeface="Cambria Math" panose="02040503050406030204" pitchFamily="18" charset="0"/>
                                <a:sym typeface="Wingdings" panose="05000000000000000000" pitchFamily="2" charset="2"/>
                              </a:rPr>
                            </m:ctrlPr>
                          </m:sSubPr>
                          <m:e>
                            <m:r>
                              <a:rPr lang="en-US" sz="2400" i="1">
                                <a:latin typeface="Cambria Math" panose="02040503050406030204" pitchFamily="18" charset="0"/>
                                <a:sym typeface="Wingdings" panose="05000000000000000000" pitchFamily="2" charset="2"/>
                              </a:rPr>
                              <m:t>𝐷</m:t>
                            </m:r>
                          </m:e>
                          <m:sub>
                            <m:r>
                              <a:rPr lang="en-US" sz="2400" i="1">
                                <a:latin typeface="Cambria Math" panose="02040503050406030204" pitchFamily="18" charset="0"/>
                                <a:sym typeface="Wingdings" panose="05000000000000000000" pitchFamily="2" charset="2"/>
                              </a:rPr>
                              <m:t>𝑝</m:t>
                            </m:r>
                          </m:sub>
                        </m:sSub>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𝜌</m:t>
                            </m:r>
                          </m:e>
                          <m:sub>
                            <m:r>
                              <a:rPr lang="en-US" sz="2400" i="1">
                                <a:latin typeface="Cambria Math" panose="02040503050406030204" pitchFamily="18" charset="0"/>
                                <a:ea typeface="Cambria Math" panose="02040503050406030204" pitchFamily="18" charset="0"/>
                              </a:rPr>
                              <m:t>𝐿</m:t>
                            </m:r>
                          </m:sub>
                        </m:sSub>
                      </m:den>
                    </m:f>
                    <m:r>
                      <a:rPr lang="en-US" sz="2400" b="0" i="0" smtClean="0">
                        <a:latin typeface="Cambria Math" panose="02040503050406030204" pitchFamily="18" charset="0"/>
                        <a:ea typeface="Cambria Math" panose="02040503050406030204" pitchFamily="18" charset="0"/>
                      </a:rPr>
                      <m:t> </m:t>
                    </m:r>
                  </m:oMath>
                </a14:m>
                <a:r>
                  <a:rPr lang="en-US" dirty="0">
                    <a:cs typeface="Times New Roman" panose="02020603050405020304" pitchFamily="18" charset="0"/>
                    <a:sym typeface="Wingdings" panose="05000000000000000000" pitchFamily="2" charset="2"/>
                  </a:rPr>
                  <a:t>   Droplet growth equation</a:t>
                </a:r>
              </a:p>
            </p:txBody>
          </p:sp>
        </mc:Choice>
        <mc:Fallback xmlns="">
          <p:sp>
            <p:nvSpPr>
              <p:cNvPr id="33" name="TextBox 32"/>
              <p:cNvSpPr txBox="1">
                <a:spLocks noRot="1" noChangeAspect="1" noMove="1" noResize="1" noEditPoints="1" noAdjustHandles="1" noChangeArrowheads="1" noChangeShapeType="1" noTextEdit="1"/>
              </p:cNvSpPr>
              <p:nvPr/>
            </p:nvSpPr>
            <p:spPr>
              <a:xfrm>
                <a:off x="411479" y="1345642"/>
                <a:ext cx="8732521" cy="5317353"/>
              </a:xfrm>
              <a:prstGeom prst="rect">
                <a:avLst/>
              </a:prstGeom>
              <a:blipFill>
                <a:blip r:embed="rId3"/>
                <a:stretch>
                  <a:fillRect l="-1047" t="-1032"/>
                </a:stretch>
              </a:blipFill>
            </p:spPr>
            <p:txBody>
              <a:bodyPr/>
              <a:lstStyle/>
              <a:p>
                <a:r>
                  <a:rPr lang="en-US">
                    <a:noFill/>
                  </a:rPr>
                  <a:t> </a:t>
                </a:r>
              </a:p>
            </p:txBody>
          </p:sp>
        </mc:Fallback>
      </mc:AlternateContent>
      <p:sp>
        <p:nvSpPr>
          <p:cNvPr id="25" name="Title 1"/>
          <p:cNvSpPr>
            <a:spLocks noGrp="1"/>
          </p:cNvSpPr>
          <p:nvPr>
            <p:ph type="title"/>
          </p:nvPr>
        </p:nvSpPr>
        <p:spPr>
          <a:xfrm>
            <a:off x="411480" y="319406"/>
            <a:ext cx="8321040" cy="1113153"/>
          </a:xfrm>
        </p:spPr>
        <p:txBody>
          <a:bodyPr>
            <a:normAutofit/>
          </a:bodyPr>
          <a:lstStyle/>
          <a:p>
            <a:r>
              <a:rPr lang="en-US" dirty="0"/>
              <a:t>Droplet growth by condensation</a:t>
            </a:r>
            <a:endParaRPr lang="en-US" sz="2900" dirty="0"/>
          </a:p>
        </p:txBody>
      </p:sp>
      <mc:AlternateContent xmlns:mc="http://schemas.openxmlformats.org/markup-compatibility/2006" xmlns:a14="http://schemas.microsoft.com/office/drawing/2010/main">
        <mc:Choice Requires="a14">
          <p:sp>
            <p:nvSpPr>
              <p:cNvPr id="3" name="TextBox 2"/>
              <p:cNvSpPr txBox="1"/>
              <p:nvPr/>
            </p:nvSpPr>
            <p:spPr>
              <a:xfrm>
                <a:off x="6711352" y="1667488"/>
                <a:ext cx="1686872" cy="1540935"/>
              </a:xfrm>
              <a:prstGeom prst="rect">
                <a:avLst/>
              </a:prstGeom>
              <a:noFill/>
              <a:ln>
                <a:solidFill>
                  <a:schemeClr val="tx1"/>
                </a:solidFill>
              </a:ln>
            </p:spPr>
            <p:txBody>
              <a:bodyPr wrap="none" rtlCol="0">
                <a:spAutoFit/>
              </a:bodyPr>
              <a:lstStyle/>
              <a:p>
                <a:r>
                  <a:rPr lang="en-US" sz="1600" b="0" dirty="0">
                    <a:latin typeface="Cambria Math" panose="02040503050406030204" pitchFamily="18" charset="0"/>
                  </a:rPr>
                  <a:t>Mass of a sphere:</a:t>
                </a:r>
              </a:p>
              <a:p>
                <a:pPr/>
                <a14:m>
                  <m:oMathPara xmlns:m="http://schemas.openxmlformats.org/officeDocument/2006/math">
                    <m:oMathParaPr>
                      <m:jc m:val="left"/>
                    </m:oMathParaPr>
                    <m:oMath xmlns:m="http://schemas.openxmlformats.org/officeDocument/2006/math">
                      <m:r>
                        <a:rPr lang="en-US" sz="1600" b="0" i="1" smtClean="0">
                          <a:latin typeface="Cambria Math" panose="02040503050406030204" pitchFamily="18" charset="0"/>
                        </a:rPr>
                        <m:t>𝑚</m:t>
                      </m:r>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𝜋</m:t>
                          </m:r>
                        </m:num>
                        <m:den>
                          <m:r>
                            <a:rPr lang="en-US" sz="1600" b="0" i="1" smtClean="0">
                              <a:latin typeface="Cambria Math" panose="02040503050406030204" pitchFamily="18" charset="0"/>
                            </a:rPr>
                            <m:t>6</m:t>
                          </m:r>
                        </m:den>
                      </m:f>
                      <m:sSubSup>
                        <m:sSubSupPr>
                          <m:ctrlPr>
                            <a:rPr lang="en-US" sz="1600" b="0" i="1" smtClean="0">
                              <a:latin typeface="Cambria Math" panose="02040503050406030204" pitchFamily="18" charset="0"/>
                              <a:ea typeface="Cambria Math" panose="02040503050406030204" pitchFamily="18" charset="0"/>
                            </a:rPr>
                          </m:ctrlPr>
                        </m:sSubSupPr>
                        <m:e>
                          <m:r>
                            <a:rPr lang="en-US" sz="1600" b="0" i="1" smtClean="0">
                              <a:latin typeface="Cambria Math" panose="02040503050406030204" pitchFamily="18" charset="0"/>
                              <a:ea typeface="Cambria Math" panose="02040503050406030204" pitchFamily="18" charset="0"/>
                            </a:rPr>
                            <m:t>𝐷</m:t>
                          </m:r>
                        </m:e>
                        <m:sub>
                          <m:r>
                            <a:rPr lang="en-US" sz="1600" b="0" i="1" smtClean="0">
                              <a:latin typeface="Cambria Math" panose="02040503050406030204" pitchFamily="18" charset="0"/>
                              <a:ea typeface="Cambria Math" panose="02040503050406030204" pitchFamily="18" charset="0"/>
                            </a:rPr>
                            <m:t>𝑝</m:t>
                          </m:r>
                        </m:sub>
                        <m:sup>
                          <m:r>
                            <a:rPr lang="en-US" sz="1600" b="0" i="1" smtClean="0">
                              <a:latin typeface="Cambria Math" panose="02040503050406030204" pitchFamily="18" charset="0"/>
                              <a:ea typeface="Cambria Math" panose="02040503050406030204" pitchFamily="18" charset="0"/>
                            </a:rPr>
                            <m:t>3</m:t>
                          </m:r>
                        </m:sup>
                      </m:sSubSup>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𝜌</m:t>
                          </m:r>
                        </m:e>
                        <m:sub>
                          <m:r>
                            <a:rPr lang="en-US" sz="1600" i="1">
                              <a:latin typeface="Cambria Math" panose="02040503050406030204" pitchFamily="18" charset="0"/>
                              <a:ea typeface="Cambria Math" panose="02040503050406030204" pitchFamily="18" charset="0"/>
                            </a:rPr>
                            <m:t>𝐿</m:t>
                          </m:r>
                        </m:sub>
                      </m:sSub>
                    </m:oMath>
                  </m:oMathPara>
                </a14:m>
                <a:endParaRPr lang="en-US" sz="1600" dirty="0">
                  <a:sym typeface="Wingdings" panose="05000000000000000000" pitchFamily="2" charset="2"/>
                </a:endParaRPr>
              </a:p>
              <a:p>
                <a:endParaRPr lang="en-US" sz="1600" dirty="0"/>
              </a:p>
              <a:p>
                <a:pPr/>
                <a14:m>
                  <m:oMathPara xmlns:m="http://schemas.openxmlformats.org/officeDocument/2006/math">
                    <m:oMathParaPr>
                      <m:jc m:val="left"/>
                    </m:oMathParaPr>
                    <m:oMath xmlns:m="http://schemas.openxmlformats.org/officeDocument/2006/math">
                      <m:f>
                        <m:fPr>
                          <m:ctrlPr>
                            <a:rPr lang="en-US" sz="1600" i="1">
                              <a:latin typeface="Cambria Math" panose="02040503050406030204" pitchFamily="18" charset="0"/>
                              <a:sym typeface="Wingdings" panose="05000000000000000000" pitchFamily="2" charset="2"/>
                            </a:rPr>
                          </m:ctrlPr>
                        </m:fPr>
                        <m:num>
                          <m:r>
                            <a:rPr lang="en-US" sz="1600" i="1">
                              <a:latin typeface="Cambria Math" panose="02040503050406030204" pitchFamily="18" charset="0"/>
                              <a:sym typeface="Wingdings" panose="05000000000000000000" pitchFamily="2" charset="2"/>
                            </a:rPr>
                            <m:t>𝑑𝑚</m:t>
                          </m:r>
                        </m:num>
                        <m:den>
                          <m:r>
                            <a:rPr lang="en-US" sz="1600" i="1">
                              <a:latin typeface="Cambria Math" panose="02040503050406030204" pitchFamily="18" charset="0"/>
                              <a:sym typeface="Wingdings" panose="05000000000000000000" pitchFamily="2" charset="2"/>
                            </a:rPr>
                            <m:t>𝑑</m:t>
                          </m:r>
                          <m:sSub>
                            <m:sSubPr>
                              <m:ctrlPr>
                                <a:rPr lang="en-US" sz="1600" i="1">
                                  <a:latin typeface="Cambria Math" panose="02040503050406030204" pitchFamily="18" charset="0"/>
                                  <a:sym typeface="Wingdings" panose="05000000000000000000" pitchFamily="2" charset="2"/>
                                </a:rPr>
                              </m:ctrlPr>
                            </m:sSubPr>
                            <m:e>
                              <m:r>
                                <a:rPr lang="en-US" sz="1600" i="1">
                                  <a:latin typeface="Cambria Math" panose="02040503050406030204" pitchFamily="18" charset="0"/>
                                  <a:sym typeface="Wingdings" panose="05000000000000000000" pitchFamily="2" charset="2"/>
                                </a:rPr>
                                <m:t>𝐷</m:t>
                              </m:r>
                            </m:e>
                            <m:sub>
                              <m:r>
                                <a:rPr lang="en-US" sz="1600" i="1">
                                  <a:latin typeface="Cambria Math" panose="02040503050406030204" pitchFamily="18" charset="0"/>
                                  <a:sym typeface="Wingdings" panose="05000000000000000000" pitchFamily="2" charset="2"/>
                                </a:rPr>
                                <m:t>𝑝</m:t>
                              </m:r>
                            </m:sub>
                          </m:sSub>
                        </m:den>
                      </m:f>
                      <m:r>
                        <a:rPr lang="en-US" sz="1600" b="0" i="1" smtClean="0">
                          <a:latin typeface="Cambria Math" panose="02040503050406030204" pitchFamily="18" charset="0"/>
                          <a:sym typeface="Wingdings" panose="05000000000000000000" pitchFamily="2" charset="2"/>
                        </a:rPr>
                        <m:t>=</m:t>
                      </m:r>
                      <m:f>
                        <m:fPr>
                          <m:ctrlPr>
                            <a:rPr lang="en-US" sz="1600" i="1">
                              <a:latin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𝜋</m:t>
                          </m:r>
                        </m:num>
                        <m:den>
                          <m:r>
                            <a:rPr lang="en-US" sz="1600" b="0" i="1" smtClean="0">
                              <a:latin typeface="Cambria Math" panose="02040503050406030204" pitchFamily="18" charset="0"/>
                              <a:ea typeface="Cambria Math" panose="02040503050406030204" pitchFamily="18" charset="0"/>
                            </a:rPr>
                            <m:t>2</m:t>
                          </m:r>
                        </m:den>
                      </m:f>
                      <m:sSubSup>
                        <m:sSubSupPr>
                          <m:ctrlPr>
                            <a:rPr lang="en-US" sz="1600" i="1">
                              <a:latin typeface="Cambria Math" panose="02040503050406030204" pitchFamily="18" charset="0"/>
                              <a:ea typeface="Cambria Math" panose="02040503050406030204" pitchFamily="18" charset="0"/>
                            </a:rPr>
                          </m:ctrlPr>
                        </m:sSubSupPr>
                        <m:e>
                          <m:r>
                            <a:rPr lang="en-US" sz="1600" i="1">
                              <a:latin typeface="Cambria Math" panose="02040503050406030204" pitchFamily="18" charset="0"/>
                              <a:ea typeface="Cambria Math" panose="02040503050406030204" pitchFamily="18" charset="0"/>
                            </a:rPr>
                            <m:t>𝐷</m:t>
                          </m:r>
                        </m:e>
                        <m:sub>
                          <m:r>
                            <a:rPr lang="en-US" sz="1600" i="1">
                              <a:latin typeface="Cambria Math" panose="02040503050406030204" pitchFamily="18" charset="0"/>
                              <a:ea typeface="Cambria Math" panose="02040503050406030204" pitchFamily="18" charset="0"/>
                            </a:rPr>
                            <m:t>𝑝</m:t>
                          </m:r>
                        </m:sub>
                        <m:sup>
                          <m:r>
                            <a:rPr lang="en-US" sz="1600" b="0" i="1" smtClean="0">
                              <a:latin typeface="Cambria Math" panose="02040503050406030204" pitchFamily="18" charset="0"/>
                              <a:ea typeface="Cambria Math" panose="02040503050406030204" pitchFamily="18" charset="0"/>
                            </a:rPr>
                            <m:t>2</m:t>
                          </m:r>
                        </m:sup>
                      </m:sSubSup>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𝜌</m:t>
                          </m:r>
                        </m:e>
                        <m:sub>
                          <m:r>
                            <a:rPr lang="en-US" sz="1600" i="1">
                              <a:latin typeface="Cambria Math" panose="02040503050406030204" pitchFamily="18" charset="0"/>
                              <a:ea typeface="Cambria Math" panose="02040503050406030204" pitchFamily="18" charset="0"/>
                            </a:rPr>
                            <m:t>𝐿</m:t>
                          </m:r>
                        </m:sub>
                      </m:sSub>
                    </m:oMath>
                  </m:oMathPara>
                </a14:m>
                <a:endParaRPr lang="en-US" sz="1600" dirty="0"/>
              </a:p>
            </p:txBody>
          </p:sp>
        </mc:Choice>
        <mc:Fallback xmlns="">
          <p:sp>
            <p:nvSpPr>
              <p:cNvPr id="3" name="TextBox 2"/>
              <p:cNvSpPr txBox="1">
                <a:spLocks noRot="1" noChangeAspect="1" noMove="1" noResize="1" noEditPoints="1" noAdjustHandles="1" noChangeArrowheads="1" noChangeShapeType="1" noTextEdit="1"/>
              </p:cNvSpPr>
              <p:nvPr/>
            </p:nvSpPr>
            <p:spPr>
              <a:xfrm>
                <a:off x="6711352" y="1667488"/>
                <a:ext cx="1686872" cy="1540935"/>
              </a:xfrm>
              <a:prstGeom prst="rect">
                <a:avLst/>
              </a:prstGeom>
              <a:blipFill>
                <a:blip r:embed="rId9"/>
                <a:stretch>
                  <a:fillRect l="-1792" t="-1181"/>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725447" y="4865572"/>
                <a:ext cx="3245660" cy="730777"/>
              </a:xfrm>
              <a:prstGeom prst="rect">
                <a:avLst/>
              </a:prstGeom>
              <a:noFill/>
            </p:spPr>
            <p:txBody>
              <a:bodyPr wrap="square" rtlCol="0">
                <a:spAutoFit/>
              </a:bodyPr>
              <a:lstStyle/>
              <a:p>
                <a:r>
                  <a:rPr lang="en-US" sz="1600" dirty="0"/>
                  <a:t>Water vapor saturation ratio at droplet surface:  </a:t>
                </a:r>
                <a14:m>
                  <m:oMath xmlns:m="http://schemas.openxmlformats.org/officeDocument/2006/math">
                    <m:sSub>
                      <m:sSubPr>
                        <m:ctrlPr>
                          <a:rPr lang="en-US" sz="1600" b="0" i="1" dirty="0" smtClean="0">
                            <a:latin typeface="Cambria Math" panose="02040503050406030204" pitchFamily="18" charset="0"/>
                            <a:sym typeface="Wingdings" panose="05000000000000000000" pitchFamily="2" charset="2"/>
                          </a:rPr>
                        </m:ctrlPr>
                      </m:sSubPr>
                      <m:e>
                        <m:r>
                          <a:rPr lang="en-US" sz="1600" b="0" i="1" dirty="0" smtClean="0">
                            <a:latin typeface="Cambria Math" panose="02040503050406030204" pitchFamily="18" charset="0"/>
                            <a:sym typeface="Wingdings" panose="05000000000000000000" pitchFamily="2" charset="2"/>
                          </a:rPr>
                          <m:t>𝑆</m:t>
                        </m:r>
                      </m:e>
                      <m:sub>
                        <m:r>
                          <a:rPr lang="en-US" sz="1600" b="0" i="1" dirty="0" smtClean="0">
                            <a:latin typeface="Cambria Math" panose="02040503050406030204" pitchFamily="18" charset="0"/>
                            <a:sym typeface="Wingdings" panose="05000000000000000000" pitchFamily="2" charset="2"/>
                          </a:rPr>
                          <m:t>𝑒𝑞</m:t>
                        </m:r>
                      </m:sub>
                    </m:sSub>
                    <m:r>
                      <a:rPr lang="en-US" sz="1600" b="0" i="0" dirty="0" smtClean="0">
                        <a:latin typeface="Cambria Math" panose="02040503050406030204" pitchFamily="18" charset="0"/>
                        <a:sym typeface="Wingdings" panose="05000000000000000000" pitchFamily="2" charset="2"/>
                      </a:rPr>
                      <m:t>= </m:t>
                    </m:r>
                    <m:f>
                      <m:fPr>
                        <m:ctrlPr>
                          <a:rPr lang="en-US" sz="1600" b="0" i="1" dirty="0" smtClean="0">
                            <a:latin typeface="Cambria Math" panose="02040503050406030204" pitchFamily="18" charset="0"/>
                            <a:sym typeface="Wingdings" panose="05000000000000000000" pitchFamily="2" charset="2"/>
                          </a:rPr>
                        </m:ctrlPr>
                      </m:fPr>
                      <m:num>
                        <m:sSub>
                          <m:sSubPr>
                            <m:ctrlPr>
                              <a:rPr lang="en-US" sz="1600" i="1" dirty="0">
                                <a:latin typeface="Cambria Math" panose="02040503050406030204" pitchFamily="18" charset="0"/>
                                <a:sym typeface="Wingdings" panose="05000000000000000000" pitchFamily="2" charset="2"/>
                              </a:rPr>
                            </m:ctrlPr>
                          </m:sSubPr>
                          <m:e>
                            <m:r>
                              <a:rPr lang="en-US" sz="1600" i="1" dirty="0">
                                <a:latin typeface="Cambria Math" panose="02040503050406030204" pitchFamily="18" charset="0"/>
                                <a:sym typeface="Wingdings" panose="05000000000000000000" pitchFamily="2" charset="2"/>
                              </a:rPr>
                              <m:t>𝑒</m:t>
                            </m:r>
                          </m:e>
                          <m:sub>
                            <m:r>
                              <a:rPr lang="en-US" sz="1600" i="1" dirty="0">
                                <a:latin typeface="Cambria Math" panose="02040503050406030204" pitchFamily="18" charset="0"/>
                                <a:sym typeface="Wingdings" panose="05000000000000000000" pitchFamily="2" charset="2"/>
                              </a:rPr>
                              <m:t>𝑠</m:t>
                            </m:r>
                          </m:sub>
                        </m:sSub>
                        <m:r>
                          <a:rPr lang="en-US" sz="1600" i="1" dirty="0">
                            <a:latin typeface="Cambria Math" panose="02040503050406030204" pitchFamily="18" charset="0"/>
                            <a:sym typeface="Wingdings" panose="05000000000000000000" pitchFamily="2" charset="2"/>
                          </a:rPr>
                          <m:t>(</m:t>
                        </m:r>
                        <m:r>
                          <a:rPr lang="en-US" sz="1600" i="1" dirty="0">
                            <a:latin typeface="Cambria Math" panose="02040503050406030204" pitchFamily="18" charset="0"/>
                            <a:sym typeface="Wingdings" panose="05000000000000000000" pitchFamily="2" charset="2"/>
                          </a:rPr>
                          <m:t>𝑇</m:t>
                        </m:r>
                        <m:r>
                          <a:rPr lang="en-US" sz="1600" i="1" dirty="0">
                            <a:latin typeface="Cambria Math" panose="02040503050406030204" pitchFamily="18" charset="0"/>
                            <a:sym typeface="Wingdings" panose="05000000000000000000" pitchFamily="2" charset="2"/>
                          </a:rPr>
                          <m:t>,</m:t>
                        </m:r>
                        <m:sSub>
                          <m:sSubPr>
                            <m:ctrlPr>
                              <a:rPr lang="en-US" sz="1600" i="1" dirty="0">
                                <a:latin typeface="Cambria Math" panose="02040503050406030204" pitchFamily="18" charset="0"/>
                                <a:sym typeface="Wingdings" panose="05000000000000000000" pitchFamily="2" charset="2"/>
                              </a:rPr>
                            </m:ctrlPr>
                          </m:sSubPr>
                          <m:e>
                            <m:r>
                              <a:rPr lang="en-US" sz="1600" b="0" i="1" dirty="0" smtClean="0">
                                <a:latin typeface="Cambria Math" panose="02040503050406030204" pitchFamily="18" charset="0"/>
                                <a:sym typeface="Wingdings" panose="05000000000000000000" pitchFamily="2" charset="2"/>
                              </a:rPr>
                              <m:t>𝐷</m:t>
                            </m:r>
                            <m:r>
                              <a:rPr lang="en-US" sz="1600" b="0" i="1" baseline="-25000" dirty="0" smtClean="0">
                                <a:latin typeface="Cambria Math" panose="02040503050406030204" pitchFamily="18" charset="0"/>
                                <a:sym typeface="Wingdings" panose="05000000000000000000" pitchFamily="2" charset="2"/>
                              </a:rPr>
                              <m:t>𝑝</m:t>
                            </m:r>
                            <m:r>
                              <a:rPr lang="en-US" sz="1600" b="0" i="1" dirty="0" smtClean="0">
                                <a:latin typeface="Cambria Math" panose="02040503050406030204" pitchFamily="18" charset="0"/>
                                <a:sym typeface="Wingdings" panose="05000000000000000000" pitchFamily="2" charset="2"/>
                              </a:rPr>
                              <m:t>,</m:t>
                            </m:r>
                            <m:r>
                              <a:rPr lang="en-US" sz="1600" i="1" dirty="0">
                                <a:latin typeface="Cambria Math" panose="02040503050406030204" pitchFamily="18" charset="0"/>
                                <a:sym typeface="Wingdings" panose="05000000000000000000" pitchFamily="2" charset="2"/>
                              </a:rPr>
                              <m:t>𝑥</m:t>
                            </m:r>
                          </m:e>
                          <m:sub>
                            <m:r>
                              <a:rPr lang="en-US" sz="1600" i="1" dirty="0">
                                <a:latin typeface="Cambria Math" panose="02040503050406030204" pitchFamily="18" charset="0"/>
                                <a:sym typeface="Wingdings" panose="05000000000000000000" pitchFamily="2" charset="2"/>
                              </a:rPr>
                              <m:t>𝑠</m:t>
                            </m:r>
                          </m:sub>
                        </m:sSub>
                        <m:r>
                          <a:rPr lang="en-US" sz="1600" i="1" dirty="0">
                            <a:latin typeface="Cambria Math" panose="02040503050406030204" pitchFamily="18" charset="0"/>
                            <a:sym typeface="Wingdings" panose="05000000000000000000" pitchFamily="2" charset="2"/>
                          </a:rPr>
                          <m:t>)</m:t>
                        </m:r>
                      </m:num>
                      <m:den>
                        <m:sSub>
                          <m:sSubPr>
                            <m:ctrlPr>
                              <a:rPr lang="en-US" sz="1600" i="1" dirty="0">
                                <a:latin typeface="Cambria Math" panose="02040503050406030204" pitchFamily="18" charset="0"/>
                                <a:sym typeface="Wingdings" panose="05000000000000000000" pitchFamily="2" charset="2"/>
                              </a:rPr>
                            </m:ctrlPr>
                          </m:sSubPr>
                          <m:e>
                            <m:r>
                              <a:rPr lang="en-US" sz="1600" i="1" dirty="0">
                                <a:latin typeface="Cambria Math" panose="02040503050406030204" pitchFamily="18" charset="0"/>
                                <a:sym typeface="Wingdings" panose="05000000000000000000" pitchFamily="2" charset="2"/>
                              </a:rPr>
                              <m:t>𝑒</m:t>
                            </m:r>
                          </m:e>
                          <m:sub>
                            <m:r>
                              <a:rPr lang="en-US" sz="1600" i="1" dirty="0">
                                <a:latin typeface="Cambria Math" panose="02040503050406030204" pitchFamily="18" charset="0"/>
                                <a:sym typeface="Wingdings" panose="05000000000000000000" pitchFamily="2" charset="2"/>
                              </a:rPr>
                              <m:t>𝑠</m:t>
                            </m:r>
                          </m:sub>
                        </m:sSub>
                        <m:r>
                          <a:rPr lang="en-US" sz="1600" i="1" dirty="0">
                            <a:latin typeface="Cambria Math" panose="02040503050406030204" pitchFamily="18" charset="0"/>
                            <a:sym typeface="Wingdings" panose="05000000000000000000" pitchFamily="2" charset="2"/>
                          </a:rPr>
                          <m:t>(</m:t>
                        </m:r>
                        <m:r>
                          <a:rPr lang="en-US" sz="1600" i="1" dirty="0">
                            <a:latin typeface="Cambria Math" panose="02040503050406030204" pitchFamily="18" charset="0"/>
                            <a:sym typeface="Wingdings" panose="05000000000000000000" pitchFamily="2" charset="2"/>
                          </a:rPr>
                          <m:t>𝑇</m:t>
                        </m:r>
                        <m:r>
                          <a:rPr lang="en-US" sz="1600" i="1" dirty="0">
                            <a:latin typeface="Cambria Math" panose="02040503050406030204" pitchFamily="18" charset="0"/>
                            <a:sym typeface="Wingdings" panose="05000000000000000000" pitchFamily="2" charset="2"/>
                          </a:rPr>
                          <m:t>)</m:t>
                        </m:r>
                        <m:r>
                          <m:rPr>
                            <m:nor/>
                          </m:rPr>
                          <a:rPr lang="en-US" sz="1600" dirty="0">
                            <a:cs typeface="Times New Roman" panose="02020603050405020304" pitchFamily="18" charset="0"/>
                            <a:sym typeface="Wingdings" panose="05000000000000000000" pitchFamily="2" charset="2"/>
                          </a:rPr>
                          <m:t> </m:t>
                        </m:r>
                      </m:den>
                    </m:f>
                  </m:oMath>
                </a14:m>
                <a:endParaRPr lang="en-US"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5725447" y="4865572"/>
                <a:ext cx="3245660" cy="730777"/>
              </a:xfrm>
              <a:prstGeom prst="rect">
                <a:avLst/>
              </a:prstGeom>
              <a:blipFill>
                <a:blip r:embed="rId14"/>
                <a:stretch>
                  <a:fillRect l="-938" t="-2500" b="-2500"/>
                </a:stretch>
              </a:blipFill>
            </p:spPr>
            <p:txBody>
              <a:bodyPr/>
              <a:lstStyle/>
              <a:p>
                <a:r>
                  <a:rPr lang="en-US">
                    <a:noFill/>
                  </a:rPr>
                  <a:t> </a:t>
                </a:r>
              </a:p>
            </p:txBody>
          </p:sp>
        </mc:Fallback>
      </mc:AlternateContent>
      <p:cxnSp>
        <p:nvCxnSpPr>
          <p:cNvPr id="19" name="Straight Arrow Connector 18"/>
          <p:cNvCxnSpPr/>
          <p:nvPr/>
        </p:nvCxnSpPr>
        <p:spPr>
          <a:xfrm flipH="1">
            <a:off x="5828400" y="5593152"/>
            <a:ext cx="205903" cy="357243"/>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926542" y="5520020"/>
            <a:ext cx="344698" cy="39262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2128927" y="4940326"/>
                <a:ext cx="2894009" cy="699807"/>
              </a:xfrm>
              <a:prstGeom prst="rect">
                <a:avLst/>
              </a:prstGeom>
              <a:noFill/>
            </p:spPr>
            <p:txBody>
              <a:bodyPr wrap="square" rtlCol="0">
                <a:spAutoFit/>
              </a:bodyPr>
              <a:lstStyle/>
              <a:p>
                <a:pPr algn="r"/>
                <a:r>
                  <a:rPr lang="en-US" sz="1600" dirty="0"/>
                  <a:t>Ambient cloud water vapor saturation ratio:  </a:t>
                </a:r>
                <a14:m>
                  <m:oMath xmlns:m="http://schemas.openxmlformats.org/officeDocument/2006/math">
                    <m:sSub>
                      <m:sSubPr>
                        <m:ctrlPr>
                          <a:rPr lang="en-US" sz="1600" b="0" i="1" dirty="0" smtClean="0">
                            <a:latin typeface="Cambria Math" panose="02040503050406030204" pitchFamily="18" charset="0"/>
                            <a:sym typeface="Wingdings" panose="05000000000000000000" pitchFamily="2" charset="2"/>
                          </a:rPr>
                        </m:ctrlPr>
                      </m:sSubPr>
                      <m:e>
                        <m:r>
                          <a:rPr lang="en-US" sz="1600" b="0" i="1" dirty="0" smtClean="0">
                            <a:latin typeface="Cambria Math" panose="02040503050406030204" pitchFamily="18" charset="0"/>
                            <a:sym typeface="Wingdings" panose="05000000000000000000" pitchFamily="2" charset="2"/>
                          </a:rPr>
                          <m:t>𝑆</m:t>
                        </m:r>
                      </m:e>
                      <m:sub>
                        <m:r>
                          <a:rPr lang="en-US" sz="1600" i="1">
                            <a:latin typeface="Cambria Math" panose="02040503050406030204" pitchFamily="18" charset="0"/>
                            <a:ea typeface="Cambria Math" panose="02040503050406030204" pitchFamily="18" charset="0"/>
                            <a:sym typeface="Wingdings" panose="05000000000000000000" pitchFamily="2" charset="2"/>
                          </a:rPr>
                          <m:t>∞</m:t>
                        </m:r>
                      </m:sub>
                    </m:sSub>
                    <m:r>
                      <a:rPr lang="en-US" sz="1600" b="0" i="0" dirty="0" smtClean="0">
                        <a:latin typeface="Cambria Math" panose="02040503050406030204" pitchFamily="18" charset="0"/>
                        <a:sym typeface="Wingdings" panose="05000000000000000000" pitchFamily="2" charset="2"/>
                      </a:rPr>
                      <m:t>=</m:t>
                    </m:r>
                    <m:f>
                      <m:fPr>
                        <m:ctrlPr>
                          <a:rPr lang="en-US" sz="1600" b="0" i="1" dirty="0" smtClean="0">
                            <a:latin typeface="Cambria Math" panose="02040503050406030204" pitchFamily="18" charset="0"/>
                            <a:sym typeface="Wingdings" panose="05000000000000000000" pitchFamily="2" charset="2"/>
                          </a:rPr>
                        </m:ctrlPr>
                      </m:fPr>
                      <m:num>
                        <m:sSub>
                          <m:sSubPr>
                            <m:ctrlPr>
                              <a:rPr lang="en-US" sz="1600" i="1">
                                <a:latin typeface="Cambria Math" panose="02040503050406030204" pitchFamily="18" charset="0"/>
                                <a:sym typeface="Wingdings" panose="05000000000000000000" pitchFamily="2" charset="2"/>
                              </a:rPr>
                            </m:ctrlPr>
                          </m:sSubPr>
                          <m:e>
                            <m:r>
                              <a:rPr lang="en-US" sz="1600" b="0" i="1" smtClean="0">
                                <a:latin typeface="Cambria Math" panose="02040503050406030204" pitchFamily="18" charset="0"/>
                                <a:sym typeface="Wingdings" panose="05000000000000000000" pitchFamily="2" charset="2"/>
                              </a:rPr>
                              <m:t>𝑒</m:t>
                            </m:r>
                          </m:e>
                          <m:sub>
                            <m:r>
                              <a:rPr lang="en-US" sz="1600" i="1">
                                <a:latin typeface="Cambria Math" panose="02040503050406030204" pitchFamily="18" charset="0"/>
                                <a:ea typeface="Cambria Math" panose="02040503050406030204" pitchFamily="18" charset="0"/>
                                <a:sym typeface="Wingdings" panose="05000000000000000000" pitchFamily="2" charset="2"/>
                              </a:rPr>
                              <m:t>∞</m:t>
                            </m:r>
                          </m:sub>
                        </m:sSub>
                      </m:num>
                      <m:den>
                        <m:sSub>
                          <m:sSubPr>
                            <m:ctrlPr>
                              <a:rPr lang="en-US" sz="1600" i="1" dirty="0" smtClean="0">
                                <a:latin typeface="Cambria Math" panose="02040503050406030204" pitchFamily="18" charset="0"/>
                                <a:sym typeface="Wingdings" panose="05000000000000000000" pitchFamily="2" charset="2"/>
                              </a:rPr>
                            </m:ctrlPr>
                          </m:sSubPr>
                          <m:e>
                            <m:r>
                              <a:rPr lang="en-US" sz="1600" i="1" dirty="0">
                                <a:latin typeface="Cambria Math" panose="02040503050406030204" pitchFamily="18" charset="0"/>
                                <a:sym typeface="Wingdings" panose="05000000000000000000" pitchFamily="2" charset="2"/>
                              </a:rPr>
                              <m:t>𝑒</m:t>
                            </m:r>
                          </m:e>
                          <m:sub>
                            <m:r>
                              <a:rPr lang="en-US" sz="1600" b="0" i="1" dirty="0" smtClean="0">
                                <a:latin typeface="Cambria Math" panose="02040503050406030204" pitchFamily="18" charset="0"/>
                                <a:sym typeface="Wingdings" panose="05000000000000000000" pitchFamily="2" charset="2"/>
                              </a:rPr>
                              <m:t>𝑠</m:t>
                            </m:r>
                          </m:sub>
                        </m:sSub>
                        <m:r>
                          <a:rPr lang="en-US" sz="1600" i="1" dirty="0">
                            <a:latin typeface="Cambria Math" panose="02040503050406030204" pitchFamily="18" charset="0"/>
                            <a:sym typeface="Wingdings" panose="05000000000000000000" pitchFamily="2" charset="2"/>
                          </a:rPr>
                          <m:t>(</m:t>
                        </m:r>
                        <m:r>
                          <a:rPr lang="en-US" sz="1600" i="1" dirty="0">
                            <a:latin typeface="Cambria Math" panose="02040503050406030204" pitchFamily="18" charset="0"/>
                            <a:sym typeface="Wingdings" panose="05000000000000000000" pitchFamily="2" charset="2"/>
                          </a:rPr>
                          <m:t>𝑇</m:t>
                        </m:r>
                        <m:r>
                          <a:rPr lang="en-US" sz="1600" i="1" dirty="0">
                            <a:latin typeface="Cambria Math" panose="02040503050406030204" pitchFamily="18" charset="0"/>
                            <a:sym typeface="Wingdings" panose="05000000000000000000" pitchFamily="2" charset="2"/>
                          </a:rPr>
                          <m:t>)</m:t>
                        </m:r>
                        <m:r>
                          <m:rPr>
                            <m:nor/>
                          </m:rPr>
                          <a:rPr lang="en-US" sz="1600" dirty="0">
                            <a:cs typeface="Times New Roman" panose="02020603050405020304" pitchFamily="18" charset="0"/>
                            <a:sym typeface="Wingdings" panose="05000000000000000000" pitchFamily="2" charset="2"/>
                          </a:rPr>
                          <m:t> </m:t>
                        </m:r>
                      </m:den>
                    </m:f>
                  </m:oMath>
                </a14:m>
                <a:endParaRPr lang="en-US"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2128927" y="4940326"/>
                <a:ext cx="2894009" cy="699807"/>
              </a:xfrm>
              <a:prstGeom prst="rect">
                <a:avLst/>
              </a:prstGeom>
              <a:blipFill>
                <a:blip r:embed="rId15"/>
                <a:stretch>
                  <a:fillRect t="-2609" r="-2947" b="-2609"/>
                </a:stretch>
              </a:blipFill>
            </p:spPr>
            <p:txBody>
              <a:bodyPr/>
              <a:lstStyle/>
              <a:p>
                <a:r>
                  <a:rPr lang="en-US">
                    <a:noFill/>
                  </a:rPr>
                  <a:t> </a:t>
                </a:r>
              </a:p>
            </p:txBody>
          </p:sp>
        </mc:Fallback>
      </mc:AlternateContent>
    </p:spTree>
    <p:extLst>
      <p:ext uri="{BB962C8B-B14F-4D97-AF65-F5344CB8AC3E}">
        <p14:creationId xmlns:p14="http://schemas.microsoft.com/office/powerpoint/2010/main" val="1171849977"/>
      </p:ext>
    </p:extLst>
  </p:cSld>
  <p:clrMapOvr>
    <a:masterClrMapping/>
  </p:clrMapOvr>
  <mc:AlternateContent xmlns:mc="http://schemas.openxmlformats.org/markup-compatibility/2006" xmlns:p14="http://schemas.microsoft.com/office/powerpoint/2010/main">
    <mc:Choice Requires="p14">
      <p:transition spd="slow" p14:dur="2000" advTm="20314"/>
    </mc:Choice>
    <mc:Fallback xmlns="">
      <p:transition spd="slow" advTm="20314"/>
    </mc:Fallback>
  </mc:AlternateContent>
  <p:timing>
    <p:tnLst>
      <p:par>
        <p:cTn id="1" dur="indefinite" restart="never" nodeType="tmRoot">
          <p:childTnLst>
            <p:par>
              <p:cTn id="2"/>
            </p:par>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3" name="TextBox 32"/>
              <p:cNvSpPr txBox="1"/>
              <p:nvPr/>
            </p:nvSpPr>
            <p:spPr>
              <a:xfrm>
                <a:off x="411479" y="1345642"/>
                <a:ext cx="8430595" cy="4341766"/>
              </a:xfrm>
              <a:prstGeom prst="rect">
                <a:avLst/>
              </a:prstGeom>
              <a:noFill/>
            </p:spPr>
            <p:txBody>
              <a:bodyPr wrap="square" rtlCol="0">
                <a:spAutoFit/>
              </a:bodyPr>
              <a:lstStyle/>
              <a:p>
                <a:r>
                  <a:rPr lang="en-US" sz="2000" dirty="0">
                    <a:sym typeface="Wingdings" panose="05000000000000000000" pitchFamily="2" charset="2"/>
                  </a:rPr>
                  <a:t>Cloud </a:t>
                </a:r>
                <a:r>
                  <a:rPr lang="en-US" sz="2000" dirty="0" err="1">
                    <a:sym typeface="Wingdings" panose="05000000000000000000" pitchFamily="2" charset="2"/>
                  </a:rPr>
                  <a:t>supersaturation</a:t>
                </a:r>
                <a:r>
                  <a:rPr lang="en-US" sz="2000" dirty="0">
                    <a:sym typeface="Wingdings" panose="05000000000000000000" pitchFamily="2" charset="2"/>
                  </a:rPr>
                  <a:t> is not constant! (even in the most simplified models)</a:t>
                </a:r>
              </a:p>
              <a:p>
                <a:endParaRPr lang="en-US" sz="2000" dirty="0">
                  <a:sym typeface="Wingdings" panose="05000000000000000000" pitchFamily="2" charset="2"/>
                </a:endParaRPr>
              </a:p>
              <a:p>
                <a:r>
                  <a:rPr lang="en-US" sz="2000" dirty="0">
                    <a:sym typeface="Wingdings" panose="05000000000000000000" pitchFamily="2" charset="2"/>
                  </a:rPr>
                  <a:t>Change in water vapor saturation of an adiabatic cloud parcel (</a:t>
                </a:r>
                <a:r>
                  <a:rPr lang="en-US" sz="2000" i="1" dirty="0">
                    <a:latin typeface="Times New Roman" panose="02020603050405020304" pitchFamily="18" charset="0"/>
                    <a:cs typeface="Times New Roman" panose="02020603050405020304" pitchFamily="18" charset="0"/>
                    <a:sym typeface="Wingdings" panose="05000000000000000000" pitchFamily="2" charset="2"/>
                  </a:rPr>
                  <a:t>S</a:t>
                </a:r>
                <a:r>
                  <a:rPr lang="en-US" sz="2000" dirty="0">
                    <a:sym typeface="Wingdings" panose="05000000000000000000" pitchFamily="2" charset="2"/>
                  </a:rPr>
                  <a:t>):</a:t>
                </a:r>
              </a:p>
              <a:p>
                <a:endParaRPr lang="en-US" sz="2000" dirty="0">
                  <a:sym typeface="Wingdings" panose="05000000000000000000" pitchFamily="2" charset="2"/>
                </a:endParaRPr>
              </a:p>
              <a:p>
                <a:r>
                  <a:rPr lang="en-US" sz="2000" dirty="0">
                    <a:sym typeface="Wingdings" panose="05000000000000000000" pitchFamily="2" charset="2"/>
                  </a:rPr>
                  <a:t>	</a:t>
                </a:r>
                <a14:m>
                  <m:oMath xmlns:m="http://schemas.openxmlformats.org/officeDocument/2006/math">
                    <m:f>
                      <m:fPr>
                        <m:ctrlPr>
                          <a:rPr lang="en-US" sz="2000" i="1">
                            <a:latin typeface="Cambria Math" panose="02040503050406030204" pitchFamily="18" charset="0"/>
                            <a:sym typeface="Wingdings" panose="05000000000000000000" pitchFamily="2" charset="2"/>
                          </a:rPr>
                        </m:ctrlPr>
                      </m:fPr>
                      <m:num>
                        <m:r>
                          <a:rPr lang="en-US" sz="2000" i="1">
                            <a:latin typeface="Cambria Math" panose="02040503050406030204" pitchFamily="18" charset="0"/>
                            <a:sym typeface="Wingdings" panose="05000000000000000000" pitchFamily="2" charset="2"/>
                          </a:rPr>
                          <m:t>𝑑</m:t>
                        </m:r>
                        <m:sSub>
                          <m:sSubPr>
                            <m:ctrlPr>
                              <a:rPr lang="en-US" sz="2000" i="1" dirty="0">
                                <a:latin typeface="Cambria Math" panose="02040503050406030204" pitchFamily="18" charset="0"/>
                                <a:sym typeface="Wingdings" panose="05000000000000000000" pitchFamily="2" charset="2"/>
                              </a:rPr>
                            </m:ctrlPr>
                          </m:sSubPr>
                          <m:e>
                            <m:r>
                              <a:rPr lang="en-US" sz="2000" i="1" dirty="0">
                                <a:latin typeface="Cambria Math" panose="02040503050406030204" pitchFamily="18" charset="0"/>
                                <a:sym typeface="Wingdings" panose="05000000000000000000" pitchFamily="2" charset="2"/>
                              </a:rPr>
                              <m:t>𝑆</m:t>
                            </m:r>
                          </m:e>
                          <m:sub>
                            <m:r>
                              <a:rPr lang="en-US" sz="2000" i="1">
                                <a:latin typeface="Cambria Math" panose="02040503050406030204" pitchFamily="18" charset="0"/>
                                <a:ea typeface="Cambria Math" panose="02040503050406030204" pitchFamily="18" charset="0"/>
                                <a:sym typeface="Wingdings" panose="05000000000000000000" pitchFamily="2" charset="2"/>
                              </a:rPr>
                              <m:t>∞</m:t>
                            </m:r>
                          </m:sub>
                        </m:sSub>
                      </m:num>
                      <m:den>
                        <m:r>
                          <a:rPr lang="en-US" sz="2000" i="1">
                            <a:latin typeface="Cambria Math" panose="02040503050406030204" pitchFamily="18" charset="0"/>
                            <a:sym typeface="Wingdings" panose="05000000000000000000" pitchFamily="2" charset="2"/>
                          </a:rPr>
                          <m:t>𝑑𝑡</m:t>
                        </m:r>
                      </m:den>
                    </m:f>
                    <m:r>
                      <a:rPr lang="en-US" sz="2000" i="1">
                        <a:latin typeface="Cambria Math" panose="02040503050406030204" pitchFamily="18" charset="0"/>
                        <a:sym typeface="Wingdings" panose="05000000000000000000" pitchFamily="2" charset="2"/>
                      </a:rPr>
                      <m:t>=</m:t>
                    </m:r>
                    <m:f>
                      <m:fPr>
                        <m:ctrlPr>
                          <a:rPr lang="en-US" sz="2000" i="1">
                            <a:latin typeface="Cambria Math" panose="02040503050406030204" pitchFamily="18" charset="0"/>
                            <a:sym typeface="Wingdings" panose="05000000000000000000" pitchFamily="2" charset="2"/>
                          </a:rPr>
                        </m:ctrlPr>
                      </m:fPr>
                      <m:num>
                        <m:r>
                          <a:rPr lang="en-US" sz="2000" i="1">
                            <a:latin typeface="Cambria Math" panose="02040503050406030204" pitchFamily="18" charset="0"/>
                            <a:sym typeface="Wingdings" panose="05000000000000000000" pitchFamily="2" charset="2"/>
                          </a:rPr>
                          <m:t>𝑑𝑆</m:t>
                        </m:r>
                      </m:num>
                      <m:den>
                        <m:r>
                          <a:rPr lang="en-US" sz="2000" i="1">
                            <a:latin typeface="Cambria Math" panose="02040503050406030204" pitchFamily="18" charset="0"/>
                            <a:sym typeface="Wingdings" panose="05000000000000000000" pitchFamily="2" charset="2"/>
                          </a:rPr>
                          <m:t>𝑑</m:t>
                        </m:r>
                        <m:r>
                          <a:rPr lang="en-US" sz="2000" b="0" i="1" smtClean="0">
                            <a:latin typeface="Cambria Math" panose="02040503050406030204" pitchFamily="18" charset="0"/>
                            <a:sym typeface="Wingdings" panose="05000000000000000000" pitchFamily="2" charset="2"/>
                          </a:rPr>
                          <m:t>𝑇</m:t>
                        </m:r>
                      </m:den>
                    </m:f>
                    <m:f>
                      <m:fPr>
                        <m:ctrlPr>
                          <a:rPr lang="en-US" sz="2000" i="1">
                            <a:latin typeface="Cambria Math" panose="02040503050406030204" pitchFamily="18" charset="0"/>
                            <a:sym typeface="Wingdings" panose="05000000000000000000" pitchFamily="2" charset="2"/>
                          </a:rPr>
                        </m:ctrlPr>
                      </m:fPr>
                      <m:num>
                        <m:r>
                          <a:rPr lang="en-US" sz="2000" i="1">
                            <a:latin typeface="Cambria Math" panose="02040503050406030204" pitchFamily="18" charset="0"/>
                            <a:sym typeface="Wingdings" panose="05000000000000000000" pitchFamily="2" charset="2"/>
                          </a:rPr>
                          <m:t>𝑑</m:t>
                        </m:r>
                        <m:r>
                          <a:rPr lang="en-US" sz="2000" b="0" i="1" smtClean="0">
                            <a:latin typeface="Cambria Math" panose="02040503050406030204" pitchFamily="18" charset="0"/>
                            <a:sym typeface="Wingdings" panose="05000000000000000000" pitchFamily="2" charset="2"/>
                          </a:rPr>
                          <m:t>𝑇</m:t>
                        </m:r>
                      </m:num>
                      <m:den>
                        <m:r>
                          <a:rPr lang="en-US" sz="2000" i="1">
                            <a:latin typeface="Cambria Math" panose="02040503050406030204" pitchFamily="18" charset="0"/>
                            <a:sym typeface="Wingdings" panose="05000000000000000000" pitchFamily="2" charset="2"/>
                          </a:rPr>
                          <m:t>𝑑𝑡</m:t>
                        </m:r>
                      </m:den>
                    </m:f>
                    <m:r>
                      <a:rPr lang="en-US" sz="2000" b="0" i="1" smtClean="0">
                        <a:latin typeface="Cambria Math" panose="02040503050406030204" pitchFamily="18" charset="0"/>
                        <a:sym typeface="Wingdings" panose="05000000000000000000" pitchFamily="2" charset="2"/>
                      </a:rPr>
                      <m:t>−</m:t>
                    </m:r>
                    <m:r>
                      <m:rPr>
                        <m:sty m:val="p"/>
                      </m:rPr>
                      <a:rPr lang="en-US" sz="2000" b="0" i="0" smtClean="0">
                        <a:latin typeface="Cambria Math" panose="02040503050406030204" pitchFamily="18" charset="0"/>
                        <a:sym typeface="Wingdings" panose="05000000000000000000" pitchFamily="2" charset="2"/>
                      </a:rPr>
                      <m:t>Const</m:t>
                    </m:r>
                    <m:f>
                      <m:fPr>
                        <m:ctrlPr>
                          <a:rPr lang="en-US" sz="2000" i="1">
                            <a:latin typeface="Cambria Math" panose="02040503050406030204" pitchFamily="18" charset="0"/>
                            <a:sym typeface="Wingdings" panose="05000000000000000000" pitchFamily="2" charset="2"/>
                          </a:rPr>
                        </m:ctrlPr>
                      </m:fPr>
                      <m:num>
                        <m:r>
                          <a:rPr lang="en-US" sz="2000" i="1">
                            <a:latin typeface="Cambria Math" panose="02040503050406030204" pitchFamily="18" charset="0"/>
                            <a:sym typeface="Wingdings" panose="05000000000000000000" pitchFamily="2" charset="2"/>
                          </a:rPr>
                          <m:t>𝑑</m:t>
                        </m:r>
                        <m:r>
                          <a:rPr lang="en-US" sz="2000" b="0" i="1" smtClean="0">
                            <a:latin typeface="Cambria Math" panose="02040503050406030204" pitchFamily="18" charset="0"/>
                            <a:sym typeface="Wingdings" panose="05000000000000000000" pitchFamily="2" charset="2"/>
                          </a:rPr>
                          <m:t>𝐿𝑊𝐶</m:t>
                        </m:r>
                      </m:num>
                      <m:den>
                        <m:r>
                          <a:rPr lang="en-US" sz="2000" i="1">
                            <a:latin typeface="Cambria Math" panose="02040503050406030204" pitchFamily="18" charset="0"/>
                            <a:sym typeface="Wingdings" panose="05000000000000000000" pitchFamily="2" charset="2"/>
                          </a:rPr>
                          <m:t>𝑑𝑡</m:t>
                        </m:r>
                      </m:den>
                    </m:f>
                  </m:oMath>
                </a14:m>
                <a:r>
                  <a:rPr lang="en-US" sz="2000" dirty="0">
                    <a:sym typeface="Wingdings" panose="05000000000000000000" pitchFamily="2" charset="2"/>
                  </a:rPr>
                  <a:t>				</a:t>
                </a:r>
                <a14:m>
                  <m:oMath xmlns:m="http://schemas.openxmlformats.org/officeDocument/2006/math">
                    <m:f>
                      <m:fPr>
                        <m:ctrlPr>
                          <a:rPr lang="en-US" sz="2000" i="1">
                            <a:latin typeface="Cambria Math" panose="02040503050406030204" pitchFamily="18" charset="0"/>
                            <a:sym typeface="Wingdings" panose="05000000000000000000" pitchFamily="2" charset="2"/>
                          </a:rPr>
                        </m:ctrlPr>
                      </m:fPr>
                      <m:num>
                        <m:r>
                          <a:rPr lang="en-US" sz="2000" i="1">
                            <a:latin typeface="Cambria Math" panose="02040503050406030204" pitchFamily="18" charset="0"/>
                            <a:sym typeface="Wingdings" panose="05000000000000000000" pitchFamily="2" charset="2"/>
                          </a:rPr>
                          <m:t>𝑑𝑆</m:t>
                        </m:r>
                      </m:num>
                      <m:den>
                        <m:r>
                          <a:rPr lang="en-US" sz="2000" i="1">
                            <a:latin typeface="Cambria Math" panose="02040503050406030204" pitchFamily="18" charset="0"/>
                            <a:sym typeface="Wingdings" panose="05000000000000000000" pitchFamily="2" charset="2"/>
                          </a:rPr>
                          <m:t>𝑑𝑇</m:t>
                        </m:r>
                      </m:den>
                    </m:f>
                  </m:oMath>
                </a14:m>
                <a:r>
                  <a:rPr lang="en-US" sz="2000" dirty="0">
                    <a:sym typeface="Wingdings" panose="05000000000000000000" pitchFamily="2" charset="2"/>
                  </a:rPr>
                  <a:t> </a:t>
                </a:r>
                <a:r>
                  <a:rPr lang="en-US" sz="1600" dirty="0">
                    <a:sym typeface="Wingdings" panose="05000000000000000000" pitchFamily="2" charset="2"/>
                  </a:rPr>
                  <a:t>is from </a:t>
                </a:r>
                <a:r>
                  <a:rPr lang="en-US" sz="1600" dirty="0" err="1">
                    <a:sym typeface="Wingdings" panose="05000000000000000000" pitchFamily="2" charset="2"/>
                  </a:rPr>
                  <a:t>Clausius-Clapeyron</a:t>
                </a:r>
                <a:r>
                  <a:rPr lang="en-US" sz="1600" dirty="0">
                    <a:sym typeface="Wingdings" panose="05000000000000000000" pitchFamily="2" charset="2"/>
                  </a:rPr>
                  <a:t> Equation</a:t>
                </a:r>
              </a:p>
              <a:p>
                <a:endParaRPr lang="en-US" sz="1600" dirty="0">
                  <a:sym typeface="Wingdings" panose="05000000000000000000" pitchFamily="2" charset="2"/>
                </a:endParaRPr>
              </a:p>
              <a:p>
                <a:r>
                  <a:rPr lang="en-US" sz="1600" dirty="0">
                    <a:sym typeface="Wingdings" panose="05000000000000000000" pitchFamily="2" charset="2"/>
                  </a:rPr>
                  <a:t>										</a:t>
                </a:r>
                <a14:m>
                  <m:oMath xmlns:m="http://schemas.openxmlformats.org/officeDocument/2006/math">
                    <m:f>
                      <m:fPr>
                        <m:ctrlPr>
                          <a:rPr lang="en-US" sz="2000" i="1">
                            <a:latin typeface="Cambria Math" panose="02040503050406030204" pitchFamily="18" charset="0"/>
                            <a:sym typeface="Wingdings" panose="05000000000000000000" pitchFamily="2" charset="2"/>
                          </a:rPr>
                        </m:ctrlPr>
                      </m:fPr>
                      <m:num>
                        <m:r>
                          <a:rPr lang="en-US" sz="2000" i="1">
                            <a:latin typeface="Cambria Math" panose="02040503050406030204" pitchFamily="18" charset="0"/>
                            <a:sym typeface="Wingdings" panose="05000000000000000000" pitchFamily="2" charset="2"/>
                          </a:rPr>
                          <m:t>𝑑</m:t>
                        </m:r>
                        <m:r>
                          <a:rPr lang="en-US" sz="2000" b="0" i="1" smtClean="0">
                            <a:latin typeface="Cambria Math" panose="02040503050406030204" pitchFamily="18" charset="0"/>
                            <a:sym typeface="Wingdings" panose="05000000000000000000" pitchFamily="2" charset="2"/>
                          </a:rPr>
                          <m:t>𝑇</m:t>
                        </m:r>
                      </m:num>
                      <m:den>
                        <m:r>
                          <a:rPr lang="en-US" sz="2000" i="1">
                            <a:latin typeface="Cambria Math" panose="02040503050406030204" pitchFamily="18" charset="0"/>
                            <a:sym typeface="Wingdings" panose="05000000000000000000" pitchFamily="2" charset="2"/>
                          </a:rPr>
                          <m:t>𝑑</m:t>
                        </m:r>
                        <m:r>
                          <a:rPr lang="en-US" sz="2000" b="0" i="1" smtClean="0">
                            <a:latin typeface="Cambria Math" panose="02040503050406030204" pitchFamily="18" charset="0"/>
                            <a:sym typeface="Wingdings" panose="05000000000000000000" pitchFamily="2" charset="2"/>
                          </a:rPr>
                          <m:t>𝑡</m:t>
                        </m:r>
                      </m:den>
                    </m:f>
                    <m:r>
                      <a:rPr lang="en-US" sz="2000" dirty="0" smtClean="0">
                        <a:latin typeface="Cambria Math" panose="02040503050406030204" pitchFamily="18" charset="0"/>
                        <a:ea typeface="Cambria Math" panose="02040503050406030204" pitchFamily="18" charset="0"/>
                        <a:sym typeface="Wingdings" panose="05000000000000000000" pitchFamily="2" charset="2"/>
                      </a:rPr>
                      <m:t>~</m:t>
                    </m:r>
                    <m:r>
                      <a:rPr lang="en-US" sz="2000" b="0" i="0" dirty="0" smtClean="0">
                        <a:latin typeface="Cambria Math" panose="02040503050406030204" pitchFamily="18" charset="0"/>
                        <a:ea typeface="Cambria Math" panose="02040503050406030204" pitchFamily="18" charset="0"/>
                        <a:sym typeface="Wingdings" panose="05000000000000000000" pitchFamily="2" charset="2"/>
                      </a:rPr>
                      <m:t>−</m:t>
                    </m:r>
                    <m:r>
                      <m:rPr>
                        <m:sty m:val="p"/>
                      </m:rPr>
                      <a:rPr lang="en-US" sz="2000" b="0" i="0" dirty="0" smtClean="0">
                        <a:latin typeface="Cambria Math" panose="02040503050406030204" pitchFamily="18" charset="0"/>
                        <a:ea typeface="Cambria Math" panose="02040503050406030204" pitchFamily="18" charset="0"/>
                        <a:sym typeface="Wingdings" panose="05000000000000000000" pitchFamily="2" charset="2"/>
                      </a:rPr>
                      <m:t>w</m:t>
                    </m:r>
                    <m:sSub>
                      <m:sSubPr>
                        <m:ctrlPr>
                          <a:rPr lang="en-US" sz="2000" b="0" i="1" dirty="0" smtClean="0">
                            <a:latin typeface="Cambria Math" panose="02040503050406030204" pitchFamily="18" charset="0"/>
                            <a:ea typeface="Cambria Math" panose="02040503050406030204" pitchFamily="18" charset="0"/>
                            <a:sym typeface="Wingdings" panose="05000000000000000000" pitchFamily="2" charset="2"/>
                          </a:rPr>
                        </m:ctrlPr>
                      </m:sSubPr>
                      <m:e>
                        <m:r>
                          <m:rPr>
                            <m:sty m:val="p"/>
                          </m:rPr>
                          <a:rPr lang="en-US" sz="2000" i="1">
                            <a:latin typeface="Cambria Math" panose="02040503050406030204" pitchFamily="18" charset="0"/>
                            <a:sym typeface="Wingdings" panose="05000000000000000000" pitchFamily="2" charset="2"/>
                          </a:rPr>
                          <m:t>Γ</m:t>
                        </m:r>
                        <m:r>
                          <m:rPr>
                            <m:nor/>
                          </m:rPr>
                          <a:rPr lang="en-US" sz="2000" dirty="0">
                            <a:sym typeface="Wingdings" panose="05000000000000000000" pitchFamily="2" charset="2"/>
                          </a:rPr>
                          <m:t> </m:t>
                        </m:r>
                      </m:e>
                      <m:sub>
                        <m:r>
                          <a:rPr lang="en-US" sz="2000" b="0" i="1" dirty="0" smtClean="0">
                            <a:latin typeface="Cambria Math" panose="02040503050406030204" pitchFamily="18" charset="0"/>
                            <a:ea typeface="Cambria Math" panose="02040503050406030204" pitchFamily="18" charset="0"/>
                            <a:sym typeface="Wingdings" panose="05000000000000000000" pitchFamily="2" charset="2"/>
                          </a:rPr>
                          <m:t>𝑠</m:t>
                        </m:r>
                      </m:sub>
                    </m:sSub>
                  </m:oMath>
                </a14:m>
                <a:r>
                  <a:rPr lang="en-US" sz="1600" dirty="0">
                    <a:sym typeface="Wingdings" panose="05000000000000000000" pitchFamily="2" charset="2"/>
                  </a:rPr>
                  <a:t> for a rising parcel</a:t>
                </a:r>
              </a:p>
              <a:p>
                <a:endParaRPr lang="en-US" sz="1600" dirty="0">
                  <a:sym typeface="Wingdings" panose="05000000000000000000" pitchFamily="2" charset="2"/>
                </a:endParaRPr>
              </a:p>
              <a:p>
                <a:r>
                  <a:rPr lang="en-US" sz="1600" dirty="0">
                    <a:sym typeface="Wingdings" panose="05000000000000000000" pitchFamily="2" charset="2"/>
                  </a:rPr>
                  <a:t>										</a:t>
                </a:r>
                <a14:m>
                  <m:oMath xmlns:m="http://schemas.openxmlformats.org/officeDocument/2006/math">
                    <m:sSub>
                      <m:sSubPr>
                        <m:ctrlPr>
                          <a:rPr lang="en-US" sz="1600" i="1" dirty="0">
                            <a:latin typeface="Cambria Math" panose="02040503050406030204" pitchFamily="18" charset="0"/>
                            <a:ea typeface="Cambria Math" panose="02040503050406030204" pitchFamily="18" charset="0"/>
                            <a:sym typeface="Wingdings" panose="05000000000000000000" pitchFamily="2" charset="2"/>
                          </a:rPr>
                        </m:ctrlPr>
                      </m:sSubPr>
                      <m:e>
                        <m:r>
                          <m:rPr>
                            <m:sty m:val="p"/>
                          </m:rPr>
                          <a:rPr lang="en-US" sz="1600" i="1">
                            <a:latin typeface="Cambria Math" panose="02040503050406030204" pitchFamily="18" charset="0"/>
                            <a:sym typeface="Wingdings" panose="05000000000000000000" pitchFamily="2" charset="2"/>
                          </a:rPr>
                          <m:t>Γ</m:t>
                        </m:r>
                        <m:r>
                          <m:rPr>
                            <m:nor/>
                          </m:rPr>
                          <a:rPr lang="en-US" sz="1600" dirty="0">
                            <a:sym typeface="Wingdings" panose="05000000000000000000" pitchFamily="2" charset="2"/>
                          </a:rPr>
                          <m:t> </m:t>
                        </m:r>
                      </m:e>
                      <m:sub>
                        <m:r>
                          <a:rPr lang="en-US" sz="1600" i="1" dirty="0">
                            <a:latin typeface="Cambria Math" panose="02040503050406030204" pitchFamily="18" charset="0"/>
                            <a:ea typeface="Cambria Math" panose="02040503050406030204" pitchFamily="18" charset="0"/>
                            <a:sym typeface="Wingdings" panose="05000000000000000000" pitchFamily="2" charset="2"/>
                          </a:rPr>
                          <m:t>𝑠</m:t>
                        </m:r>
                      </m:sub>
                    </m:sSub>
                  </m:oMath>
                </a14:m>
                <a:r>
                  <a:rPr lang="en-US" sz="1600" dirty="0">
                    <a:sym typeface="Wingdings" panose="05000000000000000000" pitchFamily="2" charset="2"/>
                  </a:rPr>
                  <a:t>	is the moist adiabatic lapse rate</a:t>
                </a:r>
              </a:p>
              <a:p>
                <a:r>
                  <a:rPr lang="en-US" sz="1600" dirty="0">
                    <a:sym typeface="Wingdings" panose="05000000000000000000" pitchFamily="2" charset="2"/>
                  </a:rPr>
                  <a:t>										</a:t>
                </a:r>
                <a:r>
                  <a:rPr lang="en-US" sz="1600" dirty="0">
                    <a:ea typeface="Cambria Math" panose="02040503050406030204" pitchFamily="18" charset="0"/>
                    <a:sym typeface="Wingdings" panose="05000000000000000000" pitchFamily="2" charset="2"/>
                  </a:rPr>
                  <a:t> </a:t>
                </a:r>
                <a14:m>
                  <m:oMath xmlns:m="http://schemas.openxmlformats.org/officeDocument/2006/math">
                    <m:r>
                      <m:rPr>
                        <m:sty m:val="p"/>
                      </m:rPr>
                      <a:rPr lang="en-US" sz="1600" dirty="0">
                        <a:latin typeface="Cambria Math" panose="02040503050406030204" pitchFamily="18" charset="0"/>
                        <a:ea typeface="Cambria Math" panose="02040503050406030204" pitchFamily="18" charset="0"/>
                        <a:sym typeface="Wingdings" panose="05000000000000000000" pitchFamily="2" charset="2"/>
                      </a:rPr>
                      <m:t>w</m:t>
                    </m:r>
                  </m:oMath>
                </a14:m>
                <a:r>
                  <a:rPr lang="en-US" sz="1600" dirty="0">
                    <a:sym typeface="Wingdings" panose="05000000000000000000" pitchFamily="2" charset="2"/>
                  </a:rPr>
                  <a:t>	is the updraft velocity</a:t>
                </a:r>
              </a:p>
              <a:p>
                <a:endParaRPr lang="en-US" sz="1600" dirty="0">
                  <a:sym typeface="Wingdings" panose="05000000000000000000" pitchFamily="2" charset="2"/>
                </a:endParaRPr>
              </a:p>
              <a:p>
                <a:endParaRPr lang="en-US" sz="1600" dirty="0">
                  <a:sym typeface="Wingdings" panose="05000000000000000000" pitchFamily="2" charset="2"/>
                </a:endParaRPr>
              </a:p>
              <a:p>
                <a:pPr/>
                <a14:m>
                  <m:oMathPara xmlns:m="http://schemas.openxmlformats.org/officeDocument/2006/math">
                    <m:oMathParaPr>
                      <m:jc m:val="left"/>
                    </m:oMathParaPr>
                    <m:oMath xmlns:m="http://schemas.openxmlformats.org/officeDocument/2006/math">
                      <m:f>
                        <m:fPr>
                          <m:ctrlPr>
                            <a:rPr lang="en-US" i="1">
                              <a:latin typeface="Cambria Math" panose="02040503050406030204" pitchFamily="18" charset="0"/>
                              <a:sym typeface="Wingdings" panose="05000000000000000000" pitchFamily="2" charset="2"/>
                            </a:rPr>
                          </m:ctrlPr>
                        </m:fPr>
                        <m:num>
                          <m:r>
                            <a:rPr lang="en-US" i="1">
                              <a:latin typeface="Cambria Math" panose="02040503050406030204" pitchFamily="18" charset="0"/>
                              <a:sym typeface="Wingdings" panose="05000000000000000000" pitchFamily="2" charset="2"/>
                            </a:rPr>
                            <m:t>𝑑𝐿𝑊𝐶</m:t>
                          </m:r>
                        </m:num>
                        <m:den>
                          <m:r>
                            <a:rPr lang="en-US" i="1">
                              <a:latin typeface="Cambria Math" panose="02040503050406030204" pitchFamily="18" charset="0"/>
                              <a:sym typeface="Wingdings" panose="05000000000000000000" pitchFamily="2" charset="2"/>
                            </a:rPr>
                            <m:t>𝑑𝑡</m:t>
                          </m:r>
                        </m:den>
                      </m:f>
                      <m:r>
                        <a:rPr lang="en-US" b="0" i="1" smtClean="0">
                          <a:latin typeface="Cambria Math" panose="02040503050406030204" pitchFamily="18" charset="0"/>
                          <a:sym typeface="Wingdings" panose="05000000000000000000" pitchFamily="2" charset="2"/>
                        </a:rPr>
                        <m:t>=</m:t>
                      </m:r>
                      <m:f>
                        <m:fPr>
                          <m:ctrlPr>
                            <a:rPr lang="en-US" i="1">
                              <a:latin typeface="Cambria Math" panose="02040503050406030204" pitchFamily="18" charset="0"/>
                              <a:ea typeface="Cambria Math" panose="02040503050406030204" pitchFamily="18" charset="0"/>
                              <a:sym typeface="Wingdings" panose="05000000000000000000" pitchFamily="2" charset="2"/>
                            </a:rPr>
                          </m:ctrlPr>
                        </m:fPr>
                        <m:num>
                          <m:r>
                            <a:rPr lang="en-US" i="1">
                              <a:latin typeface="Cambria Math" panose="02040503050406030204" pitchFamily="18" charset="0"/>
                              <a:ea typeface="Cambria Math" panose="02040503050406030204" pitchFamily="18" charset="0"/>
                              <a:sym typeface="Wingdings" panose="05000000000000000000" pitchFamily="2" charset="2"/>
                            </a:rPr>
                            <m:t>𝑑𝐿𝑊𝐶</m:t>
                          </m:r>
                        </m:num>
                        <m:den>
                          <m:r>
                            <a:rPr lang="en-US" i="1">
                              <a:latin typeface="Cambria Math" panose="02040503050406030204" pitchFamily="18" charset="0"/>
                              <a:ea typeface="Cambria Math" panose="02040503050406030204" pitchFamily="18" charset="0"/>
                              <a:sym typeface="Wingdings" panose="05000000000000000000" pitchFamily="2" charset="2"/>
                            </a:rPr>
                            <m:t>𝑑</m:t>
                          </m:r>
                          <m:sSub>
                            <m:sSubPr>
                              <m:ctrlPr>
                                <a:rPr lang="en-US" i="1">
                                  <a:latin typeface="Cambria Math" panose="02040503050406030204" pitchFamily="18" charset="0"/>
                                  <a:ea typeface="Cambria Math" panose="02040503050406030204" pitchFamily="18" charset="0"/>
                                  <a:sym typeface="Wingdings" panose="05000000000000000000" pitchFamily="2" charset="2"/>
                                </a:rPr>
                              </m:ctrlPr>
                            </m:sSubPr>
                            <m:e>
                              <m:r>
                                <a:rPr lang="en-US" i="1">
                                  <a:latin typeface="Cambria Math" panose="02040503050406030204" pitchFamily="18" charset="0"/>
                                  <a:ea typeface="Cambria Math" panose="02040503050406030204" pitchFamily="18" charset="0"/>
                                  <a:sym typeface="Wingdings" panose="05000000000000000000" pitchFamily="2" charset="2"/>
                                </a:rPr>
                                <m:t>𝐷</m:t>
                              </m:r>
                            </m:e>
                            <m:sub>
                              <m:r>
                                <a:rPr lang="en-US" i="1">
                                  <a:latin typeface="Cambria Math" panose="02040503050406030204" pitchFamily="18" charset="0"/>
                                  <a:ea typeface="Cambria Math" panose="02040503050406030204" pitchFamily="18" charset="0"/>
                                  <a:sym typeface="Wingdings" panose="05000000000000000000" pitchFamily="2" charset="2"/>
                                </a:rPr>
                                <m:t>𝑝</m:t>
                              </m:r>
                            </m:sub>
                          </m:sSub>
                        </m:den>
                      </m:f>
                      <m:f>
                        <m:fPr>
                          <m:ctrlPr>
                            <a:rPr lang="en-US" i="1">
                              <a:latin typeface="Cambria Math" panose="02040503050406030204" pitchFamily="18" charset="0"/>
                              <a:ea typeface="Cambria Math" panose="02040503050406030204" pitchFamily="18" charset="0"/>
                              <a:sym typeface="Wingdings" panose="05000000000000000000" pitchFamily="2" charset="2"/>
                            </a:rPr>
                          </m:ctrlPr>
                        </m:fPr>
                        <m:num>
                          <m:r>
                            <a:rPr lang="en-US" i="1">
                              <a:latin typeface="Cambria Math" panose="02040503050406030204" pitchFamily="18" charset="0"/>
                              <a:ea typeface="Cambria Math" panose="02040503050406030204" pitchFamily="18" charset="0"/>
                              <a:sym typeface="Wingdings" panose="05000000000000000000" pitchFamily="2" charset="2"/>
                            </a:rPr>
                            <m:t>𝑑</m:t>
                          </m:r>
                          <m:sSub>
                            <m:sSubPr>
                              <m:ctrlPr>
                                <a:rPr lang="en-US" i="1">
                                  <a:latin typeface="Cambria Math" panose="02040503050406030204" pitchFamily="18" charset="0"/>
                                  <a:ea typeface="Cambria Math" panose="02040503050406030204" pitchFamily="18" charset="0"/>
                                  <a:sym typeface="Wingdings" panose="05000000000000000000" pitchFamily="2" charset="2"/>
                                </a:rPr>
                              </m:ctrlPr>
                            </m:sSubPr>
                            <m:e>
                              <m:r>
                                <a:rPr lang="en-US" i="1">
                                  <a:latin typeface="Cambria Math" panose="02040503050406030204" pitchFamily="18" charset="0"/>
                                  <a:ea typeface="Cambria Math" panose="02040503050406030204" pitchFamily="18" charset="0"/>
                                  <a:sym typeface="Wingdings" panose="05000000000000000000" pitchFamily="2" charset="2"/>
                                </a:rPr>
                                <m:t>𝐷</m:t>
                              </m:r>
                            </m:e>
                            <m:sub>
                              <m:r>
                                <a:rPr lang="en-US" i="1">
                                  <a:latin typeface="Cambria Math" panose="02040503050406030204" pitchFamily="18" charset="0"/>
                                  <a:ea typeface="Cambria Math" panose="02040503050406030204" pitchFamily="18" charset="0"/>
                                  <a:sym typeface="Wingdings" panose="05000000000000000000" pitchFamily="2" charset="2"/>
                                </a:rPr>
                                <m:t>𝑝</m:t>
                              </m:r>
                            </m:sub>
                          </m:sSub>
                        </m:num>
                        <m:den>
                          <m:r>
                            <a:rPr lang="en-US" i="1">
                              <a:latin typeface="Cambria Math" panose="02040503050406030204" pitchFamily="18" charset="0"/>
                              <a:ea typeface="Cambria Math" panose="02040503050406030204" pitchFamily="18" charset="0"/>
                              <a:sym typeface="Wingdings" panose="05000000000000000000" pitchFamily="2" charset="2"/>
                            </a:rPr>
                            <m:t>𝑑𝑡</m:t>
                          </m:r>
                        </m:den>
                      </m:f>
                      <m:r>
                        <a:rPr lang="en-US" b="0" i="1" smtClean="0">
                          <a:latin typeface="Cambria Math" panose="02040503050406030204" pitchFamily="18" charset="0"/>
                          <a:ea typeface="Cambria Math" panose="02040503050406030204" pitchFamily="18" charset="0"/>
                          <a:sym typeface="Wingdings" panose="05000000000000000000" pitchFamily="2" charset="2"/>
                        </a:rPr>
                        <m:t>=</m:t>
                      </m:r>
                      <m:d>
                        <m:dPr>
                          <m:ctrlPr>
                            <a:rPr lang="en-US" b="0" i="1" smtClean="0">
                              <a:latin typeface="Cambria Math" panose="02040503050406030204" pitchFamily="18" charset="0"/>
                              <a:ea typeface="Cambria Math" panose="02040503050406030204" pitchFamily="18" charset="0"/>
                              <a:sym typeface="Wingdings" panose="05000000000000000000" pitchFamily="2" charset="2"/>
                            </a:rPr>
                          </m:ctrlPr>
                        </m:dPr>
                        <m:e>
                          <m:f>
                            <m:fPr>
                              <m:ctrlPr>
                                <a:rPr lang="en-US" b="0" i="1" smtClean="0">
                                  <a:latin typeface="Cambria Math" panose="02040503050406030204" pitchFamily="18" charset="0"/>
                                  <a:ea typeface="Cambria Math" panose="02040503050406030204" pitchFamily="18" charset="0"/>
                                  <a:sym typeface="Wingdings" panose="05000000000000000000" pitchFamily="2" charset="2"/>
                                </a:rPr>
                              </m:ctrlPr>
                            </m:fPr>
                            <m:num>
                              <m:sSub>
                                <m:sSubPr>
                                  <m:ctrlPr>
                                    <a:rPr lang="en-US" b="0" i="1" smtClean="0">
                                      <a:latin typeface="Cambria Math" panose="02040503050406030204" pitchFamily="18" charset="0"/>
                                      <a:sym typeface="Wingdings" panose="05000000000000000000" pitchFamily="2" charset="2"/>
                                    </a:rPr>
                                  </m:ctrlPr>
                                </m:sSubPr>
                                <m:e>
                                  <m:r>
                                    <a:rPr lang="en-US" b="0" i="1" smtClean="0">
                                      <a:latin typeface="Cambria Math" panose="02040503050406030204" pitchFamily="18" charset="0"/>
                                      <a:sym typeface="Wingdings" panose="05000000000000000000" pitchFamily="2" charset="2"/>
                                    </a:rPr>
                                    <m:t>𝑁</m:t>
                                  </m:r>
                                </m:e>
                                <m:sub>
                                  <m:r>
                                    <a:rPr lang="en-US" b="0" i="1" smtClean="0">
                                      <a:latin typeface="Cambria Math" panose="02040503050406030204" pitchFamily="18" charset="0"/>
                                      <a:sym typeface="Wingdings" panose="05000000000000000000" pitchFamily="2" charset="2"/>
                                    </a:rPr>
                                    <m:t>𝑑</m:t>
                                  </m:r>
                                </m:sub>
                              </m:sSub>
                              <m:r>
                                <a:rPr lang="en-US" b="0" i="1" smtClean="0">
                                  <a:latin typeface="Cambria Math" panose="02040503050406030204" pitchFamily="18" charset="0"/>
                                  <a:ea typeface="Cambria Math" panose="02040503050406030204" pitchFamily="18" charset="0"/>
                                  <a:sym typeface="Wingdings" panose="05000000000000000000" pitchFamily="2" charset="2"/>
                                </a:rPr>
                                <m:t>𝜋</m:t>
                              </m:r>
                              <m:sSubSup>
                                <m:sSubSupPr>
                                  <m:ctrlPr>
                                    <a:rPr lang="en-US" b="0" i="1" smtClean="0">
                                      <a:latin typeface="Cambria Math" panose="02040503050406030204" pitchFamily="18" charset="0"/>
                                      <a:ea typeface="Cambria Math" panose="02040503050406030204" pitchFamily="18" charset="0"/>
                                      <a:sym typeface="Wingdings" panose="05000000000000000000" pitchFamily="2" charset="2"/>
                                    </a:rPr>
                                  </m:ctrlPr>
                                </m:sSubSupPr>
                                <m:e>
                                  <m:r>
                                    <a:rPr lang="en-US" b="0" i="1" smtClean="0">
                                      <a:latin typeface="Cambria Math" panose="02040503050406030204" pitchFamily="18" charset="0"/>
                                      <a:ea typeface="Cambria Math" panose="02040503050406030204" pitchFamily="18" charset="0"/>
                                      <a:sym typeface="Wingdings" panose="05000000000000000000" pitchFamily="2" charset="2"/>
                                    </a:rPr>
                                    <m:t>𝐷</m:t>
                                  </m:r>
                                </m:e>
                                <m:sub>
                                  <m:r>
                                    <a:rPr lang="en-US" b="0" i="1" smtClean="0">
                                      <a:latin typeface="Cambria Math" panose="02040503050406030204" pitchFamily="18" charset="0"/>
                                      <a:ea typeface="Cambria Math" panose="02040503050406030204" pitchFamily="18" charset="0"/>
                                      <a:sym typeface="Wingdings" panose="05000000000000000000" pitchFamily="2" charset="2"/>
                                    </a:rPr>
                                    <m:t>𝑝</m:t>
                                  </m:r>
                                </m:sub>
                                <m:sup>
                                  <m:r>
                                    <a:rPr lang="en-US" b="0" i="1" smtClean="0">
                                      <a:latin typeface="Cambria Math" panose="02040503050406030204" pitchFamily="18" charset="0"/>
                                      <a:ea typeface="Cambria Math" panose="02040503050406030204" pitchFamily="18" charset="0"/>
                                      <a:sym typeface="Wingdings" panose="05000000000000000000" pitchFamily="2" charset="2"/>
                                    </a:rPr>
                                    <m:t>2</m:t>
                                  </m:r>
                                </m:sup>
                              </m:sSubSup>
                              <m:sSub>
                                <m:sSubPr>
                                  <m:ctrlPr>
                                    <a:rPr lang="en-US" b="0" i="1" smtClean="0">
                                      <a:latin typeface="Cambria Math" panose="02040503050406030204" pitchFamily="18" charset="0"/>
                                      <a:ea typeface="Cambria Math" panose="02040503050406030204" pitchFamily="18" charset="0"/>
                                      <a:sym typeface="Wingdings" panose="05000000000000000000" pitchFamily="2" charset="2"/>
                                    </a:rPr>
                                  </m:ctrlPr>
                                </m:sSubPr>
                                <m:e>
                                  <m:r>
                                    <a:rPr lang="en-US" b="0" i="1" smtClean="0">
                                      <a:latin typeface="Cambria Math" panose="02040503050406030204" pitchFamily="18" charset="0"/>
                                      <a:ea typeface="Cambria Math" panose="02040503050406030204" pitchFamily="18" charset="0"/>
                                      <a:sym typeface="Wingdings" panose="05000000000000000000" pitchFamily="2" charset="2"/>
                                    </a:rPr>
                                    <m:t>𝜌</m:t>
                                  </m:r>
                                </m:e>
                                <m:sub>
                                  <m:r>
                                    <a:rPr lang="en-US" b="0" i="1" smtClean="0">
                                      <a:latin typeface="Cambria Math" panose="02040503050406030204" pitchFamily="18" charset="0"/>
                                      <a:ea typeface="Cambria Math" panose="02040503050406030204" pitchFamily="18" charset="0"/>
                                      <a:sym typeface="Wingdings" panose="05000000000000000000" pitchFamily="2" charset="2"/>
                                    </a:rPr>
                                    <m:t>𝐿</m:t>
                                  </m:r>
                                </m:sub>
                              </m:sSub>
                            </m:num>
                            <m:den>
                              <m:r>
                                <a:rPr lang="en-US" b="0" i="1" smtClean="0">
                                  <a:latin typeface="Cambria Math" panose="02040503050406030204" pitchFamily="18" charset="0"/>
                                  <a:ea typeface="Cambria Math" panose="02040503050406030204" pitchFamily="18" charset="0"/>
                                  <a:sym typeface="Wingdings" panose="05000000000000000000" pitchFamily="2" charset="2"/>
                                </a:rPr>
                                <m:t>2</m:t>
                              </m:r>
                            </m:den>
                          </m:f>
                        </m:e>
                      </m:d>
                      <m:f>
                        <m:fPr>
                          <m:ctrlPr>
                            <a:rPr lang="en-US" i="1">
                              <a:latin typeface="Cambria Math" panose="02040503050406030204" pitchFamily="18" charset="0"/>
                              <a:ea typeface="Cambria Math" panose="02040503050406030204" pitchFamily="18" charset="0"/>
                              <a:sym typeface="Wingdings" panose="05000000000000000000" pitchFamily="2" charset="2"/>
                            </a:rPr>
                          </m:ctrlPr>
                        </m:fPr>
                        <m:num>
                          <m:r>
                            <a:rPr lang="en-US" i="1">
                              <a:latin typeface="Cambria Math" panose="02040503050406030204" pitchFamily="18" charset="0"/>
                              <a:ea typeface="Cambria Math" panose="02040503050406030204" pitchFamily="18" charset="0"/>
                              <a:sym typeface="Wingdings" panose="05000000000000000000" pitchFamily="2" charset="2"/>
                            </a:rPr>
                            <m:t>𝑑</m:t>
                          </m:r>
                          <m:sSub>
                            <m:sSubPr>
                              <m:ctrlPr>
                                <a:rPr lang="en-US" i="1">
                                  <a:latin typeface="Cambria Math" panose="02040503050406030204" pitchFamily="18" charset="0"/>
                                  <a:ea typeface="Cambria Math" panose="02040503050406030204" pitchFamily="18" charset="0"/>
                                  <a:sym typeface="Wingdings" panose="05000000000000000000" pitchFamily="2" charset="2"/>
                                </a:rPr>
                              </m:ctrlPr>
                            </m:sSubPr>
                            <m:e>
                              <m:r>
                                <a:rPr lang="en-US" i="1">
                                  <a:latin typeface="Cambria Math" panose="02040503050406030204" pitchFamily="18" charset="0"/>
                                  <a:ea typeface="Cambria Math" panose="02040503050406030204" pitchFamily="18" charset="0"/>
                                  <a:sym typeface="Wingdings" panose="05000000000000000000" pitchFamily="2" charset="2"/>
                                </a:rPr>
                                <m:t>𝐷</m:t>
                              </m:r>
                            </m:e>
                            <m:sub>
                              <m:r>
                                <a:rPr lang="en-US" i="1">
                                  <a:latin typeface="Cambria Math" panose="02040503050406030204" pitchFamily="18" charset="0"/>
                                  <a:ea typeface="Cambria Math" panose="02040503050406030204" pitchFamily="18" charset="0"/>
                                  <a:sym typeface="Wingdings" panose="05000000000000000000" pitchFamily="2" charset="2"/>
                                </a:rPr>
                                <m:t>𝑝</m:t>
                              </m:r>
                            </m:sub>
                          </m:sSub>
                        </m:num>
                        <m:den>
                          <m:r>
                            <a:rPr lang="en-US" i="1">
                              <a:latin typeface="Cambria Math" panose="02040503050406030204" pitchFamily="18" charset="0"/>
                              <a:ea typeface="Cambria Math" panose="02040503050406030204" pitchFamily="18" charset="0"/>
                              <a:sym typeface="Wingdings" panose="05000000000000000000" pitchFamily="2" charset="2"/>
                            </a:rPr>
                            <m:t>𝑑𝑡</m:t>
                          </m:r>
                        </m:den>
                      </m:f>
                      <m:r>
                        <a:rPr lang="en-US" i="1">
                          <a:latin typeface="Cambria Math" panose="02040503050406030204" pitchFamily="18" charset="0"/>
                          <a:ea typeface="Cambria Math" panose="02040503050406030204" pitchFamily="18" charset="0"/>
                          <a:sym typeface="Wingdings" panose="05000000000000000000" pitchFamily="2" charset="2"/>
                        </a:rPr>
                        <m:t>=</m:t>
                      </m:r>
                      <m:d>
                        <m:dPr>
                          <m:ctrlPr>
                            <a:rPr lang="en-US" b="0" i="1" smtClean="0">
                              <a:latin typeface="Cambria Math" panose="02040503050406030204" pitchFamily="18" charset="0"/>
                              <a:ea typeface="Cambria Math" panose="02040503050406030204" pitchFamily="18" charset="0"/>
                              <a:sym typeface="Wingdings" panose="05000000000000000000" pitchFamily="2" charset="2"/>
                            </a:rPr>
                          </m:ctrlPr>
                        </m:dPr>
                        <m:e>
                          <m:f>
                            <m:fPr>
                              <m:ctrlPr>
                                <a:rPr lang="en-US" b="0" i="1" smtClean="0">
                                  <a:latin typeface="Cambria Math" panose="02040503050406030204" pitchFamily="18" charset="0"/>
                                  <a:ea typeface="Cambria Math" panose="02040503050406030204" pitchFamily="18" charset="0"/>
                                  <a:sym typeface="Wingdings" panose="05000000000000000000" pitchFamily="2" charset="2"/>
                                </a:rPr>
                              </m:ctrlPr>
                            </m:fPr>
                            <m:num>
                              <m:sSub>
                                <m:sSubPr>
                                  <m:ctrlPr>
                                    <a:rPr lang="en-US" i="1">
                                      <a:latin typeface="Cambria Math" panose="02040503050406030204" pitchFamily="18" charset="0"/>
                                      <a:sym typeface="Wingdings" panose="05000000000000000000" pitchFamily="2" charset="2"/>
                                    </a:rPr>
                                  </m:ctrlPr>
                                </m:sSubPr>
                                <m:e>
                                  <m:r>
                                    <a:rPr lang="en-US" i="1">
                                      <a:latin typeface="Cambria Math" panose="02040503050406030204" pitchFamily="18" charset="0"/>
                                      <a:sym typeface="Wingdings" panose="05000000000000000000" pitchFamily="2" charset="2"/>
                                    </a:rPr>
                                    <m:t>𝑁</m:t>
                                  </m:r>
                                </m:e>
                                <m:sub>
                                  <m:r>
                                    <a:rPr lang="en-US" i="1">
                                      <a:latin typeface="Cambria Math" panose="02040503050406030204" pitchFamily="18" charset="0"/>
                                      <a:sym typeface="Wingdings" panose="05000000000000000000" pitchFamily="2" charset="2"/>
                                    </a:rPr>
                                    <m:t>𝑑</m:t>
                                  </m:r>
                                </m:sub>
                              </m:sSub>
                              <m:r>
                                <a:rPr lang="en-US" i="1">
                                  <a:latin typeface="Cambria Math" panose="02040503050406030204" pitchFamily="18" charset="0"/>
                                  <a:ea typeface="Cambria Math" panose="02040503050406030204" pitchFamily="18" charset="0"/>
                                  <a:sym typeface="Wingdings" panose="05000000000000000000" pitchFamily="2" charset="2"/>
                                </a:rPr>
                                <m:t>𝜋</m:t>
                              </m:r>
                              <m:sSubSup>
                                <m:sSubSupPr>
                                  <m:ctrlPr>
                                    <a:rPr lang="en-US" i="1">
                                      <a:latin typeface="Cambria Math" panose="02040503050406030204" pitchFamily="18" charset="0"/>
                                      <a:ea typeface="Cambria Math" panose="02040503050406030204" pitchFamily="18" charset="0"/>
                                      <a:sym typeface="Wingdings" panose="05000000000000000000" pitchFamily="2" charset="2"/>
                                    </a:rPr>
                                  </m:ctrlPr>
                                </m:sSubSupPr>
                                <m:e>
                                  <m:r>
                                    <a:rPr lang="en-US" i="1">
                                      <a:latin typeface="Cambria Math" panose="02040503050406030204" pitchFamily="18" charset="0"/>
                                      <a:ea typeface="Cambria Math" panose="02040503050406030204" pitchFamily="18" charset="0"/>
                                      <a:sym typeface="Wingdings" panose="05000000000000000000" pitchFamily="2" charset="2"/>
                                    </a:rPr>
                                    <m:t>𝐷</m:t>
                                  </m:r>
                                </m:e>
                                <m:sub>
                                  <m:r>
                                    <a:rPr lang="en-US" i="1">
                                      <a:latin typeface="Cambria Math" panose="02040503050406030204" pitchFamily="18" charset="0"/>
                                      <a:ea typeface="Cambria Math" panose="02040503050406030204" pitchFamily="18" charset="0"/>
                                      <a:sym typeface="Wingdings" panose="05000000000000000000" pitchFamily="2" charset="2"/>
                                    </a:rPr>
                                    <m:t>𝑝</m:t>
                                  </m:r>
                                </m:sub>
                                <m:sup>
                                  <m:r>
                                    <a:rPr lang="en-US" i="1">
                                      <a:latin typeface="Cambria Math" panose="02040503050406030204" pitchFamily="18" charset="0"/>
                                      <a:ea typeface="Cambria Math" panose="02040503050406030204" pitchFamily="18" charset="0"/>
                                      <a:sym typeface="Wingdings" panose="05000000000000000000" pitchFamily="2" charset="2"/>
                                    </a:rPr>
                                    <m:t>2</m:t>
                                  </m:r>
                                </m:sup>
                              </m:sSubSup>
                              <m:sSub>
                                <m:sSubPr>
                                  <m:ctrlPr>
                                    <a:rPr lang="en-US" i="1">
                                      <a:latin typeface="Cambria Math" panose="02040503050406030204" pitchFamily="18" charset="0"/>
                                      <a:ea typeface="Cambria Math" panose="02040503050406030204" pitchFamily="18" charset="0"/>
                                      <a:sym typeface="Wingdings" panose="05000000000000000000" pitchFamily="2" charset="2"/>
                                    </a:rPr>
                                  </m:ctrlPr>
                                </m:sSubPr>
                                <m:e>
                                  <m:r>
                                    <a:rPr lang="en-US" i="1">
                                      <a:latin typeface="Cambria Math" panose="02040503050406030204" pitchFamily="18" charset="0"/>
                                      <a:ea typeface="Cambria Math" panose="02040503050406030204" pitchFamily="18" charset="0"/>
                                      <a:sym typeface="Wingdings" panose="05000000000000000000" pitchFamily="2" charset="2"/>
                                    </a:rPr>
                                    <m:t>𝜌</m:t>
                                  </m:r>
                                </m:e>
                                <m:sub>
                                  <m:r>
                                    <a:rPr lang="en-US" i="1">
                                      <a:latin typeface="Cambria Math" panose="02040503050406030204" pitchFamily="18" charset="0"/>
                                      <a:ea typeface="Cambria Math" panose="02040503050406030204" pitchFamily="18" charset="0"/>
                                      <a:sym typeface="Wingdings" panose="05000000000000000000" pitchFamily="2" charset="2"/>
                                    </a:rPr>
                                    <m:t>𝐿</m:t>
                                  </m:r>
                                </m:sub>
                              </m:sSub>
                            </m:num>
                            <m:den>
                              <m:r>
                                <a:rPr lang="en-US" b="0" i="1" smtClean="0">
                                  <a:latin typeface="Cambria Math" panose="02040503050406030204" pitchFamily="18" charset="0"/>
                                  <a:ea typeface="Cambria Math" panose="02040503050406030204" pitchFamily="18" charset="0"/>
                                  <a:sym typeface="Wingdings" panose="05000000000000000000" pitchFamily="2" charset="2"/>
                                </a:rPr>
                                <m:t>2</m:t>
                              </m:r>
                            </m:den>
                          </m:f>
                        </m:e>
                      </m:d>
                      <m:f>
                        <m:fPr>
                          <m:ctrlPr>
                            <a:rPr lang="en-US" i="1">
                              <a:latin typeface="Cambria Math" panose="02040503050406030204" pitchFamily="18" charset="0"/>
                              <a:sym typeface="Wingdings" panose="05000000000000000000" pitchFamily="2" charset="2"/>
                            </a:rPr>
                          </m:ctrlPr>
                        </m:fPr>
                        <m:num>
                          <m:sSub>
                            <m:sSubPr>
                              <m:ctrlPr>
                                <a:rPr lang="en-US" i="1">
                                  <a:latin typeface="Cambria Math" panose="02040503050406030204" pitchFamily="18" charset="0"/>
                                  <a:sym typeface="Wingdings" panose="05000000000000000000" pitchFamily="2" charset="2"/>
                                </a:rPr>
                              </m:ctrlPr>
                            </m:sSubPr>
                            <m:e>
                              <m:sSub>
                                <m:sSubPr>
                                  <m:ctrlPr>
                                    <a:rPr lang="en-US" i="1" smtClean="0">
                                      <a:latin typeface="Cambria Math" panose="02040503050406030204" pitchFamily="18" charset="0"/>
                                      <a:sym typeface="Wingdings" panose="05000000000000000000" pitchFamily="2" charset="2"/>
                                    </a:rPr>
                                  </m:ctrlPr>
                                </m:sSubPr>
                                <m:e>
                                  <m:r>
                                    <a:rPr lang="en-US" b="0" i="1" smtClean="0">
                                      <a:latin typeface="Cambria Math" panose="02040503050406030204" pitchFamily="18" charset="0"/>
                                      <a:sym typeface="Wingdings" panose="05000000000000000000" pitchFamily="2" charset="2"/>
                                    </a:rPr>
                                    <m:t>4</m:t>
                                  </m:r>
                                  <m:r>
                                    <a:rPr lang="en-US" b="0" i="1" smtClean="0">
                                      <a:latin typeface="Cambria Math" panose="02040503050406030204" pitchFamily="18" charset="0"/>
                                      <a:sym typeface="Wingdings" panose="05000000000000000000" pitchFamily="2" charset="2"/>
                                    </a:rPr>
                                    <m:t>𝑒</m:t>
                                  </m:r>
                                </m:e>
                                <m:sub>
                                  <m:r>
                                    <a:rPr lang="en-US" b="0" i="1" smtClean="0">
                                      <a:latin typeface="Cambria Math" panose="02040503050406030204" pitchFamily="18" charset="0"/>
                                      <a:sym typeface="Wingdings" panose="05000000000000000000" pitchFamily="2" charset="2"/>
                                    </a:rPr>
                                    <m:t>𝑠𝑎𝑡</m:t>
                                  </m:r>
                                </m:sub>
                              </m:sSub>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𝑇</m:t>
                              </m:r>
                              <m:r>
                                <a:rPr lang="en-US" b="0" i="1" smtClean="0">
                                  <a:latin typeface="Cambria Math" panose="02040503050406030204" pitchFamily="18" charset="0"/>
                                  <a:sym typeface="Wingdings" panose="05000000000000000000" pitchFamily="2" charset="2"/>
                                </a:rPr>
                                <m:t>)</m:t>
                              </m:r>
                              <m:r>
                                <a:rPr lang="en-US" i="1">
                                  <a:latin typeface="Cambria Math" panose="02040503050406030204" pitchFamily="18" charset="0"/>
                                  <a:sym typeface="Wingdings" panose="05000000000000000000" pitchFamily="2" charset="2"/>
                                </a:rPr>
                                <m:t>𝐷</m:t>
                              </m:r>
                            </m:e>
                            <m:sub>
                              <m:r>
                                <a:rPr lang="en-US" i="1">
                                  <a:latin typeface="Cambria Math" panose="02040503050406030204" pitchFamily="18" charset="0"/>
                                  <a:sym typeface="Wingdings" panose="05000000000000000000" pitchFamily="2" charset="2"/>
                                </a:rPr>
                                <m:t>𝑣</m:t>
                              </m:r>
                            </m:sub>
                          </m:sSub>
                          <m:d>
                            <m:dPr>
                              <m:begChr m:val="["/>
                              <m:endChr m:val="]"/>
                              <m:ctrlPr>
                                <a:rPr lang="en-US" i="1">
                                  <a:latin typeface="Cambria Math" panose="02040503050406030204" pitchFamily="18" charset="0"/>
                                  <a:sym typeface="Wingdings" panose="05000000000000000000" pitchFamily="2" charset="2"/>
                                </a:rPr>
                              </m:ctrlPr>
                            </m:dPr>
                            <m:e>
                              <m:sSub>
                                <m:sSubPr>
                                  <m:ctrlPr>
                                    <a:rPr lang="en-US" i="1" dirty="0">
                                      <a:latin typeface="Cambria Math" panose="02040503050406030204" pitchFamily="18" charset="0"/>
                                      <a:sym typeface="Wingdings" panose="05000000000000000000" pitchFamily="2" charset="2"/>
                                    </a:rPr>
                                  </m:ctrlPr>
                                </m:sSubPr>
                                <m:e>
                                  <m:r>
                                    <a:rPr lang="en-US" i="1" dirty="0">
                                      <a:latin typeface="Cambria Math" panose="02040503050406030204" pitchFamily="18" charset="0"/>
                                      <a:sym typeface="Wingdings" panose="05000000000000000000" pitchFamily="2" charset="2"/>
                                    </a:rPr>
                                    <m:t>𝑆</m:t>
                                  </m:r>
                                </m:e>
                                <m:sub>
                                  <m:r>
                                    <a:rPr lang="en-US" i="1">
                                      <a:latin typeface="Cambria Math" panose="02040503050406030204" pitchFamily="18" charset="0"/>
                                      <a:ea typeface="Cambria Math" panose="02040503050406030204" pitchFamily="18" charset="0"/>
                                      <a:sym typeface="Wingdings" panose="05000000000000000000" pitchFamily="2" charset="2"/>
                                    </a:rPr>
                                    <m:t>∞</m:t>
                                  </m:r>
                                </m:sub>
                              </m:sSub>
                              <m:r>
                                <a:rPr lang="en-US" i="1">
                                  <a:latin typeface="Cambria Math" panose="02040503050406030204" pitchFamily="18" charset="0"/>
                                  <a:sym typeface="Wingdings" panose="05000000000000000000" pitchFamily="2" charset="2"/>
                                </a:rPr>
                                <m:t>−</m:t>
                              </m:r>
                              <m:sSub>
                                <m:sSubPr>
                                  <m:ctrlPr>
                                    <a:rPr lang="en-US" i="1">
                                      <a:latin typeface="Cambria Math" panose="02040503050406030204" pitchFamily="18" charset="0"/>
                                      <a:sym typeface="Wingdings" panose="05000000000000000000" pitchFamily="2" charset="2"/>
                                    </a:rPr>
                                  </m:ctrlPr>
                                </m:sSubPr>
                                <m:e>
                                  <m:r>
                                    <a:rPr lang="en-US" i="1">
                                      <a:latin typeface="Cambria Math" panose="02040503050406030204" pitchFamily="18" charset="0"/>
                                      <a:sym typeface="Wingdings" panose="05000000000000000000" pitchFamily="2" charset="2"/>
                                    </a:rPr>
                                    <m:t>𝑆</m:t>
                                  </m:r>
                                </m:e>
                                <m:sub>
                                  <m:r>
                                    <a:rPr lang="en-US" i="1">
                                      <a:latin typeface="Cambria Math" panose="02040503050406030204" pitchFamily="18" charset="0"/>
                                      <a:sym typeface="Wingdings" panose="05000000000000000000" pitchFamily="2" charset="2"/>
                                    </a:rPr>
                                    <m:t>𝑒𝑞</m:t>
                                  </m:r>
                                </m:sub>
                              </m:sSub>
                            </m:e>
                          </m:d>
                        </m:num>
                        <m:den>
                          <m:sSub>
                            <m:sSubPr>
                              <m:ctrlPr>
                                <a:rPr lang="en-US" i="1">
                                  <a:latin typeface="Cambria Math" panose="02040503050406030204" pitchFamily="18" charset="0"/>
                                  <a:sym typeface="Wingdings" panose="05000000000000000000" pitchFamily="2" charset="2"/>
                                </a:rPr>
                              </m:ctrlPr>
                            </m:sSubPr>
                            <m:e>
                              <m:r>
                                <a:rPr lang="en-US" i="1">
                                  <a:latin typeface="Cambria Math" panose="02040503050406030204" pitchFamily="18" charset="0"/>
                                  <a:sym typeface="Wingdings" panose="05000000000000000000" pitchFamily="2" charset="2"/>
                                </a:rPr>
                                <m:t>𝑅</m:t>
                              </m:r>
                            </m:e>
                            <m:sub>
                              <m:r>
                                <a:rPr lang="en-US" i="1">
                                  <a:latin typeface="Cambria Math" panose="02040503050406030204" pitchFamily="18" charset="0"/>
                                  <a:sym typeface="Wingdings" panose="05000000000000000000" pitchFamily="2" charset="2"/>
                                </a:rPr>
                                <m:t>𝑣</m:t>
                              </m:r>
                            </m:sub>
                          </m:sSub>
                          <m:r>
                            <a:rPr lang="en-US" i="1">
                              <a:latin typeface="Cambria Math" panose="02040503050406030204" pitchFamily="18" charset="0"/>
                              <a:sym typeface="Wingdings" panose="05000000000000000000" pitchFamily="2" charset="2"/>
                            </a:rPr>
                            <m:t>𝑇</m:t>
                          </m:r>
                          <m:sSub>
                            <m:sSubPr>
                              <m:ctrlPr>
                                <a:rPr lang="en-US" i="1">
                                  <a:latin typeface="Cambria Math" panose="02040503050406030204" pitchFamily="18" charset="0"/>
                                  <a:sym typeface="Wingdings" panose="05000000000000000000" pitchFamily="2" charset="2"/>
                                </a:rPr>
                              </m:ctrlPr>
                            </m:sSubPr>
                            <m:e>
                              <m:r>
                                <a:rPr lang="en-US" i="1">
                                  <a:latin typeface="Cambria Math" panose="02040503050406030204" pitchFamily="18" charset="0"/>
                                  <a:sym typeface="Wingdings" panose="05000000000000000000" pitchFamily="2" charset="2"/>
                                </a:rPr>
                                <m:t>𝐷</m:t>
                              </m:r>
                            </m:e>
                            <m:sub>
                              <m:r>
                                <a:rPr lang="en-US" i="1">
                                  <a:latin typeface="Cambria Math" panose="02040503050406030204" pitchFamily="18" charset="0"/>
                                  <a:sym typeface="Wingdings" panose="05000000000000000000" pitchFamily="2" charset="2"/>
                                </a:rPr>
                                <m:t>𝑝</m:t>
                              </m:r>
                            </m:sub>
                          </m:s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𝜌</m:t>
                              </m:r>
                            </m:e>
                            <m:sub>
                              <m:r>
                                <a:rPr lang="en-US" i="1">
                                  <a:latin typeface="Cambria Math" panose="02040503050406030204" pitchFamily="18" charset="0"/>
                                  <a:ea typeface="Cambria Math" panose="02040503050406030204" pitchFamily="18" charset="0"/>
                                </a:rPr>
                                <m:t>𝐿</m:t>
                              </m:r>
                            </m:sub>
                          </m:sSub>
                        </m:den>
                      </m:f>
                      <m:r>
                        <m:rPr>
                          <m:nor/>
                        </m:rPr>
                        <a:rPr lang="en-US" dirty="0">
                          <a:sym typeface="Wingdings" panose="05000000000000000000" pitchFamily="2" charset="2"/>
                        </a:rPr>
                        <m:t>	</m:t>
                      </m:r>
                    </m:oMath>
                  </m:oMathPara>
                </a14:m>
                <a:endParaRPr lang="en-US" dirty="0">
                  <a:sym typeface="Wingdings" panose="05000000000000000000" pitchFamily="2" charset="2"/>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411479" y="1345642"/>
                <a:ext cx="8430595" cy="4341766"/>
              </a:xfrm>
              <a:prstGeom prst="rect">
                <a:avLst/>
              </a:prstGeom>
              <a:blipFill>
                <a:blip r:embed="rId3"/>
                <a:stretch>
                  <a:fillRect l="-723" t="-843"/>
                </a:stretch>
              </a:blipFill>
            </p:spPr>
            <p:txBody>
              <a:bodyPr/>
              <a:lstStyle/>
              <a:p>
                <a:r>
                  <a:rPr lang="en-US">
                    <a:noFill/>
                  </a:rPr>
                  <a:t> </a:t>
                </a:r>
              </a:p>
            </p:txBody>
          </p:sp>
        </mc:Fallback>
      </mc:AlternateContent>
      <p:sp>
        <p:nvSpPr>
          <p:cNvPr id="25" name="Title 1"/>
          <p:cNvSpPr>
            <a:spLocks noGrp="1"/>
          </p:cNvSpPr>
          <p:nvPr>
            <p:ph type="title"/>
          </p:nvPr>
        </p:nvSpPr>
        <p:spPr>
          <a:xfrm>
            <a:off x="411480" y="319406"/>
            <a:ext cx="8321040" cy="1113153"/>
          </a:xfrm>
        </p:spPr>
        <p:txBody>
          <a:bodyPr>
            <a:normAutofit/>
          </a:bodyPr>
          <a:lstStyle/>
          <a:p>
            <a:r>
              <a:rPr lang="en-US" dirty="0"/>
              <a:t>Cloud </a:t>
            </a:r>
            <a:r>
              <a:rPr lang="en-US" dirty="0" err="1"/>
              <a:t>Supersaturation</a:t>
            </a:r>
            <a:endParaRPr lang="en-US" sz="2900" dirty="0"/>
          </a:p>
        </p:txBody>
      </p:sp>
      <p:sp>
        <p:nvSpPr>
          <p:cNvPr id="19" name="Right Brace 18"/>
          <p:cNvSpPr/>
          <p:nvPr/>
        </p:nvSpPr>
        <p:spPr>
          <a:xfrm rot="5400000">
            <a:off x="1849259" y="2955208"/>
            <a:ext cx="135710" cy="539586"/>
          </a:xfrm>
          <a:prstGeom prst="rightBrace">
            <a:avLst>
              <a:gd name="adj1" fmla="val 7385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1122299" y="3270999"/>
            <a:ext cx="1529015" cy="1169551"/>
          </a:xfrm>
          <a:prstGeom prst="rect">
            <a:avLst/>
          </a:prstGeom>
          <a:noFill/>
        </p:spPr>
        <p:txBody>
          <a:bodyPr wrap="square" rtlCol="0">
            <a:spAutoFit/>
          </a:bodyPr>
          <a:lstStyle/>
          <a:p>
            <a:pPr algn="ctr"/>
            <a:r>
              <a:rPr lang="en-US" sz="1400" dirty="0">
                <a:cs typeface="Times New Roman" panose="02020603050405020304" pitchFamily="18" charset="0"/>
              </a:rPr>
              <a:t>Rate of H</a:t>
            </a:r>
            <a:r>
              <a:rPr lang="en-US" sz="1400" baseline="-25000" dirty="0">
                <a:cs typeface="Times New Roman" panose="02020603050405020304" pitchFamily="18" charset="0"/>
              </a:rPr>
              <a:t>2</a:t>
            </a:r>
            <a:r>
              <a:rPr lang="en-US" sz="1400" dirty="0">
                <a:cs typeface="Times New Roman" panose="02020603050405020304" pitchFamily="18" charset="0"/>
              </a:rPr>
              <a:t>O saturation increase from lifting and expansive cooling</a:t>
            </a:r>
            <a:endParaRPr lang="en-US" sz="1400" baseline="-25000" dirty="0">
              <a:cs typeface="Times New Roman" panose="02020603050405020304" pitchFamily="18" charset="0"/>
            </a:endParaRPr>
          </a:p>
        </p:txBody>
      </p:sp>
      <p:sp>
        <p:nvSpPr>
          <p:cNvPr id="21" name="TextBox 20"/>
          <p:cNvSpPr txBox="1"/>
          <p:nvPr/>
        </p:nvSpPr>
        <p:spPr>
          <a:xfrm>
            <a:off x="2512745" y="3292856"/>
            <a:ext cx="1449431" cy="738664"/>
          </a:xfrm>
          <a:prstGeom prst="rect">
            <a:avLst/>
          </a:prstGeom>
          <a:noFill/>
        </p:spPr>
        <p:txBody>
          <a:bodyPr wrap="square" rtlCol="0">
            <a:spAutoFit/>
          </a:bodyPr>
          <a:lstStyle/>
          <a:p>
            <a:pPr algn="ctr"/>
            <a:r>
              <a:rPr lang="en-US" sz="1400" dirty="0">
                <a:cs typeface="Times New Roman" panose="02020603050405020304" pitchFamily="18" charset="0"/>
              </a:rPr>
              <a:t>Rate of H</a:t>
            </a:r>
            <a:r>
              <a:rPr lang="en-US" sz="1400" baseline="-25000" dirty="0">
                <a:cs typeface="Times New Roman" panose="02020603050405020304" pitchFamily="18" charset="0"/>
              </a:rPr>
              <a:t>2</a:t>
            </a:r>
            <a:r>
              <a:rPr lang="en-US" sz="1400" dirty="0">
                <a:cs typeface="Times New Roman" panose="02020603050405020304" pitchFamily="18" charset="0"/>
              </a:rPr>
              <a:t>O saturation lost to condensation</a:t>
            </a:r>
            <a:endParaRPr lang="en-US" sz="1400" baseline="-25000" dirty="0">
              <a:cs typeface="Times New Roman" panose="02020603050405020304" pitchFamily="18" charset="0"/>
            </a:endParaRPr>
          </a:p>
        </p:txBody>
      </p:sp>
      <p:sp>
        <p:nvSpPr>
          <p:cNvPr id="22" name="Right Brace 21"/>
          <p:cNvSpPr/>
          <p:nvPr/>
        </p:nvSpPr>
        <p:spPr>
          <a:xfrm rot="5400000">
            <a:off x="3051594" y="2630668"/>
            <a:ext cx="123339" cy="1201037"/>
          </a:xfrm>
          <a:prstGeom prst="rightBrace">
            <a:avLst>
              <a:gd name="adj1" fmla="val 7385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 name="Straight Arrow Connector 2"/>
          <p:cNvCxnSpPr/>
          <p:nvPr/>
        </p:nvCxnSpPr>
        <p:spPr>
          <a:xfrm flipH="1" flipV="1">
            <a:off x="1406823" y="6123564"/>
            <a:ext cx="158294" cy="416632"/>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65117" y="6385305"/>
            <a:ext cx="5207579" cy="369332"/>
          </a:xfrm>
          <a:prstGeom prst="rect">
            <a:avLst/>
          </a:prstGeom>
          <a:noFill/>
        </p:spPr>
        <p:txBody>
          <a:bodyPr wrap="none" rtlCol="0">
            <a:spAutoFit/>
          </a:bodyPr>
          <a:lstStyle/>
          <a:p>
            <a:r>
              <a:rPr lang="en-US" dirty="0"/>
              <a:t>Cloud droplet number concentration (# droplets/cm</a:t>
            </a:r>
            <a:r>
              <a:rPr lang="en-US" baseline="30000" dirty="0"/>
              <a:t>3</a:t>
            </a:r>
            <a:r>
              <a:rPr lang="en-US" dirty="0"/>
              <a:t>)</a:t>
            </a:r>
          </a:p>
        </p:txBody>
      </p:sp>
      <p:sp>
        <p:nvSpPr>
          <p:cNvPr id="2" name="Rectangle 1"/>
          <p:cNvSpPr/>
          <p:nvPr/>
        </p:nvSpPr>
        <p:spPr>
          <a:xfrm>
            <a:off x="892539" y="2458795"/>
            <a:ext cx="2918564" cy="6895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247047" y="4509596"/>
            <a:ext cx="2858090" cy="369332"/>
          </a:xfrm>
          <a:prstGeom prst="rect">
            <a:avLst/>
          </a:prstGeom>
          <a:noFill/>
        </p:spPr>
        <p:txBody>
          <a:bodyPr wrap="none" rtlCol="0">
            <a:spAutoFit/>
          </a:bodyPr>
          <a:lstStyle/>
          <a:p>
            <a:r>
              <a:rPr lang="en-US" dirty="0"/>
              <a:t>Liquid Water Content (g/m</a:t>
            </a:r>
            <a:r>
              <a:rPr lang="en-US" baseline="30000" dirty="0"/>
              <a:t>3</a:t>
            </a:r>
            <a:r>
              <a:rPr lang="en-US" dirty="0"/>
              <a:t>)</a:t>
            </a:r>
          </a:p>
        </p:txBody>
      </p:sp>
      <p:cxnSp>
        <p:nvCxnSpPr>
          <p:cNvPr id="13" name="Straight Arrow Connector 12"/>
          <p:cNvCxnSpPr/>
          <p:nvPr/>
        </p:nvCxnSpPr>
        <p:spPr>
          <a:xfrm flipH="1">
            <a:off x="971226" y="4694262"/>
            <a:ext cx="275822" cy="24984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Rectangle 6"/>
              <p:cNvSpPr/>
              <p:nvPr/>
            </p:nvSpPr>
            <p:spPr>
              <a:xfrm>
                <a:off x="323034" y="5803845"/>
                <a:ext cx="1836080" cy="543867"/>
              </a:xfrm>
              <a:prstGeom prst="rect">
                <a:avLst/>
              </a:prstGeom>
            </p:spPr>
            <p:txBody>
              <a:bodyPr wrap="none">
                <a:spAutoFit/>
              </a:bodyPr>
              <a:lstStyle/>
              <a:p>
                <a:r>
                  <a:rPr lang="en-US" dirty="0">
                    <a:ea typeface="Cambria Math" panose="02040503050406030204" pitchFamily="18" charset="0"/>
                    <a:sym typeface="Wingdings" panose="05000000000000000000" pitchFamily="2" charset="2"/>
                  </a:rPr>
                  <a:t> </a:t>
                </a:r>
                <a14:m>
                  <m:oMath xmlns:m="http://schemas.openxmlformats.org/officeDocument/2006/math">
                    <m:r>
                      <a:rPr lang="en-US" b="0" i="1" smtClean="0">
                        <a:latin typeface="Cambria Math" panose="02040503050406030204" pitchFamily="18" charset="0"/>
                        <a:ea typeface="Cambria Math" panose="02040503050406030204" pitchFamily="18" charset="0"/>
                        <a:sym typeface="Wingdings" panose="05000000000000000000" pitchFamily="2" charset="2"/>
                      </a:rPr>
                      <m:t>𝐿𝑊𝐶</m:t>
                    </m:r>
                    <m:r>
                      <a:rPr lang="en-US" b="0" i="0" smtClean="0">
                        <a:latin typeface="Cambria Math" panose="02040503050406030204" pitchFamily="18" charset="0"/>
                        <a:ea typeface="Cambria Math" panose="02040503050406030204" pitchFamily="18" charset="0"/>
                        <a:sym typeface="Wingdings" panose="05000000000000000000" pitchFamily="2" charset="2"/>
                      </a:rPr>
                      <m:t>= </m:t>
                    </m:r>
                    <m:f>
                      <m:fPr>
                        <m:ctrlPr>
                          <a:rPr lang="en-US" i="1">
                            <a:latin typeface="Cambria Math" panose="02040503050406030204" pitchFamily="18" charset="0"/>
                            <a:ea typeface="Cambria Math" panose="02040503050406030204" pitchFamily="18" charset="0"/>
                            <a:sym typeface="Wingdings" panose="05000000000000000000" pitchFamily="2" charset="2"/>
                          </a:rPr>
                        </m:ctrlPr>
                      </m:fPr>
                      <m:num>
                        <m:sSub>
                          <m:sSubPr>
                            <m:ctrlPr>
                              <a:rPr lang="en-US" i="1">
                                <a:latin typeface="Cambria Math" panose="02040503050406030204" pitchFamily="18" charset="0"/>
                                <a:sym typeface="Wingdings" panose="05000000000000000000" pitchFamily="2" charset="2"/>
                              </a:rPr>
                            </m:ctrlPr>
                          </m:sSubPr>
                          <m:e>
                            <m:r>
                              <a:rPr lang="en-US" i="1">
                                <a:latin typeface="Cambria Math" panose="02040503050406030204" pitchFamily="18" charset="0"/>
                                <a:sym typeface="Wingdings" panose="05000000000000000000" pitchFamily="2" charset="2"/>
                              </a:rPr>
                              <m:t>𝑁</m:t>
                            </m:r>
                          </m:e>
                          <m:sub>
                            <m:r>
                              <a:rPr lang="en-US" i="1">
                                <a:latin typeface="Cambria Math" panose="02040503050406030204" pitchFamily="18" charset="0"/>
                                <a:sym typeface="Wingdings" panose="05000000000000000000" pitchFamily="2" charset="2"/>
                              </a:rPr>
                              <m:t>𝑑</m:t>
                            </m:r>
                          </m:sub>
                        </m:sSub>
                        <m:r>
                          <a:rPr lang="en-US" i="1">
                            <a:latin typeface="Cambria Math" panose="02040503050406030204" pitchFamily="18" charset="0"/>
                            <a:ea typeface="Cambria Math" panose="02040503050406030204" pitchFamily="18" charset="0"/>
                            <a:sym typeface="Wingdings" panose="05000000000000000000" pitchFamily="2" charset="2"/>
                          </a:rPr>
                          <m:t>𝜋</m:t>
                        </m:r>
                        <m:sSubSup>
                          <m:sSubSupPr>
                            <m:ctrlPr>
                              <a:rPr lang="en-US" i="1">
                                <a:latin typeface="Cambria Math" panose="02040503050406030204" pitchFamily="18" charset="0"/>
                                <a:ea typeface="Cambria Math" panose="02040503050406030204" pitchFamily="18" charset="0"/>
                                <a:sym typeface="Wingdings" panose="05000000000000000000" pitchFamily="2" charset="2"/>
                              </a:rPr>
                            </m:ctrlPr>
                          </m:sSubSupPr>
                          <m:e>
                            <m:r>
                              <a:rPr lang="en-US" i="1">
                                <a:latin typeface="Cambria Math" panose="02040503050406030204" pitchFamily="18" charset="0"/>
                                <a:ea typeface="Cambria Math" panose="02040503050406030204" pitchFamily="18" charset="0"/>
                                <a:sym typeface="Wingdings" panose="05000000000000000000" pitchFamily="2" charset="2"/>
                              </a:rPr>
                              <m:t>𝐷</m:t>
                            </m:r>
                          </m:e>
                          <m:sub>
                            <m:r>
                              <a:rPr lang="en-US" i="1">
                                <a:latin typeface="Cambria Math" panose="02040503050406030204" pitchFamily="18" charset="0"/>
                                <a:ea typeface="Cambria Math" panose="02040503050406030204" pitchFamily="18" charset="0"/>
                                <a:sym typeface="Wingdings" panose="05000000000000000000" pitchFamily="2" charset="2"/>
                              </a:rPr>
                              <m:t>𝑝</m:t>
                            </m:r>
                          </m:sub>
                          <m:sup>
                            <m:r>
                              <a:rPr lang="en-US" i="1">
                                <a:latin typeface="Cambria Math" panose="02040503050406030204" pitchFamily="18" charset="0"/>
                                <a:ea typeface="Cambria Math" panose="02040503050406030204" pitchFamily="18" charset="0"/>
                                <a:sym typeface="Wingdings" panose="05000000000000000000" pitchFamily="2" charset="2"/>
                              </a:rPr>
                              <m:t>3</m:t>
                            </m:r>
                          </m:sup>
                        </m:sSubSup>
                        <m:sSub>
                          <m:sSubPr>
                            <m:ctrlPr>
                              <a:rPr lang="en-US" i="1">
                                <a:latin typeface="Cambria Math" panose="02040503050406030204" pitchFamily="18" charset="0"/>
                                <a:ea typeface="Cambria Math" panose="02040503050406030204" pitchFamily="18" charset="0"/>
                                <a:sym typeface="Wingdings" panose="05000000000000000000" pitchFamily="2" charset="2"/>
                              </a:rPr>
                            </m:ctrlPr>
                          </m:sSubPr>
                          <m:e>
                            <m:r>
                              <a:rPr lang="en-US" i="1">
                                <a:latin typeface="Cambria Math" panose="02040503050406030204" pitchFamily="18" charset="0"/>
                                <a:ea typeface="Cambria Math" panose="02040503050406030204" pitchFamily="18" charset="0"/>
                                <a:sym typeface="Wingdings" panose="05000000000000000000" pitchFamily="2" charset="2"/>
                              </a:rPr>
                              <m:t>𝜌</m:t>
                            </m:r>
                          </m:e>
                          <m:sub>
                            <m:r>
                              <a:rPr lang="en-US" i="1">
                                <a:latin typeface="Cambria Math" panose="02040503050406030204" pitchFamily="18" charset="0"/>
                                <a:ea typeface="Cambria Math" panose="02040503050406030204" pitchFamily="18" charset="0"/>
                                <a:sym typeface="Wingdings" panose="05000000000000000000" pitchFamily="2" charset="2"/>
                              </a:rPr>
                              <m:t>𝐿</m:t>
                            </m:r>
                          </m:sub>
                        </m:sSub>
                      </m:num>
                      <m:den>
                        <m:r>
                          <a:rPr lang="en-US" i="1">
                            <a:latin typeface="Cambria Math" panose="02040503050406030204" pitchFamily="18" charset="0"/>
                            <a:ea typeface="Cambria Math" panose="02040503050406030204" pitchFamily="18" charset="0"/>
                            <a:sym typeface="Wingdings" panose="05000000000000000000" pitchFamily="2" charset="2"/>
                          </a:rPr>
                          <m:t>6</m:t>
                        </m:r>
                      </m:den>
                    </m:f>
                  </m:oMath>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323034" y="5803845"/>
                <a:ext cx="1836080" cy="54386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87039860"/>
      </p:ext>
    </p:extLst>
  </p:cSld>
  <p:clrMapOvr>
    <a:masterClrMapping/>
  </p:clrMapOvr>
  <mc:AlternateContent xmlns:mc="http://schemas.openxmlformats.org/markup-compatibility/2006" xmlns:p14="http://schemas.microsoft.com/office/powerpoint/2010/main">
    <mc:Choice Requires="p14">
      <p:transition spd="slow" p14:dur="2000" advTm="20314"/>
    </mc:Choice>
    <mc:Fallback xmlns="">
      <p:transition spd="slow" advTm="20314"/>
    </mc:Fallback>
  </mc:AlternateContent>
  <p:timing>
    <p:tnLst>
      <p:par>
        <p:cTn id="1" dur="indefinite" restart="never" nodeType="tmRoot">
          <p:childTnLst>
            <p:par>
              <p:cTn id="2"/>
            </p:par>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3" name="TextBox 32"/>
              <p:cNvSpPr txBox="1"/>
              <p:nvPr/>
            </p:nvSpPr>
            <p:spPr>
              <a:xfrm>
                <a:off x="411479" y="1345642"/>
                <a:ext cx="8430595" cy="4341766"/>
              </a:xfrm>
              <a:prstGeom prst="rect">
                <a:avLst/>
              </a:prstGeom>
              <a:noFill/>
            </p:spPr>
            <p:txBody>
              <a:bodyPr wrap="square" rtlCol="0">
                <a:spAutoFit/>
              </a:bodyPr>
              <a:lstStyle/>
              <a:p>
                <a:r>
                  <a:rPr lang="en-US" sz="2000" dirty="0">
                    <a:sym typeface="Wingdings" panose="05000000000000000000" pitchFamily="2" charset="2"/>
                  </a:rPr>
                  <a:t>Cloud </a:t>
                </a:r>
                <a:r>
                  <a:rPr lang="en-US" sz="2000" dirty="0" err="1">
                    <a:sym typeface="Wingdings" panose="05000000000000000000" pitchFamily="2" charset="2"/>
                  </a:rPr>
                  <a:t>supersaturation</a:t>
                </a:r>
                <a:r>
                  <a:rPr lang="en-US" sz="2000" dirty="0">
                    <a:sym typeface="Wingdings" panose="05000000000000000000" pitchFamily="2" charset="2"/>
                  </a:rPr>
                  <a:t> is not constant! (even in the most simplified models)</a:t>
                </a:r>
              </a:p>
              <a:p>
                <a:endParaRPr lang="en-US" sz="2000" dirty="0">
                  <a:sym typeface="Wingdings" panose="05000000000000000000" pitchFamily="2" charset="2"/>
                </a:endParaRPr>
              </a:p>
              <a:p>
                <a:r>
                  <a:rPr lang="en-US" sz="2000" dirty="0">
                    <a:sym typeface="Wingdings" panose="05000000000000000000" pitchFamily="2" charset="2"/>
                  </a:rPr>
                  <a:t>Change in water vapor saturation of an adiabatic cloud parcel (</a:t>
                </a:r>
                <a:r>
                  <a:rPr lang="en-US" sz="2000" i="1" dirty="0">
                    <a:latin typeface="Times New Roman" panose="02020603050405020304" pitchFamily="18" charset="0"/>
                    <a:cs typeface="Times New Roman" panose="02020603050405020304" pitchFamily="18" charset="0"/>
                    <a:sym typeface="Wingdings" panose="05000000000000000000" pitchFamily="2" charset="2"/>
                  </a:rPr>
                  <a:t>S</a:t>
                </a:r>
                <a:r>
                  <a:rPr lang="en-US" sz="2000" dirty="0">
                    <a:sym typeface="Wingdings" panose="05000000000000000000" pitchFamily="2" charset="2"/>
                  </a:rPr>
                  <a:t>):</a:t>
                </a:r>
              </a:p>
              <a:p>
                <a:endParaRPr lang="en-US" sz="2000" dirty="0">
                  <a:sym typeface="Wingdings" panose="05000000000000000000" pitchFamily="2" charset="2"/>
                </a:endParaRPr>
              </a:p>
              <a:p>
                <a:r>
                  <a:rPr lang="en-US" sz="2000" dirty="0">
                    <a:sym typeface="Wingdings" panose="05000000000000000000" pitchFamily="2" charset="2"/>
                  </a:rPr>
                  <a:t>	</a:t>
                </a:r>
                <a14:m>
                  <m:oMath xmlns:m="http://schemas.openxmlformats.org/officeDocument/2006/math">
                    <m:f>
                      <m:fPr>
                        <m:ctrlPr>
                          <a:rPr lang="en-US" sz="2000" i="1">
                            <a:latin typeface="Cambria Math" panose="02040503050406030204" pitchFamily="18" charset="0"/>
                            <a:sym typeface="Wingdings" panose="05000000000000000000" pitchFamily="2" charset="2"/>
                          </a:rPr>
                        </m:ctrlPr>
                      </m:fPr>
                      <m:num>
                        <m:r>
                          <a:rPr lang="en-US" sz="2000" i="1">
                            <a:latin typeface="Cambria Math" panose="02040503050406030204" pitchFamily="18" charset="0"/>
                            <a:sym typeface="Wingdings" panose="05000000000000000000" pitchFamily="2" charset="2"/>
                          </a:rPr>
                          <m:t>𝑑</m:t>
                        </m:r>
                        <m:sSub>
                          <m:sSubPr>
                            <m:ctrlPr>
                              <a:rPr lang="en-US" sz="2000" i="1" dirty="0">
                                <a:latin typeface="Cambria Math" panose="02040503050406030204" pitchFamily="18" charset="0"/>
                                <a:sym typeface="Wingdings" panose="05000000000000000000" pitchFamily="2" charset="2"/>
                              </a:rPr>
                            </m:ctrlPr>
                          </m:sSubPr>
                          <m:e>
                            <m:r>
                              <a:rPr lang="en-US" sz="2000" i="1" dirty="0">
                                <a:latin typeface="Cambria Math" panose="02040503050406030204" pitchFamily="18" charset="0"/>
                                <a:sym typeface="Wingdings" panose="05000000000000000000" pitchFamily="2" charset="2"/>
                              </a:rPr>
                              <m:t>𝑆</m:t>
                            </m:r>
                          </m:e>
                          <m:sub>
                            <m:r>
                              <a:rPr lang="en-US" sz="2000" i="1">
                                <a:latin typeface="Cambria Math" panose="02040503050406030204" pitchFamily="18" charset="0"/>
                                <a:ea typeface="Cambria Math" panose="02040503050406030204" pitchFamily="18" charset="0"/>
                                <a:sym typeface="Wingdings" panose="05000000000000000000" pitchFamily="2" charset="2"/>
                              </a:rPr>
                              <m:t>∞</m:t>
                            </m:r>
                          </m:sub>
                        </m:sSub>
                      </m:num>
                      <m:den>
                        <m:r>
                          <a:rPr lang="en-US" sz="2000" i="1">
                            <a:latin typeface="Cambria Math" panose="02040503050406030204" pitchFamily="18" charset="0"/>
                            <a:sym typeface="Wingdings" panose="05000000000000000000" pitchFamily="2" charset="2"/>
                          </a:rPr>
                          <m:t>𝑑𝑡</m:t>
                        </m:r>
                      </m:den>
                    </m:f>
                    <m:r>
                      <a:rPr lang="en-US" sz="2000" i="1">
                        <a:latin typeface="Cambria Math" panose="02040503050406030204" pitchFamily="18" charset="0"/>
                        <a:sym typeface="Wingdings" panose="05000000000000000000" pitchFamily="2" charset="2"/>
                      </a:rPr>
                      <m:t>=</m:t>
                    </m:r>
                    <m:f>
                      <m:fPr>
                        <m:ctrlPr>
                          <a:rPr lang="en-US" sz="2000" i="1">
                            <a:latin typeface="Cambria Math" panose="02040503050406030204" pitchFamily="18" charset="0"/>
                            <a:sym typeface="Wingdings" panose="05000000000000000000" pitchFamily="2" charset="2"/>
                          </a:rPr>
                        </m:ctrlPr>
                      </m:fPr>
                      <m:num>
                        <m:r>
                          <a:rPr lang="en-US" sz="2000" i="1">
                            <a:latin typeface="Cambria Math" panose="02040503050406030204" pitchFamily="18" charset="0"/>
                            <a:sym typeface="Wingdings" panose="05000000000000000000" pitchFamily="2" charset="2"/>
                          </a:rPr>
                          <m:t>𝑑𝑆</m:t>
                        </m:r>
                      </m:num>
                      <m:den>
                        <m:r>
                          <a:rPr lang="en-US" sz="2000" i="1">
                            <a:latin typeface="Cambria Math" panose="02040503050406030204" pitchFamily="18" charset="0"/>
                            <a:sym typeface="Wingdings" panose="05000000000000000000" pitchFamily="2" charset="2"/>
                          </a:rPr>
                          <m:t>𝑑</m:t>
                        </m:r>
                        <m:r>
                          <a:rPr lang="en-US" sz="2000" b="0" i="1" smtClean="0">
                            <a:latin typeface="Cambria Math" panose="02040503050406030204" pitchFamily="18" charset="0"/>
                            <a:sym typeface="Wingdings" panose="05000000000000000000" pitchFamily="2" charset="2"/>
                          </a:rPr>
                          <m:t>𝑇</m:t>
                        </m:r>
                      </m:den>
                    </m:f>
                    <m:f>
                      <m:fPr>
                        <m:ctrlPr>
                          <a:rPr lang="en-US" sz="2000" i="1">
                            <a:latin typeface="Cambria Math" panose="02040503050406030204" pitchFamily="18" charset="0"/>
                            <a:sym typeface="Wingdings" panose="05000000000000000000" pitchFamily="2" charset="2"/>
                          </a:rPr>
                        </m:ctrlPr>
                      </m:fPr>
                      <m:num>
                        <m:r>
                          <a:rPr lang="en-US" sz="2000" i="1">
                            <a:latin typeface="Cambria Math" panose="02040503050406030204" pitchFamily="18" charset="0"/>
                            <a:sym typeface="Wingdings" panose="05000000000000000000" pitchFamily="2" charset="2"/>
                          </a:rPr>
                          <m:t>𝑑</m:t>
                        </m:r>
                        <m:r>
                          <a:rPr lang="en-US" sz="2000" b="0" i="1" smtClean="0">
                            <a:latin typeface="Cambria Math" panose="02040503050406030204" pitchFamily="18" charset="0"/>
                            <a:sym typeface="Wingdings" panose="05000000000000000000" pitchFamily="2" charset="2"/>
                          </a:rPr>
                          <m:t>𝑇</m:t>
                        </m:r>
                      </m:num>
                      <m:den>
                        <m:r>
                          <a:rPr lang="en-US" sz="2000" i="1">
                            <a:latin typeface="Cambria Math" panose="02040503050406030204" pitchFamily="18" charset="0"/>
                            <a:sym typeface="Wingdings" panose="05000000000000000000" pitchFamily="2" charset="2"/>
                          </a:rPr>
                          <m:t>𝑑𝑡</m:t>
                        </m:r>
                      </m:den>
                    </m:f>
                    <m:r>
                      <a:rPr lang="en-US" sz="2000" b="0" i="1" smtClean="0">
                        <a:latin typeface="Cambria Math" panose="02040503050406030204" pitchFamily="18" charset="0"/>
                        <a:sym typeface="Wingdings" panose="05000000000000000000" pitchFamily="2" charset="2"/>
                      </a:rPr>
                      <m:t>−</m:t>
                    </m:r>
                    <m:r>
                      <m:rPr>
                        <m:sty m:val="p"/>
                      </m:rPr>
                      <a:rPr lang="en-US" sz="2000" b="0" i="0" smtClean="0">
                        <a:latin typeface="Cambria Math" panose="02040503050406030204" pitchFamily="18" charset="0"/>
                        <a:sym typeface="Wingdings" panose="05000000000000000000" pitchFamily="2" charset="2"/>
                      </a:rPr>
                      <m:t>Const</m:t>
                    </m:r>
                    <m:f>
                      <m:fPr>
                        <m:ctrlPr>
                          <a:rPr lang="en-US" sz="2000" i="1">
                            <a:latin typeface="Cambria Math" panose="02040503050406030204" pitchFamily="18" charset="0"/>
                            <a:sym typeface="Wingdings" panose="05000000000000000000" pitchFamily="2" charset="2"/>
                          </a:rPr>
                        </m:ctrlPr>
                      </m:fPr>
                      <m:num>
                        <m:r>
                          <a:rPr lang="en-US" sz="2000" i="1">
                            <a:latin typeface="Cambria Math" panose="02040503050406030204" pitchFamily="18" charset="0"/>
                            <a:sym typeface="Wingdings" panose="05000000000000000000" pitchFamily="2" charset="2"/>
                          </a:rPr>
                          <m:t>𝑑</m:t>
                        </m:r>
                        <m:r>
                          <a:rPr lang="en-US" sz="2000" b="0" i="1" smtClean="0">
                            <a:latin typeface="Cambria Math" panose="02040503050406030204" pitchFamily="18" charset="0"/>
                            <a:sym typeface="Wingdings" panose="05000000000000000000" pitchFamily="2" charset="2"/>
                          </a:rPr>
                          <m:t>𝐿𝑊𝐶</m:t>
                        </m:r>
                      </m:num>
                      <m:den>
                        <m:r>
                          <a:rPr lang="en-US" sz="2000" i="1">
                            <a:latin typeface="Cambria Math" panose="02040503050406030204" pitchFamily="18" charset="0"/>
                            <a:sym typeface="Wingdings" panose="05000000000000000000" pitchFamily="2" charset="2"/>
                          </a:rPr>
                          <m:t>𝑑𝑡</m:t>
                        </m:r>
                      </m:den>
                    </m:f>
                  </m:oMath>
                </a14:m>
                <a:r>
                  <a:rPr lang="en-US" sz="2000" dirty="0">
                    <a:sym typeface="Wingdings" panose="05000000000000000000" pitchFamily="2" charset="2"/>
                  </a:rPr>
                  <a:t>				</a:t>
                </a:r>
                <a14:m>
                  <m:oMath xmlns:m="http://schemas.openxmlformats.org/officeDocument/2006/math">
                    <m:f>
                      <m:fPr>
                        <m:ctrlPr>
                          <a:rPr lang="en-US" sz="2000" i="1">
                            <a:latin typeface="Cambria Math" panose="02040503050406030204" pitchFamily="18" charset="0"/>
                            <a:sym typeface="Wingdings" panose="05000000000000000000" pitchFamily="2" charset="2"/>
                          </a:rPr>
                        </m:ctrlPr>
                      </m:fPr>
                      <m:num>
                        <m:r>
                          <a:rPr lang="en-US" sz="2000" i="1">
                            <a:latin typeface="Cambria Math" panose="02040503050406030204" pitchFamily="18" charset="0"/>
                            <a:sym typeface="Wingdings" panose="05000000000000000000" pitchFamily="2" charset="2"/>
                          </a:rPr>
                          <m:t>𝑑𝑆</m:t>
                        </m:r>
                      </m:num>
                      <m:den>
                        <m:r>
                          <a:rPr lang="en-US" sz="2000" i="1">
                            <a:latin typeface="Cambria Math" panose="02040503050406030204" pitchFamily="18" charset="0"/>
                            <a:sym typeface="Wingdings" panose="05000000000000000000" pitchFamily="2" charset="2"/>
                          </a:rPr>
                          <m:t>𝑑𝑇</m:t>
                        </m:r>
                      </m:den>
                    </m:f>
                  </m:oMath>
                </a14:m>
                <a:r>
                  <a:rPr lang="en-US" sz="2000" dirty="0">
                    <a:sym typeface="Wingdings" panose="05000000000000000000" pitchFamily="2" charset="2"/>
                  </a:rPr>
                  <a:t> </a:t>
                </a:r>
                <a:r>
                  <a:rPr lang="en-US" sz="1600" dirty="0">
                    <a:sym typeface="Wingdings" panose="05000000000000000000" pitchFamily="2" charset="2"/>
                  </a:rPr>
                  <a:t>is from </a:t>
                </a:r>
                <a:r>
                  <a:rPr lang="en-US" sz="1600" dirty="0" err="1">
                    <a:sym typeface="Wingdings" panose="05000000000000000000" pitchFamily="2" charset="2"/>
                  </a:rPr>
                  <a:t>Clausius-Clapeyron</a:t>
                </a:r>
                <a:r>
                  <a:rPr lang="en-US" sz="1600" dirty="0">
                    <a:sym typeface="Wingdings" panose="05000000000000000000" pitchFamily="2" charset="2"/>
                  </a:rPr>
                  <a:t> Equation</a:t>
                </a:r>
              </a:p>
              <a:p>
                <a:endParaRPr lang="en-US" sz="1600" dirty="0">
                  <a:sym typeface="Wingdings" panose="05000000000000000000" pitchFamily="2" charset="2"/>
                </a:endParaRPr>
              </a:p>
              <a:p>
                <a:r>
                  <a:rPr lang="en-US" sz="1600" dirty="0">
                    <a:sym typeface="Wingdings" panose="05000000000000000000" pitchFamily="2" charset="2"/>
                  </a:rPr>
                  <a:t>										</a:t>
                </a:r>
                <a14:m>
                  <m:oMath xmlns:m="http://schemas.openxmlformats.org/officeDocument/2006/math">
                    <m:f>
                      <m:fPr>
                        <m:ctrlPr>
                          <a:rPr lang="en-US" sz="2000" i="1">
                            <a:latin typeface="Cambria Math" panose="02040503050406030204" pitchFamily="18" charset="0"/>
                            <a:sym typeface="Wingdings" panose="05000000000000000000" pitchFamily="2" charset="2"/>
                          </a:rPr>
                        </m:ctrlPr>
                      </m:fPr>
                      <m:num>
                        <m:r>
                          <a:rPr lang="en-US" sz="2000" i="1">
                            <a:latin typeface="Cambria Math" panose="02040503050406030204" pitchFamily="18" charset="0"/>
                            <a:sym typeface="Wingdings" panose="05000000000000000000" pitchFamily="2" charset="2"/>
                          </a:rPr>
                          <m:t>𝑑</m:t>
                        </m:r>
                        <m:r>
                          <a:rPr lang="en-US" sz="2000" b="0" i="1" smtClean="0">
                            <a:latin typeface="Cambria Math" panose="02040503050406030204" pitchFamily="18" charset="0"/>
                            <a:sym typeface="Wingdings" panose="05000000000000000000" pitchFamily="2" charset="2"/>
                          </a:rPr>
                          <m:t>𝑇</m:t>
                        </m:r>
                      </m:num>
                      <m:den>
                        <m:r>
                          <a:rPr lang="en-US" sz="2000" i="1">
                            <a:latin typeface="Cambria Math" panose="02040503050406030204" pitchFamily="18" charset="0"/>
                            <a:sym typeface="Wingdings" panose="05000000000000000000" pitchFamily="2" charset="2"/>
                          </a:rPr>
                          <m:t>𝑑</m:t>
                        </m:r>
                        <m:r>
                          <a:rPr lang="en-US" sz="2000" b="0" i="1" smtClean="0">
                            <a:latin typeface="Cambria Math" panose="02040503050406030204" pitchFamily="18" charset="0"/>
                            <a:sym typeface="Wingdings" panose="05000000000000000000" pitchFamily="2" charset="2"/>
                          </a:rPr>
                          <m:t>𝑡</m:t>
                        </m:r>
                      </m:den>
                    </m:f>
                    <m:r>
                      <a:rPr lang="en-US" sz="2000" dirty="0" smtClean="0">
                        <a:latin typeface="Cambria Math" panose="02040503050406030204" pitchFamily="18" charset="0"/>
                        <a:ea typeface="Cambria Math" panose="02040503050406030204" pitchFamily="18" charset="0"/>
                        <a:sym typeface="Wingdings" panose="05000000000000000000" pitchFamily="2" charset="2"/>
                      </a:rPr>
                      <m:t>~</m:t>
                    </m:r>
                    <m:r>
                      <a:rPr lang="en-US" sz="2000" b="0" i="0" dirty="0" smtClean="0">
                        <a:latin typeface="Cambria Math" panose="02040503050406030204" pitchFamily="18" charset="0"/>
                        <a:ea typeface="Cambria Math" panose="02040503050406030204" pitchFamily="18" charset="0"/>
                        <a:sym typeface="Wingdings" panose="05000000000000000000" pitchFamily="2" charset="2"/>
                      </a:rPr>
                      <m:t>−</m:t>
                    </m:r>
                    <m:r>
                      <m:rPr>
                        <m:sty m:val="p"/>
                      </m:rPr>
                      <a:rPr lang="en-US" sz="2000" b="0" i="0" dirty="0" smtClean="0">
                        <a:latin typeface="Cambria Math" panose="02040503050406030204" pitchFamily="18" charset="0"/>
                        <a:ea typeface="Cambria Math" panose="02040503050406030204" pitchFamily="18" charset="0"/>
                        <a:sym typeface="Wingdings" panose="05000000000000000000" pitchFamily="2" charset="2"/>
                      </a:rPr>
                      <m:t>w</m:t>
                    </m:r>
                    <m:sSub>
                      <m:sSubPr>
                        <m:ctrlPr>
                          <a:rPr lang="en-US" sz="2000" b="0" i="1" dirty="0" smtClean="0">
                            <a:latin typeface="Cambria Math" panose="02040503050406030204" pitchFamily="18" charset="0"/>
                            <a:ea typeface="Cambria Math" panose="02040503050406030204" pitchFamily="18" charset="0"/>
                            <a:sym typeface="Wingdings" panose="05000000000000000000" pitchFamily="2" charset="2"/>
                          </a:rPr>
                        </m:ctrlPr>
                      </m:sSubPr>
                      <m:e>
                        <m:r>
                          <m:rPr>
                            <m:sty m:val="p"/>
                          </m:rPr>
                          <a:rPr lang="en-US" sz="2000" i="1">
                            <a:latin typeface="Cambria Math" panose="02040503050406030204" pitchFamily="18" charset="0"/>
                            <a:sym typeface="Wingdings" panose="05000000000000000000" pitchFamily="2" charset="2"/>
                          </a:rPr>
                          <m:t>Γ</m:t>
                        </m:r>
                        <m:r>
                          <m:rPr>
                            <m:nor/>
                          </m:rPr>
                          <a:rPr lang="en-US" sz="2000" dirty="0">
                            <a:sym typeface="Wingdings" panose="05000000000000000000" pitchFamily="2" charset="2"/>
                          </a:rPr>
                          <m:t> </m:t>
                        </m:r>
                      </m:e>
                      <m:sub>
                        <m:r>
                          <a:rPr lang="en-US" sz="2000" b="0" i="1" dirty="0" smtClean="0">
                            <a:latin typeface="Cambria Math" panose="02040503050406030204" pitchFamily="18" charset="0"/>
                            <a:ea typeface="Cambria Math" panose="02040503050406030204" pitchFamily="18" charset="0"/>
                            <a:sym typeface="Wingdings" panose="05000000000000000000" pitchFamily="2" charset="2"/>
                          </a:rPr>
                          <m:t>𝑠</m:t>
                        </m:r>
                      </m:sub>
                    </m:sSub>
                  </m:oMath>
                </a14:m>
                <a:r>
                  <a:rPr lang="en-US" sz="1600" dirty="0">
                    <a:sym typeface="Wingdings" panose="05000000000000000000" pitchFamily="2" charset="2"/>
                  </a:rPr>
                  <a:t> for a rising parcel</a:t>
                </a:r>
              </a:p>
              <a:p>
                <a:endParaRPr lang="en-US" sz="1600" dirty="0">
                  <a:sym typeface="Wingdings" panose="05000000000000000000" pitchFamily="2" charset="2"/>
                </a:endParaRPr>
              </a:p>
              <a:p>
                <a:r>
                  <a:rPr lang="en-US" sz="1600" dirty="0">
                    <a:sym typeface="Wingdings" panose="05000000000000000000" pitchFamily="2" charset="2"/>
                  </a:rPr>
                  <a:t>										</a:t>
                </a:r>
                <a14:m>
                  <m:oMath xmlns:m="http://schemas.openxmlformats.org/officeDocument/2006/math">
                    <m:sSub>
                      <m:sSubPr>
                        <m:ctrlPr>
                          <a:rPr lang="en-US" sz="1600" i="1" dirty="0">
                            <a:latin typeface="Cambria Math" panose="02040503050406030204" pitchFamily="18" charset="0"/>
                            <a:ea typeface="Cambria Math" panose="02040503050406030204" pitchFamily="18" charset="0"/>
                            <a:sym typeface="Wingdings" panose="05000000000000000000" pitchFamily="2" charset="2"/>
                          </a:rPr>
                        </m:ctrlPr>
                      </m:sSubPr>
                      <m:e>
                        <m:r>
                          <m:rPr>
                            <m:sty m:val="p"/>
                          </m:rPr>
                          <a:rPr lang="en-US" sz="1600" i="1">
                            <a:latin typeface="Cambria Math" panose="02040503050406030204" pitchFamily="18" charset="0"/>
                            <a:sym typeface="Wingdings" panose="05000000000000000000" pitchFamily="2" charset="2"/>
                          </a:rPr>
                          <m:t>Γ</m:t>
                        </m:r>
                        <m:r>
                          <m:rPr>
                            <m:nor/>
                          </m:rPr>
                          <a:rPr lang="en-US" sz="1600" dirty="0">
                            <a:sym typeface="Wingdings" panose="05000000000000000000" pitchFamily="2" charset="2"/>
                          </a:rPr>
                          <m:t> </m:t>
                        </m:r>
                      </m:e>
                      <m:sub>
                        <m:r>
                          <a:rPr lang="en-US" sz="1600" i="1" dirty="0">
                            <a:latin typeface="Cambria Math" panose="02040503050406030204" pitchFamily="18" charset="0"/>
                            <a:ea typeface="Cambria Math" panose="02040503050406030204" pitchFamily="18" charset="0"/>
                            <a:sym typeface="Wingdings" panose="05000000000000000000" pitchFamily="2" charset="2"/>
                          </a:rPr>
                          <m:t>𝑠</m:t>
                        </m:r>
                      </m:sub>
                    </m:sSub>
                  </m:oMath>
                </a14:m>
                <a:r>
                  <a:rPr lang="en-US" sz="1600" dirty="0">
                    <a:sym typeface="Wingdings" panose="05000000000000000000" pitchFamily="2" charset="2"/>
                  </a:rPr>
                  <a:t>	is the moist adiabatic lapse rate</a:t>
                </a:r>
              </a:p>
              <a:p>
                <a:r>
                  <a:rPr lang="en-US" sz="1600" dirty="0">
                    <a:sym typeface="Wingdings" panose="05000000000000000000" pitchFamily="2" charset="2"/>
                  </a:rPr>
                  <a:t>										</a:t>
                </a:r>
                <a:r>
                  <a:rPr lang="en-US" sz="1600" dirty="0">
                    <a:ea typeface="Cambria Math" panose="02040503050406030204" pitchFamily="18" charset="0"/>
                    <a:sym typeface="Wingdings" panose="05000000000000000000" pitchFamily="2" charset="2"/>
                  </a:rPr>
                  <a:t> </a:t>
                </a:r>
                <a14:m>
                  <m:oMath xmlns:m="http://schemas.openxmlformats.org/officeDocument/2006/math">
                    <m:r>
                      <m:rPr>
                        <m:sty m:val="p"/>
                      </m:rPr>
                      <a:rPr lang="en-US" sz="1600" dirty="0">
                        <a:latin typeface="Cambria Math" panose="02040503050406030204" pitchFamily="18" charset="0"/>
                        <a:ea typeface="Cambria Math" panose="02040503050406030204" pitchFamily="18" charset="0"/>
                        <a:sym typeface="Wingdings" panose="05000000000000000000" pitchFamily="2" charset="2"/>
                      </a:rPr>
                      <m:t>w</m:t>
                    </m:r>
                  </m:oMath>
                </a14:m>
                <a:r>
                  <a:rPr lang="en-US" sz="1600" dirty="0">
                    <a:sym typeface="Wingdings" panose="05000000000000000000" pitchFamily="2" charset="2"/>
                  </a:rPr>
                  <a:t>	is the updraft velocity</a:t>
                </a:r>
              </a:p>
              <a:p>
                <a:endParaRPr lang="en-US" sz="1600" dirty="0">
                  <a:sym typeface="Wingdings" panose="05000000000000000000" pitchFamily="2" charset="2"/>
                </a:endParaRPr>
              </a:p>
              <a:p>
                <a:endParaRPr lang="en-US" sz="1600" dirty="0">
                  <a:sym typeface="Wingdings" panose="05000000000000000000" pitchFamily="2" charset="2"/>
                </a:endParaRPr>
              </a:p>
              <a:p>
                <a:pPr/>
                <a14:m>
                  <m:oMathPara xmlns:m="http://schemas.openxmlformats.org/officeDocument/2006/math">
                    <m:oMathParaPr>
                      <m:jc m:val="left"/>
                    </m:oMathParaPr>
                    <m:oMath xmlns:m="http://schemas.openxmlformats.org/officeDocument/2006/math">
                      <m:f>
                        <m:fPr>
                          <m:ctrlPr>
                            <a:rPr lang="en-US" i="1">
                              <a:latin typeface="Cambria Math" panose="02040503050406030204" pitchFamily="18" charset="0"/>
                              <a:sym typeface="Wingdings" panose="05000000000000000000" pitchFamily="2" charset="2"/>
                            </a:rPr>
                          </m:ctrlPr>
                        </m:fPr>
                        <m:num>
                          <m:r>
                            <a:rPr lang="en-US" i="1">
                              <a:latin typeface="Cambria Math" panose="02040503050406030204" pitchFamily="18" charset="0"/>
                              <a:sym typeface="Wingdings" panose="05000000000000000000" pitchFamily="2" charset="2"/>
                            </a:rPr>
                            <m:t>𝑑𝐿𝑊𝐶</m:t>
                          </m:r>
                        </m:num>
                        <m:den>
                          <m:r>
                            <a:rPr lang="en-US" i="1">
                              <a:latin typeface="Cambria Math" panose="02040503050406030204" pitchFamily="18" charset="0"/>
                              <a:sym typeface="Wingdings" panose="05000000000000000000" pitchFamily="2" charset="2"/>
                            </a:rPr>
                            <m:t>𝑑𝑡</m:t>
                          </m:r>
                        </m:den>
                      </m:f>
                      <m:r>
                        <a:rPr lang="en-US" b="0" i="1" smtClean="0">
                          <a:latin typeface="Cambria Math" panose="02040503050406030204" pitchFamily="18" charset="0"/>
                          <a:sym typeface="Wingdings" panose="05000000000000000000" pitchFamily="2" charset="2"/>
                        </a:rPr>
                        <m:t>=</m:t>
                      </m:r>
                      <m:f>
                        <m:fPr>
                          <m:ctrlPr>
                            <a:rPr lang="en-US" i="1">
                              <a:latin typeface="Cambria Math" panose="02040503050406030204" pitchFamily="18" charset="0"/>
                              <a:ea typeface="Cambria Math" panose="02040503050406030204" pitchFamily="18" charset="0"/>
                              <a:sym typeface="Wingdings" panose="05000000000000000000" pitchFamily="2" charset="2"/>
                            </a:rPr>
                          </m:ctrlPr>
                        </m:fPr>
                        <m:num>
                          <m:r>
                            <a:rPr lang="en-US" i="1">
                              <a:latin typeface="Cambria Math" panose="02040503050406030204" pitchFamily="18" charset="0"/>
                              <a:ea typeface="Cambria Math" panose="02040503050406030204" pitchFamily="18" charset="0"/>
                              <a:sym typeface="Wingdings" panose="05000000000000000000" pitchFamily="2" charset="2"/>
                            </a:rPr>
                            <m:t>𝑑𝐿𝑊𝐶</m:t>
                          </m:r>
                        </m:num>
                        <m:den>
                          <m:r>
                            <a:rPr lang="en-US" i="1">
                              <a:latin typeface="Cambria Math" panose="02040503050406030204" pitchFamily="18" charset="0"/>
                              <a:ea typeface="Cambria Math" panose="02040503050406030204" pitchFamily="18" charset="0"/>
                              <a:sym typeface="Wingdings" panose="05000000000000000000" pitchFamily="2" charset="2"/>
                            </a:rPr>
                            <m:t>𝑑</m:t>
                          </m:r>
                          <m:sSub>
                            <m:sSubPr>
                              <m:ctrlPr>
                                <a:rPr lang="en-US" i="1">
                                  <a:latin typeface="Cambria Math" panose="02040503050406030204" pitchFamily="18" charset="0"/>
                                  <a:ea typeface="Cambria Math" panose="02040503050406030204" pitchFamily="18" charset="0"/>
                                  <a:sym typeface="Wingdings" panose="05000000000000000000" pitchFamily="2" charset="2"/>
                                </a:rPr>
                              </m:ctrlPr>
                            </m:sSubPr>
                            <m:e>
                              <m:r>
                                <a:rPr lang="en-US" i="1">
                                  <a:latin typeface="Cambria Math" panose="02040503050406030204" pitchFamily="18" charset="0"/>
                                  <a:ea typeface="Cambria Math" panose="02040503050406030204" pitchFamily="18" charset="0"/>
                                  <a:sym typeface="Wingdings" panose="05000000000000000000" pitchFamily="2" charset="2"/>
                                </a:rPr>
                                <m:t>𝐷</m:t>
                              </m:r>
                            </m:e>
                            <m:sub>
                              <m:r>
                                <a:rPr lang="en-US" i="1">
                                  <a:latin typeface="Cambria Math" panose="02040503050406030204" pitchFamily="18" charset="0"/>
                                  <a:ea typeface="Cambria Math" panose="02040503050406030204" pitchFamily="18" charset="0"/>
                                  <a:sym typeface="Wingdings" panose="05000000000000000000" pitchFamily="2" charset="2"/>
                                </a:rPr>
                                <m:t>𝑝</m:t>
                              </m:r>
                            </m:sub>
                          </m:sSub>
                        </m:den>
                      </m:f>
                      <m:f>
                        <m:fPr>
                          <m:ctrlPr>
                            <a:rPr lang="en-US" i="1">
                              <a:latin typeface="Cambria Math" panose="02040503050406030204" pitchFamily="18" charset="0"/>
                              <a:ea typeface="Cambria Math" panose="02040503050406030204" pitchFamily="18" charset="0"/>
                              <a:sym typeface="Wingdings" panose="05000000000000000000" pitchFamily="2" charset="2"/>
                            </a:rPr>
                          </m:ctrlPr>
                        </m:fPr>
                        <m:num>
                          <m:r>
                            <a:rPr lang="en-US" i="1">
                              <a:latin typeface="Cambria Math" panose="02040503050406030204" pitchFamily="18" charset="0"/>
                              <a:ea typeface="Cambria Math" panose="02040503050406030204" pitchFamily="18" charset="0"/>
                              <a:sym typeface="Wingdings" panose="05000000000000000000" pitchFamily="2" charset="2"/>
                            </a:rPr>
                            <m:t>𝑑</m:t>
                          </m:r>
                          <m:sSub>
                            <m:sSubPr>
                              <m:ctrlPr>
                                <a:rPr lang="en-US" i="1">
                                  <a:latin typeface="Cambria Math" panose="02040503050406030204" pitchFamily="18" charset="0"/>
                                  <a:ea typeface="Cambria Math" panose="02040503050406030204" pitchFamily="18" charset="0"/>
                                  <a:sym typeface="Wingdings" panose="05000000000000000000" pitchFamily="2" charset="2"/>
                                </a:rPr>
                              </m:ctrlPr>
                            </m:sSubPr>
                            <m:e>
                              <m:r>
                                <a:rPr lang="en-US" i="1">
                                  <a:latin typeface="Cambria Math" panose="02040503050406030204" pitchFamily="18" charset="0"/>
                                  <a:ea typeface="Cambria Math" panose="02040503050406030204" pitchFamily="18" charset="0"/>
                                  <a:sym typeface="Wingdings" panose="05000000000000000000" pitchFamily="2" charset="2"/>
                                </a:rPr>
                                <m:t>𝐷</m:t>
                              </m:r>
                            </m:e>
                            <m:sub>
                              <m:r>
                                <a:rPr lang="en-US" i="1">
                                  <a:latin typeface="Cambria Math" panose="02040503050406030204" pitchFamily="18" charset="0"/>
                                  <a:ea typeface="Cambria Math" panose="02040503050406030204" pitchFamily="18" charset="0"/>
                                  <a:sym typeface="Wingdings" panose="05000000000000000000" pitchFamily="2" charset="2"/>
                                </a:rPr>
                                <m:t>𝑝</m:t>
                              </m:r>
                            </m:sub>
                          </m:sSub>
                        </m:num>
                        <m:den>
                          <m:r>
                            <a:rPr lang="en-US" i="1">
                              <a:latin typeface="Cambria Math" panose="02040503050406030204" pitchFamily="18" charset="0"/>
                              <a:ea typeface="Cambria Math" panose="02040503050406030204" pitchFamily="18" charset="0"/>
                              <a:sym typeface="Wingdings" panose="05000000000000000000" pitchFamily="2" charset="2"/>
                            </a:rPr>
                            <m:t>𝑑𝑡</m:t>
                          </m:r>
                        </m:den>
                      </m:f>
                      <m:r>
                        <a:rPr lang="en-US" b="0" i="1" smtClean="0">
                          <a:latin typeface="Cambria Math" panose="02040503050406030204" pitchFamily="18" charset="0"/>
                          <a:ea typeface="Cambria Math" panose="02040503050406030204" pitchFamily="18" charset="0"/>
                          <a:sym typeface="Wingdings" panose="05000000000000000000" pitchFamily="2" charset="2"/>
                        </a:rPr>
                        <m:t>=</m:t>
                      </m:r>
                      <m:d>
                        <m:dPr>
                          <m:ctrlPr>
                            <a:rPr lang="en-US" b="0" i="1" smtClean="0">
                              <a:latin typeface="Cambria Math" panose="02040503050406030204" pitchFamily="18" charset="0"/>
                              <a:ea typeface="Cambria Math" panose="02040503050406030204" pitchFamily="18" charset="0"/>
                              <a:sym typeface="Wingdings" panose="05000000000000000000" pitchFamily="2" charset="2"/>
                            </a:rPr>
                          </m:ctrlPr>
                        </m:dPr>
                        <m:e>
                          <m:f>
                            <m:fPr>
                              <m:ctrlPr>
                                <a:rPr lang="en-US" b="0" i="1" smtClean="0">
                                  <a:latin typeface="Cambria Math" panose="02040503050406030204" pitchFamily="18" charset="0"/>
                                  <a:ea typeface="Cambria Math" panose="02040503050406030204" pitchFamily="18" charset="0"/>
                                  <a:sym typeface="Wingdings" panose="05000000000000000000" pitchFamily="2" charset="2"/>
                                </a:rPr>
                              </m:ctrlPr>
                            </m:fPr>
                            <m:num>
                              <m:sSub>
                                <m:sSubPr>
                                  <m:ctrlPr>
                                    <a:rPr lang="en-US" b="0" i="1" smtClean="0">
                                      <a:latin typeface="Cambria Math" panose="02040503050406030204" pitchFamily="18" charset="0"/>
                                      <a:sym typeface="Wingdings" panose="05000000000000000000" pitchFamily="2" charset="2"/>
                                    </a:rPr>
                                  </m:ctrlPr>
                                </m:sSubPr>
                                <m:e>
                                  <m:r>
                                    <a:rPr lang="en-US" b="0" i="1" smtClean="0">
                                      <a:latin typeface="Cambria Math" panose="02040503050406030204" pitchFamily="18" charset="0"/>
                                      <a:sym typeface="Wingdings" panose="05000000000000000000" pitchFamily="2" charset="2"/>
                                    </a:rPr>
                                    <m:t>𝑁</m:t>
                                  </m:r>
                                </m:e>
                                <m:sub>
                                  <m:r>
                                    <a:rPr lang="en-US" b="0" i="1" smtClean="0">
                                      <a:latin typeface="Cambria Math" panose="02040503050406030204" pitchFamily="18" charset="0"/>
                                      <a:sym typeface="Wingdings" panose="05000000000000000000" pitchFamily="2" charset="2"/>
                                    </a:rPr>
                                    <m:t>𝑑</m:t>
                                  </m:r>
                                </m:sub>
                              </m:sSub>
                              <m:r>
                                <a:rPr lang="en-US" b="0" i="1" smtClean="0">
                                  <a:latin typeface="Cambria Math" panose="02040503050406030204" pitchFamily="18" charset="0"/>
                                  <a:ea typeface="Cambria Math" panose="02040503050406030204" pitchFamily="18" charset="0"/>
                                  <a:sym typeface="Wingdings" panose="05000000000000000000" pitchFamily="2" charset="2"/>
                                </a:rPr>
                                <m:t>𝜋</m:t>
                              </m:r>
                              <m:sSubSup>
                                <m:sSubSupPr>
                                  <m:ctrlPr>
                                    <a:rPr lang="en-US" b="0" i="1" smtClean="0">
                                      <a:latin typeface="Cambria Math" panose="02040503050406030204" pitchFamily="18" charset="0"/>
                                      <a:ea typeface="Cambria Math" panose="02040503050406030204" pitchFamily="18" charset="0"/>
                                      <a:sym typeface="Wingdings" panose="05000000000000000000" pitchFamily="2" charset="2"/>
                                    </a:rPr>
                                  </m:ctrlPr>
                                </m:sSubSupPr>
                                <m:e>
                                  <m:r>
                                    <a:rPr lang="en-US" b="0" i="1" smtClean="0">
                                      <a:latin typeface="Cambria Math" panose="02040503050406030204" pitchFamily="18" charset="0"/>
                                      <a:ea typeface="Cambria Math" panose="02040503050406030204" pitchFamily="18" charset="0"/>
                                      <a:sym typeface="Wingdings" panose="05000000000000000000" pitchFamily="2" charset="2"/>
                                    </a:rPr>
                                    <m:t>𝐷</m:t>
                                  </m:r>
                                </m:e>
                                <m:sub>
                                  <m:r>
                                    <a:rPr lang="en-US" b="0" i="1" smtClean="0">
                                      <a:latin typeface="Cambria Math" panose="02040503050406030204" pitchFamily="18" charset="0"/>
                                      <a:ea typeface="Cambria Math" panose="02040503050406030204" pitchFamily="18" charset="0"/>
                                      <a:sym typeface="Wingdings" panose="05000000000000000000" pitchFamily="2" charset="2"/>
                                    </a:rPr>
                                    <m:t>𝑝</m:t>
                                  </m:r>
                                </m:sub>
                                <m:sup>
                                  <m:r>
                                    <a:rPr lang="en-US" b="0" i="1" smtClean="0">
                                      <a:latin typeface="Cambria Math" panose="02040503050406030204" pitchFamily="18" charset="0"/>
                                      <a:ea typeface="Cambria Math" panose="02040503050406030204" pitchFamily="18" charset="0"/>
                                      <a:sym typeface="Wingdings" panose="05000000000000000000" pitchFamily="2" charset="2"/>
                                    </a:rPr>
                                    <m:t>2</m:t>
                                  </m:r>
                                </m:sup>
                              </m:sSubSup>
                              <m:sSub>
                                <m:sSubPr>
                                  <m:ctrlPr>
                                    <a:rPr lang="en-US" b="0" i="1" smtClean="0">
                                      <a:latin typeface="Cambria Math" panose="02040503050406030204" pitchFamily="18" charset="0"/>
                                      <a:ea typeface="Cambria Math" panose="02040503050406030204" pitchFamily="18" charset="0"/>
                                      <a:sym typeface="Wingdings" panose="05000000000000000000" pitchFamily="2" charset="2"/>
                                    </a:rPr>
                                  </m:ctrlPr>
                                </m:sSubPr>
                                <m:e>
                                  <m:r>
                                    <a:rPr lang="en-US" b="0" i="1" smtClean="0">
                                      <a:latin typeface="Cambria Math" panose="02040503050406030204" pitchFamily="18" charset="0"/>
                                      <a:ea typeface="Cambria Math" panose="02040503050406030204" pitchFamily="18" charset="0"/>
                                      <a:sym typeface="Wingdings" panose="05000000000000000000" pitchFamily="2" charset="2"/>
                                    </a:rPr>
                                    <m:t>𝜌</m:t>
                                  </m:r>
                                </m:e>
                                <m:sub>
                                  <m:r>
                                    <a:rPr lang="en-US" b="0" i="1" smtClean="0">
                                      <a:latin typeface="Cambria Math" panose="02040503050406030204" pitchFamily="18" charset="0"/>
                                      <a:ea typeface="Cambria Math" panose="02040503050406030204" pitchFamily="18" charset="0"/>
                                      <a:sym typeface="Wingdings" panose="05000000000000000000" pitchFamily="2" charset="2"/>
                                    </a:rPr>
                                    <m:t>𝐿</m:t>
                                  </m:r>
                                </m:sub>
                              </m:sSub>
                            </m:num>
                            <m:den>
                              <m:r>
                                <a:rPr lang="en-US" b="0" i="1" smtClean="0">
                                  <a:latin typeface="Cambria Math" panose="02040503050406030204" pitchFamily="18" charset="0"/>
                                  <a:ea typeface="Cambria Math" panose="02040503050406030204" pitchFamily="18" charset="0"/>
                                  <a:sym typeface="Wingdings" panose="05000000000000000000" pitchFamily="2" charset="2"/>
                                </a:rPr>
                                <m:t>2</m:t>
                              </m:r>
                            </m:den>
                          </m:f>
                        </m:e>
                      </m:d>
                      <m:f>
                        <m:fPr>
                          <m:ctrlPr>
                            <a:rPr lang="en-US" i="1">
                              <a:latin typeface="Cambria Math" panose="02040503050406030204" pitchFamily="18" charset="0"/>
                              <a:ea typeface="Cambria Math" panose="02040503050406030204" pitchFamily="18" charset="0"/>
                              <a:sym typeface="Wingdings" panose="05000000000000000000" pitchFamily="2" charset="2"/>
                            </a:rPr>
                          </m:ctrlPr>
                        </m:fPr>
                        <m:num>
                          <m:r>
                            <a:rPr lang="en-US" i="1">
                              <a:latin typeface="Cambria Math" panose="02040503050406030204" pitchFamily="18" charset="0"/>
                              <a:ea typeface="Cambria Math" panose="02040503050406030204" pitchFamily="18" charset="0"/>
                              <a:sym typeface="Wingdings" panose="05000000000000000000" pitchFamily="2" charset="2"/>
                            </a:rPr>
                            <m:t>𝑑</m:t>
                          </m:r>
                          <m:sSub>
                            <m:sSubPr>
                              <m:ctrlPr>
                                <a:rPr lang="en-US" i="1">
                                  <a:latin typeface="Cambria Math" panose="02040503050406030204" pitchFamily="18" charset="0"/>
                                  <a:ea typeface="Cambria Math" panose="02040503050406030204" pitchFamily="18" charset="0"/>
                                  <a:sym typeface="Wingdings" panose="05000000000000000000" pitchFamily="2" charset="2"/>
                                </a:rPr>
                              </m:ctrlPr>
                            </m:sSubPr>
                            <m:e>
                              <m:r>
                                <a:rPr lang="en-US" i="1">
                                  <a:latin typeface="Cambria Math" panose="02040503050406030204" pitchFamily="18" charset="0"/>
                                  <a:ea typeface="Cambria Math" panose="02040503050406030204" pitchFamily="18" charset="0"/>
                                  <a:sym typeface="Wingdings" panose="05000000000000000000" pitchFamily="2" charset="2"/>
                                </a:rPr>
                                <m:t>𝐷</m:t>
                              </m:r>
                            </m:e>
                            <m:sub>
                              <m:r>
                                <a:rPr lang="en-US" i="1">
                                  <a:latin typeface="Cambria Math" panose="02040503050406030204" pitchFamily="18" charset="0"/>
                                  <a:ea typeface="Cambria Math" panose="02040503050406030204" pitchFamily="18" charset="0"/>
                                  <a:sym typeface="Wingdings" panose="05000000000000000000" pitchFamily="2" charset="2"/>
                                </a:rPr>
                                <m:t>𝑝</m:t>
                              </m:r>
                            </m:sub>
                          </m:sSub>
                        </m:num>
                        <m:den>
                          <m:r>
                            <a:rPr lang="en-US" i="1">
                              <a:latin typeface="Cambria Math" panose="02040503050406030204" pitchFamily="18" charset="0"/>
                              <a:ea typeface="Cambria Math" panose="02040503050406030204" pitchFamily="18" charset="0"/>
                              <a:sym typeface="Wingdings" panose="05000000000000000000" pitchFamily="2" charset="2"/>
                            </a:rPr>
                            <m:t>𝑑𝑡</m:t>
                          </m:r>
                        </m:den>
                      </m:f>
                      <m:r>
                        <a:rPr lang="en-US" i="1">
                          <a:latin typeface="Cambria Math" panose="02040503050406030204" pitchFamily="18" charset="0"/>
                          <a:ea typeface="Cambria Math" panose="02040503050406030204" pitchFamily="18" charset="0"/>
                          <a:sym typeface="Wingdings" panose="05000000000000000000" pitchFamily="2" charset="2"/>
                        </a:rPr>
                        <m:t>=</m:t>
                      </m:r>
                      <m:d>
                        <m:dPr>
                          <m:ctrlPr>
                            <a:rPr lang="en-US" b="0" i="1" smtClean="0">
                              <a:latin typeface="Cambria Math" panose="02040503050406030204" pitchFamily="18" charset="0"/>
                              <a:ea typeface="Cambria Math" panose="02040503050406030204" pitchFamily="18" charset="0"/>
                              <a:sym typeface="Wingdings" panose="05000000000000000000" pitchFamily="2" charset="2"/>
                            </a:rPr>
                          </m:ctrlPr>
                        </m:dPr>
                        <m:e>
                          <m:f>
                            <m:fPr>
                              <m:ctrlPr>
                                <a:rPr lang="en-US" b="0" i="1" smtClean="0">
                                  <a:latin typeface="Cambria Math" panose="02040503050406030204" pitchFamily="18" charset="0"/>
                                  <a:ea typeface="Cambria Math" panose="02040503050406030204" pitchFamily="18" charset="0"/>
                                  <a:sym typeface="Wingdings" panose="05000000000000000000" pitchFamily="2" charset="2"/>
                                </a:rPr>
                              </m:ctrlPr>
                            </m:fPr>
                            <m:num>
                              <m:sSub>
                                <m:sSubPr>
                                  <m:ctrlPr>
                                    <a:rPr lang="en-US" i="1">
                                      <a:latin typeface="Cambria Math" panose="02040503050406030204" pitchFamily="18" charset="0"/>
                                      <a:sym typeface="Wingdings" panose="05000000000000000000" pitchFamily="2" charset="2"/>
                                    </a:rPr>
                                  </m:ctrlPr>
                                </m:sSubPr>
                                <m:e>
                                  <m:r>
                                    <a:rPr lang="en-US" i="1">
                                      <a:latin typeface="Cambria Math" panose="02040503050406030204" pitchFamily="18" charset="0"/>
                                      <a:sym typeface="Wingdings" panose="05000000000000000000" pitchFamily="2" charset="2"/>
                                    </a:rPr>
                                    <m:t>𝑁</m:t>
                                  </m:r>
                                </m:e>
                                <m:sub>
                                  <m:r>
                                    <a:rPr lang="en-US" i="1">
                                      <a:latin typeface="Cambria Math" panose="02040503050406030204" pitchFamily="18" charset="0"/>
                                      <a:sym typeface="Wingdings" panose="05000000000000000000" pitchFamily="2" charset="2"/>
                                    </a:rPr>
                                    <m:t>𝑑</m:t>
                                  </m:r>
                                </m:sub>
                              </m:sSub>
                              <m:r>
                                <a:rPr lang="en-US" i="1">
                                  <a:latin typeface="Cambria Math" panose="02040503050406030204" pitchFamily="18" charset="0"/>
                                  <a:ea typeface="Cambria Math" panose="02040503050406030204" pitchFamily="18" charset="0"/>
                                  <a:sym typeface="Wingdings" panose="05000000000000000000" pitchFamily="2" charset="2"/>
                                </a:rPr>
                                <m:t>𝜋</m:t>
                              </m:r>
                              <m:sSubSup>
                                <m:sSubSupPr>
                                  <m:ctrlPr>
                                    <a:rPr lang="en-US" i="1">
                                      <a:latin typeface="Cambria Math" panose="02040503050406030204" pitchFamily="18" charset="0"/>
                                      <a:ea typeface="Cambria Math" panose="02040503050406030204" pitchFamily="18" charset="0"/>
                                      <a:sym typeface="Wingdings" panose="05000000000000000000" pitchFamily="2" charset="2"/>
                                    </a:rPr>
                                  </m:ctrlPr>
                                </m:sSubSupPr>
                                <m:e>
                                  <m:r>
                                    <a:rPr lang="en-US" i="1">
                                      <a:latin typeface="Cambria Math" panose="02040503050406030204" pitchFamily="18" charset="0"/>
                                      <a:ea typeface="Cambria Math" panose="02040503050406030204" pitchFamily="18" charset="0"/>
                                      <a:sym typeface="Wingdings" panose="05000000000000000000" pitchFamily="2" charset="2"/>
                                    </a:rPr>
                                    <m:t>𝐷</m:t>
                                  </m:r>
                                </m:e>
                                <m:sub>
                                  <m:r>
                                    <a:rPr lang="en-US" i="1">
                                      <a:latin typeface="Cambria Math" panose="02040503050406030204" pitchFamily="18" charset="0"/>
                                      <a:ea typeface="Cambria Math" panose="02040503050406030204" pitchFamily="18" charset="0"/>
                                      <a:sym typeface="Wingdings" panose="05000000000000000000" pitchFamily="2" charset="2"/>
                                    </a:rPr>
                                    <m:t>𝑝</m:t>
                                  </m:r>
                                </m:sub>
                                <m:sup>
                                  <m:r>
                                    <a:rPr lang="en-US" i="1">
                                      <a:latin typeface="Cambria Math" panose="02040503050406030204" pitchFamily="18" charset="0"/>
                                      <a:ea typeface="Cambria Math" panose="02040503050406030204" pitchFamily="18" charset="0"/>
                                      <a:sym typeface="Wingdings" panose="05000000000000000000" pitchFamily="2" charset="2"/>
                                    </a:rPr>
                                    <m:t>2</m:t>
                                  </m:r>
                                </m:sup>
                              </m:sSubSup>
                              <m:sSub>
                                <m:sSubPr>
                                  <m:ctrlPr>
                                    <a:rPr lang="en-US" i="1">
                                      <a:latin typeface="Cambria Math" panose="02040503050406030204" pitchFamily="18" charset="0"/>
                                      <a:ea typeface="Cambria Math" panose="02040503050406030204" pitchFamily="18" charset="0"/>
                                      <a:sym typeface="Wingdings" panose="05000000000000000000" pitchFamily="2" charset="2"/>
                                    </a:rPr>
                                  </m:ctrlPr>
                                </m:sSubPr>
                                <m:e>
                                  <m:r>
                                    <a:rPr lang="en-US" i="1">
                                      <a:latin typeface="Cambria Math" panose="02040503050406030204" pitchFamily="18" charset="0"/>
                                      <a:ea typeface="Cambria Math" panose="02040503050406030204" pitchFamily="18" charset="0"/>
                                      <a:sym typeface="Wingdings" panose="05000000000000000000" pitchFamily="2" charset="2"/>
                                    </a:rPr>
                                    <m:t>𝜌</m:t>
                                  </m:r>
                                </m:e>
                                <m:sub>
                                  <m:r>
                                    <a:rPr lang="en-US" i="1">
                                      <a:latin typeface="Cambria Math" panose="02040503050406030204" pitchFamily="18" charset="0"/>
                                      <a:ea typeface="Cambria Math" panose="02040503050406030204" pitchFamily="18" charset="0"/>
                                      <a:sym typeface="Wingdings" panose="05000000000000000000" pitchFamily="2" charset="2"/>
                                    </a:rPr>
                                    <m:t>𝐿</m:t>
                                  </m:r>
                                </m:sub>
                              </m:sSub>
                            </m:num>
                            <m:den>
                              <m:r>
                                <a:rPr lang="en-US" b="0" i="1" smtClean="0">
                                  <a:latin typeface="Cambria Math" panose="02040503050406030204" pitchFamily="18" charset="0"/>
                                  <a:ea typeface="Cambria Math" panose="02040503050406030204" pitchFamily="18" charset="0"/>
                                  <a:sym typeface="Wingdings" panose="05000000000000000000" pitchFamily="2" charset="2"/>
                                </a:rPr>
                                <m:t>2</m:t>
                              </m:r>
                            </m:den>
                          </m:f>
                        </m:e>
                      </m:d>
                      <m:f>
                        <m:fPr>
                          <m:ctrlPr>
                            <a:rPr lang="en-US" i="1">
                              <a:latin typeface="Cambria Math" panose="02040503050406030204" pitchFamily="18" charset="0"/>
                              <a:sym typeface="Wingdings" panose="05000000000000000000" pitchFamily="2" charset="2"/>
                            </a:rPr>
                          </m:ctrlPr>
                        </m:fPr>
                        <m:num>
                          <m:sSub>
                            <m:sSubPr>
                              <m:ctrlPr>
                                <a:rPr lang="en-US" i="1">
                                  <a:latin typeface="Cambria Math" panose="02040503050406030204" pitchFamily="18" charset="0"/>
                                  <a:sym typeface="Wingdings" panose="05000000000000000000" pitchFamily="2" charset="2"/>
                                </a:rPr>
                              </m:ctrlPr>
                            </m:sSubPr>
                            <m:e>
                              <m:r>
                                <a:rPr lang="en-US" b="0" i="1" smtClean="0">
                                  <a:latin typeface="Cambria Math" panose="02040503050406030204" pitchFamily="18" charset="0"/>
                                  <a:sym typeface="Wingdings" panose="05000000000000000000" pitchFamily="2" charset="2"/>
                                </a:rPr>
                                <m:t>4</m:t>
                              </m:r>
                              <m:sSub>
                                <m:sSubPr>
                                  <m:ctrlPr>
                                    <a:rPr lang="en-US" i="1" smtClean="0">
                                      <a:latin typeface="Cambria Math" panose="02040503050406030204" pitchFamily="18" charset="0"/>
                                      <a:sym typeface="Wingdings" panose="05000000000000000000" pitchFamily="2" charset="2"/>
                                    </a:rPr>
                                  </m:ctrlPr>
                                </m:sSubPr>
                                <m:e>
                                  <m:r>
                                    <a:rPr lang="en-US" b="0" i="1" smtClean="0">
                                      <a:latin typeface="Cambria Math" panose="02040503050406030204" pitchFamily="18" charset="0"/>
                                      <a:sym typeface="Wingdings" panose="05000000000000000000" pitchFamily="2" charset="2"/>
                                    </a:rPr>
                                    <m:t>𝑒</m:t>
                                  </m:r>
                                </m:e>
                                <m:sub>
                                  <m:r>
                                    <a:rPr lang="en-US" b="0" i="1" smtClean="0">
                                      <a:latin typeface="Cambria Math" panose="02040503050406030204" pitchFamily="18" charset="0"/>
                                      <a:sym typeface="Wingdings" panose="05000000000000000000" pitchFamily="2" charset="2"/>
                                    </a:rPr>
                                    <m:t>𝑠𝑎𝑡</m:t>
                                  </m:r>
                                </m:sub>
                              </m:sSub>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𝑇</m:t>
                              </m:r>
                              <m:r>
                                <a:rPr lang="en-US" b="0" i="1" smtClean="0">
                                  <a:latin typeface="Cambria Math" panose="02040503050406030204" pitchFamily="18" charset="0"/>
                                  <a:sym typeface="Wingdings" panose="05000000000000000000" pitchFamily="2" charset="2"/>
                                </a:rPr>
                                <m:t>)</m:t>
                              </m:r>
                              <m:r>
                                <a:rPr lang="en-US" i="1">
                                  <a:latin typeface="Cambria Math" panose="02040503050406030204" pitchFamily="18" charset="0"/>
                                  <a:sym typeface="Wingdings" panose="05000000000000000000" pitchFamily="2" charset="2"/>
                                </a:rPr>
                                <m:t>𝐷</m:t>
                              </m:r>
                            </m:e>
                            <m:sub>
                              <m:r>
                                <a:rPr lang="en-US" i="1">
                                  <a:latin typeface="Cambria Math" panose="02040503050406030204" pitchFamily="18" charset="0"/>
                                  <a:sym typeface="Wingdings" panose="05000000000000000000" pitchFamily="2" charset="2"/>
                                </a:rPr>
                                <m:t>𝑣</m:t>
                              </m:r>
                            </m:sub>
                          </m:sSub>
                          <m:d>
                            <m:dPr>
                              <m:begChr m:val="["/>
                              <m:endChr m:val="]"/>
                              <m:ctrlPr>
                                <a:rPr lang="en-US" i="1">
                                  <a:latin typeface="Cambria Math" panose="02040503050406030204" pitchFamily="18" charset="0"/>
                                  <a:sym typeface="Wingdings" panose="05000000000000000000" pitchFamily="2" charset="2"/>
                                </a:rPr>
                              </m:ctrlPr>
                            </m:dPr>
                            <m:e>
                              <m:sSub>
                                <m:sSubPr>
                                  <m:ctrlPr>
                                    <a:rPr lang="en-US" i="1" dirty="0">
                                      <a:latin typeface="Cambria Math" panose="02040503050406030204" pitchFamily="18" charset="0"/>
                                      <a:sym typeface="Wingdings" panose="05000000000000000000" pitchFamily="2" charset="2"/>
                                    </a:rPr>
                                  </m:ctrlPr>
                                </m:sSubPr>
                                <m:e>
                                  <m:r>
                                    <a:rPr lang="en-US" i="1" dirty="0">
                                      <a:latin typeface="Cambria Math" panose="02040503050406030204" pitchFamily="18" charset="0"/>
                                      <a:sym typeface="Wingdings" panose="05000000000000000000" pitchFamily="2" charset="2"/>
                                    </a:rPr>
                                    <m:t>𝑆</m:t>
                                  </m:r>
                                </m:e>
                                <m:sub>
                                  <m:r>
                                    <a:rPr lang="en-US" i="1">
                                      <a:latin typeface="Cambria Math" panose="02040503050406030204" pitchFamily="18" charset="0"/>
                                      <a:ea typeface="Cambria Math" panose="02040503050406030204" pitchFamily="18" charset="0"/>
                                      <a:sym typeface="Wingdings" panose="05000000000000000000" pitchFamily="2" charset="2"/>
                                    </a:rPr>
                                    <m:t>∞</m:t>
                                  </m:r>
                                </m:sub>
                              </m:sSub>
                              <m:r>
                                <a:rPr lang="en-US" i="1">
                                  <a:latin typeface="Cambria Math" panose="02040503050406030204" pitchFamily="18" charset="0"/>
                                  <a:sym typeface="Wingdings" panose="05000000000000000000" pitchFamily="2" charset="2"/>
                                </a:rPr>
                                <m:t>−</m:t>
                              </m:r>
                              <m:sSub>
                                <m:sSubPr>
                                  <m:ctrlPr>
                                    <a:rPr lang="en-US" i="1">
                                      <a:latin typeface="Cambria Math" panose="02040503050406030204" pitchFamily="18" charset="0"/>
                                      <a:sym typeface="Wingdings" panose="05000000000000000000" pitchFamily="2" charset="2"/>
                                    </a:rPr>
                                  </m:ctrlPr>
                                </m:sSubPr>
                                <m:e>
                                  <m:r>
                                    <a:rPr lang="en-US" i="1">
                                      <a:latin typeface="Cambria Math" panose="02040503050406030204" pitchFamily="18" charset="0"/>
                                      <a:sym typeface="Wingdings" panose="05000000000000000000" pitchFamily="2" charset="2"/>
                                    </a:rPr>
                                    <m:t>𝑆</m:t>
                                  </m:r>
                                </m:e>
                                <m:sub>
                                  <m:r>
                                    <a:rPr lang="en-US" i="1">
                                      <a:latin typeface="Cambria Math" panose="02040503050406030204" pitchFamily="18" charset="0"/>
                                      <a:sym typeface="Wingdings" panose="05000000000000000000" pitchFamily="2" charset="2"/>
                                    </a:rPr>
                                    <m:t>𝑒𝑞</m:t>
                                  </m:r>
                                </m:sub>
                              </m:sSub>
                            </m:e>
                          </m:d>
                        </m:num>
                        <m:den>
                          <m:sSub>
                            <m:sSubPr>
                              <m:ctrlPr>
                                <a:rPr lang="en-US" i="1">
                                  <a:latin typeface="Cambria Math" panose="02040503050406030204" pitchFamily="18" charset="0"/>
                                  <a:sym typeface="Wingdings" panose="05000000000000000000" pitchFamily="2" charset="2"/>
                                </a:rPr>
                              </m:ctrlPr>
                            </m:sSubPr>
                            <m:e>
                              <m:r>
                                <a:rPr lang="en-US" i="1">
                                  <a:latin typeface="Cambria Math" panose="02040503050406030204" pitchFamily="18" charset="0"/>
                                  <a:sym typeface="Wingdings" panose="05000000000000000000" pitchFamily="2" charset="2"/>
                                </a:rPr>
                                <m:t>𝑅</m:t>
                              </m:r>
                            </m:e>
                            <m:sub>
                              <m:r>
                                <a:rPr lang="en-US" i="1">
                                  <a:latin typeface="Cambria Math" panose="02040503050406030204" pitchFamily="18" charset="0"/>
                                  <a:sym typeface="Wingdings" panose="05000000000000000000" pitchFamily="2" charset="2"/>
                                </a:rPr>
                                <m:t>𝑣</m:t>
                              </m:r>
                            </m:sub>
                          </m:sSub>
                          <m:r>
                            <a:rPr lang="en-US" i="1">
                              <a:latin typeface="Cambria Math" panose="02040503050406030204" pitchFamily="18" charset="0"/>
                              <a:sym typeface="Wingdings" panose="05000000000000000000" pitchFamily="2" charset="2"/>
                            </a:rPr>
                            <m:t>𝑇</m:t>
                          </m:r>
                          <m:sSub>
                            <m:sSubPr>
                              <m:ctrlPr>
                                <a:rPr lang="en-US" i="1">
                                  <a:latin typeface="Cambria Math" panose="02040503050406030204" pitchFamily="18" charset="0"/>
                                  <a:sym typeface="Wingdings" panose="05000000000000000000" pitchFamily="2" charset="2"/>
                                </a:rPr>
                              </m:ctrlPr>
                            </m:sSubPr>
                            <m:e>
                              <m:r>
                                <a:rPr lang="en-US" i="1">
                                  <a:latin typeface="Cambria Math" panose="02040503050406030204" pitchFamily="18" charset="0"/>
                                  <a:sym typeface="Wingdings" panose="05000000000000000000" pitchFamily="2" charset="2"/>
                                </a:rPr>
                                <m:t>𝐷</m:t>
                              </m:r>
                            </m:e>
                            <m:sub>
                              <m:r>
                                <a:rPr lang="en-US" i="1">
                                  <a:latin typeface="Cambria Math" panose="02040503050406030204" pitchFamily="18" charset="0"/>
                                  <a:sym typeface="Wingdings" panose="05000000000000000000" pitchFamily="2" charset="2"/>
                                </a:rPr>
                                <m:t>𝑝</m:t>
                              </m:r>
                            </m:sub>
                          </m:s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𝜌</m:t>
                              </m:r>
                            </m:e>
                            <m:sub>
                              <m:r>
                                <a:rPr lang="en-US" i="1">
                                  <a:latin typeface="Cambria Math" panose="02040503050406030204" pitchFamily="18" charset="0"/>
                                  <a:ea typeface="Cambria Math" panose="02040503050406030204" pitchFamily="18" charset="0"/>
                                </a:rPr>
                                <m:t>𝐿</m:t>
                              </m:r>
                            </m:sub>
                          </m:sSub>
                        </m:den>
                      </m:f>
                      <m:r>
                        <m:rPr>
                          <m:nor/>
                        </m:rPr>
                        <a:rPr lang="en-US" dirty="0">
                          <a:sym typeface="Wingdings" panose="05000000000000000000" pitchFamily="2" charset="2"/>
                        </a:rPr>
                        <m:t>	</m:t>
                      </m:r>
                    </m:oMath>
                  </m:oMathPara>
                </a14:m>
                <a:endParaRPr lang="en-US" dirty="0">
                  <a:sym typeface="Wingdings" panose="05000000000000000000" pitchFamily="2" charset="2"/>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411479" y="1345642"/>
                <a:ext cx="8430595" cy="4341766"/>
              </a:xfrm>
              <a:prstGeom prst="rect">
                <a:avLst/>
              </a:prstGeom>
              <a:blipFill>
                <a:blip r:embed="rId3"/>
                <a:stretch>
                  <a:fillRect l="-723" t="-843"/>
                </a:stretch>
              </a:blipFill>
            </p:spPr>
            <p:txBody>
              <a:bodyPr/>
              <a:lstStyle/>
              <a:p>
                <a:r>
                  <a:rPr lang="en-US">
                    <a:noFill/>
                  </a:rPr>
                  <a:t> </a:t>
                </a:r>
              </a:p>
            </p:txBody>
          </p:sp>
        </mc:Fallback>
      </mc:AlternateContent>
      <p:sp>
        <p:nvSpPr>
          <p:cNvPr id="25" name="Title 1"/>
          <p:cNvSpPr>
            <a:spLocks noGrp="1"/>
          </p:cNvSpPr>
          <p:nvPr>
            <p:ph type="title"/>
          </p:nvPr>
        </p:nvSpPr>
        <p:spPr>
          <a:xfrm>
            <a:off x="411480" y="319406"/>
            <a:ext cx="8321040" cy="1113153"/>
          </a:xfrm>
        </p:spPr>
        <p:txBody>
          <a:bodyPr>
            <a:normAutofit/>
          </a:bodyPr>
          <a:lstStyle/>
          <a:p>
            <a:r>
              <a:rPr lang="en-US" dirty="0"/>
              <a:t>Cloud </a:t>
            </a:r>
            <a:r>
              <a:rPr lang="en-US" dirty="0" err="1"/>
              <a:t>Supersaturation</a:t>
            </a:r>
            <a:endParaRPr lang="en-US" sz="2900" dirty="0"/>
          </a:p>
        </p:txBody>
      </p:sp>
      <p:sp>
        <p:nvSpPr>
          <p:cNvPr id="19" name="Right Brace 18"/>
          <p:cNvSpPr/>
          <p:nvPr/>
        </p:nvSpPr>
        <p:spPr>
          <a:xfrm rot="5400000">
            <a:off x="1849259" y="2955208"/>
            <a:ext cx="135710" cy="539586"/>
          </a:xfrm>
          <a:prstGeom prst="rightBrace">
            <a:avLst>
              <a:gd name="adj1" fmla="val 7385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1122299" y="3270999"/>
            <a:ext cx="1529015" cy="1169551"/>
          </a:xfrm>
          <a:prstGeom prst="rect">
            <a:avLst/>
          </a:prstGeom>
          <a:noFill/>
        </p:spPr>
        <p:txBody>
          <a:bodyPr wrap="square" rtlCol="0">
            <a:spAutoFit/>
          </a:bodyPr>
          <a:lstStyle/>
          <a:p>
            <a:pPr algn="ctr"/>
            <a:r>
              <a:rPr lang="en-US" sz="1400" dirty="0">
                <a:cs typeface="Times New Roman" panose="02020603050405020304" pitchFamily="18" charset="0"/>
              </a:rPr>
              <a:t>Rate of H</a:t>
            </a:r>
            <a:r>
              <a:rPr lang="en-US" sz="1400" baseline="-25000" dirty="0">
                <a:cs typeface="Times New Roman" panose="02020603050405020304" pitchFamily="18" charset="0"/>
              </a:rPr>
              <a:t>2</a:t>
            </a:r>
            <a:r>
              <a:rPr lang="en-US" sz="1400" dirty="0">
                <a:cs typeface="Times New Roman" panose="02020603050405020304" pitchFamily="18" charset="0"/>
              </a:rPr>
              <a:t>O saturation increase from lifting and expansive cooling</a:t>
            </a:r>
            <a:endParaRPr lang="en-US" sz="1400" baseline="-25000" dirty="0">
              <a:cs typeface="Times New Roman" panose="02020603050405020304" pitchFamily="18" charset="0"/>
            </a:endParaRPr>
          </a:p>
        </p:txBody>
      </p:sp>
      <p:sp>
        <p:nvSpPr>
          <p:cNvPr id="21" name="TextBox 20"/>
          <p:cNvSpPr txBox="1"/>
          <p:nvPr/>
        </p:nvSpPr>
        <p:spPr>
          <a:xfrm>
            <a:off x="2512745" y="3292856"/>
            <a:ext cx="1449431" cy="738664"/>
          </a:xfrm>
          <a:prstGeom prst="rect">
            <a:avLst/>
          </a:prstGeom>
          <a:noFill/>
        </p:spPr>
        <p:txBody>
          <a:bodyPr wrap="square" rtlCol="0">
            <a:spAutoFit/>
          </a:bodyPr>
          <a:lstStyle/>
          <a:p>
            <a:pPr algn="ctr"/>
            <a:r>
              <a:rPr lang="en-US" sz="1400" dirty="0">
                <a:cs typeface="Times New Roman" panose="02020603050405020304" pitchFamily="18" charset="0"/>
              </a:rPr>
              <a:t>Rate of H</a:t>
            </a:r>
            <a:r>
              <a:rPr lang="en-US" sz="1400" baseline="-25000" dirty="0">
                <a:cs typeface="Times New Roman" panose="02020603050405020304" pitchFamily="18" charset="0"/>
              </a:rPr>
              <a:t>2</a:t>
            </a:r>
            <a:r>
              <a:rPr lang="en-US" sz="1400" dirty="0">
                <a:cs typeface="Times New Roman" panose="02020603050405020304" pitchFamily="18" charset="0"/>
              </a:rPr>
              <a:t>O saturation lost to condensation</a:t>
            </a:r>
            <a:endParaRPr lang="en-US" sz="1400" baseline="-25000" dirty="0">
              <a:cs typeface="Times New Roman" panose="02020603050405020304" pitchFamily="18" charset="0"/>
            </a:endParaRPr>
          </a:p>
        </p:txBody>
      </p:sp>
      <p:sp>
        <p:nvSpPr>
          <p:cNvPr id="22" name="Right Brace 21"/>
          <p:cNvSpPr/>
          <p:nvPr/>
        </p:nvSpPr>
        <p:spPr>
          <a:xfrm rot="5400000">
            <a:off x="3051594" y="2630668"/>
            <a:ext cx="123339" cy="1201037"/>
          </a:xfrm>
          <a:prstGeom prst="rightBrace">
            <a:avLst>
              <a:gd name="adj1" fmla="val 7385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 name="Straight Arrow Connector 2"/>
          <p:cNvCxnSpPr/>
          <p:nvPr/>
        </p:nvCxnSpPr>
        <p:spPr>
          <a:xfrm flipH="1" flipV="1">
            <a:off x="1406823" y="6123564"/>
            <a:ext cx="158294" cy="416632"/>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65117" y="6385305"/>
            <a:ext cx="5207579" cy="369332"/>
          </a:xfrm>
          <a:prstGeom prst="rect">
            <a:avLst/>
          </a:prstGeom>
          <a:noFill/>
        </p:spPr>
        <p:txBody>
          <a:bodyPr wrap="none" rtlCol="0">
            <a:spAutoFit/>
          </a:bodyPr>
          <a:lstStyle/>
          <a:p>
            <a:r>
              <a:rPr lang="en-US" dirty="0"/>
              <a:t>Cloud droplet number concentration (# droplets/cm</a:t>
            </a:r>
            <a:r>
              <a:rPr lang="en-US" baseline="30000" dirty="0"/>
              <a:t>3</a:t>
            </a:r>
            <a:r>
              <a:rPr lang="en-US" dirty="0"/>
              <a:t>)</a:t>
            </a:r>
          </a:p>
        </p:txBody>
      </p:sp>
      <p:sp>
        <p:nvSpPr>
          <p:cNvPr id="2" name="Rectangle 1"/>
          <p:cNvSpPr/>
          <p:nvPr/>
        </p:nvSpPr>
        <p:spPr>
          <a:xfrm>
            <a:off x="892539" y="2458795"/>
            <a:ext cx="2918564" cy="6895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247047" y="4509596"/>
            <a:ext cx="2858090" cy="369332"/>
          </a:xfrm>
          <a:prstGeom prst="rect">
            <a:avLst/>
          </a:prstGeom>
          <a:noFill/>
        </p:spPr>
        <p:txBody>
          <a:bodyPr wrap="none" rtlCol="0">
            <a:spAutoFit/>
          </a:bodyPr>
          <a:lstStyle/>
          <a:p>
            <a:r>
              <a:rPr lang="en-US" dirty="0"/>
              <a:t>Liquid Water Content (g/m</a:t>
            </a:r>
            <a:r>
              <a:rPr lang="en-US" baseline="30000" dirty="0"/>
              <a:t>3</a:t>
            </a:r>
            <a:r>
              <a:rPr lang="en-US" dirty="0"/>
              <a:t>)</a:t>
            </a:r>
          </a:p>
        </p:txBody>
      </p:sp>
      <p:cxnSp>
        <p:nvCxnSpPr>
          <p:cNvPr id="13" name="Straight Arrow Connector 12"/>
          <p:cNvCxnSpPr/>
          <p:nvPr/>
        </p:nvCxnSpPr>
        <p:spPr>
          <a:xfrm flipH="1">
            <a:off x="971226" y="4694262"/>
            <a:ext cx="275822" cy="24984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548484" y="5740833"/>
            <a:ext cx="571017" cy="69165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Arrow Connector 14"/>
          <p:cNvCxnSpPr/>
          <p:nvPr/>
        </p:nvCxnSpPr>
        <p:spPr>
          <a:xfrm flipH="1" flipV="1">
            <a:off x="2133561" y="6062121"/>
            <a:ext cx="321105" cy="85093"/>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383101" y="5962548"/>
            <a:ext cx="3080780" cy="369332"/>
          </a:xfrm>
          <a:prstGeom prst="rect">
            <a:avLst/>
          </a:prstGeom>
          <a:noFill/>
        </p:spPr>
        <p:txBody>
          <a:bodyPr wrap="none" rtlCol="0">
            <a:spAutoFit/>
          </a:bodyPr>
          <a:lstStyle/>
          <a:p>
            <a:r>
              <a:rPr lang="en-US" dirty="0"/>
              <a:t>Cloud droplet mass (g/droplet)</a:t>
            </a:r>
          </a:p>
        </p:txBody>
      </p:sp>
      <mc:AlternateContent xmlns:mc="http://schemas.openxmlformats.org/markup-compatibility/2006" xmlns:a14="http://schemas.microsoft.com/office/drawing/2010/main">
        <mc:Choice Requires="a14">
          <p:sp>
            <p:nvSpPr>
              <p:cNvPr id="7" name="Rectangle 6"/>
              <p:cNvSpPr/>
              <p:nvPr/>
            </p:nvSpPr>
            <p:spPr>
              <a:xfrm>
                <a:off x="323034" y="5803845"/>
                <a:ext cx="1836080" cy="543867"/>
              </a:xfrm>
              <a:prstGeom prst="rect">
                <a:avLst/>
              </a:prstGeom>
            </p:spPr>
            <p:txBody>
              <a:bodyPr wrap="none">
                <a:spAutoFit/>
              </a:bodyPr>
              <a:lstStyle/>
              <a:p>
                <a:r>
                  <a:rPr lang="en-US" dirty="0">
                    <a:ea typeface="Cambria Math" panose="02040503050406030204" pitchFamily="18" charset="0"/>
                    <a:sym typeface="Wingdings" panose="05000000000000000000" pitchFamily="2" charset="2"/>
                  </a:rPr>
                  <a:t> </a:t>
                </a:r>
                <a14:m>
                  <m:oMath xmlns:m="http://schemas.openxmlformats.org/officeDocument/2006/math">
                    <m:r>
                      <a:rPr lang="en-US" b="0" i="1" smtClean="0">
                        <a:latin typeface="Cambria Math" panose="02040503050406030204" pitchFamily="18" charset="0"/>
                        <a:ea typeface="Cambria Math" panose="02040503050406030204" pitchFamily="18" charset="0"/>
                        <a:sym typeface="Wingdings" panose="05000000000000000000" pitchFamily="2" charset="2"/>
                      </a:rPr>
                      <m:t>𝐿𝑊𝐶</m:t>
                    </m:r>
                    <m:r>
                      <a:rPr lang="en-US" b="0" i="0" smtClean="0">
                        <a:latin typeface="Cambria Math" panose="02040503050406030204" pitchFamily="18" charset="0"/>
                        <a:ea typeface="Cambria Math" panose="02040503050406030204" pitchFamily="18" charset="0"/>
                        <a:sym typeface="Wingdings" panose="05000000000000000000" pitchFamily="2" charset="2"/>
                      </a:rPr>
                      <m:t>= </m:t>
                    </m:r>
                    <m:f>
                      <m:fPr>
                        <m:ctrlPr>
                          <a:rPr lang="en-US" i="1">
                            <a:latin typeface="Cambria Math" panose="02040503050406030204" pitchFamily="18" charset="0"/>
                            <a:ea typeface="Cambria Math" panose="02040503050406030204" pitchFamily="18" charset="0"/>
                            <a:sym typeface="Wingdings" panose="05000000000000000000" pitchFamily="2" charset="2"/>
                          </a:rPr>
                        </m:ctrlPr>
                      </m:fPr>
                      <m:num>
                        <m:sSub>
                          <m:sSubPr>
                            <m:ctrlPr>
                              <a:rPr lang="en-US" i="1">
                                <a:latin typeface="Cambria Math" panose="02040503050406030204" pitchFamily="18" charset="0"/>
                                <a:sym typeface="Wingdings" panose="05000000000000000000" pitchFamily="2" charset="2"/>
                              </a:rPr>
                            </m:ctrlPr>
                          </m:sSubPr>
                          <m:e>
                            <m:r>
                              <a:rPr lang="en-US" i="1">
                                <a:latin typeface="Cambria Math" panose="02040503050406030204" pitchFamily="18" charset="0"/>
                                <a:sym typeface="Wingdings" panose="05000000000000000000" pitchFamily="2" charset="2"/>
                              </a:rPr>
                              <m:t>𝑁</m:t>
                            </m:r>
                          </m:e>
                          <m:sub>
                            <m:r>
                              <a:rPr lang="en-US" i="1">
                                <a:latin typeface="Cambria Math" panose="02040503050406030204" pitchFamily="18" charset="0"/>
                                <a:sym typeface="Wingdings" panose="05000000000000000000" pitchFamily="2" charset="2"/>
                              </a:rPr>
                              <m:t>𝑑</m:t>
                            </m:r>
                          </m:sub>
                        </m:sSub>
                        <m:r>
                          <a:rPr lang="en-US" i="1">
                            <a:latin typeface="Cambria Math" panose="02040503050406030204" pitchFamily="18" charset="0"/>
                            <a:ea typeface="Cambria Math" panose="02040503050406030204" pitchFamily="18" charset="0"/>
                            <a:sym typeface="Wingdings" panose="05000000000000000000" pitchFamily="2" charset="2"/>
                          </a:rPr>
                          <m:t>𝜋</m:t>
                        </m:r>
                        <m:sSubSup>
                          <m:sSubSupPr>
                            <m:ctrlPr>
                              <a:rPr lang="en-US" i="1">
                                <a:latin typeface="Cambria Math" panose="02040503050406030204" pitchFamily="18" charset="0"/>
                                <a:ea typeface="Cambria Math" panose="02040503050406030204" pitchFamily="18" charset="0"/>
                                <a:sym typeface="Wingdings" panose="05000000000000000000" pitchFamily="2" charset="2"/>
                              </a:rPr>
                            </m:ctrlPr>
                          </m:sSubSupPr>
                          <m:e>
                            <m:r>
                              <a:rPr lang="en-US" i="1">
                                <a:latin typeface="Cambria Math" panose="02040503050406030204" pitchFamily="18" charset="0"/>
                                <a:ea typeface="Cambria Math" panose="02040503050406030204" pitchFamily="18" charset="0"/>
                                <a:sym typeface="Wingdings" panose="05000000000000000000" pitchFamily="2" charset="2"/>
                              </a:rPr>
                              <m:t>𝐷</m:t>
                            </m:r>
                          </m:e>
                          <m:sub>
                            <m:r>
                              <a:rPr lang="en-US" i="1">
                                <a:latin typeface="Cambria Math" panose="02040503050406030204" pitchFamily="18" charset="0"/>
                                <a:ea typeface="Cambria Math" panose="02040503050406030204" pitchFamily="18" charset="0"/>
                                <a:sym typeface="Wingdings" panose="05000000000000000000" pitchFamily="2" charset="2"/>
                              </a:rPr>
                              <m:t>𝑝</m:t>
                            </m:r>
                          </m:sub>
                          <m:sup>
                            <m:r>
                              <a:rPr lang="en-US" i="1">
                                <a:latin typeface="Cambria Math" panose="02040503050406030204" pitchFamily="18" charset="0"/>
                                <a:ea typeface="Cambria Math" panose="02040503050406030204" pitchFamily="18" charset="0"/>
                                <a:sym typeface="Wingdings" panose="05000000000000000000" pitchFamily="2" charset="2"/>
                              </a:rPr>
                              <m:t>3</m:t>
                            </m:r>
                          </m:sup>
                        </m:sSubSup>
                        <m:sSub>
                          <m:sSubPr>
                            <m:ctrlPr>
                              <a:rPr lang="en-US" i="1">
                                <a:latin typeface="Cambria Math" panose="02040503050406030204" pitchFamily="18" charset="0"/>
                                <a:ea typeface="Cambria Math" panose="02040503050406030204" pitchFamily="18" charset="0"/>
                                <a:sym typeface="Wingdings" panose="05000000000000000000" pitchFamily="2" charset="2"/>
                              </a:rPr>
                            </m:ctrlPr>
                          </m:sSubPr>
                          <m:e>
                            <m:r>
                              <a:rPr lang="en-US" i="1">
                                <a:latin typeface="Cambria Math" panose="02040503050406030204" pitchFamily="18" charset="0"/>
                                <a:ea typeface="Cambria Math" panose="02040503050406030204" pitchFamily="18" charset="0"/>
                                <a:sym typeface="Wingdings" panose="05000000000000000000" pitchFamily="2" charset="2"/>
                              </a:rPr>
                              <m:t>𝜌</m:t>
                            </m:r>
                          </m:e>
                          <m:sub>
                            <m:r>
                              <a:rPr lang="en-US" i="1">
                                <a:latin typeface="Cambria Math" panose="02040503050406030204" pitchFamily="18" charset="0"/>
                                <a:ea typeface="Cambria Math" panose="02040503050406030204" pitchFamily="18" charset="0"/>
                                <a:sym typeface="Wingdings" panose="05000000000000000000" pitchFamily="2" charset="2"/>
                              </a:rPr>
                              <m:t>𝐿</m:t>
                            </m:r>
                          </m:sub>
                        </m:sSub>
                      </m:num>
                      <m:den>
                        <m:r>
                          <a:rPr lang="en-US" i="1">
                            <a:latin typeface="Cambria Math" panose="02040503050406030204" pitchFamily="18" charset="0"/>
                            <a:ea typeface="Cambria Math" panose="02040503050406030204" pitchFamily="18" charset="0"/>
                            <a:sym typeface="Wingdings" panose="05000000000000000000" pitchFamily="2" charset="2"/>
                          </a:rPr>
                          <m:t>6</m:t>
                        </m:r>
                      </m:den>
                    </m:f>
                  </m:oMath>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323034" y="5803845"/>
                <a:ext cx="1836080" cy="54386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800267" y="5852197"/>
                <a:ext cx="1863331" cy="5900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ea typeface="Cambria Math" panose="02040503050406030204" pitchFamily="18" charset="0"/>
                              <a:sym typeface="Wingdings" panose="05000000000000000000" pitchFamily="2" charset="2"/>
                            </a:rPr>
                          </m:ctrlPr>
                        </m:fPr>
                        <m:num>
                          <m:r>
                            <a:rPr lang="en-US" sz="1400" i="1">
                              <a:latin typeface="Cambria Math" panose="02040503050406030204" pitchFamily="18" charset="0"/>
                              <a:ea typeface="Cambria Math" panose="02040503050406030204" pitchFamily="18" charset="0"/>
                              <a:sym typeface="Wingdings" panose="05000000000000000000" pitchFamily="2" charset="2"/>
                            </a:rPr>
                            <m:t>𝑑𝐿𝑊𝐶</m:t>
                          </m:r>
                        </m:num>
                        <m:den>
                          <m:r>
                            <a:rPr lang="en-US" sz="1400" i="1">
                              <a:latin typeface="Cambria Math" panose="02040503050406030204" pitchFamily="18" charset="0"/>
                              <a:ea typeface="Cambria Math" panose="02040503050406030204" pitchFamily="18" charset="0"/>
                              <a:sym typeface="Wingdings" panose="05000000000000000000" pitchFamily="2" charset="2"/>
                            </a:rPr>
                            <m:t>𝑑</m:t>
                          </m:r>
                          <m:sSub>
                            <m:sSubPr>
                              <m:ctrlPr>
                                <a:rPr lang="en-US" sz="1400" i="1">
                                  <a:latin typeface="Cambria Math" panose="02040503050406030204" pitchFamily="18" charset="0"/>
                                  <a:ea typeface="Cambria Math" panose="02040503050406030204" pitchFamily="18" charset="0"/>
                                  <a:sym typeface="Wingdings" panose="05000000000000000000" pitchFamily="2" charset="2"/>
                                </a:rPr>
                              </m:ctrlPr>
                            </m:sSubPr>
                            <m:e>
                              <m:r>
                                <a:rPr lang="en-US" sz="1400" i="1">
                                  <a:latin typeface="Cambria Math" panose="02040503050406030204" pitchFamily="18" charset="0"/>
                                  <a:ea typeface="Cambria Math" panose="02040503050406030204" pitchFamily="18" charset="0"/>
                                  <a:sym typeface="Wingdings" panose="05000000000000000000" pitchFamily="2" charset="2"/>
                                </a:rPr>
                                <m:t>𝐷</m:t>
                              </m:r>
                            </m:e>
                            <m:sub>
                              <m:r>
                                <a:rPr lang="en-US" sz="1400" i="1">
                                  <a:latin typeface="Cambria Math" panose="02040503050406030204" pitchFamily="18" charset="0"/>
                                  <a:ea typeface="Cambria Math" panose="02040503050406030204" pitchFamily="18" charset="0"/>
                                  <a:sym typeface="Wingdings" panose="05000000000000000000" pitchFamily="2" charset="2"/>
                                </a:rPr>
                                <m:t>𝑝</m:t>
                              </m:r>
                            </m:sub>
                          </m:sSub>
                        </m:den>
                      </m:f>
                      <m:r>
                        <a:rPr lang="en-US" sz="1400" b="0" i="1" smtClean="0">
                          <a:latin typeface="Cambria Math" panose="02040503050406030204" pitchFamily="18" charset="0"/>
                          <a:ea typeface="Cambria Math" panose="02040503050406030204" pitchFamily="18" charset="0"/>
                          <a:sym typeface="Wingdings" panose="05000000000000000000" pitchFamily="2" charset="2"/>
                        </a:rPr>
                        <m:t>=</m:t>
                      </m:r>
                      <m:d>
                        <m:dPr>
                          <m:ctrlPr>
                            <a:rPr lang="en-US" sz="1400" i="1">
                              <a:latin typeface="Cambria Math" panose="02040503050406030204" pitchFamily="18" charset="0"/>
                              <a:ea typeface="Cambria Math" panose="02040503050406030204" pitchFamily="18" charset="0"/>
                              <a:sym typeface="Wingdings" panose="05000000000000000000" pitchFamily="2" charset="2"/>
                            </a:rPr>
                          </m:ctrlPr>
                        </m:dPr>
                        <m:e>
                          <m:f>
                            <m:fPr>
                              <m:ctrlPr>
                                <a:rPr lang="en-US" sz="1400" i="1">
                                  <a:latin typeface="Cambria Math" panose="02040503050406030204" pitchFamily="18" charset="0"/>
                                  <a:ea typeface="Cambria Math" panose="02040503050406030204" pitchFamily="18" charset="0"/>
                                  <a:sym typeface="Wingdings" panose="05000000000000000000" pitchFamily="2" charset="2"/>
                                </a:rPr>
                              </m:ctrlPr>
                            </m:fPr>
                            <m:num>
                              <m:sSub>
                                <m:sSubPr>
                                  <m:ctrlPr>
                                    <a:rPr lang="en-US" sz="1400" i="1">
                                      <a:latin typeface="Cambria Math" panose="02040503050406030204" pitchFamily="18" charset="0"/>
                                      <a:sym typeface="Wingdings" panose="05000000000000000000" pitchFamily="2" charset="2"/>
                                    </a:rPr>
                                  </m:ctrlPr>
                                </m:sSubPr>
                                <m:e>
                                  <m:r>
                                    <a:rPr lang="en-US" sz="1400" i="1">
                                      <a:latin typeface="Cambria Math" panose="02040503050406030204" pitchFamily="18" charset="0"/>
                                      <a:sym typeface="Wingdings" panose="05000000000000000000" pitchFamily="2" charset="2"/>
                                    </a:rPr>
                                    <m:t>𝑁</m:t>
                                  </m:r>
                                </m:e>
                                <m:sub>
                                  <m:r>
                                    <a:rPr lang="en-US" sz="1400" i="1">
                                      <a:latin typeface="Cambria Math" panose="02040503050406030204" pitchFamily="18" charset="0"/>
                                      <a:sym typeface="Wingdings" panose="05000000000000000000" pitchFamily="2" charset="2"/>
                                    </a:rPr>
                                    <m:t>𝑑</m:t>
                                  </m:r>
                                </m:sub>
                              </m:sSub>
                              <m:r>
                                <a:rPr lang="en-US" sz="1400" i="1">
                                  <a:latin typeface="Cambria Math" panose="02040503050406030204" pitchFamily="18" charset="0"/>
                                  <a:ea typeface="Cambria Math" panose="02040503050406030204" pitchFamily="18" charset="0"/>
                                  <a:sym typeface="Wingdings" panose="05000000000000000000" pitchFamily="2" charset="2"/>
                                </a:rPr>
                                <m:t>𝜋</m:t>
                              </m:r>
                              <m:sSubSup>
                                <m:sSubSupPr>
                                  <m:ctrlPr>
                                    <a:rPr lang="en-US" sz="1400" i="1">
                                      <a:latin typeface="Cambria Math" panose="02040503050406030204" pitchFamily="18" charset="0"/>
                                      <a:ea typeface="Cambria Math" panose="02040503050406030204" pitchFamily="18" charset="0"/>
                                      <a:sym typeface="Wingdings" panose="05000000000000000000" pitchFamily="2" charset="2"/>
                                    </a:rPr>
                                  </m:ctrlPr>
                                </m:sSubSupPr>
                                <m:e>
                                  <m:r>
                                    <a:rPr lang="en-US" sz="1400" i="1">
                                      <a:latin typeface="Cambria Math" panose="02040503050406030204" pitchFamily="18" charset="0"/>
                                      <a:ea typeface="Cambria Math" panose="02040503050406030204" pitchFamily="18" charset="0"/>
                                      <a:sym typeface="Wingdings" panose="05000000000000000000" pitchFamily="2" charset="2"/>
                                    </a:rPr>
                                    <m:t>𝐷</m:t>
                                  </m:r>
                                </m:e>
                                <m:sub>
                                  <m:r>
                                    <a:rPr lang="en-US" sz="1400" i="1">
                                      <a:latin typeface="Cambria Math" panose="02040503050406030204" pitchFamily="18" charset="0"/>
                                      <a:ea typeface="Cambria Math" panose="02040503050406030204" pitchFamily="18" charset="0"/>
                                      <a:sym typeface="Wingdings" panose="05000000000000000000" pitchFamily="2" charset="2"/>
                                    </a:rPr>
                                    <m:t>𝑝</m:t>
                                  </m:r>
                                </m:sub>
                                <m:sup>
                                  <m:r>
                                    <a:rPr lang="en-US" sz="1400" i="1">
                                      <a:latin typeface="Cambria Math" panose="02040503050406030204" pitchFamily="18" charset="0"/>
                                      <a:ea typeface="Cambria Math" panose="02040503050406030204" pitchFamily="18" charset="0"/>
                                      <a:sym typeface="Wingdings" panose="05000000000000000000" pitchFamily="2" charset="2"/>
                                    </a:rPr>
                                    <m:t>2</m:t>
                                  </m:r>
                                </m:sup>
                              </m:sSubSup>
                              <m:sSub>
                                <m:sSubPr>
                                  <m:ctrlPr>
                                    <a:rPr lang="en-US" sz="1400" i="1">
                                      <a:latin typeface="Cambria Math" panose="02040503050406030204" pitchFamily="18" charset="0"/>
                                      <a:ea typeface="Cambria Math" panose="02040503050406030204" pitchFamily="18" charset="0"/>
                                      <a:sym typeface="Wingdings" panose="05000000000000000000" pitchFamily="2" charset="2"/>
                                    </a:rPr>
                                  </m:ctrlPr>
                                </m:sSubPr>
                                <m:e>
                                  <m:r>
                                    <a:rPr lang="en-US" sz="1400" i="1">
                                      <a:latin typeface="Cambria Math" panose="02040503050406030204" pitchFamily="18" charset="0"/>
                                      <a:ea typeface="Cambria Math" panose="02040503050406030204" pitchFamily="18" charset="0"/>
                                      <a:sym typeface="Wingdings" panose="05000000000000000000" pitchFamily="2" charset="2"/>
                                    </a:rPr>
                                    <m:t>𝜌</m:t>
                                  </m:r>
                                </m:e>
                                <m:sub>
                                  <m:r>
                                    <a:rPr lang="en-US" sz="1400" i="1">
                                      <a:latin typeface="Cambria Math" panose="02040503050406030204" pitchFamily="18" charset="0"/>
                                      <a:ea typeface="Cambria Math" panose="02040503050406030204" pitchFamily="18" charset="0"/>
                                      <a:sym typeface="Wingdings" panose="05000000000000000000" pitchFamily="2" charset="2"/>
                                    </a:rPr>
                                    <m:t>𝐿</m:t>
                                  </m:r>
                                </m:sub>
                              </m:sSub>
                            </m:num>
                            <m:den>
                              <m:r>
                                <a:rPr lang="en-US" sz="1400" i="1">
                                  <a:latin typeface="Cambria Math" panose="02040503050406030204" pitchFamily="18" charset="0"/>
                                  <a:ea typeface="Cambria Math" panose="02040503050406030204" pitchFamily="18" charset="0"/>
                                  <a:sym typeface="Wingdings" panose="05000000000000000000" pitchFamily="2" charset="2"/>
                                </a:rPr>
                                <m:t>2</m:t>
                              </m:r>
                            </m:den>
                          </m:f>
                        </m:e>
                      </m:d>
                    </m:oMath>
                  </m:oMathPara>
                </a14:m>
                <a:endParaRPr lang="en-US" sz="1400" dirty="0"/>
              </a:p>
            </p:txBody>
          </p:sp>
        </mc:Choice>
        <mc:Fallback xmlns="">
          <p:sp>
            <p:nvSpPr>
              <p:cNvPr id="5" name="Rectangle 4"/>
              <p:cNvSpPr>
                <a:spLocks noRot="1" noChangeAspect="1" noMove="1" noResize="1" noEditPoints="1" noAdjustHandles="1" noChangeArrowheads="1" noChangeShapeType="1" noTextEdit="1"/>
              </p:cNvSpPr>
              <p:nvPr/>
            </p:nvSpPr>
            <p:spPr>
              <a:xfrm>
                <a:off x="6800267" y="5852197"/>
                <a:ext cx="1863331" cy="590033"/>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81647337"/>
      </p:ext>
    </p:extLst>
  </p:cSld>
  <p:clrMapOvr>
    <a:masterClrMapping/>
  </p:clrMapOvr>
  <mc:AlternateContent xmlns:mc="http://schemas.openxmlformats.org/markup-compatibility/2006" xmlns:p14="http://schemas.microsoft.com/office/powerpoint/2010/main">
    <mc:Choice Requires="p14">
      <p:transition spd="slow" p14:dur="2000" advTm="20314"/>
    </mc:Choice>
    <mc:Fallback xmlns="">
      <p:transition spd="slow" advTm="20314"/>
    </mc:Fallback>
  </mc:AlternateContent>
  <p:timing>
    <p:tnLst>
      <p:par>
        <p:cTn id="1" dur="indefinite" restart="never" nodeType="tmRoot">
          <p:childTnLst>
            <p:par>
              <p:cTn id="2"/>
            </p:par>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p:cNvGrpSpPr/>
          <p:nvPr/>
        </p:nvGrpSpPr>
        <p:grpSpPr>
          <a:xfrm>
            <a:off x="2656405" y="2400798"/>
            <a:ext cx="2557284" cy="4348958"/>
            <a:chOff x="5261176" y="2400798"/>
            <a:chExt cx="2557284" cy="4348958"/>
          </a:xfrm>
        </p:grpSpPr>
        <p:pic>
          <p:nvPicPr>
            <p:cNvPr id="73" name="Picture 72"/>
            <p:cNvPicPr>
              <a:picLocks noChangeAspect="1"/>
            </p:cNvPicPr>
            <p:nvPr/>
          </p:nvPicPr>
          <p:blipFill rotWithShape="1">
            <a:blip r:embed="rId3"/>
            <a:srcRect l="4569" b="12977"/>
            <a:stretch/>
          </p:blipFill>
          <p:spPr>
            <a:xfrm rot="16200000" flipV="1">
              <a:off x="4539418" y="3470714"/>
              <a:ext cx="4323843" cy="2234241"/>
            </a:xfrm>
            <a:prstGeom prst="rect">
              <a:avLst/>
            </a:prstGeom>
          </p:spPr>
        </p:pic>
        <p:sp>
          <p:nvSpPr>
            <p:cNvPr id="74" name="Rectangle 73"/>
            <p:cNvSpPr/>
            <p:nvPr/>
          </p:nvSpPr>
          <p:spPr>
            <a:xfrm>
              <a:off x="5534114" y="6241102"/>
              <a:ext cx="2256204" cy="5086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5" name="Rectangle 74"/>
                <p:cNvSpPr/>
                <p:nvPr/>
              </p:nvSpPr>
              <p:spPr>
                <a:xfrm>
                  <a:off x="7433322" y="6242518"/>
                  <a:ext cx="383631" cy="400110"/>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𝑆</m:t>
                        </m:r>
                      </m:oMath>
                    </m:oMathPara>
                  </a14:m>
                  <a:endParaRPr lang="en-US" sz="2000" dirty="0"/>
                </a:p>
              </p:txBody>
            </p:sp>
          </mc:Choice>
          <mc:Fallback xmlns="">
            <p:sp>
              <p:nvSpPr>
                <p:cNvPr id="75" name="Rectangle 74"/>
                <p:cNvSpPr>
                  <a:spLocks noRot="1" noChangeAspect="1" noMove="1" noResize="1" noEditPoints="1" noAdjustHandles="1" noChangeArrowheads="1" noChangeShapeType="1" noTextEdit="1"/>
                </p:cNvSpPr>
                <p:nvPr/>
              </p:nvSpPr>
              <p:spPr>
                <a:xfrm>
                  <a:off x="7433322" y="6242518"/>
                  <a:ext cx="383631" cy="400110"/>
                </a:xfrm>
                <a:prstGeom prst="rect">
                  <a:avLst/>
                </a:prstGeom>
                <a:blipFill>
                  <a:blip r:embed="rId4"/>
                  <a:stretch>
                    <a:fillRect/>
                  </a:stretch>
                </a:blipFill>
              </p:spPr>
              <p:txBody>
                <a:bodyPr/>
                <a:lstStyle/>
                <a:p>
                  <a:r>
                    <a:rPr lang="en-US">
                      <a:noFill/>
                    </a:rPr>
                    <a:t> </a:t>
                  </a:r>
                </a:p>
              </p:txBody>
            </p:sp>
          </mc:Fallback>
        </mc:AlternateContent>
        <p:cxnSp>
          <p:nvCxnSpPr>
            <p:cNvPr id="76" name="Straight Arrow Connector 75"/>
            <p:cNvCxnSpPr/>
            <p:nvPr/>
          </p:nvCxnSpPr>
          <p:spPr>
            <a:xfrm flipV="1">
              <a:off x="5609215" y="6197404"/>
              <a:ext cx="2044187" cy="16643"/>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5568362" y="6284108"/>
              <a:ext cx="593432" cy="369332"/>
            </a:xfrm>
            <a:prstGeom prst="rect">
              <a:avLst/>
            </a:prstGeom>
            <a:noFill/>
          </p:spPr>
          <p:txBody>
            <a:bodyPr wrap="none" rtlCol="0">
              <a:spAutoFit/>
            </a:bodyPr>
            <a:lstStyle/>
            <a:p>
              <a:r>
                <a:rPr lang="en-US" dirty="0"/>
                <a:t>0.98</a:t>
              </a:r>
            </a:p>
          </p:txBody>
        </p:sp>
        <p:sp>
          <p:nvSpPr>
            <p:cNvPr id="78" name="TextBox 77"/>
            <p:cNvSpPr txBox="1"/>
            <p:nvPr/>
          </p:nvSpPr>
          <p:spPr>
            <a:xfrm>
              <a:off x="6722481" y="6284108"/>
              <a:ext cx="476412" cy="369332"/>
            </a:xfrm>
            <a:prstGeom prst="rect">
              <a:avLst/>
            </a:prstGeom>
            <a:noFill/>
          </p:spPr>
          <p:txBody>
            <a:bodyPr wrap="none" rtlCol="0">
              <a:spAutoFit/>
            </a:bodyPr>
            <a:lstStyle/>
            <a:p>
              <a:r>
                <a:rPr lang="en-US" dirty="0"/>
                <a:t>1.0</a:t>
              </a:r>
            </a:p>
          </p:txBody>
        </p:sp>
        <p:grpSp>
          <p:nvGrpSpPr>
            <p:cNvPr id="79" name="Group 78"/>
            <p:cNvGrpSpPr/>
            <p:nvPr/>
          </p:nvGrpSpPr>
          <p:grpSpPr>
            <a:xfrm>
              <a:off x="5861239" y="6186902"/>
              <a:ext cx="1624529" cy="113407"/>
              <a:chOff x="5510511" y="6093276"/>
              <a:chExt cx="1624529" cy="207034"/>
            </a:xfrm>
          </p:grpSpPr>
          <p:cxnSp>
            <p:nvCxnSpPr>
              <p:cNvPr id="85" name="Straight Connector 84"/>
              <p:cNvCxnSpPr/>
              <p:nvPr/>
            </p:nvCxnSpPr>
            <p:spPr>
              <a:xfrm>
                <a:off x="5510511" y="6093276"/>
                <a:ext cx="0" cy="2070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597439" y="6093276"/>
                <a:ext cx="0" cy="2070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049130" y="6093276"/>
                <a:ext cx="0" cy="2070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135040" y="6093276"/>
                <a:ext cx="0" cy="2070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0" name="Straight Connector 79"/>
            <p:cNvCxnSpPr/>
            <p:nvPr/>
          </p:nvCxnSpPr>
          <p:spPr>
            <a:xfrm flipV="1">
              <a:off x="6947194" y="2703968"/>
              <a:ext cx="0" cy="351007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H="1" flipV="1">
              <a:off x="5607259" y="2450768"/>
              <a:ext cx="1" cy="3750752"/>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2" name="Rectangle 81"/>
                <p:cNvSpPr/>
                <p:nvPr/>
              </p:nvSpPr>
              <p:spPr>
                <a:xfrm>
                  <a:off x="5261176" y="2400798"/>
                  <a:ext cx="370166" cy="400110"/>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2000" i="1" smtClean="0">
                            <a:latin typeface="Cambria Math" panose="02040503050406030204" pitchFamily="18" charset="0"/>
                          </a:rPr>
                          <m:t>𝑧</m:t>
                        </m:r>
                      </m:oMath>
                    </m:oMathPara>
                  </a14:m>
                  <a:endParaRPr lang="en-US" sz="2000" dirty="0"/>
                </a:p>
              </p:txBody>
            </p:sp>
          </mc:Choice>
          <mc:Fallback xmlns="">
            <p:sp>
              <p:nvSpPr>
                <p:cNvPr id="82" name="Rectangle 81"/>
                <p:cNvSpPr>
                  <a:spLocks noRot="1" noChangeAspect="1" noMove="1" noResize="1" noEditPoints="1" noAdjustHandles="1" noChangeArrowheads="1" noChangeShapeType="1" noTextEdit="1"/>
                </p:cNvSpPr>
                <p:nvPr/>
              </p:nvSpPr>
              <p:spPr>
                <a:xfrm>
                  <a:off x="5261176" y="2400798"/>
                  <a:ext cx="370166" cy="400110"/>
                </a:xfrm>
                <a:prstGeom prst="rect">
                  <a:avLst/>
                </a:prstGeom>
                <a:blipFill>
                  <a:blip r:embed="rId5"/>
                  <a:stretch>
                    <a:fillRect/>
                  </a:stretch>
                </a:blipFill>
              </p:spPr>
              <p:txBody>
                <a:bodyPr/>
                <a:lstStyle/>
                <a:p>
                  <a:r>
                    <a:rPr lang="en-US">
                      <a:noFill/>
                    </a:rPr>
                    <a:t> </a:t>
                  </a:r>
                </a:p>
              </p:txBody>
            </p:sp>
          </mc:Fallback>
        </mc:AlternateContent>
        <p:sp>
          <p:nvSpPr>
            <p:cNvPr id="83" name="TextBox 82"/>
            <p:cNvSpPr txBox="1"/>
            <p:nvPr/>
          </p:nvSpPr>
          <p:spPr>
            <a:xfrm rot="5400000">
              <a:off x="7122983" y="4771367"/>
              <a:ext cx="679994" cy="461665"/>
            </a:xfrm>
            <a:prstGeom prst="rect">
              <a:avLst/>
            </a:prstGeom>
            <a:noFill/>
          </p:spPr>
          <p:txBody>
            <a:bodyPr wrap="none" rtlCol="0">
              <a:spAutoFit/>
            </a:bodyPr>
            <a:lstStyle/>
            <a:p>
              <a:r>
                <a:rPr lang="en-US" sz="2400" i="1" dirty="0" err="1">
                  <a:latin typeface="Times New Roman" panose="02020603050405020304" pitchFamily="18" charset="0"/>
                  <a:cs typeface="Times New Roman" panose="02020603050405020304" pitchFamily="18" charset="0"/>
                </a:rPr>
                <a:t>S</a:t>
              </a:r>
              <a:r>
                <a:rPr lang="en-US" sz="2400" i="1" baseline="-25000" dirty="0" err="1">
                  <a:latin typeface="Times New Roman" panose="02020603050405020304" pitchFamily="18" charset="0"/>
                  <a:cs typeface="Times New Roman" panose="02020603050405020304" pitchFamily="18" charset="0"/>
                </a:rPr>
                <a:t>max</a:t>
              </a:r>
              <a:endParaRPr lang="en-US" sz="2400" i="1" baseline="-25000" dirty="0">
                <a:latin typeface="Times New Roman" panose="02020603050405020304" pitchFamily="18" charset="0"/>
                <a:cs typeface="Times New Roman" panose="02020603050405020304" pitchFamily="18" charset="0"/>
              </a:endParaRPr>
            </a:p>
          </p:txBody>
        </p:sp>
        <p:cxnSp>
          <p:nvCxnSpPr>
            <p:cNvPr id="84" name="Straight Connector 83"/>
            <p:cNvCxnSpPr/>
            <p:nvPr/>
          </p:nvCxnSpPr>
          <p:spPr>
            <a:xfrm flipV="1">
              <a:off x="7198893" y="4883394"/>
              <a:ext cx="0" cy="130350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89" name="TextBox 88"/>
          <p:cNvSpPr txBox="1"/>
          <p:nvPr/>
        </p:nvSpPr>
        <p:spPr>
          <a:xfrm>
            <a:off x="3021615" y="4972864"/>
            <a:ext cx="1217000" cy="369332"/>
          </a:xfrm>
          <a:prstGeom prst="rect">
            <a:avLst/>
          </a:prstGeom>
          <a:noFill/>
        </p:spPr>
        <p:txBody>
          <a:bodyPr wrap="none" rtlCol="0">
            <a:spAutoFit/>
          </a:bodyPr>
          <a:lstStyle/>
          <a:p>
            <a:r>
              <a:rPr lang="en-US" dirty="0"/>
              <a:t>Cloud base</a:t>
            </a:r>
          </a:p>
        </p:txBody>
      </p:sp>
      <p:sp>
        <p:nvSpPr>
          <p:cNvPr id="25" name="Title 1"/>
          <p:cNvSpPr>
            <a:spLocks noGrp="1"/>
          </p:cNvSpPr>
          <p:nvPr>
            <p:ph type="title"/>
          </p:nvPr>
        </p:nvSpPr>
        <p:spPr>
          <a:xfrm>
            <a:off x="411480" y="319406"/>
            <a:ext cx="8321040" cy="1113153"/>
          </a:xfrm>
        </p:spPr>
        <p:txBody>
          <a:bodyPr>
            <a:normAutofit/>
          </a:bodyPr>
          <a:lstStyle/>
          <a:p>
            <a:r>
              <a:rPr lang="en-US" dirty="0"/>
              <a:t>Droplet growth by condensation</a:t>
            </a:r>
            <a:endParaRPr lang="en-US" sz="2900" dirty="0"/>
          </a:p>
        </p:txBody>
      </p:sp>
      <p:sp>
        <p:nvSpPr>
          <p:cNvPr id="48" name="TextBox 47"/>
          <p:cNvSpPr txBox="1"/>
          <p:nvPr/>
        </p:nvSpPr>
        <p:spPr>
          <a:xfrm>
            <a:off x="408934" y="1337614"/>
            <a:ext cx="8735066" cy="1046440"/>
          </a:xfrm>
          <a:prstGeom prst="rect">
            <a:avLst/>
          </a:prstGeom>
          <a:noFill/>
        </p:spPr>
        <p:txBody>
          <a:bodyPr wrap="square" rtlCol="0">
            <a:spAutoFit/>
          </a:bodyPr>
          <a:lstStyle/>
          <a:p>
            <a:r>
              <a:rPr lang="en-US" sz="2200" u="sng" dirty="0">
                <a:sym typeface="Wingdings" panose="05000000000000000000" pitchFamily="2" charset="2"/>
              </a:rPr>
              <a:t>Droplet activation in a real cloud</a:t>
            </a:r>
          </a:p>
          <a:p>
            <a:pPr marL="342900" indent="-342900">
              <a:buFont typeface="Arial" panose="020B0604020202020204" pitchFamily="34" charset="0"/>
              <a:buChar char="•"/>
            </a:pPr>
            <a:r>
              <a:rPr lang="en-US" sz="2000" dirty="0">
                <a:sym typeface="Wingdings" panose="05000000000000000000" pitchFamily="2" charset="2"/>
              </a:rPr>
              <a:t>Clouds are dynamic, often with vertical motions (w) that lift parcels of air</a:t>
            </a:r>
          </a:p>
          <a:p>
            <a:pPr marL="342900" indent="-342900">
              <a:buFont typeface="Arial" panose="020B0604020202020204" pitchFamily="34" charset="0"/>
              <a:buChar char="•"/>
            </a:pPr>
            <a:r>
              <a:rPr lang="en-US" sz="2000" dirty="0">
                <a:sym typeface="Wingdings" panose="05000000000000000000" pitchFamily="2" charset="2"/>
              </a:rPr>
              <a:t>Cooling (typically driven by updrafts) drives the cloud </a:t>
            </a:r>
            <a:r>
              <a:rPr lang="en-US" sz="2000" dirty="0" err="1">
                <a:sym typeface="Wingdings" panose="05000000000000000000" pitchFamily="2" charset="2"/>
              </a:rPr>
              <a:t>supersaturation</a:t>
            </a:r>
            <a:r>
              <a:rPr lang="en-US" sz="2000" dirty="0">
                <a:sym typeface="Wingdings" panose="05000000000000000000" pitchFamily="2" charset="2"/>
              </a:rPr>
              <a:t>, </a:t>
            </a:r>
            <a:r>
              <a:rPr lang="en-US" sz="2000" i="1" dirty="0">
                <a:latin typeface="Times New Roman" panose="02020603050405020304" pitchFamily="18" charset="0"/>
                <a:cs typeface="Times New Roman" panose="02020603050405020304" pitchFamily="18" charset="0"/>
                <a:sym typeface="Wingdings" panose="05000000000000000000" pitchFamily="2" charset="2"/>
              </a:rPr>
              <a:t>S</a:t>
            </a:r>
          </a:p>
        </p:txBody>
      </p:sp>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24472" t="53433" r="24472"/>
          <a:stretch/>
        </p:blipFill>
        <p:spPr>
          <a:xfrm>
            <a:off x="39529" y="2354892"/>
            <a:ext cx="2460850" cy="4452721"/>
          </a:xfrm>
          <a:prstGeom prst="rect">
            <a:avLst/>
          </a:prstGeom>
        </p:spPr>
      </p:pic>
      <p:cxnSp>
        <p:nvCxnSpPr>
          <p:cNvPr id="28" name="Straight Connector 27"/>
          <p:cNvCxnSpPr/>
          <p:nvPr/>
        </p:nvCxnSpPr>
        <p:spPr>
          <a:xfrm flipH="1">
            <a:off x="39530" y="5307552"/>
            <a:ext cx="5146017" cy="1601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37517" y="6380423"/>
            <a:ext cx="1798762" cy="369332"/>
          </a:xfrm>
          <a:prstGeom prst="rect">
            <a:avLst/>
          </a:prstGeom>
          <a:noFill/>
        </p:spPr>
        <p:txBody>
          <a:bodyPr wrap="none" rtlCol="0">
            <a:spAutoFit/>
          </a:bodyPr>
          <a:lstStyle/>
          <a:p>
            <a:r>
              <a:rPr lang="en-US" b="1" dirty="0">
                <a:solidFill>
                  <a:schemeClr val="bg1"/>
                </a:solidFill>
              </a:rPr>
              <a:t>Isolated cumulus</a:t>
            </a:r>
          </a:p>
        </p:txBody>
      </p:sp>
      <mc:AlternateContent xmlns:mc="http://schemas.openxmlformats.org/markup-compatibility/2006" xmlns:a14="http://schemas.microsoft.com/office/drawing/2010/main">
        <mc:Choice Requires="a14">
          <p:sp>
            <p:nvSpPr>
              <p:cNvPr id="91" name="Rectangle 90"/>
              <p:cNvSpPr/>
              <p:nvPr/>
            </p:nvSpPr>
            <p:spPr>
              <a:xfrm>
                <a:off x="5658508" y="2703968"/>
                <a:ext cx="3281446" cy="3631763"/>
              </a:xfrm>
              <a:prstGeom prst="rect">
                <a:avLst/>
              </a:prstGeom>
              <a:ln>
                <a:solidFill>
                  <a:srgbClr val="FF0000"/>
                </a:solidFill>
              </a:ln>
            </p:spPr>
            <p:txBody>
              <a:bodyPr wrap="square">
                <a:spAutoFit/>
              </a:bodyPr>
              <a:lstStyle/>
              <a:p>
                <a:pPr marL="342900" indent="-342900">
                  <a:spcAft>
                    <a:spcPts val="600"/>
                  </a:spcAft>
                  <a:buFont typeface="Arial" panose="020B0604020202020204" pitchFamily="34" charset="0"/>
                  <a:buChar char="•"/>
                </a:pPr>
                <a:r>
                  <a:rPr lang="en-US" sz="2000" dirty="0">
                    <a:cs typeface="Times New Roman" panose="02020603050405020304" pitchFamily="18" charset="0"/>
                    <a:sym typeface="Wingdings" panose="05000000000000000000" pitchFamily="2" charset="2"/>
                  </a:rPr>
                  <a:t>Cloud </a:t>
                </a:r>
                <a:r>
                  <a:rPr lang="en-US" sz="2000" dirty="0" err="1">
                    <a:cs typeface="Times New Roman" panose="02020603050405020304" pitchFamily="18" charset="0"/>
                    <a:sym typeface="Wingdings" panose="05000000000000000000" pitchFamily="2" charset="2"/>
                  </a:rPr>
                  <a:t>supersaturation</a:t>
                </a:r>
                <a:r>
                  <a:rPr lang="en-US" sz="2000" dirty="0">
                    <a:cs typeface="Times New Roman" panose="02020603050405020304" pitchFamily="18" charset="0"/>
                    <a:sym typeface="Wingdings" panose="05000000000000000000" pitchFamily="2" charset="2"/>
                  </a:rPr>
                  <a:t> (</a:t>
                </a:r>
                <a:r>
                  <a:rPr lang="en-US" sz="2000" i="1" dirty="0">
                    <a:latin typeface="Times New Roman" panose="02020603050405020304" pitchFamily="18" charset="0"/>
                    <a:cs typeface="Times New Roman" panose="02020603050405020304" pitchFamily="18" charset="0"/>
                    <a:sym typeface="Wingdings" panose="05000000000000000000" pitchFamily="2" charset="2"/>
                  </a:rPr>
                  <a:t>S</a:t>
                </a:r>
                <a:r>
                  <a:rPr lang="en-US" sz="2000" dirty="0">
                    <a:cs typeface="Times New Roman" panose="02020603050405020304" pitchFamily="18" charset="0"/>
                    <a:sym typeface="Wingdings" panose="05000000000000000000" pitchFamily="2" charset="2"/>
                  </a:rPr>
                  <a:t>) typically maxes out just above cloud base (at </a:t>
                </a:r>
                <a:r>
                  <a:rPr lang="en-US" sz="2000" i="1" dirty="0" err="1">
                    <a:latin typeface="Times New Roman" panose="02020603050405020304" pitchFamily="18" charset="0"/>
                    <a:cs typeface="Times New Roman" panose="02020603050405020304" pitchFamily="18" charset="0"/>
                    <a:sym typeface="Wingdings" panose="05000000000000000000" pitchFamily="2" charset="2"/>
                  </a:rPr>
                  <a:t>S</a:t>
                </a:r>
                <a:r>
                  <a:rPr lang="en-US" sz="2000" i="1" baseline="-25000" dirty="0" err="1">
                    <a:latin typeface="Times New Roman" panose="02020603050405020304" pitchFamily="18" charset="0"/>
                    <a:cs typeface="Times New Roman" panose="02020603050405020304" pitchFamily="18" charset="0"/>
                    <a:sym typeface="Wingdings" panose="05000000000000000000" pitchFamily="2" charset="2"/>
                  </a:rPr>
                  <a:t>max</a:t>
                </a:r>
                <a:r>
                  <a:rPr lang="en-US" sz="2000" dirty="0">
                    <a:cs typeface="Times New Roman" panose="02020603050405020304" pitchFamily="18" charset="0"/>
                    <a:sym typeface="Wingdings" panose="05000000000000000000" pitchFamily="2" charset="2"/>
                  </a:rPr>
                  <a:t>)</a:t>
                </a:r>
              </a:p>
              <a:p>
                <a:pPr marL="342900" indent="-342900">
                  <a:spcAft>
                    <a:spcPts val="600"/>
                  </a:spcAft>
                  <a:buFont typeface="Arial" panose="020B0604020202020204" pitchFamily="34" charset="0"/>
                  <a:buChar char="•"/>
                </a:pPr>
                <a:r>
                  <a:rPr lang="en-US" sz="2000" dirty="0">
                    <a:cs typeface="Times New Roman" panose="02020603050405020304" pitchFamily="18" charset="0"/>
                    <a:sym typeface="Wingdings" panose="05000000000000000000" pitchFamily="2" charset="2"/>
                  </a:rPr>
                  <a:t>CCN that activate and become cloud droplets have </a:t>
                </a:r>
                <a14:m>
                  <m:oMath xmlns:m="http://schemas.openxmlformats.org/officeDocument/2006/math">
                    <m:sSub>
                      <m:sSubPr>
                        <m:ctrlPr>
                          <a:rPr lang="en-US" sz="2000" i="1">
                            <a:latin typeface="Cambria Math" panose="02040503050406030204" pitchFamily="18" charset="0"/>
                            <a:cs typeface="Times New Roman" panose="02020603050405020304" pitchFamily="18" charset="0"/>
                            <a:sym typeface="Wingdings" panose="05000000000000000000" pitchFamily="2" charset="2"/>
                          </a:rPr>
                        </m:ctrlPr>
                      </m:sSubPr>
                      <m:e>
                        <m:r>
                          <a:rPr lang="en-US" sz="2000" i="1">
                            <a:latin typeface="Cambria Math" panose="02040503050406030204" pitchFamily="18" charset="0"/>
                            <a:cs typeface="Times New Roman" panose="02020603050405020304" pitchFamily="18" charset="0"/>
                            <a:sym typeface="Wingdings" panose="05000000000000000000" pitchFamily="2" charset="2"/>
                          </a:rPr>
                          <m:t>𝑆</m:t>
                        </m:r>
                      </m:e>
                      <m:sub>
                        <m:r>
                          <a:rPr lang="en-US" sz="2000" i="1">
                            <a:latin typeface="Cambria Math" panose="02040503050406030204" pitchFamily="18" charset="0"/>
                            <a:cs typeface="Times New Roman" panose="02020603050405020304" pitchFamily="18" charset="0"/>
                            <a:sym typeface="Wingdings" panose="05000000000000000000" pitchFamily="2" charset="2"/>
                          </a:rPr>
                          <m:t>𝑐</m:t>
                        </m:r>
                      </m:sub>
                    </m:sSub>
                    <m:r>
                      <a:rPr lang="en-US" sz="2000" i="1">
                        <a:latin typeface="Cambria Math" panose="02040503050406030204" pitchFamily="18" charset="0"/>
                        <a:cs typeface="Times New Roman" panose="02020603050405020304" pitchFamily="18" charset="0"/>
                        <a:sym typeface="Wingdings" panose="05000000000000000000" pitchFamily="2" charset="2"/>
                      </a:rPr>
                      <m:t>&lt;</m:t>
                    </m:r>
                    <m:sSub>
                      <m:sSubPr>
                        <m:ctrlPr>
                          <a:rPr lang="en-US" sz="2000" i="1">
                            <a:latin typeface="Cambria Math" panose="02040503050406030204" pitchFamily="18" charset="0"/>
                            <a:cs typeface="Times New Roman" panose="02020603050405020304" pitchFamily="18" charset="0"/>
                            <a:sym typeface="Wingdings" panose="05000000000000000000" pitchFamily="2" charset="2"/>
                          </a:rPr>
                        </m:ctrlPr>
                      </m:sSubPr>
                      <m:e>
                        <m:r>
                          <a:rPr lang="en-US" sz="2000" i="1">
                            <a:latin typeface="Cambria Math" panose="02040503050406030204" pitchFamily="18" charset="0"/>
                            <a:cs typeface="Times New Roman" panose="02020603050405020304" pitchFamily="18" charset="0"/>
                            <a:sym typeface="Wingdings" panose="05000000000000000000" pitchFamily="2" charset="2"/>
                          </a:rPr>
                          <m:t>𝑆</m:t>
                        </m:r>
                      </m:e>
                      <m:sub>
                        <m:r>
                          <a:rPr lang="en-US" sz="2000" i="1">
                            <a:latin typeface="Cambria Math" panose="02040503050406030204" pitchFamily="18" charset="0"/>
                            <a:cs typeface="Times New Roman" panose="02020603050405020304" pitchFamily="18" charset="0"/>
                            <a:sym typeface="Wingdings" panose="05000000000000000000" pitchFamily="2" charset="2"/>
                          </a:rPr>
                          <m:t>𝑚𝑎𝑥</m:t>
                        </m:r>
                      </m:sub>
                    </m:sSub>
                  </m:oMath>
                </a14:m>
                <a:endParaRPr lang="en-US" sz="2000" dirty="0"/>
              </a:p>
              <a:p>
                <a:pPr marL="342900" indent="-342900">
                  <a:spcAft>
                    <a:spcPts val="600"/>
                  </a:spcAft>
                  <a:buFont typeface="Arial" panose="020B0604020202020204" pitchFamily="34" charset="0"/>
                  <a:buChar char="•"/>
                </a:pPr>
                <a14:m>
                  <m:oMath xmlns:m="http://schemas.openxmlformats.org/officeDocument/2006/math">
                    <m:sSub>
                      <m:sSubPr>
                        <m:ctrlPr>
                          <a:rPr lang="en-US" sz="2000" i="1" smtClean="0">
                            <a:latin typeface="Cambria Math" panose="02040503050406030204" pitchFamily="18" charset="0"/>
                            <a:cs typeface="Times New Roman" panose="02020603050405020304" pitchFamily="18" charset="0"/>
                            <a:sym typeface="Wingdings" panose="05000000000000000000" pitchFamily="2" charset="2"/>
                          </a:rPr>
                        </m:ctrlPr>
                      </m:sSubPr>
                      <m:e>
                        <m:r>
                          <a:rPr lang="en-US" sz="2000" i="1">
                            <a:latin typeface="Cambria Math" panose="02040503050406030204" pitchFamily="18" charset="0"/>
                            <a:cs typeface="Times New Roman" panose="02020603050405020304" pitchFamily="18" charset="0"/>
                            <a:sym typeface="Wingdings" panose="05000000000000000000" pitchFamily="2" charset="2"/>
                          </a:rPr>
                          <m:t>𝑆</m:t>
                        </m:r>
                      </m:e>
                      <m:sub>
                        <m:r>
                          <a:rPr lang="en-US" sz="2000" i="1">
                            <a:latin typeface="Cambria Math" panose="02040503050406030204" pitchFamily="18" charset="0"/>
                            <a:cs typeface="Times New Roman" panose="02020603050405020304" pitchFamily="18" charset="0"/>
                            <a:sym typeface="Wingdings" panose="05000000000000000000" pitchFamily="2" charset="2"/>
                          </a:rPr>
                          <m:t>𝑚𝑎𝑥</m:t>
                        </m:r>
                      </m:sub>
                    </m:sSub>
                  </m:oMath>
                </a14:m>
                <a:r>
                  <a:rPr lang="en-US" sz="2000" dirty="0">
                    <a:cs typeface="Times New Roman" panose="02020603050405020304" pitchFamily="18" charset="0"/>
                    <a:sym typeface="Wingdings" panose="05000000000000000000" pitchFamily="2" charset="2"/>
                  </a:rPr>
                  <a:t> depends on the dynamic equilibrium between cooling rate and the condensational sink (cloud droplet growth). </a:t>
                </a:r>
              </a:p>
            </p:txBody>
          </p:sp>
        </mc:Choice>
        <mc:Fallback xmlns="">
          <p:sp>
            <p:nvSpPr>
              <p:cNvPr id="91" name="Rectangle 90"/>
              <p:cNvSpPr>
                <a:spLocks noRot="1" noChangeAspect="1" noMove="1" noResize="1" noEditPoints="1" noAdjustHandles="1" noChangeArrowheads="1" noChangeShapeType="1" noTextEdit="1"/>
              </p:cNvSpPr>
              <p:nvPr/>
            </p:nvSpPr>
            <p:spPr>
              <a:xfrm>
                <a:off x="5658508" y="2703968"/>
                <a:ext cx="3281446" cy="3631763"/>
              </a:xfrm>
              <a:prstGeom prst="rect">
                <a:avLst/>
              </a:prstGeom>
              <a:blipFill>
                <a:blip r:embed="rId7"/>
                <a:stretch>
                  <a:fillRect l="-1479" t="-1005" b="-2010"/>
                </a:stretch>
              </a:blipFill>
              <a:ln>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3499065908"/>
      </p:ext>
    </p:extLst>
  </p:cSld>
  <p:clrMapOvr>
    <a:masterClrMapping/>
  </p:clrMapOvr>
  <mc:AlternateContent xmlns:mc="http://schemas.openxmlformats.org/markup-compatibility/2006" xmlns:p14="http://schemas.microsoft.com/office/powerpoint/2010/main">
    <mc:Choice Requires="p14">
      <p:transition spd="slow" p14:dur="2000" advTm="20314"/>
    </mc:Choice>
    <mc:Fallback xmlns="">
      <p:transition spd="slow" advTm="20314"/>
    </mc:Fallback>
  </mc:AlternateContent>
  <p:timing>
    <p:tnLst>
      <p:par>
        <p:cTn id="1" dur="indefinite" restart="never" nodeType="tmRoot">
          <p:childTnLst>
            <p:par>
              <p:cTn id="2"/>
            </p:par>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a:graphicFrameLocks noGrp="1"/>
          </p:cNvGraphicFramePr>
          <p:nvPr/>
        </p:nvGraphicFramePr>
        <p:xfrm>
          <a:off x="1039177" y="2317315"/>
          <a:ext cx="7172325" cy="3992826"/>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p:cNvSpPr txBox="1"/>
          <p:nvPr/>
        </p:nvSpPr>
        <p:spPr>
          <a:xfrm>
            <a:off x="411480" y="1345642"/>
            <a:ext cx="8427720" cy="1692771"/>
          </a:xfrm>
          <a:prstGeom prst="rect">
            <a:avLst/>
          </a:prstGeom>
          <a:noFill/>
        </p:spPr>
        <p:txBody>
          <a:bodyPr wrap="square" rtlCol="0">
            <a:spAutoFit/>
          </a:bodyPr>
          <a:lstStyle/>
          <a:p>
            <a:r>
              <a:rPr lang="en-US" sz="2200" u="sng" dirty="0">
                <a:sym typeface="Wingdings" panose="05000000000000000000" pitchFamily="2" charset="2"/>
              </a:rPr>
              <a:t>Cloud parcel model of droplet activation</a:t>
            </a:r>
            <a:r>
              <a:rPr lang="en-US" sz="2000" dirty="0">
                <a:sym typeface="Wingdings" panose="05000000000000000000" pitchFamily="2" charset="2"/>
              </a:rPr>
              <a:t>:</a:t>
            </a:r>
          </a:p>
          <a:p>
            <a:pPr marL="342900" indent="-342900">
              <a:buFont typeface="Arial" panose="020B0604020202020204" pitchFamily="34" charset="0"/>
              <a:buChar char="•"/>
            </a:pPr>
            <a:r>
              <a:rPr lang="en-US" sz="2000" dirty="0">
                <a:sym typeface="Wingdings" panose="05000000000000000000" pitchFamily="2" charset="2"/>
              </a:rPr>
              <a:t>Simplified by a constant updraft velocity (constant cooling rate)</a:t>
            </a:r>
          </a:p>
          <a:p>
            <a:pPr marL="800100" lvl="1" indent="-342900">
              <a:buFont typeface="Wingdings" panose="05000000000000000000" pitchFamily="2" charset="2"/>
              <a:buChar char="è"/>
            </a:pPr>
            <a:r>
              <a:rPr lang="en-US" sz="2000" dirty="0">
                <a:sym typeface="Wingdings" panose="05000000000000000000" pitchFamily="2" charset="2"/>
              </a:rPr>
              <a:t>No entrainment, no invigoration</a:t>
            </a:r>
          </a:p>
          <a:p>
            <a:pPr marL="800100" lvl="1" indent="-342900">
              <a:buFont typeface="Wingdings" panose="05000000000000000000" pitchFamily="2" charset="2"/>
              <a:buChar char="è"/>
            </a:pPr>
            <a:r>
              <a:rPr lang="en-US" sz="2000" dirty="0">
                <a:sym typeface="Wingdings" panose="05000000000000000000" pitchFamily="2" charset="2"/>
              </a:rPr>
              <a:t>Maximum </a:t>
            </a:r>
            <a:r>
              <a:rPr lang="en-US" sz="2000" dirty="0" err="1">
                <a:sym typeface="Wingdings" panose="05000000000000000000" pitchFamily="2" charset="2"/>
              </a:rPr>
              <a:t>supersaturation</a:t>
            </a:r>
            <a:r>
              <a:rPr lang="en-US" sz="2000" dirty="0">
                <a:sym typeface="Wingdings" panose="05000000000000000000" pitchFamily="2" charset="2"/>
              </a:rPr>
              <a:t> is driven by the condensational sink </a:t>
            </a:r>
          </a:p>
          <a:p>
            <a:pPr marL="342900" indent="-342900">
              <a:buFont typeface="Arial" panose="020B0604020202020204" pitchFamily="34" charset="0"/>
              <a:buChar char="•"/>
            </a:pPr>
            <a:endParaRPr lang="en-US" sz="2000" dirty="0">
              <a:sym typeface="Wingdings" panose="05000000000000000000" pitchFamily="2" charset="2"/>
            </a:endParaRPr>
          </a:p>
        </p:txBody>
      </p:sp>
      <p:sp>
        <p:nvSpPr>
          <p:cNvPr id="25" name="Title 1"/>
          <p:cNvSpPr>
            <a:spLocks noGrp="1"/>
          </p:cNvSpPr>
          <p:nvPr>
            <p:ph type="title"/>
          </p:nvPr>
        </p:nvSpPr>
        <p:spPr>
          <a:xfrm>
            <a:off x="411480" y="319406"/>
            <a:ext cx="8321040" cy="1113153"/>
          </a:xfrm>
        </p:spPr>
        <p:txBody>
          <a:bodyPr>
            <a:normAutofit/>
          </a:bodyPr>
          <a:lstStyle/>
          <a:p>
            <a:r>
              <a:rPr lang="en-US" dirty="0"/>
              <a:t>Droplet growth by condensation</a:t>
            </a:r>
            <a:endParaRPr lang="en-US" sz="2900" dirty="0"/>
          </a:p>
        </p:txBody>
      </p:sp>
      <p:cxnSp>
        <p:nvCxnSpPr>
          <p:cNvPr id="5" name="Straight Connector 4"/>
          <p:cNvCxnSpPr/>
          <p:nvPr/>
        </p:nvCxnSpPr>
        <p:spPr>
          <a:xfrm>
            <a:off x="3883068" y="3374392"/>
            <a:ext cx="0" cy="2412632"/>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50148" y="6310141"/>
            <a:ext cx="6423874" cy="338554"/>
          </a:xfrm>
          <a:prstGeom prst="rect">
            <a:avLst/>
          </a:prstGeom>
          <a:noFill/>
        </p:spPr>
        <p:txBody>
          <a:bodyPr wrap="none" rtlCol="0">
            <a:spAutoFit/>
          </a:bodyPr>
          <a:lstStyle/>
          <a:p>
            <a:pPr algn="r"/>
            <a:r>
              <a:rPr lang="en-US" sz="1600" i="1" dirty="0">
                <a:solidFill>
                  <a:schemeClr val="tx1">
                    <a:lumMod val="65000"/>
                    <a:lumOff val="35000"/>
                  </a:schemeClr>
                </a:solidFill>
              </a:rPr>
              <a:t>Lance et al., 2004. Chemical vs. Dynamical Effects on Cloud Droplet Number.</a:t>
            </a:r>
          </a:p>
        </p:txBody>
      </p:sp>
      <p:sp>
        <p:nvSpPr>
          <p:cNvPr id="13" name="TextBox 12"/>
          <p:cNvSpPr txBox="1"/>
          <p:nvPr/>
        </p:nvSpPr>
        <p:spPr>
          <a:xfrm rot="16200000">
            <a:off x="-268388" y="4169273"/>
            <a:ext cx="2798010" cy="400110"/>
          </a:xfrm>
          <a:prstGeom prst="rect">
            <a:avLst/>
          </a:prstGeom>
          <a:solidFill>
            <a:schemeClr val="bg1"/>
          </a:solidFill>
          <a:ln>
            <a:solidFill>
              <a:schemeClr val="bg1"/>
            </a:solidFill>
          </a:ln>
        </p:spPr>
        <p:txBody>
          <a:bodyPr wrap="none" rtlCol="0">
            <a:spAutoFit/>
          </a:bodyPr>
          <a:lstStyle/>
          <a:p>
            <a:r>
              <a:rPr lang="en-US" sz="2000" dirty="0"/>
              <a:t>Droplet Diameter, </a:t>
            </a:r>
            <a:r>
              <a:rPr lang="en-US" sz="2000" i="1" dirty="0" err="1">
                <a:latin typeface="Times New Roman" panose="02020603050405020304" pitchFamily="18" charset="0"/>
                <a:cs typeface="Times New Roman" panose="02020603050405020304" pitchFamily="18" charset="0"/>
              </a:rPr>
              <a:t>D</a:t>
            </a:r>
            <a:r>
              <a:rPr lang="en-US" sz="2000" i="1" baseline="-25000" dirty="0" err="1">
                <a:latin typeface="Times New Roman" panose="02020603050405020304" pitchFamily="18" charset="0"/>
                <a:cs typeface="Times New Roman" panose="02020603050405020304" pitchFamily="18" charset="0"/>
              </a:rPr>
              <a:t>p</a:t>
            </a:r>
            <a:r>
              <a:rPr lang="en-US" sz="2000" i="1" dirty="0">
                <a:latin typeface="Times New Roman" panose="02020603050405020304" pitchFamily="18" charset="0"/>
                <a:cs typeface="Times New Roman" panose="02020603050405020304" pitchFamily="18" charset="0"/>
              </a:rPr>
              <a:t> </a:t>
            </a:r>
            <a:r>
              <a:rPr lang="en-US" sz="2000" dirty="0"/>
              <a:t>(m)</a:t>
            </a:r>
          </a:p>
        </p:txBody>
      </p:sp>
      <p:sp>
        <p:nvSpPr>
          <p:cNvPr id="10" name="TextBox 9"/>
          <p:cNvSpPr txBox="1"/>
          <p:nvPr/>
        </p:nvSpPr>
        <p:spPr>
          <a:xfrm>
            <a:off x="2803121" y="2970323"/>
            <a:ext cx="556563" cy="369332"/>
          </a:xfrm>
          <a:prstGeom prst="rect">
            <a:avLst/>
          </a:prstGeom>
          <a:noFill/>
        </p:spPr>
        <p:txBody>
          <a:bodyPr wrap="none" rtlCol="0">
            <a:spAutoFit/>
          </a:bodyPr>
          <a:lstStyle/>
          <a:p>
            <a:r>
              <a:rPr lang="en-US" i="1" dirty="0" err="1">
                <a:latin typeface="Times New Roman" panose="02020603050405020304" pitchFamily="18" charset="0"/>
                <a:cs typeface="Times New Roman" panose="02020603050405020304" pitchFamily="18" charset="0"/>
              </a:rPr>
              <a:t>S</a:t>
            </a:r>
            <a:r>
              <a:rPr lang="en-US" i="1" baseline="-25000" dirty="0" err="1">
                <a:latin typeface="Times New Roman" panose="02020603050405020304" pitchFamily="18" charset="0"/>
                <a:cs typeface="Times New Roman" panose="02020603050405020304" pitchFamily="18" charset="0"/>
              </a:rPr>
              <a:t>max</a:t>
            </a:r>
            <a:endParaRPr lang="en-US" i="1" baseline="-25000" dirty="0">
              <a:latin typeface="Times New Roman" panose="02020603050405020304" pitchFamily="18" charset="0"/>
              <a:cs typeface="Times New Roman" panose="02020603050405020304" pitchFamily="18" charset="0"/>
            </a:endParaRPr>
          </a:p>
        </p:txBody>
      </p:sp>
      <p:cxnSp>
        <p:nvCxnSpPr>
          <p:cNvPr id="15" name="Straight Connector 14"/>
          <p:cNvCxnSpPr/>
          <p:nvPr/>
        </p:nvCxnSpPr>
        <p:spPr>
          <a:xfrm>
            <a:off x="2225040" y="3357802"/>
            <a:ext cx="1658028" cy="1659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1696283"/>
      </p:ext>
    </p:extLst>
  </p:cSld>
  <p:clrMapOvr>
    <a:masterClrMapping/>
  </p:clrMapOvr>
  <mc:AlternateContent xmlns:mc="http://schemas.openxmlformats.org/markup-compatibility/2006" xmlns:p14="http://schemas.microsoft.com/office/powerpoint/2010/main">
    <mc:Choice Requires="p14">
      <p:transition spd="slow" p14:dur="2000" advTm="20314"/>
    </mc:Choice>
    <mc:Fallback xmlns="">
      <p:transition spd="slow" advTm="20314"/>
    </mc:Fallback>
  </mc:AlternateContent>
  <p:timing>
    <p:tnLst>
      <p:par>
        <p:cTn id="1" dur="indefinite" restart="never" nodeType="tmRoot">
          <p:childTnLst>
            <p:par>
              <p:cTn id="2"/>
            </p:par>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a:graphicFrameLocks noGrp="1"/>
          </p:cNvGraphicFramePr>
          <p:nvPr/>
        </p:nvGraphicFramePr>
        <p:xfrm>
          <a:off x="1039177" y="2317315"/>
          <a:ext cx="7172325" cy="3992826"/>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p:cNvSpPr txBox="1"/>
          <p:nvPr/>
        </p:nvSpPr>
        <p:spPr>
          <a:xfrm>
            <a:off x="411480" y="1345642"/>
            <a:ext cx="8427720" cy="1661993"/>
          </a:xfrm>
          <a:prstGeom prst="rect">
            <a:avLst/>
          </a:prstGeom>
          <a:noFill/>
        </p:spPr>
        <p:txBody>
          <a:bodyPr wrap="square" rtlCol="0">
            <a:spAutoFit/>
          </a:bodyPr>
          <a:lstStyle/>
          <a:p>
            <a:r>
              <a:rPr lang="en-US" sz="2200" u="sng" dirty="0">
                <a:sym typeface="Wingdings" panose="05000000000000000000" pitchFamily="2" charset="2"/>
              </a:rPr>
              <a:t>Cloud parcel model of droplet activation</a:t>
            </a:r>
            <a:r>
              <a:rPr lang="en-US" sz="2000" dirty="0">
                <a:sym typeface="Wingdings" panose="05000000000000000000" pitchFamily="2" charset="2"/>
              </a:rPr>
              <a:t>:</a:t>
            </a:r>
          </a:p>
          <a:p>
            <a:pPr marL="342900" indent="-342900">
              <a:buFont typeface="Arial" panose="020B0604020202020204" pitchFamily="34" charset="0"/>
              <a:buChar char="•"/>
            </a:pPr>
            <a:r>
              <a:rPr lang="en-US" sz="2000" dirty="0">
                <a:sym typeface="Wingdings" panose="05000000000000000000" pitchFamily="2" charset="2"/>
              </a:rPr>
              <a:t>Droplet growth trajectories for individual haze/cloud droplets tracked </a:t>
            </a:r>
          </a:p>
          <a:p>
            <a:pPr marL="342900" indent="-342900">
              <a:buFont typeface="Arial" panose="020B0604020202020204" pitchFamily="34" charset="0"/>
              <a:buChar char="•"/>
            </a:pPr>
            <a:r>
              <a:rPr lang="en-US" sz="2000" dirty="0">
                <a:sym typeface="Wingdings" panose="05000000000000000000" pitchFamily="2" charset="2"/>
              </a:rPr>
              <a:t>Activated cloud droplets cluster to a tight mode at ~10 </a:t>
            </a:r>
            <a:r>
              <a:rPr lang="en-US" sz="2000" dirty="0">
                <a:latin typeface="Symbol" panose="05050102010706020507" pitchFamily="18" charset="2"/>
                <a:sym typeface="Wingdings" panose="05000000000000000000" pitchFamily="2" charset="2"/>
              </a:rPr>
              <a:t>m</a:t>
            </a:r>
            <a:r>
              <a:rPr lang="en-US" sz="2000" dirty="0">
                <a:sym typeface="Wingdings" panose="05000000000000000000" pitchFamily="2" charset="2"/>
              </a:rPr>
              <a:t>m within &lt; 1 min</a:t>
            </a:r>
          </a:p>
          <a:p>
            <a:pPr marL="342900" indent="-342900">
              <a:buFont typeface="Arial" panose="020B0604020202020204" pitchFamily="34" charset="0"/>
              <a:buChar char="•"/>
            </a:pPr>
            <a:r>
              <a:rPr lang="en-US" sz="2000" dirty="0">
                <a:sym typeface="Wingdings" panose="05000000000000000000" pitchFamily="2" charset="2"/>
              </a:rPr>
              <a:t>Initial (dry) size of CCN was 10</a:t>
            </a:r>
            <a:r>
              <a:rPr lang="en-US" sz="2000" baseline="30000" dirty="0">
                <a:sym typeface="Wingdings" panose="05000000000000000000" pitchFamily="2" charset="2"/>
              </a:rPr>
              <a:t>-7</a:t>
            </a:r>
            <a:r>
              <a:rPr lang="en-US" sz="2000" dirty="0">
                <a:sym typeface="Wingdings" panose="05000000000000000000" pitchFamily="2" charset="2"/>
              </a:rPr>
              <a:t> to 3x10</a:t>
            </a:r>
            <a:r>
              <a:rPr lang="en-US" sz="2000" baseline="30000" dirty="0">
                <a:sym typeface="Wingdings" panose="05000000000000000000" pitchFamily="2" charset="2"/>
              </a:rPr>
              <a:t>-6</a:t>
            </a:r>
            <a:r>
              <a:rPr lang="en-US" sz="2000" dirty="0">
                <a:sym typeface="Wingdings" panose="05000000000000000000" pitchFamily="2" charset="2"/>
              </a:rPr>
              <a:t> m (i.e. </a:t>
            </a:r>
            <a:r>
              <a:rPr lang="en-US" sz="2000" i="1" dirty="0" err="1">
                <a:latin typeface="Times New Roman" panose="02020603050405020304" pitchFamily="18" charset="0"/>
                <a:cs typeface="Times New Roman" panose="02020603050405020304" pitchFamily="18" charset="0"/>
                <a:sym typeface="Wingdings" panose="05000000000000000000" pitchFamily="2" charset="2"/>
              </a:rPr>
              <a:t>d</a:t>
            </a:r>
            <a:r>
              <a:rPr lang="en-US" sz="2000" i="1" baseline="-25000" dirty="0" err="1">
                <a:latin typeface="Times New Roman" panose="02020603050405020304" pitchFamily="18" charset="0"/>
                <a:cs typeface="Times New Roman" panose="02020603050405020304" pitchFamily="18" charset="0"/>
                <a:sym typeface="Wingdings" panose="05000000000000000000" pitchFamily="2" charset="2"/>
              </a:rPr>
              <a:t>p</a:t>
            </a:r>
            <a:r>
              <a:rPr lang="en-US" sz="2000" dirty="0">
                <a:sym typeface="Wingdings" panose="05000000000000000000" pitchFamily="2" charset="2"/>
              </a:rPr>
              <a:t> = 100nm – 3</a:t>
            </a:r>
            <a:r>
              <a:rPr lang="en-US" sz="2000" dirty="0">
                <a:latin typeface="Symbol" panose="05050102010706020507" pitchFamily="18" charset="2"/>
                <a:sym typeface="Wingdings" panose="05000000000000000000" pitchFamily="2" charset="2"/>
              </a:rPr>
              <a:t>m</a:t>
            </a:r>
            <a:r>
              <a:rPr lang="en-US" sz="2000" dirty="0">
                <a:sym typeface="Wingdings" panose="05000000000000000000" pitchFamily="2" charset="2"/>
              </a:rPr>
              <a:t>m) </a:t>
            </a:r>
          </a:p>
          <a:p>
            <a:pPr marL="342900" indent="-342900">
              <a:buFont typeface="Arial" panose="020B0604020202020204" pitchFamily="34" charset="0"/>
              <a:buChar char="•"/>
            </a:pPr>
            <a:endParaRPr lang="en-US" sz="2000" dirty="0">
              <a:sym typeface="Wingdings" panose="05000000000000000000" pitchFamily="2" charset="2"/>
            </a:endParaRPr>
          </a:p>
        </p:txBody>
      </p:sp>
      <p:sp>
        <p:nvSpPr>
          <p:cNvPr id="25" name="Title 1"/>
          <p:cNvSpPr>
            <a:spLocks noGrp="1"/>
          </p:cNvSpPr>
          <p:nvPr>
            <p:ph type="title"/>
          </p:nvPr>
        </p:nvSpPr>
        <p:spPr>
          <a:xfrm>
            <a:off x="411480" y="319406"/>
            <a:ext cx="8321040" cy="1113153"/>
          </a:xfrm>
        </p:spPr>
        <p:txBody>
          <a:bodyPr>
            <a:normAutofit/>
          </a:bodyPr>
          <a:lstStyle/>
          <a:p>
            <a:r>
              <a:rPr lang="en-US" dirty="0"/>
              <a:t>Droplet growth by condensation</a:t>
            </a:r>
            <a:endParaRPr lang="en-US" sz="2900" dirty="0"/>
          </a:p>
        </p:txBody>
      </p:sp>
      <p:sp>
        <p:nvSpPr>
          <p:cNvPr id="6" name="TextBox 5"/>
          <p:cNvSpPr txBox="1"/>
          <p:nvPr/>
        </p:nvSpPr>
        <p:spPr>
          <a:xfrm>
            <a:off x="2550148" y="6310141"/>
            <a:ext cx="6423874" cy="338554"/>
          </a:xfrm>
          <a:prstGeom prst="rect">
            <a:avLst/>
          </a:prstGeom>
          <a:noFill/>
        </p:spPr>
        <p:txBody>
          <a:bodyPr wrap="none" rtlCol="0">
            <a:spAutoFit/>
          </a:bodyPr>
          <a:lstStyle/>
          <a:p>
            <a:pPr algn="r"/>
            <a:r>
              <a:rPr lang="en-US" sz="1600" i="1" dirty="0">
                <a:solidFill>
                  <a:schemeClr val="tx1">
                    <a:lumMod val="65000"/>
                    <a:lumOff val="35000"/>
                  </a:schemeClr>
                </a:solidFill>
              </a:rPr>
              <a:t>Lance et al., 2004. Chemical vs. Dynamical Effects on Cloud Droplet Number.</a:t>
            </a:r>
          </a:p>
        </p:txBody>
      </p:sp>
      <p:sp>
        <p:nvSpPr>
          <p:cNvPr id="4" name="TextBox 3"/>
          <p:cNvSpPr txBox="1"/>
          <p:nvPr/>
        </p:nvSpPr>
        <p:spPr>
          <a:xfrm rot="16200000">
            <a:off x="-268388" y="4169273"/>
            <a:ext cx="2798010" cy="400110"/>
          </a:xfrm>
          <a:prstGeom prst="rect">
            <a:avLst/>
          </a:prstGeom>
          <a:solidFill>
            <a:schemeClr val="bg1"/>
          </a:solidFill>
          <a:ln>
            <a:solidFill>
              <a:schemeClr val="bg1"/>
            </a:solidFill>
          </a:ln>
        </p:spPr>
        <p:txBody>
          <a:bodyPr wrap="none" rtlCol="0">
            <a:spAutoFit/>
          </a:bodyPr>
          <a:lstStyle/>
          <a:p>
            <a:r>
              <a:rPr lang="en-US" sz="2000" dirty="0"/>
              <a:t>Droplet Diameter, </a:t>
            </a:r>
            <a:r>
              <a:rPr lang="en-US" sz="2000" i="1" dirty="0" err="1">
                <a:latin typeface="Times New Roman" panose="02020603050405020304" pitchFamily="18" charset="0"/>
                <a:cs typeface="Times New Roman" panose="02020603050405020304" pitchFamily="18" charset="0"/>
              </a:rPr>
              <a:t>D</a:t>
            </a:r>
            <a:r>
              <a:rPr lang="en-US" sz="2000" i="1" baseline="-25000" dirty="0" err="1">
                <a:latin typeface="Times New Roman" panose="02020603050405020304" pitchFamily="18" charset="0"/>
                <a:cs typeface="Times New Roman" panose="02020603050405020304" pitchFamily="18" charset="0"/>
              </a:rPr>
              <a:t>p</a:t>
            </a:r>
            <a:r>
              <a:rPr lang="en-US" sz="2000" i="1" dirty="0">
                <a:latin typeface="Times New Roman" panose="02020603050405020304" pitchFamily="18" charset="0"/>
                <a:cs typeface="Times New Roman" panose="02020603050405020304" pitchFamily="18" charset="0"/>
              </a:rPr>
              <a:t> </a:t>
            </a:r>
            <a:r>
              <a:rPr lang="en-US" sz="2000" dirty="0"/>
              <a:t>(m)</a:t>
            </a:r>
          </a:p>
        </p:txBody>
      </p:sp>
      <p:cxnSp>
        <p:nvCxnSpPr>
          <p:cNvPr id="11" name="Straight Connector 10"/>
          <p:cNvCxnSpPr/>
          <p:nvPr/>
        </p:nvCxnSpPr>
        <p:spPr>
          <a:xfrm>
            <a:off x="3883068" y="3374392"/>
            <a:ext cx="0" cy="2412632"/>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803121" y="2970323"/>
            <a:ext cx="556563" cy="369332"/>
          </a:xfrm>
          <a:prstGeom prst="rect">
            <a:avLst/>
          </a:prstGeom>
          <a:noFill/>
        </p:spPr>
        <p:txBody>
          <a:bodyPr wrap="none" rtlCol="0">
            <a:spAutoFit/>
          </a:bodyPr>
          <a:lstStyle/>
          <a:p>
            <a:r>
              <a:rPr lang="en-US" i="1" dirty="0" err="1">
                <a:latin typeface="Times New Roman" panose="02020603050405020304" pitchFamily="18" charset="0"/>
                <a:cs typeface="Times New Roman" panose="02020603050405020304" pitchFamily="18" charset="0"/>
              </a:rPr>
              <a:t>S</a:t>
            </a:r>
            <a:r>
              <a:rPr lang="en-US" i="1" baseline="-25000" dirty="0" err="1">
                <a:latin typeface="Times New Roman" panose="02020603050405020304" pitchFamily="18" charset="0"/>
                <a:cs typeface="Times New Roman" panose="02020603050405020304" pitchFamily="18" charset="0"/>
              </a:rPr>
              <a:t>max</a:t>
            </a:r>
            <a:endParaRPr lang="en-US" i="1" baseline="-25000" dirty="0">
              <a:latin typeface="Times New Roman" panose="02020603050405020304" pitchFamily="18" charset="0"/>
              <a:cs typeface="Times New Roman" panose="02020603050405020304" pitchFamily="18" charset="0"/>
            </a:endParaRPr>
          </a:p>
        </p:txBody>
      </p:sp>
      <p:cxnSp>
        <p:nvCxnSpPr>
          <p:cNvPr id="13" name="Straight Connector 12"/>
          <p:cNvCxnSpPr/>
          <p:nvPr/>
        </p:nvCxnSpPr>
        <p:spPr>
          <a:xfrm>
            <a:off x="2225040" y="3357802"/>
            <a:ext cx="1658028" cy="1659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5380513"/>
      </p:ext>
    </p:extLst>
  </p:cSld>
  <p:clrMapOvr>
    <a:masterClrMapping/>
  </p:clrMapOvr>
  <mc:AlternateContent xmlns:mc="http://schemas.openxmlformats.org/markup-compatibility/2006" xmlns:p14="http://schemas.microsoft.com/office/powerpoint/2010/main">
    <mc:Choice Requires="p14">
      <p:transition spd="slow" p14:dur="2000" advTm="20314"/>
    </mc:Choice>
    <mc:Fallback xmlns="">
      <p:transition spd="slow" advTm="20314"/>
    </mc:Fallback>
  </mc:AlternateContent>
  <p:timing>
    <p:tnLst>
      <p:par>
        <p:cTn id="1" dur="indefinite" restart="never" nodeType="tmRoot">
          <p:childTnLst>
            <p:par>
              <p:cTn id="2"/>
            </p:par>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a:graphicFrameLocks noGrp="1"/>
          </p:cNvGraphicFramePr>
          <p:nvPr/>
        </p:nvGraphicFramePr>
        <p:xfrm>
          <a:off x="1039177" y="2317315"/>
          <a:ext cx="7172325" cy="3992826"/>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p:cNvSpPr txBox="1"/>
          <p:nvPr/>
        </p:nvSpPr>
        <p:spPr>
          <a:xfrm>
            <a:off x="411480" y="1345642"/>
            <a:ext cx="8321040" cy="1661993"/>
          </a:xfrm>
          <a:prstGeom prst="rect">
            <a:avLst/>
          </a:prstGeom>
          <a:noFill/>
        </p:spPr>
        <p:txBody>
          <a:bodyPr wrap="square" rtlCol="0">
            <a:spAutoFit/>
          </a:bodyPr>
          <a:lstStyle/>
          <a:p>
            <a:r>
              <a:rPr lang="en-US" sz="2200" u="sng" dirty="0">
                <a:sym typeface="Wingdings" panose="05000000000000000000" pitchFamily="2" charset="2"/>
              </a:rPr>
              <a:t>Cloud parcel model of droplet activation</a:t>
            </a:r>
            <a:r>
              <a:rPr lang="en-US" sz="2000" dirty="0">
                <a:sym typeface="Wingdings" panose="05000000000000000000" pitchFamily="2" charset="2"/>
              </a:rPr>
              <a:t>:</a:t>
            </a:r>
          </a:p>
          <a:p>
            <a:pPr marL="342900" indent="-342900">
              <a:buFont typeface="Arial" panose="020B0604020202020204" pitchFamily="34" charset="0"/>
              <a:buChar char="•"/>
            </a:pPr>
            <a:r>
              <a:rPr lang="en-US" sz="2000" dirty="0">
                <a:sym typeface="Wingdings" panose="05000000000000000000" pitchFamily="2" charset="2"/>
              </a:rPr>
              <a:t>Particles with </a:t>
            </a:r>
            <a:r>
              <a:rPr lang="en-US" sz="2000" i="1" dirty="0" err="1">
                <a:latin typeface="Times New Roman" panose="02020603050405020304" pitchFamily="18" charset="0"/>
                <a:cs typeface="Times New Roman" panose="02020603050405020304" pitchFamily="18" charset="0"/>
                <a:sym typeface="Wingdings" panose="05000000000000000000" pitchFamily="2" charset="2"/>
              </a:rPr>
              <a:t>d</a:t>
            </a:r>
            <a:r>
              <a:rPr lang="en-US" sz="2000" i="1" baseline="-25000" dirty="0" err="1">
                <a:latin typeface="Times New Roman" panose="02020603050405020304" pitchFamily="18" charset="0"/>
                <a:cs typeface="Times New Roman" panose="02020603050405020304" pitchFamily="18" charset="0"/>
                <a:sym typeface="Wingdings" panose="05000000000000000000" pitchFamily="2" charset="2"/>
              </a:rPr>
              <a:t>p</a:t>
            </a:r>
            <a:r>
              <a:rPr lang="en-US" sz="2000" dirty="0">
                <a:sym typeface="Wingdings" panose="05000000000000000000" pitchFamily="2" charset="2"/>
              </a:rPr>
              <a:t> &lt; 100nm remained </a:t>
            </a:r>
            <a:r>
              <a:rPr lang="en-US" sz="2000" dirty="0" err="1">
                <a:sym typeface="Wingdings" panose="05000000000000000000" pitchFamily="2" charset="2"/>
              </a:rPr>
              <a:t>unactivated</a:t>
            </a:r>
            <a:r>
              <a:rPr lang="en-US" sz="2000" dirty="0">
                <a:sym typeface="Wingdings" panose="05000000000000000000" pitchFamily="2" charset="2"/>
              </a:rPr>
              <a:t>  these are known as “interstitial aerosol” because they are within a cloudy air parcel but remain </a:t>
            </a:r>
            <a:r>
              <a:rPr lang="en-US" sz="2000" dirty="0" err="1">
                <a:sym typeface="Wingdings" panose="05000000000000000000" pitchFamily="2" charset="2"/>
              </a:rPr>
              <a:t>unactivated</a:t>
            </a:r>
            <a:r>
              <a:rPr lang="en-US" sz="2000" dirty="0">
                <a:sym typeface="Wingdings" panose="05000000000000000000" pitchFamily="2" charset="2"/>
              </a:rPr>
              <a:t> (not called “haze” droplets, though that would make sense).</a:t>
            </a:r>
          </a:p>
          <a:p>
            <a:pPr marL="342900" indent="-342900">
              <a:buFont typeface="Arial" panose="020B0604020202020204" pitchFamily="34" charset="0"/>
              <a:buChar char="•"/>
            </a:pPr>
            <a:endParaRPr lang="en-US" sz="2000" dirty="0">
              <a:sym typeface="Wingdings" panose="05000000000000000000" pitchFamily="2" charset="2"/>
            </a:endParaRPr>
          </a:p>
        </p:txBody>
      </p:sp>
      <p:sp>
        <p:nvSpPr>
          <p:cNvPr id="25" name="Title 1"/>
          <p:cNvSpPr>
            <a:spLocks noGrp="1"/>
          </p:cNvSpPr>
          <p:nvPr>
            <p:ph type="title"/>
          </p:nvPr>
        </p:nvSpPr>
        <p:spPr>
          <a:xfrm>
            <a:off x="411480" y="319406"/>
            <a:ext cx="8321040" cy="1113153"/>
          </a:xfrm>
        </p:spPr>
        <p:txBody>
          <a:bodyPr>
            <a:normAutofit/>
          </a:bodyPr>
          <a:lstStyle/>
          <a:p>
            <a:r>
              <a:rPr lang="en-US" dirty="0"/>
              <a:t>Droplet growth by condensation</a:t>
            </a:r>
            <a:endParaRPr lang="en-US" sz="2900" dirty="0"/>
          </a:p>
        </p:txBody>
      </p:sp>
      <p:sp>
        <p:nvSpPr>
          <p:cNvPr id="6" name="TextBox 5"/>
          <p:cNvSpPr txBox="1"/>
          <p:nvPr/>
        </p:nvSpPr>
        <p:spPr>
          <a:xfrm>
            <a:off x="2550148" y="6310141"/>
            <a:ext cx="6423874" cy="338554"/>
          </a:xfrm>
          <a:prstGeom prst="rect">
            <a:avLst/>
          </a:prstGeom>
          <a:noFill/>
        </p:spPr>
        <p:txBody>
          <a:bodyPr wrap="none" rtlCol="0">
            <a:spAutoFit/>
          </a:bodyPr>
          <a:lstStyle/>
          <a:p>
            <a:pPr algn="r"/>
            <a:r>
              <a:rPr lang="en-US" sz="1600" i="1" dirty="0">
                <a:solidFill>
                  <a:schemeClr val="tx1">
                    <a:lumMod val="65000"/>
                    <a:lumOff val="35000"/>
                  </a:schemeClr>
                </a:solidFill>
              </a:rPr>
              <a:t>Lance et al., 2004. Chemical vs. Dynamical Effects on Cloud Droplet Number.</a:t>
            </a:r>
          </a:p>
        </p:txBody>
      </p:sp>
      <p:sp>
        <p:nvSpPr>
          <p:cNvPr id="8" name="TextBox 7"/>
          <p:cNvSpPr txBox="1"/>
          <p:nvPr/>
        </p:nvSpPr>
        <p:spPr>
          <a:xfrm rot="16200000">
            <a:off x="-268388" y="4169273"/>
            <a:ext cx="2798010" cy="400110"/>
          </a:xfrm>
          <a:prstGeom prst="rect">
            <a:avLst/>
          </a:prstGeom>
          <a:solidFill>
            <a:schemeClr val="bg1"/>
          </a:solidFill>
          <a:ln>
            <a:solidFill>
              <a:schemeClr val="bg1"/>
            </a:solidFill>
          </a:ln>
        </p:spPr>
        <p:txBody>
          <a:bodyPr wrap="none" rtlCol="0">
            <a:spAutoFit/>
          </a:bodyPr>
          <a:lstStyle/>
          <a:p>
            <a:r>
              <a:rPr lang="en-US" sz="2000" dirty="0"/>
              <a:t>Droplet Diameter, </a:t>
            </a:r>
            <a:r>
              <a:rPr lang="en-US" sz="2000" i="1" dirty="0" err="1">
                <a:latin typeface="Times New Roman" panose="02020603050405020304" pitchFamily="18" charset="0"/>
                <a:cs typeface="Times New Roman" panose="02020603050405020304" pitchFamily="18" charset="0"/>
              </a:rPr>
              <a:t>D</a:t>
            </a:r>
            <a:r>
              <a:rPr lang="en-US" sz="2000" i="1" baseline="-25000" dirty="0" err="1">
                <a:latin typeface="Times New Roman" panose="02020603050405020304" pitchFamily="18" charset="0"/>
                <a:cs typeface="Times New Roman" panose="02020603050405020304" pitchFamily="18" charset="0"/>
              </a:rPr>
              <a:t>p</a:t>
            </a:r>
            <a:r>
              <a:rPr lang="en-US" sz="2000" i="1" dirty="0">
                <a:latin typeface="Times New Roman" panose="02020603050405020304" pitchFamily="18" charset="0"/>
                <a:cs typeface="Times New Roman" panose="02020603050405020304" pitchFamily="18" charset="0"/>
              </a:rPr>
              <a:t> </a:t>
            </a:r>
            <a:r>
              <a:rPr lang="en-US" sz="2000" dirty="0"/>
              <a:t>(m)</a:t>
            </a:r>
          </a:p>
        </p:txBody>
      </p:sp>
      <p:cxnSp>
        <p:nvCxnSpPr>
          <p:cNvPr id="9" name="Straight Connector 8"/>
          <p:cNvCxnSpPr/>
          <p:nvPr/>
        </p:nvCxnSpPr>
        <p:spPr>
          <a:xfrm>
            <a:off x="3883068" y="3374392"/>
            <a:ext cx="0" cy="2412632"/>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803121" y="2970323"/>
            <a:ext cx="556563" cy="369332"/>
          </a:xfrm>
          <a:prstGeom prst="rect">
            <a:avLst/>
          </a:prstGeom>
          <a:noFill/>
        </p:spPr>
        <p:txBody>
          <a:bodyPr wrap="none" rtlCol="0">
            <a:spAutoFit/>
          </a:bodyPr>
          <a:lstStyle/>
          <a:p>
            <a:r>
              <a:rPr lang="en-US" i="1" dirty="0" err="1">
                <a:latin typeface="Times New Roman" panose="02020603050405020304" pitchFamily="18" charset="0"/>
                <a:cs typeface="Times New Roman" panose="02020603050405020304" pitchFamily="18" charset="0"/>
              </a:rPr>
              <a:t>S</a:t>
            </a:r>
            <a:r>
              <a:rPr lang="en-US" i="1" baseline="-25000" dirty="0" err="1">
                <a:latin typeface="Times New Roman" panose="02020603050405020304" pitchFamily="18" charset="0"/>
                <a:cs typeface="Times New Roman" panose="02020603050405020304" pitchFamily="18" charset="0"/>
              </a:rPr>
              <a:t>max</a:t>
            </a:r>
            <a:endParaRPr lang="en-US" i="1" baseline="-25000" dirty="0">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a:off x="2225040" y="3357802"/>
            <a:ext cx="1658028" cy="1659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0840721"/>
      </p:ext>
    </p:extLst>
  </p:cSld>
  <p:clrMapOvr>
    <a:masterClrMapping/>
  </p:clrMapOvr>
  <mc:AlternateContent xmlns:mc="http://schemas.openxmlformats.org/markup-compatibility/2006" xmlns:p14="http://schemas.microsoft.com/office/powerpoint/2010/main">
    <mc:Choice Requires="p14">
      <p:transition spd="slow" p14:dur="2000" advTm="20314"/>
    </mc:Choice>
    <mc:Fallback xmlns="">
      <p:transition spd="slow" advTm="20314"/>
    </mc:Fallback>
  </mc:AlternateContent>
  <p:timing>
    <p:tnLst>
      <p:par>
        <p:cTn id="1" dur="indefinite" restart="never" nodeType="tmRoot">
          <p:childTnLst>
            <p:par>
              <p:cTn id="2"/>
            </p:par>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a:graphicFrameLocks noGrp="1"/>
          </p:cNvGraphicFramePr>
          <p:nvPr/>
        </p:nvGraphicFramePr>
        <p:xfrm>
          <a:off x="1039177" y="2317315"/>
          <a:ext cx="7172325" cy="3992826"/>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p:cNvSpPr txBox="1"/>
          <p:nvPr/>
        </p:nvSpPr>
        <p:spPr>
          <a:xfrm>
            <a:off x="411480" y="1345642"/>
            <a:ext cx="8562542" cy="1661993"/>
          </a:xfrm>
          <a:prstGeom prst="rect">
            <a:avLst/>
          </a:prstGeom>
          <a:noFill/>
        </p:spPr>
        <p:txBody>
          <a:bodyPr wrap="square" rtlCol="0">
            <a:spAutoFit/>
          </a:bodyPr>
          <a:lstStyle/>
          <a:p>
            <a:r>
              <a:rPr lang="en-US" sz="2200" u="sng" dirty="0">
                <a:sym typeface="Wingdings" panose="05000000000000000000" pitchFamily="2" charset="2"/>
              </a:rPr>
              <a:t>Cloud parcel model of droplet activation</a:t>
            </a:r>
            <a:r>
              <a:rPr lang="en-US" sz="2000" dirty="0">
                <a:sym typeface="Wingdings" panose="05000000000000000000" pitchFamily="2" charset="2"/>
              </a:rPr>
              <a:t>:</a:t>
            </a:r>
          </a:p>
          <a:p>
            <a:pPr marL="342900" indent="-342900">
              <a:buFont typeface="Arial" panose="020B0604020202020204" pitchFamily="34" charset="0"/>
              <a:buChar char="•"/>
            </a:pPr>
            <a:r>
              <a:rPr lang="en-US" sz="2000" dirty="0">
                <a:sym typeface="Wingdings" panose="05000000000000000000" pitchFamily="2" charset="2"/>
              </a:rPr>
              <a:t>Large separation in </a:t>
            </a:r>
            <a:r>
              <a:rPr lang="en-US" sz="2000" i="1" dirty="0" err="1">
                <a:latin typeface="Times New Roman" panose="02020603050405020304" pitchFamily="18" charset="0"/>
                <a:cs typeface="Times New Roman" panose="02020603050405020304" pitchFamily="18" charset="0"/>
                <a:sym typeface="Wingdings" panose="05000000000000000000" pitchFamily="2" charset="2"/>
              </a:rPr>
              <a:t>D</a:t>
            </a:r>
            <a:r>
              <a:rPr lang="en-US" sz="2000" i="1" baseline="-25000" dirty="0" err="1">
                <a:latin typeface="Times New Roman" panose="02020603050405020304" pitchFamily="18" charset="0"/>
                <a:cs typeface="Times New Roman" panose="02020603050405020304" pitchFamily="18" charset="0"/>
                <a:sym typeface="Wingdings" panose="05000000000000000000" pitchFamily="2" charset="2"/>
              </a:rPr>
              <a:t>p</a:t>
            </a:r>
            <a:r>
              <a:rPr lang="en-US" sz="2000" dirty="0">
                <a:sym typeface="Wingdings" panose="05000000000000000000" pitchFamily="2" charset="2"/>
              </a:rPr>
              <a:t> of activated and </a:t>
            </a:r>
            <a:r>
              <a:rPr lang="en-US" sz="2000" dirty="0" err="1">
                <a:sym typeface="Wingdings" panose="05000000000000000000" pitchFamily="2" charset="2"/>
              </a:rPr>
              <a:t>unactivated</a:t>
            </a:r>
            <a:r>
              <a:rPr lang="en-US" sz="2000" dirty="0">
                <a:sym typeface="Wingdings" panose="05000000000000000000" pitchFamily="2" charset="2"/>
              </a:rPr>
              <a:t> droplets after &lt; 5min</a:t>
            </a:r>
          </a:p>
          <a:p>
            <a:pPr lvl="1"/>
            <a:r>
              <a:rPr lang="en-US" sz="2000" dirty="0">
                <a:sym typeface="Wingdings" panose="05000000000000000000" pitchFamily="2" charset="2"/>
              </a:rPr>
              <a:t> Two orders of magnitude difference in size due to unstable drop growth</a:t>
            </a:r>
          </a:p>
          <a:p>
            <a:r>
              <a:rPr lang="en-US" sz="2000" dirty="0">
                <a:sym typeface="Wingdings" panose="05000000000000000000" pitchFamily="2" charset="2"/>
              </a:rPr>
              <a:t>	 This is why cloud edges are often so visually distinct (high contrast)</a:t>
            </a:r>
          </a:p>
          <a:p>
            <a:pPr marL="342900" indent="-342900">
              <a:buFont typeface="Arial" panose="020B0604020202020204" pitchFamily="34" charset="0"/>
              <a:buChar char="•"/>
            </a:pPr>
            <a:endParaRPr lang="en-US" sz="2000" dirty="0">
              <a:sym typeface="Wingdings" panose="05000000000000000000" pitchFamily="2" charset="2"/>
            </a:endParaRPr>
          </a:p>
        </p:txBody>
      </p:sp>
      <p:sp>
        <p:nvSpPr>
          <p:cNvPr id="25" name="Title 1"/>
          <p:cNvSpPr>
            <a:spLocks noGrp="1"/>
          </p:cNvSpPr>
          <p:nvPr>
            <p:ph type="title"/>
          </p:nvPr>
        </p:nvSpPr>
        <p:spPr>
          <a:xfrm>
            <a:off x="411480" y="319406"/>
            <a:ext cx="8321040" cy="1113153"/>
          </a:xfrm>
        </p:spPr>
        <p:txBody>
          <a:bodyPr>
            <a:normAutofit/>
          </a:bodyPr>
          <a:lstStyle/>
          <a:p>
            <a:r>
              <a:rPr lang="en-US" dirty="0"/>
              <a:t>Droplet growth by condensation</a:t>
            </a:r>
            <a:endParaRPr lang="en-US" sz="2900" dirty="0"/>
          </a:p>
        </p:txBody>
      </p:sp>
      <p:sp>
        <p:nvSpPr>
          <p:cNvPr id="6" name="TextBox 5"/>
          <p:cNvSpPr txBox="1"/>
          <p:nvPr/>
        </p:nvSpPr>
        <p:spPr>
          <a:xfrm>
            <a:off x="2550148" y="6310141"/>
            <a:ext cx="6423874" cy="338554"/>
          </a:xfrm>
          <a:prstGeom prst="rect">
            <a:avLst/>
          </a:prstGeom>
          <a:noFill/>
        </p:spPr>
        <p:txBody>
          <a:bodyPr wrap="none" rtlCol="0">
            <a:spAutoFit/>
          </a:bodyPr>
          <a:lstStyle/>
          <a:p>
            <a:pPr algn="r"/>
            <a:r>
              <a:rPr lang="en-US" sz="1600" i="1" dirty="0">
                <a:solidFill>
                  <a:schemeClr val="tx1">
                    <a:lumMod val="65000"/>
                    <a:lumOff val="35000"/>
                  </a:schemeClr>
                </a:solidFill>
              </a:rPr>
              <a:t>Lance et al., 2004. Chemical vs. Dynamical Effects on Cloud Droplet Number.</a:t>
            </a:r>
          </a:p>
        </p:txBody>
      </p:sp>
      <p:sp>
        <p:nvSpPr>
          <p:cNvPr id="8" name="TextBox 7"/>
          <p:cNvSpPr txBox="1"/>
          <p:nvPr/>
        </p:nvSpPr>
        <p:spPr>
          <a:xfrm rot="16200000">
            <a:off x="-268388" y="4169273"/>
            <a:ext cx="2798010" cy="400110"/>
          </a:xfrm>
          <a:prstGeom prst="rect">
            <a:avLst/>
          </a:prstGeom>
          <a:solidFill>
            <a:schemeClr val="bg1"/>
          </a:solidFill>
          <a:ln>
            <a:solidFill>
              <a:schemeClr val="bg1"/>
            </a:solidFill>
          </a:ln>
        </p:spPr>
        <p:txBody>
          <a:bodyPr wrap="none" rtlCol="0">
            <a:spAutoFit/>
          </a:bodyPr>
          <a:lstStyle/>
          <a:p>
            <a:r>
              <a:rPr lang="en-US" sz="2000" dirty="0"/>
              <a:t>Droplet Diameter, </a:t>
            </a:r>
            <a:r>
              <a:rPr lang="en-US" sz="2000" i="1" dirty="0" err="1">
                <a:latin typeface="Times New Roman" panose="02020603050405020304" pitchFamily="18" charset="0"/>
                <a:cs typeface="Times New Roman" panose="02020603050405020304" pitchFamily="18" charset="0"/>
              </a:rPr>
              <a:t>D</a:t>
            </a:r>
            <a:r>
              <a:rPr lang="en-US" sz="2000" i="1" baseline="-25000" dirty="0" err="1">
                <a:latin typeface="Times New Roman" panose="02020603050405020304" pitchFamily="18" charset="0"/>
                <a:cs typeface="Times New Roman" panose="02020603050405020304" pitchFamily="18" charset="0"/>
              </a:rPr>
              <a:t>p</a:t>
            </a:r>
            <a:r>
              <a:rPr lang="en-US" sz="2000" i="1" dirty="0">
                <a:latin typeface="Times New Roman" panose="02020603050405020304" pitchFamily="18" charset="0"/>
                <a:cs typeface="Times New Roman" panose="02020603050405020304" pitchFamily="18" charset="0"/>
              </a:rPr>
              <a:t> </a:t>
            </a:r>
            <a:r>
              <a:rPr lang="en-US" sz="2000" dirty="0"/>
              <a:t>(m)</a:t>
            </a:r>
          </a:p>
        </p:txBody>
      </p:sp>
      <p:cxnSp>
        <p:nvCxnSpPr>
          <p:cNvPr id="9" name="Straight Connector 8"/>
          <p:cNvCxnSpPr/>
          <p:nvPr/>
        </p:nvCxnSpPr>
        <p:spPr>
          <a:xfrm>
            <a:off x="3883068" y="3374392"/>
            <a:ext cx="0" cy="2412632"/>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803121" y="2970323"/>
            <a:ext cx="556563" cy="369332"/>
          </a:xfrm>
          <a:prstGeom prst="rect">
            <a:avLst/>
          </a:prstGeom>
          <a:noFill/>
        </p:spPr>
        <p:txBody>
          <a:bodyPr wrap="none" rtlCol="0">
            <a:spAutoFit/>
          </a:bodyPr>
          <a:lstStyle/>
          <a:p>
            <a:r>
              <a:rPr lang="en-US" i="1" dirty="0" err="1">
                <a:latin typeface="Times New Roman" panose="02020603050405020304" pitchFamily="18" charset="0"/>
                <a:cs typeface="Times New Roman" panose="02020603050405020304" pitchFamily="18" charset="0"/>
              </a:rPr>
              <a:t>S</a:t>
            </a:r>
            <a:r>
              <a:rPr lang="en-US" i="1" baseline="-25000" dirty="0" err="1">
                <a:latin typeface="Times New Roman" panose="02020603050405020304" pitchFamily="18" charset="0"/>
                <a:cs typeface="Times New Roman" panose="02020603050405020304" pitchFamily="18" charset="0"/>
              </a:rPr>
              <a:t>max</a:t>
            </a:r>
            <a:endParaRPr lang="en-US" i="1" baseline="-25000" dirty="0">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a:off x="2225040" y="3357802"/>
            <a:ext cx="1658028" cy="1659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865701"/>
      </p:ext>
    </p:extLst>
  </p:cSld>
  <p:clrMapOvr>
    <a:masterClrMapping/>
  </p:clrMapOvr>
  <mc:AlternateContent xmlns:mc="http://schemas.openxmlformats.org/markup-compatibility/2006" xmlns:p14="http://schemas.microsoft.com/office/powerpoint/2010/main">
    <mc:Choice Requires="p14">
      <p:transition spd="slow" p14:dur="2000" advTm="20314"/>
    </mc:Choice>
    <mc:Fallback xmlns="">
      <p:transition spd="slow" advTm="20314"/>
    </mc:Fallback>
  </mc:AlternateContent>
  <p:timing>
    <p:tnLst>
      <p:par>
        <p:cTn id="1" dur="indefinite" restart="never" nodeType="tmRoot">
          <p:childTnLst>
            <p:par>
              <p:cTn id="2"/>
            </p:par>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a:graphicFrameLocks noGrp="1"/>
          </p:cNvGraphicFramePr>
          <p:nvPr/>
        </p:nvGraphicFramePr>
        <p:xfrm>
          <a:off x="1039177" y="2317315"/>
          <a:ext cx="7172325" cy="3992826"/>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p:cNvSpPr txBox="1"/>
          <p:nvPr/>
        </p:nvSpPr>
        <p:spPr>
          <a:xfrm>
            <a:off x="411480" y="1345642"/>
            <a:ext cx="8562542" cy="1354217"/>
          </a:xfrm>
          <a:prstGeom prst="rect">
            <a:avLst/>
          </a:prstGeom>
          <a:noFill/>
        </p:spPr>
        <p:txBody>
          <a:bodyPr wrap="square" rtlCol="0">
            <a:spAutoFit/>
          </a:bodyPr>
          <a:lstStyle/>
          <a:p>
            <a:r>
              <a:rPr lang="en-US" sz="2200" u="sng" dirty="0">
                <a:sym typeface="Wingdings" panose="05000000000000000000" pitchFamily="2" charset="2"/>
              </a:rPr>
              <a:t>Cloud parcel model of droplet activation</a:t>
            </a:r>
            <a:r>
              <a:rPr lang="en-US" sz="2000" dirty="0">
                <a:sym typeface="Wingdings" panose="05000000000000000000" pitchFamily="2" charset="2"/>
              </a:rPr>
              <a:t>:</a:t>
            </a:r>
          </a:p>
          <a:p>
            <a:pPr marL="342900" indent="-342900">
              <a:buFont typeface="Arial" panose="020B0604020202020204" pitchFamily="34" charset="0"/>
              <a:buChar char="•"/>
            </a:pPr>
            <a:r>
              <a:rPr lang="en-US" sz="2000" dirty="0">
                <a:sym typeface="Wingdings" panose="05000000000000000000" pitchFamily="2" charset="2"/>
              </a:rPr>
              <a:t>However droplet growth appears to asymptote at &lt; 20</a:t>
            </a:r>
            <a:r>
              <a:rPr lang="en-US" sz="2000" dirty="0">
                <a:latin typeface="Symbol" panose="05050102010706020507" pitchFamily="18" charset="2"/>
                <a:sym typeface="Wingdings" panose="05000000000000000000" pitchFamily="2" charset="2"/>
              </a:rPr>
              <a:t>m</a:t>
            </a:r>
            <a:r>
              <a:rPr lang="en-US" sz="2000" dirty="0">
                <a:sym typeface="Wingdings" panose="05000000000000000000" pitchFamily="2" charset="2"/>
              </a:rPr>
              <a:t>m  droplets are competing  for water vapor, depleting the cloud </a:t>
            </a:r>
            <a:r>
              <a:rPr lang="en-US" sz="2000" dirty="0" err="1">
                <a:sym typeface="Wingdings" panose="05000000000000000000" pitchFamily="2" charset="2"/>
              </a:rPr>
              <a:t>supersaturation</a:t>
            </a:r>
            <a:endParaRPr lang="en-US" sz="2000" dirty="0">
              <a:sym typeface="Wingdings" panose="05000000000000000000" pitchFamily="2" charset="2"/>
            </a:endParaRPr>
          </a:p>
          <a:p>
            <a:pPr marL="342900" indent="-342900">
              <a:buFont typeface="Arial" panose="020B0604020202020204" pitchFamily="34" charset="0"/>
              <a:buChar char="•"/>
            </a:pPr>
            <a:r>
              <a:rPr lang="en-US" sz="2000" dirty="0">
                <a:solidFill>
                  <a:srgbClr val="FF0000"/>
                </a:solidFill>
                <a:sym typeface="Wingdings" panose="05000000000000000000" pitchFamily="2" charset="2"/>
              </a:rPr>
              <a:t>Droplets have to no chance of growing to rain drops by condensation alone</a:t>
            </a:r>
          </a:p>
        </p:txBody>
      </p:sp>
      <p:sp>
        <p:nvSpPr>
          <p:cNvPr id="25" name="Title 1"/>
          <p:cNvSpPr>
            <a:spLocks noGrp="1"/>
          </p:cNvSpPr>
          <p:nvPr>
            <p:ph type="title"/>
          </p:nvPr>
        </p:nvSpPr>
        <p:spPr>
          <a:xfrm>
            <a:off x="411480" y="319406"/>
            <a:ext cx="8321040" cy="1113153"/>
          </a:xfrm>
        </p:spPr>
        <p:txBody>
          <a:bodyPr>
            <a:normAutofit/>
          </a:bodyPr>
          <a:lstStyle/>
          <a:p>
            <a:r>
              <a:rPr lang="en-US" dirty="0"/>
              <a:t>Droplet growth by condensation</a:t>
            </a:r>
            <a:endParaRPr lang="en-US" sz="2900" dirty="0"/>
          </a:p>
        </p:txBody>
      </p:sp>
      <p:sp>
        <p:nvSpPr>
          <p:cNvPr id="6" name="TextBox 5"/>
          <p:cNvSpPr txBox="1"/>
          <p:nvPr/>
        </p:nvSpPr>
        <p:spPr>
          <a:xfrm>
            <a:off x="2550148" y="6310141"/>
            <a:ext cx="6423874" cy="338554"/>
          </a:xfrm>
          <a:prstGeom prst="rect">
            <a:avLst/>
          </a:prstGeom>
          <a:noFill/>
        </p:spPr>
        <p:txBody>
          <a:bodyPr wrap="none" rtlCol="0">
            <a:spAutoFit/>
          </a:bodyPr>
          <a:lstStyle/>
          <a:p>
            <a:pPr algn="r"/>
            <a:r>
              <a:rPr lang="en-US" sz="1600" i="1" dirty="0">
                <a:solidFill>
                  <a:schemeClr val="tx1">
                    <a:lumMod val="65000"/>
                    <a:lumOff val="35000"/>
                  </a:schemeClr>
                </a:solidFill>
              </a:rPr>
              <a:t>Lance et al., 2004. Chemical vs. Dynamical Effects on Cloud Droplet Number.</a:t>
            </a:r>
          </a:p>
        </p:txBody>
      </p:sp>
      <p:sp>
        <p:nvSpPr>
          <p:cNvPr id="8" name="TextBox 7"/>
          <p:cNvSpPr txBox="1"/>
          <p:nvPr/>
        </p:nvSpPr>
        <p:spPr>
          <a:xfrm rot="16200000">
            <a:off x="-268388" y="4169273"/>
            <a:ext cx="2798010" cy="400110"/>
          </a:xfrm>
          <a:prstGeom prst="rect">
            <a:avLst/>
          </a:prstGeom>
          <a:solidFill>
            <a:schemeClr val="bg1"/>
          </a:solidFill>
          <a:ln>
            <a:solidFill>
              <a:schemeClr val="bg1"/>
            </a:solidFill>
          </a:ln>
        </p:spPr>
        <p:txBody>
          <a:bodyPr wrap="none" rtlCol="0">
            <a:spAutoFit/>
          </a:bodyPr>
          <a:lstStyle/>
          <a:p>
            <a:r>
              <a:rPr lang="en-US" sz="2000" dirty="0"/>
              <a:t>Droplet Diameter, </a:t>
            </a:r>
            <a:r>
              <a:rPr lang="en-US" sz="2000" i="1" dirty="0" err="1">
                <a:latin typeface="Times New Roman" panose="02020603050405020304" pitchFamily="18" charset="0"/>
                <a:cs typeface="Times New Roman" panose="02020603050405020304" pitchFamily="18" charset="0"/>
              </a:rPr>
              <a:t>D</a:t>
            </a:r>
            <a:r>
              <a:rPr lang="en-US" sz="2000" i="1" baseline="-25000" dirty="0" err="1">
                <a:latin typeface="Times New Roman" panose="02020603050405020304" pitchFamily="18" charset="0"/>
                <a:cs typeface="Times New Roman" panose="02020603050405020304" pitchFamily="18" charset="0"/>
              </a:rPr>
              <a:t>p</a:t>
            </a:r>
            <a:r>
              <a:rPr lang="en-US" sz="2000" i="1" dirty="0">
                <a:latin typeface="Times New Roman" panose="02020603050405020304" pitchFamily="18" charset="0"/>
                <a:cs typeface="Times New Roman" panose="02020603050405020304" pitchFamily="18" charset="0"/>
              </a:rPr>
              <a:t> </a:t>
            </a:r>
            <a:r>
              <a:rPr lang="en-US" sz="2000" dirty="0"/>
              <a:t>(m)</a:t>
            </a:r>
          </a:p>
        </p:txBody>
      </p:sp>
      <p:cxnSp>
        <p:nvCxnSpPr>
          <p:cNvPr id="9" name="Straight Connector 8"/>
          <p:cNvCxnSpPr/>
          <p:nvPr/>
        </p:nvCxnSpPr>
        <p:spPr>
          <a:xfrm>
            <a:off x="3883068" y="3374392"/>
            <a:ext cx="0" cy="2412632"/>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803121" y="2970323"/>
            <a:ext cx="556563" cy="369332"/>
          </a:xfrm>
          <a:prstGeom prst="rect">
            <a:avLst/>
          </a:prstGeom>
          <a:noFill/>
        </p:spPr>
        <p:txBody>
          <a:bodyPr wrap="none" rtlCol="0">
            <a:spAutoFit/>
          </a:bodyPr>
          <a:lstStyle/>
          <a:p>
            <a:r>
              <a:rPr lang="en-US" i="1" dirty="0" err="1">
                <a:latin typeface="Times New Roman" panose="02020603050405020304" pitchFamily="18" charset="0"/>
                <a:cs typeface="Times New Roman" panose="02020603050405020304" pitchFamily="18" charset="0"/>
              </a:rPr>
              <a:t>S</a:t>
            </a:r>
            <a:r>
              <a:rPr lang="en-US" i="1" baseline="-25000" dirty="0" err="1">
                <a:latin typeface="Times New Roman" panose="02020603050405020304" pitchFamily="18" charset="0"/>
                <a:cs typeface="Times New Roman" panose="02020603050405020304" pitchFamily="18" charset="0"/>
              </a:rPr>
              <a:t>max</a:t>
            </a:r>
            <a:endParaRPr lang="en-US" i="1" baseline="-25000" dirty="0">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a:off x="2225040" y="3357802"/>
            <a:ext cx="1658028" cy="1659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872625" y="2515193"/>
            <a:ext cx="1446230" cy="369332"/>
          </a:xfrm>
          <a:prstGeom prst="rect">
            <a:avLst/>
          </a:prstGeom>
          <a:noFill/>
        </p:spPr>
        <p:txBody>
          <a:bodyPr wrap="none" rtlCol="0">
            <a:spAutoFit/>
          </a:bodyPr>
          <a:lstStyle/>
          <a:p>
            <a:r>
              <a:rPr lang="en-US" dirty="0">
                <a:solidFill>
                  <a:srgbClr val="FF0000"/>
                </a:solidFill>
              </a:rPr>
              <a:t>(i.e. &gt;100</a:t>
            </a:r>
            <a:r>
              <a:rPr lang="en-US" dirty="0">
                <a:solidFill>
                  <a:srgbClr val="FF0000"/>
                </a:solidFill>
                <a:latin typeface="Symbol" panose="05050102010706020507" pitchFamily="18" charset="2"/>
              </a:rPr>
              <a:t>m</a:t>
            </a:r>
            <a:r>
              <a:rPr lang="en-US" dirty="0">
                <a:solidFill>
                  <a:srgbClr val="FF0000"/>
                </a:solidFill>
              </a:rPr>
              <a:t>m)</a:t>
            </a:r>
          </a:p>
        </p:txBody>
      </p:sp>
    </p:spTree>
    <p:extLst>
      <p:ext uri="{BB962C8B-B14F-4D97-AF65-F5344CB8AC3E}">
        <p14:creationId xmlns:p14="http://schemas.microsoft.com/office/powerpoint/2010/main" val="845082157"/>
      </p:ext>
    </p:extLst>
  </p:cSld>
  <p:clrMapOvr>
    <a:masterClrMapping/>
  </p:clrMapOvr>
  <mc:AlternateContent xmlns:mc="http://schemas.openxmlformats.org/markup-compatibility/2006" xmlns:p14="http://schemas.microsoft.com/office/powerpoint/2010/main">
    <mc:Choice Requires="p14">
      <p:transition spd="slow" p14:dur="2000" advTm="20314"/>
    </mc:Choice>
    <mc:Fallback xmlns="">
      <p:transition spd="slow" advTm="20314"/>
    </mc:Fallback>
  </mc:AlternateContent>
  <p:timing>
    <p:tnLst>
      <p:par>
        <p:cTn id="1" dur="indefinite" restart="never" nodeType="tmRoot">
          <p:childTnLst>
            <p:par>
              <p:cTn id="2"/>
            </p:par>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a:graphicFrameLocks noGrp="1"/>
          </p:cNvGraphicFramePr>
          <p:nvPr/>
        </p:nvGraphicFramePr>
        <p:xfrm>
          <a:off x="1039177" y="2317315"/>
          <a:ext cx="7172325" cy="3992826"/>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p:cNvSpPr txBox="1"/>
          <p:nvPr/>
        </p:nvSpPr>
        <p:spPr>
          <a:xfrm>
            <a:off x="411480" y="1345642"/>
            <a:ext cx="8321040" cy="1661993"/>
          </a:xfrm>
          <a:prstGeom prst="rect">
            <a:avLst/>
          </a:prstGeom>
          <a:noFill/>
        </p:spPr>
        <p:txBody>
          <a:bodyPr wrap="square" rtlCol="0">
            <a:spAutoFit/>
          </a:bodyPr>
          <a:lstStyle/>
          <a:p>
            <a:r>
              <a:rPr lang="en-US" sz="2200" u="sng" dirty="0">
                <a:sym typeface="Wingdings" panose="05000000000000000000" pitchFamily="2" charset="2"/>
              </a:rPr>
              <a:t>Pop Quiz (just for fun)</a:t>
            </a:r>
            <a:r>
              <a:rPr lang="en-US" sz="2000" dirty="0">
                <a:sym typeface="Wingdings" panose="05000000000000000000" pitchFamily="2" charset="2"/>
              </a:rPr>
              <a:t>:</a:t>
            </a:r>
          </a:p>
          <a:p>
            <a:pPr marL="342900" indent="-342900">
              <a:buFont typeface="Arial" panose="020B0604020202020204" pitchFamily="34" charset="0"/>
              <a:buChar char="•"/>
            </a:pPr>
            <a:r>
              <a:rPr lang="en-US" sz="2000" dirty="0">
                <a:sym typeface="Wingdings" panose="05000000000000000000" pitchFamily="2" charset="2"/>
              </a:rPr>
              <a:t>If all of the larger CCN (100nm-3um) were suddenly removed (e.g. by precipitation), would a subsequent cloud (forming within the same air parcel) have a higher or lower </a:t>
            </a:r>
            <a:r>
              <a:rPr lang="en-US" sz="2000" i="1" dirty="0" err="1">
                <a:latin typeface="Times New Roman" panose="02020603050405020304" pitchFamily="18" charset="0"/>
                <a:cs typeface="Times New Roman" panose="02020603050405020304" pitchFamily="18" charset="0"/>
                <a:sym typeface="Wingdings" panose="05000000000000000000" pitchFamily="2" charset="2"/>
              </a:rPr>
              <a:t>S</a:t>
            </a:r>
            <a:r>
              <a:rPr lang="en-US" sz="2000" i="1" baseline="-25000" dirty="0" err="1">
                <a:latin typeface="Times New Roman" panose="02020603050405020304" pitchFamily="18" charset="0"/>
                <a:cs typeface="Times New Roman" panose="02020603050405020304" pitchFamily="18" charset="0"/>
                <a:sym typeface="Wingdings" panose="05000000000000000000" pitchFamily="2" charset="2"/>
              </a:rPr>
              <a:t>max</a:t>
            </a:r>
            <a:r>
              <a:rPr lang="en-US" sz="2000" dirty="0">
                <a:sym typeface="Wingdings" panose="05000000000000000000" pitchFamily="2" charset="2"/>
              </a:rPr>
              <a:t>?  </a:t>
            </a:r>
          </a:p>
          <a:p>
            <a:pPr marL="342900" indent="-342900">
              <a:buFont typeface="Arial" panose="020B0604020202020204" pitchFamily="34" charset="0"/>
              <a:buChar char="•"/>
            </a:pPr>
            <a:endParaRPr lang="en-US" sz="2000" dirty="0">
              <a:sym typeface="Wingdings" panose="05000000000000000000" pitchFamily="2" charset="2"/>
            </a:endParaRPr>
          </a:p>
        </p:txBody>
      </p:sp>
      <p:sp>
        <p:nvSpPr>
          <p:cNvPr id="25" name="Title 1"/>
          <p:cNvSpPr>
            <a:spLocks noGrp="1"/>
          </p:cNvSpPr>
          <p:nvPr>
            <p:ph type="title"/>
          </p:nvPr>
        </p:nvSpPr>
        <p:spPr>
          <a:xfrm>
            <a:off x="411480" y="319406"/>
            <a:ext cx="8321040" cy="1113153"/>
          </a:xfrm>
        </p:spPr>
        <p:txBody>
          <a:bodyPr>
            <a:normAutofit/>
          </a:bodyPr>
          <a:lstStyle/>
          <a:p>
            <a:r>
              <a:rPr lang="en-US" dirty="0"/>
              <a:t>Droplet growth by condensation</a:t>
            </a:r>
            <a:endParaRPr lang="en-US" sz="2900" dirty="0"/>
          </a:p>
        </p:txBody>
      </p:sp>
      <p:sp>
        <p:nvSpPr>
          <p:cNvPr id="6" name="TextBox 5"/>
          <p:cNvSpPr txBox="1"/>
          <p:nvPr/>
        </p:nvSpPr>
        <p:spPr>
          <a:xfrm>
            <a:off x="2550148" y="6310141"/>
            <a:ext cx="6423874" cy="338554"/>
          </a:xfrm>
          <a:prstGeom prst="rect">
            <a:avLst/>
          </a:prstGeom>
          <a:noFill/>
        </p:spPr>
        <p:txBody>
          <a:bodyPr wrap="none" rtlCol="0">
            <a:spAutoFit/>
          </a:bodyPr>
          <a:lstStyle/>
          <a:p>
            <a:pPr algn="r"/>
            <a:r>
              <a:rPr lang="en-US" sz="1600" i="1" dirty="0">
                <a:solidFill>
                  <a:schemeClr val="tx1">
                    <a:lumMod val="65000"/>
                    <a:lumOff val="35000"/>
                  </a:schemeClr>
                </a:solidFill>
              </a:rPr>
              <a:t>Lance et al., 2004. Chemical vs. Dynamical Effects on Cloud Droplet Number.</a:t>
            </a:r>
          </a:p>
        </p:txBody>
      </p:sp>
      <p:sp>
        <p:nvSpPr>
          <p:cNvPr id="8" name="TextBox 7"/>
          <p:cNvSpPr txBox="1"/>
          <p:nvPr/>
        </p:nvSpPr>
        <p:spPr>
          <a:xfrm rot="16200000">
            <a:off x="-268388" y="4169273"/>
            <a:ext cx="2798010" cy="400110"/>
          </a:xfrm>
          <a:prstGeom prst="rect">
            <a:avLst/>
          </a:prstGeom>
          <a:solidFill>
            <a:schemeClr val="bg1"/>
          </a:solidFill>
          <a:ln>
            <a:solidFill>
              <a:schemeClr val="bg1"/>
            </a:solidFill>
          </a:ln>
        </p:spPr>
        <p:txBody>
          <a:bodyPr wrap="none" rtlCol="0">
            <a:spAutoFit/>
          </a:bodyPr>
          <a:lstStyle/>
          <a:p>
            <a:r>
              <a:rPr lang="en-US" sz="2000" dirty="0"/>
              <a:t>Droplet Diameter, </a:t>
            </a:r>
            <a:r>
              <a:rPr lang="en-US" sz="2000" i="1" dirty="0" err="1">
                <a:latin typeface="Times New Roman" panose="02020603050405020304" pitchFamily="18" charset="0"/>
                <a:cs typeface="Times New Roman" panose="02020603050405020304" pitchFamily="18" charset="0"/>
              </a:rPr>
              <a:t>D</a:t>
            </a:r>
            <a:r>
              <a:rPr lang="en-US" sz="2000" i="1" baseline="-25000" dirty="0" err="1">
                <a:latin typeface="Times New Roman" panose="02020603050405020304" pitchFamily="18" charset="0"/>
                <a:cs typeface="Times New Roman" panose="02020603050405020304" pitchFamily="18" charset="0"/>
              </a:rPr>
              <a:t>p</a:t>
            </a:r>
            <a:r>
              <a:rPr lang="en-US" sz="2000" i="1" dirty="0">
                <a:latin typeface="Times New Roman" panose="02020603050405020304" pitchFamily="18" charset="0"/>
                <a:cs typeface="Times New Roman" panose="02020603050405020304" pitchFamily="18" charset="0"/>
              </a:rPr>
              <a:t> </a:t>
            </a:r>
            <a:r>
              <a:rPr lang="en-US" sz="2000" dirty="0"/>
              <a:t>(m)</a:t>
            </a:r>
          </a:p>
        </p:txBody>
      </p:sp>
      <p:cxnSp>
        <p:nvCxnSpPr>
          <p:cNvPr id="9" name="Straight Connector 8"/>
          <p:cNvCxnSpPr/>
          <p:nvPr/>
        </p:nvCxnSpPr>
        <p:spPr>
          <a:xfrm>
            <a:off x="3883068" y="3374392"/>
            <a:ext cx="0" cy="2412632"/>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803121" y="2970323"/>
            <a:ext cx="556563" cy="369332"/>
          </a:xfrm>
          <a:prstGeom prst="rect">
            <a:avLst/>
          </a:prstGeom>
          <a:noFill/>
        </p:spPr>
        <p:txBody>
          <a:bodyPr wrap="none" rtlCol="0">
            <a:spAutoFit/>
          </a:bodyPr>
          <a:lstStyle/>
          <a:p>
            <a:r>
              <a:rPr lang="en-US" i="1" dirty="0" err="1">
                <a:latin typeface="Times New Roman" panose="02020603050405020304" pitchFamily="18" charset="0"/>
                <a:cs typeface="Times New Roman" panose="02020603050405020304" pitchFamily="18" charset="0"/>
              </a:rPr>
              <a:t>S</a:t>
            </a:r>
            <a:r>
              <a:rPr lang="en-US" i="1" baseline="-25000" dirty="0" err="1">
                <a:latin typeface="Times New Roman" panose="02020603050405020304" pitchFamily="18" charset="0"/>
                <a:cs typeface="Times New Roman" panose="02020603050405020304" pitchFamily="18" charset="0"/>
              </a:rPr>
              <a:t>max</a:t>
            </a:r>
            <a:endParaRPr lang="en-US" i="1" baseline="-25000" dirty="0">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a:off x="2225040" y="3357802"/>
            <a:ext cx="1658028" cy="1659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11480" y="1302707"/>
            <a:ext cx="8031062" cy="14029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7575601"/>
      </p:ext>
    </p:extLst>
  </p:cSld>
  <p:clrMapOvr>
    <a:masterClrMapping/>
  </p:clrMapOvr>
  <mc:AlternateContent xmlns:mc="http://schemas.openxmlformats.org/markup-compatibility/2006" xmlns:p14="http://schemas.microsoft.com/office/powerpoint/2010/main">
    <mc:Choice Requires="p14">
      <p:transition spd="slow" p14:dur="2000" advTm="20314"/>
    </mc:Choice>
    <mc:Fallback xmlns="">
      <p:transition spd="slow" advTm="20314"/>
    </mc:Fallback>
  </mc:AlternateContent>
  <p:timing>
    <p:tnLst>
      <p:par>
        <p:cTn id="1" dur="indefinite" restart="never" nodeType="tmRoot">
          <p:childTnLst>
            <p:par>
              <p:cTn id="2"/>
            </p:par>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047" y="164710"/>
            <a:ext cx="4329953" cy="649482"/>
          </a:xfrm>
        </p:spPr>
        <p:txBody>
          <a:bodyPr>
            <a:noAutofit/>
          </a:bodyPr>
          <a:lstStyle/>
          <a:p>
            <a:r>
              <a:rPr lang="en-US" sz="3600" dirty="0"/>
              <a:t>Kappa-</a:t>
            </a:r>
            <a:r>
              <a:rPr lang="en-US" sz="3600" dirty="0" err="1"/>
              <a:t>Köhler</a:t>
            </a:r>
            <a:r>
              <a:rPr lang="en-US" sz="3600" dirty="0"/>
              <a:t> Theory</a:t>
            </a:r>
          </a:p>
        </p:txBody>
      </p:sp>
      <p:sp>
        <p:nvSpPr>
          <p:cNvPr id="3" name="Content Placeholder 2"/>
          <p:cNvSpPr>
            <a:spLocks noGrp="1"/>
          </p:cNvSpPr>
          <p:nvPr>
            <p:ph idx="1"/>
          </p:nvPr>
        </p:nvSpPr>
        <p:spPr>
          <a:xfrm>
            <a:off x="628650" y="814193"/>
            <a:ext cx="3764056" cy="1001530"/>
          </a:xfrm>
        </p:spPr>
        <p:txBody>
          <a:bodyPr>
            <a:normAutofit fontScale="92500" lnSpcReduction="10000"/>
          </a:bodyPr>
          <a:lstStyle/>
          <a:p>
            <a:pPr marL="0" indent="0">
              <a:buNone/>
            </a:pPr>
            <a:r>
              <a:rPr lang="en-US" sz="1800" dirty="0">
                <a:latin typeface="+mj-lt"/>
              </a:rPr>
              <a:t>“A single parameter representation of hygroscopic growth and cloud condensation nucleus activity” – Petters and </a:t>
            </a:r>
            <a:r>
              <a:rPr lang="en-US" sz="1800" dirty="0" err="1">
                <a:latin typeface="+mj-lt"/>
              </a:rPr>
              <a:t>Kreidenweis</a:t>
            </a:r>
            <a:r>
              <a:rPr lang="en-US" sz="1800" dirty="0">
                <a:latin typeface="+mj-lt"/>
              </a:rPr>
              <a:t> (2007)</a:t>
            </a:r>
          </a:p>
        </p:txBody>
      </p:sp>
      <mc:AlternateContent xmlns:mc="http://schemas.openxmlformats.org/markup-compatibility/2006" xmlns:a14="http://schemas.microsoft.com/office/drawing/2010/main">
        <mc:Choice Requires="a14">
          <p:sp>
            <p:nvSpPr>
              <p:cNvPr id="6" name="Rectangle 5"/>
              <p:cNvSpPr/>
              <p:nvPr/>
            </p:nvSpPr>
            <p:spPr>
              <a:xfrm>
                <a:off x="626519" y="4778935"/>
                <a:ext cx="3291343" cy="669222"/>
              </a:xfrm>
              <a:prstGeom prst="rect">
                <a:avLst/>
              </a:prstGeom>
              <a:ln>
                <a:solidFill>
                  <a:srgbClr val="FF0000"/>
                </a:solidFill>
              </a:ln>
            </p:spPr>
            <p:txBody>
              <a:bodyPr wrap="square">
                <a:spAutoFit/>
              </a:bodyPr>
              <a:lstStyle/>
              <a:p>
                <a14:m>
                  <m:oMath xmlns:m="http://schemas.openxmlformats.org/officeDocument/2006/math">
                    <m:sSub>
                      <m:sSubPr>
                        <m:ctrlPr>
                          <a:rPr lang="en-US" sz="2000" i="1" dirty="0">
                            <a:latin typeface="Cambria Math" panose="02040503050406030204" pitchFamily="18" charset="0"/>
                            <a:cs typeface="Times New Roman" panose="02020603050405020304" pitchFamily="18" charset="0"/>
                          </a:rPr>
                        </m:ctrlPr>
                      </m:sSubPr>
                      <m:e>
                        <m:r>
                          <a:rPr lang="en-US" sz="2000" i="1" dirty="0">
                            <a:latin typeface="Cambria Math" panose="02040503050406030204" pitchFamily="18" charset="0"/>
                            <a:cs typeface="Times New Roman" panose="02020603050405020304" pitchFamily="18" charset="0"/>
                          </a:rPr>
                          <m:t>𝑆</m:t>
                        </m:r>
                      </m:e>
                      <m:sub>
                        <m:r>
                          <a:rPr lang="en-US" sz="2000" i="1" dirty="0">
                            <a:latin typeface="Cambria Math" panose="02040503050406030204" pitchFamily="18" charset="0"/>
                            <a:cs typeface="Times New Roman" panose="02020603050405020304" pitchFamily="18" charset="0"/>
                          </a:rPr>
                          <m:t>𝑒𝑞</m:t>
                        </m:r>
                      </m:sub>
                    </m:sSub>
                    <m:r>
                      <a:rPr lang="en-US" sz="2000" i="1" dirty="0" smtClean="0">
                        <a:latin typeface="Cambria Math" panose="02040503050406030204" pitchFamily="18" charset="0"/>
                        <a:sym typeface="Wingdings" panose="05000000000000000000" pitchFamily="2" charset="2"/>
                      </a:rPr>
                      <m:t>=</m:t>
                    </m:r>
                    <m:d>
                      <m:dPr>
                        <m:ctrlPr>
                          <a:rPr lang="en-US" sz="2000" i="1" dirty="0" smtClean="0">
                            <a:latin typeface="Cambria Math" panose="02040503050406030204" pitchFamily="18" charset="0"/>
                            <a:sym typeface="Wingdings" panose="05000000000000000000" pitchFamily="2" charset="2"/>
                          </a:rPr>
                        </m:ctrlPr>
                      </m:dPr>
                      <m:e>
                        <m:f>
                          <m:fPr>
                            <m:ctrlPr>
                              <a:rPr lang="en-US" sz="2000" i="1" dirty="0">
                                <a:latin typeface="Cambria Math" panose="02040503050406030204" pitchFamily="18" charset="0"/>
                                <a:sym typeface="Wingdings" panose="05000000000000000000" pitchFamily="2" charset="2"/>
                              </a:rPr>
                            </m:ctrlPr>
                          </m:fPr>
                          <m:num>
                            <m:sSubSup>
                              <m:sSubSupPr>
                                <m:ctrlPr>
                                  <a:rPr lang="en-US" sz="2000" i="1">
                                    <a:latin typeface="Cambria Math" panose="02040503050406030204" pitchFamily="18" charset="0"/>
                                    <a:ea typeface="Cambria Math" panose="02040503050406030204" pitchFamily="18" charset="0"/>
                                    <a:sym typeface="Wingdings" panose="05000000000000000000" pitchFamily="2" charset="2"/>
                                  </a:rPr>
                                </m:ctrlPr>
                              </m:sSubSupPr>
                              <m:e>
                                <m:r>
                                  <a:rPr lang="en-US" sz="2000" i="1">
                                    <a:latin typeface="Cambria Math" panose="02040503050406030204" pitchFamily="18" charset="0"/>
                                    <a:ea typeface="Cambria Math" panose="02040503050406030204" pitchFamily="18" charset="0"/>
                                    <a:sym typeface="Wingdings" panose="05000000000000000000" pitchFamily="2" charset="2"/>
                                  </a:rPr>
                                  <m:t>𝐷</m:t>
                                </m:r>
                              </m:e>
                              <m:sub>
                                <m:r>
                                  <a:rPr lang="en-US" sz="2000" i="1">
                                    <a:latin typeface="Cambria Math" panose="02040503050406030204" pitchFamily="18" charset="0"/>
                                    <a:ea typeface="Cambria Math" panose="02040503050406030204" pitchFamily="18" charset="0"/>
                                    <a:sym typeface="Wingdings" panose="05000000000000000000" pitchFamily="2" charset="2"/>
                                  </a:rPr>
                                  <m:t>𝑝</m:t>
                                </m:r>
                              </m:sub>
                              <m:sup>
                                <m:r>
                                  <a:rPr lang="en-US" sz="2000" i="1">
                                    <a:latin typeface="Cambria Math" panose="02040503050406030204" pitchFamily="18" charset="0"/>
                                    <a:ea typeface="Cambria Math" panose="02040503050406030204" pitchFamily="18" charset="0"/>
                                    <a:sym typeface="Wingdings" panose="05000000000000000000" pitchFamily="2" charset="2"/>
                                  </a:rPr>
                                  <m:t>3</m:t>
                                </m:r>
                              </m:sup>
                            </m:sSubSup>
                            <m:r>
                              <a:rPr lang="en-US" sz="2000" i="1">
                                <a:latin typeface="Cambria Math" panose="02040503050406030204" pitchFamily="18" charset="0"/>
                                <a:ea typeface="Cambria Math" panose="02040503050406030204" pitchFamily="18" charset="0"/>
                                <a:sym typeface="Wingdings" panose="05000000000000000000" pitchFamily="2" charset="2"/>
                              </a:rPr>
                              <m:t>−</m:t>
                            </m:r>
                            <m:sSubSup>
                              <m:sSubSupPr>
                                <m:ctrlPr>
                                  <a:rPr lang="en-US" sz="2000" i="1">
                                    <a:latin typeface="Cambria Math" panose="02040503050406030204" pitchFamily="18" charset="0"/>
                                    <a:ea typeface="Cambria Math" panose="02040503050406030204" pitchFamily="18" charset="0"/>
                                    <a:sym typeface="Wingdings" panose="05000000000000000000" pitchFamily="2" charset="2"/>
                                  </a:rPr>
                                </m:ctrlPr>
                              </m:sSubSupPr>
                              <m:e>
                                <m:r>
                                  <a:rPr lang="en-US" sz="2000" i="1">
                                    <a:latin typeface="Cambria Math" panose="02040503050406030204" pitchFamily="18" charset="0"/>
                                    <a:ea typeface="Cambria Math" panose="02040503050406030204" pitchFamily="18" charset="0"/>
                                    <a:sym typeface="Wingdings" panose="05000000000000000000" pitchFamily="2" charset="2"/>
                                  </a:rPr>
                                  <m:t>𝑑</m:t>
                                </m:r>
                              </m:e>
                              <m:sub>
                                <m:r>
                                  <a:rPr lang="en-US" sz="2000" i="1">
                                    <a:latin typeface="Cambria Math" panose="02040503050406030204" pitchFamily="18" charset="0"/>
                                    <a:ea typeface="Cambria Math" panose="02040503050406030204" pitchFamily="18" charset="0"/>
                                    <a:sym typeface="Wingdings" panose="05000000000000000000" pitchFamily="2" charset="2"/>
                                  </a:rPr>
                                  <m:t>𝑝</m:t>
                                </m:r>
                              </m:sub>
                              <m:sup>
                                <m:r>
                                  <a:rPr lang="en-US" sz="2000" i="1">
                                    <a:latin typeface="Cambria Math" panose="02040503050406030204" pitchFamily="18" charset="0"/>
                                    <a:ea typeface="Cambria Math" panose="02040503050406030204" pitchFamily="18" charset="0"/>
                                    <a:sym typeface="Wingdings" panose="05000000000000000000" pitchFamily="2" charset="2"/>
                                  </a:rPr>
                                  <m:t>3</m:t>
                                </m:r>
                              </m:sup>
                            </m:sSubSup>
                          </m:num>
                          <m:den>
                            <m:sSubSup>
                              <m:sSubSupPr>
                                <m:ctrlPr>
                                  <a:rPr lang="en-US" sz="2000" i="1">
                                    <a:latin typeface="Cambria Math" panose="02040503050406030204" pitchFamily="18" charset="0"/>
                                    <a:ea typeface="Cambria Math" panose="02040503050406030204" pitchFamily="18" charset="0"/>
                                    <a:sym typeface="Wingdings" panose="05000000000000000000" pitchFamily="2" charset="2"/>
                                  </a:rPr>
                                </m:ctrlPr>
                              </m:sSubSupPr>
                              <m:e>
                                <m:r>
                                  <a:rPr lang="en-US" sz="2000" i="1">
                                    <a:latin typeface="Cambria Math" panose="02040503050406030204" pitchFamily="18" charset="0"/>
                                    <a:ea typeface="Cambria Math" panose="02040503050406030204" pitchFamily="18" charset="0"/>
                                    <a:sym typeface="Wingdings" panose="05000000000000000000" pitchFamily="2" charset="2"/>
                                  </a:rPr>
                                  <m:t>𝐷</m:t>
                                </m:r>
                              </m:e>
                              <m:sub>
                                <m:r>
                                  <a:rPr lang="en-US" sz="2000" i="1">
                                    <a:latin typeface="Cambria Math" panose="02040503050406030204" pitchFamily="18" charset="0"/>
                                    <a:ea typeface="Cambria Math" panose="02040503050406030204" pitchFamily="18" charset="0"/>
                                    <a:sym typeface="Wingdings" panose="05000000000000000000" pitchFamily="2" charset="2"/>
                                  </a:rPr>
                                  <m:t>𝑝</m:t>
                                </m:r>
                              </m:sub>
                              <m:sup>
                                <m:r>
                                  <a:rPr lang="en-US" sz="2000" i="1">
                                    <a:latin typeface="Cambria Math" panose="02040503050406030204" pitchFamily="18" charset="0"/>
                                    <a:ea typeface="Cambria Math" panose="02040503050406030204" pitchFamily="18" charset="0"/>
                                    <a:sym typeface="Wingdings" panose="05000000000000000000" pitchFamily="2" charset="2"/>
                                  </a:rPr>
                                  <m:t>3</m:t>
                                </m:r>
                              </m:sup>
                            </m:sSubSup>
                            <m:r>
                              <a:rPr lang="en-US" sz="2000" i="1">
                                <a:latin typeface="Cambria Math" panose="02040503050406030204" pitchFamily="18" charset="0"/>
                                <a:ea typeface="Cambria Math" panose="02040503050406030204" pitchFamily="18" charset="0"/>
                                <a:sym typeface="Wingdings" panose="05000000000000000000" pitchFamily="2" charset="2"/>
                              </a:rPr>
                              <m:t>−</m:t>
                            </m:r>
                            <m:sSubSup>
                              <m:sSubSupPr>
                                <m:ctrlPr>
                                  <a:rPr lang="en-US" sz="2000" i="1">
                                    <a:latin typeface="Cambria Math" panose="02040503050406030204" pitchFamily="18" charset="0"/>
                                    <a:ea typeface="Cambria Math" panose="02040503050406030204" pitchFamily="18" charset="0"/>
                                    <a:sym typeface="Wingdings" panose="05000000000000000000" pitchFamily="2" charset="2"/>
                                  </a:rPr>
                                </m:ctrlPr>
                              </m:sSubSupPr>
                              <m:e>
                                <m:r>
                                  <a:rPr lang="en-US" sz="2000" i="1">
                                    <a:latin typeface="Cambria Math" panose="02040503050406030204" pitchFamily="18" charset="0"/>
                                    <a:ea typeface="Cambria Math" panose="02040503050406030204" pitchFamily="18" charset="0"/>
                                    <a:sym typeface="Wingdings" panose="05000000000000000000" pitchFamily="2" charset="2"/>
                                  </a:rPr>
                                  <m:t>(1−</m:t>
                                </m:r>
                                <m:r>
                                  <a:rPr lang="en-US" sz="2000" i="1">
                                    <a:latin typeface="Cambria Math" panose="02040503050406030204" pitchFamily="18" charset="0"/>
                                    <a:ea typeface="Cambria Math" panose="02040503050406030204" pitchFamily="18" charset="0"/>
                                    <a:sym typeface="Wingdings" panose="05000000000000000000" pitchFamily="2" charset="2"/>
                                  </a:rPr>
                                  <m:t>𝜅</m:t>
                                </m:r>
                                <m:r>
                                  <a:rPr lang="en-US" sz="2000" i="1">
                                    <a:latin typeface="Cambria Math" panose="02040503050406030204" pitchFamily="18" charset="0"/>
                                    <a:ea typeface="Cambria Math" panose="02040503050406030204" pitchFamily="18" charset="0"/>
                                    <a:sym typeface="Wingdings" panose="05000000000000000000" pitchFamily="2" charset="2"/>
                                  </a:rPr>
                                  <m:t>)</m:t>
                                </m:r>
                                <m:r>
                                  <a:rPr lang="en-US" sz="2000" i="1">
                                    <a:latin typeface="Cambria Math" panose="02040503050406030204" pitchFamily="18" charset="0"/>
                                    <a:ea typeface="Cambria Math" panose="02040503050406030204" pitchFamily="18" charset="0"/>
                                    <a:sym typeface="Wingdings" panose="05000000000000000000" pitchFamily="2" charset="2"/>
                                  </a:rPr>
                                  <m:t>𝑑</m:t>
                                </m:r>
                              </m:e>
                              <m:sub>
                                <m:r>
                                  <a:rPr lang="en-US" sz="2000" i="1">
                                    <a:latin typeface="Cambria Math" panose="02040503050406030204" pitchFamily="18" charset="0"/>
                                    <a:ea typeface="Cambria Math" panose="02040503050406030204" pitchFamily="18" charset="0"/>
                                    <a:sym typeface="Wingdings" panose="05000000000000000000" pitchFamily="2" charset="2"/>
                                  </a:rPr>
                                  <m:t>𝑝</m:t>
                                </m:r>
                              </m:sub>
                              <m:sup>
                                <m:r>
                                  <a:rPr lang="en-US" sz="2000" i="1">
                                    <a:latin typeface="Cambria Math" panose="02040503050406030204" pitchFamily="18" charset="0"/>
                                    <a:ea typeface="Cambria Math" panose="02040503050406030204" pitchFamily="18" charset="0"/>
                                    <a:sym typeface="Wingdings" panose="05000000000000000000" pitchFamily="2" charset="2"/>
                                  </a:rPr>
                                  <m:t>3</m:t>
                                </m:r>
                              </m:sup>
                            </m:sSubSup>
                          </m:den>
                        </m:f>
                      </m:e>
                    </m:d>
                    <m:r>
                      <m:rPr>
                        <m:sty m:val="p"/>
                      </m:rPr>
                      <a:rPr lang="en-US" sz="2000" dirty="0">
                        <a:latin typeface="Cambria Math" panose="02040503050406030204" pitchFamily="18" charset="0"/>
                        <a:sym typeface="Wingdings" panose="05000000000000000000" pitchFamily="2" charset="2"/>
                      </a:rPr>
                      <m:t>exp</m:t>
                    </m:r>
                    <m:d>
                      <m:dPr>
                        <m:begChr m:val="["/>
                        <m:endChr m:val="]"/>
                        <m:ctrlPr>
                          <a:rPr lang="en-US" sz="2000" i="1" dirty="0">
                            <a:latin typeface="Cambria Math" panose="02040503050406030204" pitchFamily="18" charset="0"/>
                            <a:sym typeface="Wingdings" panose="05000000000000000000" pitchFamily="2" charset="2"/>
                          </a:rPr>
                        </m:ctrlPr>
                      </m:dPr>
                      <m:e>
                        <m:f>
                          <m:fPr>
                            <m:ctrlPr>
                              <a:rPr lang="en-US" sz="2000" i="1">
                                <a:latin typeface="Cambria Math" panose="02040503050406030204" pitchFamily="18" charset="0"/>
                              </a:rPr>
                            </m:ctrlPr>
                          </m:fPr>
                          <m:num>
                            <m:r>
                              <a:rPr lang="en-US" sz="2000" i="1">
                                <a:latin typeface="Cambria Math" panose="02040503050406030204" pitchFamily="18" charset="0"/>
                              </a:rPr>
                              <m:t>𝐴</m:t>
                            </m:r>
                          </m:num>
                          <m:den>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𝑝</m:t>
                                </m:r>
                              </m:sub>
                            </m:sSub>
                          </m:den>
                        </m:f>
                      </m:e>
                    </m:d>
                  </m:oMath>
                </a14:m>
                <a:r>
                  <a:rPr lang="en-US" sz="2000" dirty="0"/>
                  <a:t> </a:t>
                </a:r>
              </a:p>
            </p:txBody>
          </p:sp>
        </mc:Choice>
        <mc:Fallback xmlns="">
          <p:sp>
            <p:nvSpPr>
              <p:cNvPr id="6" name="Rectangle 5"/>
              <p:cNvSpPr>
                <a:spLocks noRot="1" noChangeAspect="1" noMove="1" noResize="1" noEditPoints="1" noAdjustHandles="1" noChangeArrowheads="1" noChangeShapeType="1" noTextEdit="1"/>
              </p:cNvSpPr>
              <p:nvPr/>
            </p:nvSpPr>
            <p:spPr>
              <a:xfrm>
                <a:off x="626519" y="4778935"/>
                <a:ext cx="3291343" cy="669222"/>
              </a:xfrm>
              <a:prstGeom prst="rect">
                <a:avLst/>
              </a:prstGeom>
              <a:blipFill>
                <a:blip r:embed="rId2"/>
                <a:stretch>
                  <a:fillRect/>
                </a:stretch>
              </a:blipFill>
              <a:ln>
                <a:solidFill>
                  <a:srgbClr val="FF0000"/>
                </a:solidFill>
              </a:ln>
            </p:spPr>
            <p:txBody>
              <a:bodyPr/>
              <a:lstStyle/>
              <a:p>
                <a:r>
                  <a:rPr lang="en-US">
                    <a:noFill/>
                  </a:rPr>
                  <a:t> </a:t>
                </a:r>
              </a:p>
            </p:txBody>
          </p:sp>
        </mc:Fallback>
      </mc:AlternateContent>
      <p:sp>
        <p:nvSpPr>
          <p:cNvPr id="19" name="TextBox 18"/>
          <p:cNvSpPr txBox="1"/>
          <p:nvPr/>
        </p:nvSpPr>
        <p:spPr>
          <a:xfrm>
            <a:off x="610530" y="4268547"/>
            <a:ext cx="2038315" cy="307777"/>
          </a:xfrm>
          <a:prstGeom prst="rect">
            <a:avLst/>
          </a:prstGeom>
          <a:noFill/>
        </p:spPr>
        <p:txBody>
          <a:bodyPr wrap="none" rtlCol="0">
            <a:spAutoFit/>
          </a:bodyPr>
          <a:lstStyle/>
          <a:p>
            <a:r>
              <a:rPr lang="en-US" sz="1400" dirty="0">
                <a:latin typeface="+mj-lt"/>
              </a:rPr>
              <a:t>Without that assumption:</a:t>
            </a:r>
          </a:p>
        </p:txBody>
      </p:sp>
      <mc:AlternateContent xmlns:mc="http://schemas.openxmlformats.org/markup-compatibility/2006">
        <mc:Choice xmlns:a14="http://schemas.microsoft.com/office/drawing/2010/main" Requires="a14">
          <p:sp>
            <p:nvSpPr>
              <p:cNvPr id="20" name="TextBox 19"/>
              <p:cNvSpPr txBox="1"/>
              <p:nvPr/>
            </p:nvSpPr>
            <p:spPr>
              <a:xfrm>
                <a:off x="324037" y="1974811"/>
                <a:ext cx="4151046" cy="625941"/>
              </a:xfrm>
              <a:prstGeom prst="rect">
                <a:avLst/>
              </a:prstGeom>
              <a:noFill/>
            </p:spPr>
            <p:txBody>
              <a:bodyPr wrap="square" rtlCol="0">
                <a:spAutoFit/>
              </a:bodyPr>
              <a:lstStyle/>
              <a:p>
                <a:r>
                  <a:rPr lang="en-US" sz="1400" dirty="0">
                    <a:latin typeface="+mj-lt"/>
                  </a:rPr>
                  <a:t>Previously assumed that the wet particle is mostly H</a:t>
                </a:r>
                <a:r>
                  <a:rPr lang="en-US" sz="1400" baseline="-25000" dirty="0">
                    <a:latin typeface="+mj-lt"/>
                  </a:rPr>
                  <a:t>2</a:t>
                </a:r>
                <a:r>
                  <a:rPr lang="en-US" sz="1400" dirty="0">
                    <a:latin typeface="+mj-lt"/>
                  </a:rPr>
                  <a:t>O:</a:t>
                </a:r>
              </a:p>
              <a:p>
                <a:r>
                  <a:rPr lang="en-US" dirty="0">
                    <a:ea typeface="Cambria Math" panose="02040503050406030204" pitchFamily="18" charset="0"/>
                    <a:sym typeface="Wingdings" panose="05000000000000000000" pitchFamily="2" charset="2"/>
                  </a:rPr>
                  <a:t>	</a:t>
                </a:r>
                <a14:m>
                  <m:oMath xmlns:m="http://schemas.openxmlformats.org/officeDocument/2006/math">
                    <m:d>
                      <m:dPr>
                        <m:ctrlPr>
                          <a:rPr lang="en-US" i="1">
                            <a:latin typeface="Cambria Math" panose="02040503050406030204" pitchFamily="18" charset="0"/>
                            <a:ea typeface="Cambria Math" panose="02040503050406030204" pitchFamily="18" charset="0"/>
                            <a:sym typeface="Wingdings" panose="05000000000000000000" pitchFamily="2" charset="2"/>
                          </a:rPr>
                        </m:ctrlPr>
                      </m:dPr>
                      <m:e>
                        <m:sSubSup>
                          <m:sSubSupPr>
                            <m:ctrlPr>
                              <a:rPr lang="en-US" i="1">
                                <a:latin typeface="Cambria Math" panose="02040503050406030204" pitchFamily="18" charset="0"/>
                                <a:ea typeface="Cambria Math" panose="02040503050406030204" pitchFamily="18" charset="0"/>
                                <a:sym typeface="Wingdings" panose="05000000000000000000" pitchFamily="2" charset="2"/>
                              </a:rPr>
                            </m:ctrlPr>
                          </m:sSubSupPr>
                          <m:e>
                            <m:r>
                              <a:rPr lang="en-US" i="1">
                                <a:latin typeface="Cambria Math" panose="02040503050406030204" pitchFamily="18" charset="0"/>
                                <a:ea typeface="Cambria Math" panose="02040503050406030204" pitchFamily="18" charset="0"/>
                                <a:sym typeface="Wingdings" panose="05000000000000000000" pitchFamily="2" charset="2"/>
                              </a:rPr>
                              <m:t>𝐷</m:t>
                            </m:r>
                          </m:e>
                          <m:sub>
                            <m:r>
                              <a:rPr lang="en-US" i="1">
                                <a:latin typeface="Cambria Math" panose="02040503050406030204" pitchFamily="18" charset="0"/>
                                <a:ea typeface="Cambria Math" panose="02040503050406030204" pitchFamily="18" charset="0"/>
                                <a:sym typeface="Wingdings" panose="05000000000000000000" pitchFamily="2" charset="2"/>
                              </a:rPr>
                              <m:t>𝑝</m:t>
                            </m:r>
                          </m:sub>
                          <m:sup>
                            <m:r>
                              <a:rPr lang="en-US" i="1">
                                <a:latin typeface="Cambria Math" panose="02040503050406030204" pitchFamily="18" charset="0"/>
                                <a:ea typeface="Cambria Math" panose="02040503050406030204" pitchFamily="18" charset="0"/>
                                <a:sym typeface="Wingdings" panose="05000000000000000000" pitchFamily="2" charset="2"/>
                              </a:rPr>
                              <m:t>3</m:t>
                            </m:r>
                          </m:sup>
                        </m:sSubSup>
                        <m:r>
                          <a:rPr lang="en-US" i="1">
                            <a:latin typeface="Cambria Math" panose="02040503050406030204" pitchFamily="18" charset="0"/>
                            <a:ea typeface="Cambria Math" panose="02040503050406030204" pitchFamily="18" charset="0"/>
                            <a:sym typeface="Wingdings" panose="05000000000000000000" pitchFamily="2" charset="2"/>
                          </a:rPr>
                          <m:t>−</m:t>
                        </m:r>
                        <m:sSubSup>
                          <m:sSubSupPr>
                            <m:ctrlPr>
                              <a:rPr lang="en-US" i="1">
                                <a:latin typeface="Cambria Math" panose="02040503050406030204" pitchFamily="18" charset="0"/>
                                <a:ea typeface="Cambria Math" panose="02040503050406030204" pitchFamily="18" charset="0"/>
                                <a:sym typeface="Wingdings" panose="05000000000000000000" pitchFamily="2" charset="2"/>
                              </a:rPr>
                            </m:ctrlPr>
                          </m:sSubSupPr>
                          <m:e>
                            <m:r>
                              <a:rPr lang="en-US" i="1">
                                <a:latin typeface="Cambria Math" panose="02040503050406030204" pitchFamily="18" charset="0"/>
                                <a:ea typeface="Cambria Math" panose="02040503050406030204" pitchFamily="18" charset="0"/>
                                <a:sym typeface="Wingdings" panose="05000000000000000000" pitchFamily="2" charset="2"/>
                              </a:rPr>
                              <m:t>𝑑</m:t>
                            </m:r>
                          </m:e>
                          <m:sub>
                            <m:r>
                              <a:rPr lang="en-US" i="1">
                                <a:latin typeface="Cambria Math" panose="02040503050406030204" pitchFamily="18" charset="0"/>
                                <a:ea typeface="Cambria Math" panose="02040503050406030204" pitchFamily="18" charset="0"/>
                                <a:sym typeface="Wingdings" panose="05000000000000000000" pitchFamily="2" charset="2"/>
                              </a:rPr>
                              <m:t>𝑝</m:t>
                            </m:r>
                          </m:sub>
                          <m:sup>
                            <m:r>
                              <a:rPr lang="en-US" i="1">
                                <a:latin typeface="Cambria Math" panose="02040503050406030204" pitchFamily="18" charset="0"/>
                                <a:ea typeface="Cambria Math" panose="02040503050406030204" pitchFamily="18" charset="0"/>
                                <a:sym typeface="Wingdings" panose="05000000000000000000" pitchFamily="2" charset="2"/>
                              </a:rPr>
                              <m:t>3</m:t>
                            </m:r>
                          </m:sup>
                        </m:sSubSup>
                      </m:e>
                    </m:d>
                    <m:r>
                      <a:rPr lang="en-US" b="0" i="1" smtClean="0">
                        <a:latin typeface="Cambria Math" panose="02040503050406030204" pitchFamily="18" charset="0"/>
                        <a:ea typeface="Cambria Math" panose="02040503050406030204" pitchFamily="18" charset="0"/>
                        <a:sym typeface="Wingdings" panose="05000000000000000000" pitchFamily="2" charset="2"/>
                      </a:rPr>
                      <m:t>~</m:t>
                    </m:r>
                    <m:sSubSup>
                      <m:sSubSupPr>
                        <m:ctrlPr>
                          <a:rPr lang="en-US" i="1">
                            <a:latin typeface="Cambria Math" panose="02040503050406030204" pitchFamily="18" charset="0"/>
                            <a:ea typeface="Cambria Math" panose="02040503050406030204" pitchFamily="18" charset="0"/>
                            <a:sym typeface="Wingdings" panose="05000000000000000000" pitchFamily="2" charset="2"/>
                          </a:rPr>
                        </m:ctrlPr>
                      </m:sSubSupPr>
                      <m:e>
                        <m:r>
                          <a:rPr lang="en-US" i="1">
                            <a:latin typeface="Cambria Math" panose="02040503050406030204" pitchFamily="18" charset="0"/>
                            <a:ea typeface="Cambria Math" panose="02040503050406030204" pitchFamily="18" charset="0"/>
                            <a:sym typeface="Wingdings" panose="05000000000000000000" pitchFamily="2" charset="2"/>
                          </a:rPr>
                          <m:t>𝐷</m:t>
                        </m:r>
                      </m:e>
                      <m:sub>
                        <m:r>
                          <a:rPr lang="en-US" i="1">
                            <a:latin typeface="Cambria Math" panose="02040503050406030204" pitchFamily="18" charset="0"/>
                            <a:ea typeface="Cambria Math" panose="02040503050406030204" pitchFamily="18" charset="0"/>
                            <a:sym typeface="Wingdings" panose="05000000000000000000" pitchFamily="2" charset="2"/>
                          </a:rPr>
                          <m:t>𝑝</m:t>
                        </m:r>
                      </m:sub>
                      <m:sup>
                        <m:r>
                          <a:rPr lang="en-US" i="1">
                            <a:latin typeface="Cambria Math" panose="02040503050406030204" pitchFamily="18" charset="0"/>
                            <a:ea typeface="Cambria Math" panose="02040503050406030204" pitchFamily="18" charset="0"/>
                            <a:sym typeface="Wingdings" panose="05000000000000000000" pitchFamily="2" charset="2"/>
                          </a:rPr>
                          <m:t>3</m:t>
                        </m:r>
                      </m:sup>
                    </m:sSubSup>
                  </m:oMath>
                </a14:m>
                <a:endParaRPr lang="en-US" i="1" dirty="0">
                  <a:latin typeface="Cambria Math" panose="02040503050406030204" pitchFamily="18" charset="0"/>
                  <a:ea typeface="Cambria Math" panose="02040503050406030204" pitchFamily="18" charset="0"/>
                  <a:sym typeface="Wingdings" panose="05000000000000000000" pitchFamily="2" charset="2"/>
                </a:endParaRPr>
              </a:p>
            </p:txBody>
          </p:sp>
        </mc:Choice>
        <mc:Fallback>
          <p:sp>
            <p:nvSpPr>
              <p:cNvPr id="20" name="TextBox 19"/>
              <p:cNvSpPr txBox="1">
                <a:spLocks noRot="1" noChangeAspect="1" noMove="1" noResize="1" noEditPoints="1" noAdjustHandles="1" noChangeArrowheads="1" noChangeShapeType="1" noTextEdit="1"/>
              </p:cNvSpPr>
              <p:nvPr/>
            </p:nvSpPr>
            <p:spPr>
              <a:xfrm>
                <a:off x="324037" y="1974811"/>
                <a:ext cx="4151046" cy="625941"/>
              </a:xfrm>
              <a:prstGeom prst="rect">
                <a:avLst/>
              </a:prstGeom>
              <a:blipFill>
                <a:blip r:embed="rId3"/>
                <a:stretch>
                  <a:fillRect l="-441" t="-1942" b="-971"/>
                </a:stretch>
              </a:blipFill>
            </p:spPr>
            <p:txBody>
              <a:bodyPr/>
              <a:lstStyle/>
              <a:p>
                <a:r>
                  <a:rPr lang="en-US">
                    <a:noFill/>
                  </a:rPr>
                  <a:t> </a:t>
                </a:r>
              </a:p>
            </p:txBody>
          </p:sp>
        </mc:Fallback>
      </mc:AlternateContent>
      <p:sp>
        <p:nvSpPr>
          <p:cNvPr id="22" name="TextBox 21"/>
          <p:cNvSpPr txBox="1"/>
          <p:nvPr/>
        </p:nvSpPr>
        <p:spPr>
          <a:xfrm>
            <a:off x="610530" y="4524828"/>
            <a:ext cx="1461810" cy="307777"/>
          </a:xfrm>
          <a:prstGeom prst="rect">
            <a:avLst/>
          </a:prstGeom>
          <a:noFill/>
        </p:spPr>
        <p:txBody>
          <a:bodyPr wrap="none" rtlCol="0">
            <a:spAutoFit/>
          </a:bodyPr>
          <a:lstStyle/>
          <a:p>
            <a:r>
              <a:rPr lang="en-US" sz="1400" b="1" dirty="0">
                <a:solidFill>
                  <a:srgbClr val="FF0000"/>
                </a:solidFill>
                <a:latin typeface="Symbol" panose="05050102010706020507" pitchFamily="18" charset="2"/>
              </a:rPr>
              <a:t>k</a:t>
            </a:r>
            <a:r>
              <a:rPr lang="en-US" sz="1400" b="1" dirty="0">
                <a:solidFill>
                  <a:srgbClr val="FF0000"/>
                </a:solidFill>
                <a:latin typeface="+mj-lt"/>
              </a:rPr>
              <a:t>-</a:t>
            </a:r>
            <a:r>
              <a:rPr lang="en-US" sz="1400" b="1" dirty="0" err="1">
                <a:solidFill>
                  <a:srgbClr val="FF0000"/>
                </a:solidFill>
                <a:latin typeface="+mj-lt"/>
              </a:rPr>
              <a:t>Köhler</a:t>
            </a:r>
            <a:r>
              <a:rPr lang="en-US" sz="1400" b="1" dirty="0">
                <a:solidFill>
                  <a:srgbClr val="FF0000"/>
                </a:solidFill>
                <a:latin typeface="+mj-lt"/>
              </a:rPr>
              <a:t> equation</a:t>
            </a:r>
          </a:p>
        </p:txBody>
      </p:sp>
      <p:graphicFrame>
        <p:nvGraphicFramePr>
          <p:cNvPr id="21" name="Chart 20"/>
          <p:cNvGraphicFramePr>
            <a:graphicFrameLocks/>
          </p:cNvGraphicFramePr>
          <p:nvPr>
            <p:extLst>
              <p:ext uri="{D42A27DB-BD31-4B8C-83A1-F6EECF244321}">
                <p14:modId xmlns:p14="http://schemas.microsoft.com/office/powerpoint/2010/main" val="1225103538"/>
              </p:ext>
            </p:extLst>
          </p:nvPr>
        </p:nvGraphicFramePr>
        <p:xfrm>
          <a:off x="4507507" y="3460335"/>
          <a:ext cx="4204932" cy="3282813"/>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25"/>
          <p:cNvSpPr txBox="1"/>
          <p:nvPr/>
        </p:nvSpPr>
        <p:spPr>
          <a:xfrm rot="16801176">
            <a:off x="5721761" y="3995392"/>
            <a:ext cx="903132" cy="646331"/>
          </a:xfrm>
          <a:prstGeom prst="rect">
            <a:avLst/>
          </a:prstGeom>
          <a:noFill/>
        </p:spPr>
        <p:txBody>
          <a:bodyPr wrap="none" rtlCol="0">
            <a:spAutoFit/>
          </a:bodyPr>
          <a:lstStyle/>
          <a:p>
            <a:r>
              <a:rPr lang="en-US" b="1" dirty="0"/>
              <a:t>Haze </a:t>
            </a:r>
          </a:p>
          <a:p>
            <a:r>
              <a:rPr lang="en-US" b="1" dirty="0"/>
              <a:t>Particle</a:t>
            </a:r>
          </a:p>
        </p:txBody>
      </p:sp>
      <p:sp>
        <p:nvSpPr>
          <p:cNvPr id="27" name="TextBox 26"/>
          <p:cNvSpPr txBox="1"/>
          <p:nvPr/>
        </p:nvSpPr>
        <p:spPr>
          <a:xfrm rot="2440981">
            <a:off x="6918177" y="4020280"/>
            <a:ext cx="1185389" cy="646331"/>
          </a:xfrm>
          <a:prstGeom prst="rect">
            <a:avLst/>
          </a:prstGeom>
          <a:noFill/>
        </p:spPr>
        <p:txBody>
          <a:bodyPr wrap="none" rtlCol="0">
            <a:spAutoFit/>
          </a:bodyPr>
          <a:lstStyle/>
          <a:p>
            <a:r>
              <a:rPr lang="en-US" b="1" dirty="0"/>
              <a:t>‘Activated’</a:t>
            </a:r>
          </a:p>
          <a:p>
            <a:r>
              <a:rPr lang="en-US" b="1" dirty="0"/>
              <a:t> Droplet</a:t>
            </a:r>
          </a:p>
        </p:txBody>
      </p:sp>
      <p:cxnSp>
        <p:nvCxnSpPr>
          <p:cNvPr id="29" name="Straight Connector 28"/>
          <p:cNvCxnSpPr/>
          <p:nvPr/>
        </p:nvCxnSpPr>
        <p:spPr>
          <a:xfrm flipH="1">
            <a:off x="5421778" y="3895246"/>
            <a:ext cx="1241985"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057329" y="3667193"/>
            <a:ext cx="388248" cy="400110"/>
          </a:xfrm>
          <a:prstGeom prst="rect">
            <a:avLst/>
          </a:prstGeom>
          <a:noFill/>
        </p:spPr>
        <p:txBody>
          <a:bodyPr wrap="none" rtlCol="0">
            <a:spAutoFit/>
          </a:bodyPr>
          <a:lstStyle/>
          <a:p>
            <a:r>
              <a:rPr lang="en-US" sz="2000" i="1" dirty="0" err="1">
                <a:solidFill>
                  <a:srgbClr val="FF0000"/>
                </a:solidFill>
                <a:latin typeface="Times New Roman" panose="02020603050405020304" pitchFamily="18" charset="0"/>
                <a:cs typeface="Times New Roman" panose="02020603050405020304" pitchFamily="18" charset="0"/>
              </a:rPr>
              <a:t>S</a:t>
            </a:r>
            <a:r>
              <a:rPr lang="en-US" sz="2000" i="1" baseline="-25000" dirty="0" err="1">
                <a:solidFill>
                  <a:srgbClr val="FF0000"/>
                </a:solidFill>
                <a:latin typeface="Times New Roman" panose="02020603050405020304" pitchFamily="18" charset="0"/>
                <a:cs typeface="Times New Roman" panose="02020603050405020304" pitchFamily="18" charset="0"/>
              </a:rPr>
              <a:t>c</a:t>
            </a:r>
            <a:endParaRPr lang="en-US" sz="2000" i="1" baseline="-25000"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752539" y="5802448"/>
            <a:ext cx="2952671" cy="523220"/>
          </a:xfrm>
          <a:prstGeom prst="rect">
            <a:avLst/>
          </a:prstGeom>
          <a:noFill/>
        </p:spPr>
        <p:txBody>
          <a:bodyPr wrap="square" rtlCol="0">
            <a:spAutoFit/>
          </a:bodyPr>
          <a:lstStyle/>
          <a:p>
            <a:pPr algn="ctr"/>
            <a:r>
              <a:rPr lang="en-US" sz="1400" dirty="0">
                <a:solidFill>
                  <a:srgbClr val="FF0000"/>
                </a:solidFill>
                <a:latin typeface="Symbol" panose="05050102010706020507" pitchFamily="18" charset="2"/>
              </a:rPr>
              <a:t>k</a:t>
            </a:r>
            <a:r>
              <a:rPr lang="en-US" sz="1400" dirty="0">
                <a:solidFill>
                  <a:srgbClr val="FF0000"/>
                </a:solidFill>
              </a:rPr>
              <a:t>-</a:t>
            </a:r>
            <a:r>
              <a:rPr lang="en-US" sz="1400" dirty="0" err="1">
                <a:solidFill>
                  <a:srgbClr val="FF0000"/>
                </a:solidFill>
              </a:rPr>
              <a:t>Köhler</a:t>
            </a:r>
            <a:r>
              <a:rPr lang="en-US" sz="1400" dirty="0">
                <a:solidFill>
                  <a:srgbClr val="FF0000"/>
                </a:solidFill>
              </a:rPr>
              <a:t> applies for both haze and activated droplets</a:t>
            </a:r>
          </a:p>
        </p:txBody>
      </p:sp>
      <p:sp>
        <p:nvSpPr>
          <p:cNvPr id="40" name="TextBox 39"/>
          <p:cNvSpPr txBox="1"/>
          <p:nvPr/>
        </p:nvSpPr>
        <p:spPr>
          <a:xfrm>
            <a:off x="5617150" y="4844772"/>
            <a:ext cx="2727991" cy="307777"/>
          </a:xfrm>
          <a:prstGeom prst="rect">
            <a:avLst/>
          </a:prstGeom>
          <a:solidFill>
            <a:schemeClr val="bg1"/>
          </a:solidFill>
        </p:spPr>
        <p:txBody>
          <a:bodyPr wrap="none" rtlCol="0">
            <a:spAutoFit/>
          </a:bodyPr>
          <a:lstStyle/>
          <a:p>
            <a:r>
              <a:rPr lang="en-US" sz="1400" dirty="0">
                <a:solidFill>
                  <a:srgbClr val="FF0000"/>
                </a:solidFill>
              </a:rPr>
              <a:t>Approximation for </a:t>
            </a:r>
            <a:r>
              <a:rPr lang="en-US" sz="1400" i="1" dirty="0" err="1">
                <a:solidFill>
                  <a:srgbClr val="FF0000"/>
                </a:solidFill>
              </a:rPr>
              <a:t>S</a:t>
            </a:r>
            <a:r>
              <a:rPr lang="en-US" sz="1400" i="1" baseline="-25000" dirty="0" err="1">
                <a:solidFill>
                  <a:srgbClr val="FF0000"/>
                </a:solidFill>
              </a:rPr>
              <a:t>c</a:t>
            </a:r>
            <a:r>
              <a:rPr lang="en-US" sz="1400" dirty="0">
                <a:solidFill>
                  <a:srgbClr val="FF0000"/>
                </a:solidFill>
              </a:rPr>
              <a:t> when </a:t>
            </a:r>
            <a:r>
              <a:rPr lang="en-US" sz="1400" dirty="0">
                <a:solidFill>
                  <a:srgbClr val="FF0000"/>
                </a:solidFill>
                <a:latin typeface="Symbol" panose="05050102010706020507" pitchFamily="18" charset="2"/>
              </a:rPr>
              <a:t>k</a:t>
            </a:r>
            <a:r>
              <a:rPr lang="en-US" sz="1400" dirty="0">
                <a:solidFill>
                  <a:srgbClr val="FF0000"/>
                </a:solidFill>
              </a:rPr>
              <a:t> &gt; 0.2:</a:t>
            </a:r>
          </a:p>
        </p:txBody>
      </p:sp>
      <p:sp>
        <p:nvSpPr>
          <p:cNvPr id="41" name="TextBox 40"/>
          <p:cNvSpPr txBox="1"/>
          <p:nvPr/>
        </p:nvSpPr>
        <p:spPr>
          <a:xfrm>
            <a:off x="321908" y="2854074"/>
            <a:ext cx="1161344" cy="923330"/>
          </a:xfrm>
          <a:prstGeom prst="rect">
            <a:avLst/>
          </a:prstGeom>
          <a:noFill/>
        </p:spPr>
        <p:txBody>
          <a:bodyPr wrap="square" rtlCol="0">
            <a:spAutoFit/>
          </a:bodyPr>
          <a:lstStyle/>
          <a:p>
            <a:pPr algn="r"/>
            <a:r>
              <a:rPr lang="en-US" dirty="0"/>
              <a:t>Wet particle diameter</a:t>
            </a:r>
          </a:p>
        </p:txBody>
      </p:sp>
      <p:sp>
        <p:nvSpPr>
          <p:cNvPr id="42" name="TextBox 41"/>
          <p:cNvSpPr txBox="1"/>
          <p:nvPr/>
        </p:nvSpPr>
        <p:spPr>
          <a:xfrm>
            <a:off x="1572193" y="2854074"/>
            <a:ext cx="1199827" cy="923330"/>
          </a:xfrm>
          <a:prstGeom prst="rect">
            <a:avLst/>
          </a:prstGeom>
          <a:noFill/>
        </p:spPr>
        <p:txBody>
          <a:bodyPr wrap="square" rtlCol="0">
            <a:spAutoFit/>
          </a:bodyPr>
          <a:lstStyle/>
          <a:p>
            <a:r>
              <a:rPr lang="en-US" dirty="0">
                <a:sym typeface="Wingdings" panose="05000000000000000000" pitchFamily="2" charset="2"/>
              </a:rPr>
              <a:t>Dry particle diameter</a:t>
            </a:r>
            <a:endParaRPr lang="en-US" dirty="0"/>
          </a:p>
        </p:txBody>
      </p:sp>
      <p:cxnSp>
        <p:nvCxnSpPr>
          <p:cNvPr id="43" name="Straight Arrow Connector 42"/>
          <p:cNvCxnSpPr/>
          <p:nvPr/>
        </p:nvCxnSpPr>
        <p:spPr>
          <a:xfrm flipV="1">
            <a:off x="1096335" y="2596004"/>
            <a:ext cx="51534" cy="283988"/>
          </a:xfrm>
          <a:prstGeom prst="straightConnector1">
            <a:avLst/>
          </a:prstGeom>
          <a:ln w="38100" cmpd="sng">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1615704" y="2596004"/>
            <a:ext cx="51533" cy="283988"/>
          </a:xfrm>
          <a:prstGeom prst="straightConnector1">
            <a:avLst/>
          </a:prstGeom>
          <a:ln w="38100" cmpd="sng">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9" name="Rectangle 38"/>
              <p:cNvSpPr/>
              <p:nvPr/>
            </p:nvSpPr>
            <p:spPr>
              <a:xfrm>
                <a:off x="5776524" y="5129839"/>
                <a:ext cx="2409245" cy="771237"/>
              </a:xfrm>
              <a:prstGeom prst="rect">
                <a:avLst/>
              </a:prstGeom>
              <a:solidFill>
                <a:schemeClr val="bg1"/>
              </a:solidFill>
              <a:ln>
                <a:solidFill>
                  <a:srgbClr val="FF0000"/>
                </a:solidFill>
              </a:ln>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dirty="0" smtClean="0">
                              <a:latin typeface="Cambria Math" panose="02040503050406030204" pitchFamily="18" charset="0"/>
                              <a:cs typeface="Times New Roman" panose="02020603050405020304" pitchFamily="18" charset="0"/>
                            </a:rPr>
                          </m:ctrlPr>
                        </m:sSubPr>
                        <m:e>
                          <m:r>
                            <a:rPr lang="en-US" i="1" dirty="0">
                              <a:latin typeface="Cambria Math" panose="02040503050406030204" pitchFamily="18" charset="0"/>
                              <a:cs typeface="Times New Roman" panose="02020603050405020304" pitchFamily="18" charset="0"/>
                            </a:rPr>
                            <m:t>𝑆</m:t>
                          </m:r>
                        </m:e>
                        <m:sub>
                          <m:r>
                            <a:rPr lang="en-US" b="0" i="1" dirty="0" smtClean="0">
                              <a:latin typeface="Cambria Math" panose="02040503050406030204" pitchFamily="18" charset="0"/>
                              <a:cs typeface="Times New Roman" panose="02020603050405020304" pitchFamily="18" charset="0"/>
                            </a:rPr>
                            <m:t>𝑐</m:t>
                          </m:r>
                        </m:sub>
                      </m:sSub>
                      <m:r>
                        <a:rPr lang="en-US" b="0" i="0" dirty="0" smtClean="0">
                          <a:latin typeface="Cambria Math" panose="02040503050406030204" pitchFamily="18" charset="0"/>
                          <a:cs typeface="Times New Roman" panose="02020603050405020304" pitchFamily="18" charset="0"/>
                        </a:rPr>
                        <m:t>=</m:t>
                      </m:r>
                      <m:r>
                        <m:rPr>
                          <m:sty m:val="p"/>
                        </m:rPr>
                        <a:rPr lang="en-US" b="0" i="0" smtClean="0">
                          <a:latin typeface="Cambria Math" panose="02040503050406030204" pitchFamily="18" charset="0"/>
                        </a:rPr>
                        <m:t>exp</m:t>
                      </m:r>
                      <m:d>
                        <m:dPr>
                          <m:begChr m:val="["/>
                          <m:endChr m:val="]"/>
                          <m:ctrlPr>
                            <a:rPr lang="en-US" sz="1600" i="1">
                              <a:latin typeface="Cambria Math" panose="02040503050406030204" pitchFamily="18" charset="0"/>
                            </a:rPr>
                          </m:ctrlPr>
                        </m:dPr>
                        <m:e>
                          <m:sSup>
                            <m:sSupPr>
                              <m:ctrlPr>
                                <a:rPr lang="en-US" sz="1600" i="1" smtClean="0">
                                  <a:latin typeface="Cambria Math" panose="02040503050406030204" pitchFamily="18" charset="0"/>
                                </a:rPr>
                              </m:ctrlPr>
                            </m:sSupPr>
                            <m:e>
                              <m:d>
                                <m:dPr>
                                  <m:ctrlPr>
                                    <a:rPr lang="en-US" sz="1600" i="1">
                                      <a:latin typeface="Cambria Math" panose="02040503050406030204" pitchFamily="18" charset="0"/>
                                    </a:rPr>
                                  </m:ctrlPr>
                                </m:dPr>
                                <m:e>
                                  <m:f>
                                    <m:fPr>
                                      <m:ctrlPr>
                                        <a:rPr lang="en-US" sz="1600" i="1">
                                          <a:latin typeface="Cambria Math" panose="02040503050406030204" pitchFamily="18" charset="0"/>
                                        </a:rPr>
                                      </m:ctrlPr>
                                    </m:fPr>
                                    <m:num>
                                      <m:r>
                                        <a:rPr lang="en-US" sz="1600">
                                          <a:latin typeface="Cambria Math" panose="02040503050406030204" pitchFamily="18" charset="0"/>
                                        </a:rPr>
                                        <m:t>4</m:t>
                                      </m:r>
                                      <m:sSup>
                                        <m:sSupPr>
                                          <m:ctrlPr>
                                            <a:rPr lang="en-US" sz="1600" i="1">
                                              <a:latin typeface="Cambria Math" panose="02040503050406030204" pitchFamily="18" charset="0"/>
                                            </a:rPr>
                                          </m:ctrlPr>
                                        </m:sSupPr>
                                        <m:e>
                                          <m:r>
                                            <a:rPr lang="en-US" sz="1600" i="1">
                                              <a:latin typeface="Cambria Math" panose="02040503050406030204" pitchFamily="18" charset="0"/>
                                            </a:rPr>
                                            <m:t>𝐴</m:t>
                                          </m:r>
                                        </m:e>
                                        <m:sup>
                                          <m:r>
                                            <a:rPr lang="en-US" sz="1600" i="1">
                                              <a:latin typeface="Cambria Math" panose="02040503050406030204" pitchFamily="18" charset="0"/>
                                            </a:rPr>
                                            <m:t>3</m:t>
                                          </m:r>
                                        </m:sup>
                                      </m:sSup>
                                    </m:num>
                                    <m:den>
                                      <m:r>
                                        <a:rPr lang="en-US" sz="1600" i="1">
                                          <a:latin typeface="Cambria Math" panose="02040503050406030204" pitchFamily="18" charset="0"/>
                                        </a:rPr>
                                        <m:t>27</m:t>
                                      </m:r>
                                      <m:r>
                                        <a:rPr lang="en-US" sz="1600" i="1">
                                          <a:latin typeface="Cambria Math" panose="02040503050406030204" pitchFamily="18" charset="0"/>
                                          <a:ea typeface="Cambria Math" panose="02040503050406030204" pitchFamily="18" charset="0"/>
                                          <a:sym typeface="Wingdings" panose="05000000000000000000" pitchFamily="2" charset="2"/>
                                        </a:rPr>
                                        <m:t>𝜅</m:t>
                                      </m:r>
                                      <m:sSubSup>
                                        <m:sSubSupPr>
                                          <m:ctrlPr>
                                            <a:rPr lang="en-US" sz="1600" i="1">
                                              <a:latin typeface="Cambria Math" panose="02040503050406030204" pitchFamily="18" charset="0"/>
                                              <a:ea typeface="Cambria Math" panose="02040503050406030204" pitchFamily="18" charset="0"/>
                                              <a:sym typeface="Wingdings" panose="05000000000000000000" pitchFamily="2" charset="2"/>
                                            </a:rPr>
                                          </m:ctrlPr>
                                        </m:sSubSupPr>
                                        <m:e>
                                          <m:r>
                                            <a:rPr lang="en-US" sz="1600" i="1">
                                              <a:latin typeface="Cambria Math" panose="02040503050406030204" pitchFamily="18" charset="0"/>
                                              <a:ea typeface="Cambria Math" panose="02040503050406030204" pitchFamily="18" charset="0"/>
                                              <a:sym typeface="Wingdings" panose="05000000000000000000" pitchFamily="2" charset="2"/>
                                            </a:rPr>
                                            <m:t>𝑑</m:t>
                                          </m:r>
                                        </m:e>
                                        <m:sub>
                                          <m:r>
                                            <a:rPr lang="en-US" sz="1600" i="1">
                                              <a:latin typeface="Cambria Math" panose="02040503050406030204" pitchFamily="18" charset="0"/>
                                              <a:ea typeface="Cambria Math" panose="02040503050406030204" pitchFamily="18" charset="0"/>
                                              <a:sym typeface="Wingdings" panose="05000000000000000000" pitchFamily="2" charset="2"/>
                                            </a:rPr>
                                            <m:t>𝑝</m:t>
                                          </m:r>
                                        </m:sub>
                                        <m:sup>
                                          <m:r>
                                            <a:rPr lang="en-US" sz="1600" i="1">
                                              <a:latin typeface="Cambria Math" panose="02040503050406030204" pitchFamily="18" charset="0"/>
                                              <a:ea typeface="Cambria Math" panose="02040503050406030204" pitchFamily="18" charset="0"/>
                                              <a:sym typeface="Wingdings" panose="05000000000000000000" pitchFamily="2" charset="2"/>
                                            </a:rPr>
                                            <m:t>3</m:t>
                                          </m:r>
                                        </m:sup>
                                      </m:sSubSup>
                                    </m:den>
                                  </m:f>
                                </m:e>
                              </m:d>
                            </m:e>
                            <m:sup>
                              <m:r>
                                <a:rPr lang="en-US" sz="1600" b="0" i="1" smtClean="0">
                                  <a:latin typeface="Cambria Math" panose="02040503050406030204" pitchFamily="18" charset="0"/>
                                </a:rPr>
                                <m:t>1/2</m:t>
                              </m:r>
                            </m:sup>
                          </m:sSup>
                        </m:e>
                      </m:d>
                    </m:oMath>
                  </m:oMathPara>
                </a14:m>
                <a:endParaRPr lang="en-US" sz="1600" dirty="0"/>
              </a:p>
            </p:txBody>
          </p:sp>
        </mc:Choice>
        <mc:Fallback>
          <p:sp>
            <p:nvSpPr>
              <p:cNvPr id="39" name="Rectangle 38"/>
              <p:cNvSpPr>
                <a:spLocks noRot="1" noChangeAspect="1" noMove="1" noResize="1" noEditPoints="1" noAdjustHandles="1" noChangeArrowheads="1" noChangeShapeType="1" noTextEdit="1"/>
              </p:cNvSpPr>
              <p:nvPr/>
            </p:nvSpPr>
            <p:spPr>
              <a:xfrm>
                <a:off x="5776524" y="5129839"/>
                <a:ext cx="2409245" cy="771237"/>
              </a:xfrm>
              <a:prstGeom prst="rect">
                <a:avLst/>
              </a:prstGeom>
              <a:blipFill>
                <a:blip r:embed="rId5"/>
                <a:stretch>
                  <a:fillRect/>
                </a:stretch>
              </a:blipFill>
              <a:ln>
                <a:solidFill>
                  <a:srgbClr val="FF0000"/>
                </a:solidFill>
              </a:ln>
            </p:spPr>
            <p:txBody>
              <a:bodyPr/>
              <a:lstStyle/>
              <a:p>
                <a:r>
                  <a:rPr lang="en-US">
                    <a:noFill/>
                  </a:rPr>
                  <a:t> </a:t>
                </a:r>
              </a:p>
            </p:txBody>
          </p:sp>
        </mc:Fallback>
      </mc:AlternateContent>
      <p:pic>
        <p:nvPicPr>
          <p:cNvPr id="4" name="Picture 3">
            <a:extLst>
              <a:ext uri="{FF2B5EF4-FFF2-40B4-BE49-F238E27FC236}">
                <a16:creationId xmlns:a16="http://schemas.microsoft.com/office/drawing/2014/main" id="{264180B3-4C50-F9F1-AD48-242935A091EA}"/>
              </a:ext>
            </a:extLst>
          </p:cNvPr>
          <p:cNvPicPr>
            <a:picLocks noChangeAspect="1"/>
          </p:cNvPicPr>
          <p:nvPr/>
        </p:nvPicPr>
        <p:blipFill rotWithShape="1">
          <a:blip r:embed="rId6"/>
          <a:srcRect r="2533"/>
          <a:stretch/>
        </p:blipFill>
        <p:spPr>
          <a:xfrm>
            <a:off x="4572000" y="-16146"/>
            <a:ext cx="4572000" cy="3476481"/>
          </a:xfrm>
          <a:prstGeom prst="rect">
            <a:avLst/>
          </a:prstGeom>
        </p:spPr>
      </p:pic>
    </p:spTree>
    <p:extLst>
      <p:ext uri="{BB962C8B-B14F-4D97-AF65-F5344CB8AC3E}">
        <p14:creationId xmlns:p14="http://schemas.microsoft.com/office/powerpoint/2010/main" val="2609429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a:graphicFrameLocks noGrp="1"/>
          </p:cNvGraphicFramePr>
          <p:nvPr/>
        </p:nvGraphicFramePr>
        <p:xfrm>
          <a:off x="1039177" y="2317315"/>
          <a:ext cx="7172325" cy="3992826"/>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33" name="TextBox 32"/>
              <p:cNvSpPr txBox="1"/>
              <p:nvPr/>
            </p:nvSpPr>
            <p:spPr>
              <a:xfrm>
                <a:off x="411480" y="1345642"/>
                <a:ext cx="8562542" cy="1815882"/>
              </a:xfrm>
              <a:prstGeom prst="rect">
                <a:avLst/>
              </a:prstGeom>
              <a:noFill/>
            </p:spPr>
            <p:txBody>
              <a:bodyPr wrap="square" rtlCol="0">
                <a:spAutoFit/>
              </a:bodyPr>
              <a:lstStyle/>
              <a:p>
                <a:r>
                  <a:rPr lang="en-US" sz="2200" u="sng" dirty="0">
                    <a:sym typeface="Wingdings" panose="05000000000000000000" pitchFamily="2" charset="2"/>
                  </a:rPr>
                  <a:t>Pop Quiz (</a:t>
                </a:r>
                <a:r>
                  <a:rPr lang="en-US" sz="2400" u="sng" dirty="0">
                    <a:sym typeface="Wingdings" panose="05000000000000000000" pitchFamily="2" charset="2"/>
                  </a:rPr>
                  <a:t>Poll #4</a:t>
                </a:r>
                <a:r>
                  <a:rPr lang="en-US" sz="2200" u="sng" dirty="0">
                    <a:sym typeface="Wingdings" panose="05000000000000000000" pitchFamily="2" charset="2"/>
                  </a:rPr>
                  <a:t>)</a:t>
                </a:r>
                <a:r>
                  <a:rPr lang="en-US" sz="2000" dirty="0">
                    <a:sym typeface="Wingdings" panose="05000000000000000000" pitchFamily="2" charset="2"/>
                  </a:rPr>
                  <a:t>: </a:t>
                </a:r>
              </a:p>
              <a:p>
                <a:r>
                  <a:rPr lang="en-US" sz="2000" dirty="0">
                    <a:sym typeface="Wingdings" panose="05000000000000000000" pitchFamily="2" charset="2"/>
                  </a:rPr>
                  <a:t>If all of the larger CCN (100nm-3</a:t>
                </a:r>
                <a:r>
                  <a:rPr lang="en-US" sz="2000" dirty="0">
                    <a:latin typeface="Symbol" panose="05050102010706020507" pitchFamily="18" charset="2"/>
                    <a:sym typeface="Wingdings" panose="05000000000000000000" pitchFamily="2" charset="2"/>
                  </a:rPr>
                  <a:t>m</a:t>
                </a:r>
                <a:r>
                  <a:rPr lang="en-US" sz="2000" dirty="0">
                    <a:sym typeface="Wingdings" panose="05000000000000000000" pitchFamily="2" charset="2"/>
                  </a:rPr>
                  <a:t>m) were suddenly removed (e.g. by precipitation), would a subsequent cloud (forming within the same air parcel) have a higher or lower </a:t>
                </a:r>
                <a:r>
                  <a:rPr lang="en-US" sz="2000" i="1" dirty="0">
                    <a:latin typeface="Times New Roman" panose="02020603050405020304" pitchFamily="18" charset="0"/>
                    <a:cs typeface="Times New Roman" panose="02020603050405020304" pitchFamily="18" charset="0"/>
                    <a:sym typeface="Wingdings" panose="05000000000000000000" pitchFamily="2" charset="2"/>
                  </a:rPr>
                  <a:t>S</a:t>
                </a:r>
                <a:r>
                  <a:rPr lang="en-US" sz="2000" i="1" baseline="-25000" dirty="0">
                    <a:latin typeface="Times New Roman" panose="02020603050405020304" pitchFamily="18" charset="0"/>
                    <a:cs typeface="Times New Roman" panose="02020603050405020304" pitchFamily="18" charset="0"/>
                    <a:sym typeface="Wingdings" panose="05000000000000000000" pitchFamily="2" charset="2"/>
                  </a:rPr>
                  <a:t>max</a:t>
                </a:r>
                <a:r>
                  <a:rPr lang="en-US" sz="2000" dirty="0">
                    <a:sym typeface="Wingdings" panose="05000000000000000000" pitchFamily="2" charset="2"/>
                  </a:rPr>
                  <a:t>? </a:t>
                </a:r>
                <a:r>
                  <a:rPr lang="en-US" sz="2000" dirty="0">
                    <a:solidFill>
                      <a:srgbClr val="FF0000"/>
                    </a:solidFill>
                    <a:sym typeface="Wingdings" panose="05000000000000000000" pitchFamily="2" charset="2"/>
                  </a:rPr>
                  <a:t> </a:t>
                </a:r>
                <a:r>
                  <a:rPr lang="en-US" sz="1400" dirty="0">
                    <a:solidFill>
                      <a:srgbClr val="FF0000"/>
                    </a:solidFill>
                    <a:sym typeface="Wingdings" panose="05000000000000000000" pitchFamily="2" charset="2"/>
                  </a:rPr>
                  <a:t>Higher, because CCN do not activate until </a:t>
                </a:r>
                <a14:m>
                  <m:oMath xmlns:m="http://schemas.openxmlformats.org/officeDocument/2006/math">
                    <m:sSub>
                      <m:sSubPr>
                        <m:ctrlPr>
                          <a:rPr lang="en-US" sz="1400" i="1" dirty="0" smtClean="0">
                            <a:solidFill>
                              <a:srgbClr val="FF0000"/>
                            </a:solidFill>
                            <a:latin typeface="Cambria Math" panose="02040503050406030204" pitchFamily="18" charset="0"/>
                            <a:sym typeface="Wingdings" panose="05000000000000000000" pitchFamily="2" charset="2"/>
                          </a:rPr>
                        </m:ctrlPr>
                      </m:sSubPr>
                      <m:e>
                        <m:r>
                          <a:rPr lang="en-US" sz="1400" b="0" i="1" dirty="0" smtClean="0">
                            <a:solidFill>
                              <a:srgbClr val="FF0000"/>
                            </a:solidFill>
                            <a:latin typeface="Cambria Math" panose="02040503050406030204" pitchFamily="18" charset="0"/>
                            <a:sym typeface="Wingdings" panose="05000000000000000000" pitchFamily="2" charset="2"/>
                          </a:rPr>
                          <m:t>𝑆</m:t>
                        </m:r>
                      </m:e>
                      <m:sub>
                        <m:r>
                          <a:rPr lang="en-US" sz="1400" b="0" i="1" dirty="0" smtClean="0">
                            <a:solidFill>
                              <a:srgbClr val="FF0000"/>
                            </a:solidFill>
                            <a:latin typeface="Cambria Math" panose="02040503050406030204" pitchFamily="18" charset="0"/>
                            <a:sym typeface="Wingdings" panose="05000000000000000000" pitchFamily="2" charset="2"/>
                          </a:rPr>
                          <m:t>𝑚𝑎𝑥</m:t>
                        </m:r>
                      </m:sub>
                    </m:sSub>
                    <m:r>
                      <a:rPr lang="en-US" sz="1400" b="0" i="1" dirty="0" smtClean="0">
                        <a:solidFill>
                          <a:srgbClr val="FF0000"/>
                        </a:solidFill>
                        <a:latin typeface="Cambria Math" panose="02040503050406030204" pitchFamily="18" charset="0"/>
                        <a:sym typeface="Wingdings" panose="05000000000000000000" pitchFamily="2" charset="2"/>
                      </a:rPr>
                      <m:t>&gt;</m:t>
                    </m:r>
                    <m:sSub>
                      <m:sSubPr>
                        <m:ctrlPr>
                          <a:rPr lang="en-US" sz="1400" b="0" i="1" dirty="0" smtClean="0">
                            <a:solidFill>
                              <a:srgbClr val="FF0000"/>
                            </a:solidFill>
                            <a:latin typeface="Cambria Math" panose="02040503050406030204" pitchFamily="18" charset="0"/>
                            <a:sym typeface="Wingdings" panose="05000000000000000000" pitchFamily="2" charset="2"/>
                          </a:rPr>
                        </m:ctrlPr>
                      </m:sSubPr>
                      <m:e>
                        <m:r>
                          <a:rPr lang="en-US" sz="1400" b="0" i="1" dirty="0" smtClean="0">
                            <a:solidFill>
                              <a:srgbClr val="FF0000"/>
                            </a:solidFill>
                            <a:latin typeface="Cambria Math" panose="02040503050406030204" pitchFamily="18" charset="0"/>
                            <a:sym typeface="Wingdings" panose="05000000000000000000" pitchFamily="2" charset="2"/>
                          </a:rPr>
                          <m:t>𝑆</m:t>
                        </m:r>
                      </m:e>
                      <m:sub>
                        <m:r>
                          <a:rPr lang="en-US" sz="1400" b="0" i="1" dirty="0" smtClean="0">
                            <a:solidFill>
                              <a:srgbClr val="FF0000"/>
                            </a:solidFill>
                            <a:latin typeface="Cambria Math" panose="02040503050406030204" pitchFamily="18" charset="0"/>
                            <a:sym typeface="Wingdings" panose="05000000000000000000" pitchFamily="2" charset="2"/>
                          </a:rPr>
                          <m:t>𝑐</m:t>
                        </m:r>
                      </m:sub>
                    </m:sSub>
                  </m:oMath>
                </a14:m>
                <a:r>
                  <a:rPr lang="en-US" sz="1400" dirty="0">
                    <a:solidFill>
                      <a:srgbClr val="FF0000"/>
                    </a:solidFill>
                    <a:sym typeface="Wingdings" panose="05000000000000000000" pitchFamily="2" charset="2"/>
                  </a:rPr>
                  <a:t>. And we have 								    established that smaller CCN (&lt;100nm) did not activate in this cloud.							    (because their </a:t>
                </a:r>
                <a:r>
                  <a:rPr lang="en-US" sz="140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a:t>
                </a:r>
                <a:r>
                  <a:rPr lang="en-US" sz="1400" i="1" baseline="-25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a:t>
                </a:r>
                <a:r>
                  <a:rPr lang="en-US" sz="1400" dirty="0">
                    <a:solidFill>
                      <a:srgbClr val="FF0000"/>
                    </a:solidFill>
                    <a:sym typeface="Wingdings" panose="05000000000000000000" pitchFamily="2" charset="2"/>
                  </a:rPr>
                  <a:t> was too high)</a:t>
                </a:r>
              </a:p>
            </p:txBody>
          </p:sp>
        </mc:Choice>
        <mc:Fallback xmlns="">
          <p:sp>
            <p:nvSpPr>
              <p:cNvPr id="33" name="TextBox 32"/>
              <p:cNvSpPr txBox="1">
                <a:spLocks noRot="1" noChangeAspect="1" noMove="1" noResize="1" noEditPoints="1" noAdjustHandles="1" noChangeArrowheads="1" noChangeShapeType="1" noTextEdit="1"/>
              </p:cNvSpPr>
              <p:nvPr/>
            </p:nvSpPr>
            <p:spPr>
              <a:xfrm>
                <a:off x="411480" y="1345642"/>
                <a:ext cx="8562542" cy="1815882"/>
              </a:xfrm>
              <a:prstGeom prst="rect">
                <a:avLst/>
              </a:prstGeom>
              <a:blipFill>
                <a:blip r:embed="rId4"/>
                <a:stretch>
                  <a:fillRect l="-926" t="-2685" b="-2349"/>
                </a:stretch>
              </a:blipFill>
            </p:spPr>
            <p:txBody>
              <a:bodyPr/>
              <a:lstStyle/>
              <a:p>
                <a:r>
                  <a:rPr lang="en-US">
                    <a:noFill/>
                  </a:rPr>
                  <a:t> </a:t>
                </a:r>
              </a:p>
            </p:txBody>
          </p:sp>
        </mc:Fallback>
      </mc:AlternateContent>
      <p:sp>
        <p:nvSpPr>
          <p:cNvPr id="25" name="Title 1"/>
          <p:cNvSpPr>
            <a:spLocks noGrp="1"/>
          </p:cNvSpPr>
          <p:nvPr>
            <p:ph type="title"/>
          </p:nvPr>
        </p:nvSpPr>
        <p:spPr>
          <a:xfrm>
            <a:off x="411480" y="319406"/>
            <a:ext cx="8321040" cy="1113153"/>
          </a:xfrm>
        </p:spPr>
        <p:txBody>
          <a:bodyPr>
            <a:normAutofit/>
          </a:bodyPr>
          <a:lstStyle/>
          <a:p>
            <a:r>
              <a:rPr lang="en-US" dirty="0"/>
              <a:t>Droplet growth by condensation</a:t>
            </a:r>
            <a:endParaRPr lang="en-US" sz="2900" dirty="0"/>
          </a:p>
        </p:txBody>
      </p:sp>
      <p:sp>
        <p:nvSpPr>
          <p:cNvPr id="6" name="TextBox 5"/>
          <p:cNvSpPr txBox="1"/>
          <p:nvPr/>
        </p:nvSpPr>
        <p:spPr>
          <a:xfrm>
            <a:off x="2550148" y="6310141"/>
            <a:ext cx="6423874" cy="338554"/>
          </a:xfrm>
          <a:prstGeom prst="rect">
            <a:avLst/>
          </a:prstGeom>
          <a:noFill/>
        </p:spPr>
        <p:txBody>
          <a:bodyPr wrap="none" rtlCol="0">
            <a:spAutoFit/>
          </a:bodyPr>
          <a:lstStyle/>
          <a:p>
            <a:pPr algn="r"/>
            <a:r>
              <a:rPr lang="en-US" sz="1600" i="1" dirty="0">
                <a:solidFill>
                  <a:schemeClr val="tx1">
                    <a:lumMod val="65000"/>
                    <a:lumOff val="35000"/>
                  </a:schemeClr>
                </a:solidFill>
              </a:rPr>
              <a:t>Lance et al., 2004. Chemical vs. Dynamical Effects on Cloud Droplet Number.</a:t>
            </a:r>
          </a:p>
        </p:txBody>
      </p:sp>
      <p:sp>
        <p:nvSpPr>
          <p:cNvPr id="8" name="TextBox 7"/>
          <p:cNvSpPr txBox="1"/>
          <p:nvPr/>
        </p:nvSpPr>
        <p:spPr>
          <a:xfrm rot="16200000">
            <a:off x="-268388" y="4169273"/>
            <a:ext cx="2798010" cy="400110"/>
          </a:xfrm>
          <a:prstGeom prst="rect">
            <a:avLst/>
          </a:prstGeom>
          <a:solidFill>
            <a:schemeClr val="bg1"/>
          </a:solidFill>
          <a:ln>
            <a:solidFill>
              <a:schemeClr val="bg1"/>
            </a:solidFill>
          </a:ln>
        </p:spPr>
        <p:txBody>
          <a:bodyPr wrap="none" rtlCol="0">
            <a:spAutoFit/>
          </a:bodyPr>
          <a:lstStyle/>
          <a:p>
            <a:r>
              <a:rPr lang="en-US" sz="2000" dirty="0"/>
              <a:t>Droplet Diameter, </a:t>
            </a:r>
            <a:r>
              <a:rPr lang="en-US" sz="2000" i="1" dirty="0" err="1">
                <a:latin typeface="Times New Roman" panose="02020603050405020304" pitchFamily="18" charset="0"/>
                <a:cs typeface="Times New Roman" panose="02020603050405020304" pitchFamily="18" charset="0"/>
              </a:rPr>
              <a:t>D</a:t>
            </a:r>
            <a:r>
              <a:rPr lang="en-US" sz="2000" i="1" baseline="-25000" dirty="0" err="1">
                <a:latin typeface="Times New Roman" panose="02020603050405020304" pitchFamily="18" charset="0"/>
                <a:cs typeface="Times New Roman" panose="02020603050405020304" pitchFamily="18" charset="0"/>
              </a:rPr>
              <a:t>p</a:t>
            </a:r>
            <a:r>
              <a:rPr lang="en-US" sz="2000" i="1" dirty="0">
                <a:latin typeface="Times New Roman" panose="02020603050405020304" pitchFamily="18" charset="0"/>
                <a:cs typeface="Times New Roman" panose="02020603050405020304" pitchFamily="18" charset="0"/>
              </a:rPr>
              <a:t> </a:t>
            </a:r>
            <a:r>
              <a:rPr lang="en-US" sz="2000" dirty="0"/>
              <a:t>(m)</a:t>
            </a:r>
          </a:p>
        </p:txBody>
      </p:sp>
      <p:cxnSp>
        <p:nvCxnSpPr>
          <p:cNvPr id="9" name="Straight Connector 8"/>
          <p:cNvCxnSpPr/>
          <p:nvPr/>
        </p:nvCxnSpPr>
        <p:spPr>
          <a:xfrm>
            <a:off x="3883068" y="3374392"/>
            <a:ext cx="0" cy="2412632"/>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803121" y="2970323"/>
            <a:ext cx="556563" cy="369332"/>
          </a:xfrm>
          <a:prstGeom prst="rect">
            <a:avLst/>
          </a:prstGeom>
          <a:noFill/>
        </p:spPr>
        <p:txBody>
          <a:bodyPr wrap="none" rtlCol="0">
            <a:spAutoFit/>
          </a:bodyPr>
          <a:lstStyle/>
          <a:p>
            <a:r>
              <a:rPr lang="en-US" i="1" dirty="0">
                <a:latin typeface="Times New Roman" panose="02020603050405020304" pitchFamily="18" charset="0"/>
                <a:cs typeface="Times New Roman" panose="02020603050405020304" pitchFamily="18" charset="0"/>
              </a:rPr>
              <a:t>S</a:t>
            </a:r>
            <a:r>
              <a:rPr lang="en-US" i="1" baseline="-25000" dirty="0">
                <a:latin typeface="Times New Roman" panose="02020603050405020304" pitchFamily="18" charset="0"/>
                <a:cs typeface="Times New Roman" panose="02020603050405020304" pitchFamily="18" charset="0"/>
              </a:rPr>
              <a:t>max</a:t>
            </a:r>
          </a:p>
        </p:txBody>
      </p:sp>
      <p:cxnSp>
        <p:nvCxnSpPr>
          <p:cNvPr id="11" name="Straight Connector 10"/>
          <p:cNvCxnSpPr/>
          <p:nvPr/>
        </p:nvCxnSpPr>
        <p:spPr>
          <a:xfrm>
            <a:off x="2225040" y="3357802"/>
            <a:ext cx="1658028" cy="1659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7345889"/>
      </p:ext>
    </p:extLst>
  </p:cSld>
  <p:clrMapOvr>
    <a:masterClrMapping/>
  </p:clrMapOvr>
  <mc:AlternateContent xmlns:mc="http://schemas.openxmlformats.org/markup-compatibility/2006" xmlns:p14="http://schemas.microsoft.com/office/powerpoint/2010/main">
    <mc:Choice Requires="p14">
      <p:transition spd="slow" p14:dur="2000" advTm="20314"/>
    </mc:Choice>
    <mc:Fallback xmlns="">
      <p:transition spd="slow" advTm="20314"/>
    </mc:Fallback>
  </mc:AlternateContent>
  <p:timing>
    <p:tnLst>
      <p:par>
        <p:cTn id="1" dur="indefinite" restart="never" nodeType="tmRoot">
          <p:childTnLst>
            <p:par>
              <p:cTn id="2"/>
            </p:par>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3" name="TextBox 32"/>
              <p:cNvSpPr txBox="1"/>
              <p:nvPr/>
            </p:nvSpPr>
            <p:spPr>
              <a:xfrm>
                <a:off x="411480" y="1345642"/>
                <a:ext cx="8321040" cy="1599990"/>
              </a:xfrm>
              <a:prstGeom prst="rect">
                <a:avLst/>
              </a:prstGeom>
              <a:noFill/>
            </p:spPr>
            <p:txBody>
              <a:bodyPr wrap="square" rtlCol="0">
                <a:spAutoFit/>
              </a:bodyPr>
              <a:lstStyle/>
              <a:p>
                <a:r>
                  <a:rPr lang="en-US" sz="2000" dirty="0">
                    <a:sym typeface="Wingdings" panose="05000000000000000000" pitchFamily="2" charset="2"/>
                  </a:rPr>
                  <a:t>Rate of mass increase of a raindrop due to capture of smaller droplets:</a:t>
                </a:r>
              </a:p>
              <a:p>
                <a:endParaRPr lang="en-US" sz="2000" dirty="0">
                  <a:sym typeface="Wingdings" panose="05000000000000000000" pitchFamily="2" charset="2"/>
                </a:endParaRPr>
              </a:p>
              <a:p>
                <a:endParaRPr lang="en-US" sz="2000" dirty="0">
                  <a:sym typeface="Wingdings" panose="05000000000000000000" pitchFamily="2" charset="2"/>
                </a:endParaRPr>
              </a:p>
              <a:p>
                <a:pPr/>
                <a14:m>
                  <m:oMathPara xmlns:m="http://schemas.openxmlformats.org/officeDocument/2006/math">
                    <m:oMathParaPr>
                      <m:jc m:val="left"/>
                    </m:oMathParaPr>
                    <m:oMath xmlns:m="http://schemas.openxmlformats.org/officeDocument/2006/math">
                      <m:f>
                        <m:fPr>
                          <m:ctrlPr>
                            <a:rPr lang="en-US" sz="2000" i="1" smtClean="0">
                              <a:latin typeface="Cambria Math" panose="02040503050406030204" pitchFamily="18" charset="0"/>
                              <a:sym typeface="Wingdings" panose="05000000000000000000" pitchFamily="2" charset="2"/>
                            </a:rPr>
                          </m:ctrlPr>
                        </m:fPr>
                        <m:num>
                          <m:r>
                            <a:rPr lang="en-US" sz="2000" b="0" i="1" smtClean="0">
                              <a:latin typeface="Cambria Math" panose="02040503050406030204" pitchFamily="18" charset="0"/>
                              <a:sym typeface="Wingdings" panose="05000000000000000000" pitchFamily="2" charset="2"/>
                            </a:rPr>
                            <m:t>𝑑𝑚</m:t>
                          </m:r>
                        </m:num>
                        <m:den>
                          <m:r>
                            <a:rPr lang="en-US" sz="2000" b="0" i="1" smtClean="0">
                              <a:latin typeface="Cambria Math" panose="02040503050406030204" pitchFamily="18" charset="0"/>
                              <a:sym typeface="Wingdings" panose="05000000000000000000" pitchFamily="2" charset="2"/>
                            </a:rPr>
                            <m:t>𝑑𝑡</m:t>
                          </m:r>
                        </m:den>
                      </m:f>
                      <m:r>
                        <a:rPr lang="en-US" sz="2000" b="0" i="1" smtClean="0">
                          <a:latin typeface="Cambria Math" panose="02040503050406030204" pitchFamily="18" charset="0"/>
                          <a:sym typeface="Wingdings" panose="05000000000000000000" pitchFamily="2" charset="2"/>
                        </a:rPr>
                        <m:t>=</m:t>
                      </m:r>
                      <m:r>
                        <a:rPr lang="en-US" sz="2000" b="0" i="1" smtClean="0">
                          <a:latin typeface="Cambria Math" panose="02040503050406030204" pitchFamily="18" charset="0"/>
                          <a:ea typeface="Cambria Math" panose="02040503050406030204" pitchFamily="18" charset="0"/>
                          <a:sym typeface="Wingdings" panose="05000000000000000000" pitchFamily="2" charset="2"/>
                        </a:rPr>
                        <m:t>𝜋</m:t>
                      </m:r>
                      <m:sSup>
                        <m:sSupPr>
                          <m:ctrlPr>
                            <a:rPr lang="en-US" sz="2000" b="0" i="1" smtClean="0">
                              <a:latin typeface="Cambria Math" panose="02040503050406030204" pitchFamily="18" charset="0"/>
                              <a:ea typeface="Cambria Math" panose="02040503050406030204" pitchFamily="18" charset="0"/>
                              <a:sym typeface="Wingdings" panose="05000000000000000000" pitchFamily="2" charset="2"/>
                            </a:rPr>
                          </m:ctrlPr>
                        </m:sSupPr>
                        <m:e>
                          <m:r>
                            <a:rPr lang="en-US" sz="2000" i="1">
                              <a:latin typeface="Cambria Math" panose="02040503050406030204" pitchFamily="18" charset="0"/>
                              <a:ea typeface="Cambria Math" panose="02040503050406030204" pitchFamily="18" charset="0"/>
                              <a:sym typeface="Wingdings" panose="05000000000000000000" pitchFamily="2" charset="2"/>
                            </a:rPr>
                            <m:t>(</m:t>
                          </m:r>
                          <m:sSub>
                            <m:sSubPr>
                              <m:ctrlPr>
                                <a:rPr lang="en-US" sz="2000" i="1" smtClean="0">
                                  <a:latin typeface="Cambria Math" panose="02040503050406030204" pitchFamily="18" charset="0"/>
                                  <a:ea typeface="Cambria Math" panose="02040503050406030204" pitchFamily="18" charset="0"/>
                                  <a:sym typeface="Wingdings" panose="05000000000000000000" pitchFamily="2" charset="2"/>
                                </a:rPr>
                              </m:ctrlPr>
                            </m:sSubPr>
                            <m:e>
                              <m:r>
                                <a:rPr lang="en-US" sz="2000" b="0" i="1" smtClean="0">
                                  <a:latin typeface="Cambria Math" panose="02040503050406030204" pitchFamily="18" charset="0"/>
                                  <a:ea typeface="Cambria Math" panose="02040503050406030204" pitchFamily="18" charset="0"/>
                                  <a:sym typeface="Wingdings" panose="05000000000000000000" pitchFamily="2" charset="2"/>
                                </a:rPr>
                                <m:t>𝑟</m:t>
                              </m:r>
                            </m:e>
                            <m:sub>
                              <m:r>
                                <a:rPr lang="en-US" sz="2000" b="0" i="1" smtClean="0">
                                  <a:latin typeface="Cambria Math" panose="02040503050406030204" pitchFamily="18" charset="0"/>
                                  <a:ea typeface="Cambria Math" panose="02040503050406030204" pitchFamily="18" charset="0"/>
                                  <a:sym typeface="Wingdings" panose="05000000000000000000" pitchFamily="2" charset="2"/>
                                </a:rPr>
                                <m:t>1</m:t>
                              </m:r>
                            </m:sub>
                          </m:sSub>
                          <m:r>
                            <a:rPr lang="en-US" sz="2000" i="1">
                              <a:latin typeface="Cambria Math" panose="02040503050406030204" pitchFamily="18" charset="0"/>
                              <a:ea typeface="Cambria Math" panose="02040503050406030204" pitchFamily="18" charset="0"/>
                              <a:sym typeface="Wingdings" panose="05000000000000000000" pitchFamily="2" charset="2"/>
                            </a:rPr>
                            <m:t>+</m:t>
                          </m:r>
                          <m:sSub>
                            <m:sSubPr>
                              <m:ctrlPr>
                                <a:rPr lang="en-US" sz="2000" i="1">
                                  <a:latin typeface="Cambria Math" panose="02040503050406030204" pitchFamily="18" charset="0"/>
                                  <a:ea typeface="Cambria Math" panose="02040503050406030204" pitchFamily="18" charset="0"/>
                                  <a:sym typeface="Wingdings" panose="05000000000000000000" pitchFamily="2" charset="2"/>
                                </a:rPr>
                              </m:ctrlPr>
                            </m:sSubPr>
                            <m:e>
                              <m:r>
                                <a:rPr lang="en-US" sz="2000" i="1">
                                  <a:latin typeface="Cambria Math" panose="02040503050406030204" pitchFamily="18" charset="0"/>
                                  <a:ea typeface="Cambria Math" panose="02040503050406030204" pitchFamily="18" charset="0"/>
                                  <a:sym typeface="Wingdings" panose="05000000000000000000" pitchFamily="2" charset="2"/>
                                </a:rPr>
                                <m:t>𝑟</m:t>
                              </m:r>
                            </m:e>
                            <m:sub>
                              <m:r>
                                <a:rPr lang="en-US" sz="2000" b="0" i="1" smtClean="0">
                                  <a:latin typeface="Cambria Math" panose="02040503050406030204" pitchFamily="18" charset="0"/>
                                  <a:ea typeface="Cambria Math" panose="02040503050406030204" pitchFamily="18" charset="0"/>
                                  <a:sym typeface="Wingdings" panose="05000000000000000000" pitchFamily="2" charset="2"/>
                                </a:rPr>
                                <m:t>2</m:t>
                              </m:r>
                            </m:sub>
                          </m:sSub>
                          <m:r>
                            <a:rPr lang="en-US" sz="2000" i="1">
                              <a:latin typeface="Cambria Math" panose="02040503050406030204" pitchFamily="18" charset="0"/>
                              <a:ea typeface="Cambria Math" panose="02040503050406030204" pitchFamily="18" charset="0"/>
                              <a:sym typeface="Wingdings" panose="05000000000000000000" pitchFamily="2" charset="2"/>
                            </a:rPr>
                            <m:t>)</m:t>
                          </m:r>
                        </m:e>
                        <m:sup>
                          <m:r>
                            <a:rPr lang="en-US" sz="2000" b="0" i="1" smtClean="0">
                              <a:latin typeface="Cambria Math" panose="02040503050406030204" pitchFamily="18" charset="0"/>
                              <a:ea typeface="Cambria Math" panose="02040503050406030204" pitchFamily="18" charset="0"/>
                              <a:sym typeface="Wingdings" panose="05000000000000000000" pitchFamily="2" charset="2"/>
                            </a:rPr>
                            <m:t>2</m:t>
                          </m:r>
                        </m:sup>
                      </m:sSup>
                      <m:sSup>
                        <m:sSupPr>
                          <m:ctrlPr>
                            <a:rPr lang="en-US" sz="2000" b="0" i="1" smtClean="0">
                              <a:latin typeface="Cambria Math" panose="02040503050406030204" pitchFamily="18" charset="0"/>
                              <a:ea typeface="Cambria Math" panose="02040503050406030204" pitchFamily="18" charset="0"/>
                              <a:sym typeface="Wingdings" panose="05000000000000000000" pitchFamily="2" charset="2"/>
                            </a:rPr>
                          </m:ctrlPr>
                        </m:sSupPr>
                        <m:e>
                          <m:r>
                            <m:rPr>
                              <m:sty m:val="p"/>
                            </m:rPr>
                            <a:rPr lang="en-US" sz="2000" b="0" i="0" smtClean="0">
                              <a:latin typeface="Cambria Math" panose="02040503050406030204" pitchFamily="18" charset="0"/>
                              <a:ea typeface="Cambria Math" panose="02040503050406030204" pitchFamily="18" charset="0"/>
                              <a:sym typeface="Wingdings" panose="05000000000000000000" pitchFamily="2" charset="2"/>
                            </a:rPr>
                            <m:t>v</m:t>
                          </m:r>
                        </m:e>
                        <m:sup>
                          <m:r>
                            <a:rPr lang="en-US" sz="2000" b="0" i="1" smtClean="0">
                              <a:latin typeface="Cambria Math" panose="02040503050406030204" pitchFamily="18" charset="0"/>
                              <a:ea typeface="Cambria Math" panose="02040503050406030204" pitchFamily="18" charset="0"/>
                              <a:sym typeface="Wingdings" panose="05000000000000000000" pitchFamily="2" charset="2"/>
                            </a:rPr>
                            <m:t>′</m:t>
                          </m:r>
                        </m:sup>
                      </m:sSup>
                      <m:r>
                        <a:rPr lang="en-US" sz="2000" b="0" i="1" smtClean="0">
                          <a:latin typeface="Cambria Math" panose="02040503050406030204" pitchFamily="18" charset="0"/>
                          <a:ea typeface="Cambria Math" panose="02040503050406030204" pitchFamily="18" charset="0"/>
                          <a:sym typeface="Wingdings" panose="05000000000000000000" pitchFamily="2" charset="2"/>
                        </a:rPr>
                        <m:t>𝐿𝑊𝐶</m:t>
                      </m:r>
                    </m:oMath>
                  </m:oMathPara>
                </a14:m>
                <a:endParaRPr lang="en-US" sz="2000" dirty="0">
                  <a:sym typeface="Wingdings" panose="05000000000000000000" pitchFamily="2" charset="2"/>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411480" y="1345642"/>
                <a:ext cx="8321040" cy="1599990"/>
              </a:xfrm>
              <a:prstGeom prst="rect">
                <a:avLst/>
              </a:prstGeom>
              <a:blipFill>
                <a:blip r:embed="rId3"/>
                <a:stretch>
                  <a:fillRect l="-806" t="-2290"/>
                </a:stretch>
              </a:blipFill>
            </p:spPr>
            <p:txBody>
              <a:bodyPr/>
              <a:lstStyle/>
              <a:p>
                <a:r>
                  <a:rPr lang="en-US">
                    <a:noFill/>
                  </a:rPr>
                  <a:t> </a:t>
                </a:r>
              </a:p>
            </p:txBody>
          </p:sp>
        </mc:Fallback>
      </mc:AlternateContent>
      <p:sp>
        <p:nvSpPr>
          <p:cNvPr id="25" name="Title 1"/>
          <p:cNvSpPr>
            <a:spLocks noGrp="1"/>
          </p:cNvSpPr>
          <p:nvPr>
            <p:ph type="title"/>
          </p:nvPr>
        </p:nvSpPr>
        <p:spPr>
          <a:xfrm>
            <a:off x="411480" y="319406"/>
            <a:ext cx="8321040" cy="1113153"/>
          </a:xfrm>
        </p:spPr>
        <p:txBody>
          <a:bodyPr>
            <a:normAutofit fontScale="90000"/>
          </a:bodyPr>
          <a:lstStyle/>
          <a:p>
            <a:r>
              <a:rPr lang="en-US" dirty="0"/>
              <a:t>Droplet growth by collision-coalescence</a:t>
            </a:r>
            <a:endParaRPr lang="en-US" sz="2900" dirty="0"/>
          </a:p>
        </p:txBody>
      </p:sp>
      <mc:AlternateContent xmlns:mc="http://schemas.openxmlformats.org/markup-compatibility/2006" xmlns:a14="http://schemas.microsoft.com/office/drawing/2010/main">
        <mc:Choice Requires="a14">
          <p:sp>
            <p:nvSpPr>
              <p:cNvPr id="2" name="TextBox 1"/>
              <p:cNvSpPr txBox="1"/>
              <p:nvPr/>
            </p:nvSpPr>
            <p:spPr>
              <a:xfrm>
                <a:off x="3968150" y="2408436"/>
                <a:ext cx="4918747" cy="830997"/>
              </a:xfrm>
              <a:prstGeom prst="rect">
                <a:avLst/>
              </a:prstGeom>
              <a:noFill/>
            </p:spPr>
            <p:txBody>
              <a:bodyPr wrap="square" lIns="0" tIns="0" rIns="0" bIns="0" rtlCol="0">
                <a:spAutoFit/>
              </a:bodyPr>
              <a:lstStyle/>
              <a:p>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v</m:t>
                        </m:r>
                      </m:e>
                      <m:sup>
                        <m:r>
                          <a:rPr lang="en-US" b="0" i="1" smtClean="0">
                            <a:latin typeface="Cambria Math" panose="02040503050406030204" pitchFamily="18" charset="0"/>
                          </a:rPr>
                          <m:t>′</m:t>
                        </m:r>
                      </m:sup>
                    </m:sSup>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v</m:t>
                        </m:r>
                      </m:e>
                      <m:sub>
                        <m:r>
                          <a:rPr lang="en-US" b="0" i="0" smtClean="0">
                            <a:latin typeface="Cambria Math" panose="02040503050406030204" pitchFamily="18" charset="0"/>
                          </a:rPr>
                          <m:t>1</m:t>
                        </m:r>
                      </m:sub>
                    </m:sSub>
                    <m:r>
                      <a:rPr lang="en-US" b="0" i="0" smtClean="0">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v</m:t>
                        </m:r>
                      </m:e>
                      <m:sub>
                        <m:r>
                          <a:rPr lang="en-US" b="0" i="0" smtClean="0">
                            <a:latin typeface="Cambria Math" panose="02040503050406030204" pitchFamily="18" charset="0"/>
                          </a:rPr>
                          <m:t>2</m:t>
                        </m:r>
                      </m:sub>
                    </m:sSub>
                    <m:r>
                      <a:rPr lang="en-US" b="0" i="0" smtClean="0">
                        <a:latin typeface="Cambria Math" panose="02040503050406030204" pitchFamily="18" charset="0"/>
                      </a:rPr>
                      <m:t>)</m:t>
                    </m:r>
                  </m:oMath>
                </a14:m>
                <a:r>
                  <a:rPr lang="en-US" dirty="0"/>
                  <a:t> = relative velocity</a:t>
                </a:r>
              </a:p>
              <a:p>
                <a14:m>
                  <m:oMath xmlns:m="http://schemas.openxmlformats.org/officeDocument/2006/math">
                    <m:r>
                      <a:rPr lang="en-US" b="0" i="1" smtClean="0">
                        <a:latin typeface="Cambria Math" panose="02040503050406030204" pitchFamily="18" charset="0"/>
                      </a:rPr>
                      <m:t>𝐿𝑊𝐶</m:t>
                    </m:r>
                    <m:r>
                      <a:rPr lang="en-US" b="0" i="1" smtClean="0">
                        <a:latin typeface="Cambria Math" panose="02040503050406030204" pitchFamily="18" charset="0"/>
                      </a:rPr>
                      <m:t>=</m:t>
                    </m:r>
                  </m:oMath>
                </a14:m>
                <a:r>
                  <a:rPr lang="en-US" dirty="0"/>
                  <a:t> cloud Liquid Water Content, LWC (equiv. to mass concentration of droplets with size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2</m:t>
                        </m:r>
                      </m:sub>
                    </m:sSub>
                  </m:oMath>
                </a14:m>
                <a:r>
                  <a:rPr lang="en-US" dirty="0"/>
                  <a:t>)</a:t>
                </a:r>
              </a:p>
            </p:txBody>
          </p:sp>
        </mc:Choice>
        <mc:Fallback xmlns="">
          <p:sp>
            <p:nvSpPr>
              <p:cNvPr id="2" name="TextBox 1"/>
              <p:cNvSpPr txBox="1">
                <a:spLocks noRot="1" noChangeAspect="1" noMove="1" noResize="1" noEditPoints="1" noAdjustHandles="1" noChangeArrowheads="1" noChangeShapeType="1" noTextEdit="1"/>
              </p:cNvSpPr>
              <p:nvPr/>
            </p:nvSpPr>
            <p:spPr>
              <a:xfrm>
                <a:off x="3968150" y="2408436"/>
                <a:ext cx="4918747" cy="830997"/>
              </a:xfrm>
              <a:prstGeom prst="rect">
                <a:avLst/>
              </a:prstGeom>
              <a:blipFill>
                <a:blip r:embed="rId4"/>
                <a:stretch>
                  <a:fillRect l="-2974" t="-9559" r="-496" b="-16912"/>
                </a:stretch>
              </a:blipFill>
            </p:spPr>
            <p:txBody>
              <a:bodyPr/>
              <a:lstStyle/>
              <a:p>
                <a:r>
                  <a:rPr lang="en-US">
                    <a:noFill/>
                  </a:rPr>
                  <a:t> </a:t>
                </a:r>
              </a:p>
            </p:txBody>
          </p:sp>
        </mc:Fallback>
      </mc:AlternateContent>
      <p:sp>
        <p:nvSpPr>
          <p:cNvPr id="3" name="Oval 2"/>
          <p:cNvSpPr/>
          <p:nvPr/>
        </p:nvSpPr>
        <p:spPr>
          <a:xfrm>
            <a:off x="2838090" y="3510951"/>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flipV="1">
            <a:off x="2553419" y="3821502"/>
            <a:ext cx="284671" cy="2846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520066" y="3745468"/>
            <a:ext cx="351378" cy="369332"/>
          </a:xfrm>
          <a:prstGeom prst="rect">
            <a:avLst/>
          </a:prstGeom>
          <a:noFill/>
        </p:spPr>
        <p:txBody>
          <a:bodyPr wrap="none" rtlCol="0">
            <a:spAutoFit/>
          </a:bodyPr>
          <a:lstStyle/>
          <a:p>
            <a:r>
              <a:rPr lang="en-US" i="1" dirty="0">
                <a:latin typeface="Times New Roman" panose="02020603050405020304" pitchFamily="18" charset="0"/>
                <a:cs typeface="Times New Roman" panose="02020603050405020304" pitchFamily="18" charset="0"/>
              </a:rPr>
              <a:t>r</a:t>
            </a:r>
            <a:r>
              <a:rPr lang="en-US" i="1" baseline="-25000" dirty="0">
                <a:latin typeface="Times New Roman" panose="02020603050405020304" pitchFamily="18" charset="0"/>
                <a:cs typeface="Times New Roman" panose="02020603050405020304" pitchFamily="18" charset="0"/>
              </a:rPr>
              <a:t>2</a:t>
            </a:r>
          </a:p>
        </p:txBody>
      </p:sp>
      <p:sp>
        <p:nvSpPr>
          <p:cNvPr id="14" name="TextBox 13"/>
          <p:cNvSpPr txBox="1"/>
          <p:nvPr/>
        </p:nvSpPr>
        <p:spPr>
          <a:xfrm>
            <a:off x="3119026" y="3745468"/>
            <a:ext cx="351378" cy="369332"/>
          </a:xfrm>
          <a:prstGeom prst="rect">
            <a:avLst/>
          </a:prstGeom>
          <a:noFill/>
        </p:spPr>
        <p:txBody>
          <a:bodyPr wrap="none" rtlCol="0">
            <a:spAutoFit/>
          </a:bodyPr>
          <a:lstStyle/>
          <a:p>
            <a:r>
              <a:rPr lang="en-US" i="1" dirty="0">
                <a:latin typeface="Times New Roman" panose="02020603050405020304" pitchFamily="18" charset="0"/>
                <a:cs typeface="Times New Roman" panose="02020603050405020304" pitchFamily="18" charset="0"/>
              </a:rPr>
              <a:t>r</a:t>
            </a:r>
            <a:r>
              <a:rPr lang="en-US" i="1" baseline="-25000" dirty="0">
                <a:latin typeface="Times New Roman" panose="02020603050405020304" pitchFamily="18" charset="0"/>
                <a:cs typeface="Times New Roman" panose="02020603050405020304" pitchFamily="18" charset="0"/>
              </a:rPr>
              <a:t>1</a:t>
            </a:r>
          </a:p>
        </p:txBody>
      </p:sp>
      <p:sp>
        <p:nvSpPr>
          <p:cNvPr id="15" name="Right Brace 14"/>
          <p:cNvSpPr/>
          <p:nvPr/>
        </p:nvSpPr>
        <p:spPr>
          <a:xfrm rot="5400000">
            <a:off x="1676620" y="2325422"/>
            <a:ext cx="135711" cy="1065797"/>
          </a:xfrm>
          <a:prstGeom prst="rightBrace">
            <a:avLst>
              <a:gd name="adj1" fmla="val 7385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1057199" y="2908555"/>
            <a:ext cx="1374551" cy="523220"/>
          </a:xfrm>
          <a:prstGeom prst="rect">
            <a:avLst/>
          </a:prstGeom>
          <a:noFill/>
        </p:spPr>
        <p:txBody>
          <a:bodyPr wrap="square" rtlCol="0">
            <a:spAutoFit/>
          </a:bodyPr>
          <a:lstStyle/>
          <a:p>
            <a:pPr algn="ctr"/>
            <a:r>
              <a:rPr lang="en-US" sz="1400" dirty="0">
                <a:cs typeface="Times New Roman" panose="02020603050405020304" pitchFamily="18" charset="0"/>
              </a:rPr>
              <a:t>Collision cross section</a:t>
            </a:r>
            <a:endParaRPr lang="en-US" sz="1400" baseline="-25000" dirty="0">
              <a:cs typeface="Times New Roman" panose="02020603050405020304" pitchFamily="18" charset="0"/>
            </a:endParaRPr>
          </a:p>
        </p:txBody>
      </p:sp>
      <p:sp>
        <p:nvSpPr>
          <p:cNvPr id="17" name="Right Brace 16"/>
          <p:cNvSpPr/>
          <p:nvPr/>
        </p:nvSpPr>
        <p:spPr>
          <a:xfrm rot="16200000" flipV="1">
            <a:off x="1878762" y="1693670"/>
            <a:ext cx="67855" cy="1402227"/>
          </a:xfrm>
          <a:prstGeom prst="rightBrace">
            <a:avLst>
              <a:gd name="adj1" fmla="val 7385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604944" y="2033622"/>
            <a:ext cx="2971337" cy="307777"/>
          </a:xfrm>
          <a:prstGeom prst="rect">
            <a:avLst/>
          </a:prstGeom>
          <a:noFill/>
        </p:spPr>
        <p:txBody>
          <a:bodyPr wrap="square" rtlCol="0">
            <a:spAutoFit/>
          </a:bodyPr>
          <a:lstStyle/>
          <a:p>
            <a:pPr algn="ctr"/>
            <a:r>
              <a:rPr lang="en-US" sz="1400" dirty="0">
                <a:cs typeface="Times New Roman" panose="02020603050405020304" pitchFamily="18" charset="0"/>
              </a:rPr>
              <a:t>Volume swept out per unit time</a:t>
            </a:r>
            <a:endParaRPr lang="en-US" sz="1400" baseline="-25000" dirty="0">
              <a:cs typeface="Times New Roman" panose="02020603050405020304" pitchFamily="18" charset="0"/>
            </a:endParaRPr>
          </a:p>
        </p:txBody>
      </p:sp>
      <p:cxnSp>
        <p:nvCxnSpPr>
          <p:cNvPr id="7" name="Straight Connector 6"/>
          <p:cNvCxnSpPr>
            <a:stCxn id="4" idx="2"/>
          </p:cNvCxnSpPr>
          <p:nvPr/>
        </p:nvCxnSpPr>
        <p:spPr>
          <a:xfrm flipH="1">
            <a:off x="2695754" y="4114800"/>
            <a:ext cx="1" cy="8798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3" idx="4"/>
          </p:cNvCxnSpPr>
          <p:nvPr/>
        </p:nvCxnSpPr>
        <p:spPr>
          <a:xfrm flipH="1">
            <a:off x="3294715" y="4425351"/>
            <a:ext cx="575" cy="58659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695754" y="4677938"/>
            <a:ext cx="598961" cy="0"/>
          </a:xfrm>
          <a:prstGeom prst="straightConnector1">
            <a:avLst/>
          </a:prstGeom>
          <a:ln w="254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666850" y="4642615"/>
            <a:ext cx="673582" cy="369332"/>
          </a:xfrm>
          <a:prstGeom prst="rect">
            <a:avLst/>
          </a:prstGeom>
          <a:noFill/>
        </p:spPr>
        <p:txBody>
          <a:bodyPr wrap="none" rtlCol="0">
            <a:spAutoFit/>
          </a:bodyPr>
          <a:lstStyle/>
          <a:p>
            <a:r>
              <a:rPr lang="en-US" i="1" dirty="0">
                <a:latin typeface="Times New Roman" panose="02020603050405020304" pitchFamily="18" charset="0"/>
                <a:cs typeface="Times New Roman" panose="02020603050405020304" pitchFamily="18" charset="0"/>
              </a:rPr>
              <a:t>r</a:t>
            </a:r>
            <a:r>
              <a:rPr lang="en-US" i="1" baseline="-25000" dirty="0">
                <a:latin typeface="Times New Roman" panose="02020603050405020304" pitchFamily="18" charset="0"/>
                <a:cs typeface="Times New Roman" panose="02020603050405020304" pitchFamily="18" charset="0"/>
              </a:rPr>
              <a:t>1</a:t>
            </a:r>
            <a:r>
              <a:rPr lang="en-US" i="1" dirty="0">
                <a:latin typeface="Times New Roman" panose="02020603050405020304" pitchFamily="18" charset="0"/>
                <a:cs typeface="Times New Roman" panose="02020603050405020304" pitchFamily="18" charset="0"/>
              </a:rPr>
              <a:t>+r</a:t>
            </a:r>
            <a:r>
              <a:rPr lang="en-US" i="1" baseline="-25000" dirty="0">
                <a:latin typeface="Times New Roman" panose="02020603050405020304" pitchFamily="18" charset="0"/>
                <a:cs typeface="Times New Roman" panose="02020603050405020304" pitchFamily="18" charset="0"/>
              </a:rPr>
              <a:t>2</a:t>
            </a:r>
          </a:p>
        </p:txBody>
      </p:sp>
      <p:sp>
        <p:nvSpPr>
          <p:cNvPr id="24" name="Rectangle 23"/>
          <p:cNvSpPr/>
          <p:nvPr/>
        </p:nvSpPr>
        <p:spPr>
          <a:xfrm>
            <a:off x="4921857" y="3671255"/>
            <a:ext cx="3421438" cy="1323439"/>
          </a:xfrm>
          <a:prstGeom prst="rect">
            <a:avLst/>
          </a:prstGeom>
        </p:spPr>
        <p:txBody>
          <a:bodyPr wrap="square">
            <a:spAutoFit/>
          </a:bodyPr>
          <a:lstStyle/>
          <a:p>
            <a:pPr algn="ctr"/>
            <a:r>
              <a:rPr lang="en-US" sz="1600" dirty="0">
                <a:sym typeface="Wingdings" panose="05000000000000000000" pitchFamily="2" charset="2"/>
              </a:rPr>
              <a:t>Assumes all droplets in the path of a raindrop are collected (i.e. all collisions result in coalescence).  Otherwise, multiply </a:t>
            </a:r>
            <a:r>
              <a:rPr lang="en-US" sz="1600" i="1" dirty="0" err="1">
                <a:latin typeface="Times New Roman" panose="02020603050405020304" pitchFamily="18" charset="0"/>
                <a:cs typeface="Times New Roman" panose="02020603050405020304" pitchFamily="18" charset="0"/>
                <a:sym typeface="Wingdings" panose="05000000000000000000" pitchFamily="2" charset="2"/>
              </a:rPr>
              <a:t>dm</a:t>
            </a:r>
            <a:r>
              <a:rPr lang="en-US" sz="1600" i="1" dirty="0">
                <a:latin typeface="Times New Roman" panose="02020603050405020304" pitchFamily="18" charset="0"/>
                <a:cs typeface="Times New Roman" panose="02020603050405020304" pitchFamily="18" charset="0"/>
                <a:sym typeface="Wingdings" panose="05000000000000000000" pitchFamily="2" charset="2"/>
              </a:rPr>
              <a:t>/</a:t>
            </a:r>
            <a:r>
              <a:rPr lang="en-US" sz="1600" i="1" dirty="0" err="1">
                <a:latin typeface="Times New Roman" panose="02020603050405020304" pitchFamily="18" charset="0"/>
                <a:cs typeface="Times New Roman" panose="02020603050405020304" pitchFamily="18" charset="0"/>
                <a:sym typeface="Wingdings" panose="05000000000000000000" pitchFamily="2" charset="2"/>
              </a:rPr>
              <a:t>dt</a:t>
            </a:r>
            <a:r>
              <a:rPr lang="en-US" sz="1600" dirty="0">
                <a:sym typeface="Wingdings" panose="05000000000000000000" pitchFamily="2" charset="2"/>
              </a:rPr>
              <a:t> by collection efficiency, </a:t>
            </a:r>
            <a:r>
              <a:rPr lang="en-US" sz="1600" i="1" dirty="0" err="1">
                <a:latin typeface="Times New Roman" panose="02020603050405020304" pitchFamily="18" charset="0"/>
                <a:cs typeface="Times New Roman" panose="02020603050405020304" pitchFamily="18" charset="0"/>
                <a:sym typeface="Wingdings" panose="05000000000000000000" pitchFamily="2" charset="2"/>
              </a:rPr>
              <a:t>E</a:t>
            </a:r>
            <a:r>
              <a:rPr lang="en-US" sz="1600" i="1" baseline="-25000" dirty="0" err="1">
                <a:latin typeface="Times New Roman" panose="02020603050405020304" pitchFamily="18" charset="0"/>
                <a:cs typeface="Times New Roman" panose="02020603050405020304" pitchFamily="18" charset="0"/>
                <a:sym typeface="Wingdings" panose="05000000000000000000" pitchFamily="2" charset="2"/>
              </a:rPr>
              <a:t>c</a:t>
            </a:r>
            <a:r>
              <a:rPr lang="en-US" sz="1600" i="1" baseline="-25000" dirty="0">
                <a:latin typeface="Times New Roman" panose="02020603050405020304" pitchFamily="18" charset="0"/>
                <a:cs typeface="Times New Roman" panose="02020603050405020304" pitchFamily="18" charset="0"/>
                <a:sym typeface="Wingdings" panose="05000000000000000000" pitchFamily="2" charset="2"/>
              </a:rPr>
              <a:t> </a:t>
            </a:r>
            <a:r>
              <a:rPr lang="en-US" sz="1600" dirty="0">
                <a:latin typeface="Times New Roman" panose="02020603050405020304" pitchFamily="18" charset="0"/>
                <a:cs typeface="Times New Roman" panose="02020603050405020304" pitchFamily="18" charset="0"/>
                <a:sym typeface="Wingdings" panose="05000000000000000000" pitchFamily="2" charset="2"/>
              </a:rPr>
              <a:t>(which is size dependent)</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8" name="TextBox 27"/>
              <p:cNvSpPr txBox="1"/>
              <p:nvPr/>
            </p:nvSpPr>
            <p:spPr>
              <a:xfrm>
                <a:off x="411480" y="5539762"/>
                <a:ext cx="8321040" cy="667683"/>
              </a:xfrm>
              <a:prstGeom prst="rect">
                <a:avLst/>
              </a:prstGeom>
              <a:noFill/>
            </p:spPr>
            <p:txBody>
              <a:bodyPr wrap="square" rtlCol="0">
                <a:spAutoFit/>
              </a:bodyPr>
              <a:lstStyle/>
              <a:p>
                <a14:m>
                  <m:oMath xmlns:m="http://schemas.openxmlformats.org/officeDocument/2006/math">
                    <m:f>
                      <m:fPr>
                        <m:ctrlPr>
                          <a:rPr lang="en-US" sz="2000" i="1" smtClean="0">
                            <a:latin typeface="Cambria Math" panose="02040503050406030204" pitchFamily="18" charset="0"/>
                            <a:sym typeface="Wingdings" panose="05000000000000000000" pitchFamily="2" charset="2"/>
                          </a:rPr>
                        </m:ctrlPr>
                      </m:fPr>
                      <m:num>
                        <m:r>
                          <a:rPr lang="en-US" sz="2000" b="0" i="1" smtClean="0">
                            <a:latin typeface="Cambria Math" panose="02040503050406030204" pitchFamily="18" charset="0"/>
                            <a:sym typeface="Wingdings" panose="05000000000000000000" pitchFamily="2" charset="2"/>
                          </a:rPr>
                          <m:t>𝑑𝑚</m:t>
                        </m:r>
                      </m:num>
                      <m:den>
                        <m:r>
                          <a:rPr lang="en-US" sz="2000" b="0" i="1" smtClean="0">
                            <a:latin typeface="Cambria Math" panose="02040503050406030204" pitchFamily="18" charset="0"/>
                            <a:sym typeface="Wingdings" panose="05000000000000000000" pitchFamily="2" charset="2"/>
                          </a:rPr>
                          <m:t>𝑑𝑡</m:t>
                        </m:r>
                      </m:den>
                    </m:f>
                    <m:r>
                      <a:rPr lang="en-US" sz="2000" b="0" i="1" smtClean="0">
                        <a:latin typeface="Cambria Math" panose="02040503050406030204" pitchFamily="18" charset="0"/>
                        <a:sym typeface="Wingdings" panose="05000000000000000000" pitchFamily="2" charset="2"/>
                      </a:rPr>
                      <m:t>=</m:t>
                    </m:r>
                    <m:f>
                      <m:fPr>
                        <m:ctrlPr>
                          <a:rPr lang="en-US" sz="2000" i="1">
                            <a:latin typeface="Cambria Math" panose="02040503050406030204" pitchFamily="18" charset="0"/>
                            <a:sym typeface="Wingdings" panose="05000000000000000000" pitchFamily="2" charset="2"/>
                          </a:rPr>
                        </m:ctrlPr>
                      </m:fPr>
                      <m:num>
                        <m:r>
                          <a:rPr lang="en-US" sz="2000" i="1">
                            <a:latin typeface="Cambria Math" panose="02040503050406030204" pitchFamily="18" charset="0"/>
                            <a:sym typeface="Wingdings" panose="05000000000000000000" pitchFamily="2" charset="2"/>
                          </a:rPr>
                          <m:t>𝑑</m:t>
                        </m:r>
                        <m:d>
                          <m:dPr>
                            <m:ctrlPr>
                              <a:rPr lang="en-US" sz="2000" i="1" smtClean="0">
                                <a:latin typeface="Cambria Math" panose="02040503050406030204" pitchFamily="18" charset="0"/>
                                <a:sym typeface="Wingdings" panose="05000000000000000000" pitchFamily="2" charset="2"/>
                              </a:rPr>
                            </m:ctrlPr>
                          </m:dPr>
                          <m:e>
                            <m:f>
                              <m:fPr>
                                <m:ctrlPr>
                                  <a:rPr lang="en-US" sz="2000" i="1" smtClean="0">
                                    <a:latin typeface="Cambria Math" panose="02040503050406030204" pitchFamily="18" charset="0"/>
                                    <a:sym typeface="Wingdings" panose="05000000000000000000" pitchFamily="2" charset="2"/>
                                  </a:rPr>
                                </m:ctrlPr>
                              </m:fPr>
                              <m:num>
                                <m:r>
                                  <a:rPr lang="en-US" sz="2000" b="0" i="1" smtClean="0">
                                    <a:latin typeface="Cambria Math" panose="02040503050406030204" pitchFamily="18" charset="0"/>
                                    <a:sym typeface="Wingdings" panose="05000000000000000000" pitchFamily="2" charset="2"/>
                                  </a:rPr>
                                  <m:t>4</m:t>
                                </m:r>
                              </m:num>
                              <m:den>
                                <m:r>
                                  <a:rPr lang="en-US" sz="2000" b="0" i="1" smtClean="0">
                                    <a:latin typeface="Cambria Math" panose="02040503050406030204" pitchFamily="18" charset="0"/>
                                    <a:sym typeface="Wingdings" panose="05000000000000000000" pitchFamily="2" charset="2"/>
                                  </a:rPr>
                                  <m:t>3</m:t>
                                </m:r>
                              </m:den>
                            </m:f>
                            <m:r>
                              <a:rPr lang="en-US" sz="2000" i="1" smtClean="0">
                                <a:latin typeface="Cambria Math" panose="02040503050406030204" pitchFamily="18" charset="0"/>
                                <a:ea typeface="Cambria Math" panose="02040503050406030204" pitchFamily="18" charset="0"/>
                                <a:sym typeface="Wingdings" panose="05000000000000000000" pitchFamily="2" charset="2"/>
                              </a:rPr>
                              <m:t>𝜋</m:t>
                            </m:r>
                            <m:sSubSup>
                              <m:sSubSupPr>
                                <m:ctrlPr>
                                  <a:rPr lang="en-US" sz="2000" i="1" smtClean="0">
                                    <a:latin typeface="Cambria Math" panose="02040503050406030204" pitchFamily="18" charset="0"/>
                                    <a:ea typeface="Cambria Math" panose="02040503050406030204" pitchFamily="18" charset="0"/>
                                    <a:sym typeface="Wingdings" panose="05000000000000000000" pitchFamily="2" charset="2"/>
                                  </a:rPr>
                                </m:ctrlPr>
                              </m:sSubSupPr>
                              <m:e>
                                <m:r>
                                  <a:rPr lang="en-US" sz="2000" b="0" i="1" smtClean="0">
                                    <a:latin typeface="Cambria Math" panose="02040503050406030204" pitchFamily="18" charset="0"/>
                                    <a:ea typeface="Cambria Math" panose="02040503050406030204" pitchFamily="18" charset="0"/>
                                    <a:sym typeface="Wingdings" panose="05000000000000000000" pitchFamily="2" charset="2"/>
                                  </a:rPr>
                                  <m:t>𝑟</m:t>
                                </m:r>
                              </m:e>
                              <m:sub>
                                <m:r>
                                  <a:rPr lang="en-US" sz="2000" b="0" i="1" smtClean="0">
                                    <a:latin typeface="Cambria Math" panose="02040503050406030204" pitchFamily="18" charset="0"/>
                                    <a:ea typeface="Cambria Math" panose="02040503050406030204" pitchFamily="18" charset="0"/>
                                    <a:sym typeface="Wingdings" panose="05000000000000000000" pitchFamily="2" charset="2"/>
                                  </a:rPr>
                                  <m:t>1</m:t>
                                </m:r>
                              </m:sub>
                              <m:sup>
                                <m:r>
                                  <a:rPr lang="en-US" sz="2000" b="0" i="1" smtClean="0">
                                    <a:latin typeface="Cambria Math" panose="02040503050406030204" pitchFamily="18" charset="0"/>
                                    <a:ea typeface="Cambria Math" panose="02040503050406030204" pitchFamily="18" charset="0"/>
                                    <a:sym typeface="Wingdings" panose="05000000000000000000" pitchFamily="2" charset="2"/>
                                  </a:rPr>
                                  <m:t>3</m:t>
                                </m:r>
                              </m:sup>
                            </m:sSubSup>
                            <m:sSub>
                              <m:sSubPr>
                                <m:ctrlPr>
                                  <a:rPr lang="en-US" sz="2000" i="1" smtClean="0">
                                    <a:latin typeface="Cambria Math" panose="02040503050406030204" pitchFamily="18" charset="0"/>
                                    <a:ea typeface="Cambria Math" panose="02040503050406030204" pitchFamily="18" charset="0"/>
                                    <a:sym typeface="Wingdings" panose="05000000000000000000" pitchFamily="2" charset="2"/>
                                  </a:rPr>
                                </m:ctrlPr>
                              </m:sSubPr>
                              <m:e>
                                <m:r>
                                  <a:rPr lang="en-US" sz="2000" i="1" smtClean="0">
                                    <a:latin typeface="Cambria Math" panose="02040503050406030204" pitchFamily="18" charset="0"/>
                                    <a:ea typeface="Cambria Math" panose="02040503050406030204" pitchFamily="18" charset="0"/>
                                    <a:sym typeface="Wingdings" panose="05000000000000000000" pitchFamily="2" charset="2"/>
                                  </a:rPr>
                                  <m:t>𝜌</m:t>
                                </m:r>
                              </m:e>
                              <m:sub>
                                <m:r>
                                  <a:rPr lang="en-US" sz="2000" b="0" i="1" smtClean="0">
                                    <a:latin typeface="Cambria Math" panose="02040503050406030204" pitchFamily="18" charset="0"/>
                                    <a:ea typeface="Cambria Math" panose="02040503050406030204" pitchFamily="18" charset="0"/>
                                    <a:sym typeface="Wingdings" panose="05000000000000000000" pitchFamily="2" charset="2"/>
                                  </a:rPr>
                                  <m:t>𝐿</m:t>
                                </m:r>
                              </m:sub>
                            </m:sSub>
                          </m:e>
                        </m:d>
                      </m:num>
                      <m:den>
                        <m:r>
                          <a:rPr lang="en-US" sz="2000" i="1">
                            <a:latin typeface="Cambria Math" panose="02040503050406030204" pitchFamily="18" charset="0"/>
                            <a:sym typeface="Wingdings" panose="05000000000000000000" pitchFamily="2" charset="2"/>
                          </a:rPr>
                          <m:t>𝑑𝑡</m:t>
                        </m:r>
                      </m:den>
                    </m:f>
                    <m:r>
                      <a:rPr lang="en-US" sz="2000" b="0" i="1" smtClean="0">
                        <a:latin typeface="Cambria Math" panose="02040503050406030204" pitchFamily="18" charset="0"/>
                        <a:sym typeface="Wingdings" panose="05000000000000000000" pitchFamily="2" charset="2"/>
                      </a:rPr>
                      <m:t>=4</m:t>
                    </m:r>
                    <m:r>
                      <a:rPr lang="en-US" sz="2000" b="0" i="1" smtClean="0">
                        <a:latin typeface="Cambria Math" panose="02040503050406030204" pitchFamily="18" charset="0"/>
                        <a:ea typeface="Cambria Math" panose="02040503050406030204" pitchFamily="18" charset="0"/>
                        <a:sym typeface="Wingdings" panose="05000000000000000000" pitchFamily="2" charset="2"/>
                      </a:rPr>
                      <m:t>𝜋</m:t>
                    </m:r>
                    <m:sSubSup>
                      <m:sSubSupPr>
                        <m:ctrlPr>
                          <a:rPr lang="en-US" sz="2000" i="1">
                            <a:latin typeface="Cambria Math" panose="02040503050406030204" pitchFamily="18" charset="0"/>
                            <a:ea typeface="Cambria Math" panose="02040503050406030204" pitchFamily="18" charset="0"/>
                            <a:sym typeface="Wingdings" panose="05000000000000000000" pitchFamily="2" charset="2"/>
                          </a:rPr>
                        </m:ctrlPr>
                      </m:sSubSupPr>
                      <m:e>
                        <m:r>
                          <a:rPr lang="en-US" sz="2000" i="1">
                            <a:latin typeface="Cambria Math" panose="02040503050406030204" pitchFamily="18" charset="0"/>
                            <a:ea typeface="Cambria Math" panose="02040503050406030204" pitchFamily="18" charset="0"/>
                            <a:sym typeface="Wingdings" panose="05000000000000000000" pitchFamily="2" charset="2"/>
                          </a:rPr>
                          <m:t>𝑟</m:t>
                        </m:r>
                      </m:e>
                      <m:sub>
                        <m:r>
                          <a:rPr lang="en-US" sz="2000" i="1">
                            <a:latin typeface="Cambria Math" panose="02040503050406030204" pitchFamily="18" charset="0"/>
                            <a:ea typeface="Cambria Math" panose="02040503050406030204" pitchFamily="18" charset="0"/>
                            <a:sym typeface="Wingdings" panose="05000000000000000000" pitchFamily="2" charset="2"/>
                          </a:rPr>
                          <m:t>1</m:t>
                        </m:r>
                      </m:sub>
                      <m:sup>
                        <m:r>
                          <a:rPr lang="en-US" sz="2000" i="1">
                            <a:latin typeface="Cambria Math" panose="02040503050406030204" pitchFamily="18" charset="0"/>
                            <a:ea typeface="Cambria Math" panose="02040503050406030204" pitchFamily="18" charset="0"/>
                            <a:sym typeface="Wingdings" panose="05000000000000000000" pitchFamily="2" charset="2"/>
                          </a:rPr>
                          <m:t>2</m:t>
                        </m:r>
                      </m:sup>
                    </m:sSubSup>
                    <m:sSub>
                      <m:sSubPr>
                        <m:ctrlPr>
                          <a:rPr lang="en-US" sz="2000" i="1" smtClean="0">
                            <a:latin typeface="Cambria Math" panose="02040503050406030204" pitchFamily="18" charset="0"/>
                            <a:ea typeface="Cambria Math" panose="02040503050406030204" pitchFamily="18" charset="0"/>
                            <a:sym typeface="Wingdings" panose="05000000000000000000" pitchFamily="2" charset="2"/>
                          </a:rPr>
                        </m:ctrlPr>
                      </m:sSubPr>
                      <m:e>
                        <m:r>
                          <a:rPr lang="en-US" sz="2000" i="1" smtClean="0">
                            <a:latin typeface="Cambria Math" panose="02040503050406030204" pitchFamily="18" charset="0"/>
                            <a:ea typeface="Cambria Math" panose="02040503050406030204" pitchFamily="18" charset="0"/>
                            <a:sym typeface="Wingdings" panose="05000000000000000000" pitchFamily="2" charset="2"/>
                          </a:rPr>
                          <m:t>𝜌</m:t>
                        </m:r>
                      </m:e>
                      <m:sub>
                        <m:r>
                          <a:rPr lang="en-US" sz="2000" b="0" i="1" smtClean="0">
                            <a:latin typeface="Cambria Math" panose="02040503050406030204" pitchFamily="18" charset="0"/>
                            <a:ea typeface="Cambria Math" panose="02040503050406030204" pitchFamily="18" charset="0"/>
                            <a:sym typeface="Wingdings" panose="05000000000000000000" pitchFamily="2" charset="2"/>
                          </a:rPr>
                          <m:t>𝐿</m:t>
                        </m:r>
                      </m:sub>
                    </m:sSub>
                    <m:f>
                      <m:fPr>
                        <m:ctrlPr>
                          <a:rPr lang="en-US" sz="2000" i="1" smtClean="0">
                            <a:latin typeface="Cambria Math" panose="02040503050406030204" pitchFamily="18" charset="0"/>
                            <a:ea typeface="Cambria Math" panose="02040503050406030204" pitchFamily="18" charset="0"/>
                            <a:sym typeface="Wingdings" panose="05000000000000000000" pitchFamily="2" charset="2"/>
                          </a:rPr>
                        </m:ctrlPr>
                      </m:fPr>
                      <m:num>
                        <m:r>
                          <a:rPr lang="en-US" sz="2000" b="0" i="1" smtClean="0">
                            <a:latin typeface="Cambria Math" panose="02040503050406030204" pitchFamily="18" charset="0"/>
                            <a:ea typeface="Cambria Math" panose="02040503050406030204" pitchFamily="18" charset="0"/>
                            <a:sym typeface="Wingdings" panose="05000000000000000000" pitchFamily="2" charset="2"/>
                          </a:rPr>
                          <m:t>𝑑</m:t>
                        </m:r>
                        <m:sSub>
                          <m:sSubPr>
                            <m:ctrlPr>
                              <a:rPr lang="en-US" sz="2000" b="0" i="1" smtClean="0">
                                <a:latin typeface="Cambria Math" panose="02040503050406030204" pitchFamily="18" charset="0"/>
                                <a:ea typeface="Cambria Math" panose="02040503050406030204" pitchFamily="18" charset="0"/>
                                <a:sym typeface="Wingdings" panose="05000000000000000000" pitchFamily="2" charset="2"/>
                              </a:rPr>
                            </m:ctrlPr>
                          </m:sSubPr>
                          <m:e>
                            <m:r>
                              <a:rPr lang="en-US" sz="2000" b="0" i="1" smtClean="0">
                                <a:latin typeface="Cambria Math" panose="02040503050406030204" pitchFamily="18" charset="0"/>
                                <a:ea typeface="Cambria Math" panose="02040503050406030204" pitchFamily="18" charset="0"/>
                                <a:sym typeface="Wingdings" panose="05000000000000000000" pitchFamily="2" charset="2"/>
                              </a:rPr>
                              <m:t>𝑟</m:t>
                            </m:r>
                          </m:e>
                          <m:sub>
                            <m:r>
                              <a:rPr lang="en-US" sz="2000" b="0" i="1" smtClean="0">
                                <a:latin typeface="Cambria Math" panose="02040503050406030204" pitchFamily="18" charset="0"/>
                                <a:ea typeface="Cambria Math" panose="02040503050406030204" pitchFamily="18" charset="0"/>
                                <a:sym typeface="Wingdings" panose="05000000000000000000" pitchFamily="2" charset="2"/>
                              </a:rPr>
                              <m:t>1</m:t>
                            </m:r>
                          </m:sub>
                        </m:sSub>
                      </m:num>
                      <m:den>
                        <m:r>
                          <a:rPr lang="en-US" sz="2000" b="0" i="1" smtClean="0">
                            <a:latin typeface="Cambria Math" panose="02040503050406030204" pitchFamily="18" charset="0"/>
                            <a:ea typeface="Cambria Math" panose="02040503050406030204" pitchFamily="18" charset="0"/>
                            <a:sym typeface="Wingdings" panose="05000000000000000000" pitchFamily="2" charset="2"/>
                          </a:rPr>
                          <m:t>𝑑𝑡</m:t>
                        </m:r>
                      </m:den>
                    </m:f>
                    <m:r>
                      <a:rPr lang="en-US" sz="2000" b="0" i="1" smtClean="0">
                        <a:latin typeface="Cambria Math" panose="02040503050406030204" pitchFamily="18" charset="0"/>
                        <a:sym typeface="Wingdings" panose="05000000000000000000" pitchFamily="2" charset="2"/>
                      </a:rPr>
                      <m:t>=</m:t>
                    </m:r>
                    <m:sSub>
                      <m:sSubPr>
                        <m:ctrlPr>
                          <a:rPr lang="en-US" sz="2000" b="0" i="1" smtClean="0">
                            <a:latin typeface="Cambria Math" panose="02040503050406030204" pitchFamily="18" charset="0"/>
                            <a:sym typeface="Wingdings" panose="05000000000000000000" pitchFamily="2" charset="2"/>
                          </a:rPr>
                        </m:ctrlPr>
                      </m:sSubPr>
                      <m:e>
                        <m:r>
                          <a:rPr lang="en-US" sz="2000" b="0" i="1" smtClean="0">
                            <a:latin typeface="Cambria Math" panose="02040503050406030204" pitchFamily="18" charset="0"/>
                            <a:sym typeface="Wingdings" panose="05000000000000000000" pitchFamily="2" charset="2"/>
                          </a:rPr>
                          <m:t>𝐸</m:t>
                        </m:r>
                      </m:e>
                      <m:sub>
                        <m:r>
                          <a:rPr lang="en-US" sz="2000" b="0" i="1" smtClean="0">
                            <a:latin typeface="Cambria Math" panose="02040503050406030204" pitchFamily="18" charset="0"/>
                            <a:sym typeface="Wingdings" panose="05000000000000000000" pitchFamily="2" charset="2"/>
                          </a:rPr>
                          <m:t>𝑐</m:t>
                        </m:r>
                      </m:sub>
                    </m:sSub>
                    <m:r>
                      <a:rPr lang="en-US" sz="2000" b="0" i="1" smtClean="0">
                        <a:latin typeface="Cambria Math" panose="02040503050406030204" pitchFamily="18" charset="0"/>
                        <a:ea typeface="Cambria Math" panose="02040503050406030204" pitchFamily="18" charset="0"/>
                        <a:sym typeface="Wingdings" panose="05000000000000000000" pitchFamily="2" charset="2"/>
                      </a:rPr>
                      <m:t>𝜋</m:t>
                    </m:r>
                    <m:sSubSup>
                      <m:sSubSupPr>
                        <m:ctrlPr>
                          <a:rPr lang="en-US" sz="2000" i="1">
                            <a:latin typeface="Cambria Math" panose="02040503050406030204" pitchFamily="18" charset="0"/>
                            <a:ea typeface="Cambria Math" panose="02040503050406030204" pitchFamily="18" charset="0"/>
                            <a:sym typeface="Wingdings" panose="05000000000000000000" pitchFamily="2" charset="2"/>
                          </a:rPr>
                        </m:ctrlPr>
                      </m:sSubSupPr>
                      <m:e>
                        <m:r>
                          <a:rPr lang="en-US" sz="2000" i="1">
                            <a:latin typeface="Cambria Math" panose="02040503050406030204" pitchFamily="18" charset="0"/>
                            <a:ea typeface="Cambria Math" panose="02040503050406030204" pitchFamily="18" charset="0"/>
                            <a:sym typeface="Wingdings" panose="05000000000000000000" pitchFamily="2" charset="2"/>
                          </a:rPr>
                          <m:t>𝑟</m:t>
                        </m:r>
                      </m:e>
                      <m:sub>
                        <m:r>
                          <a:rPr lang="en-US" sz="2000" i="1">
                            <a:latin typeface="Cambria Math" panose="02040503050406030204" pitchFamily="18" charset="0"/>
                            <a:ea typeface="Cambria Math" panose="02040503050406030204" pitchFamily="18" charset="0"/>
                            <a:sym typeface="Wingdings" panose="05000000000000000000" pitchFamily="2" charset="2"/>
                          </a:rPr>
                          <m:t>1</m:t>
                        </m:r>
                      </m:sub>
                      <m:sup>
                        <m:r>
                          <a:rPr lang="en-US" sz="2000" b="0" i="1" smtClean="0">
                            <a:latin typeface="Cambria Math" panose="02040503050406030204" pitchFamily="18" charset="0"/>
                            <a:ea typeface="Cambria Math" panose="02040503050406030204" pitchFamily="18" charset="0"/>
                            <a:sym typeface="Wingdings" panose="05000000000000000000" pitchFamily="2" charset="2"/>
                          </a:rPr>
                          <m:t>2</m:t>
                        </m:r>
                      </m:sup>
                    </m:sSubSup>
                    <m:sSup>
                      <m:sSupPr>
                        <m:ctrlPr>
                          <a:rPr lang="en-US" sz="2000" b="0" i="1" smtClean="0">
                            <a:latin typeface="Cambria Math" panose="02040503050406030204" pitchFamily="18" charset="0"/>
                            <a:ea typeface="Cambria Math" panose="02040503050406030204" pitchFamily="18" charset="0"/>
                            <a:sym typeface="Wingdings" panose="05000000000000000000" pitchFamily="2" charset="2"/>
                          </a:rPr>
                        </m:ctrlPr>
                      </m:sSupPr>
                      <m:e>
                        <m:r>
                          <m:rPr>
                            <m:sty m:val="p"/>
                          </m:rPr>
                          <a:rPr lang="en-US" sz="2000" b="0" i="0" smtClean="0">
                            <a:latin typeface="Cambria Math" panose="02040503050406030204" pitchFamily="18" charset="0"/>
                            <a:ea typeface="Cambria Math" panose="02040503050406030204" pitchFamily="18" charset="0"/>
                            <a:sym typeface="Wingdings" panose="05000000000000000000" pitchFamily="2" charset="2"/>
                          </a:rPr>
                          <m:t>v</m:t>
                        </m:r>
                      </m:e>
                      <m:sup>
                        <m:r>
                          <a:rPr lang="en-US" sz="2000" b="0" i="1" smtClean="0">
                            <a:latin typeface="Cambria Math" panose="02040503050406030204" pitchFamily="18" charset="0"/>
                            <a:ea typeface="Cambria Math" panose="02040503050406030204" pitchFamily="18" charset="0"/>
                            <a:sym typeface="Wingdings" panose="05000000000000000000" pitchFamily="2" charset="2"/>
                          </a:rPr>
                          <m:t>′</m:t>
                        </m:r>
                      </m:sup>
                    </m:sSup>
                    <m:r>
                      <a:rPr lang="en-US" sz="2000" b="0" i="1" smtClean="0">
                        <a:latin typeface="Cambria Math" panose="02040503050406030204" pitchFamily="18" charset="0"/>
                        <a:ea typeface="Cambria Math" panose="02040503050406030204" pitchFamily="18" charset="0"/>
                        <a:sym typeface="Wingdings" panose="05000000000000000000" pitchFamily="2" charset="2"/>
                      </a:rPr>
                      <m:t>𝐿𝑊𝐶</m:t>
                    </m:r>
                  </m:oMath>
                </a14:m>
                <a:r>
                  <a:rPr lang="en-US" sz="2000" dirty="0">
                    <a:sym typeface="Wingdings" panose="05000000000000000000" pitchFamily="2" charset="2"/>
                  </a:rPr>
                  <a:t>		</a:t>
                </a:r>
                <a14:m>
                  <m:oMath xmlns:m="http://schemas.openxmlformats.org/officeDocument/2006/math">
                    <m:f>
                      <m:fPr>
                        <m:ctrlPr>
                          <a:rPr lang="en-US" sz="2000" i="1">
                            <a:latin typeface="Cambria Math" panose="02040503050406030204" pitchFamily="18" charset="0"/>
                            <a:sym typeface="Wingdings" panose="05000000000000000000" pitchFamily="2" charset="2"/>
                          </a:rPr>
                        </m:ctrlPr>
                      </m:fPr>
                      <m:num>
                        <m:r>
                          <a:rPr lang="en-US" sz="2000" i="1">
                            <a:latin typeface="Cambria Math" panose="02040503050406030204" pitchFamily="18" charset="0"/>
                            <a:sym typeface="Wingdings" panose="05000000000000000000" pitchFamily="2" charset="2"/>
                          </a:rPr>
                          <m:t>𝑑</m:t>
                        </m:r>
                        <m:sSub>
                          <m:sSubPr>
                            <m:ctrlPr>
                              <a:rPr lang="en-US" sz="2000" i="1" smtClean="0">
                                <a:latin typeface="Cambria Math" panose="02040503050406030204" pitchFamily="18" charset="0"/>
                                <a:sym typeface="Wingdings" panose="05000000000000000000" pitchFamily="2" charset="2"/>
                              </a:rPr>
                            </m:ctrlPr>
                          </m:sSubPr>
                          <m:e>
                            <m:r>
                              <a:rPr lang="en-US" sz="2000" b="0" i="1" smtClean="0">
                                <a:latin typeface="Cambria Math" panose="02040503050406030204" pitchFamily="18" charset="0"/>
                                <a:sym typeface="Wingdings" panose="05000000000000000000" pitchFamily="2" charset="2"/>
                              </a:rPr>
                              <m:t>𝑟</m:t>
                            </m:r>
                          </m:e>
                          <m:sub>
                            <m:r>
                              <a:rPr lang="en-US" sz="2000" b="0" i="1" smtClean="0">
                                <a:latin typeface="Cambria Math" panose="02040503050406030204" pitchFamily="18" charset="0"/>
                                <a:sym typeface="Wingdings" panose="05000000000000000000" pitchFamily="2" charset="2"/>
                              </a:rPr>
                              <m:t>1</m:t>
                            </m:r>
                          </m:sub>
                        </m:sSub>
                      </m:num>
                      <m:den>
                        <m:r>
                          <a:rPr lang="en-US" sz="2000" i="1">
                            <a:latin typeface="Cambria Math" panose="02040503050406030204" pitchFamily="18" charset="0"/>
                            <a:sym typeface="Wingdings" panose="05000000000000000000" pitchFamily="2" charset="2"/>
                          </a:rPr>
                          <m:t>𝑑𝑡</m:t>
                        </m:r>
                      </m:den>
                    </m:f>
                    <m:r>
                      <a:rPr lang="en-US" sz="2000" b="0" i="1" smtClean="0">
                        <a:latin typeface="Cambria Math" panose="02040503050406030204" pitchFamily="18" charset="0"/>
                        <a:sym typeface="Wingdings" panose="05000000000000000000" pitchFamily="2" charset="2"/>
                      </a:rPr>
                      <m:t>=</m:t>
                    </m:r>
                    <m:f>
                      <m:fPr>
                        <m:ctrlPr>
                          <a:rPr lang="en-US" sz="2000" b="0" i="1" smtClean="0">
                            <a:latin typeface="Cambria Math" panose="02040503050406030204" pitchFamily="18" charset="0"/>
                            <a:sym typeface="Wingdings" panose="05000000000000000000" pitchFamily="2" charset="2"/>
                          </a:rPr>
                        </m:ctrlPr>
                      </m:fPr>
                      <m:num>
                        <m:sSub>
                          <m:sSubPr>
                            <m:ctrlPr>
                              <a:rPr lang="en-US" sz="2000" i="1">
                                <a:latin typeface="Cambria Math" panose="02040503050406030204" pitchFamily="18" charset="0"/>
                                <a:sym typeface="Wingdings" panose="05000000000000000000" pitchFamily="2" charset="2"/>
                              </a:rPr>
                            </m:ctrlPr>
                          </m:sSubPr>
                          <m:e>
                            <m:r>
                              <a:rPr lang="en-US" sz="2000" i="1">
                                <a:latin typeface="Cambria Math" panose="02040503050406030204" pitchFamily="18" charset="0"/>
                                <a:sym typeface="Wingdings" panose="05000000000000000000" pitchFamily="2" charset="2"/>
                              </a:rPr>
                              <m:t>𝐸</m:t>
                            </m:r>
                          </m:e>
                          <m:sub>
                            <m:r>
                              <a:rPr lang="en-US" sz="2000" i="1">
                                <a:latin typeface="Cambria Math" panose="02040503050406030204" pitchFamily="18" charset="0"/>
                                <a:sym typeface="Wingdings" panose="05000000000000000000" pitchFamily="2" charset="2"/>
                              </a:rPr>
                              <m:t>𝑐</m:t>
                            </m:r>
                          </m:sub>
                        </m:sSub>
                        <m:sSup>
                          <m:sSupPr>
                            <m:ctrlPr>
                              <a:rPr lang="en-US" sz="2000" i="1">
                                <a:latin typeface="Cambria Math" panose="02040503050406030204" pitchFamily="18" charset="0"/>
                                <a:ea typeface="Cambria Math" panose="02040503050406030204" pitchFamily="18" charset="0"/>
                                <a:sym typeface="Wingdings" panose="05000000000000000000" pitchFamily="2" charset="2"/>
                              </a:rPr>
                            </m:ctrlPr>
                          </m:sSupPr>
                          <m:e>
                            <m:r>
                              <m:rPr>
                                <m:sty m:val="p"/>
                              </m:rPr>
                              <a:rPr lang="en-US" sz="2000">
                                <a:latin typeface="Cambria Math" panose="02040503050406030204" pitchFamily="18" charset="0"/>
                                <a:ea typeface="Cambria Math" panose="02040503050406030204" pitchFamily="18" charset="0"/>
                                <a:sym typeface="Wingdings" panose="05000000000000000000" pitchFamily="2" charset="2"/>
                              </a:rPr>
                              <m:t>v</m:t>
                            </m:r>
                          </m:e>
                          <m:sup>
                            <m:r>
                              <a:rPr lang="en-US" sz="2000" i="1">
                                <a:latin typeface="Cambria Math" panose="02040503050406030204" pitchFamily="18" charset="0"/>
                                <a:ea typeface="Cambria Math" panose="02040503050406030204" pitchFamily="18" charset="0"/>
                                <a:sym typeface="Wingdings" panose="05000000000000000000" pitchFamily="2" charset="2"/>
                              </a:rPr>
                              <m:t>′</m:t>
                            </m:r>
                          </m:sup>
                        </m:sSup>
                        <m:r>
                          <a:rPr lang="en-US" sz="2000" b="0" i="1" smtClean="0">
                            <a:latin typeface="Cambria Math" panose="02040503050406030204" pitchFamily="18" charset="0"/>
                            <a:ea typeface="Cambria Math" panose="02040503050406030204" pitchFamily="18" charset="0"/>
                            <a:sym typeface="Wingdings" panose="05000000000000000000" pitchFamily="2" charset="2"/>
                          </a:rPr>
                          <m:t>𝐿𝑊𝐶</m:t>
                        </m:r>
                      </m:num>
                      <m:den>
                        <m:r>
                          <a:rPr lang="en-US" sz="2000" b="0" i="1" smtClean="0">
                            <a:latin typeface="Cambria Math" panose="02040503050406030204" pitchFamily="18" charset="0"/>
                            <a:sym typeface="Wingdings" panose="05000000000000000000" pitchFamily="2" charset="2"/>
                          </a:rPr>
                          <m:t>4</m:t>
                        </m:r>
                        <m:sSub>
                          <m:sSubPr>
                            <m:ctrlPr>
                              <a:rPr lang="en-US" sz="2000" i="1">
                                <a:latin typeface="Cambria Math" panose="02040503050406030204" pitchFamily="18" charset="0"/>
                                <a:ea typeface="Cambria Math" panose="02040503050406030204" pitchFamily="18" charset="0"/>
                                <a:sym typeface="Wingdings" panose="05000000000000000000" pitchFamily="2" charset="2"/>
                              </a:rPr>
                            </m:ctrlPr>
                          </m:sSubPr>
                          <m:e>
                            <m:r>
                              <a:rPr lang="en-US" sz="2000" i="1">
                                <a:latin typeface="Cambria Math" panose="02040503050406030204" pitchFamily="18" charset="0"/>
                                <a:ea typeface="Cambria Math" panose="02040503050406030204" pitchFamily="18" charset="0"/>
                                <a:sym typeface="Wingdings" panose="05000000000000000000" pitchFamily="2" charset="2"/>
                              </a:rPr>
                              <m:t>𝜌</m:t>
                            </m:r>
                          </m:e>
                          <m:sub>
                            <m:r>
                              <a:rPr lang="en-US" sz="2000" i="1">
                                <a:latin typeface="Cambria Math" panose="02040503050406030204" pitchFamily="18" charset="0"/>
                                <a:ea typeface="Cambria Math" panose="02040503050406030204" pitchFamily="18" charset="0"/>
                                <a:sym typeface="Wingdings" panose="05000000000000000000" pitchFamily="2" charset="2"/>
                              </a:rPr>
                              <m:t>𝐿</m:t>
                            </m:r>
                          </m:sub>
                        </m:sSub>
                      </m:den>
                    </m:f>
                  </m:oMath>
                </a14:m>
                <a:endParaRPr lang="en-US" sz="2000" dirty="0">
                  <a:sym typeface="Wingdings" panose="05000000000000000000" pitchFamily="2" charset="2"/>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411480" y="5539762"/>
                <a:ext cx="8321040" cy="667683"/>
              </a:xfrm>
              <a:prstGeom prst="rect">
                <a:avLst/>
              </a:prstGeom>
              <a:blipFill>
                <a:blip r:embed="rId5"/>
                <a:stretch>
                  <a:fillRect b="-18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56106" y="5211958"/>
                <a:ext cx="3642536" cy="338554"/>
              </a:xfrm>
              <a:prstGeom prst="rect">
                <a:avLst/>
              </a:prstGeom>
              <a:noFill/>
            </p:spPr>
            <p:txBody>
              <a:bodyPr wrap="none" rtlCol="0">
                <a:spAutoFit/>
              </a:bodyPr>
              <a:lstStyle/>
              <a:p>
                <a:r>
                  <a:rPr lang="en-US" sz="1600" dirty="0"/>
                  <a:t>If we assume that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𝑟</m:t>
                        </m:r>
                      </m:e>
                      <m:sub>
                        <m:r>
                          <a:rPr lang="en-US" sz="1600" b="0" i="1" smtClean="0">
                            <a:latin typeface="Cambria Math" panose="02040503050406030204" pitchFamily="18" charset="0"/>
                          </a:rPr>
                          <m:t>1</m:t>
                        </m:r>
                      </m:sub>
                    </m:sSub>
                    <m:r>
                      <a:rPr lang="en-US" sz="1600" i="1" smtClean="0">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𝑟</m:t>
                        </m:r>
                      </m:e>
                      <m:sub>
                        <m:r>
                          <a:rPr lang="en-US" sz="1600" b="0" i="1" smtClean="0">
                            <a:latin typeface="Cambria Math" panose="02040503050406030204" pitchFamily="18" charset="0"/>
                          </a:rPr>
                          <m:t>2</m:t>
                        </m:r>
                      </m:sub>
                    </m:sSub>
                  </m:oMath>
                </a14:m>
                <a:r>
                  <a:rPr lang="en-US" sz="1600" dirty="0"/>
                  <a:t>, so </a:t>
                </a:r>
                <a14:m>
                  <m:oMath xmlns:m="http://schemas.openxmlformats.org/officeDocument/2006/math">
                    <m:sSub>
                      <m:sSubPr>
                        <m:ctrlPr>
                          <a:rPr lang="en-US" sz="1600" i="1">
                            <a:latin typeface="Cambria Math" panose="02040503050406030204" pitchFamily="18" charset="0"/>
                          </a:rPr>
                        </m:ctrlPr>
                      </m:sSubPr>
                      <m:e>
                        <m:r>
                          <a:rPr lang="en-US" sz="1600" b="0" i="1" smtClean="0">
                            <a:latin typeface="Cambria Math" panose="02040503050406030204" pitchFamily="18" charset="0"/>
                          </a:rPr>
                          <m:t>(</m:t>
                        </m:r>
                        <m:r>
                          <a:rPr lang="en-US" sz="1600" i="1">
                            <a:latin typeface="Cambria Math" panose="02040503050406030204" pitchFamily="18" charset="0"/>
                          </a:rPr>
                          <m:t>𝑟</m:t>
                        </m:r>
                      </m:e>
                      <m:sub>
                        <m:r>
                          <a:rPr lang="en-US" sz="1600" i="1">
                            <a:latin typeface="Cambria Math" panose="02040503050406030204" pitchFamily="18" charset="0"/>
                          </a:rPr>
                          <m:t>1</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𝑟</m:t>
                        </m:r>
                      </m:e>
                      <m:sub>
                        <m:r>
                          <a:rPr lang="en-US" sz="1600" i="1">
                            <a:latin typeface="Cambria Math" panose="02040503050406030204" pitchFamily="18" charset="0"/>
                          </a:rPr>
                          <m:t>2</m:t>
                        </m:r>
                      </m:sub>
                    </m:sSub>
                    <m:r>
                      <a:rPr lang="en-US" sz="1600" b="0" i="1" smtClean="0">
                        <a:latin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𝑟</m:t>
                        </m:r>
                      </m:e>
                      <m:sub>
                        <m:r>
                          <a:rPr lang="en-US" sz="1600" b="0" i="1" smtClean="0">
                            <a:latin typeface="Cambria Math" panose="02040503050406030204" pitchFamily="18" charset="0"/>
                          </a:rPr>
                          <m:t>1</m:t>
                        </m:r>
                      </m:sub>
                    </m:sSub>
                  </m:oMath>
                </a14:m>
                <a:endParaRPr lang="en-US" sz="16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56106" y="5211958"/>
                <a:ext cx="3642536" cy="338554"/>
              </a:xfrm>
              <a:prstGeom prst="rect">
                <a:avLst/>
              </a:prstGeom>
              <a:blipFill>
                <a:blip r:embed="rId6"/>
                <a:stretch>
                  <a:fillRect l="-1005" t="-5357" b="-21429"/>
                </a:stretch>
              </a:blipFill>
            </p:spPr>
            <p:txBody>
              <a:bodyPr/>
              <a:lstStyle/>
              <a:p>
                <a:r>
                  <a:rPr lang="en-US">
                    <a:noFill/>
                  </a:rPr>
                  <a:t> </a:t>
                </a:r>
              </a:p>
            </p:txBody>
          </p:sp>
        </mc:Fallback>
      </mc:AlternateContent>
      <p:sp>
        <p:nvSpPr>
          <p:cNvPr id="29" name="Rectangle 28"/>
          <p:cNvSpPr/>
          <p:nvPr/>
        </p:nvSpPr>
        <p:spPr>
          <a:xfrm>
            <a:off x="5898601" y="5556564"/>
            <a:ext cx="1595275" cy="6975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1508291"/>
      </p:ext>
    </p:extLst>
  </p:cSld>
  <p:clrMapOvr>
    <a:masterClrMapping/>
  </p:clrMapOvr>
  <mc:AlternateContent xmlns:mc="http://schemas.openxmlformats.org/markup-compatibility/2006" xmlns:p14="http://schemas.microsoft.com/office/powerpoint/2010/main">
    <mc:Choice Requires="p14">
      <p:transition spd="slow" p14:dur="2000" advTm="20314"/>
    </mc:Choice>
    <mc:Fallback xmlns="">
      <p:transition spd="slow" advTm="20314"/>
    </mc:Fallback>
  </mc:AlternateContent>
  <p:timing>
    <p:tnLst>
      <p:par>
        <p:cTn id="1" dur="indefinite" restart="never" nodeType="tmRoot">
          <p:childTnLst>
            <p:par>
              <p:cTn id="2"/>
            </p:par>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3" name="TextBox 32"/>
              <p:cNvSpPr txBox="1"/>
              <p:nvPr/>
            </p:nvSpPr>
            <p:spPr>
              <a:xfrm>
                <a:off x="411480" y="1345642"/>
                <a:ext cx="8321040" cy="1599990"/>
              </a:xfrm>
              <a:prstGeom prst="rect">
                <a:avLst/>
              </a:prstGeom>
              <a:noFill/>
            </p:spPr>
            <p:txBody>
              <a:bodyPr wrap="square" rtlCol="0">
                <a:spAutoFit/>
              </a:bodyPr>
              <a:lstStyle/>
              <a:p>
                <a:r>
                  <a:rPr lang="en-US" sz="2000" dirty="0">
                    <a:sym typeface="Wingdings" panose="05000000000000000000" pitchFamily="2" charset="2"/>
                  </a:rPr>
                  <a:t>Rate of mass increase of a raindrop due to capture of smaller droplets:</a:t>
                </a:r>
              </a:p>
              <a:p>
                <a:endParaRPr lang="en-US" sz="2000" dirty="0">
                  <a:sym typeface="Wingdings" panose="05000000000000000000" pitchFamily="2" charset="2"/>
                </a:endParaRPr>
              </a:p>
              <a:p>
                <a:endParaRPr lang="en-US" sz="2000" dirty="0">
                  <a:sym typeface="Wingdings" panose="05000000000000000000" pitchFamily="2" charset="2"/>
                </a:endParaRPr>
              </a:p>
              <a:p>
                <a:pPr/>
                <a14:m>
                  <m:oMathPara xmlns:m="http://schemas.openxmlformats.org/officeDocument/2006/math">
                    <m:oMathParaPr>
                      <m:jc m:val="left"/>
                    </m:oMathParaPr>
                    <m:oMath xmlns:m="http://schemas.openxmlformats.org/officeDocument/2006/math">
                      <m:f>
                        <m:fPr>
                          <m:ctrlPr>
                            <a:rPr lang="en-US" sz="2000" i="1" smtClean="0">
                              <a:latin typeface="Cambria Math" panose="02040503050406030204" pitchFamily="18" charset="0"/>
                              <a:sym typeface="Wingdings" panose="05000000000000000000" pitchFamily="2" charset="2"/>
                            </a:rPr>
                          </m:ctrlPr>
                        </m:fPr>
                        <m:num>
                          <m:r>
                            <a:rPr lang="en-US" sz="2000" b="0" i="1" smtClean="0">
                              <a:latin typeface="Cambria Math" panose="02040503050406030204" pitchFamily="18" charset="0"/>
                              <a:sym typeface="Wingdings" panose="05000000000000000000" pitchFamily="2" charset="2"/>
                            </a:rPr>
                            <m:t>𝑑𝑚</m:t>
                          </m:r>
                        </m:num>
                        <m:den>
                          <m:r>
                            <a:rPr lang="en-US" sz="2000" b="0" i="1" smtClean="0">
                              <a:latin typeface="Cambria Math" panose="02040503050406030204" pitchFamily="18" charset="0"/>
                              <a:sym typeface="Wingdings" panose="05000000000000000000" pitchFamily="2" charset="2"/>
                            </a:rPr>
                            <m:t>𝑑𝑡</m:t>
                          </m:r>
                        </m:den>
                      </m:f>
                      <m:r>
                        <a:rPr lang="en-US" sz="2000" b="0" i="1" smtClean="0">
                          <a:latin typeface="Cambria Math" panose="02040503050406030204" pitchFamily="18" charset="0"/>
                          <a:sym typeface="Wingdings" panose="05000000000000000000" pitchFamily="2" charset="2"/>
                        </a:rPr>
                        <m:t>=</m:t>
                      </m:r>
                      <m:r>
                        <a:rPr lang="en-US" sz="2000" b="0" i="1" smtClean="0">
                          <a:latin typeface="Cambria Math" panose="02040503050406030204" pitchFamily="18" charset="0"/>
                          <a:ea typeface="Cambria Math" panose="02040503050406030204" pitchFamily="18" charset="0"/>
                          <a:sym typeface="Wingdings" panose="05000000000000000000" pitchFamily="2" charset="2"/>
                        </a:rPr>
                        <m:t>𝜋</m:t>
                      </m:r>
                      <m:sSup>
                        <m:sSupPr>
                          <m:ctrlPr>
                            <a:rPr lang="en-US" sz="2000" b="0" i="1" smtClean="0">
                              <a:latin typeface="Cambria Math" panose="02040503050406030204" pitchFamily="18" charset="0"/>
                              <a:ea typeface="Cambria Math" panose="02040503050406030204" pitchFamily="18" charset="0"/>
                              <a:sym typeface="Wingdings" panose="05000000000000000000" pitchFamily="2" charset="2"/>
                            </a:rPr>
                          </m:ctrlPr>
                        </m:sSupPr>
                        <m:e>
                          <m:r>
                            <a:rPr lang="en-US" sz="2000" i="1">
                              <a:latin typeface="Cambria Math" panose="02040503050406030204" pitchFamily="18" charset="0"/>
                              <a:ea typeface="Cambria Math" panose="02040503050406030204" pitchFamily="18" charset="0"/>
                              <a:sym typeface="Wingdings" panose="05000000000000000000" pitchFamily="2" charset="2"/>
                            </a:rPr>
                            <m:t>(</m:t>
                          </m:r>
                          <m:sSub>
                            <m:sSubPr>
                              <m:ctrlPr>
                                <a:rPr lang="en-US" sz="2000" i="1" smtClean="0">
                                  <a:latin typeface="Cambria Math" panose="02040503050406030204" pitchFamily="18" charset="0"/>
                                  <a:ea typeface="Cambria Math" panose="02040503050406030204" pitchFamily="18" charset="0"/>
                                  <a:sym typeface="Wingdings" panose="05000000000000000000" pitchFamily="2" charset="2"/>
                                </a:rPr>
                              </m:ctrlPr>
                            </m:sSubPr>
                            <m:e>
                              <m:r>
                                <a:rPr lang="en-US" sz="2000" b="0" i="1" smtClean="0">
                                  <a:latin typeface="Cambria Math" panose="02040503050406030204" pitchFamily="18" charset="0"/>
                                  <a:ea typeface="Cambria Math" panose="02040503050406030204" pitchFamily="18" charset="0"/>
                                  <a:sym typeface="Wingdings" panose="05000000000000000000" pitchFamily="2" charset="2"/>
                                </a:rPr>
                                <m:t>𝑟</m:t>
                              </m:r>
                            </m:e>
                            <m:sub>
                              <m:r>
                                <a:rPr lang="en-US" sz="2000" b="0" i="1" smtClean="0">
                                  <a:latin typeface="Cambria Math" panose="02040503050406030204" pitchFamily="18" charset="0"/>
                                  <a:ea typeface="Cambria Math" panose="02040503050406030204" pitchFamily="18" charset="0"/>
                                  <a:sym typeface="Wingdings" panose="05000000000000000000" pitchFamily="2" charset="2"/>
                                </a:rPr>
                                <m:t>1</m:t>
                              </m:r>
                            </m:sub>
                          </m:sSub>
                          <m:r>
                            <a:rPr lang="en-US" sz="2000" i="1">
                              <a:latin typeface="Cambria Math" panose="02040503050406030204" pitchFamily="18" charset="0"/>
                              <a:ea typeface="Cambria Math" panose="02040503050406030204" pitchFamily="18" charset="0"/>
                              <a:sym typeface="Wingdings" panose="05000000000000000000" pitchFamily="2" charset="2"/>
                            </a:rPr>
                            <m:t>+</m:t>
                          </m:r>
                          <m:sSub>
                            <m:sSubPr>
                              <m:ctrlPr>
                                <a:rPr lang="en-US" sz="2000" i="1">
                                  <a:latin typeface="Cambria Math" panose="02040503050406030204" pitchFamily="18" charset="0"/>
                                  <a:ea typeface="Cambria Math" panose="02040503050406030204" pitchFamily="18" charset="0"/>
                                  <a:sym typeface="Wingdings" panose="05000000000000000000" pitchFamily="2" charset="2"/>
                                </a:rPr>
                              </m:ctrlPr>
                            </m:sSubPr>
                            <m:e>
                              <m:r>
                                <a:rPr lang="en-US" sz="2000" i="1">
                                  <a:latin typeface="Cambria Math" panose="02040503050406030204" pitchFamily="18" charset="0"/>
                                  <a:ea typeface="Cambria Math" panose="02040503050406030204" pitchFamily="18" charset="0"/>
                                  <a:sym typeface="Wingdings" panose="05000000000000000000" pitchFamily="2" charset="2"/>
                                </a:rPr>
                                <m:t>𝑟</m:t>
                              </m:r>
                            </m:e>
                            <m:sub>
                              <m:r>
                                <a:rPr lang="en-US" sz="2000" b="0" i="1" smtClean="0">
                                  <a:latin typeface="Cambria Math" panose="02040503050406030204" pitchFamily="18" charset="0"/>
                                  <a:ea typeface="Cambria Math" panose="02040503050406030204" pitchFamily="18" charset="0"/>
                                  <a:sym typeface="Wingdings" panose="05000000000000000000" pitchFamily="2" charset="2"/>
                                </a:rPr>
                                <m:t>2</m:t>
                              </m:r>
                            </m:sub>
                          </m:sSub>
                          <m:r>
                            <a:rPr lang="en-US" sz="2000" i="1">
                              <a:latin typeface="Cambria Math" panose="02040503050406030204" pitchFamily="18" charset="0"/>
                              <a:ea typeface="Cambria Math" panose="02040503050406030204" pitchFamily="18" charset="0"/>
                              <a:sym typeface="Wingdings" panose="05000000000000000000" pitchFamily="2" charset="2"/>
                            </a:rPr>
                            <m:t>)</m:t>
                          </m:r>
                        </m:e>
                        <m:sup>
                          <m:r>
                            <a:rPr lang="en-US" sz="2000" b="0" i="1" smtClean="0">
                              <a:latin typeface="Cambria Math" panose="02040503050406030204" pitchFamily="18" charset="0"/>
                              <a:ea typeface="Cambria Math" panose="02040503050406030204" pitchFamily="18" charset="0"/>
                              <a:sym typeface="Wingdings" panose="05000000000000000000" pitchFamily="2" charset="2"/>
                            </a:rPr>
                            <m:t>2</m:t>
                          </m:r>
                        </m:sup>
                      </m:sSup>
                      <m:sSup>
                        <m:sSupPr>
                          <m:ctrlPr>
                            <a:rPr lang="en-US" sz="2000" b="0" i="1" smtClean="0">
                              <a:latin typeface="Cambria Math" panose="02040503050406030204" pitchFamily="18" charset="0"/>
                              <a:ea typeface="Cambria Math" panose="02040503050406030204" pitchFamily="18" charset="0"/>
                              <a:sym typeface="Wingdings" panose="05000000000000000000" pitchFamily="2" charset="2"/>
                            </a:rPr>
                          </m:ctrlPr>
                        </m:sSupPr>
                        <m:e>
                          <m:r>
                            <m:rPr>
                              <m:sty m:val="p"/>
                            </m:rPr>
                            <a:rPr lang="en-US" sz="2000" b="0" i="0" smtClean="0">
                              <a:latin typeface="Cambria Math" panose="02040503050406030204" pitchFamily="18" charset="0"/>
                              <a:ea typeface="Cambria Math" panose="02040503050406030204" pitchFamily="18" charset="0"/>
                              <a:sym typeface="Wingdings" panose="05000000000000000000" pitchFamily="2" charset="2"/>
                            </a:rPr>
                            <m:t>v</m:t>
                          </m:r>
                        </m:e>
                        <m:sup>
                          <m:r>
                            <a:rPr lang="en-US" sz="2000" b="0" i="1" smtClean="0">
                              <a:latin typeface="Cambria Math" panose="02040503050406030204" pitchFamily="18" charset="0"/>
                              <a:ea typeface="Cambria Math" panose="02040503050406030204" pitchFamily="18" charset="0"/>
                              <a:sym typeface="Wingdings" panose="05000000000000000000" pitchFamily="2" charset="2"/>
                            </a:rPr>
                            <m:t>′</m:t>
                          </m:r>
                        </m:sup>
                      </m:sSup>
                      <m:r>
                        <a:rPr lang="en-US" sz="2000" b="0" i="1" smtClean="0">
                          <a:latin typeface="Cambria Math" panose="02040503050406030204" pitchFamily="18" charset="0"/>
                          <a:ea typeface="Cambria Math" panose="02040503050406030204" pitchFamily="18" charset="0"/>
                          <a:sym typeface="Wingdings" panose="05000000000000000000" pitchFamily="2" charset="2"/>
                        </a:rPr>
                        <m:t>𝐿𝑊𝐶</m:t>
                      </m:r>
                    </m:oMath>
                  </m:oMathPara>
                </a14:m>
                <a:endParaRPr lang="en-US" sz="2000" dirty="0">
                  <a:sym typeface="Wingdings" panose="05000000000000000000" pitchFamily="2" charset="2"/>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411480" y="1345642"/>
                <a:ext cx="8321040" cy="1599990"/>
              </a:xfrm>
              <a:prstGeom prst="rect">
                <a:avLst/>
              </a:prstGeom>
              <a:blipFill>
                <a:blip r:embed="rId3"/>
                <a:stretch>
                  <a:fillRect l="-806" t="-2290"/>
                </a:stretch>
              </a:blipFill>
            </p:spPr>
            <p:txBody>
              <a:bodyPr/>
              <a:lstStyle/>
              <a:p>
                <a:r>
                  <a:rPr lang="en-US">
                    <a:noFill/>
                  </a:rPr>
                  <a:t> </a:t>
                </a:r>
              </a:p>
            </p:txBody>
          </p:sp>
        </mc:Fallback>
      </mc:AlternateContent>
      <p:sp>
        <p:nvSpPr>
          <p:cNvPr id="25" name="Title 1"/>
          <p:cNvSpPr>
            <a:spLocks noGrp="1"/>
          </p:cNvSpPr>
          <p:nvPr>
            <p:ph type="title"/>
          </p:nvPr>
        </p:nvSpPr>
        <p:spPr>
          <a:xfrm>
            <a:off x="411480" y="319406"/>
            <a:ext cx="8321040" cy="1113153"/>
          </a:xfrm>
        </p:spPr>
        <p:txBody>
          <a:bodyPr>
            <a:normAutofit fontScale="90000"/>
          </a:bodyPr>
          <a:lstStyle/>
          <a:p>
            <a:r>
              <a:rPr lang="en-US" dirty="0"/>
              <a:t>Droplet growth by collision-coalescence</a:t>
            </a:r>
            <a:endParaRPr lang="en-US" sz="2900" dirty="0"/>
          </a:p>
        </p:txBody>
      </p:sp>
      <mc:AlternateContent xmlns:mc="http://schemas.openxmlformats.org/markup-compatibility/2006" xmlns:a14="http://schemas.microsoft.com/office/drawing/2010/main">
        <mc:Choice Requires="a14">
          <p:sp>
            <p:nvSpPr>
              <p:cNvPr id="2" name="TextBox 1"/>
              <p:cNvSpPr txBox="1"/>
              <p:nvPr/>
            </p:nvSpPr>
            <p:spPr>
              <a:xfrm>
                <a:off x="3968150" y="2408436"/>
                <a:ext cx="4918747" cy="830997"/>
              </a:xfrm>
              <a:prstGeom prst="rect">
                <a:avLst/>
              </a:prstGeom>
              <a:noFill/>
            </p:spPr>
            <p:txBody>
              <a:bodyPr wrap="square" lIns="0" tIns="0" rIns="0" bIns="0" rtlCol="0">
                <a:spAutoFit/>
              </a:bodyPr>
              <a:lstStyle/>
              <a:p>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v</m:t>
                        </m:r>
                      </m:e>
                      <m:sup>
                        <m:r>
                          <a:rPr lang="en-US" b="0" i="1" smtClean="0">
                            <a:latin typeface="Cambria Math" panose="02040503050406030204" pitchFamily="18" charset="0"/>
                          </a:rPr>
                          <m:t>′</m:t>
                        </m:r>
                      </m:sup>
                    </m:sSup>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v</m:t>
                        </m:r>
                      </m:e>
                      <m:sub>
                        <m:r>
                          <a:rPr lang="en-US" b="0" i="0" smtClean="0">
                            <a:latin typeface="Cambria Math" panose="02040503050406030204" pitchFamily="18" charset="0"/>
                          </a:rPr>
                          <m:t>1</m:t>
                        </m:r>
                      </m:sub>
                    </m:sSub>
                    <m:r>
                      <a:rPr lang="en-US" b="0" i="0" smtClean="0">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v</m:t>
                        </m:r>
                      </m:e>
                      <m:sub>
                        <m:r>
                          <a:rPr lang="en-US" b="0" i="0" smtClean="0">
                            <a:latin typeface="Cambria Math" panose="02040503050406030204" pitchFamily="18" charset="0"/>
                          </a:rPr>
                          <m:t>2</m:t>
                        </m:r>
                      </m:sub>
                    </m:sSub>
                    <m:r>
                      <a:rPr lang="en-US" b="0" i="0" smtClean="0">
                        <a:latin typeface="Cambria Math" panose="02040503050406030204" pitchFamily="18" charset="0"/>
                      </a:rPr>
                      <m:t>)</m:t>
                    </m:r>
                  </m:oMath>
                </a14:m>
                <a:r>
                  <a:rPr lang="en-US" dirty="0"/>
                  <a:t> = relative velocity</a:t>
                </a:r>
              </a:p>
              <a:p>
                <a14:m>
                  <m:oMath xmlns:m="http://schemas.openxmlformats.org/officeDocument/2006/math">
                    <m:r>
                      <a:rPr lang="en-US" b="0" i="1" smtClean="0">
                        <a:latin typeface="Cambria Math" panose="02040503050406030204" pitchFamily="18" charset="0"/>
                      </a:rPr>
                      <m:t>𝐿𝑊𝐶</m:t>
                    </m:r>
                    <m:r>
                      <a:rPr lang="en-US" b="0" i="1" smtClean="0">
                        <a:latin typeface="Cambria Math" panose="02040503050406030204" pitchFamily="18" charset="0"/>
                      </a:rPr>
                      <m:t>=</m:t>
                    </m:r>
                  </m:oMath>
                </a14:m>
                <a:r>
                  <a:rPr lang="en-US" dirty="0"/>
                  <a:t> cloud Liquid Water Content, LWC (equiv. to mass concentration of droplets with size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2</m:t>
                        </m:r>
                      </m:sub>
                    </m:sSub>
                  </m:oMath>
                </a14:m>
                <a:r>
                  <a:rPr lang="en-US" dirty="0"/>
                  <a:t>)</a:t>
                </a:r>
              </a:p>
            </p:txBody>
          </p:sp>
        </mc:Choice>
        <mc:Fallback xmlns="">
          <p:sp>
            <p:nvSpPr>
              <p:cNvPr id="2" name="TextBox 1"/>
              <p:cNvSpPr txBox="1">
                <a:spLocks noRot="1" noChangeAspect="1" noMove="1" noResize="1" noEditPoints="1" noAdjustHandles="1" noChangeArrowheads="1" noChangeShapeType="1" noTextEdit="1"/>
              </p:cNvSpPr>
              <p:nvPr/>
            </p:nvSpPr>
            <p:spPr>
              <a:xfrm>
                <a:off x="3968150" y="2408436"/>
                <a:ext cx="4918747" cy="830997"/>
              </a:xfrm>
              <a:prstGeom prst="rect">
                <a:avLst/>
              </a:prstGeom>
              <a:blipFill>
                <a:blip r:embed="rId4"/>
                <a:stretch>
                  <a:fillRect l="-2974" t="-9559" r="-496" b="-16912"/>
                </a:stretch>
              </a:blipFill>
            </p:spPr>
            <p:txBody>
              <a:bodyPr/>
              <a:lstStyle/>
              <a:p>
                <a:r>
                  <a:rPr lang="en-US">
                    <a:noFill/>
                  </a:rPr>
                  <a:t> </a:t>
                </a:r>
              </a:p>
            </p:txBody>
          </p:sp>
        </mc:Fallback>
      </mc:AlternateContent>
      <p:sp>
        <p:nvSpPr>
          <p:cNvPr id="3" name="Oval 2"/>
          <p:cNvSpPr/>
          <p:nvPr/>
        </p:nvSpPr>
        <p:spPr>
          <a:xfrm>
            <a:off x="2838090" y="3510951"/>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flipV="1">
            <a:off x="2553419" y="3821502"/>
            <a:ext cx="284671" cy="2846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520066" y="3745468"/>
            <a:ext cx="351378" cy="369332"/>
          </a:xfrm>
          <a:prstGeom prst="rect">
            <a:avLst/>
          </a:prstGeom>
          <a:noFill/>
        </p:spPr>
        <p:txBody>
          <a:bodyPr wrap="none" rtlCol="0">
            <a:spAutoFit/>
          </a:bodyPr>
          <a:lstStyle/>
          <a:p>
            <a:r>
              <a:rPr lang="en-US" i="1" dirty="0">
                <a:latin typeface="Times New Roman" panose="02020603050405020304" pitchFamily="18" charset="0"/>
                <a:cs typeface="Times New Roman" panose="02020603050405020304" pitchFamily="18" charset="0"/>
              </a:rPr>
              <a:t>r</a:t>
            </a:r>
            <a:r>
              <a:rPr lang="en-US" i="1" baseline="-25000" dirty="0">
                <a:latin typeface="Times New Roman" panose="02020603050405020304" pitchFamily="18" charset="0"/>
                <a:cs typeface="Times New Roman" panose="02020603050405020304" pitchFamily="18" charset="0"/>
              </a:rPr>
              <a:t>2</a:t>
            </a:r>
          </a:p>
        </p:txBody>
      </p:sp>
      <p:sp>
        <p:nvSpPr>
          <p:cNvPr id="14" name="TextBox 13"/>
          <p:cNvSpPr txBox="1"/>
          <p:nvPr/>
        </p:nvSpPr>
        <p:spPr>
          <a:xfrm>
            <a:off x="3119026" y="3745468"/>
            <a:ext cx="351378" cy="369332"/>
          </a:xfrm>
          <a:prstGeom prst="rect">
            <a:avLst/>
          </a:prstGeom>
          <a:noFill/>
        </p:spPr>
        <p:txBody>
          <a:bodyPr wrap="none" rtlCol="0">
            <a:spAutoFit/>
          </a:bodyPr>
          <a:lstStyle/>
          <a:p>
            <a:r>
              <a:rPr lang="en-US" i="1" dirty="0">
                <a:latin typeface="Times New Roman" panose="02020603050405020304" pitchFamily="18" charset="0"/>
                <a:cs typeface="Times New Roman" panose="02020603050405020304" pitchFamily="18" charset="0"/>
              </a:rPr>
              <a:t>r</a:t>
            </a:r>
            <a:r>
              <a:rPr lang="en-US" i="1" baseline="-25000" dirty="0">
                <a:latin typeface="Times New Roman" panose="02020603050405020304" pitchFamily="18" charset="0"/>
                <a:cs typeface="Times New Roman" panose="02020603050405020304" pitchFamily="18" charset="0"/>
              </a:rPr>
              <a:t>1</a:t>
            </a:r>
          </a:p>
        </p:txBody>
      </p:sp>
      <p:sp>
        <p:nvSpPr>
          <p:cNvPr id="15" name="Right Brace 14"/>
          <p:cNvSpPr/>
          <p:nvPr/>
        </p:nvSpPr>
        <p:spPr>
          <a:xfrm rot="5400000">
            <a:off x="1676620" y="2325422"/>
            <a:ext cx="135711" cy="1065797"/>
          </a:xfrm>
          <a:prstGeom prst="rightBrace">
            <a:avLst>
              <a:gd name="adj1" fmla="val 7385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1057199" y="2908555"/>
            <a:ext cx="1374551" cy="523220"/>
          </a:xfrm>
          <a:prstGeom prst="rect">
            <a:avLst/>
          </a:prstGeom>
          <a:noFill/>
        </p:spPr>
        <p:txBody>
          <a:bodyPr wrap="square" rtlCol="0">
            <a:spAutoFit/>
          </a:bodyPr>
          <a:lstStyle/>
          <a:p>
            <a:pPr algn="ctr"/>
            <a:r>
              <a:rPr lang="en-US" sz="1400" dirty="0">
                <a:cs typeface="Times New Roman" panose="02020603050405020304" pitchFamily="18" charset="0"/>
              </a:rPr>
              <a:t>Collision cross section</a:t>
            </a:r>
            <a:endParaRPr lang="en-US" sz="1400" baseline="-25000" dirty="0">
              <a:cs typeface="Times New Roman" panose="02020603050405020304" pitchFamily="18" charset="0"/>
            </a:endParaRPr>
          </a:p>
        </p:txBody>
      </p:sp>
      <p:sp>
        <p:nvSpPr>
          <p:cNvPr id="17" name="Right Brace 16"/>
          <p:cNvSpPr/>
          <p:nvPr/>
        </p:nvSpPr>
        <p:spPr>
          <a:xfrm rot="16200000" flipV="1">
            <a:off x="1878762" y="1693670"/>
            <a:ext cx="67855" cy="1402227"/>
          </a:xfrm>
          <a:prstGeom prst="rightBrace">
            <a:avLst>
              <a:gd name="adj1" fmla="val 7385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604944" y="2033622"/>
            <a:ext cx="2971337" cy="307777"/>
          </a:xfrm>
          <a:prstGeom prst="rect">
            <a:avLst/>
          </a:prstGeom>
          <a:noFill/>
        </p:spPr>
        <p:txBody>
          <a:bodyPr wrap="square" rtlCol="0">
            <a:spAutoFit/>
          </a:bodyPr>
          <a:lstStyle/>
          <a:p>
            <a:pPr algn="ctr"/>
            <a:r>
              <a:rPr lang="en-US" sz="1400" dirty="0">
                <a:cs typeface="Times New Roman" panose="02020603050405020304" pitchFamily="18" charset="0"/>
              </a:rPr>
              <a:t>Volume swept out per unit time</a:t>
            </a:r>
            <a:endParaRPr lang="en-US" sz="1400" baseline="-25000" dirty="0">
              <a:cs typeface="Times New Roman" panose="02020603050405020304" pitchFamily="18" charset="0"/>
            </a:endParaRPr>
          </a:p>
        </p:txBody>
      </p:sp>
      <p:cxnSp>
        <p:nvCxnSpPr>
          <p:cNvPr id="7" name="Straight Connector 6"/>
          <p:cNvCxnSpPr>
            <a:stCxn id="4" idx="2"/>
          </p:cNvCxnSpPr>
          <p:nvPr/>
        </p:nvCxnSpPr>
        <p:spPr>
          <a:xfrm flipH="1">
            <a:off x="2695754" y="4114800"/>
            <a:ext cx="1" cy="8798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3" idx="4"/>
          </p:cNvCxnSpPr>
          <p:nvPr/>
        </p:nvCxnSpPr>
        <p:spPr>
          <a:xfrm flipH="1">
            <a:off x="3294715" y="4425351"/>
            <a:ext cx="575" cy="58659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695754" y="4677938"/>
            <a:ext cx="598961" cy="0"/>
          </a:xfrm>
          <a:prstGeom prst="straightConnector1">
            <a:avLst/>
          </a:prstGeom>
          <a:ln w="254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666850" y="4642615"/>
            <a:ext cx="673582" cy="369332"/>
          </a:xfrm>
          <a:prstGeom prst="rect">
            <a:avLst/>
          </a:prstGeom>
          <a:noFill/>
        </p:spPr>
        <p:txBody>
          <a:bodyPr wrap="none" rtlCol="0">
            <a:spAutoFit/>
          </a:bodyPr>
          <a:lstStyle/>
          <a:p>
            <a:r>
              <a:rPr lang="en-US" i="1" dirty="0">
                <a:latin typeface="Times New Roman" panose="02020603050405020304" pitchFamily="18" charset="0"/>
                <a:cs typeface="Times New Roman" panose="02020603050405020304" pitchFamily="18" charset="0"/>
              </a:rPr>
              <a:t>r</a:t>
            </a:r>
            <a:r>
              <a:rPr lang="en-US" i="1" baseline="-25000" dirty="0">
                <a:latin typeface="Times New Roman" panose="02020603050405020304" pitchFamily="18" charset="0"/>
                <a:cs typeface="Times New Roman" panose="02020603050405020304" pitchFamily="18" charset="0"/>
              </a:rPr>
              <a:t>1</a:t>
            </a:r>
            <a:r>
              <a:rPr lang="en-US" i="1" dirty="0">
                <a:latin typeface="Times New Roman" panose="02020603050405020304" pitchFamily="18" charset="0"/>
                <a:cs typeface="Times New Roman" panose="02020603050405020304" pitchFamily="18" charset="0"/>
              </a:rPr>
              <a:t>+r</a:t>
            </a:r>
            <a:r>
              <a:rPr lang="en-US" i="1" baseline="-25000" dirty="0">
                <a:latin typeface="Times New Roman" panose="02020603050405020304" pitchFamily="18" charset="0"/>
                <a:cs typeface="Times New Roman" panose="02020603050405020304" pitchFamily="18" charset="0"/>
              </a:rPr>
              <a:t>2</a:t>
            </a:r>
          </a:p>
        </p:txBody>
      </p:sp>
      <p:sp>
        <p:nvSpPr>
          <p:cNvPr id="24" name="Rectangle 23"/>
          <p:cNvSpPr/>
          <p:nvPr/>
        </p:nvSpPr>
        <p:spPr>
          <a:xfrm>
            <a:off x="4707418" y="3293695"/>
            <a:ext cx="3977639" cy="1815882"/>
          </a:xfrm>
          <a:prstGeom prst="rect">
            <a:avLst/>
          </a:prstGeom>
          <a:ln>
            <a:solidFill>
              <a:srgbClr val="FF0000"/>
            </a:solidFill>
          </a:ln>
        </p:spPr>
        <p:txBody>
          <a:bodyPr wrap="square">
            <a:spAutoFit/>
          </a:bodyPr>
          <a:lstStyle/>
          <a:p>
            <a:pPr algn="ctr"/>
            <a:r>
              <a:rPr lang="en-US" sz="1600" dirty="0">
                <a:sym typeface="Wingdings" panose="05000000000000000000" pitchFamily="2" charset="2"/>
              </a:rPr>
              <a:t>In reality, much more complicated. Relative velocity changes with each successive capture of smaller droplets by rain drops (v’ is not independent of r</a:t>
            </a:r>
            <a:r>
              <a:rPr lang="en-US" sz="1600" baseline="-25000" dirty="0">
                <a:sym typeface="Wingdings" panose="05000000000000000000" pitchFamily="2" charset="2"/>
              </a:rPr>
              <a:t>1</a:t>
            </a:r>
            <a:r>
              <a:rPr lang="en-US" sz="1600" dirty="0">
                <a:sym typeface="Wingdings" panose="05000000000000000000" pitchFamily="2" charset="2"/>
              </a:rPr>
              <a:t>). Also, of course there is a distribution of cloud droplet sizes (r</a:t>
            </a:r>
            <a:r>
              <a:rPr lang="en-US" sz="1600" baseline="-25000" dirty="0">
                <a:sym typeface="Wingdings" panose="05000000000000000000" pitchFamily="2" charset="2"/>
              </a:rPr>
              <a:t>2</a:t>
            </a:r>
            <a:r>
              <a:rPr lang="en-US" sz="1600" dirty="0">
                <a:sym typeface="Wingdings" panose="05000000000000000000" pitchFamily="2" charset="2"/>
              </a:rPr>
              <a:t>) as well as a distribution of rain drop sizes (r</a:t>
            </a:r>
            <a:r>
              <a:rPr lang="en-US" sz="1600" baseline="-25000" dirty="0">
                <a:sym typeface="Wingdings" panose="05000000000000000000" pitchFamily="2" charset="2"/>
              </a:rPr>
              <a:t>1</a:t>
            </a:r>
            <a:r>
              <a:rPr lang="en-US" sz="1600" dirty="0">
                <a:sym typeface="Wingdings" panose="05000000000000000000" pitchFamily="2" charset="2"/>
              </a:rPr>
              <a:t>), and both are changing </a:t>
            </a:r>
            <a:r>
              <a:rPr lang="en-US" sz="1600" dirty="0" err="1">
                <a:sym typeface="Wingdings" panose="05000000000000000000" pitchFamily="2" charset="2"/>
              </a:rPr>
              <a:t>wrt</a:t>
            </a:r>
            <a:r>
              <a:rPr lang="en-US" sz="1600" dirty="0">
                <a:sym typeface="Wingdings" panose="05000000000000000000" pitchFamily="2" charset="2"/>
              </a:rPr>
              <a:t> time.</a:t>
            </a:r>
            <a:endParaRPr lang="en-US" sz="1600" i="1" baseline="-25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8" name="TextBox 27"/>
              <p:cNvSpPr txBox="1"/>
              <p:nvPr/>
            </p:nvSpPr>
            <p:spPr>
              <a:xfrm>
                <a:off x="411480" y="5539762"/>
                <a:ext cx="8321040" cy="667683"/>
              </a:xfrm>
              <a:prstGeom prst="rect">
                <a:avLst/>
              </a:prstGeom>
              <a:noFill/>
            </p:spPr>
            <p:txBody>
              <a:bodyPr wrap="square" rtlCol="0">
                <a:spAutoFit/>
              </a:bodyPr>
              <a:lstStyle/>
              <a:p>
                <a14:m>
                  <m:oMath xmlns:m="http://schemas.openxmlformats.org/officeDocument/2006/math">
                    <m:f>
                      <m:fPr>
                        <m:ctrlPr>
                          <a:rPr lang="en-US" sz="2000" i="1" smtClean="0">
                            <a:latin typeface="Cambria Math" panose="02040503050406030204" pitchFamily="18" charset="0"/>
                            <a:sym typeface="Wingdings" panose="05000000000000000000" pitchFamily="2" charset="2"/>
                          </a:rPr>
                        </m:ctrlPr>
                      </m:fPr>
                      <m:num>
                        <m:r>
                          <a:rPr lang="en-US" sz="2000" b="0" i="1" smtClean="0">
                            <a:latin typeface="Cambria Math" panose="02040503050406030204" pitchFamily="18" charset="0"/>
                            <a:sym typeface="Wingdings" panose="05000000000000000000" pitchFamily="2" charset="2"/>
                          </a:rPr>
                          <m:t>𝑑𝑚</m:t>
                        </m:r>
                      </m:num>
                      <m:den>
                        <m:r>
                          <a:rPr lang="en-US" sz="2000" b="0" i="1" smtClean="0">
                            <a:latin typeface="Cambria Math" panose="02040503050406030204" pitchFamily="18" charset="0"/>
                            <a:sym typeface="Wingdings" panose="05000000000000000000" pitchFamily="2" charset="2"/>
                          </a:rPr>
                          <m:t>𝑑𝑡</m:t>
                        </m:r>
                      </m:den>
                    </m:f>
                    <m:r>
                      <a:rPr lang="en-US" sz="2000" b="0" i="1" smtClean="0">
                        <a:latin typeface="Cambria Math" panose="02040503050406030204" pitchFamily="18" charset="0"/>
                        <a:sym typeface="Wingdings" panose="05000000000000000000" pitchFamily="2" charset="2"/>
                      </a:rPr>
                      <m:t>=</m:t>
                    </m:r>
                    <m:f>
                      <m:fPr>
                        <m:ctrlPr>
                          <a:rPr lang="en-US" sz="2000" i="1">
                            <a:latin typeface="Cambria Math" panose="02040503050406030204" pitchFamily="18" charset="0"/>
                            <a:sym typeface="Wingdings" panose="05000000000000000000" pitchFamily="2" charset="2"/>
                          </a:rPr>
                        </m:ctrlPr>
                      </m:fPr>
                      <m:num>
                        <m:r>
                          <a:rPr lang="en-US" sz="2000" i="1">
                            <a:latin typeface="Cambria Math" panose="02040503050406030204" pitchFamily="18" charset="0"/>
                            <a:sym typeface="Wingdings" panose="05000000000000000000" pitchFamily="2" charset="2"/>
                          </a:rPr>
                          <m:t>𝑑</m:t>
                        </m:r>
                        <m:d>
                          <m:dPr>
                            <m:ctrlPr>
                              <a:rPr lang="en-US" sz="2000" i="1" smtClean="0">
                                <a:latin typeface="Cambria Math" panose="02040503050406030204" pitchFamily="18" charset="0"/>
                                <a:sym typeface="Wingdings" panose="05000000000000000000" pitchFamily="2" charset="2"/>
                              </a:rPr>
                            </m:ctrlPr>
                          </m:dPr>
                          <m:e>
                            <m:f>
                              <m:fPr>
                                <m:ctrlPr>
                                  <a:rPr lang="en-US" sz="2000" i="1" smtClean="0">
                                    <a:latin typeface="Cambria Math" panose="02040503050406030204" pitchFamily="18" charset="0"/>
                                    <a:sym typeface="Wingdings" panose="05000000000000000000" pitchFamily="2" charset="2"/>
                                  </a:rPr>
                                </m:ctrlPr>
                              </m:fPr>
                              <m:num>
                                <m:r>
                                  <a:rPr lang="en-US" sz="2000" b="0" i="1" smtClean="0">
                                    <a:latin typeface="Cambria Math" panose="02040503050406030204" pitchFamily="18" charset="0"/>
                                    <a:sym typeface="Wingdings" panose="05000000000000000000" pitchFamily="2" charset="2"/>
                                  </a:rPr>
                                  <m:t>4</m:t>
                                </m:r>
                              </m:num>
                              <m:den>
                                <m:r>
                                  <a:rPr lang="en-US" sz="2000" b="0" i="1" smtClean="0">
                                    <a:latin typeface="Cambria Math" panose="02040503050406030204" pitchFamily="18" charset="0"/>
                                    <a:sym typeface="Wingdings" panose="05000000000000000000" pitchFamily="2" charset="2"/>
                                  </a:rPr>
                                  <m:t>3</m:t>
                                </m:r>
                              </m:den>
                            </m:f>
                            <m:r>
                              <a:rPr lang="en-US" sz="2000" i="1" smtClean="0">
                                <a:latin typeface="Cambria Math" panose="02040503050406030204" pitchFamily="18" charset="0"/>
                                <a:ea typeface="Cambria Math" panose="02040503050406030204" pitchFamily="18" charset="0"/>
                                <a:sym typeface="Wingdings" panose="05000000000000000000" pitchFamily="2" charset="2"/>
                              </a:rPr>
                              <m:t>𝜋</m:t>
                            </m:r>
                            <m:sSubSup>
                              <m:sSubSupPr>
                                <m:ctrlPr>
                                  <a:rPr lang="en-US" sz="2000" i="1" smtClean="0">
                                    <a:latin typeface="Cambria Math" panose="02040503050406030204" pitchFamily="18" charset="0"/>
                                    <a:ea typeface="Cambria Math" panose="02040503050406030204" pitchFamily="18" charset="0"/>
                                    <a:sym typeface="Wingdings" panose="05000000000000000000" pitchFamily="2" charset="2"/>
                                  </a:rPr>
                                </m:ctrlPr>
                              </m:sSubSupPr>
                              <m:e>
                                <m:r>
                                  <a:rPr lang="en-US" sz="2000" b="0" i="1" smtClean="0">
                                    <a:latin typeface="Cambria Math" panose="02040503050406030204" pitchFamily="18" charset="0"/>
                                    <a:ea typeface="Cambria Math" panose="02040503050406030204" pitchFamily="18" charset="0"/>
                                    <a:sym typeface="Wingdings" panose="05000000000000000000" pitchFamily="2" charset="2"/>
                                  </a:rPr>
                                  <m:t>𝑟</m:t>
                                </m:r>
                              </m:e>
                              <m:sub>
                                <m:r>
                                  <a:rPr lang="en-US" sz="2000" b="0" i="1" smtClean="0">
                                    <a:latin typeface="Cambria Math" panose="02040503050406030204" pitchFamily="18" charset="0"/>
                                    <a:ea typeface="Cambria Math" panose="02040503050406030204" pitchFamily="18" charset="0"/>
                                    <a:sym typeface="Wingdings" panose="05000000000000000000" pitchFamily="2" charset="2"/>
                                  </a:rPr>
                                  <m:t>1</m:t>
                                </m:r>
                              </m:sub>
                              <m:sup>
                                <m:r>
                                  <a:rPr lang="en-US" sz="2000" b="0" i="1" smtClean="0">
                                    <a:latin typeface="Cambria Math" panose="02040503050406030204" pitchFamily="18" charset="0"/>
                                    <a:ea typeface="Cambria Math" panose="02040503050406030204" pitchFamily="18" charset="0"/>
                                    <a:sym typeface="Wingdings" panose="05000000000000000000" pitchFamily="2" charset="2"/>
                                  </a:rPr>
                                  <m:t>3</m:t>
                                </m:r>
                              </m:sup>
                            </m:sSubSup>
                            <m:sSub>
                              <m:sSubPr>
                                <m:ctrlPr>
                                  <a:rPr lang="en-US" sz="2000" i="1" smtClean="0">
                                    <a:latin typeface="Cambria Math" panose="02040503050406030204" pitchFamily="18" charset="0"/>
                                    <a:ea typeface="Cambria Math" panose="02040503050406030204" pitchFamily="18" charset="0"/>
                                    <a:sym typeface="Wingdings" panose="05000000000000000000" pitchFamily="2" charset="2"/>
                                  </a:rPr>
                                </m:ctrlPr>
                              </m:sSubPr>
                              <m:e>
                                <m:r>
                                  <a:rPr lang="en-US" sz="2000" i="1" smtClean="0">
                                    <a:latin typeface="Cambria Math" panose="02040503050406030204" pitchFamily="18" charset="0"/>
                                    <a:ea typeface="Cambria Math" panose="02040503050406030204" pitchFamily="18" charset="0"/>
                                    <a:sym typeface="Wingdings" panose="05000000000000000000" pitchFamily="2" charset="2"/>
                                  </a:rPr>
                                  <m:t>𝜌</m:t>
                                </m:r>
                              </m:e>
                              <m:sub>
                                <m:r>
                                  <a:rPr lang="en-US" sz="2000" b="0" i="1" smtClean="0">
                                    <a:latin typeface="Cambria Math" panose="02040503050406030204" pitchFamily="18" charset="0"/>
                                    <a:ea typeface="Cambria Math" panose="02040503050406030204" pitchFamily="18" charset="0"/>
                                    <a:sym typeface="Wingdings" panose="05000000000000000000" pitchFamily="2" charset="2"/>
                                  </a:rPr>
                                  <m:t>𝐿</m:t>
                                </m:r>
                              </m:sub>
                            </m:sSub>
                          </m:e>
                        </m:d>
                      </m:num>
                      <m:den>
                        <m:r>
                          <a:rPr lang="en-US" sz="2000" i="1">
                            <a:latin typeface="Cambria Math" panose="02040503050406030204" pitchFamily="18" charset="0"/>
                            <a:sym typeface="Wingdings" panose="05000000000000000000" pitchFamily="2" charset="2"/>
                          </a:rPr>
                          <m:t>𝑑𝑡</m:t>
                        </m:r>
                      </m:den>
                    </m:f>
                    <m:r>
                      <a:rPr lang="en-US" sz="2000" b="0" i="1" smtClean="0">
                        <a:latin typeface="Cambria Math" panose="02040503050406030204" pitchFamily="18" charset="0"/>
                        <a:sym typeface="Wingdings" panose="05000000000000000000" pitchFamily="2" charset="2"/>
                      </a:rPr>
                      <m:t>=4</m:t>
                    </m:r>
                    <m:r>
                      <a:rPr lang="en-US" sz="2000" b="0" i="1" smtClean="0">
                        <a:latin typeface="Cambria Math" panose="02040503050406030204" pitchFamily="18" charset="0"/>
                        <a:ea typeface="Cambria Math" panose="02040503050406030204" pitchFamily="18" charset="0"/>
                        <a:sym typeface="Wingdings" panose="05000000000000000000" pitchFamily="2" charset="2"/>
                      </a:rPr>
                      <m:t>𝜋</m:t>
                    </m:r>
                    <m:sSubSup>
                      <m:sSubSupPr>
                        <m:ctrlPr>
                          <a:rPr lang="en-US" sz="2000" i="1">
                            <a:latin typeface="Cambria Math" panose="02040503050406030204" pitchFamily="18" charset="0"/>
                            <a:ea typeface="Cambria Math" panose="02040503050406030204" pitchFamily="18" charset="0"/>
                            <a:sym typeface="Wingdings" panose="05000000000000000000" pitchFamily="2" charset="2"/>
                          </a:rPr>
                        </m:ctrlPr>
                      </m:sSubSupPr>
                      <m:e>
                        <m:r>
                          <a:rPr lang="en-US" sz="2000" i="1">
                            <a:latin typeface="Cambria Math" panose="02040503050406030204" pitchFamily="18" charset="0"/>
                            <a:ea typeface="Cambria Math" panose="02040503050406030204" pitchFamily="18" charset="0"/>
                            <a:sym typeface="Wingdings" panose="05000000000000000000" pitchFamily="2" charset="2"/>
                          </a:rPr>
                          <m:t>𝑟</m:t>
                        </m:r>
                      </m:e>
                      <m:sub>
                        <m:r>
                          <a:rPr lang="en-US" sz="2000" i="1">
                            <a:latin typeface="Cambria Math" panose="02040503050406030204" pitchFamily="18" charset="0"/>
                            <a:ea typeface="Cambria Math" panose="02040503050406030204" pitchFamily="18" charset="0"/>
                            <a:sym typeface="Wingdings" panose="05000000000000000000" pitchFamily="2" charset="2"/>
                          </a:rPr>
                          <m:t>1</m:t>
                        </m:r>
                      </m:sub>
                      <m:sup>
                        <m:r>
                          <a:rPr lang="en-US" sz="2000" i="1">
                            <a:latin typeface="Cambria Math" panose="02040503050406030204" pitchFamily="18" charset="0"/>
                            <a:ea typeface="Cambria Math" panose="02040503050406030204" pitchFamily="18" charset="0"/>
                            <a:sym typeface="Wingdings" panose="05000000000000000000" pitchFamily="2" charset="2"/>
                          </a:rPr>
                          <m:t>2</m:t>
                        </m:r>
                      </m:sup>
                    </m:sSubSup>
                    <m:sSub>
                      <m:sSubPr>
                        <m:ctrlPr>
                          <a:rPr lang="en-US" sz="2000" i="1" smtClean="0">
                            <a:latin typeface="Cambria Math" panose="02040503050406030204" pitchFamily="18" charset="0"/>
                            <a:ea typeface="Cambria Math" panose="02040503050406030204" pitchFamily="18" charset="0"/>
                            <a:sym typeface="Wingdings" panose="05000000000000000000" pitchFamily="2" charset="2"/>
                          </a:rPr>
                        </m:ctrlPr>
                      </m:sSubPr>
                      <m:e>
                        <m:r>
                          <a:rPr lang="en-US" sz="2000" i="1" smtClean="0">
                            <a:latin typeface="Cambria Math" panose="02040503050406030204" pitchFamily="18" charset="0"/>
                            <a:ea typeface="Cambria Math" panose="02040503050406030204" pitchFamily="18" charset="0"/>
                            <a:sym typeface="Wingdings" panose="05000000000000000000" pitchFamily="2" charset="2"/>
                          </a:rPr>
                          <m:t>𝜌</m:t>
                        </m:r>
                      </m:e>
                      <m:sub>
                        <m:r>
                          <a:rPr lang="en-US" sz="2000" b="0" i="1" smtClean="0">
                            <a:latin typeface="Cambria Math" panose="02040503050406030204" pitchFamily="18" charset="0"/>
                            <a:ea typeface="Cambria Math" panose="02040503050406030204" pitchFamily="18" charset="0"/>
                            <a:sym typeface="Wingdings" panose="05000000000000000000" pitchFamily="2" charset="2"/>
                          </a:rPr>
                          <m:t>𝐿</m:t>
                        </m:r>
                      </m:sub>
                    </m:sSub>
                    <m:f>
                      <m:fPr>
                        <m:ctrlPr>
                          <a:rPr lang="en-US" sz="2000" i="1" smtClean="0">
                            <a:latin typeface="Cambria Math" panose="02040503050406030204" pitchFamily="18" charset="0"/>
                            <a:ea typeface="Cambria Math" panose="02040503050406030204" pitchFamily="18" charset="0"/>
                            <a:sym typeface="Wingdings" panose="05000000000000000000" pitchFamily="2" charset="2"/>
                          </a:rPr>
                        </m:ctrlPr>
                      </m:fPr>
                      <m:num>
                        <m:r>
                          <a:rPr lang="en-US" sz="2000" b="0" i="1" smtClean="0">
                            <a:latin typeface="Cambria Math" panose="02040503050406030204" pitchFamily="18" charset="0"/>
                            <a:ea typeface="Cambria Math" panose="02040503050406030204" pitchFamily="18" charset="0"/>
                            <a:sym typeface="Wingdings" panose="05000000000000000000" pitchFamily="2" charset="2"/>
                          </a:rPr>
                          <m:t>𝑑</m:t>
                        </m:r>
                        <m:sSub>
                          <m:sSubPr>
                            <m:ctrlPr>
                              <a:rPr lang="en-US" sz="2000" b="0" i="1" smtClean="0">
                                <a:latin typeface="Cambria Math" panose="02040503050406030204" pitchFamily="18" charset="0"/>
                                <a:ea typeface="Cambria Math" panose="02040503050406030204" pitchFamily="18" charset="0"/>
                                <a:sym typeface="Wingdings" panose="05000000000000000000" pitchFamily="2" charset="2"/>
                              </a:rPr>
                            </m:ctrlPr>
                          </m:sSubPr>
                          <m:e>
                            <m:r>
                              <a:rPr lang="en-US" sz="2000" b="0" i="1" smtClean="0">
                                <a:latin typeface="Cambria Math" panose="02040503050406030204" pitchFamily="18" charset="0"/>
                                <a:ea typeface="Cambria Math" panose="02040503050406030204" pitchFamily="18" charset="0"/>
                                <a:sym typeface="Wingdings" panose="05000000000000000000" pitchFamily="2" charset="2"/>
                              </a:rPr>
                              <m:t>𝑟</m:t>
                            </m:r>
                          </m:e>
                          <m:sub>
                            <m:r>
                              <a:rPr lang="en-US" sz="2000" b="0" i="1" smtClean="0">
                                <a:latin typeface="Cambria Math" panose="02040503050406030204" pitchFamily="18" charset="0"/>
                                <a:ea typeface="Cambria Math" panose="02040503050406030204" pitchFamily="18" charset="0"/>
                                <a:sym typeface="Wingdings" panose="05000000000000000000" pitchFamily="2" charset="2"/>
                              </a:rPr>
                              <m:t>1</m:t>
                            </m:r>
                          </m:sub>
                        </m:sSub>
                      </m:num>
                      <m:den>
                        <m:r>
                          <a:rPr lang="en-US" sz="2000" b="0" i="1" smtClean="0">
                            <a:latin typeface="Cambria Math" panose="02040503050406030204" pitchFamily="18" charset="0"/>
                            <a:ea typeface="Cambria Math" panose="02040503050406030204" pitchFamily="18" charset="0"/>
                            <a:sym typeface="Wingdings" panose="05000000000000000000" pitchFamily="2" charset="2"/>
                          </a:rPr>
                          <m:t>𝑑𝑡</m:t>
                        </m:r>
                      </m:den>
                    </m:f>
                    <m:r>
                      <a:rPr lang="en-US" sz="2000" b="0" i="1" smtClean="0">
                        <a:latin typeface="Cambria Math" panose="02040503050406030204" pitchFamily="18" charset="0"/>
                        <a:sym typeface="Wingdings" panose="05000000000000000000" pitchFamily="2" charset="2"/>
                      </a:rPr>
                      <m:t>=</m:t>
                    </m:r>
                    <m:sSub>
                      <m:sSubPr>
                        <m:ctrlPr>
                          <a:rPr lang="en-US" sz="2000" b="0" i="1" smtClean="0">
                            <a:latin typeface="Cambria Math" panose="02040503050406030204" pitchFamily="18" charset="0"/>
                            <a:sym typeface="Wingdings" panose="05000000000000000000" pitchFamily="2" charset="2"/>
                          </a:rPr>
                        </m:ctrlPr>
                      </m:sSubPr>
                      <m:e>
                        <m:r>
                          <a:rPr lang="en-US" sz="2000" b="0" i="1" smtClean="0">
                            <a:latin typeface="Cambria Math" panose="02040503050406030204" pitchFamily="18" charset="0"/>
                            <a:sym typeface="Wingdings" panose="05000000000000000000" pitchFamily="2" charset="2"/>
                          </a:rPr>
                          <m:t>𝐸</m:t>
                        </m:r>
                      </m:e>
                      <m:sub>
                        <m:r>
                          <a:rPr lang="en-US" sz="2000" b="0" i="1" smtClean="0">
                            <a:latin typeface="Cambria Math" panose="02040503050406030204" pitchFamily="18" charset="0"/>
                            <a:sym typeface="Wingdings" panose="05000000000000000000" pitchFamily="2" charset="2"/>
                          </a:rPr>
                          <m:t>𝑐</m:t>
                        </m:r>
                      </m:sub>
                    </m:sSub>
                    <m:r>
                      <a:rPr lang="en-US" sz="2000" b="0" i="1" smtClean="0">
                        <a:latin typeface="Cambria Math" panose="02040503050406030204" pitchFamily="18" charset="0"/>
                        <a:ea typeface="Cambria Math" panose="02040503050406030204" pitchFamily="18" charset="0"/>
                        <a:sym typeface="Wingdings" panose="05000000000000000000" pitchFamily="2" charset="2"/>
                      </a:rPr>
                      <m:t>𝜋</m:t>
                    </m:r>
                    <m:sSubSup>
                      <m:sSubSupPr>
                        <m:ctrlPr>
                          <a:rPr lang="en-US" sz="2000" i="1">
                            <a:latin typeface="Cambria Math" panose="02040503050406030204" pitchFamily="18" charset="0"/>
                            <a:ea typeface="Cambria Math" panose="02040503050406030204" pitchFamily="18" charset="0"/>
                            <a:sym typeface="Wingdings" panose="05000000000000000000" pitchFamily="2" charset="2"/>
                          </a:rPr>
                        </m:ctrlPr>
                      </m:sSubSupPr>
                      <m:e>
                        <m:r>
                          <a:rPr lang="en-US" sz="2000" i="1">
                            <a:latin typeface="Cambria Math" panose="02040503050406030204" pitchFamily="18" charset="0"/>
                            <a:ea typeface="Cambria Math" panose="02040503050406030204" pitchFamily="18" charset="0"/>
                            <a:sym typeface="Wingdings" panose="05000000000000000000" pitchFamily="2" charset="2"/>
                          </a:rPr>
                          <m:t>𝑟</m:t>
                        </m:r>
                      </m:e>
                      <m:sub>
                        <m:r>
                          <a:rPr lang="en-US" sz="2000" i="1">
                            <a:latin typeface="Cambria Math" panose="02040503050406030204" pitchFamily="18" charset="0"/>
                            <a:ea typeface="Cambria Math" panose="02040503050406030204" pitchFamily="18" charset="0"/>
                            <a:sym typeface="Wingdings" panose="05000000000000000000" pitchFamily="2" charset="2"/>
                          </a:rPr>
                          <m:t>1</m:t>
                        </m:r>
                      </m:sub>
                      <m:sup>
                        <m:r>
                          <a:rPr lang="en-US" sz="2000" b="0" i="1" smtClean="0">
                            <a:latin typeface="Cambria Math" panose="02040503050406030204" pitchFamily="18" charset="0"/>
                            <a:ea typeface="Cambria Math" panose="02040503050406030204" pitchFamily="18" charset="0"/>
                            <a:sym typeface="Wingdings" panose="05000000000000000000" pitchFamily="2" charset="2"/>
                          </a:rPr>
                          <m:t>2</m:t>
                        </m:r>
                      </m:sup>
                    </m:sSubSup>
                    <m:sSup>
                      <m:sSupPr>
                        <m:ctrlPr>
                          <a:rPr lang="en-US" sz="2000" b="0" i="1" smtClean="0">
                            <a:latin typeface="Cambria Math" panose="02040503050406030204" pitchFamily="18" charset="0"/>
                            <a:ea typeface="Cambria Math" panose="02040503050406030204" pitchFamily="18" charset="0"/>
                            <a:sym typeface="Wingdings" panose="05000000000000000000" pitchFamily="2" charset="2"/>
                          </a:rPr>
                        </m:ctrlPr>
                      </m:sSupPr>
                      <m:e>
                        <m:r>
                          <m:rPr>
                            <m:sty m:val="p"/>
                          </m:rPr>
                          <a:rPr lang="en-US" sz="2000" b="0" i="0" smtClean="0">
                            <a:latin typeface="Cambria Math" panose="02040503050406030204" pitchFamily="18" charset="0"/>
                            <a:ea typeface="Cambria Math" panose="02040503050406030204" pitchFamily="18" charset="0"/>
                            <a:sym typeface="Wingdings" panose="05000000000000000000" pitchFamily="2" charset="2"/>
                          </a:rPr>
                          <m:t>v</m:t>
                        </m:r>
                      </m:e>
                      <m:sup>
                        <m:r>
                          <a:rPr lang="en-US" sz="2000" b="0" i="1" smtClean="0">
                            <a:latin typeface="Cambria Math" panose="02040503050406030204" pitchFamily="18" charset="0"/>
                            <a:ea typeface="Cambria Math" panose="02040503050406030204" pitchFamily="18" charset="0"/>
                            <a:sym typeface="Wingdings" panose="05000000000000000000" pitchFamily="2" charset="2"/>
                          </a:rPr>
                          <m:t>′</m:t>
                        </m:r>
                      </m:sup>
                    </m:sSup>
                    <m:r>
                      <a:rPr lang="en-US" sz="2000" b="0" i="1" smtClean="0">
                        <a:latin typeface="Cambria Math" panose="02040503050406030204" pitchFamily="18" charset="0"/>
                        <a:ea typeface="Cambria Math" panose="02040503050406030204" pitchFamily="18" charset="0"/>
                        <a:sym typeface="Wingdings" panose="05000000000000000000" pitchFamily="2" charset="2"/>
                      </a:rPr>
                      <m:t>𝐿𝑊𝐶</m:t>
                    </m:r>
                  </m:oMath>
                </a14:m>
                <a:r>
                  <a:rPr lang="en-US" sz="2000" dirty="0">
                    <a:sym typeface="Wingdings" panose="05000000000000000000" pitchFamily="2" charset="2"/>
                  </a:rPr>
                  <a:t>		</a:t>
                </a:r>
                <a14:m>
                  <m:oMath xmlns:m="http://schemas.openxmlformats.org/officeDocument/2006/math">
                    <m:f>
                      <m:fPr>
                        <m:ctrlPr>
                          <a:rPr lang="en-US" sz="2000" i="1">
                            <a:latin typeface="Cambria Math" panose="02040503050406030204" pitchFamily="18" charset="0"/>
                            <a:sym typeface="Wingdings" panose="05000000000000000000" pitchFamily="2" charset="2"/>
                          </a:rPr>
                        </m:ctrlPr>
                      </m:fPr>
                      <m:num>
                        <m:r>
                          <a:rPr lang="en-US" sz="2000" i="1">
                            <a:latin typeface="Cambria Math" panose="02040503050406030204" pitchFamily="18" charset="0"/>
                            <a:sym typeface="Wingdings" panose="05000000000000000000" pitchFamily="2" charset="2"/>
                          </a:rPr>
                          <m:t>𝑑</m:t>
                        </m:r>
                        <m:sSub>
                          <m:sSubPr>
                            <m:ctrlPr>
                              <a:rPr lang="en-US" sz="2000" i="1" smtClean="0">
                                <a:latin typeface="Cambria Math" panose="02040503050406030204" pitchFamily="18" charset="0"/>
                                <a:sym typeface="Wingdings" panose="05000000000000000000" pitchFamily="2" charset="2"/>
                              </a:rPr>
                            </m:ctrlPr>
                          </m:sSubPr>
                          <m:e>
                            <m:r>
                              <a:rPr lang="en-US" sz="2000" b="0" i="1" smtClean="0">
                                <a:latin typeface="Cambria Math" panose="02040503050406030204" pitchFamily="18" charset="0"/>
                                <a:sym typeface="Wingdings" panose="05000000000000000000" pitchFamily="2" charset="2"/>
                              </a:rPr>
                              <m:t>𝑟</m:t>
                            </m:r>
                          </m:e>
                          <m:sub>
                            <m:r>
                              <a:rPr lang="en-US" sz="2000" b="0" i="1" smtClean="0">
                                <a:latin typeface="Cambria Math" panose="02040503050406030204" pitchFamily="18" charset="0"/>
                                <a:sym typeface="Wingdings" panose="05000000000000000000" pitchFamily="2" charset="2"/>
                              </a:rPr>
                              <m:t>1</m:t>
                            </m:r>
                          </m:sub>
                        </m:sSub>
                      </m:num>
                      <m:den>
                        <m:r>
                          <a:rPr lang="en-US" sz="2000" i="1">
                            <a:latin typeface="Cambria Math" panose="02040503050406030204" pitchFamily="18" charset="0"/>
                            <a:sym typeface="Wingdings" panose="05000000000000000000" pitchFamily="2" charset="2"/>
                          </a:rPr>
                          <m:t>𝑑𝑡</m:t>
                        </m:r>
                      </m:den>
                    </m:f>
                    <m:r>
                      <a:rPr lang="en-US" sz="2000" b="0" i="1" smtClean="0">
                        <a:latin typeface="Cambria Math" panose="02040503050406030204" pitchFamily="18" charset="0"/>
                        <a:sym typeface="Wingdings" panose="05000000000000000000" pitchFamily="2" charset="2"/>
                      </a:rPr>
                      <m:t>=</m:t>
                    </m:r>
                    <m:f>
                      <m:fPr>
                        <m:ctrlPr>
                          <a:rPr lang="en-US" sz="2000" b="0" i="1" smtClean="0">
                            <a:latin typeface="Cambria Math" panose="02040503050406030204" pitchFamily="18" charset="0"/>
                            <a:sym typeface="Wingdings" panose="05000000000000000000" pitchFamily="2" charset="2"/>
                          </a:rPr>
                        </m:ctrlPr>
                      </m:fPr>
                      <m:num>
                        <m:sSub>
                          <m:sSubPr>
                            <m:ctrlPr>
                              <a:rPr lang="en-US" sz="2000" i="1">
                                <a:latin typeface="Cambria Math" panose="02040503050406030204" pitchFamily="18" charset="0"/>
                                <a:sym typeface="Wingdings" panose="05000000000000000000" pitchFamily="2" charset="2"/>
                              </a:rPr>
                            </m:ctrlPr>
                          </m:sSubPr>
                          <m:e>
                            <m:r>
                              <a:rPr lang="en-US" sz="2000" i="1">
                                <a:latin typeface="Cambria Math" panose="02040503050406030204" pitchFamily="18" charset="0"/>
                                <a:sym typeface="Wingdings" panose="05000000000000000000" pitchFamily="2" charset="2"/>
                              </a:rPr>
                              <m:t>𝐸</m:t>
                            </m:r>
                          </m:e>
                          <m:sub>
                            <m:r>
                              <a:rPr lang="en-US" sz="2000" i="1">
                                <a:latin typeface="Cambria Math" panose="02040503050406030204" pitchFamily="18" charset="0"/>
                                <a:sym typeface="Wingdings" panose="05000000000000000000" pitchFamily="2" charset="2"/>
                              </a:rPr>
                              <m:t>𝑐</m:t>
                            </m:r>
                          </m:sub>
                        </m:sSub>
                        <m:sSup>
                          <m:sSupPr>
                            <m:ctrlPr>
                              <a:rPr lang="en-US" sz="2000" i="1">
                                <a:latin typeface="Cambria Math" panose="02040503050406030204" pitchFamily="18" charset="0"/>
                                <a:ea typeface="Cambria Math" panose="02040503050406030204" pitchFamily="18" charset="0"/>
                                <a:sym typeface="Wingdings" panose="05000000000000000000" pitchFamily="2" charset="2"/>
                              </a:rPr>
                            </m:ctrlPr>
                          </m:sSupPr>
                          <m:e>
                            <m:r>
                              <m:rPr>
                                <m:sty m:val="p"/>
                              </m:rPr>
                              <a:rPr lang="en-US" sz="2000">
                                <a:latin typeface="Cambria Math" panose="02040503050406030204" pitchFamily="18" charset="0"/>
                                <a:ea typeface="Cambria Math" panose="02040503050406030204" pitchFamily="18" charset="0"/>
                                <a:sym typeface="Wingdings" panose="05000000000000000000" pitchFamily="2" charset="2"/>
                              </a:rPr>
                              <m:t>v</m:t>
                            </m:r>
                          </m:e>
                          <m:sup>
                            <m:r>
                              <a:rPr lang="en-US" sz="2000" i="1">
                                <a:latin typeface="Cambria Math" panose="02040503050406030204" pitchFamily="18" charset="0"/>
                                <a:ea typeface="Cambria Math" panose="02040503050406030204" pitchFamily="18" charset="0"/>
                                <a:sym typeface="Wingdings" panose="05000000000000000000" pitchFamily="2" charset="2"/>
                              </a:rPr>
                              <m:t>′</m:t>
                            </m:r>
                          </m:sup>
                        </m:sSup>
                        <m:r>
                          <a:rPr lang="en-US" sz="2000" b="0" i="1" smtClean="0">
                            <a:latin typeface="Cambria Math" panose="02040503050406030204" pitchFamily="18" charset="0"/>
                            <a:ea typeface="Cambria Math" panose="02040503050406030204" pitchFamily="18" charset="0"/>
                            <a:sym typeface="Wingdings" panose="05000000000000000000" pitchFamily="2" charset="2"/>
                          </a:rPr>
                          <m:t>𝐿𝑊𝐶</m:t>
                        </m:r>
                      </m:num>
                      <m:den>
                        <m:r>
                          <a:rPr lang="en-US" sz="2000" b="0" i="1" smtClean="0">
                            <a:latin typeface="Cambria Math" panose="02040503050406030204" pitchFamily="18" charset="0"/>
                            <a:sym typeface="Wingdings" panose="05000000000000000000" pitchFamily="2" charset="2"/>
                          </a:rPr>
                          <m:t>4</m:t>
                        </m:r>
                        <m:sSub>
                          <m:sSubPr>
                            <m:ctrlPr>
                              <a:rPr lang="en-US" sz="2000" i="1">
                                <a:latin typeface="Cambria Math" panose="02040503050406030204" pitchFamily="18" charset="0"/>
                                <a:ea typeface="Cambria Math" panose="02040503050406030204" pitchFamily="18" charset="0"/>
                                <a:sym typeface="Wingdings" panose="05000000000000000000" pitchFamily="2" charset="2"/>
                              </a:rPr>
                            </m:ctrlPr>
                          </m:sSubPr>
                          <m:e>
                            <m:r>
                              <a:rPr lang="en-US" sz="2000" i="1">
                                <a:latin typeface="Cambria Math" panose="02040503050406030204" pitchFamily="18" charset="0"/>
                                <a:ea typeface="Cambria Math" panose="02040503050406030204" pitchFamily="18" charset="0"/>
                                <a:sym typeface="Wingdings" panose="05000000000000000000" pitchFamily="2" charset="2"/>
                              </a:rPr>
                              <m:t>𝜌</m:t>
                            </m:r>
                          </m:e>
                          <m:sub>
                            <m:r>
                              <a:rPr lang="en-US" sz="2000" i="1">
                                <a:latin typeface="Cambria Math" panose="02040503050406030204" pitchFamily="18" charset="0"/>
                                <a:ea typeface="Cambria Math" panose="02040503050406030204" pitchFamily="18" charset="0"/>
                                <a:sym typeface="Wingdings" panose="05000000000000000000" pitchFamily="2" charset="2"/>
                              </a:rPr>
                              <m:t>𝐿</m:t>
                            </m:r>
                          </m:sub>
                        </m:sSub>
                      </m:den>
                    </m:f>
                  </m:oMath>
                </a14:m>
                <a:endParaRPr lang="en-US" sz="2000" dirty="0">
                  <a:sym typeface="Wingdings" panose="05000000000000000000" pitchFamily="2" charset="2"/>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411480" y="5539762"/>
                <a:ext cx="8321040" cy="667683"/>
              </a:xfrm>
              <a:prstGeom prst="rect">
                <a:avLst/>
              </a:prstGeom>
              <a:blipFill>
                <a:blip r:embed="rId5"/>
                <a:stretch>
                  <a:fillRect b="-18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56106" y="5211958"/>
                <a:ext cx="3642536" cy="338554"/>
              </a:xfrm>
              <a:prstGeom prst="rect">
                <a:avLst/>
              </a:prstGeom>
              <a:noFill/>
            </p:spPr>
            <p:txBody>
              <a:bodyPr wrap="none" rtlCol="0">
                <a:spAutoFit/>
              </a:bodyPr>
              <a:lstStyle/>
              <a:p>
                <a:r>
                  <a:rPr lang="en-US" sz="1600" dirty="0"/>
                  <a:t>If we assume that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𝑟</m:t>
                        </m:r>
                      </m:e>
                      <m:sub>
                        <m:r>
                          <a:rPr lang="en-US" sz="1600" b="0" i="1" smtClean="0">
                            <a:latin typeface="Cambria Math" panose="02040503050406030204" pitchFamily="18" charset="0"/>
                          </a:rPr>
                          <m:t>1</m:t>
                        </m:r>
                      </m:sub>
                    </m:sSub>
                    <m:r>
                      <a:rPr lang="en-US" sz="1600" i="1" smtClean="0">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𝑟</m:t>
                        </m:r>
                      </m:e>
                      <m:sub>
                        <m:r>
                          <a:rPr lang="en-US" sz="1600" b="0" i="1" smtClean="0">
                            <a:latin typeface="Cambria Math" panose="02040503050406030204" pitchFamily="18" charset="0"/>
                          </a:rPr>
                          <m:t>2</m:t>
                        </m:r>
                      </m:sub>
                    </m:sSub>
                  </m:oMath>
                </a14:m>
                <a:r>
                  <a:rPr lang="en-US" sz="1600" dirty="0"/>
                  <a:t>, so </a:t>
                </a:r>
                <a14:m>
                  <m:oMath xmlns:m="http://schemas.openxmlformats.org/officeDocument/2006/math">
                    <m:sSub>
                      <m:sSubPr>
                        <m:ctrlPr>
                          <a:rPr lang="en-US" sz="1600" i="1">
                            <a:latin typeface="Cambria Math" panose="02040503050406030204" pitchFamily="18" charset="0"/>
                          </a:rPr>
                        </m:ctrlPr>
                      </m:sSubPr>
                      <m:e>
                        <m:r>
                          <a:rPr lang="en-US" sz="1600" b="0" i="1" smtClean="0">
                            <a:latin typeface="Cambria Math" panose="02040503050406030204" pitchFamily="18" charset="0"/>
                          </a:rPr>
                          <m:t>(</m:t>
                        </m:r>
                        <m:r>
                          <a:rPr lang="en-US" sz="1600" i="1">
                            <a:latin typeface="Cambria Math" panose="02040503050406030204" pitchFamily="18" charset="0"/>
                          </a:rPr>
                          <m:t>𝑟</m:t>
                        </m:r>
                      </m:e>
                      <m:sub>
                        <m:r>
                          <a:rPr lang="en-US" sz="1600" i="1">
                            <a:latin typeface="Cambria Math" panose="02040503050406030204" pitchFamily="18" charset="0"/>
                          </a:rPr>
                          <m:t>1</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𝑟</m:t>
                        </m:r>
                      </m:e>
                      <m:sub>
                        <m:r>
                          <a:rPr lang="en-US" sz="1600" i="1">
                            <a:latin typeface="Cambria Math" panose="02040503050406030204" pitchFamily="18" charset="0"/>
                          </a:rPr>
                          <m:t>2</m:t>
                        </m:r>
                      </m:sub>
                    </m:sSub>
                    <m:r>
                      <a:rPr lang="en-US" sz="1600" b="0" i="1" smtClean="0">
                        <a:latin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𝑟</m:t>
                        </m:r>
                      </m:e>
                      <m:sub>
                        <m:r>
                          <a:rPr lang="en-US" sz="1600" b="0" i="1" smtClean="0">
                            <a:latin typeface="Cambria Math" panose="02040503050406030204" pitchFamily="18" charset="0"/>
                          </a:rPr>
                          <m:t>1</m:t>
                        </m:r>
                      </m:sub>
                    </m:sSub>
                  </m:oMath>
                </a14:m>
                <a:endParaRPr lang="en-US" sz="16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56106" y="5211958"/>
                <a:ext cx="3642536" cy="338554"/>
              </a:xfrm>
              <a:prstGeom prst="rect">
                <a:avLst/>
              </a:prstGeom>
              <a:blipFill>
                <a:blip r:embed="rId6"/>
                <a:stretch>
                  <a:fillRect l="-1005" t="-5357" b="-21429"/>
                </a:stretch>
              </a:blipFill>
            </p:spPr>
            <p:txBody>
              <a:bodyPr/>
              <a:lstStyle/>
              <a:p>
                <a:r>
                  <a:rPr lang="en-US">
                    <a:noFill/>
                  </a:rPr>
                  <a:t> </a:t>
                </a:r>
              </a:p>
            </p:txBody>
          </p:sp>
        </mc:Fallback>
      </mc:AlternateContent>
      <p:sp>
        <p:nvSpPr>
          <p:cNvPr id="29" name="Rectangle 28"/>
          <p:cNvSpPr/>
          <p:nvPr/>
        </p:nvSpPr>
        <p:spPr>
          <a:xfrm>
            <a:off x="5898601" y="5556564"/>
            <a:ext cx="1595275" cy="6975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6696238" y="5109577"/>
            <a:ext cx="1" cy="430185"/>
          </a:xfrm>
          <a:prstGeom prst="straightConnector1">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4708052"/>
      </p:ext>
    </p:extLst>
  </p:cSld>
  <p:clrMapOvr>
    <a:masterClrMapping/>
  </p:clrMapOvr>
  <mc:AlternateContent xmlns:mc="http://schemas.openxmlformats.org/markup-compatibility/2006" xmlns:p14="http://schemas.microsoft.com/office/powerpoint/2010/main">
    <mc:Choice Requires="p14">
      <p:transition spd="slow" p14:dur="2000" advTm="20314"/>
    </mc:Choice>
    <mc:Fallback xmlns="">
      <p:transition spd="slow" advTm="20314"/>
    </mc:Fallback>
  </mc:AlternateContent>
  <p:timing>
    <p:tnLst>
      <p:par>
        <p:cTn id="1" dur="indefinite" restart="never" nodeType="tmRoot">
          <p:childTnLst>
            <p:par>
              <p:cTn id="2"/>
            </p:par>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3" name="TextBox 32"/>
              <p:cNvSpPr txBox="1"/>
              <p:nvPr/>
            </p:nvSpPr>
            <p:spPr>
              <a:xfrm>
                <a:off x="411480" y="1345642"/>
                <a:ext cx="8321040" cy="1599990"/>
              </a:xfrm>
              <a:prstGeom prst="rect">
                <a:avLst/>
              </a:prstGeom>
              <a:noFill/>
            </p:spPr>
            <p:txBody>
              <a:bodyPr wrap="square" rtlCol="0">
                <a:spAutoFit/>
              </a:bodyPr>
              <a:lstStyle/>
              <a:p>
                <a:r>
                  <a:rPr lang="en-US" sz="2000" dirty="0">
                    <a:sym typeface="Wingdings" panose="05000000000000000000" pitchFamily="2" charset="2"/>
                  </a:rPr>
                  <a:t>Rate of mass increase of a raindrop due to capture of smaller droplets:</a:t>
                </a:r>
              </a:p>
              <a:p>
                <a:endParaRPr lang="en-US" sz="2000" dirty="0">
                  <a:sym typeface="Wingdings" panose="05000000000000000000" pitchFamily="2" charset="2"/>
                </a:endParaRPr>
              </a:p>
              <a:p>
                <a:endParaRPr lang="en-US" sz="2000" dirty="0">
                  <a:sym typeface="Wingdings" panose="05000000000000000000" pitchFamily="2" charset="2"/>
                </a:endParaRPr>
              </a:p>
              <a:p>
                <a:pPr/>
                <a14:m>
                  <m:oMathPara xmlns:m="http://schemas.openxmlformats.org/officeDocument/2006/math">
                    <m:oMathParaPr>
                      <m:jc m:val="left"/>
                    </m:oMathParaPr>
                    <m:oMath xmlns:m="http://schemas.openxmlformats.org/officeDocument/2006/math">
                      <m:f>
                        <m:fPr>
                          <m:ctrlPr>
                            <a:rPr lang="en-US" sz="2000" i="1" smtClean="0">
                              <a:latin typeface="Cambria Math" panose="02040503050406030204" pitchFamily="18" charset="0"/>
                              <a:sym typeface="Wingdings" panose="05000000000000000000" pitchFamily="2" charset="2"/>
                            </a:rPr>
                          </m:ctrlPr>
                        </m:fPr>
                        <m:num>
                          <m:r>
                            <a:rPr lang="en-US" sz="2000" b="0" i="1" smtClean="0">
                              <a:latin typeface="Cambria Math" panose="02040503050406030204" pitchFamily="18" charset="0"/>
                              <a:sym typeface="Wingdings" panose="05000000000000000000" pitchFamily="2" charset="2"/>
                            </a:rPr>
                            <m:t>𝑑𝑚</m:t>
                          </m:r>
                        </m:num>
                        <m:den>
                          <m:r>
                            <a:rPr lang="en-US" sz="2000" b="0" i="1" smtClean="0">
                              <a:latin typeface="Cambria Math" panose="02040503050406030204" pitchFamily="18" charset="0"/>
                              <a:sym typeface="Wingdings" panose="05000000000000000000" pitchFamily="2" charset="2"/>
                            </a:rPr>
                            <m:t>𝑑𝑡</m:t>
                          </m:r>
                        </m:den>
                      </m:f>
                      <m:r>
                        <a:rPr lang="en-US" sz="2000" b="0" i="1" smtClean="0">
                          <a:latin typeface="Cambria Math" panose="02040503050406030204" pitchFamily="18" charset="0"/>
                          <a:sym typeface="Wingdings" panose="05000000000000000000" pitchFamily="2" charset="2"/>
                        </a:rPr>
                        <m:t>=</m:t>
                      </m:r>
                      <m:r>
                        <a:rPr lang="en-US" sz="2000" b="0" i="1" smtClean="0">
                          <a:latin typeface="Cambria Math" panose="02040503050406030204" pitchFamily="18" charset="0"/>
                          <a:ea typeface="Cambria Math" panose="02040503050406030204" pitchFamily="18" charset="0"/>
                          <a:sym typeface="Wingdings" panose="05000000000000000000" pitchFamily="2" charset="2"/>
                        </a:rPr>
                        <m:t>𝜋</m:t>
                      </m:r>
                      <m:sSup>
                        <m:sSupPr>
                          <m:ctrlPr>
                            <a:rPr lang="en-US" sz="2000" b="0" i="1" smtClean="0">
                              <a:latin typeface="Cambria Math" panose="02040503050406030204" pitchFamily="18" charset="0"/>
                              <a:ea typeface="Cambria Math" panose="02040503050406030204" pitchFamily="18" charset="0"/>
                              <a:sym typeface="Wingdings" panose="05000000000000000000" pitchFamily="2" charset="2"/>
                            </a:rPr>
                          </m:ctrlPr>
                        </m:sSupPr>
                        <m:e>
                          <m:r>
                            <a:rPr lang="en-US" sz="2000" i="1">
                              <a:latin typeface="Cambria Math" panose="02040503050406030204" pitchFamily="18" charset="0"/>
                              <a:ea typeface="Cambria Math" panose="02040503050406030204" pitchFamily="18" charset="0"/>
                              <a:sym typeface="Wingdings" panose="05000000000000000000" pitchFamily="2" charset="2"/>
                            </a:rPr>
                            <m:t>(</m:t>
                          </m:r>
                          <m:sSub>
                            <m:sSubPr>
                              <m:ctrlPr>
                                <a:rPr lang="en-US" sz="2000" i="1" smtClean="0">
                                  <a:latin typeface="Cambria Math" panose="02040503050406030204" pitchFamily="18" charset="0"/>
                                  <a:ea typeface="Cambria Math" panose="02040503050406030204" pitchFamily="18" charset="0"/>
                                  <a:sym typeface="Wingdings" panose="05000000000000000000" pitchFamily="2" charset="2"/>
                                </a:rPr>
                              </m:ctrlPr>
                            </m:sSubPr>
                            <m:e>
                              <m:r>
                                <a:rPr lang="en-US" sz="2000" b="0" i="1" smtClean="0">
                                  <a:latin typeface="Cambria Math" panose="02040503050406030204" pitchFamily="18" charset="0"/>
                                  <a:ea typeface="Cambria Math" panose="02040503050406030204" pitchFamily="18" charset="0"/>
                                  <a:sym typeface="Wingdings" panose="05000000000000000000" pitchFamily="2" charset="2"/>
                                </a:rPr>
                                <m:t>𝑟</m:t>
                              </m:r>
                            </m:e>
                            <m:sub>
                              <m:r>
                                <a:rPr lang="en-US" sz="2000" b="0" i="1" smtClean="0">
                                  <a:latin typeface="Cambria Math" panose="02040503050406030204" pitchFamily="18" charset="0"/>
                                  <a:ea typeface="Cambria Math" panose="02040503050406030204" pitchFamily="18" charset="0"/>
                                  <a:sym typeface="Wingdings" panose="05000000000000000000" pitchFamily="2" charset="2"/>
                                </a:rPr>
                                <m:t>1</m:t>
                              </m:r>
                            </m:sub>
                          </m:sSub>
                          <m:r>
                            <a:rPr lang="en-US" sz="2000" i="1">
                              <a:latin typeface="Cambria Math" panose="02040503050406030204" pitchFamily="18" charset="0"/>
                              <a:ea typeface="Cambria Math" panose="02040503050406030204" pitchFamily="18" charset="0"/>
                              <a:sym typeface="Wingdings" panose="05000000000000000000" pitchFamily="2" charset="2"/>
                            </a:rPr>
                            <m:t>+</m:t>
                          </m:r>
                          <m:sSub>
                            <m:sSubPr>
                              <m:ctrlPr>
                                <a:rPr lang="en-US" sz="2000" i="1">
                                  <a:latin typeface="Cambria Math" panose="02040503050406030204" pitchFamily="18" charset="0"/>
                                  <a:ea typeface="Cambria Math" panose="02040503050406030204" pitchFamily="18" charset="0"/>
                                  <a:sym typeface="Wingdings" panose="05000000000000000000" pitchFamily="2" charset="2"/>
                                </a:rPr>
                              </m:ctrlPr>
                            </m:sSubPr>
                            <m:e>
                              <m:r>
                                <a:rPr lang="en-US" sz="2000" i="1">
                                  <a:latin typeface="Cambria Math" panose="02040503050406030204" pitchFamily="18" charset="0"/>
                                  <a:ea typeface="Cambria Math" panose="02040503050406030204" pitchFamily="18" charset="0"/>
                                  <a:sym typeface="Wingdings" panose="05000000000000000000" pitchFamily="2" charset="2"/>
                                </a:rPr>
                                <m:t>𝑟</m:t>
                              </m:r>
                            </m:e>
                            <m:sub>
                              <m:r>
                                <a:rPr lang="en-US" sz="2000" b="0" i="1" smtClean="0">
                                  <a:latin typeface="Cambria Math" panose="02040503050406030204" pitchFamily="18" charset="0"/>
                                  <a:ea typeface="Cambria Math" panose="02040503050406030204" pitchFamily="18" charset="0"/>
                                  <a:sym typeface="Wingdings" panose="05000000000000000000" pitchFamily="2" charset="2"/>
                                </a:rPr>
                                <m:t>2</m:t>
                              </m:r>
                            </m:sub>
                          </m:sSub>
                          <m:r>
                            <a:rPr lang="en-US" sz="2000" i="1">
                              <a:latin typeface="Cambria Math" panose="02040503050406030204" pitchFamily="18" charset="0"/>
                              <a:ea typeface="Cambria Math" panose="02040503050406030204" pitchFamily="18" charset="0"/>
                              <a:sym typeface="Wingdings" panose="05000000000000000000" pitchFamily="2" charset="2"/>
                            </a:rPr>
                            <m:t>)</m:t>
                          </m:r>
                        </m:e>
                        <m:sup>
                          <m:r>
                            <a:rPr lang="en-US" sz="2000" b="0" i="1" smtClean="0">
                              <a:latin typeface="Cambria Math" panose="02040503050406030204" pitchFamily="18" charset="0"/>
                              <a:ea typeface="Cambria Math" panose="02040503050406030204" pitchFamily="18" charset="0"/>
                              <a:sym typeface="Wingdings" panose="05000000000000000000" pitchFamily="2" charset="2"/>
                            </a:rPr>
                            <m:t>2</m:t>
                          </m:r>
                        </m:sup>
                      </m:sSup>
                      <m:sSup>
                        <m:sSupPr>
                          <m:ctrlPr>
                            <a:rPr lang="en-US" sz="2000" b="0" i="1" smtClean="0">
                              <a:latin typeface="Cambria Math" panose="02040503050406030204" pitchFamily="18" charset="0"/>
                              <a:ea typeface="Cambria Math" panose="02040503050406030204" pitchFamily="18" charset="0"/>
                              <a:sym typeface="Wingdings" panose="05000000000000000000" pitchFamily="2" charset="2"/>
                            </a:rPr>
                          </m:ctrlPr>
                        </m:sSupPr>
                        <m:e>
                          <m:r>
                            <m:rPr>
                              <m:sty m:val="p"/>
                            </m:rPr>
                            <a:rPr lang="en-US" sz="2000" b="0" i="0" smtClean="0">
                              <a:latin typeface="Cambria Math" panose="02040503050406030204" pitchFamily="18" charset="0"/>
                              <a:ea typeface="Cambria Math" panose="02040503050406030204" pitchFamily="18" charset="0"/>
                              <a:sym typeface="Wingdings" panose="05000000000000000000" pitchFamily="2" charset="2"/>
                            </a:rPr>
                            <m:t>v</m:t>
                          </m:r>
                        </m:e>
                        <m:sup>
                          <m:r>
                            <a:rPr lang="en-US" sz="2000" b="0" i="1" smtClean="0">
                              <a:latin typeface="Cambria Math" panose="02040503050406030204" pitchFamily="18" charset="0"/>
                              <a:ea typeface="Cambria Math" panose="02040503050406030204" pitchFamily="18" charset="0"/>
                              <a:sym typeface="Wingdings" panose="05000000000000000000" pitchFamily="2" charset="2"/>
                            </a:rPr>
                            <m:t>′</m:t>
                          </m:r>
                        </m:sup>
                      </m:sSup>
                      <m:r>
                        <a:rPr lang="en-US" sz="2000" b="0" i="1" smtClean="0">
                          <a:latin typeface="Cambria Math" panose="02040503050406030204" pitchFamily="18" charset="0"/>
                          <a:ea typeface="Cambria Math" panose="02040503050406030204" pitchFamily="18" charset="0"/>
                          <a:sym typeface="Wingdings" panose="05000000000000000000" pitchFamily="2" charset="2"/>
                        </a:rPr>
                        <m:t>𝐿𝑊𝐶</m:t>
                      </m:r>
                    </m:oMath>
                  </m:oMathPara>
                </a14:m>
                <a:endParaRPr lang="en-US" sz="2000" dirty="0">
                  <a:sym typeface="Wingdings" panose="05000000000000000000" pitchFamily="2" charset="2"/>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411480" y="1345642"/>
                <a:ext cx="8321040" cy="1599990"/>
              </a:xfrm>
              <a:prstGeom prst="rect">
                <a:avLst/>
              </a:prstGeom>
              <a:blipFill>
                <a:blip r:embed="rId3"/>
                <a:stretch>
                  <a:fillRect l="-806" t="-2290"/>
                </a:stretch>
              </a:blipFill>
            </p:spPr>
            <p:txBody>
              <a:bodyPr/>
              <a:lstStyle/>
              <a:p>
                <a:r>
                  <a:rPr lang="en-US">
                    <a:noFill/>
                  </a:rPr>
                  <a:t> </a:t>
                </a:r>
              </a:p>
            </p:txBody>
          </p:sp>
        </mc:Fallback>
      </mc:AlternateContent>
      <p:sp>
        <p:nvSpPr>
          <p:cNvPr id="25" name="Title 1"/>
          <p:cNvSpPr>
            <a:spLocks noGrp="1"/>
          </p:cNvSpPr>
          <p:nvPr>
            <p:ph type="title"/>
          </p:nvPr>
        </p:nvSpPr>
        <p:spPr>
          <a:xfrm>
            <a:off x="411480" y="319406"/>
            <a:ext cx="8321040" cy="1113153"/>
          </a:xfrm>
        </p:spPr>
        <p:txBody>
          <a:bodyPr>
            <a:normAutofit fontScale="90000"/>
          </a:bodyPr>
          <a:lstStyle/>
          <a:p>
            <a:r>
              <a:rPr lang="en-US" dirty="0"/>
              <a:t>Droplet growth by collision-coalescence</a:t>
            </a:r>
            <a:endParaRPr lang="en-US" sz="2900" dirty="0"/>
          </a:p>
        </p:txBody>
      </p:sp>
      <mc:AlternateContent xmlns:mc="http://schemas.openxmlformats.org/markup-compatibility/2006" xmlns:a14="http://schemas.microsoft.com/office/drawing/2010/main">
        <mc:Choice Requires="a14">
          <p:sp>
            <p:nvSpPr>
              <p:cNvPr id="2" name="TextBox 1"/>
              <p:cNvSpPr txBox="1"/>
              <p:nvPr/>
            </p:nvSpPr>
            <p:spPr>
              <a:xfrm>
                <a:off x="3968150" y="2408436"/>
                <a:ext cx="4918747" cy="830997"/>
              </a:xfrm>
              <a:prstGeom prst="rect">
                <a:avLst/>
              </a:prstGeom>
              <a:noFill/>
            </p:spPr>
            <p:txBody>
              <a:bodyPr wrap="square" lIns="0" tIns="0" rIns="0" bIns="0" rtlCol="0">
                <a:spAutoFit/>
              </a:bodyPr>
              <a:lstStyle/>
              <a:p>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v</m:t>
                        </m:r>
                      </m:e>
                      <m:sup>
                        <m:r>
                          <a:rPr lang="en-US" b="0" i="1" smtClean="0">
                            <a:latin typeface="Cambria Math" panose="02040503050406030204" pitchFamily="18" charset="0"/>
                          </a:rPr>
                          <m:t>′</m:t>
                        </m:r>
                      </m:sup>
                    </m:sSup>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v</m:t>
                        </m:r>
                      </m:e>
                      <m:sub>
                        <m:r>
                          <a:rPr lang="en-US" b="0" i="0" smtClean="0">
                            <a:latin typeface="Cambria Math" panose="02040503050406030204" pitchFamily="18" charset="0"/>
                          </a:rPr>
                          <m:t>1</m:t>
                        </m:r>
                      </m:sub>
                    </m:sSub>
                    <m:r>
                      <a:rPr lang="en-US" b="0" i="0" smtClean="0">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v</m:t>
                        </m:r>
                      </m:e>
                      <m:sub>
                        <m:r>
                          <a:rPr lang="en-US" b="0" i="0" smtClean="0">
                            <a:latin typeface="Cambria Math" panose="02040503050406030204" pitchFamily="18" charset="0"/>
                          </a:rPr>
                          <m:t>2</m:t>
                        </m:r>
                      </m:sub>
                    </m:sSub>
                    <m:r>
                      <a:rPr lang="en-US" b="0" i="0" smtClean="0">
                        <a:latin typeface="Cambria Math" panose="02040503050406030204" pitchFamily="18" charset="0"/>
                      </a:rPr>
                      <m:t>)</m:t>
                    </m:r>
                  </m:oMath>
                </a14:m>
                <a:r>
                  <a:rPr lang="en-US" dirty="0"/>
                  <a:t> = relative velocity</a:t>
                </a:r>
              </a:p>
              <a:p>
                <a14:m>
                  <m:oMath xmlns:m="http://schemas.openxmlformats.org/officeDocument/2006/math">
                    <m:r>
                      <a:rPr lang="en-US" b="0" i="1" smtClean="0">
                        <a:latin typeface="Cambria Math" panose="02040503050406030204" pitchFamily="18" charset="0"/>
                      </a:rPr>
                      <m:t>𝐿𝑊𝐶</m:t>
                    </m:r>
                    <m:r>
                      <a:rPr lang="en-US" b="0" i="1" smtClean="0">
                        <a:latin typeface="Cambria Math" panose="02040503050406030204" pitchFamily="18" charset="0"/>
                      </a:rPr>
                      <m:t>=</m:t>
                    </m:r>
                  </m:oMath>
                </a14:m>
                <a:r>
                  <a:rPr lang="en-US" dirty="0"/>
                  <a:t> cloud Liquid Water Content, LWC (equiv. to mass concentration of droplets with size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2</m:t>
                        </m:r>
                      </m:sub>
                    </m:sSub>
                  </m:oMath>
                </a14:m>
                <a:r>
                  <a:rPr lang="en-US" dirty="0"/>
                  <a:t>)</a:t>
                </a:r>
              </a:p>
            </p:txBody>
          </p:sp>
        </mc:Choice>
        <mc:Fallback xmlns="">
          <p:sp>
            <p:nvSpPr>
              <p:cNvPr id="2" name="TextBox 1"/>
              <p:cNvSpPr txBox="1">
                <a:spLocks noRot="1" noChangeAspect="1" noMove="1" noResize="1" noEditPoints="1" noAdjustHandles="1" noChangeArrowheads="1" noChangeShapeType="1" noTextEdit="1"/>
              </p:cNvSpPr>
              <p:nvPr/>
            </p:nvSpPr>
            <p:spPr>
              <a:xfrm>
                <a:off x="3968150" y="2408436"/>
                <a:ext cx="4918747" cy="830997"/>
              </a:xfrm>
              <a:prstGeom prst="rect">
                <a:avLst/>
              </a:prstGeom>
              <a:blipFill>
                <a:blip r:embed="rId4"/>
                <a:stretch>
                  <a:fillRect l="-2974" t="-9559" r="-496" b="-16912"/>
                </a:stretch>
              </a:blipFill>
            </p:spPr>
            <p:txBody>
              <a:bodyPr/>
              <a:lstStyle/>
              <a:p>
                <a:r>
                  <a:rPr lang="en-US">
                    <a:noFill/>
                  </a:rPr>
                  <a:t> </a:t>
                </a:r>
              </a:p>
            </p:txBody>
          </p:sp>
        </mc:Fallback>
      </mc:AlternateContent>
      <p:sp>
        <p:nvSpPr>
          <p:cNvPr id="3" name="Oval 2"/>
          <p:cNvSpPr/>
          <p:nvPr/>
        </p:nvSpPr>
        <p:spPr>
          <a:xfrm>
            <a:off x="2838090" y="3510951"/>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flipV="1">
            <a:off x="2553419" y="3821502"/>
            <a:ext cx="284671" cy="2846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520066" y="3745468"/>
            <a:ext cx="351378" cy="369332"/>
          </a:xfrm>
          <a:prstGeom prst="rect">
            <a:avLst/>
          </a:prstGeom>
          <a:noFill/>
        </p:spPr>
        <p:txBody>
          <a:bodyPr wrap="none" rtlCol="0">
            <a:spAutoFit/>
          </a:bodyPr>
          <a:lstStyle/>
          <a:p>
            <a:r>
              <a:rPr lang="en-US" i="1" dirty="0">
                <a:latin typeface="Times New Roman" panose="02020603050405020304" pitchFamily="18" charset="0"/>
                <a:cs typeface="Times New Roman" panose="02020603050405020304" pitchFamily="18" charset="0"/>
              </a:rPr>
              <a:t>r</a:t>
            </a:r>
            <a:r>
              <a:rPr lang="en-US" i="1" baseline="-25000" dirty="0">
                <a:latin typeface="Times New Roman" panose="02020603050405020304" pitchFamily="18" charset="0"/>
                <a:cs typeface="Times New Roman" panose="02020603050405020304" pitchFamily="18" charset="0"/>
              </a:rPr>
              <a:t>2</a:t>
            </a:r>
          </a:p>
        </p:txBody>
      </p:sp>
      <p:sp>
        <p:nvSpPr>
          <p:cNvPr id="14" name="TextBox 13"/>
          <p:cNvSpPr txBox="1"/>
          <p:nvPr/>
        </p:nvSpPr>
        <p:spPr>
          <a:xfrm>
            <a:off x="3119026" y="3745468"/>
            <a:ext cx="351378" cy="369332"/>
          </a:xfrm>
          <a:prstGeom prst="rect">
            <a:avLst/>
          </a:prstGeom>
          <a:noFill/>
        </p:spPr>
        <p:txBody>
          <a:bodyPr wrap="none" rtlCol="0">
            <a:spAutoFit/>
          </a:bodyPr>
          <a:lstStyle/>
          <a:p>
            <a:r>
              <a:rPr lang="en-US" i="1" dirty="0">
                <a:latin typeface="Times New Roman" panose="02020603050405020304" pitchFamily="18" charset="0"/>
                <a:cs typeface="Times New Roman" panose="02020603050405020304" pitchFamily="18" charset="0"/>
              </a:rPr>
              <a:t>r</a:t>
            </a:r>
            <a:r>
              <a:rPr lang="en-US" i="1" baseline="-25000" dirty="0">
                <a:latin typeface="Times New Roman" panose="02020603050405020304" pitchFamily="18" charset="0"/>
                <a:cs typeface="Times New Roman" panose="02020603050405020304" pitchFamily="18" charset="0"/>
              </a:rPr>
              <a:t>1</a:t>
            </a:r>
          </a:p>
        </p:txBody>
      </p:sp>
      <p:sp>
        <p:nvSpPr>
          <p:cNvPr id="15" name="Right Brace 14"/>
          <p:cNvSpPr/>
          <p:nvPr/>
        </p:nvSpPr>
        <p:spPr>
          <a:xfrm rot="5400000">
            <a:off x="1676620" y="2325422"/>
            <a:ext cx="135711" cy="1065797"/>
          </a:xfrm>
          <a:prstGeom prst="rightBrace">
            <a:avLst>
              <a:gd name="adj1" fmla="val 7385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1057199" y="2908555"/>
            <a:ext cx="1374551" cy="523220"/>
          </a:xfrm>
          <a:prstGeom prst="rect">
            <a:avLst/>
          </a:prstGeom>
          <a:noFill/>
        </p:spPr>
        <p:txBody>
          <a:bodyPr wrap="square" rtlCol="0">
            <a:spAutoFit/>
          </a:bodyPr>
          <a:lstStyle/>
          <a:p>
            <a:pPr algn="ctr"/>
            <a:r>
              <a:rPr lang="en-US" sz="1400" dirty="0">
                <a:cs typeface="Times New Roman" panose="02020603050405020304" pitchFamily="18" charset="0"/>
              </a:rPr>
              <a:t>Collision cross section</a:t>
            </a:r>
            <a:endParaRPr lang="en-US" sz="1400" baseline="-25000" dirty="0">
              <a:cs typeface="Times New Roman" panose="02020603050405020304" pitchFamily="18" charset="0"/>
            </a:endParaRPr>
          </a:p>
        </p:txBody>
      </p:sp>
      <p:sp>
        <p:nvSpPr>
          <p:cNvPr id="17" name="Right Brace 16"/>
          <p:cNvSpPr/>
          <p:nvPr/>
        </p:nvSpPr>
        <p:spPr>
          <a:xfrm rot="16200000" flipV="1">
            <a:off x="1878762" y="1693670"/>
            <a:ext cx="67855" cy="1402227"/>
          </a:xfrm>
          <a:prstGeom prst="rightBrace">
            <a:avLst>
              <a:gd name="adj1" fmla="val 7385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604944" y="2033622"/>
            <a:ext cx="2971337" cy="307777"/>
          </a:xfrm>
          <a:prstGeom prst="rect">
            <a:avLst/>
          </a:prstGeom>
          <a:noFill/>
        </p:spPr>
        <p:txBody>
          <a:bodyPr wrap="square" rtlCol="0">
            <a:spAutoFit/>
          </a:bodyPr>
          <a:lstStyle/>
          <a:p>
            <a:pPr algn="ctr"/>
            <a:r>
              <a:rPr lang="en-US" sz="1400" dirty="0">
                <a:cs typeface="Times New Roman" panose="02020603050405020304" pitchFamily="18" charset="0"/>
              </a:rPr>
              <a:t>Volume swept out per unit time</a:t>
            </a:r>
            <a:endParaRPr lang="en-US" sz="1400" baseline="-25000" dirty="0">
              <a:cs typeface="Times New Roman" panose="02020603050405020304" pitchFamily="18" charset="0"/>
            </a:endParaRPr>
          </a:p>
        </p:txBody>
      </p:sp>
      <p:cxnSp>
        <p:nvCxnSpPr>
          <p:cNvPr id="7" name="Straight Connector 6"/>
          <p:cNvCxnSpPr>
            <a:stCxn id="4" idx="2"/>
          </p:cNvCxnSpPr>
          <p:nvPr/>
        </p:nvCxnSpPr>
        <p:spPr>
          <a:xfrm flipH="1">
            <a:off x="2695754" y="4114800"/>
            <a:ext cx="1" cy="8798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3" idx="4"/>
          </p:cNvCxnSpPr>
          <p:nvPr/>
        </p:nvCxnSpPr>
        <p:spPr>
          <a:xfrm flipH="1">
            <a:off x="3294715" y="4425351"/>
            <a:ext cx="575" cy="58659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695754" y="4677938"/>
            <a:ext cx="598961" cy="0"/>
          </a:xfrm>
          <a:prstGeom prst="straightConnector1">
            <a:avLst/>
          </a:prstGeom>
          <a:ln w="254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666850" y="4642615"/>
            <a:ext cx="673582" cy="369332"/>
          </a:xfrm>
          <a:prstGeom prst="rect">
            <a:avLst/>
          </a:prstGeom>
          <a:noFill/>
        </p:spPr>
        <p:txBody>
          <a:bodyPr wrap="none" rtlCol="0">
            <a:spAutoFit/>
          </a:bodyPr>
          <a:lstStyle/>
          <a:p>
            <a:r>
              <a:rPr lang="en-US" i="1" dirty="0">
                <a:latin typeface="Times New Roman" panose="02020603050405020304" pitchFamily="18" charset="0"/>
                <a:cs typeface="Times New Roman" panose="02020603050405020304" pitchFamily="18" charset="0"/>
              </a:rPr>
              <a:t>r</a:t>
            </a:r>
            <a:r>
              <a:rPr lang="en-US" i="1" baseline="-25000" dirty="0">
                <a:latin typeface="Times New Roman" panose="02020603050405020304" pitchFamily="18" charset="0"/>
                <a:cs typeface="Times New Roman" panose="02020603050405020304" pitchFamily="18" charset="0"/>
              </a:rPr>
              <a:t>1</a:t>
            </a:r>
            <a:r>
              <a:rPr lang="en-US" i="1" dirty="0">
                <a:latin typeface="Times New Roman" panose="02020603050405020304" pitchFamily="18" charset="0"/>
                <a:cs typeface="Times New Roman" panose="02020603050405020304" pitchFamily="18" charset="0"/>
              </a:rPr>
              <a:t>+r</a:t>
            </a:r>
            <a:r>
              <a:rPr lang="en-US" i="1" baseline="-25000" dirty="0">
                <a:latin typeface="Times New Roman" panose="02020603050405020304" pitchFamily="18" charset="0"/>
                <a:cs typeface="Times New Roman" panose="02020603050405020304" pitchFamily="18" charset="0"/>
              </a:rPr>
              <a:t>2</a:t>
            </a:r>
          </a:p>
        </p:txBody>
      </p:sp>
      <p:sp>
        <p:nvSpPr>
          <p:cNvPr id="24" name="Rectangle 23"/>
          <p:cNvSpPr/>
          <p:nvPr/>
        </p:nvSpPr>
        <p:spPr>
          <a:xfrm>
            <a:off x="4806687" y="3563005"/>
            <a:ext cx="3779102" cy="1323439"/>
          </a:xfrm>
          <a:prstGeom prst="rect">
            <a:avLst/>
          </a:prstGeom>
          <a:ln>
            <a:solidFill>
              <a:srgbClr val="FF0000"/>
            </a:solidFill>
          </a:ln>
        </p:spPr>
        <p:txBody>
          <a:bodyPr wrap="square">
            <a:spAutoFit/>
          </a:bodyPr>
          <a:lstStyle/>
          <a:p>
            <a:pPr algn="ctr"/>
            <a:r>
              <a:rPr lang="en-US" sz="1600" dirty="0">
                <a:sym typeface="Wingdings" panose="05000000000000000000" pitchFamily="2" charset="2"/>
              </a:rPr>
              <a:t>Collision-coalescence process “snow balls”, in that each collision increases the rain drop size, which leads to an increase in the drop fall velocity, which promotes further collisions, and so on…</a:t>
            </a:r>
            <a:endParaRPr lang="en-US" sz="1600" i="1" baseline="-25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8" name="TextBox 27"/>
              <p:cNvSpPr txBox="1"/>
              <p:nvPr/>
            </p:nvSpPr>
            <p:spPr>
              <a:xfrm>
                <a:off x="411480" y="5539762"/>
                <a:ext cx="8321040" cy="667683"/>
              </a:xfrm>
              <a:prstGeom prst="rect">
                <a:avLst/>
              </a:prstGeom>
              <a:noFill/>
            </p:spPr>
            <p:txBody>
              <a:bodyPr wrap="square" rtlCol="0">
                <a:spAutoFit/>
              </a:bodyPr>
              <a:lstStyle/>
              <a:p>
                <a14:m>
                  <m:oMath xmlns:m="http://schemas.openxmlformats.org/officeDocument/2006/math">
                    <m:f>
                      <m:fPr>
                        <m:ctrlPr>
                          <a:rPr lang="en-US" sz="2000" i="1" smtClean="0">
                            <a:latin typeface="Cambria Math" panose="02040503050406030204" pitchFamily="18" charset="0"/>
                            <a:sym typeface="Wingdings" panose="05000000000000000000" pitchFamily="2" charset="2"/>
                          </a:rPr>
                        </m:ctrlPr>
                      </m:fPr>
                      <m:num>
                        <m:r>
                          <a:rPr lang="en-US" sz="2000" b="0" i="1" smtClean="0">
                            <a:latin typeface="Cambria Math" panose="02040503050406030204" pitchFamily="18" charset="0"/>
                            <a:sym typeface="Wingdings" panose="05000000000000000000" pitchFamily="2" charset="2"/>
                          </a:rPr>
                          <m:t>𝑑𝑚</m:t>
                        </m:r>
                      </m:num>
                      <m:den>
                        <m:r>
                          <a:rPr lang="en-US" sz="2000" b="0" i="1" smtClean="0">
                            <a:latin typeface="Cambria Math" panose="02040503050406030204" pitchFamily="18" charset="0"/>
                            <a:sym typeface="Wingdings" panose="05000000000000000000" pitchFamily="2" charset="2"/>
                          </a:rPr>
                          <m:t>𝑑𝑡</m:t>
                        </m:r>
                      </m:den>
                    </m:f>
                    <m:r>
                      <a:rPr lang="en-US" sz="2000" b="0" i="1" smtClean="0">
                        <a:latin typeface="Cambria Math" panose="02040503050406030204" pitchFamily="18" charset="0"/>
                        <a:sym typeface="Wingdings" panose="05000000000000000000" pitchFamily="2" charset="2"/>
                      </a:rPr>
                      <m:t>=</m:t>
                    </m:r>
                    <m:f>
                      <m:fPr>
                        <m:ctrlPr>
                          <a:rPr lang="en-US" sz="2000" i="1">
                            <a:latin typeface="Cambria Math" panose="02040503050406030204" pitchFamily="18" charset="0"/>
                            <a:sym typeface="Wingdings" panose="05000000000000000000" pitchFamily="2" charset="2"/>
                          </a:rPr>
                        </m:ctrlPr>
                      </m:fPr>
                      <m:num>
                        <m:r>
                          <a:rPr lang="en-US" sz="2000" i="1">
                            <a:latin typeface="Cambria Math" panose="02040503050406030204" pitchFamily="18" charset="0"/>
                            <a:sym typeface="Wingdings" panose="05000000000000000000" pitchFamily="2" charset="2"/>
                          </a:rPr>
                          <m:t>𝑑</m:t>
                        </m:r>
                        <m:d>
                          <m:dPr>
                            <m:ctrlPr>
                              <a:rPr lang="en-US" sz="2000" i="1" smtClean="0">
                                <a:latin typeface="Cambria Math" panose="02040503050406030204" pitchFamily="18" charset="0"/>
                                <a:sym typeface="Wingdings" panose="05000000000000000000" pitchFamily="2" charset="2"/>
                              </a:rPr>
                            </m:ctrlPr>
                          </m:dPr>
                          <m:e>
                            <m:f>
                              <m:fPr>
                                <m:ctrlPr>
                                  <a:rPr lang="en-US" sz="2000" i="1" smtClean="0">
                                    <a:latin typeface="Cambria Math" panose="02040503050406030204" pitchFamily="18" charset="0"/>
                                    <a:sym typeface="Wingdings" panose="05000000000000000000" pitchFamily="2" charset="2"/>
                                  </a:rPr>
                                </m:ctrlPr>
                              </m:fPr>
                              <m:num>
                                <m:r>
                                  <a:rPr lang="en-US" sz="2000" b="0" i="1" smtClean="0">
                                    <a:latin typeface="Cambria Math" panose="02040503050406030204" pitchFamily="18" charset="0"/>
                                    <a:sym typeface="Wingdings" panose="05000000000000000000" pitchFamily="2" charset="2"/>
                                  </a:rPr>
                                  <m:t>4</m:t>
                                </m:r>
                              </m:num>
                              <m:den>
                                <m:r>
                                  <a:rPr lang="en-US" sz="2000" b="0" i="1" smtClean="0">
                                    <a:latin typeface="Cambria Math" panose="02040503050406030204" pitchFamily="18" charset="0"/>
                                    <a:sym typeface="Wingdings" panose="05000000000000000000" pitchFamily="2" charset="2"/>
                                  </a:rPr>
                                  <m:t>3</m:t>
                                </m:r>
                              </m:den>
                            </m:f>
                            <m:r>
                              <a:rPr lang="en-US" sz="2000" i="1" smtClean="0">
                                <a:latin typeface="Cambria Math" panose="02040503050406030204" pitchFamily="18" charset="0"/>
                                <a:ea typeface="Cambria Math" panose="02040503050406030204" pitchFamily="18" charset="0"/>
                                <a:sym typeface="Wingdings" panose="05000000000000000000" pitchFamily="2" charset="2"/>
                              </a:rPr>
                              <m:t>𝜋</m:t>
                            </m:r>
                            <m:sSubSup>
                              <m:sSubSupPr>
                                <m:ctrlPr>
                                  <a:rPr lang="en-US" sz="2000" i="1" smtClean="0">
                                    <a:latin typeface="Cambria Math" panose="02040503050406030204" pitchFamily="18" charset="0"/>
                                    <a:ea typeface="Cambria Math" panose="02040503050406030204" pitchFamily="18" charset="0"/>
                                    <a:sym typeface="Wingdings" panose="05000000000000000000" pitchFamily="2" charset="2"/>
                                  </a:rPr>
                                </m:ctrlPr>
                              </m:sSubSupPr>
                              <m:e>
                                <m:r>
                                  <a:rPr lang="en-US" sz="2000" b="0" i="1" smtClean="0">
                                    <a:latin typeface="Cambria Math" panose="02040503050406030204" pitchFamily="18" charset="0"/>
                                    <a:ea typeface="Cambria Math" panose="02040503050406030204" pitchFamily="18" charset="0"/>
                                    <a:sym typeface="Wingdings" panose="05000000000000000000" pitchFamily="2" charset="2"/>
                                  </a:rPr>
                                  <m:t>𝑟</m:t>
                                </m:r>
                              </m:e>
                              <m:sub>
                                <m:r>
                                  <a:rPr lang="en-US" sz="2000" b="0" i="1" smtClean="0">
                                    <a:latin typeface="Cambria Math" panose="02040503050406030204" pitchFamily="18" charset="0"/>
                                    <a:ea typeface="Cambria Math" panose="02040503050406030204" pitchFamily="18" charset="0"/>
                                    <a:sym typeface="Wingdings" panose="05000000000000000000" pitchFamily="2" charset="2"/>
                                  </a:rPr>
                                  <m:t>1</m:t>
                                </m:r>
                              </m:sub>
                              <m:sup>
                                <m:r>
                                  <a:rPr lang="en-US" sz="2000" b="0" i="1" smtClean="0">
                                    <a:latin typeface="Cambria Math" panose="02040503050406030204" pitchFamily="18" charset="0"/>
                                    <a:ea typeface="Cambria Math" panose="02040503050406030204" pitchFamily="18" charset="0"/>
                                    <a:sym typeface="Wingdings" panose="05000000000000000000" pitchFamily="2" charset="2"/>
                                  </a:rPr>
                                  <m:t>3</m:t>
                                </m:r>
                              </m:sup>
                            </m:sSubSup>
                            <m:sSub>
                              <m:sSubPr>
                                <m:ctrlPr>
                                  <a:rPr lang="en-US" sz="2000" i="1" smtClean="0">
                                    <a:latin typeface="Cambria Math" panose="02040503050406030204" pitchFamily="18" charset="0"/>
                                    <a:ea typeface="Cambria Math" panose="02040503050406030204" pitchFamily="18" charset="0"/>
                                    <a:sym typeface="Wingdings" panose="05000000000000000000" pitchFamily="2" charset="2"/>
                                  </a:rPr>
                                </m:ctrlPr>
                              </m:sSubPr>
                              <m:e>
                                <m:r>
                                  <a:rPr lang="en-US" sz="2000" i="1" smtClean="0">
                                    <a:latin typeface="Cambria Math" panose="02040503050406030204" pitchFamily="18" charset="0"/>
                                    <a:ea typeface="Cambria Math" panose="02040503050406030204" pitchFamily="18" charset="0"/>
                                    <a:sym typeface="Wingdings" panose="05000000000000000000" pitchFamily="2" charset="2"/>
                                  </a:rPr>
                                  <m:t>𝜌</m:t>
                                </m:r>
                              </m:e>
                              <m:sub>
                                <m:r>
                                  <a:rPr lang="en-US" sz="2000" b="0" i="1" smtClean="0">
                                    <a:latin typeface="Cambria Math" panose="02040503050406030204" pitchFamily="18" charset="0"/>
                                    <a:ea typeface="Cambria Math" panose="02040503050406030204" pitchFamily="18" charset="0"/>
                                    <a:sym typeface="Wingdings" panose="05000000000000000000" pitchFamily="2" charset="2"/>
                                  </a:rPr>
                                  <m:t>𝐿</m:t>
                                </m:r>
                              </m:sub>
                            </m:sSub>
                          </m:e>
                        </m:d>
                      </m:num>
                      <m:den>
                        <m:r>
                          <a:rPr lang="en-US" sz="2000" i="1">
                            <a:latin typeface="Cambria Math" panose="02040503050406030204" pitchFamily="18" charset="0"/>
                            <a:sym typeface="Wingdings" panose="05000000000000000000" pitchFamily="2" charset="2"/>
                          </a:rPr>
                          <m:t>𝑑𝑡</m:t>
                        </m:r>
                      </m:den>
                    </m:f>
                    <m:r>
                      <a:rPr lang="en-US" sz="2000" b="0" i="1" smtClean="0">
                        <a:latin typeface="Cambria Math" panose="02040503050406030204" pitchFamily="18" charset="0"/>
                        <a:sym typeface="Wingdings" panose="05000000000000000000" pitchFamily="2" charset="2"/>
                      </a:rPr>
                      <m:t>=4</m:t>
                    </m:r>
                    <m:r>
                      <a:rPr lang="en-US" sz="2000" b="0" i="1" smtClean="0">
                        <a:latin typeface="Cambria Math" panose="02040503050406030204" pitchFamily="18" charset="0"/>
                        <a:ea typeface="Cambria Math" panose="02040503050406030204" pitchFamily="18" charset="0"/>
                        <a:sym typeface="Wingdings" panose="05000000000000000000" pitchFamily="2" charset="2"/>
                      </a:rPr>
                      <m:t>𝜋</m:t>
                    </m:r>
                    <m:sSubSup>
                      <m:sSubSupPr>
                        <m:ctrlPr>
                          <a:rPr lang="en-US" sz="2000" i="1">
                            <a:latin typeface="Cambria Math" panose="02040503050406030204" pitchFamily="18" charset="0"/>
                            <a:ea typeface="Cambria Math" panose="02040503050406030204" pitchFamily="18" charset="0"/>
                            <a:sym typeface="Wingdings" panose="05000000000000000000" pitchFamily="2" charset="2"/>
                          </a:rPr>
                        </m:ctrlPr>
                      </m:sSubSupPr>
                      <m:e>
                        <m:r>
                          <a:rPr lang="en-US" sz="2000" i="1">
                            <a:latin typeface="Cambria Math" panose="02040503050406030204" pitchFamily="18" charset="0"/>
                            <a:ea typeface="Cambria Math" panose="02040503050406030204" pitchFamily="18" charset="0"/>
                            <a:sym typeface="Wingdings" panose="05000000000000000000" pitchFamily="2" charset="2"/>
                          </a:rPr>
                          <m:t>𝑟</m:t>
                        </m:r>
                      </m:e>
                      <m:sub>
                        <m:r>
                          <a:rPr lang="en-US" sz="2000" i="1">
                            <a:latin typeface="Cambria Math" panose="02040503050406030204" pitchFamily="18" charset="0"/>
                            <a:ea typeface="Cambria Math" panose="02040503050406030204" pitchFamily="18" charset="0"/>
                            <a:sym typeface="Wingdings" panose="05000000000000000000" pitchFamily="2" charset="2"/>
                          </a:rPr>
                          <m:t>1</m:t>
                        </m:r>
                      </m:sub>
                      <m:sup>
                        <m:r>
                          <a:rPr lang="en-US" sz="2000" i="1">
                            <a:latin typeface="Cambria Math" panose="02040503050406030204" pitchFamily="18" charset="0"/>
                            <a:ea typeface="Cambria Math" panose="02040503050406030204" pitchFamily="18" charset="0"/>
                            <a:sym typeface="Wingdings" panose="05000000000000000000" pitchFamily="2" charset="2"/>
                          </a:rPr>
                          <m:t>2</m:t>
                        </m:r>
                      </m:sup>
                    </m:sSubSup>
                    <m:sSub>
                      <m:sSubPr>
                        <m:ctrlPr>
                          <a:rPr lang="en-US" sz="2000" i="1" smtClean="0">
                            <a:latin typeface="Cambria Math" panose="02040503050406030204" pitchFamily="18" charset="0"/>
                            <a:ea typeface="Cambria Math" panose="02040503050406030204" pitchFamily="18" charset="0"/>
                            <a:sym typeface="Wingdings" panose="05000000000000000000" pitchFamily="2" charset="2"/>
                          </a:rPr>
                        </m:ctrlPr>
                      </m:sSubPr>
                      <m:e>
                        <m:r>
                          <a:rPr lang="en-US" sz="2000" i="1" smtClean="0">
                            <a:latin typeface="Cambria Math" panose="02040503050406030204" pitchFamily="18" charset="0"/>
                            <a:ea typeface="Cambria Math" panose="02040503050406030204" pitchFamily="18" charset="0"/>
                            <a:sym typeface="Wingdings" panose="05000000000000000000" pitchFamily="2" charset="2"/>
                          </a:rPr>
                          <m:t>𝜌</m:t>
                        </m:r>
                      </m:e>
                      <m:sub>
                        <m:r>
                          <a:rPr lang="en-US" sz="2000" b="0" i="1" smtClean="0">
                            <a:latin typeface="Cambria Math" panose="02040503050406030204" pitchFamily="18" charset="0"/>
                            <a:ea typeface="Cambria Math" panose="02040503050406030204" pitchFamily="18" charset="0"/>
                            <a:sym typeface="Wingdings" panose="05000000000000000000" pitchFamily="2" charset="2"/>
                          </a:rPr>
                          <m:t>𝐿</m:t>
                        </m:r>
                      </m:sub>
                    </m:sSub>
                    <m:f>
                      <m:fPr>
                        <m:ctrlPr>
                          <a:rPr lang="en-US" sz="2000" i="1" smtClean="0">
                            <a:latin typeface="Cambria Math" panose="02040503050406030204" pitchFamily="18" charset="0"/>
                            <a:ea typeface="Cambria Math" panose="02040503050406030204" pitchFamily="18" charset="0"/>
                            <a:sym typeface="Wingdings" panose="05000000000000000000" pitchFamily="2" charset="2"/>
                          </a:rPr>
                        </m:ctrlPr>
                      </m:fPr>
                      <m:num>
                        <m:r>
                          <a:rPr lang="en-US" sz="2000" b="0" i="1" smtClean="0">
                            <a:latin typeface="Cambria Math" panose="02040503050406030204" pitchFamily="18" charset="0"/>
                            <a:ea typeface="Cambria Math" panose="02040503050406030204" pitchFamily="18" charset="0"/>
                            <a:sym typeface="Wingdings" panose="05000000000000000000" pitchFamily="2" charset="2"/>
                          </a:rPr>
                          <m:t>𝑑</m:t>
                        </m:r>
                        <m:sSub>
                          <m:sSubPr>
                            <m:ctrlPr>
                              <a:rPr lang="en-US" sz="2000" b="0" i="1" smtClean="0">
                                <a:latin typeface="Cambria Math" panose="02040503050406030204" pitchFamily="18" charset="0"/>
                                <a:ea typeface="Cambria Math" panose="02040503050406030204" pitchFamily="18" charset="0"/>
                                <a:sym typeface="Wingdings" panose="05000000000000000000" pitchFamily="2" charset="2"/>
                              </a:rPr>
                            </m:ctrlPr>
                          </m:sSubPr>
                          <m:e>
                            <m:r>
                              <a:rPr lang="en-US" sz="2000" b="0" i="1" smtClean="0">
                                <a:latin typeface="Cambria Math" panose="02040503050406030204" pitchFamily="18" charset="0"/>
                                <a:ea typeface="Cambria Math" panose="02040503050406030204" pitchFamily="18" charset="0"/>
                                <a:sym typeface="Wingdings" panose="05000000000000000000" pitchFamily="2" charset="2"/>
                              </a:rPr>
                              <m:t>𝑟</m:t>
                            </m:r>
                          </m:e>
                          <m:sub>
                            <m:r>
                              <a:rPr lang="en-US" sz="2000" b="0" i="1" smtClean="0">
                                <a:latin typeface="Cambria Math" panose="02040503050406030204" pitchFamily="18" charset="0"/>
                                <a:ea typeface="Cambria Math" panose="02040503050406030204" pitchFamily="18" charset="0"/>
                                <a:sym typeface="Wingdings" panose="05000000000000000000" pitchFamily="2" charset="2"/>
                              </a:rPr>
                              <m:t>1</m:t>
                            </m:r>
                          </m:sub>
                        </m:sSub>
                      </m:num>
                      <m:den>
                        <m:r>
                          <a:rPr lang="en-US" sz="2000" b="0" i="1" smtClean="0">
                            <a:latin typeface="Cambria Math" panose="02040503050406030204" pitchFamily="18" charset="0"/>
                            <a:ea typeface="Cambria Math" panose="02040503050406030204" pitchFamily="18" charset="0"/>
                            <a:sym typeface="Wingdings" panose="05000000000000000000" pitchFamily="2" charset="2"/>
                          </a:rPr>
                          <m:t>𝑑𝑡</m:t>
                        </m:r>
                      </m:den>
                    </m:f>
                    <m:r>
                      <a:rPr lang="en-US" sz="2000" b="0" i="1" smtClean="0">
                        <a:latin typeface="Cambria Math" panose="02040503050406030204" pitchFamily="18" charset="0"/>
                        <a:sym typeface="Wingdings" panose="05000000000000000000" pitchFamily="2" charset="2"/>
                      </a:rPr>
                      <m:t>=</m:t>
                    </m:r>
                    <m:sSub>
                      <m:sSubPr>
                        <m:ctrlPr>
                          <a:rPr lang="en-US" sz="2000" b="0" i="1" smtClean="0">
                            <a:latin typeface="Cambria Math" panose="02040503050406030204" pitchFamily="18" charset="0"/>
                            <a:sym typeface="Wingdings" panose="05000000000000000000" pitchFamily="2" charset="2"/>
                          </a:rPr>
                        </m:ctrlPr>
                      </m:sSubPr>
                      <m:e>
                        <m:r>
                          <a:rPr lang="en-US" sz="2000" b="0" i="1" smtClean="0">
                            <a:latin typeface="Cambria Math" panose="02040503050406030204" pitchFamily="18" charset="0"/>
                            <a:sym typeface="Wingdings" panose="05000000000000000000" pitchFamily="2" charset="2"/>
                          </a:rPr>
                          <m:t>𝐸</m:t>
                        </m:r>
                      </m:e>
                      <m:sub>
                        <m:r>
                          <a:rPr lang="en-US" sz="2000" b="0" i="1" smtClean="0">
                            <a:latin typeface="Cambria Math" panose="02040503050406030204" pitchFamily="18" charset="0"/>
                            <a:sym typeface="Wingdings" panose="05000000000000000000" pitchFamily="2" charset="2"/>
                          </a:rPr>
                          <m:t>𝑐</m:t>
                        </m:r>
                      </m:sub>
                    </m:sSub>
                    <m:r>
                      <a:rPr lang="en-US" sz="2000" b="0" i="1" smtClean="0">
                        <a:latin typeface="Cambria Math" panose="02040503050406030204" pitchFamily="18" charset="0"/>
                        <a:ea typeface="Cambria Math" panose="02040503050406030204" pitchFamily="18" charset="0"/>
                        <a:sym typeface="Wingdings" panose="05000000000000000000" pitchFamily="2" charset="2"/>
                      </a:rPr>
                      <m:t>𝜋</m:t>
                    </m:r>
                    <m:sSubSup>
                      <m:sSubSupPr>
                        <m:ctrlPr>
                          <a:rPr lang="en-US" sz="2000" i="1">
                            <a:latin typeface="Cambria Math" panose="02040503050406030204" pitchFamily="18" charset="0"/>
                            <a:ea typeface="Cambria Math" panose="02040503050406030204" pitchFamily="18" charset="0"/>
                            <a:sym typeface="Wingdings" panose="05000000000000000000" pitchFamily="2" charset="2"/>
                          </a:rPr>
                        </m:ctrlPr>
                      </m:sSubSupPr>
                      <m:e>
                        <m:r>
                          <a:rPr lang="en-US" sz="2000" i="1">
                            <a:latin typeface="Cambria Math" panose="02040503050406030204" pitchFamily="18" charset="0"/>
                            <a:ea typeface="Cambria Math" panose="02040503050406030204" pitchFamily="18" charset="0"/>
                            <a:sym typeface="Wingdings" panose="05000000000000000000" pitchFamily="2" charset="2"/>
                          </a:rPr>
                          <m:t>𝑟</m:t>
                        </m:r>
                      </m:e>
                      <m:sub>
                        <m:r>
                          <a:rPr lang="en-US" sz="2000" i="1">
                            <a:latin typeface="Cambria Math" panose="02040503050406030204" pitchFamily="18" charset="0"/>
                            <a:ea typeface="Cambria Math" panose="02040503050406030204" pitchFamily="18" charset="0"/>
                            <a:sym typeface="Wingdings" panose="05000000000000000000" pitchFamily="2" charset="2"/>
                          </a:rPr>
                          <m:t>1</m:t>
                        </m:r>
                      </m:sub>
                      <m:sup>
                        <m:r>
                          <a:rPr lang="en-US" sz="2000" b="0" i="1" smtClean="0">
                            <a:latin typeface="Cambria Math" panose="02040503050406030204" pitchFamily="18" charset="0"/>
                            <a:ea typeface="Cambria Math" panose="02040503050406030204" pitchFamily="18" charset="0"/>
                            <a:sym typeface="Wingdings" panose="05000000000000000000" pitchFamily="2" charset="2"/>
                          </a:rPr>
                          <m:t>2</m:t>
                        </m:r>
                      </m:sup>
                    </m:sSubSup>
                    <m:sSup>
                      <m:sSupPr>
                        <m:ctrlPr>
                          <a:rPr lang="en-US" sz="2000" b="0" i="1" smtClean="0">
                            <a:latin typeface="Cambria Math" panose="02040503050406030204" pitchFamily="18" charset="0"/>
                            <a:ea typeface="Cambria Math" panose="02040503050406030204" pitchFamily="18" charset="0"/>
                            <a:sym typeface="Wingdings" panose="05000000000000000000" pitchFamily="2" charset="2"/>
                          </a:rPr>
                        </m:ctrlPr>
                      </m:sSupPr>
                      <m:e>
                        <m:r>
                          <m:rPr>
                            <m:sty m:val="p"/>
                          </m:rPr>
                          <a:rPr lang="en-US" sz="2000" b="0" i="0" smtClean="0">
                            <a:latin typeface="Cambria Math" panose="02040503050406030204" pitchFamily="18" charset="0"/>
                            <a:ea typeface="Cambria Math" panose="02040503050406030204" pitchFamily="18" charset="0"/>
                            <a:sym typeface="Wingdings" panose="05000000000000000000" pitchFamily="2" charset="2"/>
                          </a:rPr>
                          <m:t>v</m:t>
                        </m:r>
                      </m:e>
                      <m:sup>
                        <m:r>
                          <a:rPr lang="en-US" sz="2000" b="0" i="1" smtClean="0">
                            <a:latin typeface="Cambria Math" panose="02040503050406030204" pitchFamily="18" charset="0"/>
                            <a:ea typeface="Cambria Math" panose="02040503050406030204" pitchFamily="18" charset="0"/>
                            <a:sym typeface="Wingdings" panose="05000000000000000000" pitchFamily="2" charset="2"/>
                          </a:rPr>
                          <m:t>′</m:t>
                        </m:r>
                      </m:sup>
                    </m:sSup>
                    <m:r>
                      <a:rPr lang="en-US" sz="2000" b="0" i="1" smtClean="0">
                        <a:latin typeface="Cambria Math" panose="02040503050406030204" pitchFamily="18" charset="0"/>
                        <a:ea typeface="Cambria Math" panose="02040503050406030204" pitchFamily="18" charset="0"/>
                        <a:sym typeface="Wingdings" panose="05000000000000000000" pitchFamily="2" charset="2"/>
                      </a:rPr>
                      <m:t>𝐿𝑊𝐶</m:t>
                    </m:r>
                  </m:oMath>
                </a14:m>
                <a:r>
                  <a:rPr lang="en-US" sz="2000" dirty="0">
                    <a:sym typeface="Wingdings" panose="05000000000000000000" pitchFamily="2" charset="2"/>
                  </a:rPr>
                  <a:t>		</a:t>
                </a:r>
                <a14:m>
                  <m:oMath xmlns:m="http://schemas.openxmlformats.org/officeDocument/2006/math">
                    <m:f>
                      <m:fPr>
                        <m:ctrlPr>
                          <a:rPr lang="en-US" sz="2000" i="1">
                            <a:latin typeface="Cambria Math" panose="02040503050406030204" pitchFamily="18" charset="0"/>
                            <a:sym typeface="Wingdings" panose="05000000000000000000" pitchFamily="2" charset="2"/>
                          </a:rPr>
                        </m:ctrlPr>
                      </m:fPr>
                      <m:num>
                        <m:r>
                          <a:rPr lang="en-US" sz="2000" i="1">
                            <a:latin typeface="Cambria Math" panose="02040503050406030204" pitchFamily="18" charset="0"/>
                            <a:sym typeface="Wingdings" panose="05000000000000000000" pitchFamily="2" charset="2"/>
                          </a:rPr>
                          <m:t>𝑑</m:t>
                        </m:r>
                        <m:sSub>
                          <m:sSubPr>
                            <m:ctrlPr>
                              <a:rPr lang="en-US" sz="2000" i="1" smtClean="0">
                                <a:latin typeface="Cambria Math" panose="02040503050406030204" pitchFamily="18" charset="0"/>
                                <a:sym typeface="Wingdings" panose="05000000000000000000" pitchFamily="2" charset="2"/>
                              </a:rPr>
                            </m:ctrlPr>
                          </m:sSubPr>
                          <m:e>
                            <m:r>
                              <a:rPr lang="en-US" sz="2000" b="0" i="1" smtClean="0">
                                <a:latin typeface="Cambria Math" panose="02040503050406030204" pitchFamily="18" charset="0"/>
                                <a:sym typeface="Wingdings" panose="05000000000000000000" pitchFamily="2" charset="2"/>
                              </a:rPr>
                              <m:t>𝑟</m:t>
                            </m:r>
                          </m:e>
                          <m:sub>
                            <m:r>
                              <a:rPr lang="en-US" sz="2000" b="0" i="1" smtClean="0">
                                <a:latin typeface="Cambria Math" panose="02040503050406030204" pitchFamily="18" charset="0"/>
                                <a:sym typeface="Wingdings" panose="05000000000000000000" pitchFamily="2" charset="2"/>
                              </a:rPr>
                              <m:t>1</m:t>
                            </m:r>
                          </m:sub>
                        </m:sSub>
                      </m:num>
                      <m:den>
                        <m:r>
                          <a:rPr lang="en-US" sz="2000" i="1">
                            <a:latin typeface="Cambria Math" panose="02040503050406030204" pitchFamily="18" charset="0"/>
                            <a:sym typeface="Wingdings" panose="05000000000000000000" pitchFamily="2" charset="2"/>
                          </a:rPr>
                          <m:t>𝑑𝑡</m:t>
                        </m:r>
                      </m:den>
                    </m:f>
                    <m:r>
                      <a:rPr lang="en-US" sz="2000" b="0" i="1" smtClean="0">
                        <a:latin typeface="Cambria Math" panose="02040503050406030204" pitchFamily="18" charset="0"/>
                        <a:sym typeface="Wingdings" panose="05000000000000000000" pitchFamily="2" charset="2"/>
                      </a:rPr>
                      <m:t>=</m:t>
                    </m:r>
                    <m:f>
                      <m:fPr>
                        <m:ctrlPr>
                          <a:rPr lang="en-US" sz="2000" b="0" i="1" smtClean="0">
                            <a:latin typeface="Cambria Math" panose="02040503050406030204" pitchFamily="18" charset="0"/>
                            <a:sym typeface="Wingdings" panose="05000000000000000000" pitchFamily="2" charset="2"/>
                          </a:rPr>
                        </m:ctrlPr>
                      </m:fPr>
                      <m:num>
                        <m:sSub>
                          <m:sSubPr>
                            <m:ctrlPr>
                              <a:rPr lang="en-US" sz="2000" i="1">
                                <a:latin typeface="Cambria Math" panose="02040503050406030204" pitchFamily="18" charset="0"/>
                                <a:sym typeface="Wingdings" panose="05000000000000000000" pitchFamily="2" charset="2"/>
                              </a:rPr>
                            </m:ctrlPr>
                          </m:sSubPr>
                          <m:e>
                            <m:r>
                              <a:rPr lang="en-US" sz="2000" i="1">
                                <a:latin typeface="Cambria Math" panose="02040503050406030204" pitchFamily="18" charset="0"/>
                                <a:sym typeface="Wingdings" panose="05000000000000000000" pitchFamily="2" charset="2"/>
                              </a:rPr>
                              <m:t>𝐸</m:t>
                            </m:r>
                          </m:e>
                          <m:sub>
                            <m:r>
                              <a:rPr lang="en-US" sz="2000" i="1">
                                <a:latin typeface="Cambria Math" panose="02040503050406030204" pitchFamily="18" charset="0"/>
                                <a:sym typeface="Wingdings" panose="05000000000000000000" pitchFamily="2" charset="2"/>
                              </a:rPr>
                              <m:t>𝑐</m:t>
                            </m:r>
                          </m:sub>
                        </m:sSub>
                        <m:sSup>
                          <m:sSupPr>
                            <m:ctrlPr>
                              <a:rPr lang="en-US" sz="2000" i="1">
                                <a:latin typeface="Cambria Math" panose="02040503050406030204" pitchFamily="18" charset="0"/>
                                <a:ea typeface="Cambria Math" panose="02040503050406030204" pitchFamily="18" charset="0"/>
                                <a:sym typeface="Wingdings" panose="05000000000000000000" pitchFamily="2" charset="2"/>
                              </a:rPr>
                            </m:ctrlPr>
                          </m:sSupPr>
                          <m:e>
                            <m:r>
                              <m:rPr>
                                <m:sty m:val="p"/>
                              </m:rPr>
                              <a:rPr lang="en-US" sz="2000">
                                <a:latin typeface="Cambria Math" panose="02040503050406030204" pitchFamily="18" charset="0"/>
                                <a:ea typeface="Cambria Math" panose="02040503050406030204" pitchFamily="18" charset="0"/>
                                <a:sym typeface="Wingdings" panose="05000000000000000000" pitchFamily="2" charset="2"/>
                              </a:rPr>
                              <m:t>v</m:t>
                            </m:r>
                          </m:e>
                          <m:sup>
                            <m:r>
                              <a:rPr lang="en-US" sz="2000" i="1">
                                <a:latin typeface="Cambria Math" panose="02040503050406030204" pitchFamily="18" charset="0"/>
                                <a:ea typeface="Cambria Math" panose="02040503050406030204" pitchFamily="18" charset="0"/>
                                <a:sym typeface="Wingdings" panose="05000000000000000000" pitchFamily="2" charset="2"/>
                              </a:rPr>
                              <m:t>′</m:t>
                            </m:r>
                          </m:sup>
                        </m:sSup>
                        <m:r>
                          <a:rPr lang="en-US" sz="2000" b="0" i="1" smtClean="0">
                            <a:latin typeface="Cambria Math" panose="02040503050406030204" pitchFamily="18" charset="0"/>
                            <a:ea typeface="Cambria Math" panose="02040503050406030204" pitchFamily="18" charset="0"/>
                            <a:sym typeface="Wingdings" panose="05000000000000000000" pitchFamily="2" charset="2"/>
                          </a:rPr>
                          <m:t>𝐿𝑊𝐶</m:t>
                        </m:r>
                      </m:num>
                      <m:den>
                        <m:r>
                          <a:rPr lang="en-US" sz="2000" b="0" i="1" smtClean="0">
                            <a:latin typeface="Cambria Math" panose="02040503050406030204" pitchFamily="18" charset="0"/>
                            <a:sym typeface="Wingdings" panose="05000000000000000000" pitchFamily="2" charset="2"/>
                          </a:rPr>
                          <m:t>4</m:t>
                        </m:r>
                        <m:sSub>
                          <m:sSubPr>
                            <m:ctrlPr>
                              <a:rPr lang="en-US" sz="2000" i="1">
                                <a:latin typeface="Cambria Math" panose="02040503050406030204" pitchFamily="18" charset="0"/>
                                <a:ea typeface="Cambria Math" panose="02040503050406030204" pitchFamily="18" charset="0"/>
                                <a:sym typeface="Wingdings" panose="05000000000000000000" pitchFamily="2" charset="2"/>
                              </a:rPr>
                            </m:ctrlPr>
                          </m:sSubPr>
                          <m:e>
                            <m:r>
                              <a:rPr lang="en-US" sz="2000" i="1">
                                <a:latin typeface="Cambria Math" panose="02040503050406030204" pitchFamily="18" charset="0"/>
                                <a:ea typeface="Cambria Math" panose="02040503050406030204" pitchFamily="18" charset="0"/>
                                <a:sym typeface="Wingdings" panose="05000000000000000000" pitchFamily="2" charset="2"/>
                              </a:rPr>
                              <m:t>𝜌</m:t>
                            </m:r>
                          </m:e>
                          <m:sub>
                            <m:r>
                              <a:rPr lang="en-US" sz="2000" i="1">
                                <a:latin typeface="Cambria Math" panose="02040503050406030204" pitchFamily="18" charset="0"/>
                                <a:ea typeface="Cambria Math" panose="02040503050406030204" pitchFamily="18" charset="0"/>
                                <a:sym typeface="Wingdings" panose="05000000000000000000" pitchFamily="2" charset="2"/>
                              </a:rPr>
                              <m:t>𝐿</m:t>
                            </m:r>
                          </m:sub>
                        </m:sSub>
                      </m:den>
                    </m:f>
                  </m:oMath>
                </a14:m>
                <a:endParaRPr lang="en-US" sz="2000" dirty="0">
                  <a:sym typeface="Wingdings" panose="05000000000000000000" pitchFamily="2" charset="2"/>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411480" y="5539762"/>
                <a:ext cx="8321040" cy="667683"/>
              </a:xfrm>
              <a:prstGeom prst="rect">
                <a:avLst/>
              </a:prstGeom>
              <a:blipFill>
                <a:blip r:embed="rId5"/>
                <a:stretch>
                  <a:fillRect b="-18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56106" y="5211958"/>
                <a:ext cx="3642536" cy="338554"/>
              </a:xfrm>
              <a:prstGeom prst="rect">
                <a:avLst/>
              </a:prstGeom>
              <a:noFill/>
            </p:spPr>
            <p:txBody>
              <a:bodyPr wrap="none" rtlCol="0">
                <a:spAutoFit/>
              </a:bodyPr>
              <a:lstStyle/>
              <a:p>
                <a:r>
                  <a:rPr lang="en-US" sz="1600" dirty="0"/>
                  <a:t>If we assume that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𝑟</m:t>
                        </m:r>
                      </m:e>
                      <m:sub>
                        <m:r>
                          <a:rPr lang="en-US" sz="1600" b="0" i="1" smtClean="0">
                            <a:latin typeface="Cambria Math" panose="02040503050406030204" pitchFamily="18" charset="0"/>
                          </a:rPr>
                          <m:t>1</m:t>
                        </m:r>
                      </m:sub>
                    </m:sSub>
                    <m:r>
                      <a:rPr lang="en-US" sz="1600" i="1" smtClean="0">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𝑟</m:t>
                        </m:r>
                      </m:e>
                      <m:sub>
                        <m:r>
                          <a:rPr lang="en-US" sz="1600" b="0" i="1" smtClean="0">
                            <a:latin typeface="Cambria Math" panose="02040503050406030204" pitchFamily="18" charset="0"/>
                          </a:rPr>
                          <m:t>2</m:t>
                        </m:r>
                      </m:sub>
                    </m:sSub>
                  </m:oMath>
                </a14:m>
                <a:r>
                  <a:rPr lang="en-US" sz="1600" dirty="0"/>
                  <a:t>, so </a:t>
                </a:r>
                <a14:m>
                  <m:oMath xmlns:m="http://schemas.openxmlformats.org/officeDocument/2006/math">
                    <m:sSub>
                      <m:sSubPr>
                        <m:ctrlPr>
                          <a:rPr lang="en-US" sz="1600" i="1">
                            <a:latin typeface="Cambria Math" panose="02040503050406030204" pitchFamily="18" charset="0"/>
                          </a:rPr>
                        </m:ctrlPr>
                      </m:sSubPr>
                      <m:e>
                        <m:r>
                          <a:rPr lang="en-US" sz="1600" b="0" i="1" smtClean="0">
                            <a:latin typeface="Cambria Math" panose="02040503050406030204" pitchFamily="18" charset="0"/>
                          </a:rPr>
                          <m:t>(</m:t>
                        </m:r>
                        <m:r>
                          <a:rPr lang="en-US" sz="1600" i="1">
                            <a:latin typeface="Cambria Math" panose="02040503050406030204" pitchFamily="18" charset="0"/>
                          </a:rPr>
                          <m:t>𝑟</m:t>
                        </m:r>
                      </m:e>
                      <m:sub>
                        <m:r>
                          <a:rPr lang="en-US" sz="1600" i="1">
                            <a:latin typeface="Cambria Math" panose="02040503050406030204" pitchFamily="18" charset="0"/>
                          </a:rPr>
                          <m:t>1</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𝑟</m:t>
                        </m:r>
                      </m:e>
                      <m:sub>
                        <m:r>
                          <a:rPr lang="en-US" sz="1600" i="1">
                            <a:latin typeface="Cambria Math" panose="02040503050406030204" pitchFamily="18" charset="0"/>
                          </a:rPr>
                          <m:t>2</m:t>
                        </m:r>
                      </m:sub>
                    </m:sSub>
                    <m:r>
                      <a:rPr lang="en-US" sz="1600" b="0" i="1" smtClean="0">
                        <a:latin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𝑟</m:t>
                        </m:r>
                      </m:e>
                      <m:sub>
                        <m:r>
                          <a:rPr lang="en-US" sz="1600" b="0" i="1" smtClean="0">
                            <a:latin typeface="Cambria Math" panose="02040503050406030204" pitchFamily="18" charset="0"/>
                          </a:rPr>
                          <m:t>1</m:t>
                        </m:r>
                      </m:sub>
                    </m:sSub>
                  </m:oMath>
                </a14:m>
                <a:endParaRPr lang="en-US" sz="16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56106" y="5211958"/>
                <a:ext cx="3642536" cy="338554"/>
              </a:xfrm>
              <a:prstGeom prst="rect">
                <a:avLst/>
              </a:prstGeom>
              <a:blipFill>
                <a:blip r:embed="rId6"/>
                <a:stretch>
                  <a:fillRect l="-1005" t="-5357" b="-21429"/>
                </a:stretch>
              </a:blipFill>
            </p:spPr>
            <p:txBody>
              <a:bodyPr/>
              <a:lstStyle/>
              <a:p>
                <a:r>
                  <a:rPr lang="en-US">
                    <a:noFill/>
                  </a:rPr>
                  <a:t> </a:t>
                </a:r>
              </a:p>
            </p:txBody>
          </p:sp>
        </mc:Fallback>
      </mc:AlternateContent>
      <p:sp>
        <p:nvSpPr>
          <p:cNvPr id="29" name="Rectangle 28"/>
          <p:cNvSpPr/>
          <p:nvPr/>
        </p:nvSpPr>
        <p:spPr>
          <a:xfrm>
            <a:off x="5898601" y="5556564"/>
            <a:ext cx="1595275" cy="6975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2846316"/>
      </p:ext>
    </p:extLst>
  </p:cSld>
  <p:clrMapOvr>
    <a:masterClrMapping/>
  </p:clrMapOvr>
  <mc:AlternateContent xmlns:mc="http://schemas.openxmlformats.org/markup-compatibility/2006" xmlns:p14="http://schemas.microsoft.com/office/powerpoint/2010/main">
    <mc:Choice Requires="p14">
      <p:transition spd="slow" p14:dur="2000" advTm="20314"/>
    </mc:Choice>
    <mc:Fallback xmlns="">
      <p:transition spd="slow" advTm="20314"/>
    </mc:Fallback>
  </mc:AlternateContent>
  <p:timing>
    <p:tnLst>
      <p:par>
        <p:cTn id="1" dur="indefinite" restart="never" nodeType="tmRoot">
          <p:childTnLst>
            <p:par>
              <p:cTn id="2"/>
            </p:par>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3" name="TextBox 32"/>
              <p:cNvSpPr txBox="1"/>
              <p:nvPr/>
            </p:nvSpPr>
            <p:spPr>
              <a:xfrm>
                <a:off x="411480" y="1345642"/>
                <a:ext cx="8321040" cy="2804037"/>
              </a:xfrm>
              <a:prstGeom prst="rect">
                <a:avLst/>
              </a:prstGeom>
              <a:noFill/>
            </p:spPr>
            <p:txBody>
              <a:bodyPr wrap="square" rtlCol="0">
                <a:spAutoFit/>
              </a:bodyPr>
              <a:lstStyle/>
              <a:p>
                <a:r>
                  <a:rPr lang="en-US" sz="2000" dirty="0">
                    <a:sym typeface="Wingdings" panose="05000000000000000000" pitchFamily="2" charset="2"/>
                  </a:rPr>
                  <a:t>Rate of mass increase of a raindrop due to capture of smaller droplets:</a:t>
                </a:r>
              </a:p>
              <a:p>
                <a14:m>
                  <m:oMath xmlns:m="http://schemas.openxmlformats.org/officeDocument/2006/math">
                    <m:f>
                      <m:fPr>
                        <m:ctrlPr>
                          <a:rPr lang="en-US" sz="2000" i="1">
                            <a:latin typeface="Cambria Math" panose="02040503050406030204" pitchFamily="18" charset="0"/>
                            <a:sym typeface="Wingdings" panose="05000000000000000000" pitchFamily="2" charset="2"/>
                          </a:rPr>
                        </m:ctrlPr>
                      </m:fPr>
                      <m:num>
                        <m:r>
                          <a:rPr lang="en-US" sz="2000" i="1">
                            <a:latin typeface="Cambria Math" panose="02040503050406030204" pitchFamily="18" charset="0"/>
                            <a:sym typeface="Wingdings" panose="05000000000000000000" pitchFamily="2" charset="2"/>
                          </a:rPr>
                          <m:t>𝑑</m:t>
                        </m:r>
                        <m:sSub>
                          <m:sSubPr>
                            <m:ctrlPr>
                              <a:rPr lang="en-US" sz="2000" i="1">
                                <a:latin typeface="Cambria Math" panose="02040503050406030204" pitchFamily="18" charset="0"/>
                                <a:sym typeface="Wingdings" panose="05000000000000000000" pitchFamily="2" charset="2"/>
                              </a:rPr>
                            </m:ctrlPr>
                          </m:sSubPr>
                          <m:e>
                            <m:r>
                              <a:rPr lang="en-US" sz="2000" i="1">
                                <a:latin typeface="Cambria Math" panose="02040503050406030204" pitchFamily="18" charset="0"/>
                                <a:sym typeface="Wingdings" panose="05000000000000000000" pitchFamily="2" charset="2"/>
                              </a:rPr>
                              <m:t>𝑟</m:t>
                            </m:r>
                          </m:e>
                          <m:sub>
                            <m:r>
                              <a:rPr lang="en-US" sz="2000" i="1">
                                <a:latin typeface="Cambria Math" panose="02040503050406030204" pitchFamily="18" charset="0"/>
                                <a:sym typeface="Wingdings" panose="05000000000000000000" pitchFamily="2" charset="2"/>
                              </a:rPr>
                              <m:t>1</m:t>
                            </m:r>
                          </m:sub>
                        </m:sSub>
                      </m:num>
                      <m:den>
                        <m:r>
                          <a:rPr lang="en-US" sz="2000" i="1">
                            <a:latin typeface="Cambria Math" panose="02040503050406030204" pitchFamily="18" charset="0"/>
                            <a:sym typeface="Wingdings" panose="05000000000000000000" pitchFamily="2" charset="2"/>
                          </a:rPr>
                          <m:t>𝑑𝑡</m:t>
                        </m:r>
                      </m:den>
                    </m:f>
                    <m:r>
                      <a:rPr lang="en-US" sz="2000" i="1">
                        <a:latin typeface="Cambria Math" panose="02040503050406030204" pitchFamily="18" charset="0"/>
                        <a:sym typeface="Wingdings" panose="05000000000000000000" pitchFamily="2" charset="2"/>
                      </a:rPr>
                      <m:t>=</m:t>
                    </m:r>
                    <m:f>
                      <m:fPr>
                        <m:ctrlPr>
                          <a:rPr lang="en-US" sz="2000" i="1">
                            <a:latin typeface="Cambria Math" panose="02040503050406030204" pitchFamily="18" charset="0"/>
                            <a:sym typeface="Wingdings" panose="05000000000000000000" pitchFamily="2" charset="2"/>
                          </a:rPr>
                        </m:ctrlPr>
                      </m:fPr>
                      <m:num>
                        <m:sSub>
                          <m:sSubPr>
                            <m:ctrlPr>
                              <a:rPr lang="en-US" sz="2000" i="1">
                                <a:latin typeface="Cambria Math" panose="02040503050406030204" pitchFamily="18" charset="0"/>
                                <a:sym typeface="Wingdings" panose="05000000000000000000" pitchFamily="2" charset="2"/>
                              </a:rPr>
                            </m:ctrlPr>
                          </m:sSubPr>
                          <m:e>
                            <m:r>
                              <a:rPr lang="en-US" sz="2000" i="1">
                                <a:latin typeface="Cambria Math" panose="02040503050406030204" pitchFamily="18" charset="0"/>
                                <a:sym typeface="Wingdings" panose="05000000000000000000" pitchFamily="2" charset="2"/>
                              </a:rPr>
                              <m:t>𝐸</m:t>
                            </m:r>
                          </m:e>
                          <m:sub>
                            <m:r>
                              <a:rPr lang="en-US" sz="2000" i="1">
                                <a:latin typeface="Cambria Math" panose="02040503050406030204" pitchFamily="18" charset="0"/>
                                <a:sym typeface="Wingdings" panose="05000000000000000000" pitchFamily="2" charset="2"/>
                              </a:rPr>
                              <m:t>𝑐</m:t>
                            </m:r>
                          </m:sub>
                        </m:sSub>
                        <m:sSup>
                          <m:sSupPr>
                            <m:ctrlPr>
                              <a:rPr lang="en-US" sz="2000" i="1">
                                <a:latin typeface="Cambria Math" panose="02040503050406030204" pitchFamily="18" charset="0"/>
                                <a:ea typeface="Cambria Math" panose="02040503050406030204" pitchFamily="18" charset="0"/>
                                <a:sym typeface="Wingdings" panose="05000000000000000000" pitchFamily="2" charset="2"/>
                              </a:rPr>
                            </m:ctrlPr>
                          </m:sSupPr>
                          <m:e>
                            <m:r>
                              <m:rPr>
                                <m:sty m:val="p"/>
                              </m:rPr>
                              <a:rPr lang="en-US" sz="2000">
                                <a:latin typeface="Cambria Math" panose="02040503050406030204" pitchFamily="18" charset="0"/>
                                <a:ea typeface="Cambria Math" panose="02040503050406030204" pitchFamily="18" charset="0"/>
                                <a:sym typeface="Wingdings" panose="05000000000000000000" pitchFamily="2" charset="2"/>
                              </a:rPr>
                              <m:t>v</m:t>
                            </m:r>
                          </m:e>
                          <m:sup>
                            <m:r>
                              <a:rPr lang="en-US" sz="2000" i="1">
                                <a:latin typeface="Cambria Math" panose="02040503050406030204" pitchFamily="18" charset="0"/>
                                <a:ea typeface="Cambria Math" panose="02040503050406030204" pitchFamily="18" charset="0"/>
                                <a:sym typeface="Wingdings" panose="05000000000000000000" pitchFamily="2" charset="2"/>
                              </a:rPr>
                              <m:t>′</m:t>
                            </m:r>
                          </m:sup>
                        </m:sSup>
                        <m:r>
                          <a:rPr lang="en-US" sz="2000" b="0" i="1" smtClean="0">
                            <a:latin typeface="Cambria Math" panose="02040503050406030204" pitchFamily="18" charset="0"/>
                            <a:ea typeface="Cambria Math" panose="02040503050406030204" pitchFamily="18" charset="0"/>
                            <a:sym typeface="Wingdings" panose="05000000000000000000" pitchFamily="2" charset="2"/>
                          </a:rPr>
                          <m:t>𝐿𝑊𝐶</m:t>
                        </m:r>
                      </m:num>
                      <m:den>
                        <m:r>
                          <a:rPr lang="en-US" sz="2000" i="1">
                            <a:latin typeface="Cambria Math" panose="02040503050406030204" pitchFamily="18" charset="0"/>
                            <a:sym typeface="Wingdings" panose="05000000000000000000" pitchFamily="2" charset="2"/>
                          </a:rPr>
                          <m:t>4</m:t>
                        </m:r>
                        <m:sSub>
                          <m:sSubPr>
                            <m:ctrlPr>
                              <a:rPr lang="en-US" sz="2000" i="1">
                                <a:latin typeface="Cambria Math" panose="02040503050406030204" pitchFamily="18" charset="0"/>
                                <a:ea typeface="Cambria Math" panose="02040503050406030204" pitchFamily="18" charset="0"/>
                                <a:sym typeface="Wingdings" panose="05000000000000000000" pitchFamily="2" charset="2"/>
                              </a:rPr>
                            </m:ctrlPr>
                          </m:sSubPr>
                          <m:e>
                            <m:r>
                              <a:rPr lang="en-US" sz="2000" i="1">
                                <a:latin typeface="Cambria Math" panose="02040503050406030204" pitchFamily="18" charset="0"/>
                                <a:ea typeface="Cambria Math" panose="02040503050406030204" pitchFamily="18" charset="0"/>
                                <a:sym typeface="Wingdings" panose="05000000000000000000" pitchFamily="2" charset="2"/>
                              </a:rPr>
                              <m:t>𝜌</m:t>
                            </m:r>
                          </m:e>
                          <m:sub>
                            <m:r>
                              <a:rPr lang="en-US" sz="2000" i="1">
                                <a:latin typeface="Cambria Math" panose="02040503050406030204" pitchFamily="18" charset="0"/>
                                <a:ea typeface="Cambria Math" panose="02040503050406030204" pitchFamily="18" charset="0"/>
                                <a:sym typeface="Wingdings" panose="05000000000000000000" pitchFamily="2" charset="2"/>
                              </a:rPr>
                              <m:t>𝐿</m:t>
                            </m:r>
                          </m:sub>
                        </m:sSub>
                      </m:den>
                    </m:f>
                    <m:r>
                      <a:rPr lang="en-US" sz="2000" i="1">
                        <a:latin typeface="Cambria Math" panose="02040503050406030204" pitchFamily="18" charset="0"/>
                        <a:sym typeface="Wingdings" panose="05000000000000000000" pitchFamily="2" charset="2"/>
                      </a:rPr>
                      <m:t>=</m:t>
                    </m:r>
                    <m:f>
                      <m:fPr>
                        <m:ctrlPr>
                          <a:rPr lang="en-US" sz="2000" i="1">
                            <a:latin typeface="Cambria Math" panose="02040503050406030204" pitchFamily="18" charset="0"/>
                            <a:sym typeface="Wingdings" panose="05000000000000000000" pitchFamily="2" charset="2"/>
                          </a:rPr>
                        </m:ctrlPr>
                      </m:fPr>
                      <m:num>
                        <m:sSub>
                          <m:sSubPr>
                            <m:ctrlPr>
                              <a:rPr lang="en-US" sz="2000" i="1">
                                <a:latin typeface="Cambria Math" panose="02040503050406030204" pitchFamily="18" charset="0"/>
                                <a:sym typeface="Wingdings" panose="05000000000000000000" pitchFamily="2" charset="2"/>
                              </a:rPr>
                            </m:ctrlPr>
                          </m:sSubPr>
                          <m:e>
                            <m:r>
                              <a:rPr lang="en-US" sz="2000" i="1">
                                <a:latin typeface="Cambria Math" panose="02040503050406030204" pitchFamily="18" charset="0"/>
                                <a:sym typeface="Wingdings" panose="05000000000000000000" pitchFamily="2" charset="2"/>
                              </a:rPr>
                              <m:t>𝐸</m:t>
                            </m:r>
                          </m:e>
                          <m:sub>
                            <m:r>
                              <a:rPr lang="en-US" sz="2000" i="1">
                                <a:latin typeface="Cambria Math" panose="02040503050406030204" pitchFamily="18" charset="0"/>
                                <a:sym typeface="Wingdings" panose="05000000000000000000" pitchFamily="2" charset="2"/>
                              </a:rPr>
                              <m:t>𝑐</m:t>
                            </m:r>
                          </m:sub>
                        </m:sSub>
                        <m:sSup>
                          <m:sSupPr>
                            <m:ctrlPr>
                              <a:rPr lang="en-US" sz="2000" i="1">
                                <a:latin typeface="Cambria Math" panose="02040503050406030204" pitchFamily="18" charset="0"/>
                                <a:ea typeface="Cambria Math" panose="02040503050406030204" pitchFamily="18" charset="0"/>
                                <a:sym typeface="Wingdings" panose="05000000000000000000" pitchFamily="2" charset="2"/>
                              </a:rPr>
                            </m:ctrlPr>
                          </m:sSupPr>
                          <m:e>
                            <m:r>
                              <m:rPr>
                                <m:sty m:val="p"/>
                              </m:rPr>
                              <a:rPr lang="en-US" sz="2000">
                                <a:latin typeface="Cambria Math" panose="02040503050406030204" pitchFamily="18" charset="0"/>
                                <a:ea typeface="Cambria Math" panose="02040503050406030204" pitchFamily="18" charset="0"/>
                                <a:sym typeface="Wingdings" panose="05000000000000000000" pitchFamily="2" charset="2"/>
                              </a:rPr>
                              <m:t>v</m:t>
                            </m:r>
                          </m:e>
                          <m:sup>
                            <m:r>
                              <a:rPr lang="en-US" sz="2000" i="1">
                                <a:latin typeface="Cambria Math" panose="02040503050406030204" pitchFamily="18" charset="0"/>
                                <a:ea typeface="Cambria Math" panose="02040503050406030204" pitchFamily="18" charset="0"/>
                                <a:sym typeface="Wingdings" panose="05000000000000000000" pitchFamily="2" charset="2"/>
                              </a:rPr>
                              <m:t>′</m:t>
                            </m:r>
                          </m:sup>
                        </m:sSup>
                        <m:r>
                          <a:rPr lang="en-US" sz="2000" i="1">
                            <a:latin typeface="Cambria Math" panose="02040503050406030204" pitchFamily="18" charset="0"/>
                            <a:ea typeface="Cambria Math" panose="02040503050406030204" pitchFamily="18" charset="0"/>
                            <a:sym typeface="Wingdings" panose="05000000000000000000" pitchFamily="2" charset="2"/>
                          </a:rPr>
                          <m:t>(</m:t>
                        </m:r>
                        <m:f>
                          <m:fPr>
                            <m:ctrlPr>
                              <a:rPr lang="en-US" sz="2000" i="1">
                                <a:latin typeface="Cambria Math" panose="02040503050406030204" pitchFamily="18" charset="0"/>
                                <a:sym typeface="Wingdings" panose="05000000000000000000" pitchFamily="2" charset="2"/>
                              </a:rPr>
                            </m:ctrlPr>
                          </m:fPr>
                          <m:num>
                            <m:r>
                              <a:rPr lang="en-US" sz="2000" i="1">
                                <a:latin typeface="Cambria Math" panose="02040503050406030204" pitchFamily="18" charset="0"/>
                                <a:sym typeface="Wingdings" panose="05000000000000000000" pitchFamily="2" charset="2"/>
                              </a:rPr>
                              <m:t>4</m:t>
                            </m:r>
                          </m:num>
                          <m:den>
                            <m:r>
                              <a:rPr lang="en-US" sz="2000" i="1">
                                <a:latin typeface="Cambria Math" panose="02040503050406030204" pitchFamily="18" charset="0"/>
                                <a:sym typeface="Wingdings" panose="05000000000000000000" pitchFamily="2" charset="2"/>
                              </a:rPr>
                              <m:t>3</m:t>
                            </m:r>
                          </m:den>
                        </m:f>
                        <m:r>
                          <a:rPr lang="en-US" sz="2000" i="1">
                            <a:latin typeface="Cambria Math" panose="02040503050406030204" pitchFamily="18" charset="0"/>
                            <a:ea typeface="Cambria Math" panose="02040503050406030204" pitchFamily="18" charset="0"/>
                            <a:sym typeface="Wingdings" panose="05000000000000000000" pitchFamily="2" charset="2"/>
                          </a:rPr>
                          <m:t>𝜋</m:t>
                        </m:r>
                        <m:sSubSup>
                          <m:sSubSupPr>
                            <m:ctrlPr>
                              <a:rPr lang="en-US" sz="2000" i="1">
                                <a:latin typeface="Cambria Math" panose="02040503050406030204" pitchFamily="18" charset="0"/>
                                <a:ea typeface="Cambria Math" panose="02040503050406030204" pitchFamily="18" charset="0"/>
                                <a:sym typeface="Wingdings" panose="05000000000000000000" pitchFamily="2" charset="2"/>
                              </a:rPr>
                            </m:ctrlPr>
                          </m:sSubSupPr>
                          <m:e>
                            <m:r>
                              <a:rPr lang="en-US" sz="2000" i="1">
                                <a:latin typeface="Cambria Math" panose="02040503050406030204" pitchFamily="18" charset="0"/>
                                <a:ea typeface="Cambria Math" panose="02040503050406030204" pitchFamily="18" charset="0"/>
                                <a:sym typeface="Wingdings" panose="05000000000000000000" pitchFamily="2" charset="2"/>
                              </a:rPr>
                              <m:t>𝐷</m:t>
                            </m:r>
                          </m:e>
                          <m:sub>
                            <m:r>
                              <a:rPr lang="en-US" sz="2000" i="1">
                                <a:latin typeface="Cambria Math" panose="02040503050406030204" pitchFamily="18" charset="0"/>
                                <a:ea typeface="Cambria Math" panose="02040503050406030204" pitchFamily="18" charset="0"/>
                                <a:sym typeface="Wingdings" panose="05000000000000000000" pitchFamily="2" charset="2"/>
                              </a:rPr>
                              <m:t>𝑝</m:t>
                            </m:r>
                          </m:sub>
                          <m:sup>
                            <m:r>
                              <a:rPr lang="en-US" sz="2000" i="1">
                                <a:latin typeface="Cambria Math" panose="02040503050406030204" pitchFamily="18" charset="0"/>
                                <a:ea typeface="Cambria Math" panose="02040503050406030204" pitchFamily="18" charset="0"/>
                                <a:sym typeface="Wingdings" panose="05000000000000000000" pitchFamily="2" charset="2"/>
                              </a:rPr>
                              <m:t>3</m:t>
                            </m:r>
                          </m:sup>
                        </m:sSubSup>
                        <m:sSub>
                          <m:sSubPr>
                            <m:ctrlPr>
                              <a:rPr lang="en-US" sz="2000" i="1">
                                <a:latin typeface="Cambria Math" panose="02040503050406030204" pitchFamily="18" charset="0"/>
                                <a:ea typeface="Cambria Math" panose="02040503050406030204" pitchFamily="18" charset="0"/>
                                <a:sym typeface="Wingdings" panose="05000000000000000000" pitchFamily="2" charset="2"/>
                              </a:rPr>
                            </m:ctrlPr>
                          </m:sSubPr>
                          <m:e>
                            <m:r>
                              <a:rPr lang="en-US" sz="2000" i="1">
                                <a:latin typeface="Cambria Math" panose="02040503050406030204" pitchFamily="18" charset="0"/>
                                <a:ea typeface="Cambria Math" panose="02040503050406030204" pitchFamily="18" charset="0"/>
                                <a:sym typeface="Wingdings" panose="05000000000000000000" pitchFamily="2" charset="2"/>
                              </a:rPr>
                              <m:t>𝜌</m:t>
                            </m:r>
                          </m:e>
                          <m:sub>
                            <m:r>
                              <a:rPr lang="en-US" sz="2000" i="1">
                                <a:latin typeface="Cambria Math" panose="02040503050406030204" pitchFamily="18" charset="0"/>
                                <a:ea typeface="Cambria Math" panose="02040503050406030204" pitchFamily="18" charset="0"/>
                                <a:sym typeface="Wingdings" panose="05000000000000000000" pitchFamily="2" charset="2"/>
                              </a:rPr>
                              <m:t>𝐿</m:t>
                            </m:r>
                          </m:sub>
                        </m:sSub>
                        <m:r>
                          <a:rPr lang="en-US" sz="2000" i="1">
                            <a:latin typeface="Cambria Math" panose="02040503050406030204" pitchFamily="18" charset="0"/>
                            <a:ea typeface="Cambria Math" panose="02040503050406030204" pitchFamily="18" charset="0"/>
                            <a:sym typeface="Wingdings" panose="05000000000000000000" pitchFamily="2" charset="2"/>
                          </a:rPr>
                          <m:t>)</m:t>
                        </m:r>
                      </m:num>
                      <m:den>
                        <m:r>
                          <a:rPr lang="en-US" sz="2000" i="1">
                            <a:latin typeface="Cambria Math" panose="02040503050406030204" pitchFamily="18" charset="0"/>
                            <a:sym typeface="Wingdings" panose="05000000000000000000" pitchFamily="2" charset="2"/>
                          </a:rPr>
                          <m:t>4</m:t>
                        </m:r>
                        <m:sSub>
                          <m:sSubPr>
                            <m:ctrlPr>
                              <a:rPr lang="en-US" sz="2000" i="1">
                                <a:latin typeface="Cambria Math" panose="02040503050406030204" pitchFamily="18" charset="0"/>
                                <a:ea typeface="Cambria Math" panose="02040503050406030204" pitchFamily="18" charset="0"/>
                                <a:sym typeface="Wingdings" panose="05000000000000000000" pitchFamily="2" charset="2"/>
                              </a:rPr>
                            </m:ctrlPr>
                          </m:sSubPr>
                          <m:e>
                            <m:r>
                              <a:rPr lang="en-US" sz="2000" i="1">
                                <a:latin typeface="Cambria Math" panose="02040503050406030204" pitchFamily="18" charset="0"/>
                                <a:ea typeface="Cambria Math" panose="02040503050406030204" pitchFamily="18" charset="0"/>
                                <a:sym typeface="Wingdings" panose="05000000000000000000" pitchFamily="2" charset="2"/>
                              </a:rPr>
                              <m:t>𝜌</m:t>
                            </m:r>
                          </m:e>
                          <m:sub>
                            <m:r>
                              <a:rPr lang="en-US" sz="2000" i="1">
                                <a:latin typeface="Cambria Math" panose="02040503050406030204" pitchFamily="18" charset="0"/>
                                <a:ea typeface="Cambria Math" panose="02040503050406030204" pitchFamily="18" charset="0"/>
                                <a:sym typeface="Wingdings" panose="05000000000000000000" pitchFamily="2" charset="2"/>
                              </a:rPr>
                              <m:t>𝐿</m:t>
                            </m:r>
                          </m:sub>
                        </m:sSub>
                      </m:den>
                    </m:f>
                  </m:oMath>
                </a14:m>
                <a:r>
                  <a:rPr lang="en-US" sz="2000" dirty="0">
                    <a:sym typeface="Wingdings" panose="05000000000000000000" pitchFamily="2" charset="2"/>
                  </a:rPr>
                  <a:t>			</a:t>
                </a:r>
                <a14:m>
                  <m:oMath xmlns:m="http://schemas.openxmlformats.org/officeDocument/2006/math">
                    <m:sSubSup>
                      <m:sSubSupPr>
                        <m:ctrlPr>
                          <a:rPr lang="en-US" sz="2000" i="1">
                            <a:latin typeface="Cambria Math" panose="02040503050406030204" pitchFamily="18" charset="0"/>
                            <a:ea typeface="Cambria Math" panose="02040503050406030204" pitchFamily="18" charset="0"/>
                            <a:sym typeface="Wingdings" panose="05000000000000000000" pitchFamily="2" charset="2"/>
                          </a:rPr>
                        </m:ctrlPr>
                      </m:sSubSupPr>
                      <m:e>
                        <m:r>
                          <a:rPr lang="en-US" sz="2000" i="1">
                            <a:latin typeface="Cambria Math" panose="02040503050406030204" pitchFamily="18" charset="0"/>
                            <a:ea typeface="Cambria Math" panose="02040503050406030204" pitchFamily="18" charset="0"/>
                            <a:sym typeface="Wingdings" panose="05000000000000000000" pitchFamily="2" charset="2"/>
                          </a:rPr>
                          <m:t>𝐷</m:t>
                        </m:r>
                      </m:e>
                      <m:sub>
                        <m:r>
                          <a:rPr lang="en-US" sz="2000" i="1">
                            <a:latin typeface="Cambria Math" panose="02040503050406030204" pitchFamily="18" charset="0"/>
                            <a:ea typeface="Cambria Math" panose="02040503050406030204" pitchFamily="18" charset="0"/>
                            <a:sym typeface="Wingdings" panose="05000000000000000000" pitchFamily="2" charset="2"/>
                          </a:rPr>
                          <m:t>𝑝</m:t>
                        </m:r>
                      </m:sub>
                      <m:sup>
                        <m:r>
                          <a:rPr lang="en-US" sz="2000" i="1">
                            <a:latin typeface="Cambria Math" panose="02040503050406030204" pitchFamily="18" charset="0"/>
                            <a:ea typeface="Cambria Math" panose="02040503050406030204" pitchFamily="18" charset="0"/>
                            <a:sym typeface="Wingdings" panose="05000000000000000000" pitchFamily="2" charset="2"/>
                          </a:rPr>
                          <m:t>3</m:t>
                        </m:r>
                      </m:sup>
                    </m:sSubSup>
                  </m:oMath>
                </a14:m>
                <a:r>
                  <a:rPr lang="en-US" sz="2000" dirty="0">
                    <a:sym typeface="Wingdings" panose="05000000000000000000" pitchFamily="2" charset="2"/>
                  </a:rPr>
                  <a:t> dependence</a:t>
                </a:r>
              </a:p>
              <a:p>
                <a:endParaRPr lang="en-US" sz="2000" dirty="0">
                  <a:sym typeface="Wingdings" panose="05000000000000000000" pitchFamily="2" charset="2"/>
                </a:endParaRPr>
              </a:p>
              <a:p>
                <a:r>
                  <a:rPr lang="en-US" sz="2000" dirty="0">
                    <a:sym typeface="Wingdings" panose="05000000000000000000" pitchFamily="2" charset="2"/>
                  </a:rPr>
                  <a:t>Compare to condensational growth rate:</a:t>
                </a:r>
              </a:p>
              <a:p>
                <a14:m>
                  <m:oMath xmlns:m="http://schemas.openxmlformats.org/officeDocument/2006/math">
                    <m:f>
                      <m:fPr>
                        <m:ctrlPr>
                          <a:rPr lang="en-US" sz="2000" i="1">
                            <a:latin typeface="Cambria Math" panose="02040503050406030204" pitchFamily="18" charset="0"/>
                            <a:sym typeface="Wingdings" panose="05000000000000000000" pitchFamily="2" charset="2"/>
                          </a:rPr>
                        </m:ctrlPr>
                      </m:fPr>
                      <m:num>
                        <m:r>
                          <a:rPr lang="en-US" sz="2000" i="1">
                            <a:latin typeface="Cambria Math" panose="02040503050406030204" pitchFamily="18" charset="0"/>
                            <a:sym typeface="Wingdings" panose="05000000000000000000" pitchFamily="2" charset="2"/>
                          </a:rPr>
                          <m:t>𝑑</m:t>
                        </m:r>
                        <m:sSub>
                          <m:sSubPr>
                            <m:ctrlPr>
                              <a:rPr lang="en-US" sz="2000" i="1">
                                <a:latin typeface="Cambria Math" panose="02040503050406030204" pitchFamily="18" charset="0"/>
                                <a:sym typeface="Wingdings" panose="05000000000000000000" pitchFamily="2" charset="2"/>
                              </a:rPr>
                            </m:ctrlPr>
                          </m:sSubPr>
                          <m:e>
                            <m:r>
                              <a:rPr lang="en-US" sz="2000" i="1">
                                <a:latin typeface="Cambria Math" panose="02040503050406030204" pitchFamily="18" charset="0"/>
                                <a:sym typeface="Wingdings" panose="05000000000000000000" pitchFamily="2" charset="2"/>
                              </a:rPr>
                              <m:t>𝐷</m:t>
                            </m:r>
                          </m:e>
                          <m:sub>
                            <m:r>
                              <a:rPr lang="en-US" sz="2000" i="1">
                                <a:latin typeface="Cambria Math" panose="02040503050406030204" pitchFamily="18" charset="0"/>
                                <a:sym typeface="Wingdings" panose="05000000000000000000" pitchFamily="2" charset="2"/>
                              </a:rPr>
                              <m:t>𝑝</m:t>
                            </m:r>
                          </m:sub>
                        </m:sSub>
                      </m:num>
                      <m:den>
                        <m:r>
                          <a:rPr lang="en-US" sz="2000" i="1">
                            <a:latin typeface="Cambria Math" panose="02040503050406030204" pitchFamily="18" charset="0"/>
                            <a:sym typeface="Wingdings" panose="05000000000000000000" pitchFamily="2" charset="2"/>
                          </a:rPr>
                          <m:t>𝑑𝑡</m:t>
                        </m:r>
                      </m:den>
                    </m:f>
                    <m:r>
                      <a:rPr lang="en-US" sz="2000" i="1">
                        <a:latin typeface="Cambria Math" panose="02040503050406030204" pitchFamily="18" charset="0"/>
                        <a:sym typeface="Wingdings" panose="05000000000000000000" pitchFamily="2" charset="2"/>
                      </a:rPr>
                      <m:t>=</m:t>
                    </m:r>
                    <m:f>
                      <m:fPr>
                        <m:ctrlPr>
                          <a:rPr lang="en-US" sz="2000" i="1">
                            <a:latin typeface="Cambria Math" panose="02040503050406030204" pitchFamily="18" charset="0"/>
                            <a:sym typeface="Wingdings" panose="05000000000000000000" pitchFamily="2" charset="2"/>
                          </a:rPr>
                        </m:ctrlPr>
                      </m:fPr>
                      <m:num>
                        <m:r>
                          <a:rPr lang="en-US" sz="2000" b="0" i="1" smtClean="0">
                            <a:latin typeface="Cambria Math" panose="02040503050406030204" pitchFamily="18" charset="0"/>
                            <a:sym typeface="Wingdings" panose="05000000000000000000" pitchFamily="2" charset="2"/>
                          </a:rPr>
                          <m:t>4</m:t>
                        </m:r>
                        <m:sSub>
                          <m:sSubPr>
                            <m:ctrlPr>
                              <a:rPr lang="en-US" sz="2000" i="1">
                                <a:latin typeface="Cambria Math" panose="02040503050406030204" pitchFamily="18" charset="0"/>
                                <a:sym typeface="Wingdings" panose="05000000000000000000" pitchFamily="2" charset="2"/>
                              </a:rPr>
                            </m:ctrlPr>
                          </m:sSubPr>
                          <m:e>
                            <m:r>
                              <a:rPr lang="en-US" sz="2000" i="1">
                                <a:latin typeface="Cambria Math" panose="02040503050406030204" pitchFamily="18" charset="0"/>
                                <a:sym typeface="Wingdings" panose="05000000000000000000" pitchFamily="2" charset="2"/>
                              </a:rPr>
                              <m:t>𝐷</m:t>
                            </m:r>
                          </m:e>
                          <m:sub>
                            <m:r>
                              <a:rPr lang="en-US" sz="2000" i="1">
                                <a:latin typeface="Cambria Math" panose="02040503050406030204" pitchFamily="18" charset="0"/>
                                <a:sym typeface="Wingdings" panose="05000000000000000000" pitchFamily="2" charset="2"/>
                              </a:rPr>
                              <m:t>𝑣</m:t>
                            </m:r>
                          </m:sub>
                        </m:sSub>
                        <m:sSub>
                          <m:sSubPr>
                            <m:ctrlPr>
                              <a:rPr lang="en-US" sz="2000" i="1" dirty="0">
                                <a:latin typeface="Cambria Math" panose="02040503050406030204" pitchFamily="18" charset="0"/>
                                <a:sym typeface="Wingdings" panose="05000000000000000000" pitchFamily="2" charset="2"/>
                              </a:rPr>
                            </m:ctrlPr>
                          </m:sSubPr>
                          <m:e>
                            <m:r>
                              <a:rPr lang="en-US" sz="2000" i="1" dirty="0">
                                <a:latin typeface="Cambria Math" panose="02040503050406030204" pitchFamily="18" charset="0"/>
                                <a:sym typeface="Wingdings" panose="05000000000000000000" pitchFamily="2" charset="2"/>
                              </a:rPr>
                              <m:t>𝑒</m:t>
                            </m:r>
                          </m:e>
                          <m:sub>
                            <m:r>
                              <a:rPr lang="en-US" sz="2000" i="1" dirty="0">
                                <a:latin typeface="Cambria Math" panose="02040503050406030204" pitchFamily="18" charset="0"/>
                                <a:sym typeface="Wingdings" panose="05000000000000000000" pitchFamily="2" charset="2"/>
                              </a:rPr>
                              <m:t>𝑠𝑎𝑡</m:t>
                            </m:r>
                          </m:sub>
                        </m:sSub>
                        <m:d>
                          <m:dPr>
                            <m:ctrlPr>
                              <a:rPr lang="en-US" sz="2000" i="1" dirty="0">
                                <a:latin typeface="Cambria Math" panose="02040503050406030204" pitchFamily="18" charset="0"/>
                                <a:sym typeface="Wingdings" panose="05000000000000000000" pitchFamily="2" charset="2"/>
                              </a:rPr>
                            </m:ctrlPr>
                          </m:dPr>
                          <m:e>
                            <m:r>
                              <a:rPr lang="en-US" sz="2000" i="1" dirty="0">
                                <a:latin typeface="Cambria Math" panose="02040503050406030204" pitchFamily="18" charset="0"/>
                                <a:sym typeface="Wingdings" panose="05000000000000000000" pitchFamily="2" charset="2"/>
                              </a:rPr>
                              <m:t>𝑇</m:t>
                            </m:r>
                          </m:e>
                        </m:d>
                        <m:d>
                          <m:dPr>
                            <m:begChr m:val="["/>
                            <m:endChr m:val="]"/>
                            <m:ctrlPr>
                              <a:rPr lang="en-US" sz="2000" i="1">
                                <a:latin typeface="Cambria Math" panose="02040503050406030204" pitchFamily="18" charset="0"/>
                                <a:sym typeface="Wingdings" panose="05000000000000000000" pitchFamily="2" charset="2"/>
                              </a:rPr>
                            </m:ctrlPr>
                          </m:dPr>
                          <m:e>
                            <m:r>
                              <a:rPr lang="en-US" sz="2000" b="0" i="1" smtClean="0">
                                <a:latin typeface="Cambria Math" panose="02040503050406030204" pitchFamily="18" charset="0"/>
                                <a:sym typeface="Wingdings" panose="05000000000000000000" pitchFamily="2" charset="2"/>
                              </a:rPr>
                              <m:t>𝑆</m:t>
                            </m:r>
                            <m:r>
                              <a:rPr lang="en-US" sz="2000" i="1">
                                <a:latin typeface="Cambria Math" panose="02040503050406030204" pitchFamily="18" charset="0"/>
                                <a:sym typeface="Wingdings" panose="05000000000000000000" pitchFamily="2" charset="2"/>
                              </a:rPr>
                              <m:t>−</m:t>
                            </m:r>
                            <m:sSub>
                              <m:sSubPr>
                                <m:ctrlPr>
                                  <a:rPr lang="en-US" sz="2000" i="1">
                                    <a:latin typeface="Cambria Math" panose="02040503050406030204" pitchFamily="18" charset="0"/>
                                    <a:sym typeface="Wingdings" panose="05000000000000000000" pitchFamily="2" charset="2"/>
                                  </a:rPr>
                                </m:ctrlPr>
                              </m:sSubPr>
                              <m:e>
                                <m:r>
                                  <a:rPr lang="en-US" sz="2000" i="1">
                                    <a:latin typeface="Cambria Math" panose="02040503050406030204" pitchFamily="18" charset="0"/>
                                    <a:sym typeface="Wingdings" panose="05000000000000000000" pitchFamily="2" charset="2"/>
                                  </a:rPr>
                                  <m:t>𝑆</m:t>
                                </m:r>
                              </m:e>
                              <m:sub>
                                <m:r>
                                  <a:rPr lang="en-US" sz="2000" i="1">
                                    <a:latin typeface="Cambria Math" panose="02040503050406030204" pitchFamily="18" charset="0"/>
                                    <a:sym typeface="Wingdings" panose="05000000000000000000" pitchFamily="2" charset="2"/>
                                  </a:rPr>
                                  <m:t>𝑒𝑞</m:t>
                                </m:r>
                              </m:sub>
                            </m:sSub>
                          </m:e>
                        </m:d>
                      </m:num>
                      <m:den>
                        <m:r>
                          <a:rPr lang="en-US" sz="2000" i="1">
                            <a:latin typeface="Cambria Math" panose="02040503050406030204" pitchFamily="18" charset="0"/>
                            <a:sym typeface="Wingdings" panose="05000000000000000000" pitchFamily="2" charset="2"/>
                          </a:rPr>
                          <m:t>𝑅𝑇</m:t>
                        </m:r>
                        <m:sSub>
                          <m:sSubPr>
                            <m:ctrlPr>
                              <a:rPr lang="en-US" sz="2000" i="1">
                                <a:latin typeface="Cambria Math" panose="02040503050406030204" pitchFamily="18" charset="0"/>
                                <a:sym typeface="Wingdings" panose="05000000000000000000" pitchFamily="2" charset="2"/>
                              </a:rPr>
                            </m:ctrlPr>
                          </m:sSubPr>
                          <m:e>
                            <m:r>
                              <a:rPr lang="en-US" sz="2000" i="1">
                                <a:latin typeface="Cambria Math" panose="02040503050406030204" pitchFamily="18" charset="0"/>
                                <a:sym typeface="Wingdings" panose="05000000000000000000" pitchFamily="2" charset="2"/>
                              </a:rPr>
                              <m:t>𝐷</m:t>
                            </m:r>
                          </m:e>
                          <m:sub>
                            <m:r>
                              <a:rPr lang="en-US" sz="2000" i="1">
                                <a:latin typeface="Cambria Math" panose="02040503050406030204" pitchFamily="18" charset="0"/>
                                <a:sym typeface="Wingdings" panose="05000000000000000000" pitchFamily="2" charset="2"/>
                              </a:rPr>
                              <m:t>𝑝</m:t>
                            </m:r>
                          </m:sub>
                        </m:sSub>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𝜌</m:t>
                            </m:r>
                          </m:e>
                          <m:sub>
                            <m:r>
                              <a:rPr lang="en-US" sz="2000" i="1">
                                <a:latin typeface="Cambria Math" panose="02040503050406030204" pitchFamily="18" charset="0"/>
                                <a:ea typeface="Cambria Math" panose="02040503050406030204" pitchFamily="18" charset="0"/>
                              </a:rPr>
                              <m:t>𝐿</m:t>
                            </m:r>
                          </m:sub>
                        </m:sSub>
                      </m:den>
                    </m:f>
                  </m:oMath>
                </a14:m>
                <a:r>
                  <a:rPr lang="en-US" sz="2000" dirty="0">
                    <a:sym typeface="Wingdings" panose="05000000000000000000" pitchFamily="2" charset="2"/>
                  </a:rPr>
                  <a:t>			  </a:t>
                </a:r>
                <a14:m>
                  <m:oMath xmlns:m="http://schemas.openxmlformats.org/officeDocument/2006/math">
                    <m:r>
                      <a:rPr lang="en-US" sz="2000" b="0" i="1" smtClean="0">
                        <a:latin typeface="Cambria Math" panose="02040503050406030204" pitchFamily="18" charset="0"/>
                        <a:sym typeface="Wingdings" panose="05000000000000000000" pitchFamily="2" charset="2"/>
                      </a:rPr>
                      <m:t>1/</m:t>
                    </m:r>
                    <m:sSub>
                      <m:sSubPr>
                        <m:ctrlPr>
                          <a:rPr lang="en-US" sz="2000" b="0" i="1" smtClean="0">
                            <a:latin typeface="Cambria Math" panose="02040503050406030204" pitchFamily="18" charset="0"/>
                            <a:sym typeface="Wingdings" panose="05000000000000000000" pitchFamily="2" charset="2"/>
                          </a:rPr>
                        </m:ctrlPr>
                      </m:sSubPr>
                      <m:e>
                        <m:r>
                          <a:rPr lang="en-US" sz="2000" b="0" i="1" smtClean="0">
                            <a:latin typeface="Cambria Math" panose="02040503050406030204" pitchFamily="18" charset="0"/>
                            <a:sym typeface="Wingdings" panose="05000000000000000000" pitchFamily="2" charset="2"/>
                          </a:rPr>
                          <m:t>𝐷</m:t>
                        </m:r>
                      </m:e>
                      <m:sub>
                        <m:r>
                          <a:rPr lang="en-US" sz="2000" b="0" i="1" smtClean="0">
                            <a:latin typeface="Cambria Math" panose="02040503050406030204" pitchFamily="18" charset="0"/>
                            <a:sym typeface="Wingdings" panose="05000000000000000000" pitchFamily="2" charset="2"/>
                          </a:rPr>
                          <m:t>𝑝</m:t>
                        </m:r>
                      </m:sub>
                    </m:sSub>
                  </m:oMath>
                </a14:m>
                <a:r>
                  <a:rPr lang="en-US" sz="2000" dirty="0">
                    <a:sym typeface="Wingdings" panose="05000000000000000000" pitchFamily="2" charset="2"/>
                  </a:rPr>
                  <a:t> dependence</a:t>
                </a:r>
              </a:p>
              <a:p>
                <a:endParaRPr lang="en-US" sz="2000" dirty="0">
                  <a:sym typeface="Wingdings" panose="05000000000000000000" pitchFamily="2" charset="2"/>
                </a:endParaRPr>
              </a:p>
              <a:p>
                <a:r>
                  <a:rPr lang="en-US" sz="2000" dirty="0">
                    <a:sym typeface="Wingdings" panose="05000000000000000000" pitchFamily="2" charset="2"/>
                  </a:rPr>
                  <a:t>Small droplets grow by condensation. Large drops grow by coagulation.</a:t>
                </a:r>
              </a:p>
            </p:txBody>
          </p:sp>
        </mc:Choice>
        <mc:Fallback xmlns="">
          <p:sp>
            <p:nvSpPr>
              <p:cNvPr id="33" name="TextBox 32"/>
              <p:cNvSpPr txBox="1">
                <a:spLocks noRot="1" noChangeAspect="1" noMove="1" noResize="1" noEditPoints="1" noAdjustHandles="1" noChangeArrowheads="1" noChangeShapeType="1" noTextEdit="1"/>
              </p:cNvSpPr>
              <p:nvPr/>
            </p:nvSpPr>
            <p:spPr>
              <a:xfrm>
                <a:off x="411480" y="1345642"/>
                <a:ext cx="8321040" cy="2804037"/>
              </a:xfrm>
              <a:prstGeom prst="rect">
                <a:avLst/>
              </a:prstGeom>
              <a:blipFill>
                <a:blip r:embed="rId3"/>
                <a:stretch>
                  <a:fillRect l="-806" t="-1304" b="-3043"/>
                </a:stretch>
              </a:blipFill>
            </p:spPr>
            <p:txBody>
              <a:bodyPr/>
              <a:lstStyle/>
              <a:p>
                <a:r>
                  <a:rPr lang="en-US">
                    <a:noFill/>
                  </a:rPr>
                  <a:t> </a:t>
                </a:r>
              </a:p>
            </p:txBody>
          </p:sp>
        </mc:Fallback>
      </mc:AlternateContent>
      <p:sp>
        <p:nvSpPr>
          <p:cNvPr id="25" name="Title 1"/>
          <p:cNvSpPr>
            <a:spLocks noGrp="1"/>
          </p:cNvSpPr>
          <p:nvPr>
            <p:ph type="title"/>
          </p:nvPr>
        </p:nvSpPr>
        <p:spPr>
          <a:xfrm>
            <a:off x="411480" y="319406"/>
            <a:ext cx="8321040" cy="1113153"/>
          </a:xfrm>
        </p:spPr>
        <p:txBody>
          <a:bodyPr>
            <a:normAutofit fontScale="90000"/>
          </a:bodyPr>
          <a:lstStyle/>
          <a:p>
            <a:r>
              <a:rPr lang="en-US" dirty="0"/>
              <a:t>Droplet growth by collision-coalescence</a:t>
            </a:r>
            <a:endParaRPr lang="en-US" sz="2900" dirty="0"/>
          </a:p>
        </p:txBody>
      </p:sp>
      <p:grpSp>
        <p:nvGrpSpPr>
          <p:cNvPr id="6" name="Group 5"/>
          <p:cNvGrpSpPr/>
          <p:nvPr/>
        </p:nvGrpSpPr>
        <p:grpSpPr>
          <a:xfrm>
            <a:off x="814445" y="4486028"/>
            <a:ext cx="3276270" cy="2153270"/>
            <a:chOff x="-160428" y="3692015"/>
            <a:chExt cx="4156254" cy="2731623"/>
          </a:xfrm>
        </p:grpSpPr>
        <p:cxnSp>
          <p:nvCxnSpPr>
            <p:cNvPr id="31" name="Straight Arrow Connector 30"/>
            <p:cNvCxnSpPr/>
            <p:nvPr/>
          </p:nvCxnSpPr>
          <p:spPr>
            <a:xfrm>
              <a:off x="433610" y="6042229"/>
              <a:ext cx="3489960" cy="0"/>
            </a:xfrm>
            <a:prstGeom prst="straightConnector1">
              <a:avLst/>
            </a:prstGeom>
            <a:ln w="12700">
              <a:tailEnd type="stealth"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433610" y="3817189"/>
              <a:ext cx="0" cy="2225040"/>
            </a:xfrm>
            <a:prstGeom prst="straightConnector1">
              <a:avLst/>
            </a:prstGeom>
            <a:ln w="12700">
              <a:tailEnd type="stealth" w="lg" len="lg"/>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p:nvPicPr>
          <p:blipFill>
            <a:blip r:embed="rId4"/>
            <a:stretch>
              <a:fillRect/>
            </a:stretch>
          </p:blipFill>
          <p:spPr>
            <a:xfrm>
              <a:off x="433609" y="4171840"/>
              <a:ext cx="3489961" cy="1870390"/>
            </a:xfrm>
            <a:prstGeom prst="rect">
              <a:avLst/>
            </a:prstGeom>
          </p:spPr>
        </p:pic>
        <mc:AlternateContent xmlns:mc="http://schemas.openxmlformats.org/markup-compatibility/2006" xmlns:a14="http://schemas.microsoft.com/office/drawing/2010/main">
          <mc:Choice Requires="a14">
            <p:sp>
              <p:nvSpPr>
                <p:cNvPr id="36" name="Rectangle 35"/>
                <p:cNvSpPr/>
                <p:nvPr/>
              </p:nvSpPr>
              <p:spPr>
                <a:xfrm>
                  <a:off x="-160428" y="3692015"/>
                  <a:ext cx="536877" cy="423770"/>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𝑝</m:t>
                            </m:r>
                          </m:sub>
                        </m:sSub>
                      </m:oMath>
                    </m:oMathPara>
                  </a14:m>
                  <a:endParaRPr lang="en-US" sz="2000" dirty="0"/>
                </a:p>
              </p:txBody>
            </p:sp>
          </mc:Choice>
          <mc:Fallback xmlns="">
            <p:sp>
              <p:nvSpPr>
                <p:cNvPr id="36" name="Rectangle 35"/>
                <p:cNvSpPr>
                  <a:spLocks noRot="1" noChangeAspect="1" noMove="1" noResize="1" noEditPoints="1" noAdjustHandles="1" noChangeArrowheads="1" noChangeShapeType="1" noTextEdit="1"/>
                </p:cNvSpPr>
                <p:nvPr/>
              </p:nvSpPr>
              <p:spPr>
                <a:xfrm>
                  <a:off x="-160428" y="3692015"/>
                  <a:ext cx="536877" cy="423770"/>
                </a:xfrm>
                <a:prstGeom prst="rect">
                  <a:avLst/>
                </a:prstGeom>
                <a:blipFill>
                  <a:blip r:embed="rId5"/>
                  <a:stretch>
                    <a:fillRect r="-5797" b="-32727"/>
                  </a:stretch>
                </a:blipFill>
              </p:spPr>
              <p:txBody>
                <a:bodyPr/>
                <a:lstStyle/>
                <a:p>
                  <a:r>
                    <a:rPr lang="en-US">
                      <a:noFill/>
                    </a:rPr>
                    <a:t> </a:t>
                  </a:r>
                </a:p>
              </p:txBody>
            </p:sp>
          </mc:Fallback>
        </mc:AlternateContent>
        <p:sp>
          <p:nvSpPr>
            <p:cNvPr id="5" name="TextBox 4"/>
            <p:cNvSpPr txBox="1"/>
            <p:nvPr/>
          </p:nvSpPr>
          <p:spPr>
            <a:xfrm>
              <a:off x="3381555" y="6054306"/>
              <a:ext cx="614271" cy="369332"/>
            </a:xfrm>
            <a:prstGeom prst="rect">
              <a:avLst/>
            </a:prstGeom>
            <a:noFill/>
          </p:spPr>
          <p:txBody>
            <a:bodyPr wrap="none" rtlCol="0">
              <a:spAutoFit/>
            </a:bodyPr>
            <a:lstStyle/>
            <a:p>
              <a:r>
                <a:rPr lang="en-US" dirty="0"/>
                <a:t>time</a:t>
              </a:r>
            </a:p>
          </p:txBody>
        </p:sp>
      </p:grpSp>
      <p:grpSp>
        <p:nvGrpSpPr>
          <p:cNvPr id="8" name="Group 7"/>
          <p:cNvGrpSpPr/>
          <p:nvPr/>
        </p:nvGrpSpPr>
        <p:grpSpPr>
          <a:xfrm>
            <a:off x="4341055" y="4438577"/>
            <a:ext cx="3512423" cy="2200721"/>
            <a:chOff x="4623137" y="3790134"/>
            <a:chExt cx="4203158" cy="2633504"/>
          </a:xfrm>
        </p:grpSpPr>
        <p:cxnSp>
          <p:nvCxnSpPr>
            <p:cNvPr id="23" name="Straight Arrow Connector 22"/>
            <p:cNvCxnSpPr/>
            <p:nvPr/>
          </p:nvCxnSpPr>
          <p:spPr>
            <a:xfrm>
              <a:off x="5029200" y="6042229"/>
              <a:ext cx="3489960" cy="0"/>
            </a:xfrm>
            <a:prstGeom prst="straightConnector1">
              <a:avLst/>
            </a:prstGeom>
            <a:ln w="12700">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5029200" y="3817189"/>
              <a:ext cx="0" cy="2225040"/>
            </a:xfrm>
            <a:prstGeom prst="straightConnector1">
              <a:avLst/>
            </a:prstGeom>
            <a:ln w="12700">
              <a:tailEnd type="stealth" w="lg" len="lg"/>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nvPicPr>
          <p:blipFill>
            <a:blip r:embed="rId6"/>
            <a:stretch>
              <a:fillRect/>
            </a:stretch>
          </p:blipFill>
          <p:spPr>
            <a:xfrm rot="16200000">
              <a:off x="5679382" y="3521662"/>
              <a:ext cx="1882466" cy="3182821"/>
            </a:xfrm>
            <a:prstGeom prst="rect">
              <a:avLst/>
            </a:prstGeom>
          </p:spPr>
        </p:pic>
        <mc:AlternateContent xmlns:mc="http://schemas.openxmlformats.org/markup-compatibility/2006" xmlns:a14="http://schemas.microsoft.com/office/drawing/2010/main">
          <mc:Choice Requires="a14">
            <p:sp>
              <p:nvSpPr>
                <p:cNvPr id="37" name="Rectangle 36"/>
                <p:cNvSpPr/>
                <p:nvPr/>
              </p:nvSpPr>
              <p:spPr>
                <a:xfrm>
                  <a:off x="4623137" y="3790134"/>
                  <a:ext cx="449739" cy="400110"/>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𝑟</m:t>
                            </m:r>
                          </m:e>
                          <m:sub>
                            <m:r>
                              <a:rPr lang="en-US" sz="2000" b="0" i="1" smtClean="0">
                                <a:latin typeface="Cambria Math" panose="02040503050406030204" pitchFamily="18" charset="0"/>
                              </a:rPr>
                              <m:t>1</m:t>
                            </m:r>
                          </m:sub>
                        </m:sSub>
                      </m:oMath>
                    </m:oMathPara>
                  </a14:m>
                  <a:endParaRPr lang="en-US" sz="2000" dirty="0"/>
                </a:p>
              </p:txBody>
            </p:sp>
          </mc:Choice>
          <mc:Fallback xmlns="">
            <p:sp>
              <p:nvSpPr>
                <p:cNvPr id="37" name="Rectangle 36"/>
                <p:cNvSpPr>
                  <a:spLocks noRot="1" noChangeAspect="1" noMove="1" noResize="1" noEditPoints="1" noAdjustHandles="1" noChangeArrowheads="1" noChangeShapeType="1" noTextEdit="1"/>
                </p:cNvSpPr>
                <p:nvPr/>
              </p:nvSpPr>
              <p:spPr>
                <a:xfrm>
                  <a:off x="4623137" y="3790134"/>
                  <a:ext cx="449739" cy="400110"/>
                </a:xfrm>
                <a:prstGeom prst="rect">
                  <a:avLst/>
                </a:prstGeom>
                <a:blipFill>
                  <a:blip r:embed="rId7"/>
                  <a:stretch>
                    <a:fillRect b="-20000"/>
                  </a:stretch>
                </a:blipFill>
              </p:spPr>
              <p:txBody>
                <a:bodyPr/>
                <a:lstStyle/>
                <a:p>
                  <a:r>
                    <a:rPr lang="en-US">
                      <a:noFill/>
                    </a:rPr>
                    <a:t> </a:t>
                  </a:r>
                </a:p>
              </p:txBody>
            </p:sp>
          </mc:Fallback>
        </mc:AlternateContent>
        <p:sp>
          <p:nvSpPr>
            <p:cNvPr id="40" name="TextBox 39"/>
            <p:cNvSpPr txBox="1"/>
            <p:nvPr/>
          </p:nvSpPr>
          <p:spPr>
            <a:xfrm>
              <a:off x="8212024" y="6054306"/>
              <a:ext cx="614271" cy="369332"/>
            </a:xfrm>
            <a:prstGeom prst="rect">
              <a:avLst/>
            </a:prstGeom>
            <a:noFill/>
          </p:spPr>
          <p:txBody>
            <a:bodyPr wrap="none" rtlCol="0">
              <a:spAutoFit/>
            </a:bodyPr>
            <a:lstStyle/>
            <a:p>
              <a:r>
                <a:rPr lang="en-US" dirty="0"/>
                <a:t>time</a:t>
              </a:r>
            </a:p>
          </p:txBody>
        </p:sp>
      </p:grpSp>
      <p:sp>
        <p:nvSpPr>
          <p:cNvPr id="9" name="TextBox 8"/>
          <p:cNvSpPr txBox="1"/>
          <p:nvPr/>
        </p:nvSpPr>
        <p:spPr>
          <a:xfrm>
            <a:off x="1853054" y="4635409"/>
            <a:ext cx="1482585" cy="369332"/>
          </a:xfrm>
          <a:prstGeom prst="rect">
            <a:avLst/>
          </a:prstGeom>
          <a:noFill/>
        </p:spPr>
        <p:txBody>
          <a:bodyPr wrap="none" rtlCol="0">
            <a:spAutoFit/>
          </a:bodyPr>
          <a:lstStyle/>
          <a:p>
            <a:r>
              <a:rPr lang="en-US" dirty="0"/>
              <a:t>Condensation</a:t>
            </a:r>
          </a:p>
        </p:txBody>
      </p:sp>
      <p:sp>
        <p:nvSpPr>
          <p:cNvPr id="41" name="TextBox 40"/>
          <p:cNvSpPr txBox="1"/>
          <p:nvPr/>
        </p:nvSpPr>
        <p:spPr>
          <a:xfrm>
            <a:off x="4816725" y="4635409"/>
            <a:ext cx="2320435" cy="646331"/>
          </a:xfrm>
          <a:prstGeom prst="rect">
            <a:avLst/>
          </a:prstGeom>
          <a:noFill/>
        </p:spPr>
        <p:txBody>
          <a:bodyPr wrap="square" rtlCol="0">
            <a:spAutoFit/>
          </a:bodyPr>
          <a:lstStyle/>
          <a:p>
            <a:pPr algn="ctr"/>
            <a:r>
              <a:rPr lang="en-US" dirty="0"/>
              <a:t>Coagulation</a:t>
            </a:r>
          </a:p>
          <a:p>
            <a:pPr algn="ctr"/>
            <a:r>
              <a:rPr lang="en-US" dirty="0"/>
              <a:t>(collision-coalescence)</a:t>
            </a:r>
          </a:p>
        </p:txBody>
      </p:sp>
      <p:sp>
        <p:nvSpPr>
          <p:cNvPr id="10" name="Rectangle 9"/>
          <p:cNvSpPr/>
          <p:nvPr/>
        </p:nvSpPr>
        <p:spPr>
          <a:xfrm>
            <a:off x="301925" y="3648974"/>
            <a:ext cx="7893169" cy="5007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000116"/>
      </p:ext>
    </p:extLst>
  </p:cSld>
  <p:clrMapOvr>
    <a:masterClrMapping/>
  </p:clrMapOvr>
  <mc:AlternateContent xmlns:mc="http://schemas.openxmlformats.org/markup-compatibility/2006" xmlns:p14="http://schemas.microsoft.com/office/powerpoint/2010/main">
    <mc:Choice Requires="p14">
      <p:transition spd="slow" p14:dur="2000" advTm="20314"/>
    </mc:Choice>
    <mc:Fallback xmlns="">
      <p:transition spd="slow" advTm="20314"/>
    </mc:Fallback>
  </mc:AlternateContent>
  <p:timing>
    <p:tnLst>
      <p:par>
        <p:cTn id="1" dur="indefinite" restart="never" nodeType="tmRoot">
          <p:childTnLst>
            <p:par>
              <p:cTn id="2"/>
            </p:par>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44"/>
          <p:cNvGrpSpPr>
            <a:grpSpLocks/>
          </p:cNvGrpSpPr>
          <p:nvPr/>
        </p:nvGrpSpPr>
        <p:grpSpPr bwMode="auto">
          <a:xfrm>
            <a:off x="156520" y="1882797"/>
            <a:ext cx="4514334" cy="4533138"/>
            <a:chOff x="17411463" y="16920024"/>
            <a:chExt cx="5716587" cy="5740400"/>
          </a:xfrm>
        </p:grpSpPr>
        <p:pic>
          <p:nvPicPr>
            <p:cNvPr id="6" name="Picture 10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11463" y="16920024"/>
              <a:ext cx="5716587" cy="5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5"/>
            <p:cNvPicPr>
              <a:picLocks noChangeAspect="1" noChangeArrowheads="1"/>
            </p:cNvPicPr>
            <p:nvPr/>
          </p:nvPicPr>
          <p:blipFill>
            <a:blip r:embed="rId3">
              <a:extLst>
                <a:ext uri="{28A0092B-C50C-407E-A947-70E740481C1C}">
                  <a14:useLocalDpi xmlns:a14="http://schemas.microsoft.com/office/drawing/2010/main" val="0"/>
                </a:ext>
              </a:extLst>
            </a:blip>
            <a:srcRect l="69543" t="63145" r="10905" b="29224"/>
            <a:stretch>
              <a:fillRect/>
            </a:stretch>
          </p:blipFill>
          <p:spPr bwMode="auto">
            <a:xfrm>
              <a:off x="19739426" y="18073788"/>
              <a:ext cx="1661888" cy="59884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pic>
        <p:nvPicPr>
          <p:cNvPr id="8" name="Picture 119"/>
          <p:cNvPicPr>
            <a:picLocks noChangeAspect="1" noChangeArrowheads="1"/>
          </p:cNvPicPr>
          <p:nvPr/>
        </p:nvPicPr>
        <p:blipFill>
          <a:blip r:embed="rId4">
            <a:extLst>
              <a:ext uri="{28A0092B-C50C-407E-A947-70E740481C1C}">
                <a14:useLocalDpi xmlns:a14="http://schemas.microsoft.com/office/drawing/2010/main" val="0"/>
              </a:ext>
            </a:extLst>
          </a:blip>
          <a:srcRect l="22272" t="28125" r="10031" b="27371"/>
          <a:stretch>
            <a:fillRect/>
          </a:stretch>
        </p:blipFill>
        <p:spPr bwMode="auto">
          <a:xfrm>
            <a:off x="4982939" y="1960904"/>
            <a:ext cx="4161061" cy="218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8"/>
          <p:cNvPicPr>
            <a:picLocks noChangeAspect="1" noChangeArrowheads="1"/>
          </p:cNvPicPr>
          <p:nvPr/>
        </p:nvPicPr>
        <p:blipFill>
          <a:blip r:embed="rId5">
            <a:extLst>
              <a:ext uri="{28A0092B-C50C-407E-A947-70E740481C1C}">
                <a14:useLocalDpi xmlns:a14="http://schemas.microsoft.com/office/drawing/2010/main" val="0"/>
              </a:ext>
            </a:extLst>
          </a:blip>
          <a:srcRect l="22734" t="20996" r="6328" b="32153"/>
          <a:stretch>
            <a:fillRect/>
          </a:stretch>
        </p:blipFill>
        <p:spPr bwMode="auto">
          <a:xfrm>
            <a:off x="4982939" y="4382532"/>
            <a:ext cx="4162525" cy="219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295061" y="6427980"/>
            <a:ext cx="1449243" cy="307777"/>
          </a:xfrm>
          <a:prstGeom prst="rect">
            <a:avLst/>
          </a:prstGeom>
          <a:noFill/>
        </p:spPr>
        <p:txBody>
          <a:bodyPr wrap="none" rtlCol="0">
            <a:spAutoFit/>
          </a:bodyPr>
          <a:lstStyle/>
          <a:p>
            <a:r>
              <a:rPr lang="en-US" sz="1400" i="1" dirty="0">
                <a:latin typeface="+mj-lt"/>
              </a:rPr>
              <a:t>Lance et al., 2010</a:t>
            </a:r>
          </a:p>
        </p:txBody>
      </p:sp>
      <p:sp>
        <p:nvSpPr>
          <p:cNvPr id="16" name="Title 1"/>
          <p:cNvSpPr txBox="1">
            <a:spLocks/>
          </p:cNvSpPr>
          <p:nvPr/>
        </p:nvSpPr>
        <p:spPr>
          <a:xfrm>
            <a:off x="411480" y="319406"/>
            <a:ext cx="8321040" cy="111315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Droplet growth by collision-coalescence</a:t>
            </a:r>
            <a:endParaRPr lang="en-US" sz="2900" dirty="0"/>
          </a:p>
        </p:txBody>
      </p:sp>
      <p:sp>
        <p:nvSpPr>
          <p:cNvPr id="17" name="TextBox 16"/>
          <p:cNvSpPr txBox="1"/>
          <p:nvPr/>
        </p:nvSpPr>
        <p:spPr>
          <a:xfrm>
            <a:off x="411480" y="1345642"/>
            <a:ext cx="8321040" cy="400110"/>
          </a:xfrm>
          <a:prstGeom prst="rect">
            <a:avLst/>
          </a:prstGeom>
          <a:noFill/>
        </p:spPr>
        <p:txBody>
          <a:bodyPr wrap="square" rtlCol="0">
            <a:spAutoFit/>
          </a:bodyPr>
          <a:lstStyle/>
          <a:p>
            <a:r>
              <a:rPr lang="en-US" sz="2000" dirty="0">
                <a:sym typeface="Wingdings" panose="05000000000000000000" pitchFamily="2" charset="2"/>
              </a:rPr>
              <a:t>In-situ observations</a:t>
            </a:r>
          </a:p>
        </p:txBody>
      </p:sp>
      <p:sp>
        <p:nvSpPr>
          <p:cNvPr id="3" name="TextBox 2"/>
          <p:cNvSpPr txBox="1"/>
          <p:nvPr/>
        </p:nvSpPr>
        <p:spPr>
          <a:xfrm>
            <a:off x="7987721" y="4076077"/>
            <a:ext cx="1181670" cy="338554"/>
          </a:xfrm>
          <a:prstGeom prst="rect">
            <a:avLst/>
          </a:prstGeom>
          <a:noFill/>
        </p:spPr>
        <p:txBody>
          <a:bodyPr wrap="none" rtlCol="0">
            <a:spAutoFit/>
          </a:bodyPr>
          <a:lstStyle/>
          <a:p>
            <a:r>
              <a:rPr lang="en-US" sz="1600" dirty="0">
                <a:solidFill>
                  <a:srgbClr val="FF0000"/>
                </a:solidFill>
              </a:rPr>
              <a:t>Flight tracks</a:t>
            </a:r>
          </a:p>
        </p:txBody>
      </p:sp>
      <p:cxnSp>
        <p:nvCxnSpPr>
          <p:cNvPr id="18" name="Straight Connector 17"/>
          <p:cNvCxnSpPr>
            <a:stCxn id="3" idx="1"/>
          </p:cNvCxnSpPr>
          <p:nvPr/>
        </p:nvCxnSpPr>
        <p:spPr>
          <a:xfrm flipH="1">
            <a:off x="7828315" y="4245354"/>
            <a:ext cx="159406" cy="40244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 idx="1"/>
          </p:cNvCxnSpPr>
          <p:nvPr/>
        </p:nvCxnSpPr>
        <p:spPr>
          <a:xfrm>
            <a:off x="7285114" y="3381843"/>
            <a:ext cx="702607" cy="86351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7283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44"/>
          <p:cNvGrpSpPr>
            <a:grpSpLocks/>
          </p:cNvGrpSpPr>
          <p:nvPr/>
        </p:nvGrpSpPr>
        <p:grpSpPr bwMode="auto">
          <a:xfrm>
            <a:off x="156520" y="1882797"/>
            <a:ext cx="4514334" cy="4533138"/>
            <a:chOff x="17411463" y="16920024"/>
            <a:chExt cx="5716587" cy="5740400"/>
          </a:xfrm>
        </p:grpSpPr>
        <p:pic>
          <p:nvPicPr>
            <p:cNvPr id="6" name="Picture 10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11463" y="16920024"/>
              <a:ext cx="5716587" cy="5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5"/>
            <p:cNvPicPr>
              <a:picLocks noChangeAspect="1" noChangeArrowheads="1"/>
            </p:cNvPicPr>
            <p:nvPr/>
          </p:nvPicPr>
          <p:blipFill>
            <a:blip r:embed="rId3">
              <a:extLst>
                <a:ext uri="{28A0092B-C50C-407E-A947-70E740481C1C}">
                  <a14:useLocalDpi xmlns:a14="http://schemas.microsoft.com/office/drawing/2010/main" val="0"/>
                </a:ext>
              </a:extLst>
            </a:blip>
            <a:srcRect l="69543" t="63145" r="10905" b="29224"/>
            <a:stretch>
              <a:fillRect/>
            </a:stretch>
          </p:blipFill>
          <p:spPr bwMode="auto">
            <a:xfrm>
              <a:off x="19739426" y="18073788"/>
              <a:ext cx="1661888" cy="59884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pic>
        <p:nvPicPr>
          <p:cNvPr id="8" name="Picture 119"/>
          <p:cNvPicPr>
            <a:picLocks noChangeAspect="1" noChangeArrowheads="1"/>
          </p:cNvPicPr>
          <p:nvPr/>
        </p:nvPicPr>
        <p:blipFill>
          <a:blip r:embed="rId4">
            <a:extLst>
              <a:ext uri="{28A0092B-C50C-407E-A947-70E740481C1C}">
                <a14:useLocalDpi xmlns:a14="http://schemas.microsoft.com/office/drawing/2010/main" val="0"/>
              </a:ext>
            </a:extLst>
          </a:blip>
          <a:srcRect l="22272" t="28125" r="10031" b="27371"/>
          <a:stretch>
            <a:fillRect/>
          </a:stretch>
        </p:blipFill>
        <p:spPr bwMode="auto">
          <a:xfrm>
            <a:off x="4982939" y="1960904"/>
            <a:ext cx="4161061" cy="218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8"/>
          <p:cNvPicPr>
            <a:picLocks noChangeAspect="1" noChangeArrowheads="1"/>
          </p:cNvPicPr>
          <p:nvPr/>
        </p:nvPicPr>
        <p:blipFill>
          <a:blip r:embed="rId5">
            <a:extLst>
              <a:ext uri="{28A0092B-C50C-407E-A947-70E740481C1C}">
                <a14:useLocalDpi xmlns:a14="http://schemas.microsoft.com/office/drawing/2010/main" val="0"/>
              </a:ext>
            </a:extLst>
          </a:blip>
          <a:srcRect l="22734" t="20996" r="6328" b="32153"/>
          <a:stretch>
            <a:fillRect/>
          </a:stretch>
        </p:blipFill>
        <p:spPr bwMode="auto">
          <a:xfrm>
            <a:off x="4982939" y="4382532"/>
            <a:ext cx="4162525" cy="219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184"/>
          <p:cNvSpPr>
            <a:spLocks noChangeArrowheads="1"/>
          </p:cNvSpPr>
          <p:nvPr/>
        </p:nvSpPr>
        <p:spPr bwMode="auto">
          <a:xfrm>
            <a:off x="4982939" y="1759095"/>
            <a:ext cx="2381688"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600" b="1">
                <a:solidFill>
                  <a:schemeClr val="tx1"/>
                </a:solidFill>
                <a:latin typeface="Comic Sans MS" panose="030F0702030302020204" pitchFamily="66" charset="0"/>
              </a:defRPr>
            </a:lvl1pPr>
            <a:lvl2pPr marL="742950" indent="-285750" eaLnBrk="0" hangingPunct="0">
              <a:defRPr sz="9600" b="1">
                <a:solidFill>
                  <a:schemeClr val="tx1"/>
                </a:solidFill>
                <a:latin typeface="Comic Sans MS" panose="030F0702030302020204" pitchFamily="66" charset="0"/>
              </a:defRPr>
            </a:lvl2pPr>
            <a:lvl3pPr marL="1143000" indent="-228600" eaLnBrk="0" hangingPunct="0">
              <a:defRPr sz="9600" b="1">
                <a:solidFill>
                  <a:schemeClr val="tx1"/>
                </a:solidFill>
                <a:latin typeface="Comic Sans MS" panose="030F0702030302020204" pitchFamily="66" charset="0"/>
              </a:defRPr>
            </a:lvl3pPr>
            <a:lvl4pPr marL="1600200" indent="-228600" eaLnBrk="0" hangingPunct="0">
              <a:defRPr sz="9600" b="1">
                <a:solidFill>
                  <a:schemeClr val="tx1"/>
                </a:solidFill>
                <a:latin typeface="Comic Sans MS" panose="030F0702030302020204" pitchFamily="66" charset="0"/>
              </a:defRPr>
            </a:lvl4pPr>
            <a:lvl5pPr marL="2057400" indent="-228600" eaLnBrk="0" hangingPunct="0">
              <a:defRPr sz="9600" b="1">
                <a:solidFill>
                  <a:schemeClr val="tx1"/>
                </a:solidFill>
                <a:latin typeface="Comic Sans MS" panose="030F0702030302020204" pitchFamily="66" charset="0"/>
              </a:defRPr>
            </a:lvl5pPr>
            <a:lvl6pPr marL="2514600" indent="-228600" eaLnBrk="0" fontAlgn="base" hangingPunct="0">
              <a:spcBef>
                <a:spcPct val="0"/>
              </a:spcBef>
              <a:spcAft>
                <a:spcPct val="0"/>
              </a:spcAft>
              <a:defRPr sz="9600" b="1">
                <a:solidFill>
                  <a:schemeClr val="tx1"/>
                </a:solidFill>
                <a:latin typeface="Comic Sans MS" panose="030F0702030302020204" pitchFamily="66" charset="0"/>
              </a:defRPr>
            </a:lvl6pPr>
            <a:lvl7pPr marL="2971800" indent="-228600" eaLnBrk="0" fontAlgn="base" hangingPunct="0">
              <a:spcBef>
                <a:spcPct val="0"/>
              </a:spcBef>
              <a:spcAft>
                <a:spcPct val="0"/>
              </a:spcAft>
              <a:defRPr sz="9600" b="1">
                <a:solidFill>
                  <a:schemeClr val="tx1"/>
                </a:solidFill>
                <a:latin typeface="Comic Sans MS" panose="030F0702030302020204" pitchFamily="66" charset="0"/>
              </a:defRPr>
            </a:lvl7pPr>
            <a:lvl8pPr marL="3429000" indent="-228600" eaLnBrk="0" fontAlgn="base" hangingPunct="0">
              <a:spcBef>
                <a:spcPct val="0"/>
              </a:spcBef>
              <a:spcAft>
                <a:spcPct val="0"/>
              </a:spcAft>
              <a:defRPr sz="9600" b="1">
                <a:solidFill>
                  <a:schemeClr val="tx1"/>
                </a:solidFill>
                <a:latin typeface="Comic Sans MS" panose="030F0702030302020204" pitchFamily="66" charset="0"/>
              </a:defRPr>
            </a:lvl8pPr>
            <a:lvl9pPr marL="3886200" indent="-228600" eaLnBrk="0" fontAlgn="base" hangingPunct="0">
              <a:spcBef>
                <a:spcPct val="0"/>
              </a:spcBef>
              <a:spcAft>
                <a:spcPct val="0"/>
              </a:spcAft>
              <a:defRPr sz="9600" b="1">
                <a:solidFill>
                  <a:schemeClr val="tx1"/>
                </a:solidFill>
                <a:latin typeface="Comic Sans MS" panose="030F0702030302020204" pitchFamily="66" charset="0"/>
              </a:defRPr>
            </a:lvl9pPr>
          </a:lstStyle>
          <a:p>
            <a:pPr eaLnBrk="1" hangingPunct="1"/>
            <a:r>
              <a:rPr lang="en-US" altLang="en-US" sz="1200" b="0" dirty="0">
                <a:latin typeface="Times New Roman" panose="02020603050405020304" pitchFamily="18" charset="0"/>
              </a:rPr>
              <a:t>Droplet concentrations (</a:t>
            </a:r>
            <a:r>
              <a:rPr lang="en-US" altLang="en-US" sz="1200" b="0" i="1" dirty="0" err="1">
                <a:latin typeface="Times New Roman" panose="02020603050405020304" pitchFamily="18" charset="0"/>
              </a:rPr>
              <a:t>N</a:t>
            </a:r>
            <a:r>
              <a:rPr lang="en-US" altLang="en-US" sz="1200" b="0" i="1" baseline="-25000" dirty="0" err="1">
                <a:latin typeface="Times New Roman" panose="02020603050405020304" pitchFamily="18" charset="0"/>
              </a:rPr>
              <a:t>d</a:t>
            </a:r>
            <a:r>
              <a:rPr lang="en-US" altLang="en-US" sz="1200" b="0" dirty="0">
                <a:latin typeface="Times New Roman" panose="02020603050405020304" pitchFamily="18" charset="0"/>
              </a:rPr>
              <a:t>) and below-cloud aerosol concentrations were greater on the May 14 flight.</a:t>
            </a:r>
          </a:p>
        </p:txBody>
      </p:sp>
      <p:sp>
        <p:nvSpPr>
          <p:cNvPr id="11" name="Rectangle 2184"/>
          <p:cNvSpPr>
            <a:spLocks noChangeArrowheads="1"/>
          </p:cNvSpPr>
          <p:nvPr/>
        </p:nvSpPr>
        <p:spPr bwMode="auto">
          <a:xfrm>
            <a:off x="4982939" y="4341342"/>
            <a:ext cx="2099962"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600" b="1">
                <a:solidFill>
                  <a:schemeClr val="tx1"/>
                </a:solidFill>
                <a:latin typeface="Comic Sans MS" panose="030F0702030302020204" pitchFamily="66" charset="0"/>
              </a:defRPr>
            </a:lvl1pPr>
            <a:lvl2pPr marL="742950" indent="-285750" eaLnBrk="0" hangingPunct="0">
              <a:defRPr sz="9600" b="1">
                <a:solidFill>
                  <a:schemeClr val="tx1"/>
                </a:solidFill>
                <a:latin typeface="Comic Sans MS" panose="030F0702030302020204" pitchFamily="66" charset="0"/>
              </a:defRPr>
            </a:lvl2pPr>
            <a:lvl3pPr marL="1143000" indent="-228600" eaLnBrk="0" hangingPunct="0">
              <a:defRPr sz="9600" b="1">
                <a:solidFill>
                  <a:schemeClr val="tx1"/>
                </a:solidFill>
                <a:latin typeface="Comic Sans MS" panose="030F0702030302020204" pitchFamily="66" charset="0"/>
              </a:defRPr>
            </a:lvl3pPr>
            <a:lvl4pPr marL="1600200" indent="-228600" eaLnBrk="0" hangingPunct="0">
              <a:defRPr sz="9600" b="1">
                <a:solidFill>
                  <a:schemeClr val="tx1"/>
                </a:solidFill>
                <a:latin typeface="Comic Sans MS" panose="030F0702030302020204" pitchFamily="66" charset="0"/>
              </a:defRPr>
            </a:lvl4pPr>
            <a:lvl5pPr marL="2057400" indent="-228600" eaLnBrk="0" hangingPunct="0">
              <a:defRPr sz="9600" b="1">
                <a:solidFill>
                  <a:schemeClr val="tx1"/>
                </a:solidFill>
                <a:latin typeface="Comic Sans MS" panose="030F0702030302020204" pitchFamily="66" charset="0"/>
              </a:defRPr>
            </a:lvl5pPr>
            <a:lvl6pPr marL="2514600" indent="-228600" eaLnBrk="0" fontAlgn="base" hangingPunct="0">
              <a:spcBef>
                <a:spcPct val="0"/>
              </a:spcBef>
              <a:spcAft>
                <a:spcPct val="0"/>
              </a:spcAft>
              <a:defRPr sz="9600" b="1">
                <a:solidFill>
                  <a:schemeClr val="tx1"/>
                </a:solidFill>
                <a:latin typeface="Comic Sans MS" panose="030F0702030302020204" pitchFamily="66" charset="0"/>
              </a:defRPr>
            </a:lvl6pPr>
            <a:lvl7pPr marL="2971800" indent="-228600" eaLnBrk="0" fontAlgn="base" hangingPunct="0">
              <a:spcBef>
                <a:spcPct val="0"/>
              </a:spcBef>
              <a:spcAft>
                <a:spcPct val="0"/>
              </a:spcAft>
              <a:defRPr sz="9600" b="1">
                <a:solidFill>
                  <a:schemeClr val="tx1"/>
                </a:solidFill>
                <a:latin typeface="Comic Sans MS" panose="030F0702030302020204" pitchFamily="66" charset="0"/>
              </a:defRPr>
            </a:lvl7pPr>
            <a:lvl8pPr marL="3429000" indent="-228600" eaLnBrk="0" fontAlgn="base" hangingPunct="0">
              <a:spcBef>
                <a:spcPct val="0"/>
              </a:spcBef>
              <a:spcAft>
                <a:spcPct val="0"/>
              </a:spcAft>
              <a:defRPr sz="9600" b="1">
                <a:solidFill>
                  <a:schemeClr val="tx1"/>
                </a:solidFill>
                <a:latin typeface="Comic Sans MS" panose="030F0702030302020204" pitchFamily="66" charset="0"/>
              </a:defRPr>
            </a:lvl8pPr>
            <a:lvl9pPr marL="3886200" indent="-228600" eaLnBrk="0" fontAlgn="base" hangingPunct="0">
              <a:spcBef>
                <a:spcPct val="0"/>
              </a:spcBef>
              <a:spcAft>
                <a:spcPct val="0"/>
              </a:spcAft>
              <a:defRPr sz="9600" b="1">
                <a:solidFill>
                  <a:schemeClr val="tx1"/>
                </a:solidFill>
                <a:latin typeface="Comic Sans MS" panose="030F0702030302020204" pitchFamily="66" charset="0"/>
              </a:defRPr>
            </a:lvl9pPr>
          </a:lstStyle>
          <a:p>
            <a:pPr eaLnBrk="1" hangingPunct="1"/>
            <a:r>
              <a:rPr lang="en-US" altLang="en-US" sz="1200" b="0" dirty="0">
                <a:latin typeface="Times New Roman" panose="02020603050405020304" pitchFamily="18" charset="0"/>
              </a:rPr>
              <a:t>Liquid Water Path (LWP) and cloud depth (</a:t>
            </a:r>
            <a:r>
              <a:rPr lang="en-US" altLang="en-US" sz="1200" b="0" i="1" dirty="0">
                <a:latin typeface="Times New Roman" panose="02020603050405020304" pitchFamily="18" charset="0"/>
              </a:rPr>
              <a:t>h</a:t>
            </a:r>
            <a:r>
              <a:rPr lang="en-US" altLang="en-US" sz="1200" b="0" dirty="0">
                <a:latin typeface="Times New Roman" panose="02020603050405020304" pitchFamily="18" charset="0"/>
              </a:rPr>
              <a:t>) were greater on the May 16 flight.</a:t>
            </a:r>
          </a:p>
        </p:txBody>
      </p:sp>
      <p:sp>
        <p:nvSpPr>
          <p:cNvPr id="15" name="TextBox 14"/>
          <p:cNvSpPr txBox="1"/>
          <p:nvPr/>
        </p:nvSpPr>
        <p:spPr>
          <a:xfrm>
            <a:off x="295061" y="6427980"/>
            <a:ext cx="1449243" cy="307777"/>
          </a:xfrm>
          <a:prstGeom prst="rect">
            <a:avLst/>
          </a:prstGeom>
          <a:noFill/>
        </p:spPr>
        <p:txBody>
          <a:bodyPr wrap="none" rtlCol="0">
            <a:spAutoFit/>
          </a:bodyPr>
          <a:lstStyle/>
          <a:p>
            <a:r>
              <a:rPr lang="en-US" sz="1400" i="1" dirty="0">
                <a:latin typeface="+mj-lt"/>
              </a:rPr>
              <a:t>Lance et al., 2010</a:t>
            </a:r>
          </a:p>
        </p:txBody>
      </p:sp>
      <p:sp>
        <p:nvSpPr>
          <p:cNvPr id="16" name="Title 1"/>
          <p:cNvSpPr txBox="1">
            <a:spLocks/>
          </p:cNvSpPr>
          <p:nvPr/>
        </p:nvSpPr>
        <p:spPr>
          <a:xfrm>
            <a:off x="411480" y="319406"/>
            <a:ext cx="8321040" cy="111315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Droplet growth by collision-coalescence</a:t>
            </a:r>
            <a:endParaRPr lang="en-US" sz="2900" dirty="0"/>
          </a:p>
        </p:txBody>
      </p:sp>
      <p:sp>
        <p:nvSpPr>
          <p:cNvPr id="17" name="TextBox 16"/>
          <p:cNvSpPr txBox="1"/>
          <p:nvPr/>
        </p:nvSpPr>
        <p:spPr>
          <a:xfrm>
            <a:off x="411480" y="1345642"/>
            <a:ext cx="8321040" cy="400110"/>
          </a:xfrm>
          <a:prstGeom prst="rect">
            <a:avLst/>
          </a:prstGeom>
          <a:noFill/>
        </p:spPr>
        <p:txBody>
          <a:bodyPr wrap="square" rtlCol="0">
            <a:spAutoFit/>
          </a:bodyPr>
          <a:lstStyle/>
          <a:p>
            <a:r>
              <a:rPr lang="en-US" sz="2000" dirty="0">
                <a:sym typeface="Wingdings" panose="05000000000000000000" pitchFamily="2" charset="2"/>
              </a:rPr>
              <a:t>In-situ observations</a:t>
            </a:r>
          </a:p>
        </p:txBody>
      </p:sp>
      <p:sp>
        <p:nvSpPr>
          <p:cNvPr id="2" name="TextBox 1"/>
          <p:cNvSpPr txBox="1"/>
          <p:nvPr/>
        </p:nvSpPr>
        <p:spPr>
          <a:xfrm>
            <a:off x="5052117" y="6212536"/>
            <a:ext cx="3280065" cy="276999"/>
          </a:xfrm>
          <a:prstGeom prst="rect">
            <a:avLst/>
          </a:prstGeom>
          <a:noFill/>
        </p:spPr>
        <p:txBody>
          <a:bodyPr wrap="none" rtlCol="0">
            <a:spAutoFit/>
          </a:bodyPr>
          <a:lstStyle/>
          <a:p>
            <a:r>
              <a:rPr lang="en-US" sz="1200" b="1" dirty="0">
                <a:solidFill>
                  <a:srgbClr val="FF0000"/>
                </a:solidFill>
                <a:latin typeface="Comic Sans MS" panose="030F0702030302020204" pitchFamily="66" charset="0"/>
                <a:cs typeface="Times New Roman" panose="02020603050405020304" pitchFamily="18" charset="0"/>
              </a:rPr>
              <a:t>Higher optical thickness (brighter clouds)</a:t>
            </a:r>
          </a:p>
        </p:txBody>
      </p:sp>
      <p:sp>
        <p:nvSpPr>
          <p:cNvPr id="13" name="TextBox 12"/>
          <p:cNvSpPr txBox="1"/>
          <p:nvPr/>
        </p:nvSpPr>
        <p:spPr>
          <a:xfrm>
            <a:off x="7987721" y="4076077"/>
            <a:ext cx="1181670" cy="338554"/>
          </a:xfrm>
          <a:prstGeom prst="rect">
            <a:avLst/>
          </a:prstGeom>
          <a:noFill/>
        </p:spPr>
        <p:txBody>
          <a:bodyPr wrap="none" rtlCol="0">
            <a:spAutoFit/>
          </a:bodyPr>
          <a:lstStyle/>
          <a:p>
            <a:r>
              <a:rPr lang="en-US" sz="1600" dirty="0">
                <a:solidFill>
                  <a:srgbClr val="FF0000"/>
                </a:solidFill>
              </a:rPr>
              <a:t>Flight tracks</a:t>
            </a:r>
          </a:p>
        </p:txBody>
      </p:sp>
      <p:cxnSp>
        <p:nvCxnSpPr>
          <p:cNvPr id="14" name="Straight Connector 13"/>
          <p:cNvCxnSpPr>
            <a:stCxn id="13" idx="1"/>
          </p:cNvCxnSpPr>
          <p:nvPr/>
        </p:nvCxnSpPr>
        <p:spPr>
          <a:xfrm flipH="1">
            <a:off x="7828315" y="4245354"/>
            <a:ext cx="159406" cy="40244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3" idx="1"/>
          </p:cNvCxnSpPr>
          <p:nvPr/>
        </p:nvCxnSpPr>
        <p:spPr>
          <a:xfrm>
            <a:off x="7285114" y="3381843"/>
            <a:ext cx="702607" cy="86351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3063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44"/>
          <p:cNvGrpSpPr>
            <a:grpSpLocks/>
          </p:cNvGrpSpPr>
          <p:nvPr/>
        </p:nvGrpSpPr>
        <p:grpSpPr bwMode="auto">
          <a:xfrm>
            <a:off x="156520" y="1882797"/>
            <a:ext cx="4514334" cy="4533138"/>
            <a:chOff x="17411463" y="16920024"/>
            <a:chExt cx="5716587" cy="5740400"/>
          </a:xfrm>
        </p:grpSpPr>
        <p:pic>
          <p:nvPicPr>
            <p:cNvPr id="6" name="Picture 10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11463" y="16920024"/>
              <a:ext cx="5716587" cy="5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5"/>
            <p:cNvPicPr>
              <a:picLocks noChangeAspect="1" noChangeArrowheads="1"/>
            </p:cNvPicPr>
            <p:nvPr/>
          </p:nvPicPr>
          <p:blipFill>
            <a:blip r:embed="rId3">
              <a:extLst>
                <a:ext uri="{28A0092B-C50C-407E-A947-70E740481C1C}">
                  <a14:useLocalDpi xmlns:a14="http://schemas.microsoft.com/office/drawing/2010/main" val="0"/>
                </a:ext>
              </a:extLst>
            </a:blip>
            <a:srcRect l="69543" t="63145" r="10905" b="29224"/>
            <a:stretch>
              <a:fillRect/>
            </a:stretch>
          </p:blipFill>
          <p:spPr bwMode="auto">
            <a:xfrm>
              <a:off x="19739426" y="18073788"/>
              <a:ext cx="1661888" cy="59884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pic>
        <p:nvPicPr>
          <p:cNvPr id="8" name="Picture 119"/>
          <p:cNvPicPr>
            <a:picLocks noChangeAspect="1" noChangeArrowheads="1"/>
          </p:cNvPicPr>
          <p:nvPr/>
        </p:nvPicPr>
        <p:blipFill>
          <a:blip r:embed="rId4">
            <a:extLst>
              <a:ext uri="{28A0092B-C50C-407E-A947-70E740481C1C}">
                <a14:useLocalDpi xmlns:a14="http://schemas.microsoft.com/office/drawing/2010/main" val="0"/>
              </a:ext>
            </a:extLst>
          </a:blip>
          <a:srcRect l="22272" t="28125" r="10031" b="27371"/>
          <a:stretch>
            <a:fillRect/>
          </a:stretch>
        </p:blipFill>
        <p:spPr bwMode="auto">
          <a:xfrm>
            <a:off x="4982939" y="1960904"/>
            <a:ext cx="4161061" cy="218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8"/>
          <p:cNvPicPr>
            <a:picLocks noChangeAspect="1" noChangeArrowheads="1"/>
          </p:cNvPicPr>
          <p:nvPr/>
        </p:nvPicPr>
        <p:blipFill>
          <a:blip r:embed="rId5">
            <a:extLst>
              <a:ext uri="{28A0092B-C50C-407E-A947-70E740481C1C}">
                <a14:useLocalDpi xmlns:a14="http://schemas.microsoft.com/office/drawing/2010/main" val="0"/>
              </a:ext>
            </a:extLst>
          </a:blip>
          <a:srcRect l="22734" t="20996" r="6328" b="32153"/>
          <a:stretch>
            <a:fillRect/>
          </a:stretch>
        </p:blipFill>
        <p:spPr bwMode="auto">
          <a:xfrm>
            <a:off x="4982939" y="4382532"/>
            <a:ext cx="4162525" cy="219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184"/>
          <p:cNvSpPr>
            <a:spLocks noChangeArrowheads="1"/>
          </p:cNvSpPr>
          <p:nvPr/>
        </p:nvSpPr>
        <p:spPr bwMode="auto">
          <a:xfrm>
            <a:off x="4982939" y="1759095"/>
            <a:ext cx="2381688"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600" b="1">
                <a:solidFill>
                  <a:schemeClr val="tx1"/>
                </a:solidFill>
                <a:latin typeface="Comic Sans MS" panose="030F0702030302020204" pitchFamily="66" charset="0"/>
              </a:defRPr>
            </a:lvl1pPr>
            <a:lvl2pPr marL="742950" indent="-285750" eaLnBrk="0" hangingPunct="0">
              <a:defRPr sz="9600" b="1">
                <a:solidFill>
                  <a:schemeClr val="tx1"/>
                </a:solidFill>
                <a:latin typeface="Comic Sans MS" panose="030F0702030302020204" pitchFamily="66" charset="0"/>
              </a:defRPr>
            </a:lvl2pPr>
            <a:lvl3pPr marL="1143000" indent="-228600" eaLnBrk="0" hangingPunct="0">
              <a:defRPr sz="9600" b="1">
                <a:solidFill>
                  <a:schemeClr val="tx1"/>
                </a:solidFill>
                <a:latin typeface="Comic Sans MS" panose="030F0702030302020204" pitchFamily="66" charset="0"/>
              </a:defRPr>
            </a:lvl3pPr>
            <a:lvl4pPr marL="1600200" indent="-228600" eaLnBrk="0" hangingPunct="0">
              <a:defRPr sz="9600" b="1">
                <a:solidFill>
                  <a:schemeClr val="tx1"/>
                </a:solidFill>
                <a:latin typeface="Comic Sans MS" panose="030F0702030302020204" pitchFamily="66" charset="0"/>
              </a:defRPr>
            </a:lvl4pPr>
            <a:lvl5pPr marL="2057400" indent="-228600" eaLnBrk="0" hangingPunct="0">
              <a:defRPr sz="9600" b="1">
                <a:solidFill>
                  <a:schemeClr val="tx1"/>
                </a:solidFill>
                <a:latin typeface="Comic Sans MS" panose="030F0702030302020204" pitchFamily="66" charset="0"/>
              </a:defRPr>
            </a:lvl5pPr>
            <a:lvl6pPr marL="2514600" indent="-228600" eaLnBrk="0" fontAlgn="base" hangingPunct="0">
              <a:spcBef>
                <a:spcPct val="0"/>
              </a:spcBef>
              <a:spcAft>
                <a:spcPct val="0"/>
              </a:spcAft>
              <a:defRPr sz="9600" b="1">
                <a:solidFill>
                  <a:schemeClr val="tx1"/>
                </a:solidFill>
                <a:latin typeface="Comic Sans MS" panose="030F0702030302020204" pitchFamily="66" charset="0"/>
              </a:defRPr>
            </a:lvl6pPr>
            <a:lvl7pPr marL="2971800" indent="-228600" eaLnBrk="0" fontAlgn="base" hangingPunct="0">
              <a:spcBef>
                <a:spcPct val="0"/>
              </a:spcBef>
              <a:spcAft>
                <a:spcPct val="0"/>
              </a:spcAft>
              <a:defRPr sz="9600" b="1">
                <a:solidFill>
                  <a:schemeClr val="tx1"/>
                </a:solidFill>
                <a:latin typeface="Comic Sans MS" panose="030F0702030302020204" pitchFamily="66" charset="0"/>
              </a:defRPr>
            </a:lvl7pPr>
            <a:lvl8pPr marL="3429000" indent="-228600" eaLnBrk="0" fontAlgn="base" hangingPunct="0">
              <a:spcBef>
                <a:spcPct val="0"/>
              </a:spcBef>
              <a:spcAft>
                <a:spcPct val="0"/>
              </a:spcAft>
              <a:defRPr sz="9600" b="1">
                <a:solidFill>
                  <a:schemeClr val="tx1"/>
                </a:solidFill>
                <a:latin typeface="Comic Sans MS" panose="030F0702030302020204" pitchFamily="66" charset="0"/>
              </a:defRPr>
            </a:lvl8pPr>
            <a:lvl9pPr marL="3886200" indent="-228600" eaLnBrk="0" fontAlgn="base" hangingPunct="0">
              <a:spcBef>
                <a:spcPct val="0"/>
              </a:spcBef>
              <a:spcAft>
                <a:spcPct val="0"/>
              </a:spcAft>
              <a:defRPr sz="9600" b="1">
                <a:solidFill>
                  <a:schemeClr val="tx1"/>
                </a:solidFill>
                <a:latin typeface="Comic Sans MS" panose="030F0702030302020204" pitchFamily="66" charset="0"/>
              </a:defRPr>
            </a:lvl9pPr>
          </a:lstStyle>
          <a:p>
            <a:pPr eaLnBrk="1" hangingPunct="1"/>
            <a:r>
              <a:rPr lang="en-US" altLang="en-US" sz="1200" b="0" dirty="0">
                <a:latin typeface="Times New Roman" panose="02020603050405020304" pitchFamily="18" charset="0"/>
              </a:rPr>
              <a:t>Droplet concentrations (</a:t>
            </a:r>
            <a:r>
              <a:rPr lang="en-US" altLang="en-US" sz="1200" b="0" i="1" dirty="0" err="1">
                <a:latin typeface="Times New Roman" panose="02020603050405020304" pitchFamily="18" charset="0"/>
              </a:rPr>
              <a:t>N</a:t>
            </a:r>
            <a:r>
              <a:rPr lang="en-US" altLang="en-US" sz="1200" b="0" i="1" baseline="-25000" dirty="0" err="1">
                <a:latin typeface="Times New Roman" panose="02020603050405020304" pitchFamily="18" charset="0"/>
              </a:rPr>
              <a:t>d</a:t>
            </a:r>
            <a:r>
              <a:rPr lang="en-US" altLang="en-US" sz="1200" b="0" dirty="0">
                <a:latin typeface="Times New Roman" panose="02020603050405020304" pitchFamily="18" charset="0"/>
              </a:rPr>
              <a:t>) and below-cloud aerosol concentrations were greater on the May 14 flight.</a:t>
            </a:r>
          </a:p>
        </p:txBody>
      </p:sp>
      <p:sp>
        <p:nvSpPr>
          <p:cNvPr id="11" name="Rectangle 2184"/>
          <p:cNvSpPr>
            <a:spLocks noChangeArrowheads="1"/>
          </p:cNvSpPr>
          <p:nvPr/>
        </p:nvSpPr>
        <p:spPr bwMode="auto">
          <a:xfrm>
            <a:off x="4982939" y="4341342"/>
            <a:ext cx="2099962"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600" b="1">
                <a:solidFill>
                  <a:schemeClr val="tx1"/>
                </a:solidFill>
                <a:latin typeface="Comic Sans MS" panose="030F0702030302020204" pitchFamily="66" charset="0"/>
              </a:defRPr>
            </a:lvl1pPr>
            <a:lvl2pPr marL="742950" indent="-285750" eaLnBrk="0" hangingPunct="0">
              <a:defRPr sz="9600" b="1">
                <a:solidFill>
                  <a:schemeClr val="tx1"/>
                </a:solidFill>
                <a:latin typeface="Comic Sans MS" panose="030F0702030302020204" pitchFamily="66" charset="0"/>
              </a:defRPr>
            </a:lvl2pPr>
            <a:lvl3pPr marL="1143000" indent="-228600" eaLnBrk="0" hangingPunct="0">
              <a:defRPr sz="9600" b="1">
                <a:solidFill>
                  <a:schemeClr val="tx1"/>
                </a:solidFill>
                <a:latin typeface="Comic Sans MS" panose="030F0702030302020204" pitchFamily="66" charset="0"/>
              </a:defRPr>
            </a:lvl3pPr>
            <a:lvl4pPr marL="1600200" indent="-228600" eaLnBrk="0" hangingPunct="0">
              <a:defRPr sz="9600" b="1">
                <a:solidFill>
                  <a:schemeClr val="tx1"/>
                </a:solidFill>
                <a:latin typeface="Comic Sans MS" panose="030F0702030302020204" pitchFamily="66" charset="0"/>
              </a:defRPr>
            </a:lvl4pPr>
            <a:lvl5pPr marL="2057400" indent="-228600" eaLnBrk="0" hangingPunct="0">
              <a:defRPr sz="9600" b="1">
                <a:solidFill>
                  <a:schemeClr val="tx1"/>
                </a:solidFill>
                <a:latin typeface="Comic Sans MS" panose="030F0702030302020204" pitchFamily="66" charset="0"/>
              </a:defRPr>
            </a:lvl5pPr>
            <a:lvl6pPr marL="2514600" indent="-228600" eaLnBrk="0" fontAlgn="base" hangingPunct="0">
              <a:spcBef>
                <a:spcPct val="0"/>
              </a:spcBef>
              <a:spcAft>
                <a:spcPct val="0"/>
              </a:spcAft>
              <a:defRPr sz="9600" b="1">
                <a:solidFill>
                  <a:schemeClr val="tx1"/>
                </a:solidFill>
                <a:latin typeface="Comic Sans MS" panose="030F0702030302020204" pitchFamily="66" charset="0"/>
              </a:defRPr>
            </a:lvl6pPr>
            <a:lvl7pPr marL="2971800" indent="-228600" eaLnBrk="0" fontAlgn="base" hangingPunct="0">
              <a:spcBef>
                <a:spcPct val="0"/>
              </a:spcBef>
              <a:spcAft>
                <a:spcPct val="0"/>
              </a:spcAft>
              <a:defRPr sz="9600" b="1">
                <a:solidFill>
                  <a:schemeClr val="tx1"/>
                </a:solidFill>
                <a:latin typeface="Comic Sans MS" panose="030F0702030302020204" pitchFamily="66" charset="0"/>
              </a:defRPr>
            </a:lvl7pPr>
            <a:lvl8pPr marL="3429000" indent="-228600" eaLnBrk="0" fontAlgn="base" hangingPunct="0">
              <a:spcBef>
                <a:spcPct val="0"/>
              </a:spcBef>
              <a:spcAft>
                <a:spcPct val="0"/>
              </a:spcAft>
              <a:defRPr sz="9600" b="1">
                <a:solidFill>
                  <a:schemeClr val="tx1"/>
                </a:solidFill>
                <a:latin typeface="Comic Sans MS" panose="030F0702030302020204" pitchFamily="66" charset="0"/>
              </a:defRPr>
            </a:lvl8pPr>
            <a:lvl9pPr marL="3886200" indent="-228600" eaLnBrk="0" fontAlgn="base" hangingPunct="0">
              <a:spcBef>
                <a:spcPct val="0"/>
              </a:spcBef>
              <a:spcAft>
                <a:spcPct val="0"/>
              </a:spcAft>
              <a:defRPr sz="9600" b="1">
                <a:solidFill>
                  <a:schemeClr val="tx1"/>
                </a:solidFill>
                <a:latin typeface="Comic Sans MS" panose="030F0702030302020204" pitchFamily="66" charset="0"/>
              </a:defRPr>
            </a:lvl9pPr>
          </a:lstStyle>
          <a:p>
            <a:pPr eaLnBrk="1" hangingPunct="1"/>
            <a:r>
              <a:rPr lang="en-US" altLang="en-US" sz="1200" b="0" dirty="0">
                <a:latin typeface="Times New Roman" panose="02020603050405020304" pitchFamily="18" charset="0"/>
              </a:rPr>
              <a:t>Liquid Water Path (LWP) and cloud depth (</a:t>
            </a:r>
            <a:r>
              <a:rPr lang="en-US" altLang="en-US" sz="1200" b="0" i="1" dirty="0">
                <a:latin typeface="Times New Roman" panose="02020603050405020304" pitchFamily="18" charset="0"/>
              </a:rPr>
              <a:t>h</a:t>
            </a:r>
            <a:r>
              <a:rPr lang="en-US" altLang="en-US" sz="1200" b="0" dirty="0">
                <a:latin typeface="Times New Roman" panose="02020603050405020304" pitchFamily="18" charset="0"/>
              </a:rPr>
              <a:t>) were greater on the May 16 flight.</a:t>
            </a:r>
          </a:p>
        </p:txBody>
      </p:sp>
      <p:sp>
        <p:nvSpPr>
          <p:cNvPr id="15" name="TextBox 14"/>
          <p:cNvSpPr txBox="1"/>
          <p:nvPr/>
        </p:nvSpPr>
        <p:spPr>
          <a:xfrm>
            <a:off x="295061" y="6427980"/>
            <a:ext cx="1449243" cy="307777"/>
          </a:xfrm>
          <a:prstGeom prst="rect">
            <a:avLst/>
          </a:prstGeom>
          <a:noFill/>
        </p:spPr>
        <p:txBody>
          <a:bodyPr wrap="none" rtlCol="0">
            <a:spAutoFit/>
          </a:bodyPr>
          <a:lstStyle/>
          <a:p>
            <a:r>
              <a:rPr lang="en-US" sz="1400" i="1" dirty="0">
                <a:latin typeface="+mj-lt"/>
              </a:rPr>
              <a:t>Lance et al., 2010</a:t>
            </a:r>
          </a:p>
        </p:txBody>
      </p:sp>
      <mc:AlternateContent xmlns:mc="http://schemas.openxmlformats.org/markup-compatibility/2006" xmlns:a14="http://schemas.microsoft.com/office/drawing/2010/main">
        <mc:Choice Requires="a14">
          <p:sp>
            <p:nvSpPr>
              <p:cNvPr id="4" name="Rectangle 3"/>
              <p:cNvSpPr/>
              <p:nvPr/>
            </p:nvSpPr>
            <p:spPr>
              <a:xfrm>
                <a:off x="4687182" y="3700099"/>
                <a:ext cx="2395719" cy="651076"/>
              </a:xfrm>
              <a:prstGeom prst="rect">
                <a:avLst/>
              </a:prstGeom>
              <a:solidFill>
                <a:schemeClr val="bg1"/>
              </a:solidFill>
              <a:ln>
                <a:solidFill>
                  <a:srgbClr val="2323FF"/>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sz="1600" i="1" smtClean="0">
                          <a:solidFill>
                            <a:srgbClr val="2323FF"/>
                          </a:solidFill>
                          <a:latin typeface="Cambria Math" panose="02040503050406030204" pitchFamily="18" charset="0"/>
                          <a:sym typeface="Wingdings" panose="05000000000000000000" pitchFamily="2" charset="2"/>
                        </a:rPr>
                        <m:t>𝐿𝑊𝑃</m:t>
                      </m:r>
                      <m:d>
                        <m:dPr>
                          <m:ctrlPr>
                            <a:rPr lang="en-US" sz="1600" i="1" smtClean="0">
                              <a:solidFill>
                                <a:srgbClr val="2323FF"/>
                              </a:solidFill>
                              <a:latin typeface="Cambria Math" panose="02040503050406030204" pitchFamily="18" charset="0"/>
                              <a:sym typeface="Wingdings" panose="05000000000000000000" pitchFamily="2" charset="2"/>
                            </a:rPr>
                          </m:ctrlPr>
                        </m:dPr>
                        <m:e>
                          <m:f>
                            <m:fPr>
                              <m:ctrlPr>
                                <a:rPr lang="en-US" sz="1600" i="1">
                                  <a:solidFill>
                                    <a:srgbClr val="2323FF"/>
                                  </a:solidFill>
                                  <a:latin typeface="Cambria Math" panose="02040503050406030204" pitchFamily="18" charset="0"/>
                                  <a:sym typeface="Wingdings" panose="05000000000000000000" pitchFamily="2" charset="2"/>
                                </a:rPr>
                              </m:ctrlPr>
                            </m:fPr>
                            <m:num>
                              <m:r>
                                <a:rPr lang="en-US" sz="1600" i="1">
                                  <a:solidFill>
                                    <a:srgbClr val="2323FF"/>
                                  </a:solidFill>
                                  <a:latin typeface="Cambria Math" panose="02040503050406030204" pitchFamily="18" charset="0"/>
                                  <a:sym typeface="Wingdings" panose="05000000000000000000" pitchFamily="2" charset="2"/>
                                </a:rPr>
                                <m:t>𝑔</m:t>
                              </m:r>
                            </m:num>
                            <m:den>
                              <m:sSup>
                                <m:sSupPr>
                                  <m:ctrlPr>
                                    <a:rPr lang="en-US" sz="1600" i="1" smtClean="0">
                                      <a:solidFill>
                                        <a:srgbClr val="2323FF"/>
                                      </a:solidFill>
                                      <a:latin typeface="Cambria Math" panose="02040503050406030204" pitchFamily="18" charset="0"/>
                                      <a:sym typeface="Wingdings" panose="05000000000000000000" pitchFamily="2" charset="2"/>
                                    </a:rPr>
                                  </m:ctrlPr>
                                </m:sSupPr>
                                <m:e>
                                  <m:r>
                                    <a:rPr lang="en-US" sz="1600" b="0" i="1" smtClean="0">
                                      <a:solidFill>
                                        <a:srgbClr val="2323FF"/>
                                      </a:solidFill>
                                      <a:latin typeface="Cambria Math" panose="02040503050406030204" pitchFamily="18" charset="0"/>
                                      <a:sym typeface="Wingdings" panose="05000000000000000000" pitchFamily="2" charset="2"/>
                                    </a:rPr>
                                    <m:t>𝑚</m:t>
                                  </m:r>
                                </m:e>
                                <m:sup>
                                  <m:r>
                                    <a:rPr lang="en-US" sz="1600" b="0" i="1" smtClean="0">
                                      <a:solidFill>
                                        <a:srgbClr val="2323FF"/>
                                      </a:solidFill>
                                      <a:latin typeface="Cambria Math" panose="02040503050406030204" pitchFamily="18" charset="0"/>
                                      <a:sym typeface="Wingdings" panose="05000000000000000000" pitchFamily="2" charset="2"/>
                                    </a:rPr>
                                    <m:t>2</m:t>
                                  </m:r>
                                </m:sup>
                              </m:sSup>
                            </m:den>
                          </m:f>
                        </m:e>
                      </m:d>
                      <m:r>
                        <a:rPr lang="en-US" sz="1600" i="1">
                          <a:solidFill>
                            <a:srgbClr val="2323FF"/>
                          </a:solidFill>
                          <a:latin typeface="Cambria Math" panose="02040503050406030204" pitchFamily="18" charset="0"/>
                          <a:sym typeface="Wingdings" panose="05000000000000000000" pitchFamily="2" charset="2"/>
                        </a:rPr>
                        <m:t>=</m:t>
                      </m:r>
                      <m:nary>
                        <m:naryPr>
                          <m:ctrlPr>
                            <a:rPr lang="en-US" sz="1600" i="1" smtClean="0">
                              <a:solidFill>
                                <a:srgbClr val="2323FF"/>
                              </a:solidFill>
                              <a:latin typeface="Cambria Math" panose="02040503050406030204" pitchFamily="18" charset="0"/>
                              <a:sym typeface="Wingdings" panose="05000000000000000000" pitchFamily="2" charset="2"/>
                            </a:rPr>
                          </m:ctrlPr>
                        </m:naryPr>
                        <m:sub>
                          <m:r>
                            <a:rPr lang="en-US" sz="1600" b="0" i="1" smtClean="0">
                              <a:solidFill>
                                <a:srgbClr val="2323FF"/>
                              </a:solidFill>
                              <a:latin typeface="Cambria Math" panose="02040503050406030204" pitchFamily="18" charset="0"/>
                              <a:sym typeface="Wingdings" panose="05000000000000000000" pitchFamily="2" charset="2"/>
                            </a:rPr>
                            <m:t>0</m:t>
                          </m:r>
                        </m:sub>
                        <m:sup>
                          <m:r>
                            <a:rPr lang="en-US" sz="1600" b="0" i="1" smtClean="0">
                              <a:solidFill>
                                <a:srgbClr val="2323FF"/>
                              </a:solidFill>
                              <a:latin typeface="Cambria Math" panose="02040503050406030204" pitchFamily="18" charset="0"/>
                              <a:sym typeface="Wingdings" panose="05000000000000000000" pitchFamily="2" charset="2"/>
                            </a:rPr>
                            <m:t>h</m:t>
                          </m:r>
                        </m:sup>
                        <m:e>
                          <m:r>
                            <a:rPr lang="en-US" sz="1600" b="0" i="1" smtClean="0">
                              <a:solidFill>
                                <a:srgbClr val="2323FF"/>
                              </a:solidFill>
                              <a:latin typeface="Cambria Math" panose="02040503050406030204" pitchFamily="18" charset="0"/>
                              <a:sym typeface="Wingdings" panose="05000000000000000000" pitchFamily="2" charset="2"/>
                            </a:rPr>
                            <m:t>𝐿𝑊𝐶</m:t>
                          </m:r>
                        </m:e>
                      </m:nary>
                      <m:r>
                        <a:rPr lang="en-US" sz="1600" b="0" i="1" smtClean="0">
                          <a:solidFill>
                            <a:srgbClr val="2323FF"/>
                          </a:solidFill>
                          <a:latin typeface="Cambria Math" panose="02040503050406030204" pitchFamily="18" charset="0"/>
                          <a:sym typeface="Wingdings" panose="05000000000000000000" pitchFamily="2" charset="2"/>
                        </a:rPr>
                        <m:t>𝑑𝑧</m:t>
                      </m:r>
                    </m:oMath>
                  </m:oMathPara>
                </a14:m>
                <a:endParaRPr lang="en-US" sz="1600" dirty="0">
                  <a:solidFill>
                    <a:srgbClr val="2323FF"/>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4687182" y="3700099"/>
                <a:ext cx="2395719" cy="651076"/>
              </a:xfrm>
              <a:prstGeom prst="rect">
                <a:avLst/>
              </a:prstGeom>
              <a:blipFill>
                <a:blip r:embed="rId6"/>
                <a:stretch>
                  <a:fillRect/>
                </a:stretch>
              </a:blipFill>
              <a:ln>
                <a:solidFill>
                  <a:srgbClr val="2323FF"/>
                </a:solidFill>
              </a:ln>
            </p:spPr>
            <p:txBody>
              <a:bodyPr/>
              <a:lstStyle/>
              <a:p>
                <a:r>
                  <a:rPr lang="en-US">
                    <a:noFill/>
                  </a:rPr>
                  <a:t> </a:t>
                </a:r>
              </a:p>
            </p:txBody>
          </p:sp>
        </mc:Fallback>
      </mc:AlternateContent>
      <p:sp>
        <p:nvSpPr>
          <p:cNvPr id="13" name="Title 1"/>
          <p:cNvSpPr txBox="1">
            <a:spLocks/>
          </p:cNvSpPr>
          <p:nvPr/>
        </p:nvSpPr>
        <p:spPr>
          <a:xfrm>
            <a:off x="411480" y="319406"/>
            <a:ext cx="8321040" cy="111315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Droplet growth by collision-coalescence</a:t>
            </a:r>
            <a:endParaRPr lang="en-US" sz="2900" dirty="0"/>
          </a:p>
        </p:txBody>
      </p:sp>
      <p:sp>
        <p:nvSpPr>
          <p:cNvPr id="14" name="TextBox 13"/>
          <p:cNvSpPr txBox="1"/>
          <p:nvPr/>
        </p:nvSpPr>
        <p:spPr>
          <a:xfrm>
            <a:off x="411480" y="1345642"/>
            <a:ext cx="8321040" cy="400110"/>
          </a:xfrm>
          <a:prstGeom prst="rect">
            <a:avLst/>
          </a:prstGeom>
          <a:noFill/>
        </p:spPr>
        <p:txBody>
          <a:bodyPr wrap="square" rtlCol="0">
            <a:spAutoFit/>
          </a:bodyPr>
          <a:lstStyle/>
          <a:p>
            <a:r>
              <a:rPr lang="en-US" sz="2000" dirty="0">
                <a:sym typeface="Wingdings" panose="05000000000000000000" pitchFamily="2" charset="2"/>
              </a:rPr>
              <a:t>In-situ observations</a:t>
            </a:r>
          </a:p>
        </p:txBody>
      </p:sp>
    </p:spTree>
    <p:extLst>
      <p:ext uri="{BB962C8B-B14F-4D97-AF65-F5344CB8AC3E}">
        <p14:creationId xmlns:p14="http://schemas.microsoft.com/office/powerpoint/2010/main" val="33358433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19"/>
          <p:cNvPicPr>
            <a:picLocks noChangeAspect="1" noChangeArrowheads="1"/>
          </p:cNvPicPr>
          <p:nvPr/>
        </p:nvPicPr>
        <p:blipFill>
          <a:blip r:embed="rId2">
            <a:extLst>
              <a:ext uri="{28A0092B-C50C-407E-A947-70E740481C1C}">
                <a14:useLocalDpi xmlns:a14="http://schemas.microsoft.com/office/drawing/2010/main" val="0"/>
              </a:ext>
            </a:extLst>
          </a:blip>
          <a:srcRect l="22272" t="28125" r="10031" b="27371"/>
          <a:stretch>
            <a:fillRect/>
          </a:stretch>
        </p:blipFill>
        <p:spPr bwMode="auto">
          <a:xfrm>
            <a:off x="4982939" y="1960904"/>
            <a:ext cx="4161061" cy="218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8"/>
          <p:cNvPicPr>
            <a:picLocks noChangeAspect="1" noChangeArrowheads="1"/>
          </p:cNvPicPr>
          <p:nvPr/>
        </p:nvPicPr>
        <p:blipFill>
          <a:blip r:embed="rId3">
            <a:extLst>
              <a:ext uri="{28A0092B-C50C-407E-A947-70E740481C1C}">
                <a14:useLocalDpi xmlns:a14="http://schemas.microsoft.com/office/drawing/2010/main" val="0"/>
              </a:ext>
            </a:extLst>
          </a:blip>
          <a:srcRect l="22734" t="20996" r="6328" b="32153"/>
          <a:stretch>
            <a:fillRect/>
          </a:stretch>
        </p:blipFill>
        <p:spPr bwMode="auto">
          <a:xfrm>
            <a:off x="4982939" y="4382532"/>
            <a:ext cx="4162525" cy="219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184"/>
          <p:cNvSpPr>
            <a:spLocks noChangeArrowheads="1"/>
          </p:cNvSpPr>
          <p:nvPr/>
        </p:nvSpPr>
        <p:spPr bwMode="auto">
          <a:xfrm>
            <a:off x="4982939" y="1759095"/>
            <a:ext cx="2381688"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600" b="1">
                <a:solidFill>
                  <a:schemeClr val="tx1"/>
                </a:solidFill>
                <a:latin typeface="Comic Sans MS" panose="030F0702030302020204" pitchFamily="66" charset="0"/>
              </a:defRPr>
            </a:lvl1pPr>
            <a:lvl2pPr marL="742950" indent="-285750" eaLnBrk="0" hangingPunct="0">
              <a:defRPr sz="9600" b="1">
                <a:solidFill>
                  <a:schemeClr val="tx1"/>
                </a:solidFill>
                <a:latin typeface="Comic Sans MS" panose="030F0702030302020204" pitchFamily="66" charset="0"/>
              </a:defRPr>
            </a:lvl2pPr>
            <a:lvl3pPr marL="1143000" indent="-228600" eaLnBrk="0" hangingPunct="0">
              <a:defRPr sz="9600" b="1">
                <a:solidFill>
                  <a:schemeClr val="tx1"/>
                </a:solidFill>
                <a:latin typeface="Comic Sans MS" panose="030F0702030302020204" pitchFamily="66" charset="0"/>
              </a:defRPr>
            </a:lvl3pPr>
            <a:lvl4pPr marL="1600200" indent="-228600" eaLnBrk="0" hangingPunct="0">
              <a:defRPr sz="9600" b="1">
                <a:solidFill>
                  <a:schemeClr val="tx1"/>
                </a:solidFill>
                <a:latin typeface="Comic Sans MS" panose="030F0702030302020204" pitchFamily="66" charset="0"/>
              </a:defRPr>
            </a:lvl4pPr>
            <a:lvl5pPr marL="2057400" indent="-228600" eaLnBrk="0" hangingPunct="0">
              <a:defRPr sz="9600" b="1">
                <a:solidFill>
                  <a:schemeClr val="tx1"/>
                </a:solidFill>
                <a:latin typeface="Comic Sans MS" panose="030F0702030302020204" pitchFamily="66" charset="0"/>
              </a:defRPr>
            </a:lvl5pPr>
            <a:lvl6pPr marL="2514600" indent="-228600" eaLnBrk="0" fontAlgn="base" hangingPunct="0">
              <a:spcBef>
                <a:spcPct val="0"/>
              </a:spcBef>
              <a:spcAft>
                <a:spcPct val="0"/>
              </a:spcAft>
              <a:defRPr sz="9600" b="1">
                <a:solidFill>
                  <a:schemeClr val="tx1"/>
                </a:solidFill>
                <a:latin typeface="Comic Sans MS" panose="030F0702030302020204" pitchFamily="66" charset="0"/>
              </a:defRPr>
            </a:lvl6pPr>
            <a:lvl7pPr marL="2971800" indent="-228600" eaLnBrk="0" fontAlgn="base" hangingPunct="0">
              <a:spcBef>
                <a:spcPct val="0"/>
              </a:spcBef>
              <a:spcAft>
                <a:spcPct val="0"/>
              </a:spcAft>
              <a:defRPr sz="9600" b="1">
                <a:solidFill>
                  <a:schemeClr val="tx1"/>
                </a:solidFill>
                <a:latin typeface="Comic Sans MS" panose="030F0702030302020204" pitchFamily="66" charset="0"/>
              </a:defRPr>
            </a:lvl7pPr>
            <a:lvl8pPr marL="3429000" indent="-228600" eaLnBrk="0" fontAlgn="base" hangingPunct="0">
              <a:spcBef>
                <a:spcPct val="0"/>
              </a:spcBef>
              <a:spcAft>
                <a:spcPct val="0"/>
              </a:spcAft>
              <a:defRPr sz="9600" b="1">
                <a:solidFill>
                  <a:schemeClr val="tx1"/>
                </a:solidFill>
                <a:latin typeface="Comic Sans MS" panose="030F0702030302020204" pitchFamily="66" charset="0"/>
              </a:defRPr>
            </a:lvl8pPr>
            <a:lvl9pPr marL="3886200" indent="-228600" eaLnBrk="0" fontAlgn="base" hangingPunct="0">
              <a:spcBef>
                <a:spcPct val="0"/>
              </a:spcBef>
              <a:spcAft>
                <a:spcPct val="0"/>
              </a:spcAft>
              <a:defRPr sz="9600" b="1">
                <a:solidFill>
                  <a:schemeClr val="tx1"/>
                </a:solidFill>
                <a:latin typeface="Comic Sans MS" panose="030F0702030302020204" pitchFamily="66" charset="0"/>
              </a:defRPr>
            </a:lvl9pPr>
          </a:lstStyle>
          <a:p>
            <a:pPr eaLnBrk="1" hangingPunct="1"/>
            <a:r>
              <a:rPr lang="en-US" altLang="en-US" sz="1200" b="0" dirty="0">
                <a:latin typeface="Times New Roman" panose="02020603050405020304" pitchFamily="18" charset="0"/>
              </a:rPr>
              <a:t>Droplet concentrations (</a:t>
            </a:r>
            <a:r>
              <a:rPr lang="en-US" altLang="en-US" sz="1200" b="0" i="1" dirty="0" err="1">
                <a:latin typeface="Times New Roman" panose="02020603050405020304" pitchFamily="18" charset="0"/>
              </a:rPr>
              <a:t>N</a:t>
            </a:r>
            <a:r>
              <a:rPr lang="en-US" altLang="en-US" sz="1200" b="0" i="1" baseline="-25000" dirty="0" err="1">
                <a:latin typeface="Times New Roman" panose="02020603050405020304" pitchFamily="18" charset="0"/>
              </a:rPr>
              <a:t>d</a:t>
            </a:r>
            <a:r>
              <a:rPr lang="en-US" altLang="en-US" sz="1200" b="0" dirty="0">
                <a:latin typeface="Times New Roman" panose="02020603050405020304" pitchFamily="18" charset="0"/>
              </a:rPr>
              <a:t>) and below-cloud aerosol concentrations were greater on the May 14 flight.</a:t>
            </a:r>
          </a:p>
        </p:txBody>
      </p:sp>
      <p:sp>
        <p:nvSpPr>
          <p:cNvPr id="11" name="Rectangle 2184"/>
          <p:cNvSpPr>
            <a:spLocks noChangeArrowheads="1"/>
          </p:cNvSpPr>
          <p:nvPr/>
        </p:nvSpPr>
        <p:spPr bwMode="auto">
          <a:xfrm>
            <a:off x="4982939" y="4341342"/>
            <a:ext cx="2099962"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600" b="1">
                <a:solidFill>
                  <a:schemeClr val="tx1"/>
                </a:solidFill>
                <a:latin typeface="Comic Sans MS" panose="030F0702030302020204" pitchFamily="66" charset="0"/>
              </a:defRPr>
            </a:lvl1pPr>
            <a:lvl2pPr marL="742950" indent="-285750" eaLnBrk="0" hangingPunct="0">
              <a:defRPr sz="9600" b="1">
                <a:solidFill>
                  <a:schemeClr val="tx1"/>
                </a:solidFill>
                <a:latin typeface="Comic Sans MS" panose="030F0702030302020204" pitchFamily="66" charset="0"/>
              </a:defRPr>
            </a:lvl2pPr>
            <a:lvl3pPr marL="1143000" indent="-228600" eaLnBrk="0" hangingPunct="0">
              <a:defRPr sz="9600" b="1">
                <a:solidFill>
                  <a:schemeClr val="tx1"/>
                </a:solidFill>
                <a:latin typeface="Comic Sans MS" panose="030F0702030302020204" pitchFamily="66" charset="0"/>
              </a:defRPr>
            </a:lvl3pPr>
            <a:lvl4pPr marL="1600200" indent="-228600" eaLnBrk="0" hangingPunct="0">
              <a:defRPr sz="9600" b="1">
                <a:solidFill>
                  <a:schemeClr val="tx1"/>
                </a:solidFill>
                <a:latin typeface="Comic Sans MS" panose="030F0702030302020204" pitchFamily="66" charset="0"/>
              </a:defRPr>
            </a:lvl4pPr>
            <a:lvl5pPr marL="2057400" indent="-228600" eaLnBrk="0" hangingPunct="0">
              <a:defRPr sz="9600" b="1">
                <a:solidFill>
                  <a:schemeClr val="tx1"/>
                </a:solidFill>
                <a:latin typeface="Comic Sans MS" panose="030F0702030302020204" pitchFamily="66" charset="0"/>
              </a:defRPr>
            </a:lvl5pPr>
            <a:lvl6pPr marL="2514600" indent="-228600" eaLnBrk="0" fontAlgn="base" hangingPunct="0">
              <a:spcBef>
                <a:spcPct val="0"/>
              </a:spcBef>
              <a:spcAft>
                <a:spcPct val="0"/>
              </a:spcAft>
              <a:defRPr sz="9600" b="1">
                <a:solidFill>
                  <a:schemeClr val="tx1"/>
                </a:solidFill>
                <a:latin typeface="Comic Sans MS" panose="030F0702030302020204" pitchFamily="66" charset="0"/>
              </a:defRPr>
            </a:lvl6pPr>
            <a:lvl7pPr marL="2971800" indent="-228600" eaLnBrk="0" fontAlgn="base" hangingPunct="0">
              <a:spcBef>
                <a:spcPct val="0"/>
              </a:spcBef>
              <a:spcAft>
                <a:spcPct val="0"/>
              </a:spcAft>
              <a:defRPr sz="9600" b="1">
                <a:solidFill>
                  <a:schemeClr val="tx1"/>
                </a:solidFill>
                <a:latin typeface="Comic Sans MS" panose="030F0702030302020204" pitchFamily="66" charset="0"/>
              </a:defRPr>
            </a:lvl7pPr>
            <a:lvl8pPr marL="3429000" indent="-228600" eaLnBrk="0" fontAlgn="base" hangingPunct="0">
              <a:spcBef>
                <a:spcPct val="0"/>
              </a:spcBef>
              <a:spcAft>
                <a:spcPct val="0"/>
              </a:spcAft>
              <a:defRPr sz="9600" b="1">
                <a:solidFill>
                  <a:schemeClr val="tx1"/>
                </a:solidFill>
                <a:latin typeface="Comic Sans MS" panose="030F0702030302020204" pitchFamily="66" charset="0"/>
              </a:defRPr>
            </a:lvl8pPr>
            <a:lvl9pPr marL="3886200" indent="-228600" eaLnBrk="0" fontAlgn="base" hangingPunct="0">
              <a:spcBef>
                <a:spcPct val="0"/>
              </a:spcBef>
              <a:spcAft>
                <a:spcPct val="0"/>
              </a:spcAft>
              <a:defRPr sz="9600" b="1">
                <a:solidFill>
                  <a:schemeClr val="tx1"/>
                </a:solidFill>
                <a:latin typeface="Comic Sans MS" panose="030F0702030302020204" pitchFamily="66" charset="0"/>
              </a:defRPr>
            </a:lvl9pPr>
          </a:lstStyle>
          <a:p>
            <a:pPr eaLnBrk="1" hangingPunct="1"/>
            <a:r>
              <a:rPr lang="en-US" altLang="en-US" sz="1200" b="0" dirty="0">
                <a:latin typeface="Times New Roman" panose="02020603050405020304" pitchFamily="18" charset="0"/>
              </a:rPr>
              <a:t>Liquid Water Path (LWP) and cloud depth (</a:t>
            </a:r>
            <a:r>
              <a:rPr lang="en-US" altLang="en-US" sz="1200" b="0" i="1" dirty="0">
                <a:latin typeface="Times New Roman" panose="02020603050405020304" pitchFamily="18" charset="0"/>
              </a:rPr>
              <a:t>h</a:t>
            </a:r>
            <a:r>
              <a:rPr lang="en-US" altLang="en-US" sz="1200" b="0" dirty="0">
                <a:latin typeface="Times New Roman" panose="02020603050405020304" pitchFamily="18" charset="0"/>
              </a:rPr>
              <a:t>) were greater on the May 16 flight.</a:t>
            </a:r>
          </a:p>
        </p:txBody>
      </p:sp>
      <p:pic>
        <p:nvPicPr>
          <p:cNvPr id="12" name="Picture 9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061" y="2710101"/>
            <a:ext cx="4357687" cy="33448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070011" y="3197463"/>
            <a:ext cx="1577975" cy="738188"/>
          </a:xfrm>
          <a:prstGeom prst="rect">
            <a:avLst/>
          </a:prstGeom>
          <a:noFill/>
        </p:spPr>
        <p:txBody>
          <a:bodyPr wrap="none">
            <a:spAutoFit/>
          </a:bodyPr>
          <a:lstStyle/>
          <a:p>
            <a:pPr algn="ctr">
              <a:defRPr/>
            </a:pPr>
            <a:r>
              <a:rPr lang="en-US" sz="1400" dirty="0">
                <a:latin typeface="+mj-lt"/>
                <a:cs typeface="Times New Roman" pitchFamily="18" charset="0"/>
              </a:rPr>
              <a:t>More, and larger</a:t>
            </a:r>
          </a:p>
          <a:p>
            <a:pPr algn="ctr">
              <a:defRPr/>
            </a:pPr>
            <a:r>
              <a:rPr lang="en-US" sz="1400" dirty="0">
                <a:latin typeface="+mj-lt"/>
                <a:cs typeface="Times New Roman" pitchFamily="18" charset="0"/>
              </a:rPr>
              <a:t>drizzle drops</a:t>
            </a:r>
          </a:p>
          <a:p>
            <a:pPr algn="ctr">
              <a:defRPr/>
            </a:pPr>
            <a:r>
              <a:rPr lang="en-US" sz="1400" dirty="0">
                <a:latin typeface="+mj-lt"/>
                <a:cs typeface="Times New Roman" pitchFamily="18" charset="0"/>
              </a:rPr>
              <a:t>on May 16</a:t>
            </a:r>
          </a:p>
        </p:txBody>
      </p:sp>
      <p:cxnSp>
        <p:nvCxnSpPr>
          <p:cNvPr id="14" name="Straight Connector 164"/>
          <p:cNvCxnSpPr>
            <a:cxnSpLocks noChangeShapeType="1"/>
          </p:cNvCxnSpPr>
          <p:nvPr/>
        </p:nvCxnSpPr>
        <p:spPr bwMode="auto">
          <a:xfrm rot="5400000">
            <a:off x="3304167" y="4082494"/>
            <a:ext cx="528638" cy="282575"/>
          </a:xfrm>
          <a:prstGeom prst="line">
            <a:avLst/>
          </a:prstGeom>
          <a:noFill/>
          <a:ln w="31750" algn="ctr">
            <a:solidFill>
              <a:schemeClr val="tx1"/>
            </a:solidFill>
            <a:round/>
            <a:headEnd/>
            <a:tailEnd type="triangle" w="lg" len="lg"/>
          </a:ln>
        </p:spPr>
      </p:cxnSp>
      <p:sp>
        <p:nvSpPr>
          <p:cNvPr id="15" name="TextBox 14"/>
          <p:cNvSpPr txBox="1"/>
          <p:nvPr/>
        </p:nvSpPr>
        <p:spPr>
          <a:xfrm>
            <a:off x="1920919" y="2130990"/>
            <a:ext cx="1647567" cy="523220"/>
          </a:xfrm>
          <a:prstGeom prst="rect">
            <a:avLst/>
          </a:prstGeom>
          <a:noFill/>
        </p:spPr>
        <p:txBody>
          <a:bodyPr wrap="none">
            <a:spAutoFit/>
          </a:bodyPr>
          <a:lstStyle/>
          <a:p>
            <a:pPr algn="ctr">
              <a:defRPr/>
            </a:pPr>
            <a:r>
              <a:rPr lang="en-US" sz="1400" dirty="0">
                <a:latin typeface="+mj-lt"/>
                <a:cs typeface="Times New Roman" pitchFamily="18" charset="0"/>
              </a:rPr>
              <a:t>More cloud droplets</a:t>
            </a:r>
          </a:p>
          <a:p>
            <a:pPr algn="ctr">
              <a:defRPr/>
            </a:pPr>
            <a:r>
              <a:rPr lang="en-US" sz="1400" dirty="0">
                <a:latin typeface="+mj-lt"/>
                <a:cs typeface="Times New Roman" pitchFamily="18" charset="0"/>
              </a:rPr>
              <a:t>on May 14</a:t>
            </a:r>
          </a:p>
        </p:txBody>
      </p:sp>
      <p:cxnSp>
        <p:nvCxnSpPr>
          <p:cNvPr id="16" name="Straight Connector 164"/>
          <p:cNvCxnSpPr>
            <a:cxnSpLocks noChangeShapeType="1"/>
          </p:cNvCxnSpPr>
          <p:nvPr/>
        </p:nvCxnSpPr>
        <p:spPr bwMode="auto">
          <a:xfrm rot="5400000">
            <a:off x="1867480" y="2588314"/>
            <a:ext cx="528638" cy="282575"/>
          </a:xfrm>
          <a:prstGeom prst="line">
            <a:avLst/>
          </a:prstGeom>
          <a:noFill/>
          <a:ln w="31750" algn="ctr">
            <a:solidFill>
              <a:schemeClr val="tx1"/>
            </a:solidFill>
            <a:round/>
            <a:headEnd/>
            <a:tailEnd type="triangle" w="lg" len="lg"/>
          </a:ln>
        </p:spPr>
      </p:cxnSp>
      <p:sp>
        <p:nvSpPr>
          <p:cNvPr id="17" name="TextBox 16"/>
          <p:cNvSpPr txBox="1"/>
          <p:nvPr/>
        </p:nvSpPr>
        <p:spPr>
          <a:xfrm>
            <a:off x="295061" y="6427980"/>
            <a:ext cx="1449243" cy="307777"/>
          </a:xfrm>
          <a:prstGeom prst="rect">
            <a:avLst/>
          </a:prstGeom>
          <a:noFill/>
        </p:spPr>
        <p:txBody>
          <a:bodyPr wrap="none" rtlCol="0">
            <a:spAutoFit/>
          </a:bodyPr>
          <a:lstStyle/>
          <a:p>
            <a:r>
              <a:rPr lang="en-US" sz="1400" i="1" dirty="0">
                <a:latin typeface="+mj-lt"/>
              </a:rPr>
              <a:t>Lance et al., 2010</a:t>
            </a:r>
          </a:p>
        </p:txBody>
      </p:sp>
      <p:sp>
        <p:nvSpPr>
          <p:cNvPr id="22" name="Title 1"/>
          <p:cNvSpPr txBox="1">
            <a:spLocks/>
          </p:cNvSpPr>
          <p:nvPr/>
        </p:nvSpPr>
        <p:spPr>
          <a:xfrm>
            <a:off x="411480" y="319406"/>
            <a:ext cx="8321040" cy="111315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Droplet growth by collision-coalescence</a:t>
            </a:r>
            <a:endParaRPr lang="en-US" sz="2900" dirty="0"/>
          </a:p>
        </p:txBody>
      </p:sp>
      <p:sp>
        <p:nvSpPr>
          <p:cNvPr id="23" name="TextBox 22"/>
          <p:cNvSpPr txBox="1"/>
          <p:nvPr/>
        </p:nvSpPr>
        <p:spPr>
          <a:xfrm>
            <a:off x="411480" y="1345642"/>
            <a:ext cx="8321040" cy="400110"/>
          </a:xfrm>
          <a:prstGeom prst="rect">
            <a:avLst/>
          </a:prstGeom>
          <a:noFill/>
        </p:spPr>
        <p:txBody>
          <a:bodyPr wrap="square" rtlCol="0">
            <a:spAutoFit/>
          </a:bodyPr>
          <a:lstStyle/>
          <a:p>
            <a:r>
              <a:rPr lang="en-US" sz="2000" dirty="0">
                <a:sym typeface="Wingdings" panose="05000000000000000000" pitchFamily="2" charset="2"/>
              </a:rPr>
              <a:t>In-situ observations</a:t>
            </a:r>
          </a:p>
        </p:txBody>
      </p:sp>
    </p:spTree>
    <p:extLst>
      <p:ext uri="{BB962C8B-B14F-4D97-AF65-F5344CB8AC3E}">
        <p14:creationId xmlns:p14="http://schemas.microsoft.com/office/powerpoint/2010/main" val="1467427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19"/>
          <p:cNvPicPr>
            <a:picLocks noChangeAspect="1" noChangeArrowheads="1"/>
          </p:cNvPicPr>
          <p:nvPr/>
        </p:nvPicPr>
        <p:blipFill>
          <a:blip r:embed="rId2">
            <a:extLst>
              <a:ext uri="{28A0092B-C50C-407E-A947-70E740481C1C}">
                <a14:useLocalDpi xmlns:a14="http://schemas.microsoft.com/office/drawing/2010/main" val="0"/>
              </a:ext>
            </a:extLst>
          </a:blip>
          <a:srcRect l="22272" t="28125" r="10031" b="27371"/>
          <a:stretch>
            <a:fillRect/>
          </a:stretch>
        </p:blipFill>
        <p:spPr bwMode="auto">
          <a:xfrm>
            <a:off x="4982939" y="1960904"/>
            <a:ext cx="4161061" cy="218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8"/>
          <p:cNvPicPr>
            <a:picLocks noChangeAspect="1" noChangeArrowheads="1"/>
          </p:cNvPicPr>
          <p:nvPr/>
        </p:nvPicPr>
        <p:blipFill>
          <a:blip r:embed="rId3">
            <a:extLst>
              <a:ext uri="{28A0092B-C50C-407E-A947-70E740481C1C}">
                <a14:useLocalDpi xmlns:a14="http://schemas.microsoft.com/office/drawing/2010/main" val="0"/>
              </a:ext>
            </a:extLst>
          </a:blip>
          <a:srcRect l="22734" t="20996" r="6328" b="32153"/>
          <a:stretch>
            <a:fillRect/>
          </a:stretch>
        </p:blipFill>
        <p:spPr bwMode="auto">
          <a:xfrm>
            <a:off x="4982939" y="4382532"/>
            <a:ext cx="4162525" cy="219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184"/>
          <p:cNvSpPr>
            <a:spLocks noChangeArrowheads="1"/>
          </p:cNvSpPr>
          <p:nvPr/>
        </p:nvSpPr>
        <p:spPr bwMode="auto">
          <a:xfrm>
            <a:off x="4982939" y="1759095"/>
            <a:ext cx="2381688"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600" b="1">
                <a:solidFill>
                  <a:schemeClr val="tx1"/>
                </a:solidFill>
                <a:latin typeface="Comic Sans MS" panose="030F0702030302020204" pitchFamily="66" charset="0"/>
              </a:defRPr>
            </a:lvl1pPr>
            <a:lvl2pPr marL="742950" indent="-285750" eaLnBrk="0" hangingPunct="0">
              <a:defRPr sz="9600" b="1">
                <a:solidFill>
                  <a:schemeClr val="tx1"/>
                </a:solidFill>
                <a:latin typeface="Comic Sans MS" panose="030F0702030302020204" pitchFamily="66" charset="0"/>
              </a:defRPr>
            </a:lvl2pPr>
            <a:lvl3pPr marL="1143000" indent="-228600" eaLnBrk="0" hangingPunct="0">
              <a:defRPr sz="9600" b="1">
                <a:solidFill>
                  <a:schemeClr val="tx1"/>
                </a:solidFill>
                <a:latin typeface="Comic Sans MS" panose="030F0702030302020204" pitchFamily="66" charset="0"/>
              </a:defRPr>
            </a:lvl3pPr>
            <a:lvl4pPr marL="1600200" indent="-228600" eaLnBrk="0" hangingPunct="0">
              <a:defRPr sz="9600" b="1">
                <a:solidFill>
                  <a:schemeClr val="tx1"/>
                </a:solidFill>
                <a:latin typeface="Comic Sans MS" panose="030F0702030302020204" pitchFamily="66" charset="0"/>
              </a:defRPr>
            </a:lvl4pPr>
            <a:lvl5pPr marL="2057400" indent="-228600" eaLnBrk="0" hangingPunct="0">
              <a:defRPr sz="9600" b="1">
                <a:solidFill>
                  <a:schemeClr val="tx1"/>
                </a:solidFill>
                <a:latin typeface="Comic Sans MS" panose="030F0702030302020204" pitchFamily="66" charset="0"/>
              </a:defRPr>
            </a:lvl5pPr>
            <a:lvl6pPr marL="2514600" indent="-228600" eaLnBrk="0" fontAlgn="base" hangingPunct="0">
              <a:spcBef>
                <a:spcPct val="0"/>
              </a:spcBef>
              <a:spcAft>
                <a:spcPct val="0"/>
              </a:spcAft>
              <a:defRPr sz="9600" b="1">
                <a:solidFill>
                  <a:schemeClr val="tx1"/>
                </a:solidFill>
                <a:latin typeface="Comic Sans MS" panose="030F0702030302020204" pitchFamily="66" charset="0"/>
              </a:defRPr>
            </a:lvl6pPr>
            <a:lvl7pPr marL="2971800" indent="-228600" eaLnBrk="0" fontAlgn="base" hangingPunct="0">
              <a:spcBef>
                <a:spcPct val="0"/>
              </a:spcBef>
              <a:spcAft>
                <a:spcPct val="0"/>
              </a:spcAft>
              <a:defRPr sz="9600" b="1">
                <a:solidFill>
                  <a:schemeClr val="tx1"/>
                </a:solidFill>
                <a:latin typeface="Comic Sans MS" panose="030F0702030302020204" pitchFamily="66" charset="0"/>
              </a:defRPr>
            </a:lvl7pPr>
            <a:lvl8pPr marL="3429000" indent="-228600" eaLnBrk="0" fontAlgn="base" hangingPunct="0">
              <a:spcBef>
                <a:spcPct val="0"/>
              </a:spcBef>
              <a:spcAft>
                <a:spcPct val="0"/>
              </a:spcAft>
              <a:defRPr sz="9600" b="1">
                <a:solidFill>
                  <a:schemeClr val="tx1"/>
                </a:solidFill>
                <a:latin typeface="Comic Sans MS" panose="030F0702030302020204" pitchFamily="66" charset="0"/>
              </a:defRPr>
            </a:lvl8pPr>
            <a:lvl9pPr marL="3886200" indent="-228600" eaLnBrk="0" fontAlgn="base" hangingPunct="0">
              <a:spcBef>
                <a:spcPct val="0"/>
              </a:spcBef>
              <a:spcAft>
                <a:spcPct val="0"/>
              </a:spcAft>
              <a:defRPr sz="9600" b="1">
                <a:solidFill>
                  <a:schemeClr val="tx1"/>
                </a:solidFill>
                <a:latin typeface="Comic Sans MS" panose="030F0702030302020204" pitchFamily="66" charset="0"/>
              </a:defRPr>
            </a:lvl9pPr>
          </a:lstStyle>
          <a:p>
            <a:pPr eaLnBrk="1" hangingPunct="1"/>
            <a:r>
              <a:rPr lang="en-US" altLang="en-US" sz="1200" b="0" dirty="0">
                <a:latin typeface="Times New Roman" panose="02020603050405020304" pitchFamily="18" charset="0"/>
              </a:rPr>
              <a:t>Droplet concentrations (</a:t>
            </a:r>
            <a:r>
              <a:rPr lang="en-US" altLang="en-US" sz="1200" b="0" i="1" dirty="0" err="1">
                <a:latin typeface="Times New Roman" panose="02020603050405020304" pitchFamily="18" charset="0"/>
              </a:rPr>
              <a:t>N</a:t>
            </a:r>
            <a:r>
              <a:rPr lang="en-US" altLang="en-US" sz="1200" b="0" i="1" baseline="-25000" dirty="0" err="1">
                <a:latin typeface="Times New Roman" panose="02020603050405020304" pitchFamily="18" charset="0"/>
              </a:rPr>
              <a:t>d</a:t>
            </a:r>
            <a:r>
              <a:rPr lang="en-US" altLang="en-US" sz="1200" b="0" dirty="0">
                <a:latin typeface="Times New Roman" panose="02020603050405020304" pitchFamily="18" charset="0"/>
              </a:rPr>
              <a:t>) and below-cloud aerosol concentrations were greater on the May 14 flight.</a:t>
            </a:r>
          </a:p>
        </p:txBody>
      </p:sp>
      <p:sp>
        <p:nvSpPr>
          <p:cNvPr id="11" name="Rectangle 2184"/>
          <p:cNvSpPr>
            <a:spLocks noChangeArrowheads="1"/>
          </p:cNvSpPr>
          <p:nvPr/>
        </p:nvSpPr>
        <p:spPr bwMode="auto">
          <a:xfrm>
            <a:off x="4982939" y="4341342"/>
            <a:ext cx="2099962"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600" b="1">
                <a:solidFill>
                  <a:schemeClr val="tx1"/>
                </a:solidFill>
                <a:latin typeface="Comic Sans MS" panose="030F0702030302020204" pitchFamily="66" charset="0"/>
              </a:defRPr>
            </a:lvl1pPr>
            <a:lvl2pPr marL="742950" indent="-285750" eaLnBrk="0" hangingPunct="0">
              <a:defRPr sz="9600" b="1">
                <a:solidFill>
                  <a:schemeClr val="tx1"/>
                </a:solidFill>
                <a:latin typeface="Comic Sans MS" panose="030F0702030302020204" pitchFamily="66" charset="0"/>
              </a:defRPr>
            </a:lvl2pPr>
            <a:lvl3pPr marL="1143000" indent="-228600" eaLnBrk="0" hangingPunct="0">
              <a:defRPr sz="9600" b="1">
                <a:solidFill>
                  <a:schemeClr val="tx1"/>
                </a:solidFill>
                <a:latin typeface="Comic Sans MS" panose="030F0702030302020204" pitchFamily="66" charset="0"/>
              </a:defRPr>
            </a:lvl3pPr>
            <a:lvl4pPr marL="1600200" indent="-228600" eaLnBrk="0" hangingPunct="0">
              <a:defRPr sz="9600" b="1">
                <a:solidFill>
                  <a:schemeClr val="tx1"/>
                </a:solidFill>
                <a:latin typeface="Comic Sans MS" panose="030F0702030302020204" pitchFamily="66" charset="0"/>
              </a:defRPr>
            </a:lvl4pPr>
            <a:lvl5pPr marL="2057400" indent="-228600" eaLnBrk="0" hangingPunct="0">
              <a:defRPr sz="9600" b="1">
                <a:solidFill>
                  <a:schemeClr val="tx1"/>
                </a:solidFill>
                <a:latin typeface="Comic Sans MS" panose="030F0702030302020204" pitchFamily="66" charset="0"/>
              </a:defRPr>
            </a:lvl5pPr>
            <a:lvl6pPr marL="2514600" indent="-228600" eaLnBrk="0" fontAlgn="base" hangingPunct="0">
              <a:spcBef>
                <a:spcPct val="0"/>
              </a:spcBef>
              <a:spcAft>
                <a:spcPct val="0"/>
              </a:spcAft>
              <a:defRPr sz="9600" b="1">
                <a:solidFill>
                  <a:schemeClr val="tx1"/>
                </a:solidFill>
                <a:latin typeface="Comic Sans MS" panose="030F0702030302020204" pitchFamily="66" charset="0"/>
              </a:defRPr>
            </a:lvl6pPr>
            <a:lvl7pPr marL="2971800" indent="-228600" eaLnBrk="0" fontAlgn="base" hangingPunct="0">
              <a:spcBef>
                <a:spcPct val="0"/>
              </a:spcBef>
              <a:spcAft>
                <a:spcPct val="0"/>
              </a:spcAft>
              <a:defRPr sz="9600" b="1">
                <a:solidFill>
                  <a:schemeClr val="tx1"/>
                </a:solidFill>
                <a:latin typeface="Comic Sans MS" panose="030F0702030302020204" pitchFamily="66" charset="0"/>
              </a:defRPr>
            </a:lvl7pPr>
            <a:lvl8pPr marL="3429000" indent="-228600" eaLnBrk="0" fontAlgn="base" hangingPunct="0">
              <a:spcBef>
                <a:spcPct val="0"/>
              </a:spcBef>
              <a:spcAft>
                <a:spcPct val="0"/>
              </a:spcAft>
              <a:defRPr sz="9600" b="1">
                <a:solidFill>
                  <a:schemeClr val="tx1"/>
                </a:solidFill>
                <a:latin typeface="Comic Sans MS" panose="030F0702030302020204" pitchFamily="66" charset="0"/>
              </a:defRPr>
            </a:lvl8pPr>
            <a:lvl9pPr marL="3886200" indent="-228600" eaLnBrk="0" fontAlgn="base" hangingPunct="0">
              <a:spcBef>
                <a:spcPct val="0"/>
              </a:spcBef>
              <a:spcAft>
                <a:spcPct val="0"/>
              </a:spcAft>
              <a:defRPr sz="9600" b="1">
                <a:solidFill>
                  <a:schemeClr val="tx1"/>
                </a:solidFill>
                <a:latin typeface="Comic Sans MS" panose="030F0702030302020204" pitchFamily="66" charset="0"/>
              </a:defRPr>
            </a:lvl9pPr>
          </a:lstStyle>
          <a:p>
            <a:pPr eaLnBrk="1" hangingPunct="1"/>
            <a:r>
              <a:rPr lang="en-US" altLang="en-US" sz="1200" b="0" dirty="0">
                <a:latin typeface="Times New Roman" panose="02020603050405020304" pitchFamily="18" charset="0"/>
              </a:rPr>
              <a:t>Liquid Water Path (LWP) and cloud depth (</a:t>
            </a:r>
            <a:r>
              <a:rPr lang="en-US" altLang="en-US" sz="1200" b="0" i="1" dirty="0">
                <a:latin typeface="Times New Roman" panose="02020603050405020304" pitchFamily="18" charset="0"/>
              </a:rPr>
              <a:t>h</a:t>
            </a:r>
            <a:r>
              <a:rPr lang="en-US" altLang="en-US" sz="1200" b="0" dirty="0">
                <a:latin typeface="Times New Roman" panose="02020603050405020304" pitchFamily="18" charset="0"/>
              </a:rPr>
              <a:t>) were greater on the May 16 flight.</a:t>
            </a:r>
          </a:p>
        </p:txBody>
      </p:sp>
      <p:sp>
        <p:nvSpPr>
          <p:cNvPr id="17" name="TextBox 16"/>
          <p:cNvSpPr txBox="1"/>
          <p:nvPr/>
        </p:nvSpPr>
        <p:spPr>
          <a:xfrm>
            <a:off x="295061" y="6427980"/>
            <a:ext cx="1449243" cy="307777"/>
          </a:xfrm>
          <a:prstGeom prst="rect">
            <a:avLst/>
          </a:prstGeom>
          <a:noFill/>
        </p:spPr>
        <p:txBody>
          <a:bodyPr wrap="none" rtlCol="0">
            <a:spAutoFit/>
          </a:bodyPr>
          <a:lstStyle/>
          <a:p>
            <a:r>
              <a:rPr lang="en-US" sz="1400" i="1" dirty="0">
                <a:latin typeface="+mj-lt"/>
              </a:rPr>
              <a:t>Lance et al., 2010</a:t>
            </a:r>
          </a:p>
        </p:txBody>
      </p:sp>
      <p:pic>
        <p:nvPicPr>
          <p:cNvPr id="24" name="Picture 1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061" y="2564009"/>
            <a:ext cx="4410637" cy="317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p:nvPr/>
        </p:nvGrpSpPr>
        <p:grpSpPr>
          <a:xfrm>
            <a:off x="1027932" y="2707127"/>
            <a:ext cx="785907" cy="430887"/>
            <a:chOff x="1075638" y="2564009"/>
            <a:chExt cx="785907" cy="430887"/>
          </a:xfrm>
        </p:grpSpPr>
        <p:grpSp>
          <p:nvGrpSpPr>
            <p:cNvPr id="7" name="Group 6"/>
            <p:cNvGrpSpPr/>
            <p:nvPr/>
          </p:nvGrpSpPr>
          <p:grpSpPr>
            <a:xfrm>
              <a:off x="1075638" y="2619130"/>
              <a:ext cx="190831" cy="326082"/>
              <a:chOff x="1227653" y="2277420"/>
              <a:chExt cx="190831" cy="326082"/>
            </a:xfrm>
          </p:grpSpPr>
          <p:pic>
            <p:nvPicPr>
              <p:cNvPr id="25" name="Picture 124"/>
              <p:cNvPicPr>
                <a:picLocks noChangeAspect="1" noChangeArrowheads="1"/>
              </p:cNvPicPr>
              <p:nvPr/>
            </p:nvPicPr>
            <p:blipFill rotWithShape="1">
              <a:blip r:embed="rId4">
                <a:extLst>
                  <a:ext uri="{28A0092B-C50C-407E-A947-70E740481C1C}">
                    <a14:useLocalDpi xmlns:a14="http://schemas.microsoft.com/office/drawing/2010/main" val="0"/>
                  </a:ext>
                </a:extLst>
              </a:blip>
              <a:srcRect l="23387" t="21659" r="72287" b="73325"/>
              <a:stretch/>
            </p:blipFill>
            <p:spPr bwMode="auto">
              <a:xfrm>
                <a:off x="1227653" y="2277420"/>
                <a:ext cx="190831" cy="159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24"/>
              <p:cNvPicPr>
                <a:picLocks noChangeAspect="1" noChangeArrowheads="1"/>
              </p:cNvPicPr>
              <p:nvPr/>
            </p:nvPicPr>
            <p:blipFill rotWithShape="1">
              <a:blip r:embed="rId4">
                <a:extLst>
                  <a:ext uri="{28A0092B-C50C-407E-A947-70E740481C1C}">
                    <a14:useLocalDpi xmlns:a14="http://schemas.microsoft.com/office/drawing/2010/main" val="0"/>
                  </a:ext>
                </a:extLst>
              </a:blip>
              <a:srcRect l="40578" t="2729" r="56899" b="93509"/>
              <a:stretch/>
            </p:blipFill>
            <p:spPr bwMode="auto">
              <a:xfrm>
                <a:off x="1267409" y="2484232"/>
                <a:ext cx="111318" cy="119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TextBox 26"/>
            <p:cNvSpPr txBox="1"/>
            <p:nvPr/>
          </p:nvSpPr>
          <p:spPr>
            <a:xfrm>
              <a:off x="1181346" y="2564009"/>
              <a:ext cx="680199" cy="430887"/>
            </a:xfrm>
            <a:prstGeom prst="rect">
              <a:avLst/>
            </a:prstGeom>
            <a:noFill/>
          </p:spPr>
          <p:txBody>
            <a:bodyPr wrap="square" rtlCol="0">
              <a:spAutoFit/>
            </a:bodyPr>
            <a:lstStyle/>
            <a:p>
              <a:pPr algn="ctr"/>
              <a:r>
                <a:rPr lang="en-US" sz="1100" dirty="0">
                  <a:latin typeface="+mj-lt"/>
                </a:rPr>
                <a:t>May 16</a:t>
              </a:r>
            </a:p>
            <a:p>
              <a:pPr algn="ctr"/>
              <a:r>
                <a:rPr lang="en-US" sz="1100" dirty="0">
                  <a:latin typeface="+mj-lt"/>
                </a:rPr>
                <a:t>May 14</a:t>
              </a:r>
            </a:p>
          </p:txBody>
        </p:sp>
        <p:sp>
          <p:nvSpPr>
            <p:cNvPr id="13" name="Rectangle 12"/>
            <p:cNvSpPr/>
            <p:nvPr/>
          </p:nvSpPr>
          <p:spPr>
            <a:xfrm>
              <a:off x="1075638" y="2564009"/>
              <a:ext cx="729308" cy="4308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2599073" y="2762248"/>
            <a:ext cx="1185748" cy="4818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1"/>
          <p:cNvSpPr txBox="1">
            <a:spLocks/>
          </p:cNvSpPr>
          <p:nvPr/>
        </p:nvSpPr>
        <p:spPr>
          <a:xfrm>
            <a:off x="411480" y="319406"/>
            <a:ext cx="8321040" cy="111315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Droplet growth by collision-coalescence</a:t>
            </a:r>
            <a:endParaRPr lang="en-US" sz="2900" dirty="0"/>
          </a:p>
        </p:txBody>
      </p:sp>
      <p:sp>
        <p:nvSpPr>
          <p:cNvPr id="29" name="TextBox 28"/>
          <p:cNvSpPr txBox="1"/>
          <p:nvPr/>
        </p:nvSpPr>
        <p:spPr>
          <a:xfrm>
            <a:off x="411480" y="1345642"/>
            <a:ext cx="8321040" cy="400110"/>
          </a:xfrm>
          <a:prstGeom prst="rect">
            <a:avLst/>
          </a:prstGeom>
          <a:noFill/>
        </p:spPr>
        <p:txBody>
          <a:bodyPr wrap="square" rtlCol="0">
            <a:spAutoFit/>
          </a:bodyPr>
          <a:lstStyle/>
          <a:p>
            <a:r>
              <a:rPr lang="en-US" sz="2000" dirty="0">
                <a:sym typeface="Wingdings" panose="05000000000000000000" pitchFamily="2" charset="2"/>
              </a:rPr>
              <a:t>In-situ observations</a:t>
            </a:r>
          </a:p>
        </p:txBody>
      </p:sp>
    </p:spTree>
    <p:extLst>
      <p:ext uri="{BB962C8B-B14F-4D97-AF65-F5344CB8AC3E}">
        <p14:creationId xmlns:p14="http://schemas.microsoft.com/office/powerpoint/2010/main" val="1283689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471170"/>
            <a:ext cx="7886700" cy="1160712"/>
          </a:xfrm>
        </p:spPr>
        <p:txBody>
          <a:bodyPr>
            <a:normAutofit fontScale="55000" lnSpcReduction="20000"/>
          </a:bodyPr>
          <a:lstStyle/>
          <a:p>
            <a:r>
              <a:rPr lang="en-US" dirty="0"/>
              <a:t>Wide range of </a:t>
            </a:r>
            <a:r>
              <a:rPr lang="en-US" dirty="0">
                <a:latin typeface="Symbol" panose="05050102010706020507" pitchFamily="18" charset="2"/>
              </a:rPr>
              <a:t>k</a:t>
            </a:r>
            <a:r>
              <a:rPr lang="en-US" dirty="0"/>
              <a:t>-values spatially and temporally</a:t>
            </a:r>
          </a:p>
          <a:p>
            <a:pPr lvl="1"/>
            <a:r>
              <a:rPr lang="en-US" dirty="0"/>
              <a:t>Note that </a:t>
            </a:r>
            <a:r>
              <a:rPr lang="en-US" dirty="0">
                <a:latin typeface="Symbol" panose="05050102010706020507" pitchFamily="18" charset="2"/>
              </a:rPr>
              <a:t>k</a:t>
            </a:r>
            <a:r>
              <a:rPr lang="en-US" dirty="0"/>
              <a:t> can be &gt; 1 for aerosols like sea spray (</a:t>
            </a:r>
            <a:r>
              <a:rPr lang="en-US" dirty="0" err="1"/>
              <a:t>NaCl</a:t>
            </a:r>
            <a:r>
              <a:rPr lang="en-US" dirty="0"/>
              <a:t> </a:t>
            </a:r>
            <a:r>
              <a:rPr lang="en-US" dirty="0">
                <a:latin typeface="Symbol" panose="05050102010706020507" pitchFamily="18" charset="2"/>
              </a:rPr>
              <a:t>k</a:t>
            </a:r>
            <a:r>
              <a:rPr lang="en-US" dirty="0"/>
              <a:t> = 1.3)</a:t>
            </a:r>
          </a:p>
          <a:p>
            <a:r>
              <a:rPr lang="en-US" dirty="0"/>
              <a:t>Neglects the chemical complexity of aerosols</a:t>
            </a:r>
          </a:p>
          <a:p>
            <a:pPr lvl="1"/>
            <a:r>
              <a:rPr lang="en-US" dirty="0"/>
              <a:t>Size resolved composition (differences in composition of particles of different sizes )</a:t>
            </a:r>
          </a:p>
          <a:p>
            <a:pPr lvl="1"/>
            <a:r>
              <a:rPr lang="en-US" dirty="0"/>
              <a:t>mixing state (differences in composition of particles of the same size)</a:t>
            </a:r>
          </a:p>
        </p:txBody>
      </p:sp>
      <p:pic>
        <p:nvPicPr>
          <p:cNvPr id="4" name="Picture 3"/>
          <p:cNvPicPr>
            <a:picLocks noChangeAspect="1"/>
          </p:cNvPicPr>
          <p:nvPr/>
        </p:nvPicPr>
        <p:blipFill>
          <a:blip r:embed="rId2"/>
          <a:stretch>
            <a:fillRect/>
          </a:stretch>
        </p:blipFill>
        <p:spPr>
          <a:xfrm>
            <a:off x="401499" y="2571625"/>
            <a:ext cx="8181975" cy="3400425"/>
          </a:xfrm>
          <a:prstGeom prst="rect">
            <a:avLst/>
          </a:prstGeom>
        </p:spPr>
      </p:pic>
      <p:sp>
        <p:nvSpPr>
          <p:cNvPr id="5" name="TextBox 4"/>
          <p:cNvSpPr txBox="1"/>
          <p:nvPr/>
        </p:nvSpPr>
        <p:spPr>
          <a:xfrm>
            <a:off x="795131" y="6154930"/>
            <a:ext cx="7935402" cy="307777"/>
          </a:xfrm>
          <a:prstGeom prst="rect">
            <a:avLst/>
          </a:prstGeom>
          <a:noFill/>
        </p:spPr>
        <p:txBody>
          <a:bodyPr wrap="square" rtlCol="0">
            <a:spAutoFit/>
          </a:bodyPr>
          <a:lstStyle/>
          <a:p>
            <a:r>
              <a:rPr lang="en-US" sz="1400" i="1" dirty="0">
                <a:latin typeface="+mj-lt"/>
              </a:rPr>
              <a:t>Pringle et al., “Global distribution of the effective aerosol hygroscopicity parameter for CCN activation”, 2010</a:t>
            </a:r>
          </a:p>
        </p:txBody>
      </p:sp>
      <p:sp>
        <p:nvSpPr>
          <p:cNvPr id="6" name="Title 1"/>
          <p:cNvSpPr>
            <a:spLocks noGrp="1"/>
          </p:cNvSpPr>
          <p:nvPr>
            <p:ph type="title"/>
          </p:nvPr>
        </p:nvSpPr>
        <p:spPr>
          <a:xfrm>
            <a:off x="628650" y="243843"/>
            <a:ext cx="7886700" cy="803716"/>
          </a:xfrm>
        </p:spPr>
        <p:txBody>
          <a:bodyPr>
            <a:noAutofit/>
          </a:bodyPr>
          <a:lstStyle/>
          <a:p>
            <a:pPr algn="ctr"/>
            <a:r>
              <a:rPr lang="en-US" sz="3600" dirty="0"/>
              <a:t>Global estimates for </a:t>
            </a:r>
            <a:r>
              <a:rPr lang="en-US" sz="3600" dirty="0">
                <a:latin typeface="Symbol" panose="05050102010706020507" pitchFamily="18" charset="2"/>
              </a:rPr>
              <a:t>k</a:t>
            </a:r>
            <a:r>
              <a:rPr lang="en-US" sz="3600" dirty="0"/>
              <a:t>-values</a:t>
            </a:r>
          </a:p>
        </p:txBody>
      </p:sp>
    </p:spTree>
    <p:extLst>
      <p:ext uri="{BB962C8B-B14F-4D97-AF65-F5344CB8AC3E}">
        <p14:creationId xmlns:p14="http://schemas.microsoft.com/office/powerpoint/2010/main" val="2817765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19"/>
          <p:cNvPicPr>
            <a:picLocks noChangeAspect="1" noChangeArrowheads="1"/>
          </p:cNvPicPr>
          <p:nvPr/>
        </p:nvPicPr>
        <p:blipFill>
          <a:blip r:embed="rId2">
            <a:extLst>
              <a:ext uri="{28A0092B-C50C-407E-A947-70E740481C1C}">
                <a14:useLocalDpi xmlns:a14="http://schemas.microsoft.com/office/drawing/2010/main" val="0"/>
              </a:ext>
            </a:extLst>
          </a:blip>
          <a:srcRect l="22272" t="28125" r="10031" b="27371"/>
          <a:stretch>
            <a:fillRect/>
          </a:stretch>
        </p:blipFill>
        <p:spPr bwMode="auto">
          <a:xfrm>
            <a:off x="4982939" y="1960904"/>
            <a:ext cx="4161061" cy="218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8"/>
          <p:cNvPicPr>
            <a:picLocks noChangeAspect="1" noChangeArrowheads="1"/>
          </p:cNvPicPr>
          <p:nvPr/>
        </p:nvPicPr>
        <p:blipFill>
          <a:blip r:embed="rId3">
            <a:extLst>
              <a:ext uri="{28A0092B-C50C-407E-A947-70E740481C1C}">
                <a14:useLocalDpi xmlns:a14="http://schemas.microsoft.com/office/drawing/2010/main" val="0"/>
              </a:ext>
            </a:extLst>
          </a:blip>
          <a:srcRect l="22734" t="20996" r="6328" b="32153"/>
          <a:stretch>
            <a:fillRect/>
          </a:stretch>
        </p:blipFill>
        <p:spPr bwMode="auto">
          <a:xfrm>
            <a:off x="4982939" y="4382532"/>
            <a:ext cx="4162525" cy="219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184"/>
          <p:cNvSpPr>
            <a:spLocks noChangeArrowheads="1"/>
          </p:cNvSpPr>
          <p:nvPr/>
        </p:nvSpPr>
        <p:spPr bwMode="auto">
          <a:xfrm>
            <a:off x="4982939" y="1759095"/>
            <a:ext cx="2381688"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600" b="1">
                <a:solidFill>
                  <a:schemeClr val="tx1"/>
                </a:solidFill>
                <a:latin typeface="Comic Sans MS" panose="030F0702030302020204" pitchFamily="66" charset="0"/>
              </a:defRPr>
            </a:lvl1pPr>
            <a:lvl2pPr marL="742950" indent="-285750" eaLnBrk="0" hangingPunct="0">
              <a:defRPr sz="9600" b="1">
                <a:solidFill>
                  <a:schemeClr val="tx1"/>
                </a:solidFill>
                <a:latin typeface="Comic Sans MS" panose="030F0702030302020204" pitchFamily="66" charset="0"/>
              </a:defRPr>
            </a:lvl2pPr>
            <a:lvl3pPr marL="1143000" indent="-228600" eaLnBrk="0" hangingPunct="0">
              <a:defRPr sz="9600" b="1">
                <a:solidFill>
                  <a:schemeClr val="tx1"/>
                </a:solidFill>
                <a:latin typeface="Comic Sans MS" panose="030F0702030302020204" pitchFamily="66" charset="0"/>
              </a:defRPr>
            </a:lvl3pPr>
            <a:lvl4pPr marL="1600200" indent="-228600" eaLnBrk="0" hangingPunct="0">
              <a:defRPr sz="9600" b="1">
                <a:solidFill>
                  <a:schemeClr val="tx1"/>
                </a:solidFill>
                <a:latin typeface="Comic Sans MS" panose="030F0702030302020204" pitchFamily="66" charset="0"/>
              </a:defRPr>
            </a:lvl4pPr>
            <a:lvl5pPr marL="2057400" indent="-228600" eaLnBrk="0" hangingPunct="0">
              <a:defRPr sz="9600" b="1">
                <a:solidFill>
                  <a:schemeClr val="tx1"/>
                </a:solidFill>
                <a:latin typeface="Comic Sans MS" panose="030F0702030302020204" pitchFamily="66" charset="0"/>
              </a:defRPr>
            </a:lvl5pPr>
            <a:lvl6pPr marL="2514600" indent="-228600" eaLnBrk="0" fontAlgn="base" hangingPunct="0">
              <a:spcBef>
                <a:spcPct val="0"/>
              </a:spcBef>
              <a:spcAft>
                <a:spcPct val="0"/>
              </a:spcAft>
              <a:defRPr sz="9600" b="1">
                <a:solidFill>
                  <a:schemeClr val="tx1"/>
                </a:solidFill>
                <a:latin typeface="Comic Sans MS" panose="030F0702030302020204" pitchFamily="66" charset="0"/>
              </a:defRPr>
            </a:lvl6pPr>
            <a:lvl7pPr marL="2971800" indent="-228600" eaLnBrk="0" fontAlgn="base" hangingPunct="0">
              <a:spcBef>
                <a:spcPct val="0"/>
              </a:spcBef>
              <a:spcAft>
                <a:spcPct val="0"/>
              </a:spcAft>
              <a:defRPr sz="9600" b="1">
                <a:solidFill>
                  <a:schemeClr val="tx1"/>
                </a:solidFill>
                <a:latin typeface="Comic Sans MS" panose="030F0702030302020204" pitchFamily="66" charset="0"/>
              </a:defRPr>
            </a:lvl7pPr>
            <a:lvl8pPr marL="3429000" indent="-228600" eaLnBrk="0" fontAlgn="base" hangingPunct="0">
              <a:spcBef>
                <a:spcPct val="0"/>
              </a:spcBef>
              <a:spcAft>
                <a:spcPct val="0"/>
              </a:spcAft>
              <a:defRPr sz="9600" b="1">
                <a:solidFill>
                  <a:schemeClr val="tx1"/>
                </a:solidFill>
                <a:latin typeface="Comic Sans MS" panose="030F0702030302020204" pitchFamily="66" charset="0"/>
              </a:defRPr>
            </a:lvl8pPr>
            <a:lvl9pPr marL="3886200" indent="-228600" eaLnBrk="0" fontAlgn="base" hangingPunct="0">
              <a:spcBef>
                <a:spcPct val="0"/>
              </a:spcBef>
              <a:spcAft>
                <a:spcPct val="0"/>
              </a:spcAft>
              <a:defRPr sz="9600" b="1">
                <a:solidFill>
                  <a:schemeClr val="tx1"/>
                </a:solidFill>
                <a:latin typeface="Comic Sans MS" panose="030F0702030302020204" pitchFamily="66" charset="0"/>
              </a:defRPr>
            </a:lvl9pPr>
          </a:lstStyle>
          <a:p>
            <a:pPr eaLnBrk="1" hangingPunct="1"/>
            <a:r>
              <a:rPr lang="en-US" altLang="en-US" sz="1200" b="0" dirty="0">
                <a:latin typeface="Times New Roman" panose="02020603050405020304" pitchFamily="18" charset="0"/>
              </a:rPr>
              <a:t>Droplet concentrations (</a:t>
            </a:r>
            <a:r>
              <a:rPr lang="en-US" altLang="en-US" sz="1200" b="0" i="1" dirty="0" err="1">
                <a:latin typeface="Times New Roman" panose="02020603050405020304" pitchFamily="18" charset="0"/>
              </a:rPr>
              <a:t>N</a:t>
            </a:r>
            <a:r>
              <a:rPr lang="en-US" altLang="en-US" sz="1200" b="0" i="1" baseline="-25000" dirty="0" err="1">
                <a:latin typeface="Times New Roman" panose="02020603050405020304" pitchFamily="18" charset="0"/>
              </a:rPr>
              <a:t>d</a:t>
            </a:r>
            <a:r>
              <a:rPr lang="en-US" altLang="en-US" sz="1200" b="0" dirty="0">
                <a:latin typeface="Times New Roman" panose="02020603050405020304" pitchFamily="18" charset="0"/>
              </a:rPr>
              <a:t>) and below-cloud aerosol concentrations were greater on the May 14 flight.</a:t>
            </a:r>
          </a:p>
        </p:txBody>
      </p:sp>
      <p:sp>
        <p:nvSpPr>
          <p:cNvPr id="11" name="Rectangle 2184"/>
          <p:cNvSpPr>
            <a:spLocks noChangeArrowheads="1"/>
          </p:cNvSpPr>
          <p:nvPr/>
        </p:nvSpPr>
        <p:spPr bwMode="auto">
          <a:xfrm>
            <a:off x="4982939" y="4341342"/>
            <a:ext cx="2099962"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600" b="1">
                <a:solidFill>
                  <a:schemeClr val="tx1"/>
                </a:solidFill>
                <a:latin typeface="Comic Sans MS" panose="030F0702030302020204" pitchFamily="66" charset="0"/>
              </a:defRPr>
            </a:lvl1pPr>
            <a:lvl2pPr marL="742950" indent="-285750" eaLnBrk="0" hangingPunct="0">
              <a:defRPr sz="9600" b="1">
                <a:solidFill>
                  <a:schemeClr val="tx1"/>
                </a:solidFill>
                <a:latin typeface="Comic Sans MS" panose="030F0702030302020204" pitchFamily="66" charset="0"/>
              </a:defRPr>
            </a:lvl2pPr>
            <a:lvl3pPr marL="1143000" indent="-228600" eaLnBrk="0" hangingPunct="0">
              <a:defRPr sz="9600" b="1">
                <a:solidFill>
                  <a:schemeClr val="tx1"/>
                </a:solidFill>
                <a:latin typeface="Comic Sans MS" panose="030F0702030302020204" pitchFamily="66" charset="0"/>
              </a:defRPr>
            </a:lvl3pPr>
            <a:lvl4pPr marL="1600200" indent="-228600" eaLnBrk="0" hangingPunct="0">
              <a:defRPr sz="9600" b="1">
                <a:solidFill>
                  <a:schemeClr val="tx1"/>
                </a:solidFill>
                <a:latin typeface="Comic Sans MS" panose="030F0702030302020204" pitchFamily="66" charset="0"/>
              </a:defRPr>
            </a:lvl4pPr>
            <a:lvl5pPr marL="2057400" indent="-228600" eaLnBrk="0" hangingPunct="0">
              <a:defRPr sz="9600" b="1">
                <a:solidFill>
                  <a:schemeClr val="tx1"/>
                </a:solidFill>
                <a:latin typeface="Comic Sans MS" panose="030F0702030302020204" pitchFamily="66" charset="0"/>
              </a:defRPr>
            </a:lvl5pPr>
            <a:lvl6pPr marL="2514600" indent="-228600" eaLnBrk="0" fontAlgn="base" hangingPunct="0">
              <a:spcBef>
                <a:spcPct val="0"/>
              </a:spcBef>
              <a:spcAft>
                <a:spcPct val="0"/>
              </a:spcAft>
              <a:defRPr sz="9600" b="1">
                <a:solidFill>
                  <a:schemeClr val="tx1"/>
                </a:solidFill>
                <a:latin typeface="Comic Sans MS" panose="030F0702030302020204" pitchFamily="66" charset="0"/>
              </a:defRPr>
            </a:lvl6pPr>
            <a:lvl7pPr marL="2971800" indent="-228600" eaLnBrk="0" fontAlgn="base" hangingPunct="0">
              <a:spcBef>
                <a:spcPct val="0"/>
              </a:spcBef>
              <a:spcAft>
                <a:spcPct val="0"/>
              </a:spcAft>
              <a:defRPr sz="9600" b="1">
                <a:solidFill>
                  <a:schemeClr val="tx1"/>
                </a:solidFill>
                <a:latin typeface="Comic Sans MS" panose="030F0702030302020204" pitchFamily="66" charset="0"/>
              </a:defRPr>
            </a:lvl7pPr>
            <a:lvl8pPr marL="3429000" indent="-228600" eaLnBrk="0" fontAlgn="base" hangingPunct="0">
              <a:spcBef>
                <a:spcPct val="0"/>
              </a:spcBef>
              <a:spcAft>
                <a:spcPct val="0"/>
              </a:spcAft>
              <a:defRPr sz="9600" b="1">
                <a:solidFill>
                  <a:schemeClr val="tx1"/>
                </a:solidFill>
                <a:latin typeface="Comic Sans MS" panose="030F0702030302020204" pitchFamily="66" charset="0"/>
              </a:defRPr>
            </a:lvl8pPr>
            <a:lvl9pPr marL="3886200" indent="-228600" eaLnBrk="0" fontAlgn="base" hangingPunct="0">
              <a:spcBef>
                <a:spcPct val="0"/>
              </a:spcBef>
              <a:spcAft>
                <a:spcPct val="0"/>
              </a:spcAft>
              <a:defRPr sz="9600" b="1">
                <a:solidFill>
                  <a:schemeClr val="tx1"/>
                </a:solidFill>
                <a:latin typeface="Comic Sans MS" panose="030F0702030302020204" pitchFamily="66" charset="0"/>
              </a:defRPr>
            </a:lvl9pPr>
          </a:lstStyle>
          <a:p>
            <a:pPr eaLnBrk="1" hangingPunct="1"/>
            <a:r>
              <a:rPr lang="en-US" altLang="en-US" sz="1200" b="0" dirty="0">
                <a:latin typeface="Times New Roman" panose="02020603050405020304" pitchFamily="18" charset="0"/>
              </a:rPr>
              <a:t>Liquid Water Path (LWP) and cloud depth (</a:t>
            </a:r>
            <a:r>
              <a:rPr lang="en-US" altLang="en-US" sz="1200" b="0" i="1" dirty="0">
                <a:latin typeface="Times New Roman" panose="02020603050405020304" pitchFamily="18" charset="0"/>
              </a:rPr>
              <a:t>h</a:t>
            </a:r>
            <a:r>
              <a:rPr lang="en-US" altLang="en-US" sz="1200" b="0" dirty="0">
                <a:latin typeface="Times New Roman" panose="02020603050405020304" pitchFamily="18" charset="0"/>
              </a:rPr>
              <a:t>) were greater on the May 16 flight.</a:t>
            </a:r>
          </a:p>
        </p:txBody>
      </p:sp>
      <p:sp>
        <p:nvSpPr>
          <p:cNvPr id="17" name="TextBox 16"/>
          <p:cNvSpPr txBox="1"/>
          <p:nvPr/>
        </p:nvSpPr>
        <p:spPr>
          <a:xfrm>
            <a:off x="295061" y="6427980"/>
            <a:ext cx="1449243" cy="307777"/>
          </a:xfrm>
          <a:prstGeom prst="rect">
            <a:avLst/>
          </a:prstGeom>
          <a:noFill/>
        </p:spPr>
        <p:txBody>
          <a:bodyPr wrap="none" rtlCol="0">
            <a:spAutoFit/>
          </a:bodyPr>
          <a:lstStyle/>
          <a:p>
            <a:r>
              <a:rPr lang="en-US" sz="1400" i="1" dirty="0">
                <a:latin typeface="+mj-lt"/>
              </a:rPr>
              <a:t>Lance et al., 2010</a:t>
            </a:r>
          </a:p>
        </p:txBody>
      </p:sp>
      <p:pic>
        <p:nvPicPr>
          <p:cNvPr id="24" name="Picture 1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061" y="2564009"/>
            <a:ext cx="4410637" cy="317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a:off x="2194781" y="3534098"/>
            <a:ext cx="779227" cy="910830"/>
          </a:xfrm>
          <a:prstGeom prst="straightConnector1">
            <a:avLst/>
          </a:prstGeom>
          <a:ln w="57150">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1027932" y="2707127"/>
            <a:ext cx="785907" cy="430887"/>
            <a:chOff x="1075638" y="2564009"/>
            <a:chExt cx="785907" cy="430887"/>
          </a:xfrm>
        </p:grpSpPr>
        <p:grpSp>
          <p:nvGrpSpPr>
            <p:cNvPr id="7" name="Group 6"/>
            <p:cNvGrpSpPr/>
            <p:nvPr/>
          </p:nvGrpSpPr>
          <p:grpSpPr>
            <a:xfrm>
              <a:off x="1075638" y="2619130"/>
              <a:ext cx="190831" cy="326082"/>
              <a:chOff x="1227653" y="2277420"/>
              <a:chExt cx="190831" cy="326082"/>
            </a:xfrm>
          </p:grpSpPr>
          <p:pic>
            <p:nvPicPr>
              <p:cNvPr id="25" name="Picture 124"/>
              <p:cNvPicPr>
                <a:picLocks noChangeAspect="1" noChangeArrowheads="1"/>
              </p:cNvPicPr>
              <p:nvPr/>
            </p:nvPicPr>
            <p:blipFill rotWithShape="1">
              <a:blip r:embed="rId4">
                <a:extLst>
                  <a:ext uri="{28A0092B-C50C-407E-A947-70E740481C1C}">
                    <a14:useLocalDpi xmlns:a14="http://schemas.microsoft.com/office/drawing/2010/main" val="0"/>
                  </a:ext>
                </a:extLst>
              </a:blip>
              <a:srcRect l="23387" t="21659" r="72287" b="73325"/>
              <a:stretch/>
            </p:blipFill>
            <p:spPr bwMode="auto">
              <a:xfrm>
                <a:off x="1227653" y="2277420"/>
                <a:ext cx="190831" cy="159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24"/>
              <p:cNvPicPr>
                <a:picLocks noChangeAspect="1" noChangeArrowheads="1"/>
              </p:cNvPicPr>
              <p:nvPr/>
            </p:nvPicPr>
            <p:blipFill rotWithShape="1">
              <a:blip r:embed="rId4">
                <a:extLst>
                  <a:ext uri="{28A0092B-C50C-407E-A947-70E740481C1C}">
                    <a14:useLocalDpi xmlns:a14="http://schemas.microsoft.com/office/drawing/2010/main" val="0"/>
                  </a:ext>
                </a:extLst>
              </a:blip>
              <a:srcRect l="40578" t="2729" r="56899" b="93509"/>
              <a:stretch/>
            </p:blipFill>
            <p:spPr bwMode="auto">
              <a:xfrm>
                <a:off x="1267409" y="2484232"/>
                <a:ext cx="111318" cy="119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TextBox 26"/>
            <p:cNvSpPr txBox="1"/>
            <p:nvPr/>
          </p:nvSpPr>
          <p:spPr>
            <a:xfrm>
              <a:off x="1181346" y="2564009"/>
              <a:ext cx="680199" cy="430887"/>
            </a:xfrm>
            <a:prstGeom prst="rect">
              <a:avLst/>
            </a:prstGeom>
            <a:noFill/>
          </p:spPr>
          <p:txBody>
            <a:bodyPr wrap="square" rtlCol="0">
              <a:spAutoFit/>
            </a:bodyPr>
            <a:lstStyle/>
            <a:p>
              <a:pPr algn="ctr"/>
              <a:r>
                <a:rPr lang="en-US" sz="1100" dirty="0">
                  <a:latin typeface="+mj-lt"/>
                </a:rPr>
                <a:t>May 16</a:t>
              </a:r>
            </a:p>
            <a:p>
              <a:pPr algn="ctr"/>
              <a:r>
                <a:rPr lang="en-US" sz="1100" dirty="0">
                  <a:latin typeface="+mj-lt"/>
                </a:rPr>
                <a:t>May 14</a:t>
              </a:r>
            </a:p>
          </p:txBody>
        </p:sp>
        <p:sp>
          <p:nvSpPr>
            <p:cNvPr id="13" name="Rectangle 12"/>
            <p:cNvSpPr/>
            <p:nvPr/>
          </p:nvSpPr>
          <p:spPr>
            <a:xfrm>
              <a:off x="1075638" y="2564009"/>
              <a:ext cx="729308" cy="4308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2599073" y="2762248"/>
            <a:ext cx="1185748" cy="4818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467067" y="2537849"/>
            <a:ext cx="1449759" cy="1200329"/>
          </a:xfrm>
          <a:prstGeom prst="rect">
            <a:avLst/>
          </a:prstGeom>
          <a:noFill/>
        </p:spPr>
        <p:txBody>
          <a:bodyPr wrap="square" rtlCol="0">
            <a:spAutoFit/>
          </a:bodyPr>
          <a:lstStyle/>
          <a:p>
            <a:pPr algn="ctr"/>
            <a:r>
              <a:rPr lang="en-US" sz="1200" dirty="0">
                <a:latin typeface="+mj-lt"/>
              </a:rPr>
              <a:t>Large drops produced at the expense of small droplets (collision-coalescence process)</a:t>
            </a:r>
          </a:p>
        </p:txBody>
      </p:sp>
      <p:sp>
        <p:nvSpPr>
          <p:cNvPr id="28" name="Title 1"/>
          <p:cNvSpPr txBox="1">
            <a:spLocks/>
          </p:cNvSpPr>
          <p:nvPr/>
        </p:nvSpPr>
        <p:spPr>
          <a:xfrm>
            <a:off x="411480" y="319406"/>
            <a:ext cx="8321040" cy="111315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Droplet growth by collision-coalescence</a:t>
            </a:r>
            <a:endParaRPr lang="en-US" sz="2900" dirty="0"/>
          </a:p>
        </p:txBody>
      </p:sp>
      <p:sp>
        <p:nvSpPr>
          <p:cNvPr id="29" name="TextBox 28"/>
          <p:cNvSpPr txBox="1"/>
          <p:nvPr/>
        </p:nvSpPr>
        <p:spPr>
          <a:xfrm>
            <a:off x="411480" y="1345642"/>
            <a:ext cx="8321040" cy="400110"/>
          </a:xfrm>
          <a:prstGeom prst="rect">
            <a:avLst/>
          </a:prstGeom>
          <a:noFill/>
        </p:spPr>
        <p:txBody>
          <a:bodyPr wrap="square" rtlCol="0">
            <a:spAutoFit/>
          </a:bodyPr>
          <a:lstStyle/>
          <a:p>
            <a:r>
              <a:rPr lang="en-US" sz="2000" dirty="0">
                <a:sym typeface="Wingdings" panose="05000000000000000000" pitchFamily="2" charset="2"/>
              </a:rPr>
              <a:t>In-situ observations</a:t>
            </a:r>
          </a:p>
        </p:txBody>
      </p:sp>
    </p:spTree>
    <p:extLst>
      <p:ext uri="{BB962C8B-B14F-4D97-AF65-F5344CB8AC3E}">
        <p14:creationId xmlns:p14="http://schemas.microsoft.com/office/powerpoint/2010/main" val="1691603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19"/>
          <p:cNvPicPr>
            <a:picLocks noChangeAspect="1" noChangeArrowheads="1"/>
          </p:cNvPicPr>
          <p:nvPr/>
        </p:nvPicPr>
        <p:blipFill>
          <a:blip r:embed="rId2">
            <a:extLst>
              <a:ext uri="{28A0092B-C50C-407E-A947-70E740481C1C}">
                <a14:useLocalDpi xmlns:a14="http://schemas.microsoft.com/office/drawing/2010/main" val="0"/>
              </a:ext>
            </a:extLst>
          </a:blip>
          <a:srcRect l="22272" t="28125" r="10031" b="27371"/>
          <a:stretch>
            <a:fillRect/>
          </a:stretch>
        </p:blipFill>
        <p:spPr bwMode="auto">
          <a:xfrm>
            <a:off x="4982939" y="1960904"/>
            <a:ext cx="4161061" cy="218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8"/>
          <p:cNvPicPr>
            <a:picLocks noChangeAspect="1" noChangeArrowheads="1"/>
          </p:cNvPicPr>
          <p:nvPr/>
        </p:nvPicPr>
        <p:blipFill>
          <a:blip r:embed="rId3">
            <a:extLst>
              <a:ext uri="{28A0092B-C50C-407E-A947-70E740481C1C}">
                <a14:useLocalDpi xmlns:a14="http://schemas.microsoft.com/office/drawing/2010/main" val="0"/>
              </a:ext>
            </a:extLst>
          </a:blip>
          <a:srcRect l="22734" t="20996" r="6328" b="32153"/>
          <a:stretch>
            <a:fillRect/>
          </a:stretch>
        </p:blipFill>
        <p:spPr bwMode="auto">
          <a:xfrm>
            <a:off x="4982939" y="4382532"/>
            <a:ext cx="4162525" cy="219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184"/>
          <p:cNvSpPr>
            <a:spLocks noChangeArrowheads="1"/>
          </p:cNvSpPr>
          <p:nvPr/>
        </p:nvSpPr>
        <p:spPr bwMode="auto">
          <a:xfrm>
            <a:off x="4982939" y="1759095"/>
            <a:ext cx="2381688"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600" b="1">
                <a:solidFill>
                  <a:schemeClr val="tx1"/>
                </a:solidFill>
                <a:latin typeface="Comic Sans MS" panose="030F0702030302020204" pitchFamily="66" charset="0"/>
              </a:defRPr>
            </a:lvl1pPr>
            <a:lvl2pPr marL="742950" indent="-285750" eaLnBrk="0" hangingPunct="0">
              <a:defRPr sz="9600" b="1">
                <a:solidFill>
                  <a:schemeClr val="tx1"/>
                </a:solidFill>
                <a:latin typeface="Comic Sans MS" panose="030F0702030302020204" pitchFamily="66" charset="0"/>
              </a:defRPr>
            </a:lvl2pPr>
            <a:lvl3pPr marL="1143000" indent="-228600" eaLnBrk="0" hangingPunct="0">
              <a:defRPr sz="9600" b="1">
                <a:solidFill>
                  <a:schemeClr val="tx1"/>
                </a:solidFill>
                <a:latin typeface="Comic Sans MS" panose="030F0702030302020204" pitchFamily="66" charset="0"/>
              </a:defRPr>
            </a:lvl3pPr>
            <a:lvl4pPr marL="1600200" indent="-228600" eaLnBrk="0" hangingPunct="0">
              <a:defRPr sz="9600" b="1">
                <a:solidFill>
                  <a:schemeClr val="tx1"/>
                </a:solidFill>
                <a:latin typeface="Comic Sans MS" panose="030F0702030302020204" pitchFamily="66" charset="0"/>
              </a:defRPr>
            </a:lvl4pPr>
            <a:lvl5pPr marL="2057400" indent="-228600" eaLnBrk="0" hangingPunct="0">
              <a:defRPr sz="9600" b="1">
                <a:solidFill>
                  <a:schemeClr val="tx1"/>
                </a:solidFill>
                <a:latin typeface="Comic Sans MS" panose="030F0702030302020204" pitchFamily="66" charset="0"/>
              </a:defRPr>
            </a:lvl5pPr>
            <a:lvl6pPr marL="2514600" indent="-228600" eaLnBrk="0" fontAlgn="base" hangingPunct="0">
              <a:spcBef>
                <a:spcPct val="0"/>
              </a:spcBef>
              <a:spcAft>
                <a:spcPct val="0"/>
              </a:spcAft>
              <a:defRPr sz="9600" b="1">
                <a:solidFill>
                  <a:schemeClr val="tx1"/>
                </a:solidFill>
                <a:latin typeface="Comic Sans MS" panose="030F0702030302020204" pitchFamily="66" charset="0"/>
              </a:defRPr>
            </a:lvl6pPr>
            <a:lvl7pPr marL="2971800" indent="-228600" eaLnBrk="0" fontAlgn="base" hangingPunct="0">
              <a:spcBef>
                <a:spcPct val="0"/>
              </a:spcBef>
              <a:spcAft>
                <a:spcPct val="0"/>
              </a:spcAft>
              <a:defRPr sz="9600" b="1">
                <a:solidFill>
                  <a:schemeClr val="tx1"/>
                </a:solidFill>
                <a:latin typeface="Comic Sans MS" panose="030F0702030302020204" pitchFamily="66" charset="0"/>
              </a:defRPr>
            </a:lvl7pPr>
            <a:lvl8pPr marL="3429000" indent="-228600" eaLnBrk="0" fontAlgn="base" hangingPunct="0">
              <a:spcBef>
                <a:spcPct val="0"/>
              </a:spcBef>
              <a:spcAft>
                <a:spcPct val="0"/>
              </a:spcAft>
              <a:defRPr sz="9600" b="1">
                <a:solidFill>
                  <a:schemeClr val="tx1"/>
                </a:solidFill>
                <a:latin typeface="Comic Sans MS" panose="030F0702030302020204" pitchFamily="66" charset="0"/>
              </a:defRPr>
            </a:lvl8pPr>
            <a:lvl9pPr marL="3886200" indent="-228600" eaLnBrk="0" fontAlgn="base" hangingPunct="0">
              <a:spcBef>
                <a:spcPct val="0"/>
              </a:spcBef>
              <a:spcAft>
                <a:spcPct val="0"/>
              </a:spcAft>
              <a:defRPr sz="9600" b="1">
                <a:solidFill>
                  <a:schemeClr val="tx1"/>
                </a:solidFill>
                <a:latin typeface="Comic Sans MS" panose="030F0702030302020204" pitchFamily="66" charset="0"/>
              </a:defRPr>
            </a:lvl9pPr>
          </a:lstStyle>
          <a:p>
            <a:pPr eaLnBrk="1" hangingPunct="1"/>
            <a:r>
              <a:rPr lang="en-US" altLang="en-US" sz="1200" b="0" dirty="0">
                <a:latin typeface="Times New Roman" panose="02020603050405020304" pitchFamily="18" charset="0"/>
              </a:rPr>
              <a:t>Droplet concentrations (</a:t>
            </a:r>
            <a:r>
              <a:rPr lang="en-US" altLang="en-US" sz="1200" b="0" i="1" dirty="0" err="1">
                <a:latin typeface="Times New Roman" panose="02020603050405020304" pitchFamily="18" charset="0"/>
              </a:rPr>
              <a:t>N</a:t>
            </a:r>
            <a:r>
              <a:rPr lang="en-US" altLang="en-US" sz="1200" b="0" i="1" baseline="-25000" dirty="0" err="1">
                <a:latin typeface="Times New Roman" panose="02020603050405020304" pitchFamily="18" charset="0"/>
              </a:rPr>
              <a:t>d</a:t>
            </a:r>
            <a:r>
              <a:rPr lang="en-US" altLang="en-US" sz="1200" b="0" dirty="0">
                <a:latin typeface="Times New Roman" panose="02020603050405020304" pitchFamily="18" charset="0"/>
              </a:rPr>
              <a:t>) and below-cloud aerosol concentrations were greater on the May 14 flight.</a:t>
            </a:r>
          </a:p>
        </p:txBody>
      </p:sp>
      <p:sp>
        <p:nvSpPr>
          <p:cNvPr id="11" name="Rectangle 2184"/>
          <p:cNvSpPr>
            <a:spLocks noChangeArrowheads="1"/>
          </p:cNvSpPr>
          <p:nvPr/>
        </p:nvSpPr>
        <p:spPr bwMode="auto">
          <a:xfrm>
            <a:off x="4982939" y="4341342"/>
            <a:ext cx="2099962"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600" b="1">
                <a:solidFill>
                  <a:schemeClr val="tx1"/>
                </a:solidFill>
                <a:latin typeface="Comic Sans MS" panose="030F0702030302020204" pitchFamily="66" charset="0"/>
              </a:defRPr>
            </a:lvl1pPr>
            <a:lvl2pPr marL="742950" indent="-285750" eaLnBrk="0" hangingPunct="0">
              <a:defRPr sz="9600" b="1">
                <a:solidFill>
                  <a:schemeClr val="tx1"/>
                </a:solidFill>
                <a:latin typeface="Comic Sans MS" panose="030F0702030302020204" pitchFamily="66" charset="0"/>
              </a:defRPr>
            </a:lvl2pPr>
            <a:lvl3pPr marL="1143000" indent="-228600" eaLnBrk="0" hangingPunct="0">
              <a:defRPr sz="9600" b="1">
                <a:solidFill>
                  <a:schemeClr val="tx1"/>
                </a:solidFill>
                <a:latin typeface="Comic Sans MS" panose="030F0702030302020204" pitchFamily="66" charset="0"/>
              </a:defRPr>
            </a:lvl3pPr>
            <a:lvl4pPr marL="1600200" indent="-228600" eaLnBrk="0" hangingPunct="0">
              <a:defRPr sz="9600" b="1">
                <a:solidFill>
                  <a:schemeClr val="tx1"/>
                </a:solidFill>
                <a:latin typeface="Comic Sans MS" panose="030F0702030302020204" pitchFamily="66" charset="0"/>
              </a:defRPr>
            </a:lvl4pPr>
            <a:lvl5pPr marL="2057400" indent="-228600" eaLnBrk="0" hangingPunct="0">
              <a:defRPr sz="9600" b="1">
                <a:solidFill>
                  <a:schemeClr val="tx1"/>
                </a:solidFill>
                <a:latin typeface="Comic Sans MS" panose="030F0702030302020204" pitchFamily="66" charset="0"/>
              </a:defRPr>
            </a:lvl5pPr>
            <a:lvl6pPr marL="2514600" indent="-228600" eaLnBrk="0" fontAlgn="base" hangingPunct="0">
              <a:spcBef>
                <a:spcPct val="0"/>
              </a:spcBef>
              <a:spcAft>
                <a:spcPct val="0"/>
              </a:spcAft>
              <a:defRPr sz="9600" b="1">
                <a:solidFill>
                  <a:schemeClr val="tx1"/>
                </a:solidFill>
                <a:latin typeface="Comic Sans MS" panose="030F0702030302020204" pitchFamily="66" charset="0"/>
              </a:defRPr>
            </a:lvl6pPr>
            <a:lvl7pPr marL="2971800" indent="-228600" eaLnBrk="0" fontAlgn="base" hangingPunct="0">
              <a:spcBef>
                <a:spcPct val="0"/>
              </a:spcBef>
              <a:spcAft>
                <a:spcPct val="0"/>
              </a:spcAft>
              <a:defRPr sz="9600" b="1">
                <a:solidFill>
                  <a:schemeClr val="tx1"/>
                </a:solidFill>
                <a:latin typeface="Comic Sans MS" panose="030F0702030302020204" pitchFamily="66" charset="0"/>
              </a:defRPr>
            </a:lvl7pPr>
            <a:lvl8pPr marL="3429000" indent="-228600" eaLnBrk="0" fontAlgn="base" hangingPunct="0">
              <a:spcBef>
                <a:spcPct val="0"/>
              </a:spcBef>
              <a:spcAft>
                <a:spcPct val="0"/>
              </a:spcAft>
              <a:defRPr sz="9600" b="1">
                <a:solidFill>
                  <a:schemeClr val="tx1"/>
                </a:solidFill>
                <a:latin typeface="Comic Sans MS" panose="030F0702030302020204" pitchFamily="66" charset="0"/>
              </a:defRPr>
            </a:lvl8pPr>
            <a:lvl9pPr marL="3886200" indent="-228600" eaLnBrk="0" fontAlgn="base" hangingPunct="0">
              <a:spcBef>
                <a:spcPct val="0"/>
              </a:spcBef>
              <a:spcAft>
                <a:spcPct val="0"/>
              </a:spcAft>
              <a:defRPr sz="9600" b="1">
                <a:solidFill>
                  <a:schemeClr val="tx1"/>
                </a:solidFill>
                <a:latin typeface="Comic Sans MS" panose="030F0702030302020204" pitchFamily="66" charset="0"/>
              </a:defRPr>
            </a:lvl9pPr>
          </a:lstStyle>
          <a:p>
            <a:pPr eaLnBrk="1" hangingPunct="1"/>
            <a:r>
              <a:rPr lang="en-US" altLang="en-US" sz="1200" b="0" dirty="0">
                <a:latin typeface="Times New Roman" panose="02020603050405020304" pitchFamily="18" charset="0"/>
              </a:rPr>
              <a:t>Liquid Water Path (LWP) and cloud depth (</a:t>
            </a:r>
            <a:r>
              <a:rPr lang="en-US" altLang="en-US" sz="1200" b="0" i="1" dirty="0">
                <a:latin typeface="Times New Roman" panose="02020603050405020304" pitchFamily="18" charset="0"/>
              </a:rPr>
              <a:t>h</a:t>
            </a:r>
            <a:r>
              <a:rPr lang="en-US" altLang="en-US" sz="1200" b="0" dirty="0">
                <a:latin typeface="Times New Roman" panose="02020603050405020304" pitchFamily="18" charset="0"/>
              </a:rPr>
              <a:t>) were greater on the May 16 flight.</a:t>
            </a:r>
          </a:p>
        </p:txBody>
      </p:sp>
      <p:sp>
        <p:nvSpPr>
          <p:cNvPr id="17" name="TextBox 16"/>
          <p:cNvSpPr txBox="1"/>
          <p:nvPr/>
        </p:nvSpPr>
        <p:spPr>
          <a:xfrm>
            <a:off x="295061" y="6427980"/>
            <a:ext cx="1449243" cy="307777"/>
          </a:xfrm>
          <a:prstGeom prst="rect">
            <a:avLst/>
          </a:prstGeom>
          <a:noFill/>
        </p:spPr>
        <p:txBody>
          <a:bodyPr wrap="none" rtlCol="0">
            <a:spAutoFit/>
          </a:bodyPr>
          <a:lstStyle/>
          <a:p>
            <a:r>
              <a:rPr lang="en-US" sz="1400" i="1" dirty="0">
                <a:latin typeface="+mj-lt"/>
              </a:rPr>
              <a:t>Lance et al., 2010</a:t>
            </a:r>
          </a:p>
        </p:txBody>
      </p:sp>
      <p:grpSp>
        <p:nvGrpSpPr>
          <p:cNvPr id="18" name="Group 89"/>
          <p:cNvGrpSpPr>
            <a:grpSpLocks/>
          </p:cNvGrpSpPr>
          <p:nvPr/>
        </p:nvGrpSpPr>
        <p:grpSpPr bwMode="auto">
          <a:xfrm>
            <a:off x="644684" y="1799401"/>
            <a:ext cx="3792131" cy="3821090"/>
            <a:chOff x="31682183" y="10495523"/>
            <a:chExt cx="4600575" cy="4901419"/>
          </a:xfrm>
        </p:grpSpPr>
        <p:pic>
          <p:nvPicPr>
            <p:cNvPr id="19" name="Picture 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82183" y="11167842"/>
              <a:ext cx="4600575" cy="4229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 name="TextBox 74"/>
            <p:cNvSpPr txBox="1">
              <a:spLocks noChangeArrowheads="1"/>
            </p:cNvSpPr>
            <p:nvPr/>
          </p:nvSpPr>
          <p:spPr bwMode="auto">
            <a:xfrm>
              <a:off x="32613600" y="10495523"/>
              <a:ext cx="3141155" cy="67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600" b="1">
                  <a:solidFill>
                    <a:schemeClr val="tx1"/>
                  </a:solidFill>
                  <a:latin typeface="Comic Sans MS" panose="030F0702030302020204" pitchFamily="66" charset="0"/>
                </a:defRPr>
              </a:lvl1pPr>
              <a:lvl2pPr marL="742950" indent="-285750" eaLnBrk="0" hangingPunct="0">
                <a:defRPr sz="9600" b="1">
                  <a:solidFill>
                    <a:schemeClr val="tx1"/>
                  </a:solidFill>
                  <a:latin typeface="Comic Sans MS" panose="030F0702030302020204" pitchFamily="66" charset="0"/>
                </a:defRPr>
              </a:lvl2pPr>
              <a:lvl3pPr marL="1143000" indent="-228600" eaLnBrk="0" hangingPunct="0">
                <a:defRPr sz="9600" b="1">
                  <a:solidFill>
                    <a:schemeClr val="tx1"/>
                  </a:solidFill>
                  <a:latin typeface="Comic Sans MS" panose="030F0702030302020204" pitchFamily="66" charset="0"/>
                </a:defRPr>
              </a:lvl3pPr>
              <a:lvl4pPr marL="1600200" indent="-228600" eaLnBrk="0" hangingPunct="0">
                <a:defRPr sz="9600" b="1">
                  <a:solidFill>
                    <a:schemeClr val="tx1"/>
                  </a:solidFill>
                  <a:latin typeface="Comic Sans MS" panose="030F0702030302020204" pitchFamily="66" charset="0"/>
                </a:defRPr>
              </a:lvl4pPr>
              <a:lvl5pPr marL="2057400" indent="-228600" eaLnBrk="0" hangingPunct="0">
                <a:defRPr sz="9600" b="1">
                  <a:solidFill>
                    <a:schemeClr val="tx1"/>
                  </a:solidFill>
                  <a:latin typeface="Comic Sans MS" panose="030F0702030302020204" pitchFamily="66" charset="0"/>
                </a:defRPr>
              </a:lvl5pPr>
              <a:lvl6pPr marL="2514600" indent="-228600" eaLnBrk="0" fontAlgn="base" hangingPunct="0">
                <a:spcBef>
                  <a:spcPct val="0"/>
                </a:spcBef>
                <a:spcAft>
                  <a:spcPct val="0"/>
                </a:spcAft>
                <a:defRPr sz="9600" b="1">
                  <a:solidFill>
                    <a:schemeClr val="tx1"/>
                  </a:solidFill>
                  <a:latin typeface="Comic Sans MS" panose="030F0702030302020204" pitchFamily="66" charset="0"/>
                </a:defRPr>
              </a:lvl6pPr>
              <a:lvl7pPr marL="2971800" indent="-228600" eaLnBrk="0" fontAlgn="base" hangingPunct="0">
                <a:spcBef>
                  <a:spcPct val="0"/>
                </a:spcBef>
                <a:spcAft>
                  <a:spcPct val="0"/>
                </a:spcAft>
                <a:defRPr sz="9600" b="1">
                  <a:solidFill>
                    <a:schemeClr val="tx1"/>
                  </a:solidFill>
                  <a:latin typeface="Comic Sans MS" panose="030F0702030302020204" pitchFamily="66" charset="0"/>
                </a:defRPr>
              </a:lvl7pPr>
              <a:lvl8pPr marL="3429000" indent="-228600" eaLnBrk="0" fontAlgn="base" hangingPunct="0">
                <a:spcBef>
                  <a:spcPct val="0"/>
                </a:spcBef>
                <a:spcAft>
                  <a:spcPct val="0"/>
                </a:spcAft>
                <a:defRPr sz="9600" b="1">
                  <a:solidFill>
                    <a:schemeClr val="tx1"/>
                  </a:solidFill>
                  <a:latin typeface="Comic Sans MS" panose="030F0702030302020204" pitchFamily="66" charset="0"/>
                </a:defRPr>
              </a:lvl8pPr>
              <a:lvl9pPr marL="3886200" indent="-228600" eaLnBrk="0" fontAlgn="base" hangingPunct="0">
                <a:spcBef>
                  <a:spcPct val="0"/>
                </a:spcBef>
                <a:spcAft>
                  <a:spcPct val="0"/>
                </a:spcAft>
                <a:defRPr sz="9600" b="1">
                  <a:solidFill>
                    <a:schemeClr val="tx1"/>
                  </a:solidFill>
                  <a:latin typeface="Comic Sans MS" panose="030F0702030302020204" pitchFamily="66" charset="0"/>
                </a:defRPr>
              </a:lvl9pPr>
            </a:lstStyle>
            <a:p>
              <a:pPr algn="ctr" eaLnBrk="1" hangingPunct="1"/>
              <a:r>
                <a:rPr lang="en-US" altLang="en-US" sz="1400" dirty="0"/>
                <a:t>Parameterization from </a:t>
              </a:r>
            </a:p>
            <a:p>
              <a:pPr algn="ctr" eaLnBrk="1" hangingPunct="1"/>
              <a:r>
                <a:rPr lang="en-US" altLang="en-US" sz="1400" dirty="0" err="1"/>
                <a:t>Brenguier</a:t>
              </a:r>
              <a:r>
                <a:rPr lang="en-US" altLang="en-US" sz="1400" dirty="0"/>
                <a:t> and Wood (2009)</a:t>
              </a:r>
            </a:p>
          </p:txBody>
        </p:sp>
        <p:pic>
          <p:nvPicPr>
            <p:cNvPr id="21" name="Picture 81"/>
            <p:cNvPicPr>
              <a:picLocks noChangeAspect="1" noChangeArrowheads="1"/>
            </p:cNvPicPr>
            <p:nvPr/>
          </p:nvPicPr>
          <p:blipFill>
            <a:blip r:embed="rId5" cstate="print">
              <a:extLst>
                <a:ext uri="{28A0092B-C50C-407E-A947-70E740481C1C}">
                  <a14:useLocalDpi xmlns:a14="http://schemas.microsoft.com/office/drawing/2010/main" val="0"/>
                </a:ext>
              </a:extLst>
            </a:blip>
            <a:srcRect l="15921" b="20317"/>
            <a:stretch>
              <a:fillRect/>
            </a:stretch>
          </p:blipFill>
          <p:spPr bwMode="auto">
            <a:xfrm>
              <a:off x="32613600" y="11281910"/>
              <a:ext cx="3543753" cy="368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TextBox 167"/>
          <p:cNvSpPr txBox="1">
            <a:spLocks noChangeArrowheads="1"/>
          </p:cNvSpPr>
          <p:nvPr/>
        </p:nvSpPr>
        <p:spPr bwMode="auto">
          <a:xfrm>
            <a:off x="2540759" y="4165158"/>
            <a:ext cx="90441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600" b="1">
                <a:solidFill>
                  <a:schemeClr val="tx1"/>
                </a:solidFill>
                <a:latin typeface="Comic Sans MS" panose="030F0702030302020204" pitchFamily="66" charset="0"/>
              </a:defRPr>
            </a:lvl1pPr>
            <a:lvl2pPr marL="742950" indent="-285750" eaLnBrk="0" hangingPunct="0">
              <a:defRPr sz="9600" b="1">
                <a:solidFill>
                  <a:schemeClr val="tx1"/>
                </a:solidFill>
                <a:latin typeface="Comic Sans MS" panose="030F0702030302020204" pitchFamily="66" charset="0"/>
              </a:defRPr>
            </a:lvl2pPr>
            <a:lvl3pPr marL="1143000" indent="-228600" eaLnBrk="0" hangingPunct="0">
              <a:defRPr sz="9600" b="1">
                <a:solidFill>
                  <a:schemeClr val="tx1"/>
                </a:solidFill>
                <a:latin typeface="Comic Sans MS" panose="030F0702030302020204" pitchFamily="66" charset="0"/>
              </a:defRPr>
            </a:lvl3pPr>
            <a:lvl4pPr marL="1600200" indent="-228600" eaLnBrk="0" hangingPunct="0">
              <a:defRPr sz="9600" b="1">
                <a:solidFill>
                  <a:schemeClr val="tx1"/>
                </a:solidFill>
                <a:latin typeface="Comic Sans MS" panose="030F0702030302020204" pitchFamily="66" charset="0"/>
              </a:defRPr>
            </a:lvl4pPr>
            <a:lvl5pPr marL="2057400" indent="-228600" eaLnBrk="0" hangingPunct="0">
              <a:defRPr sz="9600" b="1">
                <a:solidFill>
                  <a:schemeClr val="tx1"/>
                </a:solidFill>
                <a:latin typeface="Comic Sans MS" panose="030F0702030302020204" pitchFamily="66" charset="0"/>
              </a:defRPr>
            </a:lvl5pPr>
            <a:lvl6pPr marL="2514600" indent="-228600" eaLnBrk="0" fontAlgn="base" hangingPunct="0">
              <a:spcBef>
                <a:spcPct val="0"/>
              </a:spcBef>
              <a:spcAft>
                <a:spcPct val="0"/>
              </a:spcAft>
              <a:defRPr sz="9600" b="1">
                <a:solidFill>
                  <a:schemeClr val="tx1"/>
                </a:solidFill>
                <a:latin typeface="Comic Sans MS" panose="030F0702030302020204" pitchFamily="66" charset="0"/>
              </a:defRPr>
            </a:lvl6pPr>
            <a:lvl7pPr marL="2971800" indent="-228600" eaLnBrk="0" fontAlgn="base" hangingPunct="0">
              <a:spcBef>
                <a:spcPct val="0"/>
              </a:spcBef>
              <a:spcAft>
                <a:spcPct val="0"/>
              </a:spcAft>
              <a:defRPr sz="9600" b="1">
                <a:solidFill>
                  <a:schemeClr val="tx1"/>
                </a:solidFill>
                <a:latin typeface="Comic Sans MS" panose="030F0702030302020204" pitchFamily="66" charset="0"/>
              </a:defRPr>
            </a:lvl7pPr>
            <a:lvl8pPr marL="3429000" indent="-228600" eaLnBrk="0" fontAlgn="base" hangingPunct="0">
              <a:spcBef>
                <a:spcPct val="0"/>
              </a:spcBef>
              <a:spcAft>
                <a:spcPct val="0"/>
              </a:spcAft>
              <a:defRPr sz="9600" b="1">
                <a:solidFill>
                  <a:schemeClr val="tx1"/>
                </a:solidFill>
                <a:latin typeface="Comic Sans MS" panose="030F0702030302020204" pitchFamily="66" charset="0"/>
              </a:defRPr>
            </a:lvl8pPr>
            <a:lvl9pPr marL="3886200" indent="-228600" eaLnBrk="0" fontAlgn="base" hangingPunct="0">
              <a:spcBef>
                <a:spcPct val="0"/>
              </a:spcBef>
              <a:spcAft>
                <a:spcPct val="0"/>
              </a:spcAft>
              <a:defRPr sz="9600" b="1">
                <a:solidFill>
                  <a:schemeClr val="tx1"/>
                </a:solidFill>
                <a:latin typeface="Comic Sans MS" panose="030F0702030302020204" pitchFamily="66" charset="0"/>
              </a:defRPr>
            </a:lvl9pPr>
          </a:lstStyle>
          <a:p>
            <a:pPr eaLnBrk="1" hangingPunct="1"/>
            <a:r>
              <a:rPr lang="en-US" altLang="en-US" sz="1100" dirty="0">
                <a:solidFill>
                  <a:srgbClr val="0000FF"/>
                </a:solidFill>
              </a:rPr>
              <a:t>16 May</a:t>
            </a:r>
          </a:p>
          <a:p>
            <a:pPr eaLnBrk="1" hangingPunct="1"/>
            <a:r>
              <a:rPr lang="en-US" altLang="en-US" sz="1100" dirty="0">
                <a:solidFill>
                  <a:srgbClr val="0000FF"/>
                </a:solidFill>
              </a:rPr>
              <a:t>h = 270 m</a:t>
            </a:r>
          </a:p>
        </p:txBody>
      </p:sp>
      <p:sp>
        <p:nvSpPr>
          <p:cNvPr id="23" name="TextBox 168"/>
          <p:cNvSpPr txBox="1">
            <a:spLocks noChangeArrowheads="1"/>
          </p:cNvSpPr>
          <p:nvPr/>
        </p:nvSpPr>
        <p:spPr bwMode="auto">
          <a:xfrm>
            <a:off x="2390793" y="4793907"/>
            <a:ext cx="90441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600" b="1">
                <a:solidFill>
                  <a:schemeClr val="tx1"/>
                </a:solidFill>
                <a:latin typeface="Comic Sans MS" panose="030F0702030302020204" pitchFamily="66" charset="0"/>
              </a:defRPr>
            </a:lvl1pPr>
            <a:lvl2pPr marL="742950" indent="-285750" eaLnBrk="0" hangingPunct="0">
              <a:defRPr sz="9600" b="1">
                <a:solidFill>
                  <a:schemeClr val="tx1"/>
                </a:solidFill>
                <a:latin typeface="Comic Sans MS" panose="030F0702030302020204" pitchFamily="66" charset="0"/>
              </a:defRPr>
            </a:lvl2pPr>
            <a:lvl3pPr marL="1143000" indent="-228600" eaLnBrk="0" hangingPunct="0">
              <a:defRPr sz="9600" b="1">
                <a:solidFill>
                  <a:schemeClr val="tx1"/>
                </a:solidFill>
                <a:latin typeface="Comic Sans MS" panose="030F0702030302020204" pitchFamily="66" charset="0"/>
              </a:defRPr>
            </a:lvl3pPr>
            <a:lvl4pPr marL="1600200" indent="-228600" eaLnBrk="0" hangingPunct="0">
              <a:defRPr sz="9600" b="1">
                <a:solidFill>
                  <a:schemeClr val="tx1"/>
                </a:solidFill>
                <a:latin typeface="Comic Sans MS" panose="030F0702030302020204" pitchFamily="66" charset="0"/>
              </a:defRPr>
            </a:lvl4pPr>
            <a:lvl5pPr marL="2057400" indent="-228600" eaLnBrk="0" hangingPunct="0">
              <a:defRPr sz="9600" b="1">
                <a:solidFill>
                  <a:schemeClr val="tx1"/>
                </a:solidFill>
                <a:latin typeface="Comic Sans MS" panose="030F0702030302020204" pitchFamily="66" charset="0"/>
              </a:defRPr>
            </a:lvl5pPr>
            <a:lvl6pPr marL="2514600" indent="-228600" eaLnBrk="0" fontAlgn="base" hangingPunct="0">
              <a:spcBef>
                <a:spcPct val="0"/>
              </a:spcBef>
              <a:spcAft>
                <a:spcPct val="0"/>
              </a:spcAft>
              <a:defRPr sz="9600" b="1">
                <a:solidFill>
                  <a:schemeClr val="tx1"/>
                </a:solidFill>
                <a:latin typeface="Comic Sans MS" panose="030F0702030302020204" pitchFamily="66" charset="0"/>
              </a:defRPr>
            </a:lvl6pPr>
            <a:lvl7pPr marL="2971800" indent="-228600" eaLnBrk="0" fontAlgn="base" hangingPunct="0">
              <a:spcBef>
                <a:spcPct val="0"/>
              </a:spcBef>
              <a:spcAft>
                <a:spcPct val="0"/>
              </a:spcAft>
              <a:defRPr sz="9600" b="1">
                <a:solidFill>
                  <a:schemeClr val="tx1"/>
                </a:solidFill>
                <a:latin typeface="Comic Sans MS" panose="030F0702030302020204" pitchFamily="66" charset="0"/>
              </a:defRPr>
            </a:lvl7pPr>
            <a:lvl8pPr marL="3429000" indent="-228600" eaLnBrk="0" fontAlgn="base" hangingPunct="0">
              <a:spcBef>
                <a:spcPct val="0"/>
              </a:spcBef>
              <a:spcAft>
                <a:spcPct val="0"/>
              </a:spcAft>
              <a:defRPr sz="9600" b="1">
                <a:solidFill>
                  <a:schemeClr val="tx1"/>
                </a:solidFill>
                <a:latin typeface="Comic Sans MS" panose="030F0702030302020204" pitchFamily="66" charset="0"/>
              </a:defRPr>
            </a:lvl8pPr>
            <a:lvl9pPr marL="3886200" indent="-228600" eaLnBrk="0" fontAlgn="base" hangingPunct="0">
              <a:spcBef>
                <a:spcPct val="0"/>
              </a:spcBef>
              <a:spcAft>
                <a:spcPct val="0"/>
              </a:spcAft>
              <a:defRPr sz="9600" b="1">
                <a:solidFill>
                  <a:schemeClr val="tx1"/>
                </a:solidFill>
                <a:latin typeface="Comic Sans MS" panose="030F0702030302020204" pitchFamily="66" charset="0"/>
              </a:defRPr>
            </a:lvl9pPr>
          </a:lstStyle>
          <a:p>
            <a:pPr eaLnBrk="1" hangingPunct="1"/>
            <a:r>
              <a:rPr lang="en-US" altLang="en-US" sz="1100" dirty="0">
                <a:solidFill>
                  <a:srgbClr val="FF0000"/>
                </a:solidFill>
              </a:rPr>
              <a:t>14 May</a:t>
            </a:r>
          </a:p>
          <a:p>
            <a:pPr eaLnBrk="1" hangingPunct="1"/>
            <a:r>
              <a:rPr lang="en-US" altLang="en-US" sz="1100" dirty="0">
                <a:solidFill>
                  <a:srgbClr val="FF0000"/>
                </a:solidFill>
              </a:rPr>
              <a:t>h = 210 m</a:t>
            </a:r>
          </a:p>
        </p:txBody>
      </p:sp>
      <p:sp>
        <p:nvSpPr>
          <p:cNvPr id="3" name="TextBox 2"/>
          <p:cNvSpPr txBox="1"/>
          <p:nvPr/>
        </p:nvSpPr>
        <p:spPr>
          <a:xfrm rot="16200000">
            <a:off x="-1043405" y="3755030"/>
            <a:ext cx="3020186" cy="338554"/>
          </a:xfrm>
          <a:prstGeom prst="rect">
            <a:avLst/>
          </a:prstGeom>
          <a:noFill/>
        </p:spPr>
        <p:txBody>
          <a:bodyPr wrap="none" rtlCol="0">
            <a:spAutoFit/>
          </a:bodyPr>
          <a:lstStyle/>
          <a:p>
            <a:r>
              <a:rPr lang="en-US" sz="1600" dirty="0"/>
              <a:t>Rain Rate at Cloud Base (mm/day)</a:t>
            </a:r>
          </a:p>
        </p:txBody>
      </p:sp>
      <p:sp>
        <p:nvSpPr>
          <p:cNvPr id="25" name="TextBox 24"/>
          <p:cNvSpPr txBox="1"/>
          <p:nvPr/>
        </p:nvSpPr>
        <p:spPr>
          <a:xfrm>
            <a:off x="988795" y="5567355"/>
            <a:ext cx="3103927" cy="584775"/>
          </a:xfrm>
          <a:prstGeom prst="rect">
            <a:avLst/>
          </a:prstGeom>
          <a:noFill/>
        </p:spPr>
        <p:txBody>
          <a:bodyPr wrap="none" rtlCol="0">
            <a:spAutoFit/>
          </a:bodyPr>
          <a:lstStyle/>
          <a:p>
            <a:pPr algn="ctr"/>
            <a:r>
              <a:rPr lang="en-US" sz="1600" dirty="0"/>
              <a:t>Cloud thickness (h)</a:t>
            </a:r>
          </a:p>
          <a:p>
            <a:pPr algn="ctr"/>
            <a:r>
              <a:rPr lang="en-US" sz="1600" dirty="0"/>
              <a:t>Droplet number concentration (</a:t>
            </a:r>
            <a:r>
              <a:rPr lang="en-US" sz="1600" dirty="0" err="1"/>
              <a:t>N</a:t>
            </a:r>
            <a:r>
              <a:rPr lang="en-US" sz="1600" baseline="-25000" dirty="0" err="1"/>
              <a:t>d</a:t>
            </a:r>
            <a:r>
              <a:rPr lang="en-US" sz="1600" dirty="0"/>
              <a:t>)</a:t>
            </a:r>
          </a:p>
        </p:txBody>
      </p:sp>
      <p:sp>
        <p:nvSpPr>
          <p:cNvPr id="26" name="Title 1"/>
          <p:cNvSpPr txBox="1">
            <a:spLocks/>
          </p:cNvSpPr>
          <p:nvPr/>
        </p:nvSpPr>
        <p:spPr>
          <a:xfrm>
            <a:off x="411480" y="319406"/>
            <a:ext cx="8321040" cy="111315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Droplet growth by collision-coalescence</a:t>
            </a:r>
            <a:endParaRPr lang="en-US" sz="2900" dirty="0"/>
          </a:p>
        </p:txBody>
      </p:sp>
      <p:sp>
        <p:nvSpPr>
          <p:cNvPr id="27" name="TextBox 26"/>
          <p:cNvSpPr txBox="1"/>
          <p:nvPr/>
        </p:nvSpPr>
        <p:spPr>
          <a:xfrm>
            <a:off x="411480" y="1345642"/>
            <a:ext cx="8321040" cy="400110"/>
          </a:xfrm>
          <a:prstGeom prst="rect">
            <a:avLst/>
          </a:prstGeom>
          <a:noFill/>
        </p:spPr>
        <p:txBody>
          <a:bodyPr wrap="square" rtlCol="0">
            <a:spAutoFit/>
          </a:bodyPr>
          <a:lstStyle/>
          <a:p>
            <a:r>
              <a:rPr lang="en-US" sz="2000" dirty="0">
                <a:sym typeface="Wingdings" panose="05000000000000000000" pitchFamily="2" charset="2"/>
              </a:rPr>
              <a:t>In-situ observations</a:t>
            </a:r>
          </a:p>
        </p:txBody>
      </p:sp>
    </p:spTree>
    <p:extLst>
      <p:ext uri="{BB962C8B-B14F-4D97-AF65-F5344CB8AC3E}">
        <p14:creationId xmlns:p14="http://schemas.microsoft.com/office/powerpoint/2010/main" val="650070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19"/>
          <p:cNvPicPr>
            <a:picLocks noChangeAspect="1" noChangeArrowheads="1"/>
          </p:cNvPicPr>
          <p:nvPr/>
        </p:nvPicPr>
        <p:blipFill>
          <a:blip r:embed="rId2">
            <a:extLst>
              <a:ext uri="{28A0092B-C50C-407E-A947-70E740481C1C}">
                <a14:useLocalDpi xmlns:a14="http://schemas.microsoft.com/office/drawing/2010/main" val="0"/>
              </a:ext>
            </a:extLst>
          </a:blip>
          <a:srcRect l="22272" t="28125" r="10031" b="27371"/>
          <a:stretch>
            <a:fillRect/>
          </a:stretch>
        </p:blipFill>
        <p:spPr bwMode="auto">
          <a:xfrm>
            <a:off x="4982939" y="1960904"/>
            <a:ext cx="4161061" cy="218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8"/>
          <p:cNvPicPr>
            <a:picLocks noChangeAspect="1" noChangeArrowheads="1"/>
          </p:cNvPicPr>
          <p:nvPr/>
        </p:nvPicPr>
        <p:blipFill>
          <a:blip r:embed="rId3">
            <a:extLst>
              <a:ext uri="{28A0092B-C50C-407E-A947-70E740481C1C}">
                <a14:useLocalDpi xmlns:a14="http://schemas.microsoft.com/office/drawing/2010/main" val="0"/>
              </a:ext>
            </a:extLst>
          </a:blip>
          <a:srcRect l="22734" t="20996" r="6328" b="32153"/>
          <a:stretch>
            <a:fillRect/>
          </a:stretch>
        </p:blipFill>
        <p:spPr bwMode="auto">
          <a:xfrm>
            <a:off x="4982939" y="4382532"/>
            <a:ext cx="4162525" cy="219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184"/>
          <p:cNvSpPr>
            <a:spLocks noChangeArrowheads="1"/>
          </p:cNvSpPr>
          <p:nvPr/>
        </p:nvSpPr>
        <p:spPr bwMode="auto">
          <a:xfrm>
            <a:off x="4982939" y="1759095"/>
            <a:ext cx="2381688"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600" b="1">
                <a:solidFill>
                  <a:schemeClr val="tx1"/>
                </a:solidFill>
                <a:latin typeface="Comic Sans MS" panose="030F0702030302020204" pitchFamily="66" charset="0"/>
              </a:defRPr>
            </a:lvl1pPr>
            <a:lvl2pPr marL="742950" indent="-285750" eaLnBrk="0" hangingPunct="0">
              <a:defRPr sz="9600" b="1">
                <a:solidFill>
                  <a:schemeClr val="tx1"/>
                </a:solidFill>
                <a:latin typeface="Comic Sans MS" panose="030F0702030302020204" pitchFamily="66" charset="0"/>
              </a:defRPr>
            </a:lvl2pPr>
            <a:lvl3pPr marL="1143000" indent="-228600" eaLnBrk="0" hangingPunct="0">
              <a:defRPr sz="9600" b="1">
                <a:solidFill>
                  <a:schemeClr val="tx1"/>
                </a:solidFill>
                <a:latin typeface="Comic Sans MS" panose="030F0702030302020204" pitchFamily="66" charset="0"/>
              </a:defRPr>
            </a:lvl3pPr>
            <a:lvl4pPr marL="1600200" indent="-228600" eaLnBrk="0" hangingPunct="0">
              <a:defRPr sz="9600" b="1">
                <a:solidFill>
                  <a:schemeClr val="tx1"/>
                </a:solidFill>
                <a:latin typeface="Comic Sans MS" panose="030F0702030302020204" pitchFamily="66" charset="0"/>
              </a:defRPr>
            </a:lvl4pPr>
            <a:lvl5pPr marL="2057400" indent="-228600" eaLnBrk="0" hangingPunct="0">
              <a:defRPr sz="9600" b="1">
                <a:solidFill>
                  <a:schemeClr val="tx1"/>
                </a:solidFill>
                <a:latin typeface="Comic Sans MS" panose="030F0702030302020204" pitchFamily="66" charset="0"/>
              </a:defRPr>
            </a:lvl5pPr>
            <a:lvl6pPr marL="2514600" indent="-228600" eaLnBrk="0" fontAlgn="base" hangingPunct="0">
              <a:spcBef>
                <a:spcPct val="0"/>
              </a:spcBef>
              <a:spcAft>
                <a:spcPct val="0"/>
              </a:spcAft>
              <a:defRPr sz="9600" b="1">
                <a:solidFill>
                  <a:schemeClr val="tx1"/>
                </a:solidFill>
                <a:latin typeface="Comic Sans MS" panose="030F0702030302020204" pitchFamily="66" charset="0"/>
              </a:defRPr>
            </a:lvl6pPr>
            <a:lvl7pPr marL="2971800" indent="-228600" eaLnBrk="0" fontAlgn="base" hangingPunct="0">
              <a:spcBef>
                <a:spcPct val="0"/>
              </a:spcBef>
              <a:spcAft>
                <a:spcPct val="0"/>
              </a:spcAft>
              <a:defRPr sz="9600" b="1">
                <a:solidFill>
                  <a:schemeClr val="tx1"/>
                </a:solidFill>
                <a:latin typeface="Comic Sans MS" panose="030F0702030302020204" pitchFamily="66" charset="0"/>
              </a:defRPr>
            </a:lvl7pPr>
            <a:lvl8pPr marL="3429000" indent="-228600" eaLnBrk="0" fontAlgn="base" hangingPunct="0">
              <a:spcBef>
                <a:spcPct val="0"/>
              </a:spcBef>
              <a:spcAft>
                <a:spcPct val="0"/>
              </a:spcAft>
              <a:defRPr sz="9600" b="1">
                <a:solidFill>
                  <a:schemeClr val="tx1"/>
                </a:solidFill>
                <a:latin typeface="Comic Sans MS" panose="030F0702030302020204" pitchFamily="66" charset="0"/>
              </a:defRPr>
            </a:lvl8pPr>
            <a:lvl9pPr marL="3886200" indent="-228600" eaLnBrk="0" fontAlgn="base" hangingPunct="0">
              <a:spcBef>
                <a:spcPct val="0"/>
              </a:spcBef>
              <a:spcAft>
                <a:spcPct val="0"/>
              </a:spcAft>
              <a:defRPr sz="9600" b="1">
                <a:solidFill>
                  <a:schemeClr val="tx1"/>
                </a:solidFill>
                <a:latin typeface="Comic Sans MS" panose="030F0702030302020204" pitchFamily="66" charset="0"/>
              </a:defRPr>
            </a:lvl9pPr>
          </a:lstStyle>
          <a:p>
            <a:pPr eaLnBrk="1" hangingPunct="1"/>
            <a:r>
              <a:rPr lang="en-US" altLang="en-US" sz="1200" b="0" dirty="0">
                <a:latin typeface="Times New Roman" panose="02020603050405020304" pitchFamily="18" charset="0"/>
              </a:rPr>
              <a:t>Droplet concentrations (</a:t>
            </a:r>
            <a:r>
              <a:rPr lang="en-US" altLang="en-US" sz="1200" b="0" i="1" dirty="0" err="1">
                <a:latin typeface="Times New Roman" panose="02020603050405020304" pitchFamily="18" charset="0"/>
              </a:rPr>
              <a:t>N</a:t>
            </a:r>
            <a:r>
              <a:rPr lang="en-US" altLang="en-US" sz="1200" b="0" i="1" baseline="-25000" dirty="0" err="1">
                <a:latin typeface="Times New Roman" panose="02020603050405020304" pitchFamily="18" charset="0"/>
              </a:rPr>
              <a:t>d</a:t>
            </a:r>
            <a:r>
              <a:rPr lang="en-US" altLang="en-US" sz="1200" b="0" dirty="0">
                <a:latin typeface="Times New Roman" panose="02020603050405020304" pitchFamily="18" charset="0"/>
              </a:rPr>
              <a:t>) and below-cloud aerosol concentrations were greater on the May 14 flight.</a:t>
            </a:r>
          </a:p>
        </p:txBody>
      </p:sp>
      <p:sp>
        <p:nvSpPr>
          <p:cNvPr id="11" name="Rectangle 2184"/>
          <p:cNvSpPr>
            <a:spLocks noChangeArrowheads="1"/>
          </p:cNvSpPr>
          <p:nvPr/>
        </p:nvSpPr>
        <p:spPr bwMode="auto">
          <a:xfrm>
            <a:off x="4982939" y="4341342"/>
            <a:ext cx="2099962"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600" b="1">
                <a:solidFill>
                  <a:schemeClr val="tx1"/>
                </a:solidFill>
                <a:latin typeface="Comic Sans MS" panose="030F0702030302020204" pitchFamily="66" charset="0"/>
              </a:defRPr>
            </a:lvl1pPr>
            <a:lvl2pPr marL="742950" indent="-285750" eaLnBrk="0" hangingPunct="0">
              <a:defRPr sz="9600" b="1">
                <a:solidFill>
                  <a:schemeClr val="tx1"/>
                </a:solidFill>
                <a:latin typeface="Comic Sans MS" panose="030F0702030302020204" pitchFamily="66" charset="0"/>
              </a:defRPr>
            </a:lvl2pPr>
            <a:lvl3pPr marL="1143000" indent="-228600" eaLnBrk="0" hangingPunct="0">
              <a:defRPr sz="9600" b="1">
                <a:solidFill>
                  <a:schemeClr val="tx1"/>
                </a:solidFill>
                <a:latin typeface="Comic Sans MS" panose="030F0702030302020204" pitchFamily="66" charset="0"/>
              </a:defRPr>
            </a:lvl3pPr>
            <a:lvl4pPr marL="1600200" indent="-228600" eaLnBrk="0" hangingPunct="0">
              <a:defRPr sz="9600" b="1">
                <a:solidFill>
                  <a:schemeClr val="tx1"/>
                </a:solidFill>
                <a:latin typeface="Comic Sans MS" panose="030F0702030302020204" pitchFamily="66" charset="0"/>
              </a:defRPr>
            </a:lvl4pPr>
            <a:lvl5pPr marL="2057400" indent="-228600" eaLnBrk="0" hangingPunct="0">
              <a:defRPr sz="9600" b="1">
                <a:solidFill>
                  <a:schemeClr val="tx1"/>
                </a:solidFill>
                <a:latin typeface="Comic Sans MS" panose="030F0702030302020204" pitchFamily="66" charset="0"/>
              </a:defRPr>
            </a:lvl5pPr>
            <a:lvl6pPr marL="2514600" indent="-228600" eaLnBrk="0" fontAlgn="base" hangingPunct="0">
              <a:spcBef>
                <a:spcPct val="0"/>
              </a:spcBef>
              <a:spcAft>
                <a:spcPct val="0"/>
              </a:spcAft>
              <a:defRPr sz="9600" b="1">
                <a:solidFill>
                  <a:schemeClr val="tx1"/>
                </a:solidFill>
                <a:latin typeface="Comic Sans MS" panose="030F0702030302020204" pitchFamily="66" charset="0"/>
              </a:defRPr>
            </a:lvl6pPr>
            <a:lvl7pPr marL="2971800" indent="-228600" eaLnBrk="0" fontAlgn="base" hangingPunct="0">
              <a:spcBef>
                <a:spcPct val="0"/>
              </a:spcBef>
              <a:spcAft>
                <a:spcPct val="0"/>
              </a:spcAft>
              <a:defRPr sz="9600" b="1">
                <a:solidFill>
                  <a:schemeClr val="tx1"/>
                </a:solidFill>
                <a:latin typeface="Comic Sans MS" panose="030F0702030302020204" pitchFamily="66" charset="0"/>
              </a:defRPr>
            </a:lvl7pPr>
            <a:lvl8pPr marL="3429000" indent="-228600" eaLnBrk="0" fontAlgn="base" hangingPunct="0">
              <a:spcBef>
                <a:spcPct val="0"/>
              </a:spcBef>
              <a:spcAft>
                <a:spcPct val="0"/>
              </a:spcAft>
              <a:defRPr sz="9600" b="1">
                <a:solidFill>
                  <a:schemeClr val="tx1"/>
                </a:solidFill>
                <a:latin typeface="Comic Sans MS" panose="030F0702030302020204" pitchFamily="66" charset="0"/>
              </a:defRPr>
            </a:lvl8pPr>
            <a:lvl9pPr marL="3886200" indent="-228600" eaLnBrk="0" fontAlgn="base" hangingPunct="0">
              <a:spcBef>
                <a:spcPct val="0"/>
              </a:spcBef>
              <a:spcAft>
                <a:spcPct val="0"/>
              </a:spcAft>
              <a:defRPr sz="9600" b="1">
                <a:solidFill>
                  <a:schemeClr val="tx1"/>
                </a:solidFill>
                <a:latin typeface="Comic Sans MS" panose="030F0702030302020204" pitchFamily="66" charset="0"/>
              </a:defRPr>
            </a:lvl9pPr>
          </a:lstStyle>
          <a:p>
            <a:pPr eaLnBrk="1" hangingPunct="1"/>
            <a:r>
              <a:rPr lang="en-US" altLang="en-US" sz="1200" b="0" dirty="0">
                <a:latin typeface="Times New Roman" panose="02020603050405020304" pitchFamily="18" charset="0"/>
              </a:rPr>
              <a:t>Liquid Water Path (LWP) and cloud depth (</a:t>
            </a:r>
            <a:r>
              <a:rPr lang="en-US" altLang="en-US" sz="1200" b="0" i="1" dirty="0">
                <a:latin typeface="Times New Roman" panose="02020603050405020304" pitchFamily="18" charset="0"/>
              </a:rPr>
              <a:t>h</a:t>
            </a:r>
            <a:r>
              <a:rPr lang="en-US" altLang="en-US" sz="1200" b="0" dirty="0">
                <a:latin typeface="Times New Roman" panose="02020603050405020304" pitchFamily="18" charset="0"/>
              </a:rPr>
              <a:t>) were greater on the May 16 flight.</a:t>
            </a:r>
          </a:p>
        </p:txBody>
      </p:sp>
      <p:sp>
        <p:nvSpPr>
          <p:cNvPr id="17" name="TextBox 16"/>
          <p:cNvSpPr txBox="1"/>
          <p:nvPr/>
        </p:nvSpPr>
        <p:spPr>
          <a:xfrm>
            <a:off x="295061" y="6427980"/>
            <a:ext cx="1449243" cy="307777"/>
          </a:xfrm>
          <a:prstGeom prst="rect">
            <a:avLst/>
          </a:prstGeom>
          <a:noFill/>
        </p:spPr>
        <p:txBody>
          <a:bodyPr wrap="none" rtlCol="0">
            <a:spAutoFit/>
          </a:bodyPr>
          <a:lstStyle/>
          <a:p>
            <a:r>
              <a:rPr lang="en-US" sz="1400" i="1" dirty="0">
                <a:latin typeface="+mj-lt"/>
              </a:rPr>
              <a:t>Lance et al., 2010</a:t>
            </a:r>
          </a:p>
        </p:txBody>
      </p:sp>
      <p:sp>
        <p:nvSpPr>
          <p:cNvPr id="26" name="Title 1"/>
          <p:cNvSpPr txBox="1">
            <a:spLocks/>
          </p:cNvSpPr>
          <p:nvPr/>
        </p:nvSpPr>
        <p:spPr>
          <a:xfrm>
            <a:off x="411480" y="319406"/>
            <a:ext cx="8321040" cy="111315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Droplet growth by collision-coalescence</a:t>
            </a:r>
            <a:endParaRPr lang="en-US" sz="2900" dirty="0"/>
          </a:p>
        </p:txBody>
      </p:sp>
      <p:sp>
        <p:nvSpPr>
          <p:cNvPr id="27" name="TextBox 26"/>
          <p:cNvSpPr txBox="1"/>
          <p:nvPr/>
        </p:nvSpPr>
        <p:spPr>
          <a:xfrm>
            <a:off x="411480" y="1345642"/>
            <a:ext cx="8321040" cy="400110"/>
          </a:xfrm>
          <a:prstGeom prst="rect">
            <a:avLst/>
          </a:prstGeom>
          <a:noFill/>
        </p:spPr>
        <p:txBody>
          <a:bodyPr wrap="square" rtlCol="0">
            <a:spAutoFit/>
          </a:bodyPr>
          <a:lstStyle/>
          <a:p>
            <a:r>
              <a:rPr lang="en-US" sz="2000" dirty="0">
                <a:sym typeface="Wingdings" panose="05000000000000000000" pitchFamily="2" charset="2"/>
              </a:rPr>
              <a:t>In-situ observations</a:t>
            </a:r>
          </a:p>
        </p:txBody>
      </p:sp>
      <p:pic>
        <p:nvPicPr>
          <p:cNvPr id="24" name="Picture 23"/>
          <p:cNvPicPr/>
          <p:nvPr/>
        </p:nvPicPr>
        <p:blipFill>
          <a:blip r:embed="rId4"/>
          <a:stretch>
            <a:fillRect/>
          </a:stretch>
        </p:blipFill>
        <p:spPr>
          <a:xfrm>
            <a:off x="411480" y="2125235"/>
            <a:ext cx="4056223" cy="3695120"/>
          </a:xfrm>
          <a:prstGeom prst="rect">
            <a:avLst/>
          </a:prstGeom>
        </p:spPr>
      </p:pic>
    </p:spTree>
    <p:extLst>
      <p:ext uri="{BB962C8B-B14F-4D97-AF65-F5344CB8AC3E}">
        <p14:creationId xmlns:p14="http://schemas.microsoft.com/office/powerpoint/2010/main" val="4055500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23785" y="1690689"/>
            <a:ext cx="6705600" cy="4924425"/>
          </a:xfrm>
          <a:prstGeom prst="rect">
            <a:avLst/>
          </a:prstGeom>
        </p:spPr>
      </p:pic>
      <p:sp>
        <p:nvSpPr>
          <p:cNvPr id="5" name="Title 1"/>
          <p:cNvSpPr txBox="1">
            <a:spLocks/>
          </p:cNvSpPr>
          <p:nvPr/>
        </p:nvSpPr>
        <p:spPr>
          <a:xfrm>
            <a:off x="411480" y="319406"/>
            <a:ext cx="8321040" cy="111315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Droplet growth by collision-coalescence</a:t>
            </a:r>
            <a:endParaRPr lang="en-US" sz="2900" dirty="0"/>
          </a:p>
        </p:txBody>
      </p:sp>
    </p:spTree>
    <p:extLst>
      <p:ext uri="{BB962C8B-B14F-4D97-AF65-F5344CB8AC3E}">
        <p14:creationId xmlns:p14="http://schemas.microsoft.com/office/powerpoint/2010/main" val="2702691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2494" y="1281656"/>
            <a:ext cx="8160026" cy="674343"/>
          </a:xfrm>
        </p:spPr>
        <p:txBody>
          <a:bodyPr>
            <a:noAutofit/>
          </a:bodyPr>
          <a:lstStyle/>
          <a:p>
            <a:pPr marL="0" indent="0">
              <a:buNone/>
            </a:pPr>
            <a:r>
              <a:rPr lang="en-US" sz="1400" i="1" dirty="0">
                <a:latin typeface="+mj-lt"/>
              </a:rPr>
              <a:t>Chen et al., “Impact of aerosols and turbulence on cloud droplet growth: an in-cloud seeding case study using a parcel–DNS (direct numerical simulation) approach” 2020</a:t>
            </a:r>
          </a:p>
        </p:txBody>
      </p:sp>
      <p:pic>
        <p:nvPicPr>
          <p:cNvPr id="7" name="Picture 6"/>
          <p:cNvPicPr>
            <a:picLocks noChangeAspect="1"/>
          </p:cNvPicPr>
          <p:nvPr/>
        </p:nvPicPr>
        <p:blipFill>
          <a:blip r:embed="rId2"/>
          <a:stretch>
            <a:fillRect/>
          </a:stretch>
        </p:blipFill>
        <p:spPr>
          <a:xfrm>
            <a:off x="411480" y="1743055"/>
            <a:ext cx="4566272" cy="2846602"/>
          </a:xfrm>
          <a:prstGeom prst="rect">
            <a:avLst/>
          </a:prstGeom>
        </p:spPr>
      </p:pic>
      <p:sp>
        <p:nvSpPr>
          <p:cNvPr id="8" name="Title 1"/>
          <p:cNvSpPr txBox="1">
            <a:spLocks/>
          </p:cNvSpPr>
          <p:nvPr/>
        </p:nvSpPr>
        <p:spPr>
          <a:xfrm>
            <a:off x="411480" y="319406"/>
            <a:ext cx="8321040" cy="111315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Droplet growth by collision-coalescence</a:t>
            </a:r>
            <a:endParaRPr lang="en-US" sz="2900" dirty="0"/>
          </a:p>
        </p:txBody>
      </p:sp>
      <p:pic>
        <p:nvPicPr>
          <p:cNvPr id="4" name="Picture 3"/>
          <p:cNvPicPr>
            <a:picLocks noChangeAspect="1"/>
          </p:cNvPicPr>
          <p:nvPr/>
        </p:nvPicPr>
        <p:blipFill>
          <a:blip r:embed="rId3"/>
          <a:stretch>
            <a:fillRect/>
          </a:stretch>
        </p:blipFill>
        <p:spPr>
          <a:xfrm>
            <a:off x="5342368" y="1743055"/>
            <a:ext cx="3390152" cy="4896886"/>
          </a:xfrm>
          <a:prstGeom prst="rect">
            <a:avLst/>
          </a:prstGeom>
        </p:spPr>
      </p:pic>
      <p:sp>
        <p:nvSpPr>
          <p:cNvPr id="9" name="TextBox 8"/>
          <p:cNvSpPr txBox="1"/>
          <p:nvPr/>
        </p:nvSpPr>
        <p:spPr>
          <a:xfrm>
            <a:off x="302151" y="5164497"/>
            <a:ext cx="4532244" cy="830997"/>
          </a:xfrm>
          <a:prstGeom prst="rect">
            <a:avLst/>
          </a:prstGeom>
          <a:noFill/>
        </p:spPr>
        <p:txBody>
          <a:bodyPr wrap="square" rtlCol="0">
            <a:spAutoFit/>
          </a:bodyPr>
          <a:lstStyle/>
          <a:p>
            <a:r>
              <a:rPr lang="en-US" sz="1600" dirty="0">
                <a:latin typeface="+mj-lt"/>
              </a:rPr>
              <a:t>“</a:t>
            </a:r>
            <a:r>
              <a:rPr lang="en-US" sz="1600" dirty="0" err="1">
                <a:latin typeface="+mj-lt"/>
              </a:rPr>
              <a:t>Autoconversion</a:t>
            </a:r>
            <a:r>
              <a:rPr lang="en-US" sz="1600" dirty="0">
                <a:latin typeface="+mj-lt"/>
              </a:rPr>
              <a:t>” : The initial stage of the collision–coalescence process whereby cloud droplets collide and coalesce to form drizzle drops. (g/cm</a:t>
            </a:r>
            <a:r>
              <a:rPr lang="en-US" sz="1600" baseline="30000" dirty="0">
                <a:latin typeface="+mj-lt"/>
              </a:rPr>
              <a:t>3</a:t>
            </a:r>
            <a:r>
              <a:rPr lang="en-US" sz="1600" dirty="0">
                <a:latin typeface="+mj-lt"/>
              </a:rPr>
              <a:t>s)</a:t>
            </a:r>
          </a:p>
        </p:txBody>
      </p:sp>
    </p:spTree>
    <p:extLst>
      <p:ext uri="{BB962C8B-B14F-4D97-AF65-F5344CB8AC3E}">
        <p14:creationId xmlns:p14="http://schemas.microsoft.com/office/powerpoint/2010/main" val="2802809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2494" y="1281656"/>
            <a:ext cx="8160026" cy="674343"/>
          </a:xfrm>
        </p:spPr>
        <p:txBody>
          <a:bodyPr>
            <a:noAutofit/>
          </a:bodyPr>
          <a:lstStyle/>
          <a:p>
            <a:pPr marL="0" indent="0">
              <a:buNone/>
            </a:pPr>
            <a:r>
              <a:rPr lang="en-US" sz="1400" i="1" dirty="0">
                <a:latin typeface="+mj-lt"/>
              </a:rPr>
              <a:t>Chen et al., “Impact of aerosols and turbulence on cloud droplet growth: an in-cloud seeding case study using a parcel–DNS (direct numerical simulation) approach” 2020</a:t>
            </a:r>
          </a:p>
        </p:txBody>
      </p:sp>
      <p:pic>
        <p:nvPicPr>
          <p:cNvPr id="6" name="Picture 5"/>
          <p:cNvPicPr>
            <a:picLocks noChangeAspect="1"/>
          </p:cNvPicPr>
          <p:nvPr/>
        </p:nvPicPr>
        <p:blipFill>
          <a:blip r:embed="rId2"/>
          <a:stretch>
            <a:fillRect/>
          </a:stretch>
        </p:blipFill>
        <p:spPr>
          <a:xfrm>
            <a:off x="5327373" y="1805095"/>
            <a:ext cx="3637597" cy="4835432"/>
          </a:xfrm>
          <a:prstGeom prst="rect">
            <a:avLst/>
          </a:prstGeom>
        </p:spPr>
      </p:pic>
      <p:pic>
        <p:nvPicPr>
          <p:cNvPr id="7" name="Picture 6"/>
          <p:cNvPicPr>
            <a:picLocks noChangeAspect="1"/>
          </p:cNvPicPr>
          <p:nvPr/>
        </p:nvPicPr>
        <p:blipFill>
          <a:blip r:embed="rId3"/>
          <a:stretch>
            <a:fillRect/>
          </a:stretch>
        </p:blipFill>
        <p:spPr>
          <a:xfrm>
            <a:off x="411480" y="1743055"/>
            <a:ext cx="4566272" cy="2846602"/>
          </a:xfrm>
          <a:prstGeom prst="rect">
            <a:avLst/>
          </a:prstGeom>
        </p:spPr>
      </p:pic>
      <p:sp>
        <p:nvSpPr>
          <p:cNvPr id="8" name="Title 1"/>
          <p:cNvSpPr txBox="1">
            <a:spLocks/>
          </p:cNvSpPr>
          <p:nvPr/>
        </p:nvSpPr>
        <p:spPr>
          <a:xfrm>
            <a:off x="411480" y="319406"/>
            <a:ext cx="8321040" cy="111315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Droplet growth by collision-coalescence</a:t>
            </a:r>
            <a:endParaRPr lang="en-US" sz="2900" dirty="0"/>
          </a:p>
        </p:txBody>
      </p:sp>
      <p:sp>
        <p:nvSpPr>
          <p:cNvPr id="11" name="TextBox 10"/>
          <p:cNvSpPr txBox="1"/>
          <p:nvPr/>
        </p:nvSpPr>
        <p:spPr>
          <a:xfrm>
            <a:off x="302151" y="4957763"/>
            <a:ext cx="4532244" cy="1569660"/>
          </a:xfrm>
          <a:prstGeom prst="rect">
            <a:avLst/>
          </a:prstGeom>
          <a:noFill/>
        </p:spPr>
        <p:txBody>
          <a:bodyPr wrap="square" rtlCol="0">
            <a:spAutoFit/>
          </a:bodyPr>
          <a:lstStyle/>
          <a:p>
            <a:r>
              <a:rPr lang="en-US" sz="1600" dirty="0">
                <a:latin typeface="+mj-lt"/>
              </a:rPr>
              <a:t>The droplet growth equation derived in previous lecture is a simplification. Latent heating of the air surrounding the droplet during condensation and drag of the droplets on the upward air motions are important processes that are not always included because of the computational cost.</a:t>
            </a:r>
          </a:p>
        </p:txBody>
      </p:sp>
    </p:spTree>
    <p:extLst>
      <p:ext uri="{BB962C8B-B14F-4D97-AF65-F5344CB8AC3E}">
        <p14:creationId xmlns:p14="http://schemas.microsoft.com/office/powerpoint/2010/main" val="32811292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2494" y="1281656"/>
            <a:ext cx="8160026" cy="674343"/>
          </a:xfrm>
        </p:spPr>
        <p:txBody>
          <a:bodyPr>
            <a:noAutofit/>
          </a:bodyPr>
          <a:lstStyle/>
          <a:p>
            <a:pPr marL="0" indent="0">
              <a:buNone/>
            </a:pPr>
            <a:r>
              <a:rPr lang="en-US" sz="1400" i="1" dirty="0">
                <a:latin typeface="+mj-lt"/>
              </a:rPr>
              <a:t>Chen et al., “Impact of aerosols and turbulence on cloud droplet growth: an in-cloud seeding case study using a parcel–DNS (direct numerical simulation) approach” 2020</a:t>
            </a:r>
          </a:p>
        </p:txBody>
      </p:sp>
      <p:sp>
        <p:nvSpPr>
          <p:cNvPr id="8" name="Title 1"/>
          <p:cNvSpPr txBox="1">
            <a:spLocks/>
          </p:cNvSpPr>
          <p:nvPr/>
        </p:nvSpPr>
        <p:spPr>
          <a:xfrm>
            <a:off x="411480" y="319406"/>
            <a:ext cx="8321040" cy="111315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Droplet growth by collision-coalescence</a:t>
            </a:r>
            <a:endParaRPr lang="en-US" sz="2900" dirty="0"/>
          </a:p>
        </p:txBody>
      </p:sp>
      <p:pic>
        <p:nvPicPr>
          <p:cNvPr id="5" name="Picture 4"/>
          <p:cNvPicPr>
            <a:picLocks noChangeAspect="1"/>
          </p:cNvPicPr>
          <p:nvPr/>
        </p:nvPicPr>
        <p:blipFill>
          <a:blip r:embed="rId2"/>
          <a:stretch>
            <a:fillRect/>
          </a:stretch>
        </p:blipFill>
        <p:spPr>
          <a:xfrm>
            <a:off x="572494" y="1859260"/>
            <a:ext cx="7930556" cy="4763244"/>
          </a:xfrm>
          <a:prstGeom prst="rect">
            <a:avLst/>
          </a:prstGeom>
        </p:spPr>
      </p:pic>
    </p:spTree>
    <p:extLst>
      <p:ext uri="{BB962C8B-B14F-4D97-AF65-F5344CB8AC3E}">
        <p14:creationId xmlns:p14="http://schemas.microsoft.com/office/powerpoint/2010/main" val="22397599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377564" cy="1325563"/>
          </a:xfrm>
        </p:spPr>
        <p:txBody>
          <a:bodyPr>
            <a:normAutofit fontScale="90000"/>
          </a:bodyPr>
          <a:lstStyle/>
          <a:p>
            <a:r>
              <a:rPr lang="en-US" sz="4000" dirty="0"/>
              <a:t>Basic info you need to know: </a:t>
            </a:r>
            <a:br>
              <a:rPr lang="en-US" dirty="0"/>
            </a:br>
            <a:r>
              <a:rPr lang="en-US" sz="4700" dirty="0"/>
              <a:t>Cloud droplet formation and growth</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49" y="1825625"/>
                <a:ext cx="8064413" cy="4351338"/>
              </a:xfrm>
            </p:spPr>
            <p:txBody>
              <a:bodyPr>
                <a:normAutofit fontScale="92500"/>
              </a:bodyPr>
              <a:lstStyle/>
              <a:p>
                <a:r>
                  <a:rPr lang="en-US" dirty="0">
                    <a:latin typeface="+mj-lt"/>
                  </a:rPr>
                  <a:t>The difference between the ambient saturation ratio and droplet equilibrium saturation ratio, and how these relate to vapor pressure and partial pressure:</a:t>
                </a:r>
              </a:p>
              <a:p>
                <a:pPr marL="0" indent="0">
                  <a:buNone/>
                </a:pPr>
                <a:r>
                  <a:rPr lang="en-US" sz="2400" dirty="0">
                    <a:latin typeface="+mj-lt"/>
                  </a:rPr>
                  <a:t>	Ambient conditions: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𝑆</m:t>
                        </m:r>
                      </m:e>
                      <m:sub>
                        <m:r>
                          <a:rPr lang="en-US" sz="2400" i="1">
                            <a:latin typeface="Cambria Math" panose="02040503050406030204" pitchFamily="18" charset="0"/>
                            <a:ea typeface="Cambria Math" panose="02040503050406030204" pitchFamily="18" charset="0"/>
                          </a:rPr>
                          <m:t>∞</m:t>
                        </m:r>
                      </m:sub>
                    </m:sSub>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𝑒</m:t>
                        </m:r>
                      </m:num>
                      <m:den>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𝑠</m:t>
                            </m:r>
                          </m:sub>
                        </m:sSub>
                        <m:r>
                          <a:rPr lang="en-US" sz="2400" i="1">
                            <a:latin typeface="Cambria Math" panose="02040503050406030204" pitchFamily="18" charset="0"/>
                          </a:rPr>
                          <m:t>(</m:t>
                        </m:r>
                        <m:r>
                          <a:rPr lang="en-US" sz="2400" i="1">
                            <a:latin typeface="Cambria Math" panose="02040503050406030204" pitchFamily="18" charset="0"/>
                          </a:rPr>
                          <m:t>𝑇</m:t>
                        </m:r>
                        <m:r>
                          <a:rPr lang="en-US" sz="2400" i="1">
                            <a:latin typeface="Cambria Math" panose="02040503050406030204" pitchFamily="18" charset="0"/>
                          </a:rPr>
                          <m:t>)</m:t>
                        </m:r>
                      </m:den>
                    </m:f>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𝑅𝐻</m:t>
                        </m:r>
                      </m:num>
                      <m:den>
                        <m:r>
                          <a:rPr lang="en-US" sz="2400" i="1">
                            <a:latin typeface="Cambria Math" panose="02040503050406030204" pitchFamily="18" charset="0"/>
                          </a:rPr>
                          <m:t>100%</m:t>
                        </m:r>
                      </m:den>
                    </m:f>
                  </m:oMath>
                </a14:m>
                <a:endParaRPr lang="en-US" sz="2400" dirty="0">
                  <a:latin typeface="+mj-lt"/>
                </a:endParaRPr>
              </a:p>
              <a:p>
                <a:pPr marL="0" indent="0">
                  <a:buNone/>
                </a:pPr>
                <a:r>
                  <a:rPr lang="en-US" sz="2400" dirty="0">
                    <a:latin typeface="+mj-lt"/>
                  </a:rPr>
                  <a:t>	Droplet Equilibrium: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𝑆</m:t>
                        </m:r>
                      </m:e>
                      <m:sub>
                        <m:r>
                          <a:rPr lang="en-US" sz="2400" b="0" i="1" smtClean="0">
                            <a:latin typeface="Cambria Math" panose="02040503050406030204" pitchFamily="18" charset="0"/>
                          </a:rPr>
                          <m:t>𝑒𝑞</m:t>
                        </m:r>
                      </m:sub>
                    </m:sSub>
                    <m:r>
                      <a:rPr lang="en-US" sz="2400" i="1">
                        <a:latin typeface="Cambria Math" panose="02040503050406030204" pitchFamily="18" charset="0"/>
                      </a:rPr>
                      <m:t>=</m:t>
                    </m:r>
                    <m:f>
                      <m:fPr>
                        <m:ctrlPr>
                          <a:rPr lang="en-US" sz="2400" i="1">
                            <a:latin typeface="Cambria Math" panose="02040503050406030204" pitchFamily="18" charset="0"/>
                          </a:rPr>
                        </m:ctrlPr>
                      </m:fPr>
                      <m:num>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𝑠</m:t>
                            </m:r>
                          </m:sub>
                        </m:sSub>
                        <m:r>
                          <a:rPr lang="en-US" sz="2400" b="0" i="1" smtClean="0">
                            <a:latin typeface="Cambria Math" panose="02040503050406030204" pitchFamily="18" charset="0"/>
                          </a:rPr>
                          <m:t>(</m:t>
                        </m:r>
                        <m:r>
                          <a:rPr lang="en-US" sz="2400" b="0" i="1" smtClean="0">
                            <a:latin typeface="Cambria Math" panose="02040503050406030204" pitchFamily="18" charset="0"/>
                          </a:rPr>
                          <m:t>𝑇</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𝑝</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𝑠</m:t>
                            </m:r>
                          </m:sub>
                        </m:sSub>
                        <m:r>
                          <a:rPr lang="en-US" sz="2400" b="0" i="1" smtClean="0">
                            <a:latin typeface="Cambria Math" panose="02040503050406030204" pitchFamily="18" charset="0"/>
                          </a:rPr>
                          <m:t>)</m:t>
                        </m:r>
                      </m:num>
                      <m:den>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𝑠</m:t>
                            </m:r>
                          </m:sub>
                        </m:sSub>
                        <m:r>
                          <a:rPr lang="en-US" sz="2400" i="1">
                            <a:latin typeface="Cambria Math" panose="02040503050406030204" pitchFamily="18" charset="0"/>
                          </a:rPr>
                          <m:t>(</m:t>
                        </m:r>
                        <m:r>
                          <a:rPr lang="en-US" sz="2400" i="1">
                            <a:latin typeface="Cambria Math" panose="02040503050406030204" pitchFamily="18" charset="0"/>
                          </a:rPr>
                          <m:t>𝑇</m:t>
                        </m:r>
                        <m:r>
                          <a:rPr lang="en-US" sz="2400" i="1">
                            <a:latin typeface="Cambria Math" panose="02040503050406030204" pitchFamily="18" charset="0"/>
                          </a:rPr>
                          <m:t>)</m:t>
                        </m:r>
                      </m:den>
                    </m:f>
                  </m:oMath>
                </a14:m>
                <a:endParaRPr lang="en-US" sz="2400" dirty="0">
                  <a:latin typeface="+mj-lt"/>
                </a:endParaRPr>
              </a:p>
              <a:p>
                <a:pPr marL="0" indent="0">
                  <a:buNone/>
                </a:pPr>
                <a:endParaRPr lang="en-US" sz="2400" dirty="0">
                  <a:latin typeface="+mj-lt"/>
                </a:endParaRPr>
              </a:p>
              <a:p>
                <a:r>
                  <a:rPr lang="en-US" dirty="0">
                    <a:latin typeface="+mj-lt"/>
                  </a:rPr>
                  <a:t>What the driving force for droplet growth is: </a:t>
                </a:r>
                <a14:m>
                  <m:oMath xmlns:m="http://schemas.openxmlformats.org/officeDocument/2006/math">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smtClean="0">
                                <a:latin typeface="Cambria Math" panose="02040503050406030204" pitchFamily="18" charset="0"/>
                                <a:ea typeface="Cambria Math" panose="02040503050406030204" pitchFamily="18" charset="0"/>
                              </a:rPr>
                              <m:t>∞</m:t>
                            </m:r>
                          </m:sub>
                        </m:sSub>
                        <m:r>
                          <a:rPr lang="en-US" b="0" i="1" smtClean="0">
                            <a:latin typeface="Cambria Math" panose="02040503050406030204" pitchFamily="18" charset="0"/>
                          </a:rPr>
                          <m:t>−</m:t>
                        </m:r>
                        <m:r>
                          <a:rPr lang="en-US" i="1">
                            <a:latin typeface="Cambria Math" panose="02040503050406030204" pitchFamily="18" charset="0"/>
                          </a:rPr>
                          <m:t>𝑆</m:t>
                        </m:r>
                      </m:e>
                      <m:sub>
                        <m:r>
                          <a:rPr lang="en-US" i="1">
                            <a:latin typeface="Cambria Math" panose="02040503050406030204" pitchFamily="18" charset="0"/>
                          </a:rPr>
                          <m:t>𝑒𝑞</m:t>
                        </m:r>
                      </m:sub>
                    </m:sSub>
                  </m:oMath>
                </a14:m>
                <a:endParaRPr lang="en-US" dirty="0">
                  <a:latin typeface="+mj-lt"/>
                </a:endParaRPr>
              </a:p>
              <a:p>
                <a:r>
                  <a:rPr lang="en-US" dirty="0">
                    <a:latin typeface="+mj-lt"/>
                  </a:rPr>
                  <a:t>How to calculate the saturated vapor pressure at a given temperature: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𝑠</m:t>
                        </m:r>
                      </m:sub>
                    </m:sSub>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latin typeface="+mj-lt"/>
                    <a:sym typeface="Wingdings" panose="05000000000000000000" pitchFamily="2" charset="2"/>
                  </a:rPr>
                  <a:t> </a:t>
                </a:r>
                <a:r>
                  <a:rPr lang="en-US" dirty="0" err="1">
                    <a:latin typeface="+mj-lt"/>
                    <a:sym typeface="Wingdings" panose="05000000000000000000" pitchFamily="2" charset="2"/>
                  </a:rPr>
                  <a:t>Clausius-Clapeyron</a:t>
                </a:r>
                <a:r>
                  <a:rPr lang="en-US" dirty="0">
                    <a:latin typeface="+mj-lt"/>
                    <a:sym typeface="Wingdings" panose="05000000000000000000" pitchFamily="2" charset="2"/>
                  </a:rPr>
                  <a:t> </a:t>
                </a:r>
                <a:r>
                  <a:rPr lang="en-US" dirty="0" err="1">
                    <a:latin typeface="+mj-lt"/>
                    <a:sym typeface="Wingdings" panose="05000000000000000000" pitchFamily="2" charset="2"/>
                  </a:rPr>
                  <a:t>eqn</a:t>
                </a:r>
                <a:endParaRPr lang="en-US" dirty="0">
                  <a:latin typeface="+mj-lt"/>
                  <a:sym typeface="Wingdings" panose="05000000000000000000" pitchFamily="2" charset="2"/>
                </a:endParaRPr>
              </a:p>
              <a:p>
                <a:endParaRPr lang="en-US" dirty="0">
                  <a:latin typeface="+mj-lt"/>
                </a:endParaRPr>
              </a:p>
              <a:p>
                <a:endParaRPr lang="en-US" dirty="0">
                  <a:latin typeface="+mj-lt"/>
                </a:endParaRPr>
              </a:p>
              <a:p>
                <a:endParaRPr lang="en-US" dirty="0">
                  <a:latin typeface="+mj-l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49" y="1825625"/>
                <a:ext cx="8064413" cy="4351338"/>
              </a:xfrm>
              <a:blipFill>
                <a:blip r:embed="rId2"/>
                <a:stretch>
                  <a:fillRect l="-1134" t="-2101" r="-1738"/>
                </a:stretch>
              </a:blipFill>
            </p:spPr>
            <p:txBody>
              <a:bodyPr/>
              <a:lstStyle/>
              <a:p>
                <a:r>
                  <a:rPr lang="en-US">
                    <a:noFill/>
                  </a:rPr>
                  <a:t> </a:t>
                </a:r>
              </a:p>
            </p:txBody>
          </p:sp>
        </mc:Fallback>
      </mc:AlternateContent>
      <p:sp>
        <p:nvSpPr>
          <p:cNvPr id="4" name="Rectangle 3"/>
          <p:cNvSpPr/>
          <p:nvPr/>
        </p:nvSpPr>
        <p:spPr>
          <a:xfrm>
            <a:off x="1499617" y="2953512"/>
            <a:ext cx="4718303" cy="1362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885432" y="4672584"/>
            <a:ext cx="1362456" cy="512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21335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515351" cy="1325563"/>
          </a:xfrm>
        </p:spPr>
        <p:txBody>
          <a:bodyPr>
            <a:normAutofit fontScale="90000"/>
          </a:bodyPr>
          <a:lstStyle/>
          <a:p>
            <a:r>
              <a:rPr lang="en-US" sz="4000" dirty="0"/>
              <a:t>Basic info you need to know: </a:t>
            </a:r>
            <a:br>
              <a:rPr lang="en-US" sz="4000" dirty="0"/>
            </a:br>
            <a:r>
              <a:rPr lang="en-US" sz="4700" dirty="0"/>
              <a:t>Cloud droplet formation and growth</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67591" y="1825625"/>
                <a:ext cx="3830089" cy="4351338"/>
              </a:xfrm>
            </p:spPr>
            <p:txBody>
              <a:bodyPr>
                <a:normAutofit fontScale="62500" lnSpcReduction="20000"/>
              </a:bodyPr>
              <a:lstStyle/>
              <a:p>
                <a:r>
                  <a:rPr lang="en-US" dirty="0">
                    <a:latin typeface="+mj-lt"/>
                  </a:rPr>
                  <a:t>The difference between the Kohler and Kelvin equations.</a:t>
                </a:r>
              </a:p>
              <a:p>
                <a:endParaRPr lang="en-US" dirty="0">
                  <a:latin typeface="+mj-lt"/>
                </a:endParaRPr>
              </a:p>
              <a:p>
                <a:r>
                  <a:rPr lang="en-US" dirty="0">
                    <a:latin typeface="+mj-lt"/>
                  </a:rPr>
                  <a:t>Effect of solute on equilibrium vapor pressure of a liquid.</a:t>
                </a:r>
              </a:p>
              <a:p>
                <a:endParaRPr lang="en-US" dirty="0">
                  <a:latin typeface="+mj-lt"/>
                </a:endParaRPr>
              </a:p>
              <a:p>
                <a:r>
                  <a:rPr lang="en-US" dirty="0">
                    <a:latin typeface="+mj-lt"/>
                  </a:rPr>
                  <a:t>The concept of critical </a:t>
                </a:r>
                <a:r>
                  <a:rPr lang="en-US" dirty="0" err="1">
                    <a:latin typeface="+mj-lt"/>
                  </a:rPr>
                  <a:t>supersaturation</a:t>
                </a:r>
                <a:r>
                  <a:rPr lang="en-US" dirty="0">
                    <a:latin typeface="+mj-lt"/>
                  </a:rP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𝑐</m:t>
                        </m:r>
                      </m:sub>
                    </m:sSub>
                  </m:oMath>
                </a14:m>
                <a:r>
                  <a:rPr lang="en-US" dirty="0">
                    <a:latin typeface="+mj-lt"/>
                  </a:rPr>
                  <a:t>).</a:t>
                </a:r>
              </a:p>
              <a:p>
                <a:endParaRPr lang="en-US" dirty="0">
                  <a:latin typeface="+mj-lt"/>
                </a:endParaRPr>
              </a:p>
              <a:p>
                <a:r>
                  <a:rPr lang="en-US" dirty="0">
                    <a:latin typeface="+mj-lt"/>
                  </a:rPr>
                  <a:t>Why the cloud saturation ratio increases with altitude and reaches a maximum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b="0" i="1" smtClean="0">
                            <a:latin typeface="Cambria Math" panose="02040503050406030204" pitchFamily="18" charset="0"/>
                          </a:rPr>
                          <m:t>𝑚𝑎𝑥</m:t>
                        </m:r>
                      </m:sub>
                    </m:sSub>
                  </m:oMath>
                </a14:m>
                <a:r>
                  <a:rPr lang="en-US" dirty="0">
                    <a:latin typeface="+mj-lt"/>
                  </a:rPr>
                  <a:t>) above cloud base.</a:t>
                </a:r>
              </a:p>
              <a:p>
                <a:endParaRPr lang="en-US" dirty="0">
                  <a:latin typeface="+mj-lt"/>
                </a:endParaRPr>
              </a:p>
              <a:p>
                <a:r>
                  <a:rPr lang="en-US" dirty="0">
                    <a:latin typeface="+mj-lt"/>
                  </a:rPr>
                  <a:t>What is required for droplets to “activate”: </a:t>
                </a:r>
                <a14:m>
                  <m:oMath xmlns:m="http://schemas.openxmlformats.org/officeDocument/2006/math">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b="0" i="1" smtClean="0">
                                <a:latin typeface="Cambria Math" panose="02040503050406030204" pitchFamily="18" charset="0"/>
                              </a:rPr>
                              <m:t>𝑐</m:t>
                            </m:r>
                          </m:sub>
                        </m:sSub>
                        <m:r>
                          <a:rPr lang="en-US" b="0" i="1" smtClean="0">
                            <a:latin typeface="Cambria Math" panose="02040503050406030204" pitchFamily="18" charset="0"/>
                            <a:ea typeface="Cambria Math" panose="02040503050406030204" pitchFamily="18" charset="0"/>
                          </a:rPr>
                          <m:t>&lt;</m:t>
                        </m:r>
                        <m:r>
                          <a:rPr lang="en-US" i="1">
                            <a:latin typeface="Cambria Math" panose="02040503050406030204" pitchFamily="18" charset="0"/>
                          </a:rPr>
                          <m:t>𝑆</m:t>
                        </m:r>
                      </m:e>
                      <m:sub>
                        <m:r>
                          <a:rPr lang="en-US" b="0" i="1" smtClean="0">
                            <a:latin typeface="Cambria Math" panose="02040503050406030204" pitchFamily="18" charset="0"/>
                          </a:rPr>
                          <m:t>𝑚𝑎𝑥</m:t>
                        </m:r>
                      </m:sub>
                    </m:sSub>
                  </m:oMath>
                </a14:m>
                <a:endParaRPr lang="en-US" dirty="0">
                  <a:latin typeface="+mj-lt"/>
                </a:endParaRPr>
              </a:p>
              <a:p>
                <a:endParaRPr lang="en-US" dirty="0">
                  <a:latin typeface="+mj-l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67591" y="1825625"/>
                <a:ext cx="3830089" cy="4351338"/>
              </a:xfrm>
              <a:blipFill>
                <a:blip r:embed="rId2"/>
                <a:stretch>
                  <a:fillRect l="-1115" t="-2241" r="-2229"/>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4540745" y="1825625"/>
            <a:ext cx="4274852" cy="2982192"/>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6361053" y="5291918"/>
                <a:ext cx="1735539" cy="5868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200" i="1" dirty="0">
                              <a:latin typeface="Cambria Math" panose="02040503050406030204" pitchFamily="18" charset="0"/>
                              <a:cs typeface="Times New Roman" panose="02020603050405020304" pitchFamily="18" charset="0"/>
                            </a:rPr>
                          </m:ctrlPr>
                        </m:sSubPr>
                        <m:e>
                          <m:r>
                            <a:rPr lang="en-US" sz="1200" i="1" dirty="0">
                              <a:latin typeface="Cambria Math" panose="02040503050406030204" pitchFamily="18" charset="0"/>
                              <a:cs typeface="Times New Roman" panose="02020603050405020304" pitchFamily="18" charset="0"/>
                            </a:rPr>
                            <m:t>𝑆</m:t>
                          </m:r>
                        </m:e>
                        <m:sub>
                          <m:r>
                            <a:rPr lang="en-US" sz="1200" i="1" dirty="0">
                              <a:latin typeface="Cambria Math" panose="02040503050406030204" pitchFamily="18" charset="0"/>
                              <a:cs typeface="Times New Roman" panose="02020603050405020304" pitchFamily="18" charset="0"/>
                            </a:rPr>
                            <m:t>𝑐</m:t>
                          </m:r>
                        </m:sub>
                      </m:sSub>
                      <m:r>
                        <a:rPr lang="en-US" sz="1200" dirty="0">
                          <a:latin typeface="Cambria Math" panose="02040503050406030204" pitchFamily="18" charset="0"/>
                          <a:cs typeface="Times New Roman" panose="02020603050405020304" pitchFamily="18" charset="0"/>
                        </a:rPr>
                        <m:t>=</m:t>
                      </m:r>
                      <m:r>
                        <m:rPr>
                          <m:sty m:val="p"/>
                        </m:rPr>
                        <a:rPr lang="en-US" sz="1200">
                          <a:latin typeface="Cambria Math" panose="02040503050406030204" pitchFamily="18" charset="0"/>
                        </a:rPr>
                        <m:t>exp</m:t>
                      </m:r>
                      <m:d>
                        <m:dPr>
                          <m:begChr m:val="["/>
                          <m:endChr m:val="]"/>
                          <m:ctrlPr>
                            <a:rPr lang="en-US" sz="1200" i="1">
                              <a:latin typeface="Cambria Math" panose="02040503050406030204" pitchFamily="18" charset="0"/>
                            </a:rPr>
                          </m:ctrlPr>
                        </m:dPr>
                        <m:e>
                          <m:sSup>
                            <m:sSupPr>
                              <m:ctrlPr>
                                <a:rPr lang="en-US" sz="1200" i="1">
                                  <a:latin typeface="Cambria Math" panose="02040503050406030204" pitchFamily="18" charset="0"/>
                                </a:rPr>
                              </m:ctrlPr>
                            </m:sSupPr>
                            <m:e>
                              <m:d>
                                <m:dPr>
                                  <m:ctrlPr>
                                    <a:rPr lang="en-US" sz="1200" i="1">
                                      <a:latin typeface="Cambria Math" panose="02040503050406030204" pitchFamily="18" charset="0"/>
                                    </a:rPr>
                                  </m:ctrlPr>
                                </m:dPr>
                                <m:e>
                                  <m:f>
                                    <m:fPr>
                                      <m:ctrlPr>
                                        <a:rPr lang="en-US" sz="1200" i="1">
                                          <a:latin typeface="Cambria Math" panose="02040503050406030204" pitchFamily="18" charset="0"/>
                                        </a:rPr>
                                      </m:ctrlPr>
                                    </m:fPr>
                                    <m:num>
                                      <m:r>
                                        <a:rPr lang="en-US" sz="1200">
                                          <a:latin typeface="Cambria Math" panose="02040503050406030204" pitchFamily="18" charset="0"/>
                                        </a:rPr>
                                        <m:t>4</m:t>
                                      </m:r>
                                      <m:sSup>
                                        <m:sSupPr>
                                          <m:ctrlPr>
                                            <a:rPr lang="en-US" sz="1200" i="1">
                                              <a:latin typeface="Cambria Math" panose="02040503050406030204" pitchFamily="18" charset="0"/>
                                            </a:rPr>
                                          </m:ctrlPr>
                                        </m:sSupPr>
                                        <m:e>
                                          <m:r>
                                            <a:rPr lang="en-US" sz="1200" i="1">
                                              <a:latin typeface="Cambria Math" panose="02040503050406030204" pitchFamily="18" charset="0"/>
                                            </a:rPr>
                                            <m:t>𝐴</m:t>
                                          </m:r>
                                        </m:e>
                                        <m:sup>
                                          <m:r>
                                            <a:rPr lang="en-US" sz="1200" i="1">
                                              <a:latin typeface="Cambria Math" panose="02040503050406030204" pitchFamily="18" charset="0"/>
                                            </a:rPr>
                                            <m:t>3</m:t>
                                          </m:r>
                                        </m:sup>
                                      </m:sSup>
                                    </m:num>
                                    <m:den>
                                      <m:r>
                                        <a:rPr lang="en-US" sz="1200" i="1">
                                          <a:latin typeface="Cambria Math" panose="02040503050406030204" pitchFamily="18" charset="0"/>
                                        </a:rPr>
                                        <m:t>27</m:t>
                                      </m:r>
                                      <m:r>
                                        <a:rPr lang="en-US" sz="1200" i="1">
                                          <a:latin typeface="Cambria Math" panose="02040503050406030204" pitchFamily="18" charset="0"/>
                                          <a:ea typeface="Cambria Math" panose="02040503050406030204" pitchFamily="18" charset="0"/>
                                          <a:sym typeface="Wingdings" panose="05000000000000000000" pitchFamily="2" charset="2"/>
                                        </a:rPr>
                                        <m:t>𝜅</m:t>
                                      </m:r>
                                      <m:sSubSup>
                                        <m:sSubSupPr>
                                          <m:ctrlPr>
                                            <a:rPr lang="en-US" sz="1200" i="1">
                                              <a:latin typeface="Cambria Math" panose="02040503050406030204" pitchFamily="18" charset="0"/>
                                              <a:ea typeface="Cambria Math" panose="02040503050406030204" pitchFamily="18" charset="0"/>
                                              <a:sym typeface="Wingdings" panose="05000000000000000000" pitchFamily="2" charset="2"/>
                                            </a:rPr>
                                          </m:ctrlPr>
                                        </m:sSubSupPr>
                                        <m:e>
                                          <m:r>
                                            <a:rPr lang="en-US" sz="1200" i="1">
                                              <a:latin typeface="Cambria Math" panose="02040503050406030204" pitchFamily="18" charset="0"/>
                                              <a:ea typeface="Cambria Math" panose="02040503050406030204" pitchFamily="18" charset="0"/>
                                              <a:sym typeface="Wingdings" panose="05000000000000000000" pitchFamily="2" charset="2"/>
                                            </a:rPr>
                                            <m:t>𝑑</m:t>
                                          </m:r>
                                        </m:e>
                                        <m:sub>
                                          <m:r>
                                            <a:rPr lang="en-US" sz="1200" i="1">
                                              <a:latin typeface="Cambria Math" panose="02040503050406030204" pitchFamily="18" charset="0"/>
                                              <a:ea typeface="Cambria Math" panose="02040503050406030204" pitchFamily="18" charset="0"/>
                                              <a:sym typeface="Wingdings" panose="05000000000000000000" pitchFamily="2" charset="2"/>
                                            </a:rPr>
                                            <m:t>𝑝</m:t>
                                          </m:r>
                                        </m:sub>
                                        <m:sup>
                                          <m:r>
                                            <a:rPr lang="en-US" sz="1200" i="1">
                                              <a:latin typeface="Cambria Math" panose="02040503050406030204" pitchFamily="18" charset="0"/>
                                              <a:ea typeface="Cambria Math" panose="02040503050406030204" pitchFamily="18" charset="0"/>
                                              <a:sym typeface="Wingdings" panose="05000000000000000000" pitchFamily="2" charset="2"/>
                                            </a:rPr>
                                            <m:t>3</m:t>
                                          </m:r>
                                        </m:sup>
                                      </m:sSubSup>
                                    </m:den>
                                  </m:f>
                                </m:e>
                              </m:d>
                            </m:e>
                            <m:sup>
                              <m:r>
                                <a:rPr lang="en-US" sz="1200" i="1">
                                  <a:latin typeface="Cambria Math" panose="02040503050406030204" pitchFamily="18" charset="0"/>
                                </a:rPr>
                                <m:t>1/2</m:t>
                              </m:r>
                            </m:sup>
                          </m:sSup>
                        </m:e>
                      </m:d>
                    </m:oMath>
                  </m:oMathPara>
                </a14:m>
                <a:endParaRPr lang="en-US" sz="1200" dirty="0"/>
              </a:p>
            </p:txBody>
          </p:sp>
        </mc:Choice>
        <mc:Fallback xmlns="">
          <p:sp>
            <p:nvSpPr>
              <p:cNvPr id="5" name="Rectangle 4"/>
              <p:cNvSpPr>
                <a:spLocks noRot="1" noChangeAspect="1" noMove="1" noResize="1" noEditPoints="1" noAdjustHandles="1" noChangeArrowheads="1" noChangeShapeType="1" noTextEdit="1"/>
              </p:cNvSpPr>
              <p:nvPr/>
            </p:nvSpPr>
            <p:spPr>
              <a:xfrm>
                <a:off x="6361053" y="5291918"/>
                <a:ext cx="1735539" cy="586892"/>
              </a:xfrm>
              <a:prstGeom prst="rect">
                <a:avLst/>
              </a:prstGeom>
              <a:blipFill>
                <a:blip r:embed="rId4"/>
                <a:stretch>
                  <a:fillRect/>
                </a:stretch>
              </a:blipFill>
            </p:spPr>
            <p:txBody>
              <a:bodyPr/>
              <a:lstStyle/>
              <a:p>
                <a:r>
                  <a:rPr lang="en-US">
                    <a:noFill/>
                  </a:rPr>
                  <a:t> </a:t>
                </a:r>
              </a:p>
            </p:txBody>
          </p:sp>
        </mc:Fallback>
      </mc:AlternateContent>
      <p:sp>
        <p:nvSpPr>
          <p:cNvPr id="6" name="TextBox 5"/>
          <p:cNvSpPr txBox="1"/>
          <p:nvPr/>
        </p:nvSpPr>
        <p:spPr>
          <a:xfrm>
            <a:off x="4540745" y="4984141"/>
            <a:ext cx="2902718" cy="307777"/>
          </a:xfrm>
          <a:prstGeom prst="rect">
            <a:avLst/>
          </a:prstGeom>
          <a:noFill/>
        </p:spPr>
        <p:txBody>
          <a:bodyPr wrap="none" rtlCol="0">
            <a:spAutoFit/>
          </a:bodyPr>
          <a:lstStyle/>
          <a:p>
            <a:r>
              <a:rPr lang="en-US" sz="1400" dirty="0"/>
              <a:t>Critical </a:t>
            </a:r>
            <a:r>
              <a:rPr lang="en-US" sz="1400" dirty="0" err="1"/>
              <a:t>supersaturation</a:t>
            </a:r>
            <a:r>
              <a:rPr lang="en-US" sz="1400" dirty="0"/>
              <a:t> in terms of </a:t>
            </a:r>
            <a:r>
              <a:rPr lang="en-US" sz="1400" dirty="0">
                <a:latin typeface="Symbol" panose="05050102010706020507" pitchFamily="18" charset="2"/>
              </a:rPr>
              <a:t>k:</a:t>
            </a:r>
          </a:p>
        </p:txBody>
      </p:sp>
      <p:sp>
        <p:nvSpPr>
          <p:cNvPr id="7" name="Rectangle 6"/>
          <p:cNvSpPr/>
          <p:nvPr/>
        </p:nvSpPr>
        <p:spPr>
          <a:xfrm>
            <a:off x="4540745" y="1825625"/>
            <a:ext cx="4347223" cy="42734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3034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5013933" cy="6858000"/>
          </a:xfrm>
          <a:prstGeom prst="rect">
            <a:avLst/>
          </a:prstGeom>
        </p:spPr>
      </p:pic>
      <p:pic>
        <p:nvPicPr>
          <p:cNvPr id="5" name="Picture 4"/>
          <p:cNvPicPr>
            <a:picLocks noChangeAspect="1"/>
          </p:cNvPicPr>
          <p:nvPr/>
        </p:nvPicPr>
        <p:blipFill rotWithShape="1">
          <a:blip r:embed="rId3"/>
          <a:srcRect r="3352" b="3305"/>
          <a:stretch/>
        </p:blipFill>
        <p:spPr>
          <a:xfrm>
            <a:off x="4809710" y="1177445"/>
            <a:ext cx="4334290" cy="5680555"/>
          </a:xfrm>
          <a:prstGeom prst="rect">
            <a:avLst/>
          </a:prstGeom>
        </p:spPr>
      </p:pic>
    </p:spTree>
    <p:extLst>
      <p:ext uri="{BB962C8B-B14F-4D97-AF65-F5344CB8AC3E}">
        <p14:creationId xmlns:p14="http://schemas.microsoft.com/office/powerpoint/2010/main" val="1248982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01866" y="6310141"/>
            <a:ext cx="7172156" cy="338554"/>
          </a:xfrm>
          <a:prstGeom prst="rect">
            <a:avLst/>
          </a:prstGeom>
          <a:noFill/>
        </p:spPr>
        <p:txBody>
          <a:bodyPr wrap="none" rtlCol="0">
            <a:spAutoFit/>
          </a:bodyPr>
          <a:lstStyle/>
          <a:p>
            <a:pPr algn="r"/>
            <a:r>
              <a:rPr lang="en-US" sz="1600" i="1" dirty="0">
                <a:solidFill>
                  <a:schemeClr val="tx1">
                    <a:lumMod val="65000"/>
                    <a:lumOff val="35000"/>
                  </a:schemeClr>
                </a:solidFill>
              </a:rPr>
              <a:t>Lance et al., 2013. CCN Downwind of Mexico City: Mixing State and Chemical Aging.</a:t>
            </a:r>
          </a:p>
        </p:txBody>
      </p:sp>
      <p:grpSp>
        <p:nvGrpSpPr>
          <p:cNvPr id="3" name="Group 2"/>
          <p:cNvGrpSpPr/>
          <p:nvPr/>
        </p:nvGrpSpPr>
        <p:grpSpPr>
          <a:xfrm>
            <a:off x="34952" y="2024114"/>
            <a:ext cx="8939070" cy="4102365"/>
            <a:chOff x="34952" y="2024114"/>
            <a:chExt cx="8939070" cy="4102365"/>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0536"/>
            <a:stretch/>
          </p:blipFill>
          <p:spPr bwMode="auto">
            <a:xfrm>
              <a:off x="34952" y="2392680"/>
              <a:ext cx="8939070" cy="3733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543800" y="2024114"/>
              <a:ext cx="1430222" cy="487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 name="Title 1"/>
          <p:cNvSpPr txBox="1">
            <a:spLocks/>
          </p:cNvSpPr>
          <p:nvPr/>
        </p:nvSpPr>
        <p:spPr>
          <a:xfrm>
            <a:off x="152400" y="91440"/>
            <a:ext cx="8763000" cy="1143000"/>
          </a:xfrm>
          <a:prstGeom prst="rect">
            <a:avLst/>
          </a:prstGeom>
        </p:spPr>
        <p:txBody>
          <a:bodyPr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5200" dirty="0">
                <a:latin typeface="+mn-lt"/>
              </a:rPr>
              <a:t>Real World Example. </a:t>
            </a:r>
            <a:r>
              <a:rPr lang="en-US" altLang="en-US" sz="4600" dirty="0">
                <a:latin typeface="+mn-lt"/>
              </a:rPr>
              <a:t>  </a:t>
            </a:r>
          </a:p>
          <a:p>
            <a:r>
              <a:rPr lang="en-US" altLang="en-US" sz="3900" dirty="0">
                <a:latin typeface="+mn-lt"/>
              </a:rPr>
              <a:t>New Particle Formation Impact on CCN concentrations</a:t>
            </a:r>
          </a:p>
        </p:txBody>
      </p:sp>
      <p:sp>
        <p:nvSpPr>
          <p:cNvPr id="7" name="TextBox 6"/>
          <p:cNvSpPr txBox="1"/>
          <p:nvPr/>
        </p:nvSpPr>
        <p:spPr>
          <a:xfrm>
            <a:off x="0" y="1562185"/>
            <a:ext cx="9143999" cy="738664"/>
          </a:xfrm>
          <a:prstGeom prst="rect">
            <a:avLst/>
          </a:prstGeom>
          <a:solidFill>
            <a:schemeClr val="tx1">
              <a:lumMod val="75000"/>
              <a:lumOff val="25000"/>
              <a:alpha val="41000"/>
            </a:schemeClr>
          </a:solidFill>
        </p:spPr>
        <p:txBody>
          <a:bodyPr wrap="square" rtlCol="0">
            <a:spAutoFit/>
          </a:bodyPr>
          <a:lstStyle/>
          <a:p>
            <a:pPr algn="ctr"/>
            <a:r>
              <a:rPr lang="en-US" sz="2100" dirty="0">
                <a:solidFill>
                  <a:schemeClr val="bg1"/>
                </a:solidFill>
              </a:rPr>
              <a:t>New particle formation events can dramatically increase CCN concentrations (resulting in more cloud droplets and reduced droplet size)</a:t>
            </a:r>
          </a:p>
        </p:txBody>
      </p:sp>
    </p:spTree>
    <p:extLst>
      <p:ext uri="{BB962C8B-B14F-4D97-AF65-F5344CB8AC3E}">
        <p14:creationId xmlns:p14="http://schemas.microsoft.com/office/powerpoint/2010/main" val="36533157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5013933" cy="6858000"/>
          </a:xfrm>
          <a:prstGeom prst="rect">
            <a:avLst/>
          </a:prstGeom>
        </p:spPr>
      </p:pic>
      <p:pic>
        <p:nvPicPr>
          <p:cNvPr id="5" name="Picture 4"/>
          <p:cNvPicPr>
            <a:picLocks noChangeAspect="1"/>
          </p:cNvPicPr>
          <p:nvPr/>
        </p:nvPicPr>
        <p:blipFill rotWithShape="1">
          <a:blip r:embed="rId3"/>
          <a:srcRect r="3352" b="3305"/>
          <a:stretch/>
        </p:blipFill>
        <p:spPr>
          <a:xfrm>
            <a:off x="4809710" y="1177445"/>
            <a:ext cx="4334290" cy="5680555"/>
          </a:xfrm>
          <a:prstGeom prst="rect">
            <a:avLst/>
          </a:prstGeom>
        </p:spPr>
      </p:pic>
      <p:pic>
        <p:nvPicPr>
          <p:cNvPr id="8" name="Picture 7"/>
          <p:cNvPicPr>
            <a:picLocks noChangeAspect="1"/>
          </p:cNvPicPr>
          <p:nvPr/>
        </p:nvPicPr>
        <p:blipFill>
          <a:blip r:embed="rId4"/>
          <a:stretch>
            <a:fillRect/>
          </a:stretch>
        </p:blipFill>
        <p:spPr>
          <a:xfrm>
            <a:off x="4971843" y="0"/>
            <a:ext cx="4010025" cy="1133475"/>
          </a:xfrm>
          <a:prstGeom prst="rect">
            <a:avLst/>
          </a:prstGeom>
        </p:spPr>
      </p:pic>
      <p:sp>
        <p:nvSpPr>
          <p:cNvPr id="9" name="TextBox 8"/>
          <p:cNvSpPr txBox="1"/>
          <p:nvPr/>
        </p:nvSpPr>
        <p:spPr>
          <a:xfrm>
            <a:off x="6049929" y="80892"/>
            <a:ext cx="599523" cy="338554"/>
          </a:xfrm>
          <a:prstGeom prst="rect">
            <a:avLst/>
          </a:prstGeom>
          <a:solidFill>
            <a:schemeClr val="bg1"/>
          </a:solidFill>
        </p:spPr>
        <p:txBody>
          <a:bodyPr wrap="none" rtlCol="0">
            <a:spAutoFit/>
          </a:bodyPr>
          <a:lstStyle/>
          <a:p>
            <a:r>
              <a:rPr lang="en-US" sz="1600" b="1" u="sng" dirty="0">
                <a:solidFill>
                  <a:srgbClr val="FF0000"/>
                </a:solidFill>
              </a:rPr>
              <a:t>Hint:</a:t>
            </a:r>
          </a:p>
        </p:txBody>
      </p:sp>
      <p:sp>
        <p:nvSpPr>
          <p:cNvPr id="10" name="Rectangle 9"/>
          <p:cNvSpPr/>
          <p:nvPr/>
        </p:nvSpPr>
        <p:spPr>
          <a:xfrm>
            <a:off x="4809710" y="3144033"/>
            <a:ext cx="2480438" cy="6137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809710" y="2285867"/>
            <a:ext cx="2668328" cy="1316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809710" y="1565360"/>
            <a:ext cx="2668328" cy="1316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50108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1025" y="365127"/>
            <a:ext cx="4086971" cy="599378"/>
          </a:xfrm>
        </p:spPr>
        <p:txBody>
          <a:bodyPr>
            <a:normAutofit fontScale="90000"/>
          </a:bodyPr>
          <a:lstStyle/>
          <a:p>
            <a:r>
              <a:rPr lang="en-US" dirty="0"/>
              <a:t>Homework</a:t>
            </a:r>
          </a:p>
        </p:txBody>
      </p:sp>
      <p:pic>
        <p:nvPicPr>
          <p:cNvPr id="5" name="Content Placeholder 4"/>
          <p:cNvPicPr>
            <a:picLocks noGrp="1" noChangeAspect="1"/>
          </p:cNvPicPr>
          <p:nvPr>
            <p:ph idx="1"/>
          </p:nvPr>
        </p:nvPicPr>
        <p:blipFill>
          <a:blip r:embed="rId2"/>
          <a:stretch>
            <a:fillRect/>
          </a:stretch>
        </p:blipFill>
        <p:spPr>
          <a:xfrm>
            <a:off x="4572000" y="1262025"/>
            <a:ext cx="4349283" cy="5484676"/>
          </a:xfrm>
          <a:prstGeom prst="rect">
            <a:avLst/>
          </a:prstGeom>
        </p:spPr>
      </p:pic>
      <p:pic>
        <p:nvPicPr>
          <p:cNvPr id="4" name="Picture 3"/>
          <p:cNvPicPr>
            <a:picLocks noChangeAspect="1"/>
          </p:cNvPicPr>
          <p:nvPr/>
        </p:nvPicPr>
        <p:blipFill>
          <a:blip r:embed="rId3"/>
          <a:stretch>
            <a:fillRect/>
          </a:stretch>
        </p:blipFill>
        <p:spPr>
          <a:xfrm>
            <a:off x="0" y="295275"/>
            <a:ext cx="4638675" cy="6562725"/>
          </a:xfrm>
          <a:prstGeom prst="rect">
            <a:avLst/>
          </a:prstGeom>
        </p:spPr>
      </p:pic>
    </p:spTree>
    <p:extLst>
      <p:ext uri="{BB962C8B-B14F-4D97-AF65-F5344CB8AC3E}">
        <p14:creationId xmlns:p14="http://schemas.microsoft.com/office/powerpoint/2010/main" val="37613233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4">
            <a:extLst>
              <a:ext uri="{FF2B5EF4-FFF2-40B4-BE49-F238E27FC236}">
                <a16:creationId xmlns:a16="http://schemas.microsoft.com/office/drawing/2014/main" id="{F6D5B67D-011B-FB2B-612B-2ADF34BD6B75}"/>
              </a:ext>
            </a:extLst>
          </p:cNvPr>
          <p:cNvPicPr>
            <a:picLocks noChangeAspect="1"/>
          </p:cNvPicPr>
          <p:nvPr/>
        </p:nvPicPr>
        <p:blipFill>
          <a:blip r:embed="rId2"/>
          <a:stretch>
            <a:fillRect/>
          </a:stretch>
        </p:blipFill>
        <p:spPr>
          <a:xfrm>
            <a:off x="4572000" y="1262025"/>
            <a:ext cx="4349283" cy="5484676"/>
          </a:xfrm>
          <a:prstGeom prst="rect">
            <a:avLst/>
          </a:prstGeom>
        </p:spPr>
      </p:pic>
      <p:pic>
        <p:nvPicPr>
          <p:cNvPr id="4" name="Picture 3"/>
          <p:cNvPicPr>
            <a:picLocks noChangeAspect="1"/>
          </p:cNvPicPr>
          <p:nvPr/>
        </p:nvPicPr>
        <p:blipFill>
          <a:blip r:embed="rId3"/>
          <a:stretch>
            <a:fillRect/>
          </a:stretch>
        </p:blipFill>
        <p:spPr>
          <a:xfrm>
            <a:off x="0" y="295275"/>
            <a:ext cx="4638675" cy="6562725"/>
          </a:xfrm>
          <a:prstGeom prst="rect">
            <a:avLst/>
          </a:prstGeom>
        </p:spPr>
      </p:pic>
      <p:sp>
        <p:nvSpPr>
          <p:cNvPr id="6" name="TextBox 5"/>
          <p:cNvSpPr txBox="1"/>
          <p:nvPr/>
        </p:nvSpPr>
        <p:spPr>
          <a:xfrm>
            <a:off x="4864740" y="5385641"/>
            <a:ext cx="343364" cy="369332"/>
          </a:xfrm>
          <a:prstGeom prst="rect">
            <a:avLst/>
          </a:prstGeom>
          <a:noFill/>
        </p:spPr>
        <p:txBody>
          <a:bodyPr wrap="none" rtlCol="0">
            <a:spAutoFit/>
          </a:bodyPr>
          <a:lstStyle/>
          <a:p>
            <a:r>
              <a:rPr lang="en-US" dirty="0"/>
              <a:t>…</a:t>
            </a:r>
          </a:p>
        </p:txBody>
      </p:sp>
      <p:sp>
        <p:nvSpPr>
          <p:cNvPr id="7" name="Rectangle 6"/>
          <p:cNvSpPr/>
          <p:nvPr/>
        </p:nvSpPr>
        <p:spPr>
          <a:xfrm>
            <a:off x="4731025" y="4634630"/>
            <a:ext cx="4086971" cy="13277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5208102" y="5410434"/>
            <a:ext cx="3846895" cy="604481"/>
          </a:xfrm>
          <a:prstGeom prst="rect">
            <a:avLst/>
          </a:prstGeom>
          <a:ln>
            <a:solidFill>
              <a:srgbClr val="FF0000"/>
            </a:solidFill>
          </a:ln>
        </p:spPr>
      </p:pic>
      <p:sp>
        <p:nvSpPr>
          <p:cNvPr id="14" name="Title 1">
            <a:extLst>
              <a:ext uri="{FF2B5EF4-FFF2-40B4-BE49-F238E27FC236}">
                <a16:creationId xmlns:a16="http://schemas.microsoft.com/office/drawing/2014/main" id="{3277B1A6-3066-CA7F-02C9-DB8A4670A0D2}"/>
              </a:ext>
            </a:extLst>
          </p:cNvPr>
          <p:cNvSpPr>
            <a:spLocks noGrp="1"/>
          </p:cNvSpPr>
          <p:nvPr>
            <p:ph type="title"/>
          </p:nvPr>
        </p:nvSpPr>
        <p:spPr>
          <a:xfrm>
            <a:off x="4731025" y="365127"/>
            <a:ext cx="4086971" cy="599378"/>
          </a:xfrm>
        </p:spPr>
        <p:txBody>
          <a:bodyPr>
            <a:normAutofit fontScale="90000"/>
          </a:bodyPr>
          <a:lstStyle/>
          <a:p>
            <a:r>
              <a:rPr lang="en-US" dirty="0"/>
              <a:t>Homework</a:t>
            </a:r>
          </a:p>
        </p:txBody>
      </p:sp>
    </p:spTree>
    <p:extLst>
      <p:ext uri="{BB962C8B-B14F-4D97-AF65-F5344CB8AC3E}">
        <p14:creationId xmlns:p14="http://schemas.microsoft.com/office/powerpoint/2010/main" val="3585626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485664"/>
          </a:xfrm>
        </p:spPr>
        <p:txBody>
          <a:bodyPr>
            <a:normAutofit fontScale="90000"/>
          </a:bodyPr>
          <a:lstStyle/>
          <a:p>
            <a:pPr algn="ctr"/>
            <a:r>
              <a:rPr lang="en-US" dirty="0"/>
              <a:t>Mixing State of CCN is also important</a:t>
            </a:r>
          </a:p>
        </p:txBody>
      </p:sp>
      <p:sp>
        <p:nvSpPr>
          <p:cNvPr id="4" name="Text Box 3"/>
          <p:cNvSpPr txBox="1">
            <a:spLocks noChangeArrowheads="1"/>
          </p:cNvSpPr>
          <p:nvPr/>
        </p:nvSpPr>
        <p:spPr bwMode="auto">
          <a:xfrm>
            <a:off x="687388" y="16002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pic>
        <p:nvPicPr>
          <p:cNvPr id="5" name="Picture 11"/>
          <p:cNvPicPr>
            <a:picLocks noChangeAspect="1" noChangeArrowheads="1"/>
          </p:cNvPicPr>
          <p:nvPr/>
        </p:nvPicPr>
        <p:blipFill rotWithShape="1">
          <a:blip r:embed="rId2">
            <a:extLst>
              <a:ext uri="{28A0092B-C50C-407E-A947-70E740481C1C}">
                <a14:useLocalDpi xmlns:a14="http://schemas.microsoft.com/office/drawing/2010/main" val="0"/>
              </a:ext>
            </a:extLst>
          </a:blip>
          <a:srcRect b="16419"/>
          <a:stretch/>
        </p:blipFill>
        <p:spPr>
          <a:xfrm>
            <a:off x="954088" y="1600200"/>
            <a:ext cx="7235825" cy="378283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5"/>
          <p:cNvSpPr txBox="1">
            <a:spLocks noChangeArrowheads="1"/>
          </p:cNvSpPr>
          <p:nvPr/>
        </p:nvSpPr>
        <p:spPr bwMode="auto">
          <a:xfrm>
            <a:off x="1146176" y="1199956"/>
            <a:ext cx="7126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dirty="0"/>
              <a:t>Larger particles = </a:t>
            </a:r>
            <a:r>
              <a:rPr lang="en-US" altLang="en-US" sz="2000" b="1" dirty="0">
                <a:solidFill>
                  <a:srgbClr val="00CC00"/>
                </a:solidFill>
              </a:rPr>
              <a:t>less hygroscopic</a:t>
            </a:r>
            <a:r>
              <a:rPr lang="en-US" altLang="en-US" sz="2000" dirty="0"/>
              <a:t> but </a:t>
            </a:r>
            <a:r>
              <a:rPr lang="en-US" altLang="en-US" sz="2000" b="1" dirty="0">
                <a:solidFill>
                  <a:srgbClr val="FF0000"/>
                </a:solidFill>
              </a:rPr>
              <a:t>more of them activate</a:t>
            </a:r>
            <a:endParaRPr lang="en-US" altLang="en-US" sz="2000" dirty="0"/>
          </a:p>
        </p:txBody>
      </p:sp>
      <p:sp>
        <p:nvSpPr>
          <p:cNvPr id="7" name="TextBox 6"/>
          <p:cNvSpPr txBox="1"/>
          <p:nvPr/>
        </p:nvSpPr>
        <p:spPr>
          <a:xfrm>
            <a:off x="2806810" y="3632348"/>
            <a:ext cx="352982" cy="461665"/>
          </a:xfrm>
          <a:prstGeom prst="rect">
            <a:avLst/>
          </a:prstGeom>
          <a:noFill/>
        </p:spPr>
        <p:txBody>
          <a:bodyPr wrap="none" rtlCol="0">
            <a:spAutoFit/>
          </a:bodyPr>
          <a:lstStyle/>
          <a:p>
            <a:r>
              <a:rPr lang="en-US" sz="2400" b="1">
                <a:solidFill>
                  <a:srgbClr val="00CC00"/>
                </a:solidFill>
                <a:latin typeface="Symbol" panose="05050102010706020507" pitchFamily="18" charset="2"/>
              </a:rPr>
              <a:t>k</a:t>
            </a:r>
          </a:p>
        </p:txBody>
      </p:sp>
      <p:sp>
        <p:nvSpPr>
          <p:cNvPr id="8" name="TextBox 7"/>
          <p:cNvSpPr txBox="1"/>
          <p:nvPr/>
        </p:nvSpPr>
        <p:spPr>
          <a:xfrm>
            <a:off x="6098651" y="1812409"/>
            <a:ext cx="841897" cy="369332"/>
          </a:xfrm>
          <a:prstGeom prst="rect">
            <a:avLst/>
          </a:prstGeom>
          <a:noFill/>
        </p:spPr>
        <p:txBody>
          <a:bodyPr wrap="none" rtlCol="0">
            <a:spAutoFit/>
          </a:bodyPr>
          <a:lstStyle/>
          <a:p>
            <a:r>
              <a:rPr lang="en-US" b="1" dirty="0"/>
              <a:t>100nm</a:t>
            </a:r>
          </a:p>
        </p:txBody>
      </p:sp>
      <p:sp>
        <p:nvSpPr>
          <p:cNvPr id="9" name="TextBox 8"/>
          <p:cNvSpPr txBox="1"/>
          <p:nvPr/>
        </p:nvSpPr>
        <p:spPr>
          <a:xfrm>
            <a:off x="7107996" y="4194487"/>
            <a:ext cx="729687" cy="369332"/>
          </a:xfrm>
          <a:prstGeom prst="rect">
            <a:avLst/>
          </a:prstGeom>
          <a:noFill/>
        </p:spPr>
        <p:txBody>
          <a:bodyPr wrap="none" rtlCol="0">
            <a:spAutoFit/>
          </a:bodyPr>
          <a:lstStyle/>
          <a:p>
            <a:r>
              <a:rPr lang="en-US" b="1" dirty="0">
                <a:solidFill>
                  <a:srgbClr val="AAAAAA"/>
                </a:solidFill>
              </a:rPr>
              <a:t>40nm</a:t>
            </a:r>
          </a:p>
        </p:txBody>
      </p:sp>
      <p:sp>
        <p:nvSpPr>
          <p:cNvPr id="10" name="TextBox 9"/>
          <p:cNvSpPr txBox="1"/>
          <p:nvPr/>
        </p:nvSpPr>
        <p:spPr>
          <a:xfrm>
            <a:off x="6878732" y="3110868"/>
            <a:ext cx="729687" cy="369332"/>
          </a:xfrm>
          <a:prstGeom prst="rect">
            <a:avLst/>
          </a:prstGeom>
          <a:noFill/>
        </p:spPr>
        <p:txBody>
          <a:bodyPr wrap="none" rtlCol="0">
            <a:spAutoFit/>
          </a:bodyPr>
          <a:lstStyle/>
          <a:p>
            <a:r>
              <a:rPr lang="en-US" b="1" dirty="0">
                <a:solidFill>
                  <a:srgbClr val="888888"/>
                </a:solidFill>
              </a:rPr>
              <a:t>60nm</a:t>
            </a:r>
          </a:p>
        </p:txBody>
      </p:sp>
      <p:sp>
        <p:nvSpPr>
          <p:cNvPr id="11" name="TextBox 10"/>
          <p:cNvSpPr txBox="1"/>
          <p:nvPr/>
        </p:nvSpPr>
        <p:spPr>
          <a:xfrm>
            <a:off x="6782845" y="2461638"/>
            <a:ext cx="729687" cy="369332"/>
          </a:xfrm>
          <a:prstGeom prst="rect">
            <a:avLst/>
          </a:prstGeom>
          <a:noFill/>
        </p:spPr>
        <p:txBody>
          <a:bodyPr wrap="none" rtlCol="0">
            <a:spAutoFit/>
          </a:bodyPr>
          <a:lstStyle/>
          <a:p>
            <a:r>
              <a:rPr lang="en-US" b="1" dirty="0">
                <a:solidFill>
                  <a:srgbClr val="555555"/>
                </a:solidFill>
              </a:rPr>
              <a:t>80nm</a:t>
            </a:r>
          </a:p>
        </p:txBody>
      </p:sp>
      <p:sp>
        <p:nvSpPr>
          <p:cNvPr id="12" name="TextBox 11"/>
          <p:cNvSpPr txBox="1"/>
          <p:nvPr/>
        </p:nvSpPr>
        <p:spPr>
          <a:xfrm>
            <a:off x="2903788" y="2398765"/>
            <a:ext cx="1142942" cy="646331"/>
          </a:xfrm>
          <a:prstGeom prst="rect">
            <a:avLst/>
          </a:prstGeom>
          <a:noFill/>
        </p:spPr>
        <p:txBody>
          <a:bodyPr wrap="none" rtlCol="0">
            <a:spAutoFit/>
          </a:bodyPr>
          <a:lstStyle/>
          <a:p>
            <a:r>
              <a:rPr lang="en-US" b="1" dirty="0">
                <a:solidFill>
                  <a:srgbClr val="FF0000"/>
                </a:solidFill>
              </a:rPr>
              <a:t>Activated </a:t>
            </a:r>
          </a:p>
          <a:p>
            <a:r>
              <a:rPr lang="en-US" b="1" dirty="0">
                <a:solidFill>
                  <a:srgbClr val="FF0000"/>
                </a:solidFill>
              </a:rPr>
              <a:t>fraction</a:t>
            </a:r>
          </a:p>
        </p:txBody>
      </p:sp>
      <p:sp>
        <p:nvSpPr>
          <p:cNvPr id="13" name="TextBox 12"/>
          <p:cNvSpPr txBox="1"/>
          <p:nvPr/>
        </p:nvSpPr>
        <p:spPr>
          <a:xfrm>
            <a:off x="1999265" y="4489992"/>
            <a:ext cx="2199448" cy="338554"/>
          </a:xfrm>
          <a:prstGeom prst="rect">
            <a:avLst/>
          </a:prstGeom>
          <a:noFill/>
        </p:spPr>
        <p:txBody>
          <a:bodyPr wrap="none" rtlCol="0">
            <a:spAutoFit/>
          </a:bodyPr>
          <a:lstStyle/>
          <a:p>
            <a:r>
              <a:rPr lang="en-US" sz="1600" b="1" dirty="0">
                <a:solidFill>
                  <a:srgbClr val="0000FF"/>
                </a:solidFill>
              </a:rPr>
              <a:t>Chemical heterogeneity</a:t>
            </a:r>
          </a:p>
        </p:txBody>
      </p:sp>
    </p:spTree>
    <p:extLst>
      <p:ext uri="{BB962C8B-B14F-4D97-AF65-F5344CB8AC3E}">
        <p14:creationId xmlns:p14="http://schemas.microsoft.com/office/powerpoint/2010/main" val="3572547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3843"/>
            <a:ext cx="7886700" cy="803716"/>
          </a:xfrm>
        </p:spPr>
        <p:txBody>
          <a:bodyPr>
            <a:noAutofit/>
          </a:bodyPr>
          <a:lstStyle/>
          <a:p>
            <a:r>
              <a:rPr lang="en-US" sz="2600" dirty="0">
                <a:latin typeface="Symbol" panose="05050102010706020507" pitchFamily="18" charset="2"/>
              </a:rPr>
              <a:t>k</a:t>
            </a:r>
            <a:r>
              <a:rPr lang="en-US" sz="2600" dirty="0"/>
              <a:t>-values measured in polluted and remote environments often show diurnal behavior (changes during the day)</a:t>
            </a:r>
          </a:p>
        </p:txBody>
      </p:sp>
      <p:sp>
        <p:nvSpPr>
          <p:cNvPr id="3" name="Content Placeholder 2"/>
          <p:cNvSpPr>
            <a:spLocks noGrp="1"/>
          </p:cNvSpPr>
          <p:nvPr>
            <p:ph idx="1"/>
          </p:nvPr>
        </p:nvSpPr>
        <p:spPr>
          <a:xfrm>
            <a:off x="628650" y="1587086"/>
            <a:ext cx="2448505" cy="4351338"/>
          </a:xfrm>
        </p:spPr>
        <p:txBody>
          <a:bodyPr/>
          <a:lstStyle/>
          <a:p>
            <a:endParaRPr lang="en-US" dirty="0"/>
          </a:p>
        </p:txBody>
      </p:sp>
      <p:pic>
        <p:nvPicPr>
          <p:cNvPr id="4" name="Picture 3"/>
          <p:cNvPicPr>
            <a:picLocks noChangeAspect="1"/>
          </p:cNvPicPr>
          <p:nvPr/>
        </p:nvPicPr>
        <p:blipFill>
          <a:blip r:embed="rId2"/>
          <a:stretch>
            <a:fillRect/>
          </a:stretch>
        </p:blipFill>
        <p:spPr>
          <a:xfrm>
            <a:off x="4532243" y="2083241"/>
            <a:ext cx="4611757" cy="3395207"/>
          </a:xfrm>
          <a:prstGeom prst="rect">
            <a:avLst/>
          </a:prstGeom>
        </p:spPr>
      </p:pic>
      <p:sp>
        <p:nvSpPr>
          <p:cNvPr id="5" name="TextBox 4"/>
          <p:cNvSpPr txBox="1"/>
          <p:nvPr/>
        </p:nvSpPr>
        <p:spPr>
          <a:xfrm>
            <a:off x="4723610" y="5478448"/>
            <a:ext cx="4420390" cy="523220"/>
          </a:xfrm>
          <a:prstGeom prst="rect">
            <a:avLst/>
          </a:prstGeom>
          <a:noFill/>
        </p:spPr>
        <p:txBody>
          <a:bodyPr wrap="square" rtlCol="0">
            <a:spAutoFit/>
          </a:bodyPr>
          <a:lstStyle/>
          <a:p>
            <a:r>
              <a:rPr lang="en-US" sz="1400" i="1" dirty="0" err="1">
                <a:latin typeface="+mj-lt"/>
              </a:rPr>
              <a:t>Cerully</a:t>
            </a:r>
            <a:r>
              <a:rPr lang="en-US" sz="1400" i="1" dirty="0">
                <a:latin typeface="+mj-lt"/>
              </a:rPr>
              <a:t> et al., “Aerosol hygroscopicity and CCN activation kinetics in a boreal forest environment”, 2011</a:t>
            </a:r>
          </a:p>
        </p:txBody>
      </p:sp>
      <p:pic>
        <p:nvPicPr>
          <p:cNvPr id="6" name="Picture 5"/>
          <p:cNvPicPr>
            <a:picLocks noChangeAspect="1"/>
          </p:cNvPicPr>
          <p:nvPr/>
        </p:nvPicPr>
        <p:blipFill>
          <a:blip r:embed="rId3"/>
          <a:stretch>
            <a:fillRect/>
          </a:stretch>
        </p:blipFill>
        <p:spPr>
          <a:xfrm>
            <a:off x="80132" y="1206457"/>
            <a:ext cx="3800475" cy="4857750"/>
          </a:xfrm>
          <a:prstGeom prst="rect">
            <a:avLst/>
          </a:prstGeom>
        </p:spPr>
      </p:pic>
      <p:sp>
        <p:nvSpPr>
          <p:cNvPr id="7" name="TextBox 6"/>
          <p:cNvSpPr txBox="1"/>
          <p:nvPr/>
        </p:nvSpPr>
        <p:spPr>
          <a:xfrm>
            <a:off x="80132" y="5938424"/>
            <a:ext cx="4123307" cy="523220"/>
          </a:xfrm>
          <a:prstGeom prst="rect">
            <a:avLst/>
          </a:prstGeom>
          <a:noFill/>
        </p:spPr>
        <p:txBody>
          <a:bodyPr wrap="square" rtlCol="0">
            <a:spAutoFit/>
          </a:bodyPr>
          <a:lstStyle/>
          <a:p>
            <a:r>
              <a:rPr lang="en-US" sz="1400" i="1" dirty="0">
                <a:latin typeface="+mj-lt"/>
              </a:rPr>
              <a:t>Lance et al., “Aerosol mixing state, hygroscopic growth and cloud activation efﬁciency in Mexico City”, 2013</a:t>
            </a:r>
          </a:p>
        </p:txBody>
      </p:sp>
    </p:spTree>
    <p:extLst>
      <p:ext uri="{BB962C8B-B14F-4D97-AF65-F5344CB8AC3E}">
        <p14:creationId xmlns:p14="http://schemas.microsoft.com/office/powerpoint/2010/main" val="631196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3" name="TextBox 32"/>
              <p:cNvSpPr txBox="1"/>
              <p:nvPr/>
            </p:nvSpPr>
            <p:spPr>
              <a:xfrm>
                <a:off x="411480" y="1345642"/>
                <a:ext cx="8321040" cy="5201039"/>
              </a:xfrm>
              <a:prstGeom prst="rect">
                <a:avLst/>
              </a:prstGeom>
              <a:noFill/>
            </p:spPr>
            <p:txBody>
              <a:bodyPr wrap="square" rtlCol="0">
                <a:spAutoFit/>
              </a:bodyPr>
              <a:lstStyle/>
              <a:p>
                <a:r>
                  <a:rPr lang="en-US" sz="2200" u="sng" dirty="0">
                    <a:sym typeface="Wingdings" panose="05000000000000000000" pitchFamily="2" charset="2"/>
                  </a:rPr>
                  <a:t>Vapor transport to a droplet is limited by diffusion</a:t>
                </a:r>
                <a:endParaRPr lang="en-US" sz="2000" u="sng" dirty="0">
                  <a:sym typeface="Wingdings" panose="05000000000000000000" pitchFamily="2" charset="2"/>
                </a:endParaRPr>
              </a:p>
              <a:p>
                <a:pPr marL="342900" indent="-342900">
                  <a:buFont typeface="Arial" panose="020B0604020202020204" pitchFamily="34" charset="0"/>
                  <a:buChar char="•"/>
                </a:pPr>
                <a:endParaRPr lang="en-US" sz="2000" dirty="0">
                  <a:sym typeface="Wingdings" panose="05000000000000000000" pitchFamily="2" charset="2"/>
                </a:endParaRPr>
              </a:p>
              <a:p>
                <a:r>
                  <a:rPr lang="en-US" sz="2000" dirty="0">
                    <a:sym typeface="Wingdings" panose="05000000000000000000" pitchFamily="2" charset="2"/>
                  </a:rPr>
                  <a:t>Fick’s 1</a:t>
                </a:r>
                <a:r>
                  <a:rPr lang="en-US" sz="2000" baseline="30000" dirty="0">
                    <a:sym typeface="Wingdings" panose="05000000000000000000" pitchFamily="2" charset="2"/>
                  </a:rPr>
                  <a:t>st</a:t>
                </a:r>
                <a:r>
                  <a:rPr lang="en-US" sz="2000" dirty="0">
                    <a:sym typeface="Wingdings" panose="05000000000000000000" pitchFamily="2" charset="2"/>
                  </a:rPr>
                  <a:t> Law:	</a:t>
                </a:r>
                <a14:m>
                  <m:oMath xmlns:m="http://schemas.openxmlformats.org/officeDocument/2006/math">
                    <m:r>
                      <a:rPr lang="en-US" sz="2400" b="0" i="1" smtClean="0">
                        <a:latin typeface="Cambria Math" panose="02040503050406030204" pitchFamily="18" charset="0"/>
                        <a:sym typeface="Wingdings" panose="05000000000000000000" pitchFamily="2" charset="2"/>
                      </a:rPr>
                      <m:t>𝐽</m:t>
                    </m:r>
                    <m:r>
                      <a:rPr lang="en-US" sz="2400" b="0" i="1" smtClean="0">
                        <a:latin typeface="Cambria Math" panose="02040503050406030204" pitchFamily="18" charset="0"/>
                        <a:sym typeface="Wingdings" panose="05000000000000000000" pitchFamily="2" charset="2"/>
                      </a:rPr>
                      <m:t>=−</m:t>
                    </m:r>
                    <m:sSub>
                      <m:sSubPr>
                        <m:ctrlPr>
                          <a:rPr lang="en-US" sz="2400" b="0" i="1" smtClean="0">
                            <a:latin typeface="Cambria Math" panose="02040503050406030204" pitchFamily="18" charset="0"/>
                            <a:sym typeface="Wingdings" panose="05000000000000000000" pitchFamily="2" charset="2"/>
                          </a:rPr>
                        </m:ctrlPr>
                      </m:sSubPr>
                      <m:e>
                        <m:r>
                          <a:rPr lang="en-US" sz="2400" b="0" i="1" smtClean="0">
                            <a:latin typeface="Cambria Math" panose="02040503050406030204" pitchFamily="18" charset="0"/>
                            <a:sym typeface="Wingdings" panose="05000000000000000000" pitchFamily="2" charset="2"/>
                          </a:rPr>
                          <m:t>𝐷</m:t>
                        </m:r>
                      </m:e>
                      <m:sub>
                        <m:r>
                          <a:rPr lang="en-US" sz="2400" b="0" i="1" smtClean="0">
                            <a:latin typeface="Cambria Math" panose="02040503050406030204" pitchFamily="18" charset="0"/>
                            <a:sym typeface="Wingdings" panose="05000000000000000000" pitchFamily="2" charset="2"/>
                          </a:rPr>
                          <m:t>𝑣</m:t>
                        </m:r>
                      </m:sub>
                    </m:sSub>
                    <m:f>
                      <m:fPr>
                        <m:ctrlPr>
                          <a:rPr lang="en-US" sz="2400" b="0" i="1" smtClean="0">
                            <a:latin typeface="Cambria Math" panose="02040503050406030204" pitchFamily="18" charset="0"/>
                            <a:sym typeface="Wingdings" panose="05000000000000000000" pitchFamily="2" charset="2"/>
                          </a:rPr>
                        </m:ctrlPr>
                      </m:fPr>
                      <m:num>
                        <m:r>
                          <a:rPr lang="en-US" sz="2400" b="0" i="1" smtClean="0">
                            <a:latin typeface="Cambria Math" panose="02040503050406030204" pitchFamily="18" charset="0"/>
                            <a:sym typeface="Wingdings" panose="05000000000000000000" pitchFamily="2" charset="2"/>
                          </a:rPr>
                          <m:t>𝑑</m:t>
                        </m:r>
                        <m:sSub>
                          <m:sSubPr>
                            <m:ctrlPr>
                              <a:rPr lang="en-US" sz="2400" i="1">
                                <a:latin typeface="Cambria Math" panose="02040503050406030204" pitchFamily="18" charset="0"/>
                                <a:ea typeface="Cambria Math" panose="02040503050406030204" pitchFamily="18" charset="0"/>
                                <a:sym typeface="Wingdings" panose="05000000000000000000" pitchFamily="2" charset="2"/>
                              </a:rPr>
                            </m:ctrlPr>
                          </m:sSubPr>
                          <m:e>
                            <m:r>
                              <a:rPr lang="en-US" sz="2400" i="1">
                                <a:latin typeface="Cambria Math" panose="02040503050406030204" pitchFamily="18" charset="0"/>
                                <a:ea typeface="Cambria Math" panose="02040503050406030204" pitchFamily="18" charset="0"/>
                                <a:sym typeface="Wingdings" panose="05000000000000000000" pitchFamily="2" charset="2"/>
                              </a:rPr>
                              <m:t>𝜌</m:t>
                            </m:r>
                          </m:e>
                          <m:sub>
                            <m:r>
                              <a:rPr lang="en-US" sz="2400" i="1">
                                <a:latin typeface="Cambria Math" panose="02040503050406030204" pitchFamily="18" charset="0"/>
                                <a:ea typeface="Cambria Math" panose="02040503050406030204" pitchFamily="18" charset="0"/>
                                <a:sym typeface="Wingdings" panose="05000000000000000000" pitchFamily="2" charset="2"/>
                              </a:rPr>
                              <m:t>𝑣</m:t>
                            </m:r>
                          </m:sub>
                        </m:sSub>
                      </m:num>
                      <m:den>
                        <m:r>
                          <a:rPr lang="en-US" sz="2400" b="0" i="1" smtClean="0">
                            <a:latin typeface="Cambria Math" panose="02040503050406030204" pitchFamily="18" charset="0"/>
                            <a:sym typeface="Wingdings" panose="05000000000000000000" pitchFamily="2" charset="2"/>
                          </a:rPr>
                          <m:t>𝑑𝑟</m:t>
                        </m:r>
                      </m:den>
                    </m:f>
                  </m:oMath>
                </a14:m>
                <a:r>
                  <a:rPr lang="en-US" sz="2000" dirty="0">
                    <a:sym typeface="Wingdings" panose="05000000000000000000" pitchFamily="2" charset="2"/>
                  </a:rPr>
                  <a:t>  (Flux, g/cm</a:t>
                </a:r>
                <a:r>
                  <a:rPr lang="en-US" sz="2000" baseline="30000" dirty="0">
                    <a:sym typeface="Wingdings" panose="05000000000000000000" pitchFamily="2" charset="2"/>
                  </a:rPr>
                  <a:t>2</a:t>
                </a:r>
                <a:r>
                  <a:rPr lang="en-US" sz="2000" dirty="0">
                    <a:sym typeface="Wingdings" panose="05000000000000000000" pitchFamily="2" charset="2"/>
                  </a:rPr>
                  <a:t>s)</a:t>
                </a:r>
              </a:p>
              <a:p>
                <a:endParaRPr lang="en-US" sz="2000" dirty="0">
                  <a:sym typeface="Wingdings" panose="05000000000000000000" pitchFamily="2" charset="2"/>
                </a:endParaRPr>
              </a:p>
              <a:p>
                <a:r>
                  <a:rPr lang="en-US" sz="2000" dirty="0">
                    <a:sym typeface="Wingdings" panose="05000000000000000000" pitchFamily="2" charset="2"/>
                  </a:rPr>
                  <a:t>	</a:t>
                </a:r>
                <a14:m>
                  <m:oMath xmlns:m="http://schemas.openxmlformats.org/officeDocument/2006/math">
                    <m:r>
                      <a:rPr lang="en-US" sz="2000" i="1">
                        <a:latin typeface="Cambria Math" panose="02040503050406030204" pitchFamily="18" charset="0"/>
                        <a:sym typeface="Wingdings" panose="05000000000000000000" pitchFamily="2" charset="2"/>
                      </a:rPr>
                      <m:t>𝐽</m:t>
                    </m:r>
                  </m:oMath>
                </a14:m>
                <a:r>
                  <a:rPr lang="en-US" sz="2000" dirty="0">
                    <a:sym typeface="Wingdings" panose="05000000000000000000" pitchFamily="2" charset="2"/>
                  </a:rPr>
                  <a:t>    = mass transfer through a unit area per time</a:t>
                </a:r>
              </a:p>
              <a:p>
                <a:endParaRPr lang="en-US" sz="2000" dirty="0">
                  <a:sym typeface="Wingdings" panose="05000000000000000000" pitchFamily="2" charset="2"/>
                </a:endParaRPr>
              </a:p>
              <a:p>
                <a:r>
                  <a:rPr lang="en-US" sz="2000" dirty="0">
                    <a:sym typeface="Wingdings" panose="05000000000000000000" pitchFamily="2" charset="2"/>
                  </a:rPr>
                  <a:t>	</a:t>
                </a:r>
                <a14:m>
                  <m:oMath xmlns:m="http://schemas.openxmlformats.org/officeDocument/2006/math">
                    <m:f>
                      <m:fPr>
                        <m:ctrlPr>
                          <a:rPr lang="en-US" sz="2000" i="1" smtClean="0">
                            <a:latin typeface="Cambria Math" panose="02040503050406030204" pitchFamily="18" charset="0"/>
                            <a:sym typeface="Wingdings" panose="05000000000000000000" pitchFamily="2" charset="2"/>
                          </a:rPr>
                        </m:ctrlPr>
                      </m:fPr>
                      <m:num>
                        <m:r>
                          <a:rPr lang="en-US" sz="2000" i="1">
                            <a:latin typeface="Cambria Math" panose="02040503050406030204" pitchFamily="18" charset="0"/>
                            <a:sym typeface="Wingdings" panose="05000000000000000000" pitchFamily="2" charset="2"/>
                          </a:rPr>
                          <m:t>𝑑</m:t>
                        </m:r>
                        <m:sSub>
                          <m:sSubPr>
                            <m:ctrlPr>
                              <a:rPr lang="en-US" sz="2000" i="1">
                                <a:latin typeface="Cambria Math" panose="02040503050406030204" pitchFamily="18" charset="0"/>
                                <a:ea typeface="Cambria Math" panose="02040503050406030204" pitchFamily="18" charset="0"/>
                                <a:sym typeface="Wingdings" panose="05000000000000000000" pitchFamily="2" charset="2"/>
                              </a:rPr>
                            </m:ctrlPr>
                          </m:sSubPr>
                          <m:e>
                            <m:r>
                              <a:rPr lang="en-US" sz="2000" i="1">
                                <a:latin typeface="Cambria Math" panose="02040503050406030204" pitchFamily="18" charset="0"/>
                                <a:ea typeface="Cambria Math" panose="02040503050406030204" pitchFamily="18" charset="0"/>
                                <a:sym typeface="Wingdings" panose="05000000000000000000" pitchFamily="2" charset="2"/>
                              </a:rPr>
                              <m:t>𝜌</m:t>
                            </m:r>
                          </m:e>
                          <m:sub>
                            <m:r>
                              <a:rPr lang="en-US" sz="2000" i="1">
                                <a:latin typeface="Cambria Math" panose="02040503050406030204" pitchFamily="18" charset="0"/>
                                <a:ea typeface="Cambria Math" panose="02040503050406030204" pitchFamily="18" charset="0"/>
                                <a:sym typeface="Wingdings" panose="05000000000000000000" pitchFamily="2" charset="2"/>
                              </a:rPr>
                              <m:t>𝑣</m:t>
                            </m:r>
                          </m:sub>
                        </m:sSub>
                      </m:num>
                      <m:den>
                        <m:r>
                          <a:rPr lang="en-US" sz="2000" i="1">
                            <a:latin typeface="Cambria Math" panose="02040503050406030204" pitchFamily="18" charset="0"/>
                            <a:sym typeface="Wingdings" panose="05000000000000000000" pitchFamily="2" charset="2"/>
                          </a:rPr>
                          <m:t>𝑑</m:t>
                        </m:r>
                        <m:r>
                          <a:rPr lang="en-US" sz="2000" b="0" i="1" smtClean="0">
                            <a:latin typeface="Cambria Math" panose="02040503050406030204" pitchFamily="18" charset="0"/>
                            <a:sym typeface="Wingdings" panose="05000000000000000000" pitchFamily="2" charset="2"/>
                          </a:rPr>
                          <m:t>𝑟</m:t>
                        </m:r>
                      </m:den>
                    </m:f>
                  </m:oMath>
                </a14:m>
                <a:r>
                  <a:rPr lang="en-US" sz="2000" dirty="0">
                    <a:sym typeface="Wingdings" panose="05000000000000000000" pitchFamily="2" charset="2"/>
                  </a:rPr>
                  <a:t>  = Mass density gradient (g/cm</a:t>
                </a:r>
                <a:r>
                  <a:rPr lang="en-US" sz="2000" baseline="30000" dirty="0">
                    <a:sym typeface="Wingdings" panose="05000000000000000000" pitchFamily="2" charset="2"/>
                  </a:rPr>
                  <a:t>3</a:t>
                </a:r>
                <a:r>
                  <a:rPr lang="en-US" sz="2000" dirty="0">
                    <a:sym typeface="Wingdings" panose="05000000000000000000" pitchFamily="2" charset="2"/>
                  </a:rPr>
                  <a:t>/cm)</a:t>
                </a:r>
              </a:p>
              <a:p>
                <a:endParaRPr lang="en-US" sz="2000" dirty="0">
                  <a:sym typeface="Wingdings" panose="05000000000000000000" pitchFamily="2" charset="2"/>
                </a:endParaRPr>
              </a:p>
              <a:p>
                <a:r>
                  <a:rPr lang="en-US" sz="2000" dirty="0">
                    <a:sym typeface="Wingdings" panose="05000000000000000000" pitchFamily="2" charset="2"/>
                  </a:rPr>
                  <a:t>	</a:t>
                </a:r>
                <a14:m>
                  <m:oMath xmlns:m="http://schemas.openxmlformats.org/officeDocument/2006/math">
                    <m:sSub>
                      <m:sSubPr>
                        <m:ctrlPr>
                          <a:rPr lang="en-US" sz="2000" i="1">
                            <a:latin typeface="Cambria Math" panose="02040503050406030204" pitchFamily="18" charset="0"/>
                            <a:sym typeface="Wingdings" panose="05000000000000000000" pitchFamily="2" charset="2"/>
                          </a:rPr>
                        </m:ctrlPr>
                      </m:sSubPr>
                      <m:e>
                        <m:r>
                          <a:rPr lang="en-US" sz="2000" i="1">
                            <a:latin typeface="Cambria Math" panose="02040503050406030204" pitchFamily="18" charset="0"/>
                            <a:sym typeface="Wingdings" panose="05000000000000000000" pitchFamily="2" charset="2"/>
                          </a:rPr>
                          <m:t>𝐷</m:t>
                        </m:r>
                      </m:e>
                      <m:sub>
                        <m:r>
                          <a:rPr lang="en-US" sz="2000" i="1">
                            <a:latin typeface="Cambria Math" panose="02040503050406030204" pitchFamily="18" charset="0"/>
                            <a:sym typeface="Wingdings" panose="05000000000000000000" pitchFamily="2" charset="2"/>
                          </a:rPr>
                          <m:t>𝑣</m:t>
                        </m:r>
                      </m:sub>
                    </m:sSub>
                  </m:oMath>
                </a14:m>
                <a:r>
                  <a:rPr lang="en-US" sz="2000" dirty="0">
                    <a:sym typeface="Wingdings" panose="05000000000000000000" pitchFamily="2" charset="2"/>
                  </a:rPr>
                  <a:t> = Diffusivity (m</a:t>
                </a:r>
                <a:r>
                  <a:rPr lang="en-US" sz="2000" baseline="30000" dirty="0">
                    <a:sym typeface="Wingdings" panose="05000000000000000000" pitchFamily="2" charset="2"/>
                  </a:rPr>
                  <a:t>2</a:t>
                </a:r>
                <a:r>
                  <a:rPr lang="en-US" sz="2000" dirty="0">
                    <a:sym typeface="Wingdings" panose="05000000000000000000" pitchFamily="2" charset="2"/>
                  </a:rPr>
                  <a:t>/s)</a:t>
                </a:r>
              </a:p>
              <a:p>
                <a:endParaRPr lang="en-US" sz="2000" dirty="0">
                  <a:sym typeface="Wingdings" panose="05000000000000000000" pitchFamily="2" charset="2"/>
                </a:endParaRPr>
              </a:p>
              <a:p>
                <a:endParaRPr lang="en-US" sz="2000" dirty="0">
                  <a:sym typeface="Wingdings" panose="05000000000000000000" pitchFamily="2" charset="2"/>
                </a:endParaRPr>
              </a:p>
              <a:p>
                <a:r>
                  <a:rPr lang="en-US" sz="2000" dirty="0">
                    <a:sym typeface="Wingdings" panose="05000000000000000000" pitchFamily="2" charset="2"/>
                  </a:rPr>
                  <a:t>For Water:</a:t>
                </a:r>
              </a:p>
              <a:p>
                <a:pPr/>
                <a14:m>
                  <m:oMathPara xmlns:m="http://schemas.openxmlformats.org/officeDocument/2006/math">
                    <m:oMathParaPr>
                      <m:jc m:val="left"/>
                    </m:oMathParaPr>
                    <m:oMath xmlns:m="http://schemas.openxmlformats.org/officeDocument/2006/math">
                      <m:sSub>
                        <m:sSubPr>
                          <m:ctrlPr>
                            <a:rPr lang="en-US" sz="2000" i="1">
                              <a:latin typeface="Cambria Math" panose="02040503050406030204" pitchFamily="18" charset="0"/>
                              <a:sym typeface="Wingdings" panose="05000000000000000000" pitchFamily="2" charset="2"/>
                            </a:rPr>
                          </m:ctrlPr>
                        </m:sSubPr>
                        <m:e>
                          <m:r>
                            <a:rPr lang="en-US" sz="2000" i="1">
                              <a:latin typeface="Cambria Math" panose="02040503050406030204" pitchFamily="18" charset="0"/>
                              <a:sym typeface="Wingdings" panose="05000000000000000000" pitchFamily="2" charset="2"/>
                            </a:rPr>
                            <m:t>𝐷</m:t>
                          </m:r>
                        </m:e>
                        <m:sub>
                          <m:r>
                            <a:rPr lang="en-US" sz="2000" i="1">
                              <a:latin typeface="Cambria Math" panose="02040503050406030204" pitchFamily="18" charset="0"/>
                              <a:sym typeface="Wingdings" panose="05000000000000000000" pitchFamily="2" charset="2"/>
                            </a:rPr>
                            <m:t>𝑣</m:t>
                          </m:r>
                        </m:sub>
                      </m:sSub>
                      <m:d>
                        <m:dPr>
                          <m:ctrlPr>
                            <a:rPr lang="en-US" sz="2000" i="1" smtClean="0">
                              <a:latin typeface="Cambria Math" panose="02040503050406030204" pitchFamily="18" charset="0"/>
                              <a:sym typeface="Wingdings" panose="05000000000000000000" pitchFamily="2" charset="2"/>
                            </a:rPr>
                          </m:ctrlPr>
                        </m:dPr>
                        <m:e>
                          <m:f>
                            <m:fPr>
                              <m:ctrlPr>
                                <a:rPr lang="en-US" sz="2000" i="1" smtClean="0">
                                  <a:latin typeface="Cambria Math" panose="02040503050406030204" pitchFamily="18" charset="0"/>
                                  <a:sym typeface="Wingdings" panose="05000000000000000000" pitchFamily="2" charset="2"/>
                                </a:rPr>
                              </m:ctrlPr>
                            </m:fPr>
                            <m:num>
                              <m:sSup>
                                <m:sSupPr>
                                  <m:ctrlPr>
                                    <a:rPr lang="en-US" sz="2000" i="1" smtClean="0">
                                      <a:latin typeface="Cambria Math" panose="02040503050406030204" pitchFamily="18" charset="0"/>
                                      <a:sym typeface="Wingdings" panose="05000000000000000000" pitchFamily="2" charset="2"/>
                                    </a:rPr>
                                  </m:ctrlPr>
                                </m:sSupPr>
                                <m:e>
                                  <m:r>
                                    <m:rPr>
                                      <m:sty m:val="p"/>
                                    </m:rPr>
                                    <a:rPr lang="en-US" sz="2000" b="0" i="0" smtClean="0">
                                      <a:latin typeface="Cambria Math" panose="02040503050406030204" pitchFamily="18" charset="0"/>
                                      <a:sym typeface="Wingdings" panose="05000000000000000000" pitchFamily="2" charset="2"/>
                                    </a:rPr>
                                    <m:t>cm</m:t>
                                  </m:r>
                                </m:e>
                                <m:sup>
                                  <m:r>
                                    <a:rPr lang="en-US" sz="2000" b="0" i="1" smtClean="0">
                                      <a:latin typeface="Cambria Math" panose="02040503050406030204" pitchFamily="18" charset="0"/>
                                      <a:sym typeface="Wingdings" panose="05000000000000000000" pitchFamily="2" charset="2"/>
                                    </a:rPr>
                                    <m:t>2</m:t>
                                  </m:r>
                                </m:sup>
                              </m:sSup>
                            </m:num>
                            <m:den>
                              <m:r>
                                <m:rPr>
                                  <m:sty m:val="p"/>
                                </m:rPr>
                                <a:rPr lang="en-US" sz="2000" b="0" i="0" smtClean="0">
                                  <a:latin typeface="Cambria Math" panose="02040503050406030204" pitchFamily="18" charset="0"/>
                                  <a:sym typeface="Wingdings" panose="05000000000000000000" pitchFamily="2" charset="2"/>
                                </a:rPr>
                                <m:t>s</m:t>
                              </m:r>
                            </m:den>
                          </m:f>
                        </m:e>
                      </m:d>
                      <m:r>
                        <a:rPr lang="en-US" sz="2000" b="0" i="1" smtClean="0">
                          <a:latin typeface="Cambria Math" panose="02040503050406030204" pitchFamily="18" charset="0"/>
                          <a:sym typeface="Wingdings" panose="05000000000000000000" pitchFamily="2" charset="2"/>
                        </a:rPr>
                        <m:t>=</m:t>
                      </m:r>
                      <m:f>
                        <m:fPr>
                          <m:ctrlPr>
                            <a:rPr lang="en-US" sz="2000" b="0" i="1" smtClean="0">
                              <a:latin typeface="Cambria Math" panose="02040503050406030204" pitchFamily="18" charset="0"/>
                              <a:sym typeface="Wingdings" panose="05000000000000000000" pitchFamily="2" charset="2"/>
                            </a:rPr>
                          </m:ctrlPr>
                        </m:fPr>
                        <m:num>
                          <m:r>
                            <a:rPr lang="en-US" sz="2000" i="1">
                              <a:latin typeface="Cambria Math" panose="02040503050406030204" pitchFamily="18" charset="0"/>
                              <a:sym typeface="Wingdings" panose="05000000000000000000" pitchFamily="2" charset="2"/>
                            </a:rPr>
                            <m:t>0.211</m:t>
                          </m:r>
                          <m:r>
                            <m:rPr>
                              <m:sty m:val="p"/>
                            </m:rPr>
                            <a:rPr lang="en-US" sz="2000" b="0" i="0" smtClean="0">
                              <a:latin typeface="Cambria Math" panose="02040503050406030204" pitchFamily="18" charset="0"/>
                              <a:sym typeface="Wingdings" panose="05000000000000000000" pitchFamily="2" charset="2"/>
                            </a:rPr>
                            <m:t>atm</m:t>
                          </m:r>
                        </m:num>
                        <m:den>
                          <m:r>
                            <a:rPr lang="en-US" sz="2000" b="0" i="1" smtClean="0">
                              <a:latin typeface="Cambria Math" panose="02040503050406030204" pitchFamily="18" charset="0"/>
                              <a:sym typeface="Wingdings" panose="05000000000000000000" pitchFamily="2" charset="2"/>
                            </a:rPr>
                            <m:t>𝑃</m:t>
                          </m:r>
                        </m:den>
                      </m:f>
                      <m:sSup>
                        <m:sSupPr>
                          <m:ctrlPr>
                            <a:rPr lang="en-US" sz="2000" b="0" i="1" smtClean="0">
                              <a:latin typeface="Cambria Math" panose="02040503050406030204" pitchFamily="18" charset="0"/>
                              <a:sym typeface="Wingdings" panose="05000000000000000000" pitchFamily="2" charset="2"/>
                            </a:rPr>
                          </m:ctrlPr>
                        </m:sSupPr>
                        <m:e>
                          <m:d>
                            <m:dPr>
                              <m:ctrlPr>
                                <a:rPr lang="en-US" sz="2000" i="1">
                                  <a:latin typeface="Cambria Math" panose="02040503050406030204" pitchFamily="18" charset="0"/>
                                  <a:sym typeface="Wingdings" panose="05000000000000000000" pitchFamily="2" charset="2"/>
                                </a:rPr>
                              </m:ctrlPr>
                            </m:dPr>
                            <m:e>
                              <m:f>
                                <m:fPr>
                                  <m:ctrlPr>
                                    <a:rPr lang="en-US" sz="2000" i="1">
                                      <a:latin typeface="Cambria Math" panose="02040503050406030204" pitchFamily="18" charset="0"/>
                                      <a:sym typeface="Wingdings" panose="05000000000000000000" pitchFamily="2" charset="2"/>
                                    </a:rPr>
                                  </m:ctrlPr>
                                </m:fPr>
                                <m:num>
                                  <m:r>
                                    <a:rPr lang="en-US" sz="2000" i="1">
                                      <a:latin typeface="Cambria Math" panose="02040503050406030204" pitchFamily="18" charset="0"/>
                                      <a:sym typeface="Wingdings" panose="05000000000000000000" pitchFamily="2" charset="2"/>
                                    </a:rPr>
                                    <m:t>𝑇</m:t>
                                  </m:r>
                                </m:num>
                                <m:den>
                                  <m:r>
                                    <a:rPr lang="en-US" sz="2000" i="1">
                                      <a:latin typeface="Cambria Math" panose="02040503050406030204" pitchFamily="18" charset="0"/>
                                      <a:sym typeface="Wingdings" panose="05000000000000000000" pitchFamily="2" charset="2"/>
                                    </a:rPr>
                                    <m:t>273</m:t>
                                  </m:r>
                                  <m:r>
                                    <m:rPr>
                                      <m:sty m:val="p"/>
                                    </m:rPr>
                                    <a:rPr lang="en-US" sz="2000">
                                      <a:latin typeface="Cambria Math" panose="02040503050406030204" pitchFamily="18" charset="0"/>
                                      <a:sym typeface="Wingdings" panose="05000000000000000000" pitchFamily="2" charset="2"/>
                                    </a:rPr>
                                    <m:t>K</m:t>
                                  </m:r>
                                </m:den>
                              </m:f>
                            </m:e>
                          </m:d>
                        </m:e>
                        <m:sup>
                          <m:r>
                            <a:rPr lang="en-US" sz="2000" b="0" i="1" smtClean="0">
                              <a:latin typeface="Cambria Math" panose="02040503050406030204" pitchFamily="18" charset="0"/>
                              <a:sym typeface="Wingdings" panose="05000000000000000000" pitchFamily="2" charset="2"/>
                            </a:rPr>
                            <m:t>1.84</m:t>
                          </m:r>
                        </m:sup>
                      </m:sSup>
                    </m:oMath>
                  </m:oMathPara>
                </a14:m>
                <a:endParaRPr lang="en-US" sz="2000" dirty="0">
                  <a:sym typeface="Wingdings" panose="05000000000000000000" pitchFamily="2" charset="2"/>
                </a:endParaRPr>
              </a:p>
              <a:p>
                <a:r>
                  <a:rPr lang="en-US" sz="2000" dirty="0">
                    <a:sym typeface="Wingdings" panose="05000000000000000000" pitchFamily="2" charset="2"/>
                  </a:rPr>
                  <a:t>@20</a:t>
                </a:r>
                <a:r>
                  <a:rPr lang="en-US" sz="2000" baseline="30000" dirty="0">
                    <a:sym typeface="Wingdings" panose="05000000000000000000" pitchFamily="2" charset="2"/>
                  </a:rPr>
                  <a:t>o</a:t>
                </a:r>
                <a:r>
                  <a:rPr lang="en-US" sz="2000" dirty="0">
                    <a:sym typeface="Wingdings" panose="05000000000000000000" pitchFamily="2" charset="2"/>
                  </a:rPr>
                  <a:t>C, 1atm, </a:t>
                </a:r>
                <a14:m>
                  <m:oMath xmlns:m="http://schemas.openxmlformats.org/officeDocument/2006/math">
                    <m:sSub>
                      <m:sSubPr>
                        <m:ctrlPr>
                          <a:rPr lang="en-US" sz="2000" i="1">
                            <a:latin typeface="Cambria Math" panose="02040503050406030204" pitchFamily="18" charset="0"/>
                            <a:sym typeface="Wingdings" panose="05000000000000000000" pitchFamily="2" charset="2"/>
                          </a:rPr>
                        </m:ctrlPr>
                      </m:sSubPr>
                      <m:e>
                        <m:r>
                          <a:rPr lang="en-US" sz="2000" i="1">
                            <a:latin typeface="Cambria Math" panose="02040503050406030204" pitchFamily="18" charset="0"/>
                            <a:sym typeface="Wingdings" panose="05000000000000000000" pitchFamily="2" charset="2"/>
                          </a:rPr>
                          <m:t>𝐷</m:t>
                        </m:r>
                      </m:e>
                      <m:sub>
                        <m:r>
                          <a:rPr lang="en-US" sz="2000" i="1">
                            <a:latin typeface="Cambria Math" panose="02040503050406030204" pitchFamily="18" charset="0"/>
                            <a:sym typeface="Wingdings" panose="05000000000000000000" pitchFamily="2" charset="2"/>
                          </a:rPr>
                          <m:t>𝑣</m:t>
                        </m:r>
                      </m:sub>
                    </m:sSub>
                  </m:oMath>
                </a14:m>
                <a:r>
                  <a:rPr lang="en-US" sz="2000" dirty="0">
                    <a:sym typeface="Wingdings" panose="05000000000000000000" pitchFamily="2" charset="2"/>
                  </a:rPr>
                  <a:t> = 0.24 cm</a:t>
                </a:r>
                <a:r>
                  <a:rPr lang="en-US" sz="2000" baseline="30000" dirty="0">
                    <a:sym typeface="Wingdings" panose="05000000000000000000" pitchFamily="2" charset="2"/>
                  </a:rPr>
                  <a:t>2</a:t>
                </a:r>
                <a:r>
                  <a:rPr lang="en-US" sz="2000" dirty="0">
                    <a:sym typeface="Wingdings" panose="05000000000000000000" pitchFamily="2" charset="2"/>
                  </a:rPr>
                  <a:t>/s</a:t>
                </a:r>
              </a:p>
            </p:txBody>
          </p:sp>
        </mc:Choice>
        <mc:Fallback xmlns="">
          <p:sp>
            <p:nvSpPr>
              <p:cNvPr id="33" name="TextBox 32"/>
              <p:cNvSpPr txBox="1">
                <a:spLocks noRot="1" noChangeAspect="1" noMove="1" noResize="1" noEditPoints="1" noAdjustHandles="1" noChangeArrowheads="1" noChangeShapeType="1" noTextEdit="1"/>
              </p:cNvSpPr>
              <p:nvPr/>
            </p:nvSpPr>
            <p:spPr>
              <a:xfrm>
                <a:off x="411480" y="1345642"/>
                <a:ext cx="8321040" cy="5201039"/>
              </a:xfrm>
              <a:prstGeom prst="rect">
                <a:avLst/>
              </a:prstGeom>
              <a:blipFill>
                <a:blip r:embed="rId3"/>
                <a:stretch>
                  <a:fillRect l="-952" t="-821" b="-1876"/>
                </a:stretch>
              </a:blipFill>
            </p:spPr>
            <p:txBody>
              <a:bodyPr/>
              <a:lstStyle/>
              <a:p>
                <a:r>
                  <a:rPr lang="en-US">
                    <a:noFill/>
                  </a:rPr>
                  <a:t> </a:t>
                </a:r>
              </a:p>
            </p:txBody>
          </p:sp>
        </mc:Fallback>
      </mc:AlternateContent>
      <p:sp>
        <p:nvSpPr>
          <p:cNvPr id="25" name="Title 1"/>
          <p:cNvSpPr>
            <a:spLocks noGrp="1"/>
          </p:cNvSpPr>
          <p:nvPr>
            <p:ph type="title"/>
          </p:nvPr>
        </p:nvSpPr>
        <p:spPr>
          <a:xfrm>
            <a:off x="411480" y="319406"/>
            <a:ext cx="8321040" cy="1113153"/>
          </a:xfrm>
        </p:spPr>
        <p:txBody>
          <a:bodyPr>
            <a:normAutofit/>
          </a:bodyPr>
          <a:lstStyle/>
          <a:p>
            <a:r>
              <a:rPr lang="en-US" dirty="0"/>
              <a:t>Droplet growth by condensation</a:t>
            </a:r>
            <a:endParaRPr lang="en-US" sz="2900" dirty="0"/>
          </a:p>
        </p:txBody>
      </p:sp>
    </p:spTree>
    <p:extLst>
      <p:ext uri="{BB962C8B-B14F-4D97-AF65-F5344CB8AC3E}">
        <p14:creationId xmlns:p14="http://schemas.microsoft.com/office/powerpoint/2010/main" val="3132602844"/>
      </p:ext>
    </p:extLst>
  </p:cSld>
  <p:clrMapOvr>
    <a:masterClrMapping/>
  </p:clrMapOvr>
  <mc:AlternateContent xmlns:mc="http://schemas.openxmlformats.org/markup-compatibility/2006" xmlns:p14="http://schemas.microsoft.com/office/powerpoint/2010/main">
    <mc:Choice Requires="p14">
      <p:transition spd="slow" p14:dur="2000" advTm="85087"/>
    </mc:Choice>
    <mc:Fallback xmlns="">
      <p:transition spd="slow" advTm="85087"/>
    </mc:Fallback>
  </mc:AlternateContent>
  <p:timing>
    <p:tnLst>
      <p:par>
        <p:cTn id="1" dur="indefinite" restart="never" nodeType="tmRoot">
          <p:childTnLst>
            <p:par>
              <p:cTn id="2"/>
            </p:par>
          </p:childTnLst>
        </p:cTn>
      </p:par>
    </p:tnLst>
  </p:timing>
  <p:extLst>
    <p:ext uri="{3A86A75C-4F4B-4683-9AE1-C65F6400EC91}">
      <p14:laserTraceLst xmlns:p14="http://schemas.microsoft.com/office/powerpoint/2010/main">
        <p14:tracePtLst>
          <p14:tracePt t="43921" x="8629650" y="5715000"/>
          <p14:tracePt t="43930" x="8655050" y="5715000"/>
          <p14:tracePt t="43943" x="8731250" y="5715000"/>
          <p14:tracePt t="43957" x="8845550" y="5708650"/>
          <p14:tracePt t="43971" x="8966200" y="5689600"/>
          <p14:tracePt t="43988" x="9086850" y="5664200"/>
          <p14:tracePt t="44674" x="8902700" y="6108700"/>
          <p14:tracePt t="44687" x="8534400" y="5969000"/>
          <p14:tracePt t="44699" x="8274050" y="5848350"/>
          <p14:tracePt t="44711" x="8134350" y="5784850"/>
          <p14:tracePt t="44726" x="8045450" y="5759450"/>
          <p14:tracePt t="44739" x="8013700" y="5727700"/>
          <p14:tracePt t="44754" x="7994650" y="5702300"/>
          <p14:tracePt t="45125" x="7975600" y="5702300"/>
          <p14:tracePt t="45138" x="7931150" y="5702300"/>
          <p14:tracePt t="45151" x="7791450" y="5645150"/>
          <p14:tracePt t="45164" x="7473950" y="5549900"/>
          <p14:tracePt t="45177" x="7181850" y="5448300"/>
          <p14:tracePt t="45190" x="6896100" y="5340350"/>
          <p14:tracePt t="45206" x="6572250" y="5232400"/>
          <p14:tracePt t="45221" x="6216650" y="5143500"/>
          <p14:tracePt t="45238" x="5708650" y="5048250"/>
          <p14:tracePt t="45253" x="5594350" y="5035550"/>
          <p14:tracePt t="45270" x="5530850" y="5022850"/>
          <p14:tracePt t="45288" x="5467350" y="5022850"/>
          <p14:tracePt t="47699" x="5461000" y="5022850"/>
          <p14:tracePt t="47712" x="5448300" y="5022850"/>
          <p14:tracePt t="47725" x="5441950" y="5022850"/>
          <p14:tracePt t="47737" x="5422900" y="5022850"/>
          <p14:tracePt t="47753" x="5403850" y="5035550"/>
          <p14:tracePt t="47770" x="5359400" y="5048250"/>
          <p14:tracePt t="47787" x="5200650" y="5162550"/>
          <p14:tracePt t="47803" x="5124450" y="5238750"/>
          <p14:tracePt t="47820" x="5054600" y="5308600"/>
          <p14:tracePt t="47837" x="4959350" y="5429250"/>
          <p14:tracePt t="47853" x="4902200" y="5499100"/>
          <p14:tracePt t="47870" x="4851400" y="5568950"/>
          <p14:tracePt t="47887" x="4806950" y="5676900"/>
          <p14:tracePt t="47903" x="4730750" y="5880100"/>
          <p14:tracePt t="47920" x="4718050" y="5943600"/>
          <p14:tracePt t="47937" x="4692650" y="5994400"/>
          <p14:tracePt t="47953" x="4692650" y="6026150"/>
          <p14:tracePt t="47970" x="4679950" y="6089650"/>
          <p14:tracePt t="47987" x="4679950" y="6146800"/>
          <p14:tracePt t="48003" x="4679950" y="6203950"/>
          <p14:tracePt t="48020" x="4679950" y="6324600"/>
          <p14:tracePt t="48354" x="4673600" y="6324600"/>
          <p14:tracePt t="48366" x="4667250" y="6318250"/>
          <p14:tracePt t="48376" x="4654550" y="6305550"/>
          <p14:tracePt t="48390" x="4641850" y="6286500"/>
          <p14:tracePt t="48404" x="4616450" y="6229350"/>
          <p14:tracePt t="48420" x="4540250" y="6140450"/>
          <p14:tracePt t="48436" x="4445000" y="5994400"/>
          <p14:tracePt t="48454" x="4292600" y="5772150"/>
          <p14:tracePt t="48470" x="4064000" y="5187950"/>
          <p14:tracePt t="48487" x="3949700" y="4826000"/>
          <p14:tracePt t="48504" x="3867150" y="4508500"/>
          <p14:tracePt t="48520" x="3746500" y="3930650"/>
          <p14:tracePt t="48536" x="3702050" y="3752850"/>
          <p14:tracePt t="48553" x="3670300" y="3568700"/>
          <p14:tracePt t="48570" x="3657600" y="3524250"/>
          <p14:tracePt t="48774" x="3657600" y="3511550"/>
          <p14:tracePt t="48790" x="3657600" y="3505200"/>
          <p14:tracePt t="48814" x="3657600" y="3486150"/>
          <p14:tracePt t="48826" x="3657600" y="3467100"/>
          <p14:tracePt t="48840" x="3657600" y="3422650"/>
          <p14:tracePt t="48852" x="3657600" y="3333750"/>
          <p14:tracePt t="48866" x="3632200" y="3213100"/>
          <p14:tracePt t="48878" x="3613150" y="3073400"/>
          <p14:tracePt t="48892" x="3581400" y="2914650"/>
          <p14:tracePt t="48903" x="3568700" y="2762250"/>
          <p14:tracePt t="48919" x="3549650" y="2641600"/>
          <p14:tracePt t="48935" x="3549650" y="2559050"/>
          <p14:tracePt t="48953" x="3524250" y="2432050"/>
          <p14:tracePt t="48969" x="3524250" y="2400300"/>
          <p14:tracePt t="48987" x="3517900" y="2381250"/>
          <p14:tracePt t="49003" x="3511550" y="2368550"/>
          <p14:tracePt t="49019" x="3511550" y="2355850"/>
          <p14:tracePt t="49052" x="3511550" y="2349500"/>
          <p14:tracePt t="49198" x="3511550" y="2343150"/>
          <p14:tracePt t="49211" x="3498850" y="2330450"/>
          <p14:tracePt t="49224" x="3498850" y="2317750"/>
          <p14:tracePt t="49236" x="3498850" y="2305050"/>
          <p14:tracePt t="49252" x="3492500" y="2279650"/>
          <p14:tracePt t="49269" x="3492500" y="2260600"/>
          <p14:tracePt t="49286" x="3479800" y="2197100"/>
          <p14:tracePt t="49302" x="3479800" y="2178050"/>
          <p14:tracePt t="49318" x="3479800" y="2159000"/>
          <p14:tracePt t="49337" x="3479800" y="2139950"/>
          <p14:tracePt t="49353" x="3479800" y="2133600"/>
          <p14:tracePt t="49361" x="3479800" y="2127250"/>
          <p14:tracePt t="49393" x="3479800" y="2114550"/>
          <p14:tracePt t="49415" x="3479800" y="2108200"/>
          <p14:tracePt t="49938" x="3479800" y="2101850"/>
          <p14:tracePt t="49950" x="3479800" y="2082800"/>
          <p14:tracePt t="49963" x="3492500" y="2063750"/>
          <p14:tracePt t="49977" x="3511550" y="2044700"/>
          <p14:tracePt t="49987" x="3536950" y="2019300"/>
          <p14:tracePt t="50001" x="3556000" y="2000250"/>
          <p14:tracePt t="50019" x="3562350" y="1993900"/>
          <p14:tracePt t="50036" x="3575050" y="1981200"/>
          <p14:tracePt t="50052" x="3575050" y="1974850"/>
          <p14:tracePt t="50068" x="3581400" y="1974850"/>
          <p14:tracePt t="50099" x="3581400" y="1993900"/>
          <p14:tracePt t="50111" x="3594100" y="2038350"/>
          <p14:tracePt t="50121" x="3594100" y="2139950"/>
          <p14:tracePt t="50135" x="3606800" y="2292350"/>
          <p14:tracePt t="50151" x="3606800" y="2451100"/>
          <p14:tracePt t="50169" x="3619500" y="2667000"/>
          <p14:tracePt t="50186" x="3632200" y="2749550"/>
          <p14:tracePt t="50201" x="3632200" y="2851150"/>
          <p14:tracePt t="50218" x="3651250" y="2971800"/>
          <p14:tracePt t="50236" x="3651250" y="3003550"/>
          <p14:tracePt t="50253" x="3651250" y="3022600"/>
          <p14:tracePt t="50269" x="3644900" y="3041650"/>
          <p14:tracePt t="50286" x="3619500" y="3054350"/>
          <p14:tracePt t="50301" x="3600450" y="3041650"/>
          <p14:tracePt t="50319" x="3562350" y="3003550"/>
          <p14:tracePt t="50336" x="3479800" y="2870200"/>
          <p14:tracePt t="50351" x="3454400" y="2800350"/>
          <p14:tracePt t="50368" x="3441700" y="2679700"/>
          <p14:tracePt t="50387" x="3441700" y="2546350"/>
          <p14:tracePt t="50402" x="3556000" y="2317750"/>
          <p14:tracePt t="50418" x="3625850" y="2241550"/>
          <p14:tracePt t="50434" x="3733800" y="2216150"/>
          <p14:tracePt t="50453" x="3898900" y="2184400"/>
          <p14:tracePt t="50469" x="3975100" y="2184400"/>
          <p14:tracePt t="50486" x="4038600" y="2209800"/>
          <p14:tracePt t="50501" x="4146550" y="2298700"/>
          <p14:tracePt t="50518" x="4184650" y="2349500"/>
          <p14:tracePt t="50537" x="4210050" y="2393950"/>
          <p14:tracePt t="50552" x="4222750" y="2520950"/>
          <p14:tracePt t="50569" x="4222750" y="2597150"/>
          <p14:tracePt t="50586" x="4197350" y="2686050"/>
          <p14:tracePt t="50603" x="4140200" y="2774950"/>
          <p14:tracePt t="50618" x="4051300" y="2863850"/>
          <p14:tracePt t="50634" x="3981450" y="2901950"/>
          <p14:tracePt t="50652" x="3917950" y="2927350"/>
          <p14:tracePt t="50670" x="3854450" y="2927350"/>
          <p14:tracePt t="50685" x="3708400" y="2908300"/>
          <p14:tracePt t="50701" x="3657600" y="2857500"/>
          <p14:tracePt t="50719" x="3632200" y="2768600"/>
          <p14:tracePt t="50736" x="3600450" y="2552700"/>
          <p14:tracePt t="50751" x="3638550" y="2413000"/>
          <p14:tracePt t="50769" x="3689350" y="2286000"/>
          <p14:tracePt t="50786" x="3829050" y="2159000"/>
          <p14:tracePt t="50801" x="3898900" y="2120900"/>
          <p14:tracePt t="50818" x="3962400" y="2108200"/>
          <p14:tracePt t="50835" x="4108450" y="2101850"/>
          <p14:tracePt t="50852" x="4165600" y="2190750"/>
          <p14:tracePt t="50858" x="4210050" y="2292350"/>
          <p14:tracePt t="50871" x="4254500" y="2381250"/>
          <p14:tracePt t="50884" x="4267200" y="2444750"/>
          <p14:tracePt t="50902" x="4267200" y="2482850"/>
          <p14:tracePt t="50919" x="4267200" y="2514600"/>
          <p14:tracePt t="50935" x="4260850" y="2546350"/>
          <p14:tracePt t="50951" x="4165600" y="2597150"/>
          <p14:tracePt t="50968" x="4121150" y="2609850"/>
          <p14:tracePt t="50985" x="4038600" y="2622550"/>
          <p14:tracePt t="51003" x="3994150" y="2622550"/>
          <p14:tracePt t="51019" x="3854450" y="2571750"/>
          <p14:tracePt t="51035" x="3790950" y="2463800"/>
          <p14:tracePt t="51051" x="3746500" y="2343150"/>
          <p14:tracePt t="51068" x="3714750" y="2101850"/>
          <p14:tracePt t="51085" x="3714750" y="2006600"/>
          <p14:tracePt t="51101" x="3714750" y="1924050"/>
          <p14:tracePt t="51118" x="3733800" y="1860550"/>
          <p14:tracePt t="51672" x="3733800" y="1879600"/>
          <p14:tracePt t="51683" x="3746500" y="1924050"/>
          <p14:tracePt t="51696" x="3771900" y="2006600"/>
          <p14:tracePt t="51706" x="3822700" y="2171700"/>
          <p14:tracePt t="51718" x="3905250" y="2330450"/>
          <p14:tracePt t="51734" x="3975100" y="2559050"/>
          <p14:tracePt t="51751" x="4108450" y="2895600"/>
          <p14:tracePt t="51768" x="4248150" y="3263900"/>
          <p14:tracePt t="51786" x="4356100" y="3587750"/>
          <p14:tracePt t="51802" x="4591050" y="4210050"/>
          <p14:tracePt t="51817" x="4819650" y="4794250"/>
          <p14:tracePt t="51834" x="4902200" y="4972050"/>
          <p14:tracePt t="51852" x="4965700" y="5137150"/>
          <p14:tracePt t="51858" x="5010150" y="5257800"/>
          <p14:tracePt t="51874" x="5041900" y="5340350"/>
          <p14:tracePt t="51884" x="5054600" y="5384800"/>
          <p14:tracePt t="51901" x="5054600" y="5403850"/>
          <p14:tracePt t="52089" x="5048250" y="5416550"/>
          <p14:tracePt t="52103" x="5041900" y="5416550"/>
          <p14:tracePt t="52114" x="5035550" y="5429250"/>
          <p14:tracePt t="52125" x="4997450" y="5480050"/>
          <p14:tracePt t="52138" x="4902200" y="5626100"/>
          <p14:tracePt t="52157" x="4819650" y="5784850"/>
          <p14:tracePt t="52169" x="4737100" y="5969000"/>
          <p14:tracePt t="52184" x="4654550" y="6146800"/>
          <p14:tracePt t="52200" x="4591050" y="6292850"/>
          <p14:tracePt t="52218" x="4540250" y="6432550"/>
          <p14:tracePt t="52235" x="4470400" y="6661150"/>
          <p14:tracePt t="52251" x="4438650" y="6762750"/>
          <p14:tracePt t="52267" x="4413250" y="6807200"/>
          <p14:tracePt t="52284" x="4400550" y="6851650"/>
          <p14:tracePt t="52301" x="4394200" y="6851650"/>
          <p14:tracePt t="52346" x="4387850" y="6851650"/>
          <p14:tracePt t="52414" x="4381500" y="6851650"/>
          <p14:tracePt t="52426" x="4381500" y="6838950"/>
          <p14:tracePt t="52441" x="4381500" y="6819900"/>
          <p14:tracePt t="52450" x="4368800" y="6800850"/>
          <p14:tracePt t="52467" x="4368800" y="6769100"/>
          <p14:tracePt t="52484" x="4349750" y="6718300"/>
          <p14:tracePt t="52502" x="4349750" y="6711950"/>
          <p14:tracePt t="52517" x="4337050" y="6699250"/>
          <p14:tracePt t="52534" x="4337050" y="6692900"/>
          <p14:tracePt t="52551" x="4330700" y="6686550"/>
          <p14:tracePt t="52585" x="4330700" y="6680200"/>
          <p14:tracePt t="52600" x="4425950" y="6680200"/>
          <p14:tracePt t="52617" x="4584700" y="6680200"/>
          <p14:tracePt t="52635" x="4775200" y="6680200"/>
          <p14:tracePt t="52651" x="5010150" y="6680200"/>
          <p14:tracePt t="52668" x="5359400" y="6680200"/>
          <p14:tracePt t="52685" x="5518150" y="6680200"/>
          <p14:tracePt t="52701" x="5632450" y="6680200"/>
          <p14:tracePt t="52718" x="5715000" y="6686550"/>
          <p14:tracePt t="52735" x="5765800" y="6686550"/>
          <p14:tracePt t="52975" x="5765800" y="6680200"/>
          <p14:tracePt t="52989" x="5772150" y="6673850"/>
          <p14:tracePt t="53001" x="5791200" y="6667500"/>
          <p14:tracePt t="53015" x="5835650" y="6654800"/>
          <p14:tracePt t="53029" x="5943600" y="6610350"/>
          <p14:tracePt t="53042" x="6083300" y="6559550"/>
          <p14:tracePt t="53054" x="6223000" y="6527800"/>
          <p14:tracePt t="53067" x="6362700" y="6515100"/>
          <p14:tracePt t="53083" x="6477000" y="6515100"/>
          <p14:tracePt t="53100" x="6578600" y="6502400"/>
          <p14:tracePt t="53118" x="6699250" y="6502400"/>
          <p14:tracePt t="53135" x="6743700" y="6502400"/>
          <p14:tracePt t="53151" x="6775450" y="6502400"/>
          <p14:tracePt t="53167" x="6813550" y="6502400"/>
          <p14:tracePt t="53183" x="6819900" y="6515100"/>
          <p14:tracePt t="53218" x="6832600" y="6515100"/>
          <p14:tracePt t="53240" x="6838950" y="6521450"/>
          <p14:tracePt t="53269" x="6845300" y="6521450"/>
          <p14:tracePt t="53297" x="6864350" y="6527800"/>
          <p14:tracePt t="53309" x="6877050" y="6527800"/>
          <p14:tracePt t="53319" x="6883400" y="6540500"/>
          <p14:tracePt t="53333" x="6902450" y="6540500"/>
          <p14:tracePt t="53351" x="6934200" y="6540500"/>
          <p14:tracePt t="53368" x="6965950" y="6546850"/>
          <p14:tracePt t="53383" x="7048500" y="6546850"/>
          <p14:tracePt t="53400" x="7086600" y="6559550"/>
          <p14:tracePt t="53418" x="7112000" y="6559550"/>
          <p14:tracePt t="53435" x="7143750" y="6559550"/>
          <p14:tracePt t="53450" x="7194550" y="6559550"/>
          <p14:tracePt t="53468" x="7213600" y="6559550"/>
          <p14:tracePt t="53484" x="7219950" y="6559550"/>
          <p14:tracePt t="53500" x="7251700" y="6559550"/>
          <p14:tracePt t="53516" x="7258050" y="6559550"/>
          <p14:tracePt t="55050" x="7239000" y="6559550"/>
          <p14:tracePt t="55063" x="7194550" y="6553200"/>
          <p14:tracePt t="55076" x="7016750" y="6521450"/>
          <p14:tracePt t="55088" x="6819900" y="6489700"/>
          <p14:tracePt t="55101" x="6623050" y="6438900"/>
          <p14:tracePt t="55116" x="6464300" y="6426200"/>
          <p14:tracePt t="55133" x="6330950" y="6426200"/>
          <p14:tracePt t="55149" x="6191250" y="6426200"/>
          <p14:tracePt t="55166" x="5911850" y="6496050"/>
          <p14:tracePt t="55183" x="5829300" y="6527800"/>
          <p14:tracePt t="55200" x="5715000" y="6546850"/>
          <p14:tracePt t="55217" x="5683250" y="6546850"/>
          <p14:tracePt t="55234" x="5664200" y="6559550"/>
          <p14:tracePt t="55250" x="5657850" y="6559550"/>
          <p14:tracePt t="55881" x="5638800" y="6559550"/>
          <p14:tracePt t="55893" x="5607050" y="6559550"/>
          <p14:tracePt t="55904" x="5549900" y="6559550"/>
          <p14:tracePt t="55918" x="5454650" y="6559550"/>
          <p14:tracePt t="55935" x="5353050" y="6572250"/>
          <p14:tracePt t="55950" x="5251450" y="6572250"/>
          <p14:tracePt t="55965" x="5149850" y="6584950"/>
          <p14:tracePt t="55982" x="5092700" y="6584950"/>
          <p14:tracePt t="56000" x="4991100" y="6584950"/>
          <p14:tracePt t="56017" x="4959350" y="6584950"/>
          <p14:tracePt t="56033" x="4908550" y="6584950"/>
          <p14:tracePt t="56049" x="4895850" y="6584950"/>
          <p14:tracePt t="56065" x="4889500" y="6584950"/>
          <p14:tracePt t="56083" x="4870450" y="6584950"/>
          <p14:tracePt t="56100" x="4857750" y="6584950"/>
          <p14:tracePt t="56115" x="4838700" y="6584950"/>
          <p14:tracePt t="56132" x="4832350" y="6584950"/>
          <p14:tracePt t="56150" x="4800600" y="6584950"/>
          <p14:tracePt t="56166" x="4794250" y="6578600"/>
          <p14:tracePt t="56183" x="4787900" y="6578600"/>
          <p14:tracePt t="56256" x="4800600" y="6565900"/>
          <p14:tracePt t="56269" x="4857750" y="6540500"/>
          <p14:tracePt t="56282" x="5003800" y="6464300"/>
          <p14:tracePt t="56292" x="5245100" y="6330950"/>
          <p14:tracePt t="56303" x="5473700" y="6216650"/>
          <p14:tracePt t="56317" x="5746750" y="6051550"/>
          <p14:tracePt t="56332" x="6051550" y="5899150"/>
          <p14:tracePt t="56350" x="6369050" y="5695950"/>
          <p14:tracePt t="56367" x="6705600" y="5537200"/>
          <p14:tracePt t="56382" x="7162800" y="5372100"/>
          <p14:tracePt t="56398" x="7346950" y="5308600"/>
          <p14:tracePt t="56416" x="7467600" y="5257800"/>
          <p14:tracePt t="56433" x="7620000" y="5187950"/>
          <p14:tracePt t="56450" x="7670800" y="5149850"/>
          <p14:tracePt t="56467" x="7702550" y="5130800"/>
          <p14:tracePt t="56483" x="7759700" y="5067300"/>
          <p14:tracePt t="56499" x="7778750" y="5041900"/>
          <p14:tracePt t="56515" x="7791450" y="5022850"/>
          <p14:tracePt t="56534" x="7797800" y="5016500"/>
          <p14:tracePt t="56550" x="7810500" y="4997450"/>
          <p14:tracePt t="56565" x="7810500" y="4991100"/>
          <p14:tracePt t="56599" x="7753350" y="4991100"/>
          <p14:tracePt t="56616" x="7632700" y="5048250"/>
          <p14:tracePt t="56633" x="7410450" y="5175250"/>
          <p14:tracePt t="56649" x="7162800" y="5270500"/>
          <p14:tracePt t="56665" x="6584950" y="5473700"/>
          <p14:tracePt t="56683" x="6267450" y="5562600"/>
          <p14:tracePt t="56700" x="5981700" y="5664200"/>
          <p14:tracePt t="56715" x="5429250" y="5886450"/>
          <p14:tracePt t="56732" x="5251450" y="5969000"/>
          <p14:tracePt t="56750" x="5124450" y="6032500"/>
          <p14:tracePt t="56766" x="4895850" y="6172200"/>
          <p14:tracePt t="56783" x="4826000" y="6229350"/>
          <p14:tracePt t="56799" x="4756150" y="6267450"/>
          <p14:tracePt t="56815" x="4654550" y="6356350"/>
          <p14:tracePt t="56833" x="4603750" y="6394450"/>
          <p14:tracePt t="56850" x="4546600" y="6451600"/>
          <p14:tracePt t="56856" x="4514850" y="6470650"/>
          <p14:tracePt t="56865" x="4495800" y="6502400"/>
          <p14:tracePt t="56882" x="4464050" y="6527800"/>
          <p14:tracePt t="56899" x="4451350" y="6534150"/>
          <p14:tracePt t="56916" x="4432300" y="6540500"/>
          <p14:tracePt t="56932" x="4432300" y="6553200"/>
          <p14:tracePt t="56964" x="4432300" y="6546850"/>
          <p14:tracePt t="56976" x="4483100" y="6502400"/>
          <p14:tracePt t="56983" x="4629150" y="6375400"/>
          <p14:tracePt t="56998" x="4851400" y="6229350"/>
          <p14:tracePt t="57016" x="5099050" y="6038850"/>
          <p14:tracePt t="57033" x="5422900" y="5810250"/>
          <p14:tracePt t="57048" x="6038850" y="5454650"/>
          <p14:tracePt t="57065" x="6375400" y="5321300"/>
          <p14:tracePt t="57083" x="6635750" y="5200650"/>
          <p14:tracePt t="57098" x="7200900" y="5016500"/>
          <p14:tracePt t="57115" x="7359650" y="4965700"/>
          <p14:tracePt t="57134" x="7461250" y="4940300"/>
          <p14:tracePt t="57149" x="7550150" y="4914900"/>
          <p14:tracePt t="57165" x="7569200" y="4902200"/>
          <p14:tracePt t="57182" x="7575550" y="4902200"/>
          <p14:tracePt t="57200" x="7581900" y="4902200"/>
          <p14:tracePt t="57241" x="7594600" y="4902200"/>
          <p14:tracePt t="57332" x="7600950" y="4895850"/>
          <p14:tracePt t="57371" x="7600950" y="4883150"/>
          <p14:tracePt t="57383" x="7600950" y="4876800"/>
          <p14:tracePt t="57395" x="7600950" y="4870450"/>
          <p14:tracePt t="57406" x="7600950" y="4857750"/>
          <p14:tracePt t="57419" x="7600950" y="4845050"/>
          <p14:tracePt t="57432" x="7600950" y="4826000"/>
          <p14:tracePt t="57450" x="7600950" y="4806950"/>
          <p14:tracePt t="57465" x="7600950" y="4787900"/>
          <p14:tracePt t="57481" x="7550150" y="4705350"/>
          <p14:tracePt t="57499" x="7480300" y="4635500"/>
          <p14:tracePt t="57516" x="7404100" y="4578350"/>
          <p14:tracePt t="57533" x="7245350" y="4552950"/>
          <p14:tracePt t="57548" x="7156450" y="4572000"/>
          <p14:tracePt t="57565" x="7054850" y="4635500"/>
          <p14:tracePt t="57582" x="6965950" y="4692650"/>
          <p14:tracePt t="57599" x="6877050" y="4781550"/>
          <p14:tracePt t="57616" x="6858000" y="4813300"/>
          <p14:tracePt t="57632" x="6845300" y="4845050"/>
          <p14:tracePt t="57648" x="6845300" y="4902200"/>
          <p14:tracePt t="57665" x="6864350" y="5067300"/>
          <p14:tracePt t="57682" x="6908800" y="5168900"/>
          <p14:tracePt t="57698" x="6972300" y="5276850"/>
          <p14:tracePt t="57715" x="7207250" y="5480050"/>
          <p14:tracePt t="57733" x="7353300" y="5575300"/>
          <p14:tracePt t="57749" x="7658100" y="5670550"/>
          <p14:tracePt t="57765" x="7791450" y="5689600"/>
          <p14:tracePt t="57781" x="7988300" y="5702300"/>
          <p14:tracePt t="57800" x="8140700" y="5702300"/>
          <p14:tracePt t="57816" x="8439150" y="5683250"/>
          <p14:tracePt t="57832" x="8578850" y="5619750"/>
          <p14:tracePt t="57849" x="8686800" y="5537200"/>
          <p14:tracePt t="57857" x="8782050" y="5448300"/>
          <p14:tracePt t="57871" x="8826500" y="5346700"/>
          <p14:tracePt t="57881" x="8858250" y="5168900"/>
          <p14:tracePt t="57898" x="8858250" y="4972050"/>
          <p14:tracePt t="57914" x="8832850" y="4756150"/>
          <p14:tracePt t="57931" x="8648700" y="4222750"/>
          <p14:tracePt t="57949" x="8572500" y="4057650"/>
          <p14:tracePt t="57966" x="8458200" y="3911600"/>
          <p14:tracePt t="57981" x="8185150" y="3721100"/>
          <p14:tracePt t="57999" x="8007350" y="3689350"/>
          <p14:tracePt t="58016" x="7816850" y="3689350"/>
          <p14:tracePt t="58031" x="7461250" y="3886200"/>
          <p14:tracePt t="58048" x="7289800" y="4038600"/>
          <p14:tracePt t="58066" x="7156450" y="4184650"/>
          <p14:tracePt t="58082" x="7080250" y="4311650"/>
          <p14:tracePt t="58099" x="7016750" y="4502150"/>
          <p14:tracePt t="58116" x="7042150" y="4622800"/>
          <p14:tracePt t="58131" x="7150100" y="4832350"/>
          <p14:tracePt t="58149" x="7251700" y="5022850"/>
          <p14:tracePt t="58166" x="7727950" y="5543550"/>
          <p14:tracePt t="58181" x="7874000" y="5676900"/>
          <p14:tracePt t="58198" x="8020050" y="5791200"/>
          <p14:tracePt t="58215" x="8286750" y="5867400"/>
          <p14:tracePt t="58232" x="8343900" y="5867400"/>
          <p14:tracePt t="58248" x="8413750" y="5816600"/>
          <p14:tracePt t="58264" x="8477250" y="5689600"/>
          <p14:tracePt t="59202" x="8477250" y="5695950"/>
          <p14:tracePt t="59214" x="8464550" y="5702300"/>
          <p14:tracePt t="59226" x="8445500" y="5721350"/>
          <p14:tracePt t="59237" x="8413750" y="5740400"/>
          <p14:tracePt t="59250" x="8369300" y="5765800"/>
          <p14:tracePt t="59264" x="8324850" y="5778500"/>
          <p14:tracePt t="59281" x="8280400" y="5791200"/>
          <p14:tracePt t="59298" x="8235950" y="5797550"/>
          <p14:tracePt t="59315" x="8172450" y="5810250"/>
          <p14:tracePt t="59332" x="8026400" y="5822950"/>
          <p14:tracePt t="59347" x="7943850" y="5842000"/>
          <p14:tracePt t="59364" x="7823200" y="5842000"/>
          <p14:tracePt t="59381" x="7766050" y="5842000"/>
          <p14:tracePt t="59398" x="7702550" y="5842000"/>
          <p14:tracePt t="59414" x="7556500" y="5803900"/>
          <p14:tracePt t="59430" x="7473950" y="5778500"/>
          <p14:tracePt t="59448" x="7423150" y="5753100"/>
          <p14:tracePt t="59466" x="7334250" y="5695950"/>
          <p14:tracePt t="59482" x="7175500" y="5562600"/>
          <p14:tracePt t="59497" x="7105650" y="5492750"/>
          <p14:tracePt t="59514" x="7048500" y="5435600"/>
          <p14:tracePt t="59532" x="6997700" y="5397500"/>
          <p14:tracePt t="59548" x="6934200" y="5346700"/>
          <p14:tracePt t="59564" x="6915150" y="5321300"/>
          <p14:tracePt t="59580" x="6889750" y="5302250"/>
          <p14:tracePt t="59598" x="6883400" y="5283200"/>
          <p14:tracePt t="59615" x="6864350" y="5257800"/>
          <p14:tracePt t="59630" x="6851650" y="5238750"/>
          <p14:tracePt t="59648" x="6832600" y="5181600"/>
          <p14:tracePt t="59665" x="6832600" y="5149850"/>
          <p14:tracePt t="59680" x="6832600" y="5105400"/>
          <p14:tracePt t="59697" x="6832600" y="5003800"/>
          <p14:tracePt t="59715" x="6832600" y="4946650"/>
          <p14:tracePt t="59732" x="6832600" y="4902200"/>
          <p14:tracePt t="59747" x="6851650" y="4826000"/>
          <p14:tracePt t="59764" x="6858000" y="4794250"/>
          <p14:tracePt t="59782" x="6883400" y="4749800"/>
          <p14:tracePt t="59798" x="6902450" y="4718050"/>
          <p14:tracePt t="59815" x="6991350" y="4616450"/>
          <p14:tracePt t="59830" x="7048500" y="4559300"/>
          <p14:tracePt t="59847" x="7112000" y="4521200"/>
          <p14:tracePt t="59865" x="7200900" y="4495800"/>
          <p14:tracePt t="59881" x="7366000" y="4451350"/>
          <p14:tracePt t="59898" x="7429500" y="4438650"/>
          <p14:tracePt t="59915" x="7493000" y="4445000"/>
          <p14:tracePt t="59930" x="7556500" y="4502150"/>
          <p14:tracePt t="59948" x="7581900" y="4546600"/>
          <p14:tracePt t="59965" x="7607300" y="4629150"/>
          <p14:tracePt t="59980" x="7607300" y="4660900"/>
          <p14:tracePt t="59997" x="7607300" y="4686300"/>
          <p14:tracePt t="60016" x="7607300" y="4718050"/>
          <p14:tracePt t="60031" x="7569200" y="4787900"/>
          <p14:tracePt t="60048" x="7531100" y="4819650"/>
          <p14:tracePt t="60065" x="7486650" y="4845050"/>
          <p14:tracePt t="60080" x="7372350" y="4883150"/>
          <p14:tracePt t="60098" x="7327900" y="4889500"/>
          <p14:tracePt t="60115" x="7283450" y="4889500"/>
          <p14:tracePt t="60130" x="7251700" y="4889500"/>
          <p14:tracePt t="60147" x="7213600" y="4876800"/>
          <p14:tracePt t="60165" x="7200900" y="4857750"/>
          <p14:tracePt t="60181" x="7194550" y="4813300"/>
          <p14:tracePt t="60197" x="7194550" y="4737100"/>
          <p14:tracePt t="60750" x="7200900" y="4737100"/>
          <p14:tracePt t="60762" x="7213600" y="4737100"/>
          <p14:tracePt t="60777" x="7219950" y="4737100"/>
          <p14:tracePt t="60787" x="7226300" y="4737100"/>
          <p14:tracePt t="60799" x="7258050" y="4743450"/>
          <p14:tracePt t="60813" x="7302500" y="4762500"/>
          <p14:tracePt t="60831" x="7334250" y="4800600"/>
          <p14:tracePt t="60848" x="7385050" y="4838700"/>
          <p14:tracePt t="60864" x="7410450" y="4870450"/>
          <p14:tracePt t="60880" x="7448550" y="4908550"/>
          <p14:tracePt t="60896" x="7461250" y="4933950"/>
          <p14:tracePt t="60915" x="7473950" y="4953000"/>
          <p14:tracePt t="60931" x="7473950" y="5003800"/>
          <p14:tracePt t="60946" x="7473950" y="5016500"/>
          <p14:tracePt t="60963" x="7473950" y="5048250"/>
          <p14:tracePt t="60981" x="7467600" y="5067300"/>
          <p14:tracePt t="60998" x="7448550" y="5073650"/>
          <p14:tracePt t="62030" x="7442200" y="5073650"/>
          <p14:tracePt t="62055" x="7429500" y="5073650"/>
          <p14:tracePt t="62069" x="7423150" y="5073650"/>
          <p14:tracePt t="62079" x="7416800" y="5086350"/>
          <p14:tracePt t="62092" x="7404100" y="5086350"/>
          <p14:tracePt t="62105" x="7391400" y="5092700"/>
          <p14:tracePt t="62123" x="7359650" y="5092700"/>
          <p14:tracePt t="62136" x="7334250" y="5105400"/>
          <p14:tracePt t="62146" x="7308850" y="5105400"/>
          <p14:tracePt t="62163" x="7296150" y="5111750"/>
          <p14:tracePt t="62181" x="7277100" y="5111750"/>
          <p14:tracePt t="62197" x="7264400" y="5111750"/>
          <p14:tracePt t="62214" x="7258050" y="5111750"/>
          <p14:tracePt t="62246" x="7258050" y="5092700"/>
          <p14:tracePt t="62263" x="7289800" y="5035550"/>
          <p14:tracePt t="62280" x="7340600" y="4997450"/>
          <p14:tracePt t="62296" x="7493000" y="4927600"/>
          <p14:tracePt t="62313" x="7543800" y="4908550"/>
          <p14:tracePt t="62330" x="7588250" y="4895850"/>
          <p14:tracePt t="62348" x="7607300" y="4895850"/>
          <p14:tracePt t="62363" x="7632700" y="4895850"/>
          <p14:tracePt t="62379" x="7645400" y="4895850"/>
          <p14:tracePt t="62396" x="7651750" y="4902200"/>
          <p14:tracePt t="62414" x="7658100" y="4921250"/>
          <p14:tracePt t="62430" x="7670800" y="4953000"/>
          <p14:tracePt t="62446" x="7670800" y="4972050"/>
          <p14:tracePt t="62462" x="7670800" y="4991100"/>
          <p14:tracePt t="62480" x="7658100" y="4997450"/>
          <p14:tracePt t="65614" x="7651750" y="4997450"/>
          <p14:tracePt t="65627" x="7632700" y="4997450"/>
          <p14:tracePt t="65639" x="7613650" y="4997450"/>
          <p14:tracePt t="65652" x="7556500" y="4997450"/>
          <p14:tracePt t="65667" x="7454900" y="4997450"/>
          <p14:tracePt t="65678" x="7334250" y="5029200"/>
          <p14:tracePt t="65695" x="7175500" y="5073650"/>
          <p14:tracePt t="65712" x="7035800" y="5124450"/>
          <p14:tracePt t="65728" x="6908800" y="5200650"/>
          <p14:tracePt t="65745" x="6597650" y="5378450"/>
          <p14:tracePt t="65762" x="6470650" y="5473700"/>
          <p14:tracePt t="65778" x="6362700" y="5568950"/>
          <p14:tracePt t="65795" x="6235700" y="5664200"/>
          <p14:tracePt t="65812" x="6026150" y="5937250"/>
          <p14:tracePt t="65828" x="5930900" y="6064250"/>
          <p14:tracePt t="65844" x="5873750" y="6172200"/>
          <p14:tracePt t="65847" x="5810250" y="6273800"/>
          <p14:tracePt t="66155" x="5803900" y="6273800"/>
          <p14:tracePt t="66168" x="5778500" y="6273800"/>
          <p14:tracePt t="66182" x="5702300" y="6273800"/>
          <p14:tracePt t="66195" x="5524500" y="6273800"/>
          <p14:tracePt t="66207" x="5314950" y="6273800"/>
          <p14:tracePt t="66219" x="5143500" y="6273800"/>
          <p14:tracePt t="66234" x="4965700" y="6273800"/>
          <p14:tracePt t="66246" x="4832350" y="6273800"/>
          <p14:tracePt t="66262" x="4711700" y="6292850"/>
          <p14:tracePt t="66278" x="4610100" y="6305550"/>
          <p14:tracePt t="66295" x="4502150" y="6330950"/>
          <p14:tracePt t="66311" x="4470400" y="6350000"/>
          <p14:tracePt t="66328" x="4445000" y="6362700"/>
          <p14:tracePt t="66345" x="4432300" y="6369050"/>
          <p14:tracePt t="66372" x="4425950" y="6375400"/>
          <p14:tracePt t="66424" x="4445000" y="6375400"/>
          <p14:tracePt t="66438" x="4476750" y="6388100"/>
          <p14:tracePt t="66450" x="4521200" y="6388100"/>
          <p14:tracePt t="66463" x="4578350" y="6388100"/>
          <p14:tracePt t="66478" x="4654550" y="6388100"/>
          <p14:tracePt t="66494" x="4737100" y="6388100"/>
          <p14:tracePt t="66511" x="4794250" y="6388100"/>
          <p14:tracePt t="66528" x="4883150" y="6400800"/>
          <p14:tracePt t="66545" x="4902200" y="6407150"/>
          <p14:tracePt t="66561" x="4921250" y="6407150"/>
          <p14:tracePt t="66577" x="4940300" y="6419850"/>
          <p14:tracePt t="66594" x="4940300" y="6426200"/>
          <p14:tracePt t="66629" x="4946650" y="6426200"/>
          <p14:tracePt t="66644" x="4946650" y="6432550"/>
          <p14:tracePt t="66668" x="4908550" y="6445250"/>
          <p14:tracePt t="66679" x="4845050" y="6445250"/>
          <p14:tracePt t="66695" x="4749800" y="6445250"/>
          <p14:tracePt t="66712" x="4648200" y="6457950"/>
          <p14:tracePt t="66727" x="4527550" y="6457950"/>
          <p14:tracePt t="66744" x="4495800" y="6457950"/>
          <p14:tracePt t="66761" x="4483100" y="6457950"/>
          <p14:tracePt t="66779" x="4470400" y="6457950"/>
          <p14:tracePt t="66794" x="4457700" y="6457950"/>
          <p14:tracePt t="66828" x="4464050" y="6457950"/>
          <p14:tracePt t="66845" x="4502150" y="6470650"/>
          <p14:tracePt t="66861" x="4819650" y="6565900"/>
          <p14:tracePt t="66878" x="4997450" y="6597650"/>
          <p14:tracePt t="66895" x="5118100" y="6642100"/>
          <p14:tracePt t="66910" x="5378450" y="6686550"/>
          <p14:tracePt t="66927" x="5441950" y="6699250"/>
          <p14:tracePt t="66944" x="5486400" y="6711950"/>
          <p14:tracePt t="66961" x="5524500" y="6724650"/>
          <p14:tracePt t="66977" x="5537200" y="6724650"/>
          <p14:tracePt t="67011" x="5543550" y="6724650"/>
          <p14:tracePt t="67037" x="5549900" y="6724650"/>
          <p14:tracePt t="67090" x="5543550" y="6724650"/>
          <p14:tracePt t="67103" x="5511800" y="6711950"/>
          <p14:tracePt t="67117" x="5467350" y="6673850"/>
          <p14:tracePt t="67129" x="5391150" y="6604000"/>
          <p14:tracePt t="67144" x="5321300" y="6527800"/>
          <p14:tracePt t="67161" x="5289550" y="6496050"/>
          <p14:tracePt t="67179" x="5251450" y="6464300"/>
          <p14:tracePt t="67195" x="5213350" y="6432550"/>
          <p14:tracePt t="67641" x="5213350" y="6413500"/>
          <p14:tracePt t="67656" x="5213350" y="6394450"/>
          <p14:tracePt t="67669" x="5226050" y="6375400"/>
          <p14:tracePt t="67678" x="5251450" y="6311900"/>
          <p14:tracePt t="67694" x="5295900" y="6242050"/>
          <p14:tracePt t="67711" x="5314950" y="6197600"/>
          <p14:tracePt t="67728" x="5365750" y="6115050"/>
          <p14:tracePt t="67745" x="5372100" y="6083300"/>
          <p14:tracePt t="67760" x="5384800" y="6064250"/>
          <p14:tracePt t="67778" x="5384800" y="6051550"/>
          <p14:tracePt t="67795" x="5384800" y="6045200"/>
          <p14:tracePt t="67850" x="5391150" y="6076950"/>
          <p14:tracePt t="67862" x="5391150" y="6108700"/>
          <p14:tracePt t="67874" x="5391150" y="6127750"/>
          <p14:tracePt t="67887" x="5391150" y="6159500"/>
          <p14:tracePt t="67898" x="5391150" y="6165850"/>
          <p14:tracePt t="67910" x="5391150" y="6172200"/>
          <p14:tracePt t="67927" x="5391150" y="6178550"/>
          <p14:tracePt t="67943" x="5391150" y="6191250"/>
          <p14:tracePt t="67961" x="5429250" y="6191250"/>
          <p14:tracePt t="67977" x="5473700" y="6191250"/>
          <p14:tracePt t="67995" x="5518150" y="6172200"/>
          <p14:tracePt t="68011" x="5638800" y="6076950"/>
          <p14:tracePt t="68027" x="5676900" y="6026150"/>
          <p14:tracePt t="68043" x="5715000" y="6007100"/>
          <p14:tracePt t="68062" x="5734050" y="5988050"/>
          <p14:tracePt t="68078" x="5759450" y="5969000"/>
          <p14:tracePt t="68094" x="5778500" y="5969000"/>
          <p14:tracePt t="68110" x="5810250" y="5969000"/>
          <p14:tracePt t="68127" x="5873750" y="5969000"/>
          <p14:tracePt t="68144" x="5905500" y="5969000"/>
          <p14:tracePt t="68161" x="5924550" y="5969000"/>
          <p14:tracePt t="68177" x="5943600" y="5969000"/>
          <p14:tracePt t="68193" x="5962650" y="5969000"/>
          <p14:tracePt t="68211" x="5969000" y="5969000"/>
          <p14:tracePt t="68228" x="5975350" y="5969000"/>
          <p14:tracePt t="68248" x="5988050" y="5969000"/>
          <p14:tracePt t="68268" x="5994400" y="5969000"/>
          <p14:tracePt t="68310" x="6000750" y="5962650"/>
          <p14:tracePt t="68323" x="6000750" y="5943600"/>
          <p14:tracePt t="68333" x="6000750" y="5937250"/>
          <p14:tracePt t="68345" x="6000750" y="5924550"/>
          <p14:tracePt t="68360" x="6000750" y="5918200"/>
          <p14:tracePt t="68384" x="6000750" y="5911850"/>
          <p14:tracePt t="68462" x="6000750" y="5918200"/>
          <p14:tracePt t="68476" x="6000750" y="5930900"/>
          <p14:tracePt t="68489" x="6000750" y="5949950"/>
          <p14:tracePt t="68499" x="6000750" y="5956300"/>
          <p14:tracePt t="68512" x="6000750" y="5975350"/>
          <p14:tracePt t="68527" x="6000750" y="5994400"/>
          <p14:tracePt t="68544" x="5981700" y="6013450"/>
          <p14:tracePt t="68560" x="5943600" y="6032500"/>
          <p14:tracePt t="68576" x="5848350" y="6083300"/>
          <p14:tracePt t="68594" x="5816600" y="6102350"/>
          <p14:tracePt t="68611" x="5759450" y="6115050"/>
          <p14:tracePt t="68626" x="5670550" y="6140450"/>
          <p14:tracePt t="68643" x="5607050" y="6153150"/>
          <p14:tracePt t="68662" x="5575300" y="6153150"/>
          <p14:tracePt t="68677" x="5511800" y="6153150"/>
          <p14:tracePt t="68694" x="5499100" y="6153150"/>
          <p14:tracePt t="68710" x="5492750" y="6153150"/>
          <p14:tracePt t="68726" x="5486400" y="6153150"/>
          <p14:tracePt t="69668" x="5492750" y="6153150"/>
          <p14:tracePt t="69682" x="5505450" y="6153150"/>
          <p14:tracePt t="69693" x="5524500" y="6153150"/>
          <p14:tracePt t="69710" x="5530850" y="6153150"/>
          <p14:tracePt t="69721" x="5549900" y="6153150"/>
          <p14:tracePt t="69733" x="5556250" y="6153150"/>
          <p14:tracePt t="69744" x="5575300" y="6153150"/>
          <p14:tracePt t="69759" x="5581650" y="6153150"/>
          <p14:tracePt t="69776" x="5600700" y="6153150"/>
          <p14:tracePt t="69793" x="5607050" y="6153150"/>
          <p14:tracePt t="69810" x="5613400" y="6153150"/>
          <p14:tracePt t="69826" x="5626100" y="6153150"/>
          <p14:tracePt t="69846" x="5632450" y="6153150"/>
          <p14:tracePt t="69885" x="5638800" y="6153150"/>
          <p14:tracePt t="71010" x="5638800" y="6140450"/>
          <p14:tracePt t="71022" x="5638800" y="6121400"/>
          <p14:tracePt t="71035" x="5638800" y="6108700"/>
          <p14:tracePt t="71048" x="5638800" y="6076950"/>
          <p14:tracePt t="71058" x="5638800" y="6032500"/>
          <p14:tracePt t="71075" x="5638800" y="5988050"/>
          <p14:tracePt t="71093" x="5638800" y="5956300"/>
          <p14:tracePt t="71110" x="5638800" y="5924550"/>
          <p14:tracePt t="71127" x="5638800" y="5899150"/>
          <p14:tracePt t="71142" x="5638800" y="5880100"/>
          <p14:tracePt t="71159" x="5632450" y="5867400"/>
          <p14:tracePt t="71177" x="5613400" y="5854700"/>
          <p14:tracePt t="71193" x="5568950" y="5822950"/>
          <p14:tracePt t="71210" x="5549900" y="5797550"/>
          <p14:tracePt t="71227" x="5530850" y="5791200"/>
          <p14:tracePt t="71242" x="5486400" y="5759450"/>
          <p14:tracePt t="71260" x="5467350" y="5746750"/>
          <p14:tracePt t="71277" x="5461000" y="5746750"/>
          <p14:tracePt t="71292" x="5441950" y="5734050"/>
          <p14:tracePt t="71309" x="5435600" y="5734050"/>
          <p14:tracePt t="71327" x="5429250" y="5721350"/>
          <p14:tracePt t="71343" x="5416550" y="5715000"/>
          <p14:tracePt t="71359" x="5416550" y="5708650"/>
          <p14:tracePt t="71375" x="5410200" y="5702300"/>
          <p14:tracePt t="71394" x="5410200" y="5689600"/>
          <p14:tracePt t="71408" x="5391150" y="5683250"/>
          <p14:tracePt t="71425" x="5391150" y="5676900"/>
          <p14:tracePt t="71443" x="5384800" y="5664200"/>
          <p14:tracePt t="71459" x="5378450" y="5657850"/>
          <p14:tracePt t="71475" x="5378450" y="5651500"/>
          <p14:tracePt t="71492" x="5378450" y="5638800"/>
          <p14:tracePt t="71509" x="5372100" y="5632450"/>
          <p14:tracePt t="71525" x="5359400" y="5613400"/>
          <p14:tracePt t="71543" x="5353050" y="5607050"/>
          <p14:tracePt t="71559" x="5353050" y="5588000"/>
          <p14:tracePt t="71576" x="5340350" y="5568950"/>
          <p14:tracePt t="71592" x="5340350" y="5562600"/>
          <p14:tracePt t="71609" x="5334000" y="5556250"/>
          <p14:tracePt t="71626" x="5334000" y="5543550"/>
          <p14:tracePt t="71643" x="5334000" y="5537200"/>
          <p14:tracePt t="71678" x="5334000" y="5530850"/>
          <p14:tracePt t="74880" x="5346700" y="5530850"/>
          <p14:tracePt t="74894" x="5359400" y="5530850"/>
          <p14:tracePt t="74906" x="5372100" y="5530850"/>
          <p14:tracePt t="74919" x="5391150" y="5530850"/>
          <p14:tracePt t="74930" x="5403850" y="5530850"/>
          <p14:tracePt t="74945" x="5416550" y="5530850"/>
          <p14:tracePt t="74957" x="5422900" y="5530850"/>
          <p14:tracePt t="74974" x="5429250" y="5530850"/>
          <p14:tracePt t="74990" x="5448300" y="5537200"/>
          <p14:tracePt t="75031" x="5454650" y="5537200"/>
          <p14:tracePt t="75057" x="5454650" y="5549900"/>
          <p14:tracePt t="75110" x="5454650" y="5556250"/>
          <p14:tracePt t="75175" x="5448300" y="5556250"/>
          <p14:tracePt t="75201" x="5435600" y="5556250"/>
          <p14:tracePt t="75230" x="5429250" y="5556250"/>
          <p14:tracePt t="75239" x="5422900" y="5556250"/>
          <p14:tracePt t="75262" x="5410200" y="5556250"/>
          <p14:tracePt t="75287" x="5403850" y="5556250"/>
          <p14:tracePt t="75351" x="5403850" y="5562600"/>
          <p14:tracePt t="75392" x="5403850" y="5575300"/>
          <p14:tracePt t="75404" x="5416550" y="5575300"/>
          <p14:tracePt t="75430" x="5422900" y="5575300"/>
          <p14:tracePt t="75445" x="5422900" y="5581650"/>
          <p14:tracePt t="75457" x="5429250" y="5581650"/>
          <p14:tracePt t="75585" x="5422900" y="5581650"/>
          <p14:tracePt t="75601" x="5410200" y="5581650"/>
          <p14:tracePt t="75612" x="5403850" y="5581650"/>
          <p14:tracePt t="75624" x="5397500" y="5581650"/>
          <p14:tracePt t="75640" x="5391150" y="5581650"/>
          <p14:tracePt t="75684" x="5378450" y="5581650"/>
          <p14:tracePt t="75712" x="5378450" y="5588000"/>
          <p14:tracePt t="75750" x="5378450" y="5594350"/>
          <p14:tracePt t="75777" x="5384800" y="5607050"/>
          <p14:tracePt t="75790" x="5391150" y="5607050"/>
          <p14:tracePt t="75840" x="5397500" y="5607050"/>
          <p14:tracePt t="76083" x="5391150" y="5607050"/>
          <p14:tracePt t="76096" x="5391150" y="5600700"/>
          <p14:tracePt t="76135" x="5378450" y="5600700"/>
          <p14:tracePt t="76149" x="5378450" y="5594350"/>
          <p14:tracePt t="76188" x="5378450" y="5588000"/>
          <p14:tracePt t="76354" x="5378450" y="5581650"/>
          <p14:tracePt t="77212" x="5372100" y="5581650"/>
          <p14:tracePt t="77299" x="5372100" y="5568950"/>
          <p14:tracePt t="77325" x="5403850" y="5562600"/>
          <p14:tracePt t="77336" x="5461000" y="5562600"/>
          <p14:tracePt t="77347" x="5594350" y="5562600"/>
          <p14:tracePt t="77361" x="5734050" y="5543550"/>
          <p14:tracePt t="77376" x="5854700" y="5543550"/>
          <p14:tracePt t="77389" x="5988050" y="5530850"/>
          <p14:tracePt t="77406" x="6108700" y="5530850"/>
          <p14:tracePt t="77423" x="6242050" y="5530850"/>
          <p14:tracePt t="77441" x="6381750" y="5530850"/>
          <p14:tracePt t="77457" x="6635750" y="5530850"/>
          <p14:tracePt t="77472" x="6769100" y="5530850"/>
          <p14:tracePt t="77489" x="6870700" y="5530850"/>
          <p14:tracePt t="77507" x="7029450" y="5530850"/>
          <p14:tracePt t="77523" x="7105650" y="5530850"/>
          <p14:tracePt t="77540" x="7169150" y="5530850"/>
          <p14:tracePt t="77556" x="7245350" y="5530850"/>
          <p14:tracePt t="77573" x="7366000" y="5530850"/>
          <p14:tracePt t="77591" x="7429500" y="5530850"/>
          <p14:tracePt t="77606" x="7505700" y="5530850"/>
          <p14:tracePt t="77622" x="7524750" y="5530850"/>
          <p14:tracePt t="77639" x="7531100" y="5530850"/>
          <p14:tracePt t="77656" x="7550150" y="5530850"/>
          <p14:tracePt t="77913" x="7556500" y="5530850"/>
          <p14:tracePt t="77927" x="7575550" y="5530850"/>
          <p14:tracePt t="77939" x="7620000" y="5530850"/>
          <p14:tracePt t="77952" x="7677150" y="5530850"/>
          <p14:tracePt t="77965" x="7753350" y="5530850"/>
          <p14:tracePt t="77978" x="7816850" y="5530850"/>
          <p14:tracePt t="77989" x="7848600" y="5530850"/>
          <p14:tracePt t="78005" x="7880350" y="5530850"/>
          <p14:tracePt t="78023" x="7893050" y="5530850"/>
          <p14:tracePt t="78040" x="7905750" y="5530850"/>
          <p14:tracePt t="78056" x="7918450" y="5530850"/>
          <p14:tracePt t="78072" x="7931150" y="5530850"/>
          <p14:tracePt t="78106" x="7937500" y="5530850"/>
          <p14:tracePt t="78251" x="7943850" y="5530850"/>
          <p14:tracePt t="79221" x="7937500" y="5530850"/>
          <p14:tracePt t="79234" x="7924800" y="5530850"/>
          <p14:tracePt t="79248" x="7912100" y="5543550"/>
          <p14:tracePt t="79262" x="7899400" y="5543550"/>
          <p14:tracePt t="79272" x="7880350" y="5543550"/>
          <p14:tracePt t="79288" x="7861300" y="5543550"/>
          <p14:tracePt t="79306" x="7835900" y="5543550"/>
          <p14:tracePt t="79322" x="7785100" y="5543550"/>
          <p14:tracePt t="79339" x="7766050" y="5543550"/>
          <p14:tracePt t="79356" x="7747000" y="5543550"/>
          <p14:tracePt t="79646" x="7715250" y="5543550"/>
          <p14:tracePt t="79660" x="7639050" y="5543550"/>
          <p14:tracePt t="79674" x="7480300" y="5530850"/>
          <p14:tracePt t="79685" x="7264400" y="5499100"/>
          <p14:tracePt t="79697" x="7067550" y="5467350"/>
          <p14:tracePt t="79709" x="6845300" y="5429250"/>
          <p14:tracePt t="79722" x="6597650" y="5416550"/>
          <p14:tracePt t="79738" x="6419850" y="5416550"/>
          <p14:tracePt t="79755" x="6229350" y="5416550"/>
          <p14:tracePt t="79773" x="6051550" y="5416550"/>
          <p14:tracePt t="79788" x="5759450" y="5422900"/>
          <p14:tracePt t="79805" x="5657850" y="5454650"/>
          <p14:tracePt t="79822" x="5524500" y="5492750"/>
          <p14:tracePt t="79838" x="5480050" y="5499100"/>
          <p14:tracePt t="79855" x="5448300" y="5511800"/>
          <p14:tracePt t="79873" x="5441950" y="5518150"/>
          <p14:tracePt t="79889" x="5435600" y="5530850"/>
          <p14:tracePt t="80531" x="5454650" y="5530850"/>
          <p14:tracePt t="80544" x="5461000" y="5530850"/>
          <p14:tracePt t="80560" x="5480050" y="5530850"/>
          <p14:tracePt t="80572" x="5499100" y="5537200"/>
          <p14:tracePt t="80588" x="5530850" y="5537200"/>
          <p14:tracePt t="80604" x="5562600" y="5537200"/>
          <p14:tracePt t="80622" x="5626100" y="5537200"/>
          <p14:tracePt t="80639" x="5651500" y="5537200"/>
          <p14:tracePt t="80655" x="5676900" y="5537200"/>
          <p14:tracePt t="80672" x="5727700" y="5524500"/>
          <p14:tracePt t="80687" x="5759450" y="5511800"/>
          <p14:tracePt t="80704" x="5791200" y="5511800"/>
          <p14:tracePt t="80722" x="5911850" y="5486400"/>
          <p14:tracePt t="80739" x="5975350" y="5486400"/>
          <p14:tracePt t="80757" x="6057900" y="5473700"/>
          <p14:tracePt t="80771" x="6197600" y="5448300"/>
          <p14:tracePt t="80787" x="6242050" y="5448300"/>
          <p14:tracePt t="80805" x="6286500" y="5435600"/>
          <p14:tracePt t="80822" x="6318250" y="5435600"/>
          <p14:tracePt t="80839" x="6362700" y="5416550"/>
          <p14:tracePt t="80856" x="6369050" y="5416550"/>
          <p14:tracePt t="80871" x="6375400" y="5410200"/>
          <p14:tracePt t="80889" x="6388100" y="5397500"/>
          <p14:tracePt t="80905" x="6400800" y="5372100"/>
          <p14:tracePt t="80921" x="6413500" y="5365750"/>
          <p14:tracePt t="80938" x="6432550" y="5359400"/>
          <p14:tracePt t="80955" x="6457950" y="5340350"/>
          <p14:tracePt t="80972" x="6489700" y="5340350"/>
          <p14:tracePt t="80987" x="6508750" y="5327650"/>
          <p14:tracePt t="81004" x="6559550" y="5327650"/>
          <p14:tracePt t="81022" x="6578600" y="5327650"/>
          <p14:tracePt t="81039" x="6597650" y="5327650"/>
          <p14:tracePt t="81055" x="6623050" y="5327650"/>
          <p14:tracePt t="81071" x="6629400" y="5327650"/>
          <p14:tracePt t="81087" x="6635750" y="5327650"/>
          <p14:tracePt t="81105" x="6648450" y="5327650"/>
          <p14:tracePt t="81146" x="6654800" y="5327650"/>
          <p14:tracePt t="81185" x="6654800" y="5334000"/>
          <p14:tracePt t="81199" x="6654800" y="5340350"/>
          <p14:tracePt t="81211" x="6654800" y="5346700"/>
          <p14:tracePt t="81220" x="6654800" y="5365750"/>
          <p14:tracePt t="81237" x="6623050" y="5378450"/>
          <p14:tracePt t="81255" x="6572250" y="5397500"/>
          <p14:tracePt t="81272" x="6470650" y="5416550"/>
          <p14:tracePt t="81287" x="6235700" y="5429250"/>
          <p14:tracePt t="81304" x="6121400" y="5429250"/>
          <p14:tracePt t="81322" x="6000750" y="5429250"/>
          <p14:tracePt t="81338" x="5784850" y="5429250"/>
          <p14:tracePt t="81355" x="5689600" y="5429250"/>
          <p14:tracePt t="81363" x="5588000" y="5429250"/>
          <p14:tracePt t="81376" x="5473700" y="5429250"/>
          <p14:tracePt t="81387" x="5372100" y="5429250"/>
          <p14:tracePt t="81404" x="5270500" y="5441950"/>
          <p14:tracePt t="81420" x="5213350" y="5441950"/>
          <p14:tracePt t="81438" x="5124450" y="5454650"/>
          <p14:tracePt t="81455" x="5080000" y="5467350"/>
          <p14:tracePt t="81472" x="5048250" y="5467350"/>
          <p14:tracePt t="81487" x="5016500" y="5480050"/>
          <p14:tracePt t="81504" x="4953000" y="5486400"/>
          <p14:tracePt t="81521" x="4908550" y="5499100"/>
          <p14:tracePt t="81537" x="4883150" y="5511800"/>
          <p14:tracePt t="81555" x="4845050" y="5518150"/>
          <p14:tracePt t="81571" x="4826000" y="5524500"/>
          <p14:tracePt t="81604" x="4819650" y="5524500"/>
          <p14:tracePt t="81623" x="4813300" y="5524500"/>
          <p14:tracePt t="81695" x="4851400" y="5524500"/>
          <p14:tracePt t="81711" x="4940300" y="5524500"/>
          <p14:tracePt t="81721" x="5080000" y="5518150"/>
          <p14:tracePt t="81730" x="5219700" y="5499100"/>
          <p14:tracePt t="81743" x="5340350" y="5486400"/>
          <p14:tracePt t="81758" x="5454650" y="5486400"/>
          <p14:tracePt t="81774" x="5537200" y="5486400"/>
          <p14:tracePt t="81788" x="5619750" y="5473700"/>
          <p14:tracePt t="81805" x="5676900" y="5473700"/>
          <p14:tracePt t="81820" x="5759450" y="5473700"/>
          <p14:tracePt t="81837" x="5861050" y="5473700"/>
          <p14:tracePt t="81855" x="5905500" y="5473700"/>
          <p14:tracePt t="81862" x="5937250" y="5473700"/>
          <p14:tracePt t="81874" x="5969000" y="5473700"/>
          <p14:tracePt t="81887" x="5988050" y="5480050"/>
          <p14:tracePt t="81904" x="6019800" y="5480050"/>
          <p14:tracePt t="81921" x="6038850" y="5480050"/>
          <p14:tracePt t="81939" x="6045200" y="5486400"/>
          <p14:tracePt t="81955" x="6083300" y="5486400"/>
          <p14:tracePt t="81970" x="6089650" y="5486400"/>
          <p14:tracePt t="81987" x="6108700" y="5486400"/>
          <p14:tracePt t="82005" x="6134100" y="5486400"/>
          <p14:tracePt t="82022" x="6140450" y="5486400"/>
          <p14:tracePt t="82037" x="6153150" y="5486400"/>
          <p14:tracePt t="82054" x="6159500" y="5486400"/>
          <p14:tracePt t="82182" x="6140450" y="5486400"/>
          <p14:tracePt t="82195" x="6121400" y="5486400"/>
          <p14:tracePt t="82208" x="6045200" y="5499100"/>
          <p14:tracePt t="82220" x="5930900" y="5499100"/>
          <p14:tracePt t="82238" x="5791200" y="5499100"/>
          <p14:tracePt t="82255" x="5689600" y="5511800"/>
          <p14:tracePt t="82270" x="5588000" y="5543550"/>
          <p14:tracePt t="82287" x="5435600" y="5594350"/>
          <p14:tracePt t="82304" x="5372100" y="561975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3" name="TextBox 32"/>
              <p:cNvSpPr txBox="1"/>
              <p:nvPr/>
            </p:nvSpPr>
            <p:spPr>
              <a:xfrm>
                <a:off x="411480" y="1345642"/>
                <a:ext cx="8321040" cy="4869859"/>
              </a:xfrm>
              <a:prstGeom prst="rect">
                <a:avLst/>
              </a:prstGeom>
              <a:noFill/>
            </p:spPr>
            <p:txBody>
              <a:bodyPr wrap="square" rtlCol="0">
                <a:spAutoFit/>
              </a:bodyPr>
              <a:lstStyle/>
              <a:p>
                <a:r>
                  <a:rPr lang="en-US" sz="2200" u="sng" dirty="0">
                    <a:sym typeface="Wingdings" panose="05000000000000000000" pitchFamily="2" charset="2"/>
                  </a:rPr>
                  <a:t>Vapor transport to a droplet is limited by diffusion</a:t>
                </a:r>
                <a:endParaRPr lang="en-US" sz="2000" u="sng" dirty="0">
                  <a:sym typeface="Wingdings" panose="05000000000000000000" pitchFamily="2" charset="2"/>
                </a:endParaRPr>
              </a:p>
              <a:p>
                <a:endParaRPr lang="en-US" sz="2000" dirty="0">
                  <a:sym typeface="Wingdings" panose="05000000000000000000" pitchFamily="2" charset="2"/>
                </a:endParaRPr>
              </a:p>
              <a:p>
                <a:r>
                  <a:rPr lang="en-US" sz="2000" dirty="0">
                    <a:sym typeface="Wingdings" panose="05000000000000000000" pitchFamily="2" charset="2"/>
                  </a:rPr>
                  <a:t>Fick’s 1</a:t>
                </a:r>
                <a:r>
                  <a:rPr lang="en-US" sz="2000" baseline="30000" dirty="0">
                    <a:sym typeface="Wingdings" panose="05000000000000000000" pitchFamily="2" charset="2"/>
                  </a:rPr>
                  <a:t>st</a:t>
                </a:r>
                <a:r>
                  <a:rPr lang="en-US" sz="2000" dirty="0">
                    <a:sym typeface="Wingdings" panose="05000000000000000000" pitchFamily="2" charset="2"/>
                  </a:rPr>
                  <a:t> Law:	</a:t>
                </a:r>
                <a14:m>
                  <m:oMath xmlns:m="http://schemas.openxmlformats.org/officeDocument/2006/math">
                    <m:r>
                      <a:rPr lang="en-US" sz="2400" i="1">
                        <a:latin typeface="Cambria Math" panose="02040503050406030204" pitchFamily="18" charset="0"/>
                        <a:sym typeface="Wingdings" panose="05000000000000000000" pitchFamily="2" charset="2"/>
                      </a:rPr>
                      <m:t>𝐽</m:t>
                    </m:r>
                    <m:r>
                      <a:rPr lang="en-US" sz="2400" i="1">
                        <a:latin typeface="Cambria Math" panose="02040503050406030204" pitchFamily="18" charset="0"/>
                        <a:sym typeface="Wingdings" panose="05000000000000000000" pitchFamily="2" charset="2"/>
                      </a:rPr>
                      <m:t>=−</m:t>
                    </m:r>
                    <m:sSub>
                      <m:sSubPr>
                        <m:ctrlPr>
                          <a:rPr lang="en-US" sz="2400" i="1">
                            <a:latin typeface="Cambria Math" panose="02040503050406030204" pitchFamily="18" charset="0"/>
                            <a:sym typeface="Wingdings" panose="05000000000000000000" pitchFamily="2" charset="2"/>
                          </a:rPr>
                        </m:ctrlPr>
                      </m:sSubPr>
                      <m:e>
                        <m:r>
                          <a:rPr lang="en-US" sz="2400" i="1">
                            <a:latin typeface="Cambria Math" panose="02040503050406030204" pitchFamily="18" charset="0"/>
                            <a:sym typeface="Wingdings" panose="05000000000000000000" pitchFamily="2" charset="2"/>
                          </a:rPr>
                          <m:t>𝐷</m:t>
                        </m:r>
                      </m:e>
                      <m:sub>
                        <m:r>
                          <a:rPr lang="en-US" sz="2400" i="1">
                            <a:latin typeface="Cambria Math" panose="02040503050406030204" pitchFamily="18" charset="0"/>
                            <a:sym typeface="Wingdings" panose="05000000000000000000" pitchFamily="2" charset="2"/>
                          </a:rPr>
                          <m:t>𝑣</m:t>
                        </m:r>
                      </m:sub>
                    </m:sSub>
                    <m:f>
                      <m:fPr>
                        <m:ctrlPr>
                          <a:rPr lang="en-US" sz="2400" i="1">
                            <a:latin typeface="Cambria Math" panose="02040503050406030204" pitchFamily="18" charset="0"/>
                            <a:sym typeface="Wingdings" panose="05000000000000000000" pitchFamily="2" charset="2"/>
                          </a:rPr>
                        </m:ctrlPr>
                      </m:fPr>
                      <m:num>
                        <m:r>
                          <a:rPr lang="en-US" sz="2400" i="1">
                            <a:latin typeface="Cambria Math" panose="02040503050406030204" pitchFamily="18" charset="0"/>
                            <a:sym typeface="Wingdings" panose="05000000000000000000" pitchFamily="2" charset="2"/>
                          </a:rPr>
                          <m:t>𝑑</m:t>
                        </m:r>
                        <m:sSub>
                          <m:sSubPr>
                            <m:ctrlPr>
                              <a:rPr lang="en-US" sz="2400" i="1">
                                <a:latin typeface="Cambria Math" panose="02040503050406030204" pitchFamily="18" charset="0"/>
                                <a:ea typeface="Cambria Math" panose="02040503050406030204" pitchFamily="18" charset="0"/>
                                <a:sym typeface="Wingdings" panose="05000000000000000000" pitchFamily="2" charset="2"/>
                              </a:rPr>
                            </m:ctrlPr>
                          </m:sSubPr>
                          <m:e>
                            <m:r>
                              <a:rPr lang="en-US" sz="2400" i="1">
                                <a:latin typeface="Cambria Math" panose="02040503050406030204" pitchFamily="18" charset="0"/>
                                <a:ea typeface="Cambria Math" panose="02040503050406030204" pitchFamily="18" charset="0"/>
                                <a:sym typeface="Wingdings" panose="05000000000000000000" pitchFamily="2" charset="2"/>
                              </a:rPr>
                              <m:t>𝜌</m:t>
                            </m:r>
                          </m:e>
                          <m:sub>
                            <m:r>
                              <a:rPr lang="en-US" sz="2400" i="1">
                                <a:latin typeface="Cambria Math" panose="02040503050406030204" pitchFamily="18" charset="0"/>
                                <a:ea typeface="Cambria Math" panose="02040503050406030204" pitchFamily="18" charset="0"/>
                                <a:sym typeface="Wingdings" panose="05000000000000000000" pitchFamily="2" charset="2"/>
                              </a:rPr>
                              <m:t>𝑣</m:t>
                            </m:r>
                          </m:sub>
                        </m:sSub>
                      </m:num>
                      <m:den>
                        <m:r>
                          <a:rPr lang="en-US" sz="2400" i="1">
                            <a:latin typeface="Cambria Math" panose="02040503050406030204" pitchFamily="18" charset="0"/>
                            <a:sym typeface="Wingdings" panose="05000000000000000000" pitchFamily="2" charset="2"/>
                          </a:rPr>
                          <m:t>𝑑𝑟</m:t>
                        </m:r>
                      </m:den>
                    </m:f>
                  </m:oMath>
                </a14:m>
                <a:r>
                  <a:rPr lang="en-US" sz="2000" dirty="0">
                    <a:sym typeface="Wingdings" panose="05000000000000000000" pitchFamily="2" charset="2"/>
                  </a:rPr>
                  <a:t>  (Flux, g/cm</a:t>
                </a:r>
                <a:r>
                  <a:rPr lang="en-US" sz="2000" baseline="30000" dirty="0">
                    <a:sym typeface="Wingdings" panose="05000000000000000000" pitchFamily="2" charset="2"/>
                  </a:rPr>
                  <a:t>2</a:t>
                </a:r>
                <a:r>
                  <a:rPr lang="en-US" sz="2000" dirty="0">
                    <a:sym typeface="Wingdings" panose="05000000000000000000" pitchFamily="2" charset="2"/>
                  </a:rPr>
                  <a:t>s)</a:t>
                </a:r>
              </a:p>
              <a:p>
                <a:endParaRPr lang="en-US" sz="2000" dirty="0">
                  <a:sym typeface="Wingdings" panose="05000000000000000000" pitchFamily="2" charset="2"/>
                </a:endParaRPr>
              </a:p>
              <a:p>
                <a:endParaRPr lang="en-US" sz="2000" dirty="0">
                  <a:sym typeface="Wingdings" panose="05000000000000000000" pitchFamily="2" charset="2"/>
                </a:endParaRPr>
              </a:p>
              <a:p>
                <a:pPr/>
                <a14:m>
                  <m:oMathPara xmlns:m="http://schemas.openxmlformats.org/officeDocument/2006/math">
                    <m:oMathParaPr>
                      <m:jc m:val="left"/>
                    </m:oMathParaPr>
                    <m:oMath xmlns:m="http://schemas.openxmlformats.org/officeDocument/2006/math">
                      <m:f>
                        <m:fPr>
                          <m:ctrlPr>
                            <a:rPr lang="en-US" sz="2000" i="1" smtClean="0">
                              <a:latin typeface="Cambria Math" panose="02040503050406030204" pitchFamily="18" charset="0"/>
                              <a:sym typeface="Wingdings" panose="05000000000000000000" pitchFamily="2" charset="2"/>
                            </a:rPr>
                          </m:ctrlPr>
                        </m:fPr>
                        <m:num>
                          <m:r>
                            <a:rPr lang="en-US" sz="2000" b="0" i="1" smtClean="0">
                              <a:latin typeface="Cambria Math" panose="02040503050406030204" pitchFamily="18" charset="0"/>
                              <a:sym typeface="Wingdings" panose="05000000000000000000" pitchFamily="2" charset="2"/>
                            </a:rPr>
                            <m:t>𝑑𝑚</m:t>
                          </m:r>
                        </m:num>
                        <m:den>
                          <m:r>
                            <a:rPr lang="en-US" sz="2000" b="0" i="1" smtClean="0">
                              <a:latin typeface="Cambria Math" panose="02040503050406030204" pitchFamily="18" charset="0"/>
                              <a:sym typeface="Wingdings" panose="05000000000000000000" pitchFamily="2" charset="2"/>
                            </a:rPr>
                            <m:t>𝑑𝑡</m:t>
                          </m:r>
                        </m:den>
                      </m:f>
                      <m:r>
                        <a:rPr lang="en-US" sz="2000" i="1">
                          <a:latin typeface="Cambria Math" panose="02040503050406030204" pitchFamily="18" charset="0"/>
                          <a:sym typeface="Wingdings" panose="05000000000000000000" pitchFamily="2" charset="2"/>
                        </a:rPr>
                        <m:t>=</m:t>
                      </m:r>
                      <m:d>
                        <m:dPr>
                          <m:ctrlPr>
                            <a:rPr lang="en-US" sz="2000" b="0" i="1" smtClean="0">
                              <a:latin typeface="Cambria Math" panose="02040503050406030204" pitchFamily="18" charset="0"/>
                              <a:sym typeface="Wingdings" panose="05000000000000000000" pitchFamily="2" charset="2"/>
                            </a:rPr>
                          </m:ctrlPr>
                        </m:dPr>
                        <m:e>
                          <m:r>
                            <m:rPr>
                              <m:sty m:val="p"/>
                            </m:rPr>
                            <a:rPr lang="en-US" sz="2000" b="0" i="0" smtClean="0">
                              <a:latin typeface="Cambria Math" panose="02040503050406030204" pitchFamily="18" charset="0"/>
                              <a:sym typeface="Wingdings" panose="05000000000000000000" pitchFamily="2" charset="2"/>
                            </a:rPr>
                            <m:t>mass</m:t>
                          </m:r>
                          <m:r>
                            <a:rPr lang="en-US" sz="2000" b="0" i="0" smtClean="0">
                              <a:latin typeface="Cambria Math" panose="02040503050406030204" pitchFamily="18" charset="0"/>
                              <a:sym typeface="Wingdings" panose="05000000000000000000" pitchFamily="2" charset="2"/>
                            </a:rPr>
                            <m:t> </m:t>
                          </m:r>
                          <m:r>
                            <m:rPr>
                              <m:sty m:val="p"/>
                            </m:rPr>
                            <a:rPr lang="en-US" sz="2000" b="0" i="0" smtClean="0">
                              <a:latin typeface="Cambria Math" panose="02040503050406030204" pitchFamily="18" charset="0"/>
                              <a:sym typeface="Wingdings" panose="05000000000000000000" pitchFamily="2" charset="2"/>
                            </a:rPr>
                            <m:t>density</m:t>
                          </m:r>
                          <m:r>
                            <a:rPr lang="en-US" sz="2000" b="0" i="0" smtClean="0">
                              <a:latin typeface="Cambria Math" panose="02040503050406030204" pitchFamily="18" charset="0"/>
                              <a:sym typeface="Wingdings" panose="05000000000000000000" pitchFamily="2" charset="2"/>
                            </a:rPr>
                            <m:t> </m:t>
                          </m:r>
                          <m:r>
                            <m:rPr>
                              <m:sty m:val="p"/>
                            </m:rPr>
                            <a:rPr lang="en-US" sz="2000" b="0" i="0" smtClean="0">
                              <a:latin typeface="Cambria Math" panose="02040503050406030204" pitchFamily="18" charset="0"/>
                              <a:sym typeface="Wingdings" panose="05000000000000000000" pitchFamily="2" charset="2"/>
                            </a:rPr>
                            <m:t>flux</m:t>
                          </m:r>
                        </m:e>
                      </m:d>
                      <m:d>
                        <m:dPr>
                          <m:ctrlPr>
                            <a:rPr lang="en-US" sz="2000" b="0" i="1" smtClean="0">
                              <a:latin typeface="Cambria Math" panose="02040503050406030204" pitchFamily="18" charset="0"/>
                              <a:sym typeface="Wingdings" panose="05000000000000000000" pitchFamily="2" charset="2"/>
                            </a:rPr>
                          </m:ctrlPr>
                        </m:dPr>
                        <m:e>
                          <m:r>
                            <m:rPr>
                              <m:sty m:val="p"/>
                            </m:rPr>
                            <a:rPr lang="en-US" sz="2000" b="0" i="0" smtClean="0">
                              <a:latin typeface="Cambria Math" panose="02040503050406030204" pitchFamily="18" charset="0"/>
                              <a:sym typeface="Wingdings" panose="05000000000000000000" pitchFamily="2" charset="2"/>
                            </a:rPr>
                            <m:t>surface</m:t>
                          </m:r>
                          <m:r>
                            <a:rPr lang="en-US" sz="2000" b="0" i="0" smtClean="0">
                              <a:latin typeface="Cambria Math" panose="02040503050406030204" pitchFamily="18" charset="0"/>
                              <a:sym typeface="Wingdings" panose="05000000000000000000" pitchFamily="2" charset="2"/>
                            </a:rPr>
                            <m:t> </m:t>
                          </m:r>
                          <m:r>
                            <m:rPr>
                              <m:sty m:val="p"/>
                            </m:rPr>
                            <a:rPr lang="en-US" sz="2000" b="0" i="0" smtClean="0">
                              <a:latin typeface="Cambria Math" panose="02040503050406030204" pitchFamily="18" charset="0"/>
                              <a:sym typeface="Wingdings" panose="05000000000000000000" pitchFamily="2" charset="2"/>
                            </a:rPr>
                            <m:t>area</m:t>
                          </m:r>
                          <m:r>
                            <a:rPr lang="en-US" sz="2000" b="0" i="0" smtClean="0">
                              <a:latin typeface="Cambria Math" panose="02040503050406030204" pitchFamily="18" charset="0"/>
                              <a:sym typeface="Wingdings" panose="05000000000000000000" pitchFamily="2" charset="2"/>
                            </a:rPr>
                            <m:t> </m:t>
                          </m:r>
                          <m:r>
                            <m:rPr>
                              <m:sty m:val="p"/>
                            </m:rPr>
                            <a:rPr lang="en-US" sz="2000" b="0" i="0" smtClean="0">
                              <a:latin typeface="Cambria Math" panose="02040503050406030204" pitchFamily="18" charset="0"/>
                              <a:sym typeface="Wingdings" panose="05000000000000000000" pitchFamily="2" charset="2"/>
                            </a:rPr>
                            <m:t>of</m:t>
                          </m:r>
                          <m:r>
                            <a:rPr lang="en-US" sz="2000" b="0" i="0" smtClean="0">
                              <a:latin typeface="Cambria Math" panose="02040503050406030204" pitchFamily="18" charset="0"/>
                              <a:sym typeface="Wingdings" panose="05000000000000000000" pitchFamily="2" charset="2"/>
                            </a:rPr>
                            <m:t> </m:t>
                          </m:r>
                          <m:r>
                            <m:rPr>
                              <m:sty m:val="p"/>
                            </m:rPr>
                            <a:rPr lang="en-US" sz="2000" b="0" i="0" smtClean="0">
                              <a:latin typeface="Cambria Math" panose="02040503050406030204" pitchFamily="18" charset="0"/>
                              <a:sym typeface="Wingdings" panose="05000000000000000000" pitchFamily="2" charset="2"/>
                            </a:rPr>
                            <m:t>the</m:t>
                          </m:r>
                          <m:r>
                            <a:rPr lang="en-US" sz="2000" b="0" i="0" smtClean="0">
                              <a:latin typeface="Cambria Math" panose="02040503050406030204" pitchFamily="18" charset="0"/>
                              <a:sym typeface="Wingdings" panose="05000000000000000000" pitchFamily="2" charset="2"/>
                            </a:rPr>
                            <m:t> </m:t>
                          </m:r>
                          <m:r>
                            <m:rPr>
                              <m:sty m:val="p"/>
                            </m:rPr>
                            <a:rPr lang="en-US" sz="2000" b="0" i="0" smtClean="0">
                              <a:latin typeface="Cambria Math" panose="02040503050406030204" pitchFamily="18" charset="0"/>
                              <a:sym typeface="Wingdings" panose="05000000000000000000" pitchFamily="2" charset="2"/>
                            </a:rPr>
                            <m:t>droplet</m:t>
                          </m:r>
                        </m:e>
                      </m:d>
                    </m:oMath>
                  </m:oMathPara>
                </a14:m>
                <a:endParaRPr lang="en-US" sz="2000" b="0" i="1" dirty="0">
                  <a:latin typeface="Cambria Math" panose="02040503050406030204" pitchFamily="18" charset="0"/>
                  <a:sym typeface="Wingdings" panose="05000000000000000000" pitchFamily="2" charset="2"/>
                </a:endParaRPr>
              </a:p>
              <a:p>
                <a:r>
                  <a:rPr lang="en-US" sz="2000" dirty="0">
                    <a:sym typeface="Wingdings" panose="05000000000000000000" pitchFamily="2" charset="2"/>
                  </a:rPr>
                  <a:t>	 </a:t>
                </a:r>
                <a14:m>
                  <m:oMath xmlns:m="http://schemas.openxmlformats.org/officeDocument/2006/math">
                    <m:d>
                      <m:dPr>
                        <m:ctrlPr>
                          <a:rPr lang="en-US" sz="2400" i="1" smtClean="0">
                            <a:latin typeface="Cambria Math" panose="02040503050406030204" pitchFamily="18" charset="0"/>
                            <a:ea typeface="Cambria Math" panose="02040503050406030204" pitchFamily="18" charset="0"/>
                            <a:sym typeface="Wingdings" panose="05000000000000000000" pitchFamily="2" charset="2"/>
                          </a:rPr>
                        </m:ctrlPr>
                      </m:dPr>
                      <m:e>
                        <m:sSub>
                          <m:sSubPr>
                            <m:ctrlPr>
                              <a:rPr lang="en-US" sz="2400" i="1">
                                <a:latin typeface="Cambria Math" panose="02040503050406030204" pitchFamily="18" charset="0"/>
                                <a:sym typeface="Wingdings" panose="05000000000000000000" pitchFamily="2" charset="2"/>
                              </a:rPr>
                            </m:ctrlPr>
                          </m:sSubPr>
                          <m:e>
                            <m:r>
                              <a:rPr lang="en-US" sz="2400" i="1">
                                <a:latin typeface="Cambria Math" panose="02040503050406030204" pitchFamily="18" charset="0"/>
                                <a:sym typeface="Wingdings" panose="05000000000000000000" pitchFamily="2" charset="2"/>
                              </a:rPr>
                              <m:t>𝐷</m:t>
                            </m:r>
                          </m:e>
                          <m:sub>
                            <m:r>
                              <a:rPr lang="en-US" sz="2400" i="1">
                                <a:latin typeface="Cambria Math" panose="02040503050406030204" pitchFamily="18" charset="0"/>
                                <a:sym typeface="Wingdings" panose="05000000000000000000" pitchFamily="2" charset="2"/>
                              </a:rPr>
                              <m:t>𝑣</m:t>
                            </m:r>
                          </m:sub>
                        </m:sSub>
                        <m:f>
                          <m:fPr>
                            <m:ctrlPr>
                              <a:rPr lang="en-US" sz="2400" i="1">
                                <a:latin typeface="Cambria Math" panose="02040503050406030204" pitchFamily="18" charset="0"/>
                                <a:ea typeface="Cambria Math" panose="02040503050406030204" pitchFamily="18" charset="0"/>
                                <a:sym typeface="Wingdings" panose="05000000000000000000" pitchFamily="2" charset="2"/>
                              </a:rPr>
                            </m:ctrlPr>
                          </m:fPr>
                          <m:num>
                            <m:r>
                              <a:rPr lang="en-US" sz="2400" i="1">
                                <a:latin typeface="Cambria Math" panose="02040503050406030204" pitchFamily="18" charset="0"/>
                                <a:ea typeface="Cambria Math" panose="02040503050406030204" pitchFamily="18" charset="0"/>
                                <a:sym typeface="Wingdings" panose="05000000000000000000" pitchFamily="2" charset="2"/>
                              </a:rPr>
                              <m:t>𝑑</m:t>
                            </m:r>
                            <m:sSub>
                              <m:sSubPr>
                                <m:ctrlPr>
                                  <a:rPr lang="en-US" sz="2400" i="1">
                                    <a:latin typeface="Cambria Math" panose="02040503050406030204" pitchFamily="18" charset="0"/>
                                    <a:ea typeface="Cambria Math" panose="02040503050406030204" pitchFamily="18" charset="0"/>
                                    <a:sym typeface="Wingdings" panose="05000000000000000000" pitchFamily="2" charset="2"/>
                                  </a:rPr>
                                </m:ctrlPr>
                              </m:sSubPr>
                              <m:e>
                                <m:r>
                                  <a:rPr lang="en-US" sz="2400" i="1">
                                    <a:latin typeface="Cambria Math" panose="02040503050406030204" pitchFamily="18" charset="0"/>
                                    <a:ea typeface="Cambria Math" panose="02040503050406030204" pitchFamily="18" charset="0"/>
                                    <a:sym typeface="Wingdings" panose="05000000000000000000" pitchFamily="2" charset="2"/>
                                  </a:rPr>
                                  <m:t>𝜌</m:t>
                                </m:r>
                              </m:e>
                              <m:sub>
                                <m:r>
                                  <a:rPr lang="en-US" sz="2400" i="1">
                                    <a:latin typeface="Cambria Math" panose="02040503050406030204" pitchFamily="18" charset="0"/>
                                    <a:ea typeface="Cambria Math" panose="02040503050406030204" pitchFamily="18" charset="0"/>
                                    <a:sym typeface="Wingdings" panose="05000000000000000000" pitchFamily="2" charset="2"/>
                                  </a:rPr>
                                  <m:t>𝑣</m:t>
                                </m:r>
                              </m:sub>
                            </m:sSub>
                          </m:num>
                          <m:den>
                            <m:r>
                              <a:rPr lang="en-US" sz="2400" i="1">
                                <a:latin typeface="Cambria Math" panose="02040503050406030204" pitchFamily="18" charset="0"/>
                                <a:ea typeface="Cambria Math" panose="02040503050406030204" pitchFamily="18" charset="0"/>
                                <a:sym typeface="Wingdings" panose="05000000000000000000" pitchFamily="2" charset="2"/>
                              </a:rPr>
                              <m:t>𝑑𝑟</m:t>
                            </m:r>
                          </m:den>
                        </m:f>
                      </m:e>
                    </m:d>
                    <m:d>
                      <m:dPr>
                        <m:ctrlPr>
                          <a:rPr lang="en-US" sz="2400" i="1" smtClean="0">
                            <a:latin typeface="Cambria Math" panose="02040503050406030204" pitchFamily="18" charset="0"/>
                            <a:ea typeface="Cambria Math" panose="02040503050406030204" pitchFamily="18" charset="0"/>
                            <a:sym typeface="Wingdings" panose="05000000000000000000" pitchFamily="2" charset="2"/>
                          </a:rPr>
                        </m:ctrlPr>
                      </m:dPr>
                      <m:e>
                        <m:r>
                          <a:rPr lang="en-US" sz="2400">
                            <a:latin typeface="Cambria Math" panose="02040503050406030204" pitchFamily="18" charset="0"/>
                            <a:ea typeface="Cambria Math" panose="02040503050406030204" pitchFamily="18" charset="0"/>
                            <a:sym typeface="Wingdings" panose="05000000000000000000" pitchFamily="2" charset="2"/>
                          </a:rPr>
                          <m:t>4</m:t>
                        </m:r>
                        <m:r>
                          <a:rPr lang="en-US" sz="2400" i="1">
                            <a:latin typeface="Cambria Math" panose="02040503050406030204" pitchFamily="18" charset="0"/>
                            <a:ea typeface="Cambria Math" panose="02040503050406030204" pitchFamily="18" charset="0"/>
                            <a:sym typeface="Wingdings" panose="05000000000000000000" pitchFamily="2" charset="2"/>
                          </a:rPr>
                          <m:t>𝜋</m:t>
                        </m:r>
                        <m:sSup>
                          <m:sSupPr>
                            <m:ctrlPr>
                              <a:rPr lang="en-US" sz="2400" i="1">
                                <a:latin typeface="Cambria Math" panose="02040503050406030204" pitchFamily="18" charset="0"/>
                                <a:ea typeface="Cambria Math" panose="02040503050406030204" pitchFamily="18" charset="0"/>
                                <a:sym typeface="Wingdings" panose="05000000000000000000" pitchFamily="2" charset="2"/>
                              </a:rPr>
                            </m:ctrlPr>
                          </m:sSupPr>
                          <m:e>
                            <m:r>
                              <a:rPr lang="en-US" sz="2400" i="1">
                                <a:latin typeface="Cambria Math" panose="02040503050406030204" pitchFamily="18" charset="0"/>
                                <a:ea typeface="Cambria Math" panose="02040503050406030204" pitchFamily="18" charset="0"/>
                                <a:sym typeface="Wingdings" panose="05000000000000000000" pitchFamily="2" charset="2"/>
                              </a:rPr>
                              <m:t>𝑟</m:t>
                            </m:r>
                          </m:e>
                          <m:sup>
                            <m:r>
                              <a:rPr lang="en-US" sz="2400" i="1">
                                <a:latin typeface="Cambria Math" panose="02040503050406030204" pitchFamily="18" charset="0"/>
                                <a:ea typeface="Cambria Math" panose="02040503050406030204" pitchFamily="18" charset="0"/>
                                <a:sym typeface="Wingdings" panose="05000000000000000000" pitchFamily="2" charset="2"/>
                              </a:rPr>
                              <m:t>2</m:t>
                            </m:r>
                          </m:sup>
                        </m:sSup>
                      </m:e>
                    </m:d>
                  </m:oMath>
                </a14:m>
                <a:endParaRPr lang="en-US" sz="2000" dirty="0">
                  <a:sym typeface="Wingdings" panose="05000000000000000000" pitchFamily="2" charset="2"/>
                </a:endParaRPr>
              </a:p>
              <a:p>
                <a:endParaRPr lang="en-US" sz="2000" dirty="0">
                  <a:sym typeface="Wingdings" panose="05000000000000000000" pitchFamily="2" charset="2"/>
                </a:endParaRPr>
              </a:p>
              <a:p>
                <a:endParaRPr lang="en-US" sz="2000" u="sng" dirty="0">
                  <a:sym typeface="Wingdings" panose="05000000000000000000" pitchFamily="2" charset="2"/>
                </a:endParaRPr>
              </a:p>
              <a:p>
                <a:r>
                  <a:rPr lang="en-US" sz="2000" u="sng" dirty="0">
                    <a:sym typeface="Wingdings" panose="05000000000000000000" pitchFamily="2" charset="2"/>
                  </a:rPr>
                  <a:t>Sign convention</a:t>
                </a:r>
                <a:r>
                  <a:rPr lang="en-US" sz="2000" dirty="0">
                    <a:sym typeface="Wingdings" panose="05000000000000000000" pitchFamily="2" charset="2"/>
                  </a:rPr>
                  <a:t>:</a:t>
                </a:r>
              </a:p>
              <a:p>
                <a:r>
                  <a:rPr lang="en-US" sz="2000" dirty="0">
                    <a:sym typeface="Wingdings" panose="05000000000000000000" pitchFamily="2" charset="2"/>
                  </a:rPr>
                  <a:t>Positive gradient = droplet growing</a:t>
                </a:r>
              </a:p>
              <a:p>
                <a:r>
                  <a:rPr lang="en-US" sz="2000" dirty="0">
                    <a:sym typeface="Wingdings" panose="05000000000000000000" pitchFamily="2" charset="2"/>
                  </a:rPr>
                  <a:t>w/ </a:t>
                </a:r>
                <a:r>
                  <a:rPr lang="en-US" sz="2000" i="1" dirty="0">
                    <a:latin typeface="Times New Roman" panose="02020603050405020304" pitchFamily="18" charset="0"/>
                    <a:cs typeface="Times New Roman" panose="02020603050405020304" pitchFamily="18" charset="0"/>
                    <a:sym typeface="Wingdings" panose="05000000000000000000" pitchFamily="2" charset="2"/>
                  </a:rPr>
                  <a:t>r</a:t>
                </a:r>
                <a:r>
                  <a:rPr lang="en-US" sz="2000" dirty="0">
                    <a:sym typeface="Wingdings" panose="05000000000000000000" pitchFamily="2" charset="2"/>
                  </a:rPr>
                  <a:t> originating at the center of the drop</a:t>
                </a:r>
              </a:p>
              <a:p>
                <a:endParaRPr lang="en-US" sz="2000" dirty="0">
                  <a:sym typeface="Wingdings" panose="05000000000000000000" pitchFamily="2" charset="2"/>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411480" y="1345642"/>
                <a:ext cx="8321040" cy="4869859"/>
              </a:xfrm>
              <a:prstGeom prst="rect">
                <a:avLst/>
              </a:prstGeom>
              <a:blipFill>
                <a:blip r:embed="rId3"/>
                <a:stretch>
                  <a:fillRect l="-952" t="-876"/>
                </a:stretch>
              </a:blipFill>
            </p:spPr>
            <p:txBody>
              <a:bodyPr/>
              <a:lstStyle/>
              <a:p>
                <a:r>
                  <a:rPr lang="en-US">
                    <a:noFill/>
                  </a:rPr>
                  <a:t> </a:t>
                </a:r>
              </a:p>
            </p:txBody>
          </p:sp>
        </mc:Fallback>
      </mc:AlternateContent>
      <p:sp>
        <p:nvSpPr>
          <p:cNvPr id="25" name="Title 1"/>
          <p:cNvSpPr>
            <a:spLocks noGrp="1"/>
          </p:cNvSpPr>
          <p:nvPr>
            <p:ph type="title"/>
          </p:nvPr>
        </p:nvSpPr>
        <p:spPr>
          <a:xfrm>
            <a:off x="411480" y="319406"/>
            <a:ext cx="8321040" cy="1113153"/>
          </a:xfrm>
        </p:spPr>
        <p:txBody>
          <a:bodyPr>
            <a:normAutofit/>
          </a:bodyPr>
          <a:lstStyle/>
          <a:p>
            <a:r>
              <a:rPr lang="en-US" dirty="0"/>
              <a:t>Droplet growth by condensation</a:t>
            </a:r>
            <a:endParaRPr lang="en-US" sz="2900" dirty="0"/>
          </a:p>
        </p:txBody>
      </p:sp>
      <p:pic>
        <p:nvPicPr>
          <p:cNvPr id="19" name="Picture 18"/>
          <p:cNvPicPr>
            <a:picLocks noChangeAspect="1"/>
          </p:cNvPicPr>
          <p:nvPr/>
        </p:nvPicPr>
        <p:blipFill>
          <a:blip r:embed="rId4"/>
          <a:stretch>
            <a:fillRect/>
          </a:stretch>
        </p:blipFill>
        <p:spPr>
          <a:xfrm>
            <a:off x="4789038" y="4918715"/>
            <a:ext cx="1208287" cy="1212468"/>
          </a:xfrm>
          <a:prstGeom prst="rect">
            <a:avLst/>
          </a:prstGeom>
        </p:spPr>
      </p:pic>
      <mc:AlternateContent xmlns:mc="http://schemas.openxmlformats.org/markup-compatibility/2006" xmlns:a14="http://schemas.microsoft.com/office/drawing/2010/main">
        <mc:Choice Requires="a14">
          <p:sp>
            <p:nvSpPr>
              <p:cNvPr id="21" name="TextBox 20"/>
              <p:cNvSpPr txBox="1"/>
              <p:nvPr/>
            </p:nvSpPr>
            <p:spPr>
              <a:xfrm>
                <a:off x="4360420" y="6098518"/>
                <a:ext cx="3219974" cy="595163"/>
              </a:xfrm>
              <a:prstGeom prst="rect">
                <a:avLst/>
              </a:prstGeom>
              <a:noFill/>
            </p:spPr>
            <p:txBody>
              <a:bodyPr wrap="squar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𝜌</m:t>
                        </m:r>
                      </m:e>
                      <m:sub>
                        <m:r>
                          <a:rPr lang="en-US" b="0" i="1" smtClean="0">
                            <a:latin typeface="Cambria Math" panose="02040503050406030204" pitchFamily="18" charset="0"/>
                          </a:rPr>
                          <m:t>𝑣</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𝑝</m:t>
                            </m:r>
                          </m:sub>
                        </m:sSub>
                      </m:e>
                    </m:d>
                  </m:oMath>
                </a14:m>
                <a:r>
                  <a:rPr lang="en-US" dirty="0"/>
                  <a:t> = mass density of vapor at 		droplet surface (g/m</a:t>
                </a:r>
                <a:r>
                  <a:rPr lang="en-US" baseline="30000" dirty="0"/>
                  <a:t>3</a:t>
                </a:r>
                <a:r>
                  <a:rPr lang="en-US" dirty="0"/>
                  <a:t>)</a:t>
                </a:r>
              </a:p>
            </p:txBody>
          </p:sp>
        </mc:Choice>
        <mc:Fallback xmlns="">
          <p:sp>
            <p:nvSpPr>
              <p:cNvPr id="21" name="TextBox 20"/>
              <p:cNvSpPr txBox="1">
                <a:spLocks noRot="1" noChangeAspect="1" noMove="1" noResize="1" noEditPoints="1" noAdjustHandles="1" noChangeArrowheads="1" noChangeShapeType="1" noTextEdit="1"/>
              </p:cNvSpPr>
              <p:nvPr/>
            </p:nvSpPr>
            <p:spPr>
              <a:xfrm>
                <a:off x="4360420" y="6098518"/>
                <a:ext cx="3219974" cy="595163"/>
              </a:xfrm>
              <a:prstGeom prst="rect">
                <a:avLst/>
              </a:prstGeom>
              <a:blipFill>
                <a:blip r:embed="rId5"/>
                <a:stretch>
                  <a:fillRect l="-2647" t="-9184" r="-4537" b="-234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7047799" y="4737139"/>
                <a:ext cx="2206221" cy="830997"/>
              </a:xfrm>
              <a:prstGeom prst="rect">
                <a:avLst/>
              </a:prstGeom>
              <a:noFill/>
            </p:spPr>
            <p:txBody>
              <a:bodyPr wrap="squar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𝜌</m:t>
                        </m:r>
                      </m:e>
                      <m:sub>
                        <m:r>
                          <a:rPr lang="en-US" b="0" i="1" smtClean="0">
                            <a:latin typeface="Cambria Math" panose="02040503050406030204" pitchFamily="18" charset="0"/>
                          </a:rPr>
                          <m:t>𝑣</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m:t>
                    </m:r>
                  </m:oMath>
                </a14:m>
                <a:r>
                  <a:rPr lang="en-US" dirty="0"/>
                  <a:t> = mass density 		of vapor in 		ambient air</a:t>
                </a:r>
              </a:p>
            </p:txBody>
          </p:sp>
        </mc:Choice>
        <mc:Fallback xmlns="">
          <p:sp>
            <p:nvSpPr>
              <p:cNvPr id="22" name="TextBox 21"/>
              <p:cNvSpPr txBox="1">
                <a:spLocks noRot="1" noChangeAspect="1" noMove="1" noResize="1" noEditPoints="1" noAdjustHandles="1" noChangeArrowheads="1" noChangeShapeType="1" noTextEdit="1"/>
              </p:cNvSpPr>
              <p:nvPr/>
            </p:nvSpPr>
            <p:spPr>
              <a:xfrm>
                <a:off x="7047799" y="4737139"/>
                <a:ext cx="2206221" cy="830997"/>
              </a:xfrm>
              <a:prstGeom prst="rect">
                <a:avLst/>
              </a:prstGeom>
              <a:blipFill>
                <a:blip r:embed="rId6"/>
                <a:stretch>
                  <a:fillRect l="-3867" t="-9559" r="-829" b="-16912"/>
                </a:stretch>
              </a:blipFill>
            </p:spPr>
            <p:txBody>
              <a:bodyPr/>
              <a:lstStyle/>
              <a:p>
                <a:r>
                  <a:rPr lang="en-US">
                    <a:noFill/>
                  </a:rPr>
                  <a:t> </a:t>
                </a:r>
              </a:p>
            </p:txBody>
          </p:sp>
        </mc:Fallback>
      </mc:AlternateContent>
      <p:cxnSp>
        <p:nvCxnSpPr>
          <p:cNvPr id="24" name="Straight Arrow Connector 23"/>
          <p:cNvCxnSpPr/>
          <p:nvPr/>
        </p:nvCxnSpPr>
        <p:spPr>
          <a:xfrm>
            <a:off x="5391509" y="5547293"/>
            <a:ext cx="2449902" cy="20574"/>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275502" y="5474905"/>
            <a:ext cx="304892" cy="461665"/>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r</a:t>
            </a:r>
            <a:endParaRPr lang="en-US" sz="2400" i="1" baseline="-25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616460" y="1802609"/>
            <a:ext cx="2251495" cy="1754326"/>
          </a:xfrm>
          <a:prstGeom prst="rect">
            <a:avLst/>
          </a:prstGeom>
          <a:noFill/>
          <a:ln>
            <a:solidFill>
              <a:schemeClr val="tx1"/>
            </a:solidFill>
          </a:ln>
        </p:spPr>
        <p:txBody>
          <a:bodyPr wrap="square" rtlCol="0">
            <a:spAutoFit/>
          </a:bodyPr>
          <a:lstStyle/>
          <a:p>
            <a:r>
              <a:rPr lang="en-US" dirty="0"/>
              <a:t>Assumes that all molecules “stick” upon colliding with the droplet, i.e. “mass accommodation coefficient” = 1.</a:t>
            </a:r>
          </a:p>
        </p:txBody>
      </p:sp>
      <p:sp>
        <p:nvSpPr>
          <p:cNvPr id="11" name="TextBox 10"/>
          <p:cNvSpPr txBox="1"/>
          <p:nvPr/>
        </p:nvSpPr>
        <p:spPr>
          <a:xfrm>
            <a:off x="4998366" y="5082056"/>
            <a:ext cx="510076" cy="461665"/>
          </a:xfrm>
          <a:prstGeom prst="rect">
            <a:avLst/>
          </a:prstGeom>
          <a:noFill/>
        </p:spPr>
        <p:txBody>
          <a:bodyPr wrap="none" rtlCol="0">
            <a:spAutoFit/>
          </a:bodyPr>
          <a:lstStyle/>
          <a:p>
            <a:r>
              <a:rPr lang="en-US" sz="2400" i="1" dirty="0" err="1">
                <a:solidFill>
                  <a:schemeClr val="accent1">
                    <a:lumMod val="75000"/>
                  </a:schemeClr>
                </a:solidFill>
                <a:latin typeface="Times New Roman" panose="02020603050405020304" pitchFamily="18" charset="0"/>
                <a:cs typeface="Times New Roman" panose="02020603050405020304" pitchFamily="18" charset="0"/>
              </a:rPr>
              <a:t>D</a:t>
            </a:r>
            <a:r>
              <a:rPr lang="en-US" sz="2400" i="1" baseline="-25000" dirty="0" err="1">
                <a:solidFill>
                  <a:schemeClr val="accent1">
                    <a:lumMod val="75000"/>
                  </a:schemeClr>
                </a:solidFill>
                <a:latin typeface="Times New Roman" panose="02020603050405020304" pitchFamily="18" charset="0"/>
                <a:cs typeface="Times New Roman" panose="02020603050405020304" pitchFamily="18" charset="0"/>
              </a:rPr>
              <a:t>p</a:t>
            </a:r>
            <a:endParaRPr lang="en-US" sz="2400" i="1" baseline="-25000" dirty="0">
              <a:solidFill>
                <a:schemeClr val="accent1">
                  <a:lumMod val="75000"/>
                </a:schemeClr>
              </a:solidFill>
              <a:latin typeface="Times New Roman" panose="02020603050405020304" pitchFamily="18" charset="0"/>
              <a:cs typeface="Times New Roman" panose="02020603050405020304" pitchFamily="18" charset="0"/>
            </a:endParaRPr>
          </a:p>
        </p:txBody>
      </p:sp>
      <p:cxnSp>
        <p:nvCxnSpPr>
          <p:cNvPr id="12" name="Straight Connector 11"/>
          <p:cNvCxnSpPr/>
          <p:nvPr/>
        </p:nvCxnSpPr>
        <p:spPr>
          <a:xfrm flipH="1">
            <a:off x="4954876" y="5094849"/>
            <a:ext cx="873266" cy="840328"/>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6978715"/>
      </p:ext>
    </p:extLst>
  </p:cSld>
  <p:clrMapOvr>
    <a:masterClrMapping/>
  </p:clrMapOvr>
  <mc:AlternateContent xmlns:mc="http://schemas.openxmlformats.org/markup-compatibility/2006" xmlns:p14="http://schemas.microsoft.com/office/powerpoint/2010/main">
    <mc:Choice Requires="p14">
      <p:transition spd="slow" p14:dur="2000" advTm="20314"/>
    </mc:Choice>
    <mc:Fallback xmlns="">
      <p:transition spd="slow" advTm="20314"/>
    </mc:Fallback>
  </mc:AlternateContent>
  <p:timing>
    <p:tnLst>
      <p:par>
        <p:cTn id="1" dur="indefinite" restart="never" nodeType="tmRoot">
          <p:childTnLst>
            <p:par>
              <p:cTn id="2"/>
            </p:par>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3" name="TextBox 32"/>
              <p:cNvSpPr txBox="1"/>
              <p:nvPr/>
            </p:nvSpPr>
            <p:spPr>
              <a:xfrm>
                <a:off x="411480" y="1345642"/>
                <a:ext cx="8582208" cy="4779129"/>
              </a:xfrm>
              <a:prstGeom prst="rect">
                <a:avLst/>
              </a:prstGeom>
              <a:noFill/>
            </p:spPr>
            <p:txBody>
              <a:bodyPr wrap="square" rtlCol="0">
                <a:spAutoFit/>
              </a:bodyPr>
              <a:lstStyle/>
              <a:p>
                <a:r>
                  <a:rPr lang="en-US" sz="2200" u="sng" dirty="0">
                    <a:sym typeface="Wingdings" panose="05000000000000000000" pitchFamily="2" charset="2"/>
                  </a:rPr>
                  <a:t>Vapor transport to a droplet is limited by diffusion</a:t>
                </a:r>
                <a:endParaRPr lang="en-US" sz="2000" u="sng" dirty="0">
                  <a:sym typeface="Wingdings" panose="05000000000000000000" pitchFamily="2" charset="2"/>
                </a:endParaRPr>
              </a:p>
              <a:p>
                <a:endParaRPr lang="en-US" sz="2000" dirty="0">
                  <a:sym typeface="Wingdings" panose="05000000000000000000" pitchFamily="2" charset="2"/>
                </a:endParaRPr>
              </a:p>
              <a:p>
                <a14:m>
                  <m:oMath xmlns:m="http://schemas.openxmlformats.org/officeDocument/2006/math">
                    <m:f>
                      <m:fPr>
                        <m:ctrlPr>
                          <a:rPr lang="en-US" sz="1900" i="1" smtClean="0">
                            <a:latin typeface="Cambria Math" panose="02040503050406030204" pitchFamily="18" charset="0"/>
                            <a:sym typeface="Wingdings" panose="05000000000000000000" pitchFamily="2" charset="2"/>
                          </a:rPr>
                        </m:ctrlPr>
                      </m:fPr>
                      <m:num>
                        <m:r>
                          <a:rPr lang="en-US" sz="1900" b="0" i="1" smtClean="0">
                            <a:latin typeface="Cambria Math" panose="02040503050406030204" pitchFamily="18" charset="0"/>
                            <a:sym typeface="Wingdings" panose="05000000000000000000" pitchFamily="2" charset="2"/>
                          </a:rPr>
                          <m:t>𝑑𝑚</m:t>
                        </m:r>
                      </m:num>
                      <m:den>
                        <m:r>
                          <a:rPr lang="en-US" sz="1900" b="0" i="1" smtClean="0">
                            <a:latin typeface="Cambria Math" panose="02040503050406030204" pitchFamily="18" charset="0"/>
                            <a:sym typeface="Wingdings" panose="05000000000000000000" pitchFamily="2" charset="2"/>
                          </a:rPr>
                          <m:t>𝑑𝑡</m:t>
                        </m:r>
                      </m:den>
                    </m:f>
                  </m:oMath>
                </a14:m>
                <a:r>
                  <a:rPr lang="en-US" sz="1900" dirty="0">
                    <a:sym typeface="Wingdings" panose="05000000000000000000" pitchFamily="2" charset="2"/>
                  </a:rPr>
                  <a:t> = </a:t>
                </a:r>
                <a14:m>
                  <m:oMath xmlns:m="http://schemas.openxmlformats.org/officeDocument/2006/math">
                    <m:d>
                      <m:dPr>
                        <m:ctrlPr>
                          <a:rPr lang="en-US" sz="1900" i="1" smtClean="0">
                            <a:latin typeface="Cambria Math" panose="02040503050406030204" pitchFamily="18" charset="0"/>
                            <a:ea typeface="Cambria Math" panose="02040503050406030204" pitchFamily="18" charset="0"/>
                            <a:sym typeface="Wingdings" panose="05000000000000000000" pitchFamily="2" charset="2"/>
                          </a:rPr>
                        </m:ctrlPr>
                      </m:dPr>
                      <m:e>
                        <m:sSub>
                          <m:sSubPr>
                            <m:ctrlPr>
                              <a:rPr lang="en-US" sz="1900" i="1">
                                <a:latin typeface="Cambria Math" panose="02040503050406030204" pitchFamily="18" charset="0"/>
                                <a:sym typeface="Wingdings" panose="05000000000000000000" pitchFamily="2" charset="2"/>
                              </a:rPr>
                            </m:ctrlPr>
                          </m:sSubPr>
                          <m:e>
                            <m:r>
                              <a:rPr lang="en-US" sz="1900" i="1">
                                <a:latin typeface="Cambria Math" panose="02040503050406030204" pitchFamily="18" charset="0"/>
                                <a:sym typeface="Wingdings" panose="05000000000000000000" pitchFamily="2" charset="2"/>
                              </a:rPr>
                              <m:t>𝐷</m:t>
                            </m:r>
                          </m:e>
                          <m:sub>
                            <m:r>
                              <a:rPr lang="en-US" sz="1900" i="1">
                                <a:latin typeface="Cambria Math" panose="02040503050406030204" pitchFamily="18" charset="0"/>
                                <a:sym typeface="Wingdings" panose="05000000000000000000" pitchFamily="2" charset="2"/>
                              </a:rPr>
                              <m:t>𝑣</m:t>
                            </m:r>
                          </m:sub>
                        </m:sSub>
                        <m:f>
                          <m:fPr>
                            <m:ctrlPr>
                              <a:rPr lang="en-US" sz="1900" i="1">
                                <a:latin typeface="Cambria Math" panose="02040503050406030204" pitchFamily="18" charset="0"/>
                                <a:ea typeface="Cambria Math" panose="02040503050406030204" pitchFamily="18" charset="0"/>
                                <a:sym typeface="Wingdings" panose="05000000000000000000" pitchFamily="2" charset="2"/>
                              </a:rPr>
                            </m:ctrlPr>
                          </m:fPr>
                          <m:num>
                            <m:r>
                              <a:rPr lang="en-US" sz="1900" i="1">
                                <a:latin typeface="Cambria Math" panose="02040503050406030204" pitchFamily="18" charset="0"/>
                                <a:ea typeface="Cambria Math" panose="02040503050406030204" pitchFamily="18" charset="0"/>
                                <a:sym typeface="Wingdings" panose="05000000000000000000" pitchFamily="2" charset="2"/>
                              </a:rPr>
                              <m:t>𝑑</m:t>
                            </m:r>
                            <m:sSub>
                              <m:sSubPr>
                                <m:ctrlPr>
                                  <a:rPr lang="en-US" sz="1900" i="1">
                                    <a:latin typeface="Cambria Math" panose="02040503050406030204" pitchFamily="18" charset="0"/>
                                    <a:ea typeface="Cambria Math" panose="02040503050406030204" pitchFamily="18" charset="0"/>
                                    <a:sym typeface="Wingdings" panose="05000000000000000000" pitchFamily="2" charset="2"/>
                                  </a:rPr>
                                </m:ctrlPr>
                              </m:sSubPr>
                              <m:e>
                                <m:r>
                                  <a:rPr lang="en-US" sz="1900" i="1">
                                    <a:latin typeface="Cambria Math" panose="02040503050406030204" pitchFamily="18" charset="0"/>
                                    <a:ea typeface="Cambria Math" panose="02040503050406030204" pitchFamily="18" charset="0"/>
                                    <a:sym typeface="Wingdings" panose="05000000000000000000" pitchFamily="2" charset="2"/>
                                  </a:rPr>
                                  <m:t>𝜌</m:t>
                                </m:r>
                              </m:e>
                              <m:sub>
                                <m:r>
                                  <a:rPr lang="en-US" sz="1900" i="1">
                                    <a:latin typeface="Cambria Math" panose="02040503050406030204" pitchFamily="18" charset="0"/>
                                    <a:ea typeface="Cambria Math" panose="02040503050406030204" pitchFamily="18" charset="0"/>
                                    <a:sym typeface="Wingdings" panose="05000000000000000000" pitchFamily="2" charset="2"/>
                                  </a:rPr>
                                  <m:t>𝑣</m:t>
                                </m:r>
                              </m:sub>
                            </m:sSub>
                          </m:num>
                          <m:den>
                            <m:r>
                              <a:rPr lang="en-US" sz="1900" i="1">
                                <a:latin typeface="Cambria Math" panose="02040503050406030204" pitchFamily="18" charset="0"/>
                                <a:ea typeface="Cambria Math" panose="02040503050406030204" pitchFamily="18" charset="0"/>
                                <a:sym typeface="Wingdings" panose="05000000000000000000" pitchFamily="2" charset="2"/>
                              </a:rPr>
                              <m:t>𝑑𝑟</m:t>
                            </m:r>
                          </m:den>
                        </m:f>
                      </m:e>
                    </m:d>
                    <m:d>
                      <m:dPr>
                        <m:ctrlPr>
                          <a:rPr lang="en-US" sz="1900" i="1" smtClean="0">
                            <a:latin typeface="Cambria Math" panose="02040503050406030204" pitchFamily="18" charset="0"/>
                            <a:ea typeface="Cambria Math" panose="02040503050406030204" pitchFamily="18" charset="0"/>
                            <a:sym typeface="Wingdings" panose="05000000000000000000" pitchFamily="2" charset="2"/>
                          </a:rPr>
                        </m:ctrlPr>
                      </m:dPr>
                      <m:e>
                        <m:r>
                          <a:rPr lang="en-US" sz="1900" b="0" i="1" smtClean="0">
                            <a:latin typeface="Cambria Math" panose="02040503050406030204" pitchFamily="18" charset="0"/>
                            <a:ea typeface="Cambria Math" panose="02040503050406030204" pitchFamily="18" charset="0"/>
                            <a:sym typeface="Wingdings" panose="05000000000000000000" pitchFamily="2" charset="2"/>
                          </a:rPr>
                          <m:t>4</m:t>
                        </m:r>
                        <m:r>
                          <a:rPr lang="en-US" sz="1900" i="1" smtClean="0">
                            <a:latin typeface="Cambria Math" panose="02040503050406030204" pitchFamily="18" charset="0"/>
                            <a:ea typeface="Cambria Math" panose="02040503050406030204" pitchFamily="18" charset="0"/>
                            <a:sym typeface="Wingdings" panose="05000000000000000000" pitchFamily="2" charset="2"/>
                          </a:rPr>
                          <m:t>𝜋</m:t>
                        </m:r>
                        <m:sSup>
                          <m:sSupPr>
                            <m:ctrlPr>
                              <a:rPr lang="en-US" sz="1900" i="1">
                                <a:latin typeface="Cambria Math" panose="02040503050406030204" pitchFamily="18" charset="0"/>
                                <a:ea typeface="Cambria Math" panose="02040503050406030204" pitchFamily="18" charset="0"/>
                              </a:rPr>
                            </m:ctrlPr>
                          </m:sSupPr>
                          <m:e>
                            <m:r>
                              <a:rPr lang="en-US" sz="1900" i="1">
                                <a:latin typeface="Cambria Math" panose="02040503050406030204" pitchFamily="18" charset="0"/>
                                <a:ea typeface="Cambria Math" panose="02040503050406030204" pitchFamily="18" charset="0"/>
                              </a:rPr>
                              <m:t>𝑟</m:t>
                            </m:r>
                          </m:e>
                          <m:sup>
                            <m:r>
                              <a:rPr lang="en-US" sz="1900" i="1">
                                <a:latin typeface="Cambria Math" panose="02040503050406030204" pitchFamily="18" charset="0"/>
                                <a:ea typeface="Cambria Math" panose="02040503050406030204" pitchFamily="18" charset="0"/>
                              </a:rPr>
                              <m:t>2</m:t>
                            </m:r>
                          </m:sup>
                        </m:sSup>
                      </m:e>
                    </m:d>
                  </m:oMath>
                </a14:m>
                <a:endParaRPr lang="en-US" sz="1900" dirty="0">
                  <a:sym typeface="Wingdings" panose="05000000000000000000" pitchFamily="2" charset="2"/>
                </a:endParaRPr>
              </a:p>
              <a:p>
                <a:endParaRPr lang="en-US" sz="1900" dirty="0">
                  <a:sym typeface="Wingdings" panose="05000000000000000000" pitchFamily="2" charset="2"/>
                </a:endParaRPr>
              </a:p>
              <a:p>
                <a:r>
                  <a:rPr lang="en-US" sz="1900" dirty="0">
                    <a:sym typeface="Wingdings" panose="05000000000000000000" pitchFamily="2" charset="2"/>
                  </a:rPr>
                  <a:t>Rearrange terms and integrate.</a:t>
                </a:r>
              </a:p>
              <a:p>
                <a:endParaRPr lang="en-US" sz="1900" dirty="0">
                  <a:sym typeface="Wingdings" panose="05000000000000000000" pitchFamily="2" charset="2"/>
                </a:endParaRPr>
              </a:p>
              <a:p>
                <a:pPr/>
                <a14:m>
                  <m:oMathPara xmlns:m="http://schemas.openxmlformats.org/officeDocument/2006/math">
                    <m:oMathParaPr>
                      <m:jc m:val="left"/>
                    </m:oMathParaPr>
                    <m:oMath xmlns:m="http://schemas.openxmlformats.org/officeDocument/2006/math">
                      <m:nary>
                        <m:naryPr>
                          <m:ctrlPr>
                            <a:rPr lang="en-US" sz="1900" i="1" smtClean="0">
                              <a:solidFill>
                                <a:srgbClr val="FF0000"/>
                              </a:solidFill>
                              <a:latin typeface="Cambria Math" panose="02040503050406030204" pitchFamily="18" charset="0"/>
                              <a:sym typeface="Wingdings" panose="05000000000000000000" pitchFamily="2" charset="2"/>
                            </a:rPr>
                          </m:ctrlPr>
                        </m:naryPr>
                        <m:sub>
                          <m:sSub>
                            <m:sSubPr>
                              <m:ctrlPr>
                                <a:rPr lang="en-US" sz="1900" i="1" smtClean="0">
                                  <a:solidFill>
                                    <a:srgbClr val="FF0000"/>
                                  </a:solidFill>
                                  <a:latin typeface="Cambria Math" panose="02040503050406030204" pitchFamily="18" charset="0"/>
                                  <a:sym typeface="Wingdings" panose="05000000000000000000" pitchFamily="2" charset="2"/>
                                </a:rPr>
                              </m:ctrlPr>
                            </m:sSubPr>
                            <m:e>
                              <m:r>
                                <a:rPr lang="en-US" sz="1900" b="0" i="1" smtClean="0">
                                  <a:solidFill>
                                    <a:srgbClr val="FF0000"/>
                                  </a:solidFill>
                                  <a:latin typeface="Cambria Math" panose="02040503050406030204" pitchFamily="18" charset="0"/>
                                  <a:sym typeface="Wingdings" panose="05000000000000000000" pitchFamily="2" charset="2"/>
                                </a:rPr>
                                <m:t>𝐷</m:t>
                              </m:r>
                            </m:e>
                            <m:sub>
                              <m:r>
                                <a:rPr lang="en-US" sz="1900" b="0" i="1" smtClean="0">
                                  <a:solidFill>
                                    <a:srgbClr val="FF0000"/>
                                  </a:solidFill>
                                  <a:latin typeface="Cambria Math" panose="02040503050406030204" pitchFamily="18" charset="0"/>
                                  <a:sym typeface="Wingdings" panose="05000000000000000000" pitchFamily="2" charset="2"/>
                                </a:rPr>
                                <m:t>𝑝</m:t>
                              </m:r>
                            </m:sub>
                          </m:sSub>
                          <m:r>
                            <a:rPr lang="en-US" sz="1900" b="0" i="1" smtClean="0">
                              <a:solidFill>
                                <a:srgbClr val="FF0000"/>
                              </a:solidFill>
                              <a:latin typeface="Cambria Math" panose="02040503050406030204" pitchFamily="18" charset="0"/>
                              <a:sym typeface="Wingdings" panose="05000000000000000000" pitchFamily="2" charset="2"/>
                            </a:rPr>
                            <m:t>/2</m:t>
                          </m:r>
                        </m:sub>
                        <m:sup>
                          <m:r>
                            <a:rPr lang="en-US" sz="1900" i="1"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m:t>
                          </m:r>
                        </m:sup>
                        <m:e>
                          <m:f>
                            <m:fPr>
                              <m:ctrlPr>
                                <a:rPr lang="en-US" sz="1900" i="1">
                                  <a:solidFill>
                                    <a:srgbClr val="FF0000"/>
                                  </a:solidFill>
                                  <a:latin typeface="Cambria Math" panose="02040503050406030204" pitchFamily="18" charset="0"/>
                                  <a:sym typeface="Wingdings" panose="05000000000000000000" pitchFamily="2" charset="2"/>
                                </a:rPr>
                              </m:ctrlPr>
                            </m:fPr>
                            <m:num>
                              <m:r>
                                <a:rPr lang="en-US" sz="1900" i="1">
                                  <a:solidFill>
                                    <a:srgbClr val="FF0000"/>
                                  </a:solidFill>
                                  <a:latin typeface="Cambria Math" panose="02040503050406030204" pitchFamily="18" charset="0"/>
                                  <a:sym typeface="Wingdings" panose="05000000000000000000" pitchFamily="2" charset="2"/>
                                </a:rPr>
                                <m:t>𝑑𝑚</m:t>
                              </m:r>
                            </m:num>
                            <m:den>
                              <m:r>
                                <a:rPr lang="en-US" sz="1900" i="1">
                                  <a:solidFill>
                                    <a:srgbClr val="FF0000"/>
                                  </a:solidFill>
                                  <a:latin typeface="Cambria Math" panose="02040503050406030204" pitchFamily="18" charset="0"/>
                                  <a:sym typeface="Wingdings" panose="05000000000000000000" pitchFamily="2" charset="2"/>
                                </a:rPr>
                                <m:t>𝑑𝑡</m:t>
                              </m:r>
                            </m:den>
                          </m:f>
                          <m:f>
                            <m:fPr>
                              <m:ctrlPr>
                                <a:rPr lang="en-US" sz="1900" i="1">
                                  <a:solidFill>
                                    <a:srgbClr val="FF0000"/>
                                  </a:solidFill>
                                  <a:latin typeface="Cambria Math" panose="02040503050406030204" pitchFamily="18" charset="0"/>
                                  <a:sym typeface="Wingdings" panose="05000000000000000000" pitchFamily="2" charset="2"/>
                                </a:rPr>
                              </m:ctrlPr>
                            </m:fPr>
                            <m:num>
                              <m:r>
                                <a:rPr lang="en-US" sz="1900" i="1">
                                  <a:solidFill>
                                    <a:srgbClr val="FF0000"/>
                                  </a:solidFill>
                                  <a:latin typeface="Cambria Math" panose="02040503050406030204" pitchFamily="18" charset="0"/>
                                  <a:sym typeface="Wingdings" panose="05000000000000000000" pitchFamily="2" charset="2"/>
                                </a:rPr>
                                <m:t>1</m:t>
                              </m:r>
                            </m:num>
                            <m:den>
                              <m:sSup>
                                <m:sSupPr>
                                  <m:ctrlPr>
                                    <a:rPr lang="en-US" sz="1900" i="1" smtClean="0">
                                      <a:solidFill>
                                        <a:srgbClr val="FF0000"/>
                                      </a:solidFill>
                                      <a:latin typeface="Cambria Math" panose="02040503050406030204" pitchFamily="18" charset="0"/>
                                      <a:sym typeface="Wingdings" panose="05000000000000000000" pitchFamily="2" charset="2"/>
                                    </a:rPr>
                                  </m:ctrlPr>
                                </m:sSupPr>
                                <m:e>
                                  <m:r>
                                    <a:rPr lang="en-US" sz="1900" i="1">
                                      <a:solidFill>
                                        <a:srgbClr val="FF0000"/>
                                      </a:solidFill>
                                      <a:latin typeface="Cambria Math" panose="02040503050406030204" pitchFamily="18" charset="0"/>
                                      <a:sym typeface="Wingdings" panose="05000000000000000000" pitchFamily="2" charset="2"/>
                                    </a:rPr>
                                    <m:t>𝑟</m:t>
                                  </m:r>
                                </m:e>
                                <m:sup>
                                  <m:r>
                                    <a:rPr lang="en-US" sz="1900" i="1">
                                      <a:solidFill>
                                        <a:srgbClr val="FF0000"/>
                                      </a:solidFill>
                                      <a:latin typeface="Cambria Math" panose="02040503050406030204" pitchFamily="18" charset="0"/>
                                      <a:sym typeface="Wingdings" panose="05000000000000000000" pitchFamily="2" charset="2"/>
                                    </a:rPr>
                                    <m:t>2</m:t>
                                  </m:r>
                                </m:sup>
                              </m:sSup>
                            </m:den>
                          </m:f>
                          <m:r>
                            <a:rPr lang="en-US" sz="1900" i="1" smtClean="0">
                              <a:solidFill>
                                <a:srgbClr val="FF0000"/>
                              </a:solidFill>
                              <a:latin typeface="Cambria Math" panose="02040503050406030204" pitchFamily="18" charset="0"/>
                              <a:sym typeface="Wingdings" panose="05000000000000000000" pitchFamily="2" charset="2"/>
                            </a:rPr>
                            <m:t>𝑑𝑟</m:t>
                          </m:r>
                        </m:e>
                      </m:nary>
                      <m:r>
                        <a:rPr lang="en-US" sz="1900" b="0" i="1" smtClean="0">
                          <a:latin typeface="Cambria Math" panose="02040503050406030204" pitchFamily="18" charset="0"/>
                          <a:sym typeface="Wingdings" panose="05000000000000000000" pitchFamily="2" charset="2"/>
                        </a:rPr>
                        <m:t>=</m:t>
                      </m:r>
                      <m:nary>
                        <m:naryPr>
                          <m:ctrlPr>
                            <a:rPr lang="en-US" sz="1900" i="1" smtClean="0">
                              <a:solidFill>
                                <a:schemeClr val="accent1">
                                  <a:lumMod val="75000"/>
                                </a:schemeClr>
                              </a:solidFill>
                              <a:latin typeface="Cambria Math" panose="02040503050406030204" pitchFamily="18" charset="0"/>
                              <a:sym typeface="Wingdings" panose="05000000000000000000" pitchFamily="2" charset="2"/>
                            </a:rPr>
                          </m:ctrlPr>
                        </m:naryPr>
                        <m:sub>
                          <m:sSub>
                            <m:sSubPr>
                              <m:ctrlPr>
                                <a:rPr lang="en-US" sz="1900" i="1">
                                  <a:solidFill>
                                    <a:schemeClr val="accent1">
                                      <a:lumMod val="75000"/>
                                    </a:schemeClr>
                                  </a:solidFill>
                                  <a:latin typeface="Cambria Math" panose="02040503050406030204" pitchFamily="18" charset="0"/>
                                  <a:sym typeface="Wingdings" panose="05000000000000000000" pitchFamily="2" charset="2"/>
                                </a:rPr>
                              </m:ctrlPr>
                            </m:sSubPr>
                            <m:e>
                              <m:r>
                                <a:rPr lang="en-US" sz="1900" i="1">
                                  <a:solidFill>
                                    <a:schemeClr val="accent1">
                                      <a:lumMod val="75000"/>
                                    </a:schemeClr>
                                  </a:solidFill>
                                  <a:latin typeface="Cambria Math" panose="02040503050406030204" pitchFamily="18" charset="0"/>
                                  <a:ea typeface="Cambria Math" panose="02040503050406030204" pitchFamily="18" charset="0"/>
                                  <a:sym typeface="Wingdings" panose="05000000000000000000" pitchFamily="2" charset="2"/>
                                </a:rPr>
                                <m:t>𝜌</m:t>
                              </m:r>
                            </m:e>
                            <m:sub>
                              <m:r>
                                <a:rPr lang="en-US" sz="1900" i="1">
                                  <a:solidFill>
                                    <a:schemeClr val="accent1">
                                      <a:lumMod val="75000"/>
                                    </a:schemeClr>
                                  </a:solidFill>
                                  <a:latin typeface="Cambria Math" panose="02040503050406030204" pitchFamily="18" charset="0"/>
                                  <a:sym typeface="Wingdings" panose="05000000000000000000" pitchFamily="2" charset="2"/>
                                </a:rPr>
                                <m:t>𝑣</m:t>
                              </m:r>
                            </m:sub>
                          </m:sSub>
                          <m:r>
                            <m:rPr>
                              <m:brk m:alnAt="23"/>
                            </m:rPr>
                            <a:rPr lang="en-US" sz="1900" i="1">
                              <a:solidFill>
                                <a:schemeClr val="accent1">
                                  <a:lumMod val="75000"/>
                                </a:schemeClr>
                              </a:solidFill>
                              <a:latin typeface="Cambria Math" panose="02040503050406030204" pitchFamily="18" charset="0"/>
                              <a:sym typeface="Wingdings" panose="05000000000000000000" pitchFamily="2" charset="2"/>
                            </a:rPr>
                            <m:t>(</m:t>
                          </m:r>
                          <m:sSub>
                            <m:sSubPr>
                              <m:ctrlPr>
                                <a:rPr lang="en-US" sz="1900" i="1">
                                  <a:solidFill>
                                    <a:schemeClr val="accent1">
                                      <a:lumMod val="75000"/>
                                    </a:schemeClr>
                                  </a:solidFill>
                                  <a:latin typeface="Cambria Math" panose="02040503050406030204" pitchFamily="18" charset="0"/>
                                  <a:sym typeface="Wingdings" panose="05000000000000000000" pitchFamily="2" charset="2"/>
                                </a:rPr>
                              </m:ctrlPr>
                            </m:sSubPr>
                            <m:e>
                              <m:r>
                                <a:rPr lang="en-US" sz="1900" i="1">
                                  <a:solidFill>
                                    <a:schemeClr val="accent1">
                                      <a:lumMod val="75000"/>
                                    </a:schemeClr>
                                  </a:solidFill>
                                  <a:latin typeface="Cambria Math" panose="02040503050406030204" pitchFamily="18" charset="0"/>
                                  <a:sym typeface="Wingdings" panose="05000000000000000000" pitchFamily="2" charset="2"/>
                                </a:rPr>
                                <m:t>𝐷</m:t>
                              </m:r>
                            </m:e>
                            <m:sub>
                              <m:r>
                                <a:rPr lang="en-US" sz="1900" i="1">
                                  <a:solidFill>
                                    <a:schemeClr val="accent1">
                                      <a:lumMod val="75000"/>
                                    </a:schemeClr>
                                  </a:solidFill>
                                  <a:latin typeface="Cambria Math" panose="02040503050406030204" pitchFamily="18" charset="0"/>
                                  <a:sym typeface="Wingdings" panose="05000000000000000000" pitchFamily="2" charset="2"/>
                                </a:rPr>
                                <m:t>𝑝</m:t>
                              </m:r>
                            </m:sub>
                          </m:sSub>
                          <m:r>
                            <a:rPr lang="en-US" sz="1900" b="0" i="1" smtClean="0">
                              <a:solidFill>
                                <a:schemeClr val="accent1">
                                  <a:lumMod val="75000"/>
                                </a:schemeClr>
                              </a:solidFill>
                              <a:latin typeface="Cambria Math" panose="02040503050406030204" pitchFamily="18" charset="0"/>
                              <a:sym typeface="Wingdings" panose="05000000000000000000" pitchFamily="2" charset="2"/>
                            </a:rPr>
                            <m:t>/2</m:t>
                          </m:r>
                          <m:r>
                            <m:rPr>
                              <m:brk m:alnAt="23"/>
                            </m:rPr>
                            <a:rPr lang="en-US" sz="1900" i="1">
                              <a:solidFill>
                                <a:schemeClr val="accent1">
                                  <a:lumMod val="75000"/>
                                </a:schemeClr>
                              </a:solidFill>
                              <a:latin typeface="Cambria Math" panose="02040503050406030204" pitchFamily="18" charset="0"/>
                              <a:sym typeface="Wingdings" panose="05000000000000000000" pitchFamily="2" charset="2"/>
                            </a:rPr>
                            <m:t>)</m:t>
                          </m:r>
                        </m:sub>
                        <m:sup>
                          <m:sSub>
                            <m:sSubPr>
                              <m:ctrlPr>
                                <a:rPr lang="en-US" sz="1900" i="1">
                                  <a:solidFill>
                                    <a:schemeClr val="accent1">
                                      <a:lumMod val="75000"/>
                                    </a:schemeClr>
                                  </a:solidFill>
                                  <a:latin typeface="Cambria Math" panose="02040503050406030204" pitchFamily="18" charset="0"/>
                                  <a:sym typeface="Wingdings" panose="05000000000000000000" pitchFamily="2" charset="2"/>
                                </a:rPr>
                              </m:ctrlPr>
                            </m:sSubPr>
                            <m:e>
                              <m:r>
                                <a:rPr lang="en-US" sz="1900" i="1">
                                  <a:solidFill>
                                    <a:schemeClr val="accent1">
                                      <a:lumMod val="75000"/>
                                    </a:schemeClr>
                                  </a:solidFill>
                                  <a:latin typeface="Cambria Math" panose="02040503050406030204" pitchFamily="18" charset="0"/>
                                  <a:ea typeface="Cambria Math" panose="02040503050406030204" pitchFamily="18" charset="0"/>
                                  <a:sym typeface="Wingdings" panose="05000000000000000000" pitchFamily="2" charset="2"/>
                                </a:rPr>
                                <m:t>𝜌</m:t>
                              </m:r>
                            </m:e>
                            <m:sub>
                              <m:r>
                                <a:rPr lang="en-US" sz="1900" i="1">
                                  <a:solidFill>
                                    <a:schemeClr val="accent1">
                                      <a:lumMod val="75000"/>
                                    </a:schemeClr>
                                  </a:solidFill>
                                  <a:latin typeface="Cambria Math" panose="02040503050406030204" pitchFamily="18" charset="0"/>
                                  <a:sym typeface="Wingdings" panose="05000000000000000000" pitchFamily="2" charset="2"/>
                                </a:rPr>
                                <m:t>𝑣</m:t>
                              </m:r>
                            </m:sub>
                          </m:sSub>
                          <m:r>
                            <m:rPr>
                              <m:brk m:alnAt="23"/>
                            </m:rPr>
                            <a:rPr lang="en-US" sz="1900" i="1">
                              <a:solidFill>
                                <a:schemeClr val="accent1">
                                  <a:lumMod val="75000"/>
                                </a:schemeClr>
                              </a:solidFill>
                              <a:latin typeface="Cambria Math" panose="02040503050406030204" pitchFamily="18" charset="0"/>
                              <a:sym typeface="Wingdings" panose="05000000000000000000" pitchFamily="2" charset="2"/>
                            </a:rPr>
                            <m:t>(</m:t>
                          </m:r>
                          <m:r>
                            <a:rPr lang="en-US" sz="1900" i="1">
                              <a:solidFill>
                                <a:schemeClr val="accent1">
                                  <a:lumMod val="75000"/>
                                </a:schemeClr>
                              </a:solidFill>
                              <a:latin typeface="Cambria Math" panose="02040503050406030204" pitchFamily="18" charset="0"/>
                              <a:ea typeface="Cambria Math" panose="02040503050406030204" pitchFamily="18" charset="0"/>
                              <a:sym typeface="Wingdings" panose="05000000000000000000" pitchFamily="2" charset="2"/>
                            </a:rPr>
                            <m:t>∞</m:t>
                          </m:r>
                          <m:r>
                            <a:rPr lang="en-US" sz="1900" i="1">
                              <a:solidFill>
                                <a:schemeClr val="accent1">
                                  <a:lumMod val="75000"/>
                                </a:schemeClr>
                              </a:solidFill>
                              <a:latin typeface="Cambria Math" panose="02040503050406030204" pitchFamily="18" charset="0"/>
                              <a:sym typeface="Wingdings" panose="05000000000000000000" pitchFamily="2" charset="2"/>
                            </a:rPr>
                            <m:t>)</m:t>
                          </m:r>
                        </m:sup>
                        <m:e>
                          <m:d>
                            <m:dPr>
                              <m:ctrlPr>
                                <a:rPr lang="en-US" sz="1900" i="1">
                                  <a:solidFill>
                                    <a:schemeClr val="accent1">
                                      <a:lumMod val="75000"/>
                                    </a:schemeClr>
                                  </a:solidFill>
                                  <a:latin typeface="Cambria Math" panose="02040503050406030204" pitchFamily="18" charset="0"/>
                                  <a:sym typeface="Wingdings" panose="05000000000000000000" pitchFamily="2" charset="2"/>
                                </a:rPr>
                              </m:ctrlPr>
                            </m:dPr>
                            <m:e>
                              <m:r>
                                <a:rPr lang="en-US" sz="1900" smtClean="0">
                                  <a:solidFill>
                                    <a:schemeClr val="accent1">
                                      <a:lumMod val="75000"/>
                                    </a:schemeClr>
                                  </a:solidFill>
                                  <a:latin typeface="Cambria Math" panose="02040503050406030204" pitchFamily="18" charset="0"/>
                                  <a:ea typeface="Cambria Math" panose="02040503050406030204" pitchFamily="18" charset="0"/>
                                  <a:sym typeface="Wingdings" panose="05000000000000000000" pitchFamily="2" charset="2"/>
                                </a:rPr>
                                <m:t>4</m:t>
                              </m:r>
                              <m:r>
                                <a:rPr lang="en-US" sz="1900" i="1">
                                  <a:solidFill>
                                    <a:schemeClr val="accent1">
                                      <a:lumMod val="75000"/>
                                    </a:schemeClr>
                                  </a:solidFill>
                                  <a:latin typeface="Cambria Math" panose="02040503050406030204" pitchFamily="18" charset="0"/>
                                  <a:ea typeface="Cambria Math" panose="02040503050406030204" pitchFamily="18" charset="0"/>
                                  <a:sym typeface="Wingdings" panose="05000000000000000000" pitchFamily="2" charset="2"/>
                                </a:rPr>
                                <m:t>𝜋</m:t>
                              </m:r>
                              <m:sSub>
                                <m:sSubPr>
                                  <m:ctrlPr>
                                    <a:rPr lang="en-US" sz="1900" i="1">
                                      <a:solidFill>
                                        <a:schemeClr val="accent1">
                                          <a:lumMod val="75000"/>
                                        </a:schemeClr>
                                      </a:solidFill>
                                      <a:latin typeface="Cambria Math" panose="02040503050406030204" pitchFamily="18" charset="0"/>
                                      <a:sym typeface="Wingdings" panose="05000000000000000000" pitchFamily="2" charset="2"/>
                                    </a:rPr>
                                  </m:ctrlPr>
                                </m:sSubPr>
                                <m:e>
                                  <m:r>
                                    <a:rPr lang="en-US" sz="1900" i="1">
                                      <a:solidFill>
                                        <a:schemeClr val="accent1">
                                          <a:lumMod val="75000"/>
                                        </a:schemeClr>
                                      </a:solidFill>
                                      <a:latin typeface="Cambria Math" panose="02040503050406030204" pitchFamily="18" charset="0"/>
                                      <a:sym typeface="Wingdings" panose="05000000000000000000" pitchFamily="2" charset="2"/>
                                    </a:rPr>
                                    <m:t>𝐷</m:t>
                                  </m:r>
                                </m:e>
                                <m:sub>
                                  <m:r>
                                    <a:rPr lang="en-US" sz="1900" i="1">
                                      <a:solidFill>
                                        <a:schemeClr val="accent1">
                                          <a:lumMod val="75000"/>
                                        </a:schemeClr>
                                      </a:solidFill>
                                      <a:latin typeface="Cambria Math" panose="02040503050406030204" pitchFamily="18" charset="0"/>
                                      <a:sym typeface="Wingdings" panose="05000000000000000000" pitchFamily="2" charset="2"/>
                                    </a:rPr>
                                    <m:t>𝑣</m:t>
                                  </m:r>
                                </m:sub>
                              </m:sSub>
                            </m:e>
                          </m:d>
                          <m:r>
                            <a:rPr lang="en-US" sz="1900" i="1">
                              <a:solidFill>
                                <a:schemeClr val="accent1">
                                  <a:lumMod val="75000"/>
                                </a:schemeClr>
                              </a:solidFill>
                              <a:latin typeface="Cambria Math" panose="02040503050406030204" pitchFamily="18" charset="0"/>
                              <a:sym typeface="Wingdings" panose="05000000000000000000" pitchFamily="2" charset="2"/>
                            </a:rPr>
                            <m:t>𝑑</m:t>
                          </m:r>
                          <m:sSub>
                            <m:sSubPr>
                              <m:ctrlPr>
                                <a:rPr lang="en-US" sz="1900" i="1">
                                  <a:solidFill>
                                    <a:schemeClr val="accent1">
                                      <a:lumMod val="75000"/>
                                    </a:schemeClr>
                                  </a:solidFill>
                                  <a:latin typeface="Cambria Math" panose="02040503050406030204" pitchFamily="18" charset="0"/>
                                  <a:sym typeface="Wingdings" panose="05000000000000000000" pitchFamily="2" charset="2"/>
                                </a:rPr>
                              </m:ctrlPr>
                            </m:sSubPr>
                            <m:e>
                              <m:r>
                                <a:rPr lang="en-US" sz="1900" i="1">
                                  <a:solidFill>
                                    <a:schemeClr val="accent1">
                                      <a:lumMod val="75000"/>
                                    </a:schemeClr>
                                  </a:solidFill>
                                  <a:latin typeface="Cambria Math" panose="02040503050406030204" pitchFamily="18" charset="0"/>
                                  <a:ea typeface="Cambria Math" panose="02040503050406030204" pitchFamily="18" charset="0"/>
                                  <a:sym typeface="Wingdings" panose="05000000000000000000" pitchFamily="2" charset="2"/>
                                </a:rPr>
                                <m:t>𝜌</m:t>
                              </m:r>
                            </m:e>
                            <m:sub>
                              <m:r>
                                <a:rPr lang="en-US" sz="1900" i="1">
                                  <a:solidFill>
                                    <a:schemeClr val="accent1">
                                      <a:lumMod val="75000"/>
                                    </a:schemeClr>
                                  </a:solidFill>
                                  <a:latin typeface="Cambria Math" panose="02040503050406030204" pitchFamily="18" charset="0"/>
                                  <a:sym typeface="Wingdings" panose="05000000000000000000" pitchFamily="2" charset="2"/>
                                </a:rPr>
                                <m:t>𝑣</m:t>
                              </m:r>
                            </m:sub>
                          </m:sSub>
                        </m:e>
                      </m:nary>
                    </m:oMath>
                  </m:oMathPara>
                </a14:m>
                <a:endParaRPr lang="en-US" sz="1900" dirty="0">
                  <a:sym typeface="Wingdings" panose="05000000000000000000" pitchFamily="2" charset="2"/>
                </a:endParaRPr>
              </a:p>
              <a:p>
                <a:endParaRPr lang="en-US" sz="1900" dirty="0">
                  <a:sym typeface="Wingdings" panose="05000000000000000000" pitchFamily="2" charset="2"/>
                </a:endParaRPr>
              </a:p>
              <a:p>
                <a:pPr/>
                <a14:m>
                  <m:oMathPara xmlns:m="http://schemas.openxmlformats.org/officeDocument/2006/math">
                    <m:oMathParaPr>
                      <m:jc m:val="left"/>
                    </m:oMathParaPr>
                    <m:oMath xmlns:m="http://schemas.openxmlformats.org/officeDocument/2006/math">
                      <m:sSubSup>
                        <m:sSubSupPr>
                          <m:ctrlPr>
                            <a:rPr lang="en-US" sz="1900" b="0" i="1" smtClean="0">
                              <a:solidFill>
                                <a:srgbClr val="FF0000"/>
                              </a:solidFill>
                              <a:latin typeface="Cambria Math" panose="02040503050406030204" pitchFamily="18" charset="0"/>
                              <a:sym typeface="Wingdings" panose="05000000000000000000" pitchFamily="2" charset="2"/>
                            </a:rPr>
                          </m:ctrlPr>
                        </m:sSubSupPr>
                        <m:e>
                          <m:f>
                            <m:fPr>
                              <m:ctrlPr>
                                <a:rPr lang="en-US" sz="1900" i="1">
                                  <a:solidFill>
                                    <a:srgbClr val="FF0000"/>
                                  </a:solidFill>
                                  <a:latin typeface="Cambria Math" panose="02040503050406030204" pitchFamily="18" charset="0"/>
                                  <a:sym typeface="Wingdings" panose="05000000000000000000" pitchFamily="2" charset="2"/>
                                </a:rPr>
                              </m:ctrlPr>
                            </m:fPr>
                            <m:num>
                              <m:r>
                                <a:rPr lang="en-US" sz="1900" i="1">
                                  <a:solidFill>
                                    <a:srgbClr val="FF0000"/>
                                  </a:solidFill>
                                  <a:latin typeface="Cambria Math" panose="02040503050406030204" pitchFamily="18" charset="0"/>
                                  <a:sym typeface="Wingdings" panose="05000000000000000000" pitchFamily="2" charset="2"/>
                                </a:rPr>
                                <m:t>𝑑𝑚</m:t>
                              </m:r>
                            </m:num>
                            <m:den>
                              <m:r>
                                <a:rPr lang="en-US" sz="1900" i="1">
                                  <a:solidFill>
                                    <a:srgbClr val="FF0000"/>
                                  </a:solidFill>
                                  <a:latin typeface="Cambria Math" panose="02040503050406030204" pitchFamily="18" charset="0"/>
                                  <a:sym typeface="Wingdings" panose="05000000000000000000" pitchFamily="2" charset="2"/>
                                </a:rPr>
                                <m:t>𝑑𝑡</m:t>
                              </m:r>
                            </m:den>
                          </m:f>
                          <m:nary>
                            <m:naryPr>
                              <m:ctrlPr>
                                <a:rPr lang="en-US" sz="1900" i="1">
                                  <a:solidFill>
                                    <a:srgbClr val="FF0000"/>
                                  </a:solidFill>
                                  <a:latin typeface="Cambria Math" panose="02040503050406030204" pitchFamily="18" charset="0"/>
                                  <a:sym typeface="Wingdings" panose="05000000000000000000" pitchFamily="2" charset="2"/>
                                </a:rPr>
                              </m:ctrlPr>
                            </m:naryPr>
                            <m:sub>
                              <m:sSub>
                                <m:sSubPr>
                                  <m:ctrlPr>
                                    <a:rPr lang="en-US" sz="1900" i="1" smtClean="0">
                                      <a:solidFill>
                                        <a:srgbClr val="FF0000"/>
                                      </a:solidFill>
                                      <a:latin typeface="Cambria Math" panose="02040503050406030204" pitchFamily="18" charset="0"/>
                                      <a:sym typeface="Wingdings" panose="05000000000000000000" pitchFamily="2" charset="2"/>
                                    </a:rPr>
                                  </m:ctrlPr>
                                </m:sSubPr>
                                <m:e>
                                  <m:r>
                                    <a:rPr lang="en-US" sz="1900" i="1">
                                      <a:solidFill>
                                        <a:srgbClr val="FF0000"/>
                                      </a:solidFill>
                                      <a:latin typeface="Cambria Math" panose="02040503050406030204" pitchFamily="18" charset="0"/>
                                      <a:sym typeface="Wingdings" panose="05000000000000000000" pitchFamily="2" charset="2"/>
                                    </a:rPr>
                                    <m:t>𝐷</m:t>
                                  </m:r>
                                </m:e>
                                <m:sub>
                                  <m:r>
                                    <a:rPr lang="en-US" sz="1900" i="1">
                                      <a:solidFill>
                                        <a:srgbClr val="FF0000"/>
                                      </a:solidFill>
                                      <a:latin typeface="Cambria Math" panose="02040503050406030204" pitchFamily="18" charset="0"/>
                                      <a:sym typeface="Wingdings" panose="05000000000000000000" pitchFamily="2" charset="2"/>
                                    </a:rPr>
                                    <m:t>𝑝</m:t>
                                  </m:r>
                                </m:sub>
                              </m:sSub>
                              <m:r>
                                <a:rPr lang="en-US" sz="1900" b="0" i="1" smtClean="0">
                                  <a:solidFill>
                                    <a:srgbClr val="FF0000"/>
                                  </a:solidFill>
                                  <a:latin typeface="Cambria Math" panose="02040503050406030204" pitchFamily="18" charset="0"/>
                                  <a:sym typeface="Wingdings" panose="05000000000000000000" pitchFamily="2" charset="2"/>
                                </a:rPr>
                                <m:t>/2</m:t>
                              </m:r>
                            </m:sub>
                            <m:sup>
                              <m:r>
                                <a:rPr lang="en-US" sz="1900" i="1">
                                  <a:solidFill>
                                    <a:srgbClr val="FF0000"/>
                                  </a:solidFill>
                                  <a:latin typeface="Cambria Math" panose="02040503050406030204" pitchFamily="18" charset="0"/>
                                  <a:ea typeface="Cambria Math" panose="02040503050406030204" pitchFamily="18" charset="0"/>
                                  <a:sym typeface="Wingdings" panose="05000000000000000000" pitchFamily="2" charset="2"/>
                                </a:rPr>
                                <m:t>∞</m:t>
                              </m:r>
                            </m:sup>
                            <m:e>
                              <m:f>
                                <m:fPr>
                                  <m:ctrlPr>
                                    <a:rPr lang="en-US" sz="1900" i="1">
                                      <a:solidFill>
                                        <a:srgbClr val="FF0000"/>
                                      </a:solidFill>
                                      <a:latin typeface="Cambria Math" panose="02040503050406030204" pitchFamily="18" charset="0"/>
                                      <a:sym typeface="Wingdings" panose="05000000000000000000" pitchFamily="2" charset="2"/>
                                    </a:rPr>
                                  </m:ctrlPr>
                                </m:fPr>
                                <m:num>
                                  <m:r>
                                    <a:rPr lang="en-US" sz="1900" i="1">
                                      <a:solidFill>
                                        <a:srgbClr val="FF0000"/>
                                      </a:solidFill>
                                      <a:latin typeface="Cambria Math" panose="02040503050406030204" pitchFamily="18" charset="0"/>
                                      <a:sym typeface="Wingdings" panose="05000000000000000000" pitchFamily="2" charset="2"/>
                                    </a:rPr>
                                    <m:t>1</m:t>
                                  </m:r>
                                </m:num>
                                <m:den>
                                  <m:sSup>
                                    <m:sSupPr>
                                      <m:ctrlPr>
                                        <a:rPr lang="en-US" sz="1900" i="1">
                                          <a:solidFill>
                                            <a:srgbClr val="FF0000"/>
                                          </a:solidFill>
                                          <a:latin typeface="Cambria Math" panose="02040503050406030204" pitchFamily="18" charset="0"/>
                                          <a:sym typeface="Wingdings" panose="05000000000000000000" pitchFamily="2" charset="2"/>
                                        </a:rPr>
                                      </m:ctrlPr>
                                    </m:sSupPr>
                                    <m:e>
                                      <m:r>
                                        <a:rPr lang="en-US" sz="1900" i="1">
                                          <a:solidFill>
                                            <a:srgbClr val="FF0000"/>
                                          </a:solidFill>
                                          <a:latin typeface="Cambria Math" panose="02040503050406030204" pitchFamily="18" charset="0"/>
                                          <a:sym typeface="Wingdings" panose="05000000000000000000" pitchFamily="2" charset="2"/>
                                        </a:rPr>
                                        <m:t>𝑟</m:t>
                                      </m:r>
                                    </m:e>
                                    <m:sup>
                                      <m:r>
                                        <a:rPr lang="en-US" sz="1900" i="1">
                                          <a:solidFill>
                                            <a:srgbClr val="FF0000"/>
                                          </a:solidFill>
                                          <a:latin typeface="Cambria Math" panose="02040503050406030204" pitchFamily="18" charset="0"/>
                                          <a:sym typeface="Wingdings" panose="05000000000000000000" pitchFamily="2" charset="2"/>
                                        </a:rPr>
                                        <m:t>2</m:t>
                                      </m:r>
                                    </m:sup>
                                  </m:sSup>
                                </m:den>
                              </m:f>
                            </m:e>
                          </m:nary>
                          <m:r>
                            <a:rPr lang="en-US" sz="1900" i="1">
                              <a:solidFill>
                                <a:srgbClr val="FF0000"/>
                              </a:solidFill>
                              <a:latin typeface="Cambria Math" panose="02040503050406030204" pitchFamily="18" charset="0"/>
                              <a:sym typeface="Wingdings" panose="05000000000000000000" pitchFamily="2" charset="2"/>
                            </a:rPr>
                            <m:t>𝑑𝑟</m:t>
                          </m:r>
                          <m:r>
                            <a:rPr lang="en-US" sz="1900" i="1">
                              <a:solidFill>
                                <a:srgbClr val="FF0000"/>
                              </a:solidFill>
                              <a:latin typeface="Cambria Math" panose="02040503050406030204" pitchFamily="18" charset="0"/>
                              <a:sym typeface="Wingdings" panose="05000000000000000000" pitchFamily="2" charset="2"/>
                            </a:rPr>
                            <m:t>=</m:t>
                          </m:r>
                          <m:f>
                            <m:fPr>
                              <m:ctrlPr>
                                <a:rPr lang="en-US" sz="1900" i="1">
                                  <a:solidFill>
                                    <a:srgbClr val="FF0000"/>
                                  </a:solidFill>
                                  <a:latin typeface="Cambria Math" panose="02040503050406030204" pitchFamily="18" charset="0"/>
                                  <a:sym typeface="Wingdings" panose="05000000000000000000" pitchFamily="2" charset="2"/>
                                </a:rPr>
                              </m:ctrlPr>
                            </m:fPr>
                            <m:num>
                              <m:r>
                                <a:rPr lang="en-US" sz="1900" i="1">
                                  <a:solidFill>
                                    <a:srgbClr val="FF0000"/>
                                  </a:solidFill>
                                  <a:latin typeface="Cambria Math" panose="02040503050406030204" pitchFamily="18" charset="0"/>
                                  <a:sym typeface="Wingdings" panose="05000000000000000000" pitchFamily="2" charset="2"/>
                                </a:rPr>
                                <m:t>𝑑𝑚</m:t>
                              </m:r>
                            </m:num>
                            <m:den>
                              <m:r>
                                <a:rPr lang="en-US" sz="1900" i="1">
                                  <a:solidFill>
                                    <a:srgbClr val="FF0000"/>
                                  </a:solidFill>
                                  <a:latin typeface="Cambria Math" panose="02040503050406030204" pitchFamily="18" charset="0"/>
                                  <a:sym typeface="Wingdings" panose="05000000000000000000" pitchFamily="2" charset="2"/>
                                </a:rPr>
                                <m:t>𝑑𝑡</m:t>
                              </m:r>
                            </m:den>
                          </m:f>
                          <m:d>
                            <m:dPr>
                              <m:begChr m:val=""/>
                              <m:endChr m:val="|"/>
                              <m:ctrlPr>
                                <a:rPr lang="en-US" sz="1900" i="1">
                                  <a:solidFill>
                                    <a:srgbClr val="FF0000"/>
                                  </a:solidFill>
                                  <a:latin typeface="Cambria Math" panose="02040503050406030204" pitchFamily="18" charset="0"/>
                                  <a:sym typeface="Wingdings" panose="05000000000000000000" pitchFamily="2" charset="2"/>
                                </a:rPr>
                              </m:ctrlPr>
                            </m:dPr>
                            <m:e>
                              <m:d>
                                <m:dPr>
                                  <m:ctrlPr>
                                    <a:rPr lang="en-US" sz="1900" i="1">
                                      <a:solidFill>
                                        <a:srgbClr val="FF0000"/>
                                      </a:solidFill>
                                      <a:latin typeface="Cambria Math" panose="02040503050406030204" pitchFamily="18" charset="0"/>
                                      <a:sym typeface="Wingdings" panose="05000000000000000000" pitchFamily="2" charset="2"/>
                                    </a:rPr>
                                  </m:ctrlPr>
                                </m:dPr>
                                <m:e>
                                  <m:r>
                                    <a:rPr lang="en-US" sz="1900" i="1">
                                      <a:solidFill>
                                        <a:srgbClr val="FF0000"/>
                                      </a:solidFill>
                                      <a:latin typeface="Cambria Math" panose="02040503050406030204" pitchFamily="18" charset="0"/>
                                      <a:sym typeface="Wingdings" panose="05000000000000000000" pitchFamily="2" charset="2"/>
                                    </a:rPr>
                                    <m:t>−</m:t>
                                  </m:r>
                                  <m:f>
                                    <m:fPr>
                                      <m:ctrlPr>
                                        <a:rPr lang="en-US" sz="1900" i="1">
                                          <a:solidFill>
                                            <a:srgbClr val="FF0000"/>
                                          </a:solidFill>
                                          <a:latin typeface="Cambria Math" panose="02040503050406030204" pitchFamily="18" charset="0"/>
                                          <a:sym typeface="Wingdings" panose="05000000000000000000" pitchFamily="2" charset="2"/>
                                        </a:rPr>
                                      </m:ctrlPr>
                                    </m:fPr>
                                    <m:num>
                                      <m:r>
                                        <a:rPr lang="en-US" sz="1900" i="1">
                                          <a:solidFill>
                                            <a:srgbClr val="FF0000"/>
                                          </a:solidFill>
                                          <a:latin typeface="Cambria Math" panose="02040503050406030204" pitchFamily="18" charset="0"/>
                                          <a:sym typeface="Wingdings" panose="05000000000000000000" pitchFamily="2" charset="2"/>
                                        </a:rPr>
                                        <m:t>1</m:t>
                                      </m:r>
                                    </m:num>
                                    <m:den>
                                      <m:r>
                                        <a:rPr lang="en-US" sz="1900" i="1">
                                          <a:solidFill>
                                            <a:srgbClr val="FF0000"/>
                                          </a:solidFill>
                                          <a:latin typeface="Cambria Math" panose="02040503050406030204" pitchFamily="18" charset="0"/>
                                          <a:sym typeface="Wingdings" panose="05000000000000000000" pitchFamily="2" charset="2"/>
                                        </a:rPr>
                                        <m:t>𝑟</m:t>
                                      </m:r>
                                    </m:den>
                                  </m:f>
                                </m:e>
                              </m:d>
                            </m:e>
                          </m:d>
                        </m:e>
                        <m:sub>
                          <m:sSub>
                            <m:sSubPr>
                              <m:ctrlPr>
                                <a:rPr lang="en-US" sz="1900" b="0" i="1" smtClean="0">
                                  <a:solidFill>
                                    <a:srgbClr val="FF0000"/>
                                  </a:solidFill>
                                  <a:latin typeface="Cambria Math" panose="02040503050406030204" pitchFamily="18" charset="0"/>
                                  <a:sym typeface="Wingdings" panose="05000000000000000000" pitchFamily="2" charset="2"/>
                                </a:rPr>
                              </m:ctrlPr>
                            </m:sSubPr>
                            <m:e>
                              <m:r>
                                <a:rPr lang="en-US" sz="1900" b="0" i="1" smtClean="0">
                                  <a:solidFill>
                                    <a:srgbClr val="FF0000"/>
                                  </a:solidFill>
                                  <a:latin typeface="Cambria Math" panose="02040503050406030204" pitchFamily="18" charset="0"/>
                                  <a:sym typeface="Wingdings" panose="05000000000000000000" pitchFamily="2" charset="2"/>
                                </a:rPr>
                                <m:t>𝐷</m:t>
                              </m:r>
                            </m:e>
                            <m:sub>
                              <m:r>
                                <a:rPr lang="en-US" sz="1900" b="0" i="1" smtClean="0">
                                  <a:solidFill>
                                    <a:srgbClr val="FF0000"/>
                                  </a:solidFill>
                                  <a:latin typeface="Cambria Math" panose="02040503050406030204" pitchFamily="18" charset="0"/>
                                  <a:sym typeface="Wingdings" panose="05000000000000000000" pitchFamily="2" charset="2"/>
                                </a:rPr>
                                <m:t>𝑝</m:t>
                              </m:r>
                            </m:sub>
                          </m:sSub>
                          <m:r>
                            <a:rPr lang="en-US" sz="1900" b="0" i="1" smtClean="0">
                              <a:solidFill>
                                <a:srgbClr val="FF0000"/>
                              </a:solidFill>
                              <a:latin typeface="Cambria Math" panose="02040503050406030204" pitchFamily="18" charset="0"/>
                              <a:sym typeface="Wingdings" panose="05000000000000000000" pitchFamily="2" charset="2"/>
                            </a:rPr>
                            <m:t>/2</m:t>
                          </m:r>
                        </m:sub>
                        <m:sup>
                          <m:r>
                            <a:rPr lang="en-US" sz="1900" b="0" i="1"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m:t>
                          </m:r>
                        </m:sup>
                      </m:sSubSup>
                      <m:r>
                        <a:rPr lang="en-US" sz="1900" b="0" i="1"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m:t>
                      </m:r>
                      <m:f>
                        <m:fPr>
                          <m:ctrlPr>
                            <a:rPr lang="en-US" sz="1900" i="1">
                              <a:solidFill>
                                <a:srgbClr val="FF0000"/>
                              </a:solidFill>
                              <a:latin typeface="Cambria Math" panose="02040503050406030204" pitchFamily="18" charset="0"/>
                            </a:rPr>
                          </m:ctrlPr>
                        </m:fPr>
                        <m:num>
                          <m:r>
                            <a:rPr lang="en-US" sz="1900" i="1">
                              <a:solidFill>
                                <a:srgbClr val="FF0000"/>
                              </a:solidFill>
                              <a:latin typeface="Cambria Math" panose="02040503050406030204" pitchFamily="18" charset="0"/>
                            </a:rPr>
                            <m:t>𝑑𝑚</m:t>
                          </m:r>
                        </m:num>
                        <m:den>
                          <m:r>
                            <a:rPr lang="en-US" sz="1900" i="1">
                              <a:solidFill>
                                <a:srgbClr val="FF0000"/>
                              </a:solidFill>
                              <a:latin typeface="Cambria Math" panose="02040503050406030204" pitchFamily="18" charset="0"/>
                            </a:rPr>
                            <m:t>𝑑𝑡</m:t>
                          </m:r>
                        </m:den>
                      </m:f>
                      <m:d>
                        <m:dPr>
                          <m:ctrlPr>
                            <a:rPr lang="en-US" sz="1900" i="1">
                              <a:solidFill>
                                <a:srgbClr val="FF0000"/>
                              </a:solidFill>
                              <a:latin typeface="Cambria Math" panose="02040503050406030204" pitchFamily="18" charset="0"/>
                            </a:rPr>
                          </m:ctrlPr>
                        </m:dPr>
                        <m:e>
                          <m:r>
                            <a:rPr lang="en-US" sz="1900" b="0" i="1" smtClean="0">
                              <a:solidFill>
                                <a:srgbClr val="FF0000"/>
                              </a:solidFill>
                              <a:latin typeface="Cambria Math" panose="02040503050406030204" pitchFamily="18" charset="0"/>
                            </a:rPr>
                            <m:t>−</m:t>
                          </m:r>
                          <m:f>
                            <m:fPr>
                              <m:ctrlPr>
                                <a:rPr lang="en-US" sz="1900" i="1">
                                  <a:solidFill>
                                    <a:srgbClr val="FF0000"/>
                                  </a:solidFill>
                                  <a:latin typeface="Cambria Math" panose="02040503050406030204" pitchFamily="18" charset="0"/>
                                </a:rPr>
                              </m:ctrlPr>
                            </m:fPr>
                            <m:num>
                              <m:r>
                                <a:rPr lang="en-US" sz="1900" b="0" i="1" smtClean="0">
                                  <a:solidFill>
                                    <a:srgbClr val="FF0000"/>
                                  </a:solidFill>
                                  <a:latin typeface="Cambria Math" panose="02040503050406030204" pitchFamily="18" charset="0"/>
                                </a:rPr>
                                <m:t>1</m:t>
                              </m:r>
                            </m:num>
                            <m:den>
                              <m:r>
                                <a:rPr lang="en-US" sz="1900" i="1">
                                  <a:solidFill>
                                    <a:srgbClr val="FF0000"/>
                                  </a:solidFill>
                                  <a:latin typeface="Cambria Math" panose="02040503050406030204" pitchFamily="18" charset="0"/>
                                  <a:ea typeface="Cambria Math" panose="02040503050406030204" pitchFamily="18" charset="0"/>
                                </a:rPr>
                                <m:t>∞</m:t>
                              </m:r>
                            </m:den>
                          </m:f>
                          <m:r>
                            <a:rPr lang="en-US" sz="1900" b="0" i="1" smtClean="0">
                              <a:solidFill>
                                <a:srgbClr val="FF0000"/>
                              </a:solidFill>
                              <a:latin typeface="Cambria Math" panose="02040503050406030204" pitchFamily="18" charset="0"/>
                              <a:ea typeface="Cambria Math" panose="02040503050406030204" pitchFamily="18" charset="0"/>
                            </a:rPr>
                            <m:t>+</m:t>
                          </m:r>
                          <m:f>
                            <m:fPr>
                              <m:ctrlPr>
                                <a:rPr lang="en-US" sz="1900" i="1">
                                  <a:solidFill>
                                    <a:srgbClr val="FF0000"/>
                                  </a:solidFill>
                                  <a:latin typeface="Cambria Math" panose="02040503050406030204" pitchFamily="18" charset="0"/>
                                </a:rPr>
                              </m:ctrlPr>
                            </m:fPr>
                            <m:num>
                              <m:r>
                                <a:rPr lang="en-US" sz="1900" i="1">
                                  <a:solidFill>
                                    <a:srgbClr val="FF0000"/>
                                  </a:solidFill>
                                  <a:latin typeface="Cambria Math" panose="02040503050406030204" pitchFamily="18" charset="0"/>
                                </a:rPr>
                                <m:t>2</m:t>
                              </m:r>
                            </m:num>
                            <m:den>
                              <m:sSub>
                                <m:sSubPr>
                                  <m:ctrlPr>
                                    <a:rPr lang="en-US" sz="1900" i="1">
                                      <a:solidFill>
                                        <a:srgbClr val="FF0000"/>
                                      </a:solidFill>
                                      <a:latin typeface="Cambria Math" panose="02040503050406030204" pitchFamily="18" charset="0"/>
                                    </a:rPr>
                                  </m:ctrlPr>
                                </m:sSubPr>
                                <m:e>
                                  <m:r>
                                    <a:rPr lang="en-US" sz="1900" i="1">
                                      <a:solidFill>
                                        <a:srgbClr val="FF0000"/>
                                      </a:solidFill>
                                      <a:latin typeface="Cambria Math" panose="02040503050406030204" pitchFamily="18" charset="0"/>
                                    </a:rPr>
                                    <m:t>𝐷</m:t>
                                  </m:r>
                                </m:e>
                                <m:sub>
                                  <m:r>
                                    <a:rPr lang="en-US" sz="1900" i="1">
                                      <a:solidFill>
                                        <a:srgbClr val="FF0000"/>
                                      </a:solidFill>
                                      <a:latin typeface="Cambria Math" panose="02040503050406030204" pitchFamily="18" charset="0"/>
                                    </a:rPr>
                                    <m:t>𝑝</m:t>
                                  </m:r>
                                </m:sub>
                              </m:sSub>
                            </m:den>
                          </m:f>
                        </m:e>
                      </m:d>
                      <m:r>
                        <a:rPr lang="en-US" sz="1900" b="0" i="1" smtClean="0">
                          <a:latin typeface="Cambria Math" panose="02040503050406030204" pitchFamily="18" charset="0"/>
                          <a:sym typeface="Wingdings" panose="05000000000000000000" pitchFamily="2" charset="2"/>
                        </a:rPr>
                        <m:t>=</m:t>
                      </m:r>
                      <m:r>
                        <a:rPr lang="en-US" sz="1900" smtClean="0">
                          <a:solidFill>
                            <a:schemeClr val="accent1">
                              <a:lumMod val="75000"/>
                            </a:schemeClr>
                          </a:solidFill>
                          <a:latin typeface="Cambria Math" panose="02040503050406030204" pitchFamily="18" charset="0"/>
                          <a:ea typeface="Cambria Math" panose="02040503050406030204" pitchFamily="18" charset="0"/>
                          <a:sym typeface="Wingdings" panose="05000000000000000000" pitchFamily="2" charset="2"/>
                        </a:rPr>
                        <m:t>4</m:t>
                      </m:r>
                      <m:r>
                        <a:rPr lang="en-US" sz="1900" i="1">
                          <a:solidFill>
                            <a:schemeClr val="accent1">
                              <a:lumMod val="75000"/>
                            </a:schemeClr>
                          </a:solidFill>
                          <a:latin typeface="Cambria Math" panose="02040503050406030204" pitchFamily="18" charset="0"/>
                          <a:ea typeface="Cambria Math" panose="02040503050406030204" pitchFamily="18" charset="0"/>
                          <a:sym typeface="Wingdings" panose="05000000000000000000" pitchFamily="2" charset="2"/>
                        </a:rPr>
                        <m:t>𝜋</m:t>
                      </m:r>
                      <m:sSub>
                        <m:sSubPr>
                          <m:ctrlPr>
                            <a:rPr lang="en-US" sz="1900" i="1">
                              <a:solidFill>
                                <a:schemeClr val="accent1">
                                  <a:lumMod val="75000"/>
                                </a:schemeClr>
                              </a:solidFill>
                              <a:latin typeface="Cambria Math" panose="02040503050406030204" pitchFamily="18" charset="0"/>
                              <a:sym typeface="Wingdings" panose="05000000000000000000" pitchFamily="2" charset="2"/>
                            </a:rPr>
                          </m:ctrlPr>
                        </m:sSubPr>
                        <m:e>
                          <m:r>
                            <a:rPr lang="en-US" sz="1900" i="1">
                              <a:solidFill>
                                <a:schemeClr val="accent1">
                                  <a:lumMod val="75000"/>
                                </a:schemeClr>
                              </a:solidFill>
                              <a:latin typeface="Cambria Math" panose="02040503050406030204" pitchFamily="18" charset="0"/>
                              <a:sym typeface="Wingdings" panose="05000000000000000000" pitchFamily="2" charset="2"/>
                            </a:rPr>
                            <m:t>𝐷</m:t>
                          </m:r>
                        </m:e>
                        <m:sub>
                          <m:r>
                            <a:rPr lang="en-US" sz="1900" i="1">
                              <a:solidFill>
                                <a:schemeClr val="accent1">
                                  <a:lumMod val="75000"/>
                                </a:schemeClr>
                              </a:solidFill>
                              <a:latin typeface="Cambria Math" panose="02040503050406030204" pitchFamily="18" charset="0"/>
                              <a:sym typeface="Wingdings" panose="05000000000000000000" pitchFamily="2" charset="2"/>
                            </a:rPr>
                            <m:t>𝑣</m:t>
                          </m:r>
                        </m:sub>
                      </m:sSub>
                      <m:d>
                        <m:dPr>
                          <m:begChr m:val="["/>
                          <m:endChr m:val="]"/>
                          <m:ctrlPr>
                            <a:rPr lang="en-US" sz="1900" i="1" smtClean="0">
                              <a:solidFill>
                                <a:schemeClr val="accent1">
                                  <a:lumMod val="75000"/>
                                </a:schemeClr>
                              </a:solidFill>
                              <a:latin typeface="Cambria Math" panose="02040503050406030204" pitchFamily="18" charset="0"/>
                              <a:sym typeface="Wingdings" panose="05000000000000000000" pitchFamily="2" charset="2"/>
                            </a:rPr>
                          </m:ctrlPr>
                        </m:dPr>
                        <m:e>
                          <m:sSub>
                            <m:sSubPr>
                              <m:ctrlPr>
                                <a:rPr lang="en-US" sz="1900" i="1">
                                  <a:solidFill>
                                    <a:schemeClr val="accent1">
                                      <a:lumMod val="75000"/>
                                    </a:schemeClr>
                                  </a:solidFill>
                                  <a:latin typeface="Cambria Math" panose="02040503050406030204" pitchFamily="18" charset="0"/>
                                  <a:sym typeface="Wingdings" panose="05000000000000000000" pitchFamily="2" charset="2"/>
                                </a:rPr>
                              </m:ctrlPr>
                            </m:sSubPr>
                            <m:e>
                              <m:r>
                                <a:rPr lang="en-US" sz="1900" i="1">
                                  <a:solidFill>
                                    <a:schemeClr val="accent1">
                                      <a:lumMod val="75000"/>
                                    </a:schemeClr>
                                  </a:solidFill>
                                  <a:latin typeface="Cambria Math" panose="02040503050406030204" pitchFamily="18" charset="0"/>
                                  <a:ea typeface="Cambria Math" panose="02040503050406030204" pitchFamily="18" charset="0"/>
                                  <a:sym typeface="Wingdings" panose="05000000000000000000" pitchFamily="2" charset="2"/>
                                </a:rPr>
                                <m:t>𝜌</m:t>
                              </m:r>
                            </m:e>
                            <m:sub>
                              <m:r>
                                <a:rPr lang="en-US" sz="1900" i="1">
                                  <a:solidFill>
                                    <a:schemeClr val="accent1">
                                      <a:lumMod val="75000"/>
                                    </a:schemeClr>
                                  </a:solidFill>
                                  <a:latin typeface="Cambria Math" panose="02040503050406030204" pitchFamily="18" charset="0"/>
                                  <a:sym typeface="Wingdings" panose="05000000000000000000" pitchFamily="2" charset="2"/>
                                </a:rPr>
                                <m:t>𝑣</m:t>
                              </m:r>
                            </m:sub>
                          </m:sSub>
                          <m:d>
                            <m:dPr>
                              <m:ctrlPr>
                                <a:rPr lang="en-US" sz="1900" i="1">
                                  <a:solidFill>
                                    <a:schemeClr val="accent1">
                                      <a:lumMod val="75000"/>
                                    </a:schemeClr>
                                  </a:solidFill>
                                  <a:latin typeface="Cambria Math" panose="02040503050406030204" pitchFamily="18" charset="0"/>
                                  <a:sym typeface="Wingdings" panose="05000000000000000000" pitchFamily="2" charset="2"/>
                                </a:rPr>
                              </m:ctrlPr>
                            </m:dPr>
                            <m:e>
                              <m:r>
                                <a:rPr lang="en-US" sz="1900" i="1">
                                  <a:solidFill>
                                    <a:schemeClr val="accent1">
                                      <a:lumMod val="75000"/>
                                    </a:schemeClr>
                                  </a:solidFill>
                                  <a:latin typeface="Cambria Math" panose="02040503050406030204" pitchFamily="18" charset="0"/>
                                  <a:ea typeface="Cambria Math" panose="02040503050406030204" pitchFamily="18" charset="0"/>
                                  <a:sym typeface="Wingdings" panose="05000000000000000000" pitchFamily="2" charset="2"/>
                                </a:rPr>
                                <m:t>∞</m:t>
                              </m:r>
                            </m:e>
                          </m:d>
                          <m:r>
                            <a:rPr lang="en-US" sz="1900" b="0" i="1" smtClean="0">
                              <a:solidFill>
                                <a:schemeClr val="accent1">
                                  <a:lumMod val="75000"/>
                                </a:schemeClr>
                              </a:solidFill>
                              <a:latin typeface="Cambria Math" panose="02040503050406030204" pitchFamily="18" charset="0"/>
                              <a:sym typeface="Wingdings" panose="05000000000000000000" pitchFamily="2" charset="2"/>
                            </a:rPr>
                            <m:t>−</m:t>
                          </m:r>
                          <m:sSub>
                            <m:sSubPr>
                              <m:ctrlPr>
                                <a:rPr lang="en-US" sz="1900" i="1">
                                  <a:solidFill>
                                    <a:schemeClr val="accent1">
                                      <a:lumMod val="75000"/>
                                    </a:schemeClr>
                                  </a:solidFill>
                                  <a:latin typeface="Cambria Math" panose="02040503050406030204" pitchFamily="18" charset="0"/>
                                  <a:sym typeface="Wingdings" panose="05000000000000000000" pitchFamily="2" charset="2"/>
                                </a:rPr>
                              </m:ctrlPr>
                            </m:sSubPr>
                            <m:e>
                              <m:r>
                                <a:rPr lang="en-US" sz="1900" i="1">
                                  <a:solidFill>
                                    <a:schemeClr val="accent1">
                                      <a:lumMod val="75000"/>
                                    </a:schemeClr>
                                  </a:solidFill>
                                  <a:latin typeface="Cambria Math" panose="02040503050406030204" pitchFamily="18" charset="0"/>
                                  <a:ea typeface="Cambria Math" panose="02040503050406030204" pitchFamily="18" charset="0"/>
                                  <a:sym typeface="Wingdings" panose="05000000000000000000" pitchFamily="2" charset="2"/>
                                </a:rPr>
                                <m:t>𝜌</m:t>
                              </m:r>
                            </m:e>
                            <m:sub>
                              <m:r>
                                <a:rPr lang="en-US" sz="1900" i="1">
                                  <a:solidFill>
                                    <a:schemeClr val="accent1">
                                      <a:lumMod val="75000"/>
                                    </a:schemeClr>
                                  </a:solidFill>
                                  <a:latin typeface="Cambria Math" panose="02040503050406030204" pitchFamily="18" charset="0"/>
                                  <a:sym typeface="Wingdings" panose="05000000000000000000" pitchFamily="2" charset="2"/>
                                </a:rPr>
                                <m:t>𝑣</m:t>
                              </m:r>
                            </m:sub>
                          </m:sSub>
                          <m:r>
                            <m:rPr>
                              <m:brk m:alnAt="23"/>
                            </m:rPr>
                            <a:rPr lang="en-US" sz="1900" i="1">
                              <a:solidFill>
                                <a:schemeClr val="accent1">
                                  <a:lumMod val="75000"/>
                                </a:schemeClr>
                              </a:solidFill>
                              <a:latin typeface="Cambria Math" panose="02040503050406030204" pitchFamily="18" charset="0"/>
                              <a:sym typeface="Wingdings" panose="05000000000000000000" pitchFamily="2" charset="2"/>
                            </a:rPr>
                            <m:t>(</m:t>
                          </m:r>
                          <m:sSub>
                            <m:sSubPr>
                              <m:ctrlPr>
                                <a:rPr lang="en-US" sz="1900" i="1" smtClean="0">
                                  <a:solidFill>
                                    <a:schemeClr val="accent1">
                                      <a:lumMod val="75000"/>
                                    </a:schemeClr>
                                  </a:solidFill>
                                  <a:latin typeface="Cambria Math" panose="02040503050406030204" pitchFamily="18" charset="0"/>
                                  <a:sym typeface="Wingdings" panose="05000000000000000000" pitchFamily="2" charset="2"/>
                                </a:rPr>
                              </m:ctrlPr>
                            </m:sSubPr>
                            <m:e>
                              <m:r>
                                <a:rPr lang="en-US" sz="1900" b="0" i="1" smtClean="0">
                                  <a:solidFill>
                                    <a:schemeClr val="accent1">
                                      <a:lumMod val="75000"/>
                                    </a:schemeClr>
                                  </a:solidFill>
                                  <a:latin typeface="Cambria Math" panose="02040503050406030204" pitchFamily="18" charset="0"/>
                                  <a:sym typeface="Wingdings" panose="05000000000000000000" pitchFamily="2" charset="2"/>
                                </a:rPr>
                                <m:t>𝐷</m:t>
                              </m:r>
                            </m:e>
                            <m:sub>
                              <m:r>
                                <a:rPr lang="en-US" sz="1900" b="0" i="1" smtClean="0">
                                  <a:solidFill>
                                    <a:schemeClr val="accent1">
                                      <a:lumMod val="75000"/>
                                    </a:schemeClr>
                                  </a:solidFill>
                                  <a:latin typeface="Cambria Math" panose="02040503050406030204" pitchFamily="18" charset="0"/>
                                  <a:sym typeface="Wingdings" panose="05000000000000000000" pitchFamily="2" charset="2"/>
                                </a:rPr>
                                <m:t>𝑝</m:t>
                              </m:r>
                            </m:sub>
                          </m:sSub>
                          <m:r>
                            <a:rPr lang="en-US" sz="1900" b="0" i="1" smtClean="0">
                              <a:solidFill>
                                <a:schemeClr val="accent1">
                                  <a:lumMod val="75000"/>
                                </a:schemeClr>
                              </a:solidFill>
                              <a:latin typeface="Cambria Math" panose="02040503050406030204" pitchFamily="18" charset="0"/>
                              <a:sym typeface="Wingdings" panose="05000000000000000000" pitchFamily="2" charset="2"/>
                            </a:rPr>
                            <m:t>/2</m:t>
                          </m:r>
                          <m:r>
                            <a:rPr lang="en-US" sz="1900" i="1">
                              <a:solidFill>
                                <a:schemeClr val="accent1">
                                  <a:lumMod val="75000"/>
                                </a:schemeClr>
                              </a:solidFill>
                              <a:latin typeface="Cambria Math" panose="02040503050406030204" pitchFamily="18" charset="0"/>
                              <a:sym typeface="Wingdings" panose="05000000000000000000" pitchFamily="2" charset="2"/>
                            </a:rPr>
                            <m:t>)</m:t>
                          </m:r>
                        </m:e>
                      </m:d>
                    </m:oMath>
                  </m:oMathPara>
                </a14:m>
                <a:endParaRPr lang="en-US" sz="1900" dirty="0">
                  <a:sym typeface="Wingdings" panose="05000000000000000000" pitchFamily="2" charset="2"/>
                </a:endParaRPr>
              </a:p>
              <a:p>
                <a:endParaRPr lang="en-US" sz="1900" dirty="0">
                  <a:sym typeface="Wingdings" panose="05000000000000000000" pitchFamily="2" charset="2"/>
                </a:endParaRPr>
              </a:p>
              <a:p>
                <a:pPr/>
                <a14:m>
                  <m:oMathPara xmlns:m="http://schemas.openxmlformats.org/officeDocument/2006/math">
                    <m:oMathParaPr>
                      <m:jc m:val="left"/>
                    </m:oMathParaPr>
                    <m:oMath xmlns:m="http://schemas.openxmlformats.org/officeDocument/2006/math">
                      <m:f>
                        <m:fPr>
                          <m:ctrlPr>
                            <a:rPr lang="en-US" sz="1900" i="1" smtClean="0">
                              <a:solidFill>
                                <a:srgbClr val="FF0000"/>
                              </a:solidFill>
                              <a:latin typeface="Cambria Math" panose="02040503050406030204" pitchFamily="18" charset="0"/>
                              <a:sym typeface="Wingdings" panose="05000000000000000000" pitchFamily="2" charset="2"/>
                            </a:rPr>
                          </m:ctrlPr>
                        </m:fPr>
                        <m:num>
                          <m:r>
                            <a:rPr lang="en-US" sz="1900" i="1">
                              <a:solidFill>
                                <a:srgbClr val="FF0000"/>
                              </a:solidFill>
                              <a:latin typeface="Cambria Math" panose="02040503050406030204" pitchFamily="18" charset="0"/>
                              <a:sym typeface="Wingdings" panose="05000000000000000000" pitchFamily="2" charset="2"/>
                            </a:rPr>
                            <m:t>𝑑𝑚</m:t>
                          </m:r>
                        </m:num>
                        <m:den>
                          <m:r>
                            <a:rPr lang="en-US" sz="1900" i="1">
                              <a:solidFill>
                                <a:srgbClr val="FF0000"/>
                              </a:solidFill>
                              <a:latin typeface="Cambria Math" panose="02040503050406030204" pitchFamily="18" charset="0"/>
                              <a:sym typeface="Wingdings" panose="05000000000000000000" pitchFamily="2" charset="2"/>
                            </a:rPr>
                            <m:t>𝑑𝑡</m:t>
                          </m:r>
                        </m:den>
                      </m:f>
                      <m:r>
                        <a:rPr lang="en-US" sz="1900" i="1">
                          <a:latin typeface="Cambria Math" panose="02040503050406030204" pitchFamily="18" charset="0"/>
                          <a:sym typeface="Wingdings" panose="05000000000000000000" pitchFamily="2" charset="2"/>
                        </a:rPr>
                        <m:t>=</m:t>
                      </m:r>
                      <m:r>
                        <a:rPr lang="en-US" sz="1900" b="0" i="0" smtClean="0">
                          <a:solidFill>
                            <a:schemeClr val="accent1">
                              <a:lumMod val="75000"/>
                            </a:schemeClr>
                          </a:solidFill>
                          <a:latin typeface="Cambria Math" panose="02040503050406030204" pitchFamily="18" charset="0"/>
                          <a:sym typeface="Wingdings" panose="05000000000000000000" pitchFamily="2" charset="2"/>
                        </a:rPr>
                        <m:t>2</m:t>
                      </m:r>
                      <m:r>
                        <a:rPr lang="en-US" sz="1900" i="1">
                          <a:solidFill>
                            <a:schemeClr val="accent1">
                              <a:lumMod val="75000"/>
                            </a:schemeClr>
                          </a:solidFill>
                          <a:latin typeface="Cambria Math" panose="02040503050406030204" pitchFamily="18" charset="0"/>
                          <a:ea typeface="Cambria Math" panose="02040503050406030204" pitchFamily="18" charset="0"/>
                          <a:sym typeface="Wingdings" panose="05000000000000000000" pitchFamily="2" charset="2"/>
                        </a:rPr>
                        <m:t>𝜋</m:t>
                      </m:r>
                      <m:sSub>
                        <m:sSubPr>
                          <m:ctrlPr>
                            <a:rPr lang="en-US" sz="1900" i="1" smtClean="0">
                              <a:solidFill>
                                <a:schemeClr val="accent1">
                                  <a:lumMod val="75000"/>
                                </a:schemeClr>
                              </a:solidFill>
                              <a:latin typeface="Cambria Math" panose="02040503050406030204" pitchFamily="18" charset="0"/>
                              <a:ea typeface="Cambria Math" panose="02040503050406030204" pitchFamily="18" charset="0"/>
                              <a:sym typeface="Wingdings" panose="05000000000000000000" pitchFamily="2" charset="2"/>
                            </a:rPr>
                          </m:ctrlPr>
                        </m:sSubPr>
                        <m:e>
                          <m:r>
                            <a:rPr lang="en-US" sz="1900" b="0" i="1" smtClean="0">
                              <a:solidFill>
                                <a:schemeClr val="accent1">
                                  <a:lumMod val="75000"/>
                                </a:schemeClr>
                              </a:solidFill>
                              <a:latin typeface="Cambria Math" panose="02040503050406030204" pitchFamily="18" charset="0"/>
                              <a:ea typeface="Cambria Math" panose="02040503050406030204" pitchFamily="18" charset="0"/>
                              <a:sym typeface="Wingdings" panose="05000000000000000000" pitchFamily="2" charset="2"/>
                            </a:rPr>
                            <m:t>𝐷</m:t>
                          </m:r>
                        </m:e>
                        <m:sub>
                          <m:r>
                            <a:rPr lang="en-US" sz="1900" b="0" i="1" smtClean="0">
                              <a:solidFill>
                                <a:schemeClr val="accent1">
                                  <a:lumMod val="75000"/>
                                </a:schemeClr>
                              </a:solidFill>
                              <a:latin typeface="Cambria Math" panose="02040503050406030204" pitchFamily="18" charset="0"/>
                              <a:ea typeface="Cambria Math" panose="02040503050406030204" pitchFamily="18" charset="0"/>
                              <a:sym typeface="Wingdings" panose="05000000000000000000" pitchFamily="2" charset="2"/>
                            </a:rPr>
                            <m:t>𝑝</m:t>
                          </m:r>
                        </m:sub>
                      </m:sSub>
                      <m:sSub>
                        <m:sSubPr>
                          <m:ctrlPr>
                            <a:rPr lang="en-US" sz="1900" i="1">
                              <a:solidFill>
                                <a:schemeClr val="accent1">
                                  <a:lumMod val="75000"/>
                                </a:schemeClr>
                              </a:solidFill>
                              <a:latin typeface="Cambria Math" panose="02040503050406030204" pitchFamily="18" charset="0"/>
                              <a:sym typeface="Wingdings" panose="05000000000000000000" pitchFamily="2" charset="2"/>
                            </a:rPr>
                          </m:ctrlPr>
                        </m:sSubPr>
                        <m:e>
                          <m:r>
                            <a:rPr lang="en-US" sz="1900" i="1">
                              <a:solidFill>
                                <a:schemeClr val="accent1">
                                  <a:lumMod val="75000"/>
                                </a:schemeClr>
                              </a:solidFill>
                              <a:latin typeface="Cambria Math" panose="02040503050406030204" pitchFamily="18" charset="0"/>
                              <a:sym typeface="Wingdings" panose="05000000000000000000" pitchFamily="2" charset="2"/>
                            </a:rPr>
                            <m:t>𝐷</m:t>
                          </m:r>
                        </m:e>
                        <m:sub>
                          <m:r>
                            <a:rPr lang="en-US" sz="1900" i="1">
                              <a:solidFill>
                                <a:schemeClr val="accent1">
                                  <a:lumMod val="75000"/>
                                </a:schemeClr>
                              </a:solidFill>
                              <a:latin typeface="Cambria Math" panose="02040503050406030204" pitchFamily="18" charset="0"/>
                              <a:sym typeface="Wingdings" panose="05000000000000000000" pitchFamily="2" charset="2"/>
                            </a:rPr>
                            <m:t>𝑣</m:t>
                          </m:r>
                        </m:sub>
                      </m:sSub>
                      <m:d>
                        <m:dPr>
                          <m:begChr m:val="["/>
                          <m:endChr m:val="]"/>
                          <m:ctrlPr>
                            <a:rPr lang="en-US" sz="1900" i="1">
                              <a:solidFill>
                                <a:schemeClr val="accent1">
                                  <a:lumMod val="75000"/>
                                </a:schemeClr>
                              </a:solidFill>
                              <a:latin typeface="Cambria Math" panose="02040503050406030204" pitchFamily="18" charset="0"/>
                              <a:sym typeface="Wingdings" panose="05000000000000000000" pitchFamily="2" charset="2"/>
                            </a:rPr>
                          </m:ctrlPr>
                        </m:dPr>
                        <m:e>
                          <m:sSub>
                            <m:sSubPr>
                              <m:ctrlPr>
                                <a:rPr lang="en-US" sz="1900" i="1">
                                  <a:solidFill>
                                    <a:schemeClr val="accent1">
                                      <a:lumMod val="75000"/>
                                    </a:schemeClr>
                                  </a:solidFill>
                                  <a:latin typeface="Cambria Math" panose="02040503050406030204" pitchFamily="18" charset="0"/>
                                  <a:sym typeface="Wingdings" panose="05000000000000000000" pitchFamily="2" charset="2"/>
                                </a:rPr>
                              </m:ctrlPr>
                            </m:sSubPr>
                            <m:e>
                              <m:r>
                                <a:rPr lang="en-US" sz="1900" i="1">
                                  <a:solidFill>
                                    <a:schemeClr val="accent1">
                                      <a:lumMod val="75000"/>
                                    </a:schemeClr>
                                  </a:solidFill>
                                  <a:latin typeface="Cambria Math" panose="02040503050406030204" pitchFamily="18" charset="0"/>
                                  <a:ea typeface="Cambria Math" panose="02040503050406030204" pitchFamily="18" charset="0"/>
                                  <a:sym typeface="Wingdings" panose="05000000000000000000" pitchFamily="2" charset="2"/>
                                </a:rPr>
                                <m:t>𝜌</m:t>
                              </m:r>
                            </m:e>
                            <m:sub>
                              <m:r>
                                <a:rPr lang="en-US" sz="1900" i="1">
                                  <a:solidFill>
                                    <a:schemeClr val="accent1">
                                      <a:lumMod val="75000"/>
                                    </a:schemeClr>
                                  </a:solidFill>
                                  <a:latin typeface="Cambria Math" panose="02040503050406030204" pitchFamily="18" charset="0"/>
                                  <a:sym typeface="Wingdings" panose="05000000000000000000" pitchFamily="2" charset="2"/>
                                </a:rPr>
                                <m:t>𝑣</m:t>
                              </m:r>
                            </m:sub>
                          </m:sSub>
                          <m:d>
                            <m:dPr>
                              <m:ctrlPr>
                                <a:rPr lang="en-US" sz="1900" i="1">
                                  <a:solidFill>
                                    <a:schemeClr val="accent1">
                                      <a:lumMod val="75000"/>
                                    </a:schemeClr>
                                  </a:solidFill>
                                  <a:latin typeface="Cambria Math" panose="02040503050406030204" pitchFamily="18" charset="0"/>
                                  <a:sym typeface="Wingdings" panose="05000000000000000000" pitchFamily="2" charset="2"/>
                                </a:rPr>
                              </m:ctrlPr>
                            </m:dPr>
                            <m:e>
                              <m:r>
                                <a:rPr lang="en-US" sz="1900" i="1">
                                  <a:solidFill>
                                    <a:schemeClr val="accent1">
                                      <a:lumMod val="75000"/>
                                    </a:schemeClr>
                                  </a:solidFill>
                                  <a:latin typeface="Cambria Math" panose="02040503050406030204" pitchFamily="18" charset="0"/>
                                  <a:ea typeface="Cambria Math" panose="02040503050406030204" pitchFamily="18" charset="0"/>
                                  <a:sym typeface="Wingdings" panose="05000000000000000000" pitchFamily="2" charset="2"/>
                                </a:rPr>
                                <m:t>∞</m:t>
                              </m:r>
                            </m:e>
                          </m:d>
                          <m:r>
                            <a:rPr lang="en-US" sz="1900" i="1">
                              <a:solidFill>
                                <a:schemeClr val="accent1">
                                  <a:lumMod val="75000"/>
                                </a:schemeClr>
                              </a:solidFill>
                              <a:latin typeface="Cambria Math" panose="02040503050406030204" pitchFamily="18" charset="0"/>
                              <a:sym typeface="Wingdings" panose="05000000000000000000" pitchFamily="2" charset="2"/>
                            </a:rPr>
                            <m:t>−</m:t>
                          </m:r>
                          <m:sSub>
                            <m:sSubPr>
                              <m:ctrlPr>
                                <a:rPr lang="en-US" sz="1900" i="1">
                                  <a:solidFill>
                                    <a:schemeClr val="accent1">
                                      <a:lumMod val="75000"/>
                                    </a:schemeClr>
                                  </a:solidFill>
                                  <a:latin typeface="Cambria Math" panose="02040503050406030204" pitchFamily="18" charset="0"/>
                                  <a:sym typeface="Wingdings" panose="05000000000000000000" pitchFamily="2" charset="2"/>
                                </a:rPr>
                              </m:ctrlPr>
                            </m:sSubPr>
                            <m:e>
                              <m:r>
                                <a:rPr lang="en-US" sz="1900" i="1">
                                  <a:solidFill>
                                    <a:schemeClr val="accent1">
                                      <a:lumMod val="75000"/>
                                    </a:schemeClr>
                                  </a:solidFill>
                                  <a:latin typeface="Cambria Math" panose="02040503050406030204" pitchFamily="18" charset="0"/>
                                  <a:ea typeface="Cambria Math" panose="02040503050406030204" pitchFamily="18" charset="0"/>
                                  <a:sym typeface="Wingdings" panose="05000000000000000000" pitchFamily="2" charset="2"/>
                                </a:rPr>
                                <m:t>𝜌</m:t>
                              </m:r>
                            </m:e>
                            <m:sub>
                              <m:r>
                                <a:rPr lang="en-US" sz="1900" i="1">
                                  <a:solidFill>
                                    <a:schemeClr val="accent1">
                                      <a:lumMod val="75000"/>
                                    </a:schemeClr>
                                  </a:solidFill>
                                  <a:latin typeface="Cambria Math" panose="02040503050406030204" pitchFamily="18" charset="0"/>
                                  <a:sym typeface="Wingdings" panose="05000000000000000000" pitchFamily="2" charset="2"/>
                                </a:rPr>
                                <m:t>𝑣</m:t>
                              </m:r>
                            </m:sub>
                          </m:sSub>
                          <m:r>
                            <m:rPr>
                              <m:brk m:alnAt="23"/>
                            </m:rPr>
                            <a:rPr lang="en-US" sz="1900" i="1">
                              <a:solidFill>
                                <a:schemeClr val="accent1">
                                  <a:lumMod val="75000"/>
                                </a:schemeClr>
                              </a:solidFill>
                              <a:latin typeface="Cambria Math" panose="02040503050406030204" pitchFamily="18" charset="0"/>
                              <a:sym typeface="Wingdings" panose="05000000000000000000" pitchFamily="2" charset="2"/>
                            </a:rPr>
                            <m:t>(</m:t>
                          </m:r>
                          <m:sSub>
                            <m:sSubPr>
                              <m:ctrlPr>
                                <a:rPr lang="en-US" sz="1900" i="1">
                                  <a:solidFill>
                                    <a:schemeClr val="accent1">
                                      <a:lumMod val="75000"/>
                                    </a:schemeClr>
                                  </a:solidFill>
                                  <a:latin typeface="Cambria Math" panose="02040503050406030204" pitchFamily="18" charset="0"/>
                                  <a:sym typeface="Wingdings" panose="05000000000000000000" pitchFamily="2" charset="2"/>
                                </a:rPr>
                              </m:ctrlPr>
                            </m:sSubPr>
                            <m:e>
                              <m:r>
                                <a:rPr lang="en-US" sz="1900" i="1">
                                  <a:solidFill>
                                    <a:schemeClr val="accent1">
                                      <a:lumMod val="75000"/>
                                    </a:schemeClr>
                                  </a:solidFill>
                                  <a:latin typeface="Cambria Math" panose="02040503050406030204" pitchFamily="18" charset="0"/>
                                  <a:sym typeface="Wingdings" panose="05000000000000000000" pitchFamily="2" charset="2"/>
                                </a:rPr>
                                <m:t>𝐷</m:t>
                              </m:r>
                            </m:e>
                            <m:sub>
                              <m:r>
                                <a:rPr lang="en-US" sz="1900" i="1">
                                  <a:solidFill>
                                    <a:schemeClr val="accent1">
                                      <a:lumMod val="75000"/>
                                    </a:schemeClr>
                                  </a:solidFill>
                                  <a:latin typeface="Cambria Math" panose="02040503050406030204" pitchFamily="18" charset="0"/>
                                  <a:sym typeface="Wingdings" panose="05000000000000000000" pitchFamily="2" charset="2"/>
                                </a:rPr>
                                <m:t>𝑝</m:t>
                              </m:r>
                            </m:sub>
                          </m:sSub>
                          <m:r>
                            <a:rPr lang="en-US" sz="1900" b="0" i="1" smtClean="0">
                              <a:solidFill>
                                <a:schemeClr val="accent1">
                                  <a:lumMod val="75000"/>
                                </a:schemeClr>
                              </a:solidFill>
                              <a:latin typeface="Cambria Math" panose="02040503050406030204" pitchFamily="18" charset="0"/>
                              <a:sym typeface="Wingdings" panose="05000000000000000000" pitchFamily="2" charset="2"/>
                            </a:rPr>
                            <m:t>/2</m:t>
                          </m:r>
                          <m:r>
                            <a:rPr lang="en-US" sz="1900" i="1">
                              <a:solidFill>
                                <a:schemeClr val="accent1">
                                  <a:lumMod val="75000"/>
                                </a:schemeClr>
                              </a:solidFill>
                              <a:latin typeface="Cambria Math" panose="02040503050406030204" pitchFamily="18" charset="0"/>
                              <a:sym typeface="Wingdings" panose="05000000000000000000" pitchFamily="2" charset="2"/>
                            </a:rPr>
                            <m:t>)</m:t>
                          </m:r>
                        </m:e>
                      </m:d>
                    </m:oMath>
                  </m:oMathPara>
                </a14:m>
                <a:endParaRPr lang="en-US" sz="1900" dirty="0">
                  <a:sym typeface="Wingdings" panose="05000000000000000000" pitchFamily="2" charset="2"/>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411480" y="1345642"/>
                <a:ext cx="8582208" cy="4779129"/>
              </a:xfrm>
              <a:prstGeom prst="rect">
                <a:avLst/>
              </a:prstGeom>
              <a:blipFill>
                <a:blip r:embed="rId3"/>
                <a:stretch>
                  <a:fillRect l="-924" t="-893"/>
                </a:stretch>
              </a:blipFill>
            </p:spPr>
            <p:txBody>
              <a:bodyPr/>
              <a:lstStyle/>
              <a:p>
                <a:r>
                  <a:rPr lang="en-US">
                    <a:noFill/>
                  </a:rPr>
                  <a:t> </a:t>
                </a:r>
              </a:p>
            </p:txBody>
          </p:sp>
        </mc:Fallback>
      </mc:AlternateContent>
      <p:sp>
        <p:nvSpPr>
          <p:cNvPr id="25" name="Title 1"/>
          <p:cNvSpPr>
            <a:spLocks noGrp="1"/>
          </p:cNvSpPr>
          <p:nvPr>
            <p:ph type="title"/>
          </p:nvPr>
        </p:nvSpPr>
        <p:spPr>
          <a:xfrm>
            <a:off x="411480" y="319406"/>
            <a:ext cx="8321040" cy="1113153"/>
          </a:xfrm>
        </p:spPr>
        <p:txBody>
          <a:bodyPr>
            <a:normAutofit/>
          </a:bodyPr>
          <a:lstStyle/>
          <a:p>
            <a:r>
              <a:rPr lang="en-US" dirty="0"/>
              <a:t>Droplet growth by condensation</a:t>
            </a:r>
            <a:endParaRPr lang="en-US" sz="2900" dirty="0"/>
          </a:p>
        </p:txBody>
      </p:sp>
      <p:cxnSp>
        <p:nvCxnSpPr>
          <p:cNvPr id="4" name="Straight Arrow Connector 3"/>
          <p:cNvCxnSpPr/>
          <p:nvPr/>
        </p:nvCxnSpPr>
        <p:spPr>
          <a:xfrm flipV="1">
            <a:off x="4879100" y="4372139"/>
            <a:ext cx="212518" cy="7278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29268" y="4124099"/>
            <a:ext cx="276038" cy="307777"/>
          </a:xfrm>
          <a:prstGeom prst="rect">
            <a:avLst/>
          </a:prstGeom>
          <a:noFill/>
        </p:spPr>
        <p:txBody>
          <a:bodyPr wrap="none" rtlCol="0">
            <a:spAutoFit/>
          </a:bodyPr>
          <a:lstStyle/>
          <a:p>
            <a:r>
              <a:rPr lang="en-US" sz="1400" dirty="0"/>
              <a:t>0</a:t>
            </a:r>
          </a:p>
        </p:txBody>
      </p:sp>
      <p:sp>
        <p:nvSpPr>
          <p:cNvPr id="28" name="Right Brace 27"/>
          <p:cNvSpPr/>
          <p:nvPr/>
        </p:nvSpPr>
        <p:spPr>
          <a:xfrm rot="5400000">
            <a:off x="2964951" y="5158721"/>
            <a:ext cx="140335" cy="1816294"/>
          </a:xfrm>
          <a:prstGeom prst="rightBrace">
            <a:avLst>
              <a:gd name="adj1" fmla="val 7385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864704" y="6203534"/>
            <a:ext cx="4498924" cy="338554"/>
          </a:xfrm>
          <a:prstGeom prst="rect">
            <a:avLst/>
          </a:prstGeom>
          <a:noFill/>
        </p:spPr>
        <p:txBody>
          <a:bodyPr wrap="none" rtlCol="0">
            <a:spAutoFit/>
          </a:bodyPr>
          <a:lstStyle/>
          <a:p>
            <a:r>
              <a:rPr lang="en-US" sz="1600" dirty="0"/>
              <a:t>This difference is the driving force for condensation </a:t>
            </a:r>
          </a:p>
        </p:txBody>
      </p:sp>
      <mc:AlternateContent xmlns:mc="http://schemas.openxmlformats.org/markup-compatibility/2006" xmlns:a14="http://schemas.microsoft.com/office/drawing/2010/main">
        <mc:Choice Requires="a14">
          <p:sp>
            <p:nvSpPr>
              <p:cNvPr id="5" name="TextBox 4"/>
              <p:cNvSpPr txBox="1"/>
              <p:nvPr/>
            </p:nvSpPr>
            <p:spPr>
              <a:xfrm flipH="1">
                <a:off x="4985359" y="1830101"/>
                <a:ext cx="4008329" cy="1046377"/>
              </a:xfrm>
              <a:prstGeom prst="rect">
                <a:avLst/>
              </a:prstGeom>
              <a:noFill/>
            </p:spPr>
            <p:txBody>
              <a:bodyPr wrap="square" rtlCol="0">
                <a:spAutoFit/>
              </a:bodyPr>
              <a:lstStyle/>
              <a:p>
                <a:r>
                  <a:rPr lang="en-US" dirty="0"/>
                  <a:t>Surface area of a sphere: </a:t>
                </a:r>
                <a:endParaRPr lang="en-US"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𝜋</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𝑟</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=4</m:t>
                      </m:r>
                      <m:r>
                        <a:rPr lang="en-US" i="1">
                          <a:latin typeface="Cambria Math" panose="02040503050406030204" pitchFamily="18" charset="0"/>
                          <a:ea typeface="Cambria Math" panose="02040503050406030204" pitchFamily="18" charset="0"/>
                        </a:rPr>
                        <m:t>𝜋</m:t>
                      </m:r>
                      <m:sSup>
                        <m:sSupPr>
                          <m:ctrlPr>
                            <a:rPr lang="en-US" i="1">
                              <a:latin typeface="Cambria Math" panose="02040503050406030204" pitchFamily="18" charset="0"/>
                              <a:ea typeface="Cambria Math" panose="02040503050406030204" pitchFamily="18" charset="0"/>
                            </a:rPr>
                          </m:ctrlPr>
                        </m:sSupPr>
                        <m:e>
                          <m:d>
                            <m:dPr>
                              <m:ctrlPr>
                                <a:rPr lang="en-US" i="1" smtClean="0">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𝐷</m:t>
                                      </m:r>
                                    </m:e>
                                    <m:sub>
                                      <m:r>
                                        <a:rPr lang="en-US" i="1">
                                          <a:latin typeface="Cambria Math" panose="02040503050406030204" pitchFamily="18" charset="0"/>
                                          <a:ea typeface="Cambria Math" panose="02040503050406030204" pitchFamily="18" charset="0"/>
                                        </a:rPr>
                                        <m:t>𝑝</m:t>
                                      </m:r>
                                    </m:sub>
                                  </m:sSub>
                                </m:num>
                                <m:den>
                                  <m:r>
                                    <a:rPr lang="en-US" i="1">
                                      <a:latin typeface="Cambria Math" panose="02040503050406030204" pitchFamily="18" charset="0"/>
                                      <a:ea typeface="Cambria Math" panose="02040503050406030204" pitchFamily="18" charset="0"/>
                                    </a:rPr>
                                    <m:t>2</m:t>
                                  </m:r>
                                </m:den>
                              </m:f>
                            </m:e>
                          </m:d>
                        </m:e>
                        <m:sup>
                          <m:r>
                            <a:rPr lang="en-US" i="1">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𝜋</m:t>
                      </m:r>
                      <m:sSup>
                        <m:sSupPr>
                          <m:ctrlPr>
                            <a:rPr lang="en-US" i="1">
                              <a:latin typeface="Cambria Math" panose="02040503050406030204" pitchFamily="18" charset="0"/>
                              <a:ea typeface="Cambria Math" panose="02040503050406030204" pitchFamily="18" charset="0"/>
                            </a:rPr>
                          </m:ctrlPr>
                        </m:sSup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𝐷</m:t>
                              </m:r>
                            </m:e>
                            <m:sub>
                              <m:r>
                                <a:rPr lang="en-US" i="1">
                                  <a:latin typeface="Cambria Math" panose="02040503050406030204" pitchFamily="18" charset="0"/>
                                  <a:ea typeface="Cambria Math" panose="02040503050406030204" pitchFamily="18" charset="0"/>
                                </a:rPr>
                                <m:t>𝑝</m:t>
                              </m:r>
                            </m:sub>
                          </m:sSub>
                        </m:e>
                        <m:sup>
                          <m:r>
                            <a:rPr lang="en-US" i="1">
                              <a:latin typeface="Cambria Math" panose="02040503050406030204" pitchFamily="18" charset="0"/>
                              <a:ea typeface="Cambria Math" panose="02040503050406030204" pitchFamily="18" charset="0"/>
                            </a:rPr>
                            <m:t>2</m:t>
                          </m:r>
                        </m:sup>
                      </m:sSup>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flipH="1">
                <a:off x="4985359" y="1830101"/>
                <a:ext cx="4008329" cy="1046377"/>
              </a:xfrm>
              <a:prstGeom prst="rect">
                <a:avLst/>
              </a:prstGeom>
              <a:blipFill>
                <a:blip r:embed="rId4"/>
                <a:stretch>
                  <a:fillRect l="-1370" t="-2907"/>
                </a:stretch>
              </a:blipFill>
            </p:spPr>
            <p:txBody>
              <a:bodyPr/>
              <a:lstStyle/>
              <a:p>
                <a:r>
                  <a:rPr lang="en-US">
                    <a:noFill/>
                  </a:rPr>
                  <a:t> </a:t>
                </a:r>
              </a:p>
            </p:txBody>
          </p:sp>
        </mc:Fallback>
      </mc:AlternateContent>
      <p:pic>
        <p:nvPicPr>
          <p:cNvPr id="2" name="Picture 1"/>
          <p:cNvPicPr>
            <a:picLocks noChangeAspect="1"/>
          </p:cNvPicPr>
          <p:nvPr/>
        </p:nvPicPr>
        <p:blipFill>
          <a:blip r:embed="rId5"/>
          <a:stretch>
            <a:fillRect/>
          </a:stretch>
        </p:blipFill>
        <p:spPr>
          <a:xfrm>
            <a:off x="5541976" y="5289086"/>
            <a:ext cx="3573002" cy="1555563"/>
          </a:xfrm>
          <a:prstGeom prst="rect">
            <a:avLst/>
          </a:prstGeom>
        </p:spPr>
      </p:pic>
    </p:spTree>
    <p:extLst>
      <p:ext uri="{BB962C8B-B14F-4D97-AF65-F5344CB8AC3E}">
        <p14:creationId xmlns:p14="http://schemas.microsoft.com/office/powerpoint/2010/main" val="3173060303"/>
      </p:ext>
    </p:extLst>
  </p:cSld>
  <p:clrMapOvr>
    <a:masterClrMapping/>
  </p:clrMapOvr>
  <mc:AlternateContent xmlns:mc="http://schemas.openxmlformats.org/markup-compatibility/2006" xmlns:p14="http://schemas.microsoft.com/office/powerpoint/2010/main">
    <mc:Choice Requires="p14">
      <p:transition spd="slow" p14:dur="2000" advTm="20314"/>
    </mc:Choice>
    <mc:Fallback xmlns="">
      <p:transition spd="slow" advTm="20314"/>
    </mc:Fallback>
  </mc:AlternateContent>
  <p:timing>
    <p:tnLst>
      <p:par>
        <p:cTn id="1" dur="indefinite" restart="never" nodeType="tmRoot">
          <p:childTnLst>
            <p:par>
              <p:cTn id="2"/>
            </p:par>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25729</TotalTime>
  <Words>3203</Words>
  <Application>Microsoft Office PowerPoint</Application>
  <PresentationFormat>On-screen Show (4:3)</PresentationFormat>
  <Paragraphs>441</Paragraphs>
  <Slides>42</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Calibri</vt:lpstr>
      <vt:lpstr>Calibri Light</vt:lpstr>
      <vt:lpstr>Cambria Math</vt:lpstr>
      <vt:lpstr>Comic Sans MS</vt:lpstr>
      <vt:lpstr>Symbol</vt:lpstr>
      <vt:lpstr>Times New Roman</vt:lpstr>
      <vt:lpstr>Wingdings</vt:lpstr>
      <vt:lpstr>Office Theme</vt:lpstr>
      <vt:lpstr>Cloud Microphysics (ATM505 Module 4, 17 Apr 2023)</vt:lpstr>
      <vt:lpstr>Kappa-Köhler Theory</vt:lpstr>
      <vt:lpstr>Global estimates for k-values</vt:lpstr>
      <vt:lpstr>PowerPoint Presentation</vt:lpstr>
      <vt:lpstr>Mixing State of CCN is also important</vt:lpstr>
      <vt:lpstr>k-values measured in polluted and remote environments often show diurnal behavior (changes during the day)</vt:lpstr>
      <vt:lpstr>Droplet growth by condensation</vt:lpstr>
      <vt:lpstr>Droplet growth by condensation</vt:lpstr>
      <vt:lpstr>Droplet growth by condensation</vt:lpstr>
      <vt:lpstr>Droplet growth by condensation</vt:lpstr>
      <vt:lpstr>Cloud Supersaturation</vt:lpstr>
      <vt:lpstr>Cloud Supersaturation</vt:lpstr>
      <vt:lpstr>Droplet growth by condensation</vt:lpstr>
      <vt:lpstr>Droplet growth by condensation</vt:lpstr>
      <vt:lpstr>Droplet growth by condensation</vt:lpstr>
      <vt:lpstr>Droplet growth by condensation</vt:lpstr>
      <vt:lpstr>Droplet growth by condensation</vt:lpstr>
      <vt:lpstr>Droplet growth by condensation</vt:lpstr>
      <vt:lpstr>Droplet growth by condensation</vt:lpstr>
      <vt:lpstr>Droplet growth by condensation</vt:lpstr>
      <vt:lpstr>Droplet growth by collision-coalescence</vt:lpstr>
      <vt:lpstr>Droplet growth by collision-coalescence</vt:lpstr>
      <vt:lpstr>Droplet growth by collision-coalescence</vt:lpstr>
      <vt:lpstr>Droplet growth by collision-coalescence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Basic info you need to know:  Cloud droplet formation and growth</vt:lpstr>
      <vt:lpstr>Basic info you need to know:  Cloud droplet formation and growth</vt:lpstr>
      <vt:lpstr>PowerPoint Presentation</vt:lpstr>
      <vt:lpstr>PowerPoint Presentation</vt:lpstr>
      <vt:lpstr>Homework</vt:lpstr>
      <vt:lpstr>Homework</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Lance, Sara M</dc:creator>
  <cp:lastModifiedBy>Lance, Sara M</cp:lastModifiedBy>
  <cp:revision>628</cp:revision>
  <cp:lastPrinted>2020-03-31T06:42:39Z</cp:lastPrinted>
  <dcterms:created xsi:type="dcterms:W3CDTF">2020-03-27T20:40:49Z</dcterms:created>
  <dcterms:modified xsi:type="dcterms:W3CDTF">2023-04-17T20:42:25Z</dcterms:modified>
</cp:coreProperties>
</file>